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charts/chart2.xml" ContentType="application/vnd.openxmlformats-officedocument.drawingml.chart+xml"/>
  <Override PartName="/ppt/theme/themeOverride2.xml" ContentType="application/vnd.openxmlformats-officedocument.themeOverride+xml"/>
  <Override PartName="/ppt/charts/chart3.xml" ContentType="application/vnd.openxmlformats-officedocument.drawingml.chart+xml"/>
  <Override PartName="/ppt/theme/themeOverride3.xml" ContentType="application/vnd.openxmlformats-officedocument.themeOverride+xml"/>
  <Override PartName="/ppt/charts/chart4.xml" ContentType="application/vnd.openxmlformats-officedocument.drawingml.chart+xml"/>
  <Override PartName="/ppt/theme/themeOverride4.xml" ContentType="application/vnd.openxmlformats-officedocument.themeOverride+xml"/>
  <Override PartName="/ppt/notesSlides/notesSlide3.xml" ContentType="application/vnd.openxmlformats-officedocument.presentationml.notesSlide+xml"/>
  <Override PartName="/ppt/charts/chart5.xml" ContentType="application/vnd.openxmlformats-officedocument.drawingml.chart+xml"/>
  <Override PartName="/ppt/theme/themeOverride5.xml" ContentType="application/vnd.openxmlformats-officedocument.themeOverride+xml"/>
  <Override PartName="/ppt/charts/chart6.xml" ContentType="application/vnd.openxmlformats-officedocument.drawingml.chart+xml"/>
  <Override PartName="/ppt/theme/themeOverride6.xml" ContentType="application/vnd.openxmlformats-officedocument.themeOverride+xml"/>
  <Override PartName="/ppt/charts/chart7.xml" ContentType="application/vnd.openxmlformats-officedocument.drawingml.chart+xml"/>
  <Override PartName="/ppt/theme/themeOverride7.xml" ContentType="application/vnd.openxmlformats-officedocument.themeOverride+xml"/>
  <Override PartName="/ppt/charts/chart8.xml" ContentType="application/vnd.openxmlformats-officedocument.drawingml.chart+xml"/>
  <Override PartName="/ppt/theme/themeOverride8.xml" ContentType="application/vnd.openxmlformats-officedocument.themeOverride+xml"/>
  <Override PartName="/ppt/charts/chart9.xml" ContentType="application/vnd.openxmlformats-officedocument.drawingml.chart+xml"/>
  <Override PartName="/ppt/theme/themeOverride9.xml" ContentType="application/vnd.openxmlformats-officedocument.themeOverride+xml"/>
  <Override PartName="/ppt/charts/chart10.xml" ContentType="application/vnd.openxmlformats-officedocument.drawingml.chart+xml"/>
  <Override PartName="/ppt/theme/themeOverride10.xml" ContentType="application/vnd.openxmlformats-officedocument.themeOverride+xml"/>
  <Override PartName="/ppt/charts/chart11.xml" ContentType="application/vnd.openxmlformats-officedocument.drawingml.chart+xml"/>
  <Override PartName="/ppt/theme/themeOverride11.xml" ContentType="application/vnd.openxmlformats-officedocument.themeOverride+xml"/>
  <Override PartName="/ppt/notesSlides/notesSlide4.xml" ContentType="application/vnd.openxmlformats-officedocument.presentationml.notesSlide+xml"/>
  <Override PartName="/ppt/charts/chart12.xml" ContentType="application/vnd.openxmlformats-officedocument.drawingml.chart+xml"/>
  <Override PartName="/ppt/charts/chart13.xml" ContentType="application/vnd.openxmlformats-officedocument.drawingml.chart+xml"/>
  <Override PartName="/ppt/theme/themeOverride12.xml" ContentType="application/vnd.openxmlformats-officedocument.themeOverride+xml"/>
  <Override PartName="/ppt/charts/chart14.xml" ContentType="application/vnd.openxmlformats-officedocument.drawingml.chart+xml"/>
  <Override PartName="/ppt/theme/themeOverride13.xml" ContentType="application/vnd.openxmlformats-officedocument.themeOverride+xml"/>
  <Override PartName="/ppt/charts/chart15.xml" ContentType="application/vnd.openxmlformats-officedocument.drawingml.chart+xml"/>
  <Override PartName="/ppt/theme/themeOverride14.xml" ContentType="application/vnd.openxmlformats-officedocument.themeOverride+xml"/>
  <Override PartName="/ppt/charts/chart16.xml" ContentType="application/vnd.openxmlformats-officedocument.drawingml.chart+xml"/>
  <Override PartName="/ppt/charts/chart17.xml" ContentType="application/vnd.openxmlformats-officedocument.drawingml.chart+xml"/>
  <Override PartName="/ppt/theme/themeOverride15.xml" ContentType="application/vnd.openxmlformats-officedocument.themeOverride+xml"/>
  <Override PartName="/ppt/charts/chart18.xml" ContentType="application/vnd.openxmlformats-officedocument.drawingml.chart+xml"/>
  <Override PartName="/ppt/theme/themeOverride16.xml" ContentType="application/vnd.openxmlformats-officedocument.themeOverride+xml"/>
  <Override PartName="/ppt/charts/chart19.xml" ContentType="application/vnd.openxmlformats-officedocument.drawingml.chart+xml"/>
  <Override PartName="/ppt/theme/themeOverride17.xml" ContentType="application/vnd.openxmlformats-officedocument.themeOverride+xml"/>
  <Override PartName="/ppt/charts/chart20.xml" ContentType="application/vnd.openxmlformats-officedocument.drawingml.chart+xml"/>
  <Override PartName="/ppt/theme/themeOverride18.xml" ContentType="application/vnd.openxmlformats-officedocument.themeOverride+xml"/>
  <Override PartName="/ppt/charts/chart21.xml" ContentType="application/vnd.openxmlformats-officedocument.drawingml.chart+xml"/>
  <Override PartName="/ppt/theme/themeOverride19.xml" ContentType="application/vnd.openxmlformats-officedocument.themeOverride+xml"/>
  <Override PartName="/ppt/charts/chart22.xml" ContentType="application/vnd.openxmlformats-officedocument.drawingml.chart+xml"/>
  <Override PartName="/ppt/theme/themeOverride20.xml" ContentType="application/vnd.openxmlformats-officedocument.themeOverride+xml"/>
  <Override PartName="/ppt/charts/chart23.xml" ContentType="application/vnd.openxmlformats-officedocument.drawingml.chart+xml"/>
  <Override PartName="/ppt/charts/chart24.xml" ContentType="application/vnd.openxmlformats-officedocument.drawingml.chart+xml"/>
  <Override PartName="/ppt/theme/themeOverride21.xml" ContentType="application/vnd.openxmlformats-officedocument.themeOverride+xml"/>
  <Override PartName="/ppt/charts/chart25.xml" ContentType="application/vnd.openxmlformats-officedocument.drawingml.chart+xml"/>
  <Override PartName="/ppt/charts/chart26.xml" ContentType="application/vnd.openxmlformats-officedocument.drawingml.chart+xml"/>
  <Override PartName="/ppt/theme/themeOverride22.xml" ContentType="application/vnd.openxmlformats-officedocument.themeOverride+xml"/>
  <Override PartName="/ppt/charts/chart27.xml" ContentType="application/vnd.openxmlformats-officedocument.drawingml.chart+xml"/>
  <Override PartName="/ppt/theme/themeOverride23.xml" ContentType="application/vnd.openxmlformats-officedocument.themeOverride+xml"/>
  <Override PartName="/ppt/charts/chart28.xml" ContentType="application/vnd.openxmlformats-officedocument.drawingml.chart+xml"/>
  <Override PartName="/ppt/theme/themeOverride24.xml" ContentType="application/vnd.openxmlformats-officedocument.themeOverride+xml"/>
  <Override PartName="/ppt/charts/chart29.xml" ContentType="application/vnd.openxmlformats-officedocument.drawingml.chart+xml"/>
  <Override PartName="/ppt/theme/themeOverride25.xml" ContentType="application/vnd.openxmlformats-officedocument.themeOverride+xml"/>
  <Override PartName="/ppt/charts/chart30.xml" ContentType="application/vnd.openxmlformats-officedocument.drawingml.chart+xml"/>
  <Override PartName="/ppt/charts/chart31.xml" ContentType="application/vnd.openxmlformats-officedocument.drawingml.chart+xml"/>
  <Override PartName="/ppt/theme/themeOverride26.xml" ContentType="application/vnd.openxmlformats-officedocument.themeOverride+xml"/>
  <Override PartName="/ppt/charts/chart32.xml" ContentType="application/vnd.openxmlformats-officedocument.drawingml.chart+xml"/>
  <Override PartName="/ppt/theme/themeOverride27.xml" ContentType="application/vnd.openxmlformats-officedocument.themeOverride+xml"/>
  <Override PartName="/ppt/charts/chart33.xml" ContentType="application/vnd.openxmlformats-officedocument.drawingml.chart+xml"/>
  <Override PartName="/ppt/theme/themeOverride28.xml" ContentType="application/vnd.openxmlformats-officedocument.themeOverride+xml"/>
  <Override PartName="/ppt/charts/chart34.xml" ContentType="application/vnd.openxmlformats-officedocument.drawingml.chart+xml"/>
  <Override PartName="/ppt/charts/chart35.xml" ContentType="application/vnd.openxmlformats-officedocument.drawingml.chart+xml"/>
  <Override PartName="/ppt/theme/themeOverride29.xml" ContentType="application/vnd.openxmlformats-officedocument.themeOverride+xml"/>
  <Override PartName="/ppt/charts/chart36.xml" ContentType="application/vnd.openxmlformats-officedocument.drawingml.chart+xml"/>
  <Override PartName="/ppt/theme/themeOverride30.xml" ContentType="application/vnd.openxmlformats-officedocument.themeOverride+xml"/>
  <Override PartName="/ppt/notesSlides/notesSlide5.xml" ContentType="application/vnd.openxmlformats-officedocument.presentationml.notesSlide+xml"/>
  <Override PartName="/ppt/charts/chart37.xml" ContentType="application/vnd.openxmlformats-officedocument.drawingml.chart+xml"/>
  <Override PartName="/ppt/theme/themeOverride31.xml" ContentType="application/vnd.openxmlformats-officedocument.themeOverride+xml"/>
  <Override PartName="/ppt/charts/chart38.xml" ContentType="application/vnd.openxmlformats-officedocument.drawingml.chart+xml"/>
  <Override PartName="/ppt/theme/themeOverride32.xml" ContentType="application/vnd.openxmlformats-officedocument.themeOverride+xml"/>
  <Override PartName="/ppt/charts/chart39.xml" ContentType="application/vnd.openxmlformats-officedocument.drawingml.chart+xml"/>
  <Override PartName="/ppt/theme/themeOverride33.xml" ContentType="application/vnd.openxmlformats-officedocument.themeOverride+xml"/>
  <Override PartName="/ppt/charts/chart40.xml" ContentType="application/vnd.openxmlformats-officedocument.drawingml.chart+xml"/>
  <Override PartName="/ppt/theme/themeOverride34.xml" ContentType="application/vnd.openxmlformats-officedocument.themeOverride+xml"/>
  <Override PartName="/ppt/charts/chart41.xml" ContentType="application/vnd.openxmlformats-officedocument.drawingml.chart+xml"/>
  <Override PartName="/ppt/charts/style1.xml" ContentType="application/vnd.ms-office.chartstyle+xml"/>
  <Override PartName="/ppt/charts/colors1.xml" ContentType="application/vnd.ms-office.chartcolorstyle+xml"/>
  <Override PartName="/ppt/charts/chart42.xml" ContentType="application/vnd.openxmlformats-officedocument.drawingml.chart+xml"/>
  <Override PartName="/ppt/charts/chart43.xml" ContentType="application/vnd.openxmlformats-officedocument.drawingml.chart+xml"/>
  <Override PartName="/ppt/theme/themeOverride35.xml" ContentType="application/vnd.openxmlformats-officedocument.themeOverride+xml"/>
  <Override PartName="/ppt/charts/chart44.xml" ContentType="application/vnd.openxmlformats-officedocument.drawingml.chart+xml"/>
  <Override PartName="/ppt/charts/chart45.xml" ContentType="application/vnd.openxmlformats-officedocument.drawingml.chart+xml"/>
  <Override PartName="/ppt/theme/themeOverride36.xml" ContentType="application/vnd.openxmlformats-officedocument.themeOverride+xml"/>
  <Override PartName="/ppt/charts/chart46.xml" ContentType="application/vnd.openxmlformats-officedocument.drawingml.chart+xml"/>
  <Override PartName="/ppt/theme/themeOverride37.xml" ContentType="application/vnd.openxmlformats-officedocument.themeOverride+xml"/>
  <Override PartName="/ppt/charts/chart47.xml" ContentType="application/vnd.openxmlformats-officedocument.drawingml.chart+xml"/>
  <Override PartName="/ppt/theme/themeOverride38.xml" ContentType="application/vnd.openxmlformats-officedocument.themeOverride+xml"/>
  <Override PartName="/ppt/charts/chart48.xml" ContentType="application/vnd.openxmlformats-officedocument.drawingml.chart+xml"/>
  <Override PartName="/ppt/theme/themeOverride39.xml" ContentType="application/vnd.openxmlformats-officedocument.themeOverride+xml"/>
  <Override PartName="/ppt/charts/chart49.xml" ContentType="application/vnd.openxmlformats-officedocument.drawingml.chart+xml"/>
  <Override PartName="/ppt/theme/themeOverride40.xml" ContentType="application/vnd.openxmlformats-officedocument.themeOverride+xml"/>
  <Override PartName="/ppt/charts/chart50.xml" ContentType="application/vnd.openxmlformats-officedocument.drawingml.chart+xml"/>
  <Override PartName="/ppt/theme/themeOverride41.xml" ContentType="application/vnd.openxmlformats-officedocument.themeOverride+xml"/>
  <Override PartName="/ppt/charts/chart51.xml" ContentType="application/vnd.openxmlformats-officedocument.drawingml.chart+xml"/>
  <Override PartName="/ppt/theme/themeOverride42.xml" ContentType="application/vnd.openxmlformats-officedocument.themeOverride+xml"/>
  <Override PartName="/ppt/charts/chart52.xml" ContentType="application/vnd.openxmlformats-officedocument.drawingml.chart+xml"/>
  <Override PartName="/ppt/theme/themeOverride43.xml" ContentType="application/vnd.openxmlformats-officedocument.themeOverride+xml"/>
  <Override PartName="/ppt/charts/chart53.xml" ContentType="application/vnd.openxmlformats-officedocument.drawingml.chart+xml"/>
  <Override PartName="/ppt/theme/themeOverride44.xml" ContentType="application/vnd.openxmlformats-officedocument.themeOverride+xml"/>
  <Override PartName="/ppt/charts/chart54.xml" ContentType="application/vnd.openxmlformats-officedocument.drawingml.chart+xml"/>
  <Override PartName="/ppt/theme/themeOverride45.xml" ContentType="application/vnd.openxmlformats-officedocument.themeOverride+xml"/>
  <Override PartName="/ppt/charts/chart55.xml" ContentType="application/vnd.openxmlformats-officedocument.drawingml.chart+xml"/>
  <Override PartName="/ppt/theme/themeOverride46.xml" ContentType="application/vnd.openxmlformats-officedocument.themeOverride+xml"/>
  <Override PartName="/ppt/charts/chart56.xml" ContentType="application/vnd.openxmlformats-officedocument.drawingml.chart+xml"/>
  <Override PartName="/ppt/theme/themeOverride47.xml" ContentType="application/vnd.openxmlformats-officedocument.themeOverride+xml"/>
  <Override PartName="/ppt/charts/chart57.xml" ContentType="application/vnd.openxmlformats-officedocument.drawingml.chart+xml"/>
  <Override PartName="/ppt/theme/themeOverride48.xml" ContentType="application/vnd.openxmlformats-officedocument.themeOverride+xml"/>
  <Override PartName="/ppt/charts/chart58.xml" ContentType="application/vnd.openxmlformats-officedocument.drawingml.chart+xml"/>
  <Override PartName="/ppt/theme/themeOverride49.xml" ContentType="application/vnd.openxmlformats-officedocument.themeOverride+xml"/>
  <Override PartName="/ppt/charts/chart59.xml" ContentType="application/vnd.openxmlformats-officedocument.drawingml.chart+xml"/>
  <Override PartName="/ppt/theme/themeOverride50.xml" ContentType="application/vnd.openxmlformats-officedocument.themeOverride+xml"/>
  <Override PartName="/ppt/charts/chart60.xml" ContentType="application/vnd.openxmlformats-officedocument.drawingml.chart+xml"/>
  <Override PartName="/ppt/theme/themeOverride51.xml" ContentType="application/vnd.openxmlformats-officedocument.themeOverride+xml"/>
  <Override PartName="/ppt/charts/chart61.xml" ContentType="application/vnd.openxmlformats-officedocument.drawingml.chart+xml"/>
  <Override PartName="/ppt/theme/themeOverride52.xml" ContentType="application/vnd.openxmlformats-officedocument.themeOverride+xml"/>
  <Override PartName="/ppt/charts/chart62.xml" ContentType="application/vnd.openxmlformats-officedocument.drawingml.chart+xml"/>
  <Override PartName="/ppt/charts/chart63.xml" ContentType="application/vnd.openxmlformats-officedocument.drawingml.chart+xml"/>
  <Override PartName="/ppt/theme/themeOverride53.xml" ContentType="application/vnd.openxmlformats-officedocument.themeOverride+xml"/>
  <Override PartName="/ppt/charts/chart64.xml" ContentType="application/vnd.openxmlformats-officedocument.drawingml.chart+xml"/>
  <Override PartName="/ppt/theme/themeOverride54.xml" ContentType="application/vnd.openxmlformats-officedocument.themeOverride+xml"/>
  <Override PartName="/ppt/charts/chart65.xml" ContentType="application/vnd.openxmlformats-officedocument.drawingml.chart+xml"/>
  <Override PartName="/ppt/theme/themeOverride55.xml" ContentType="application/vnd.openxmlformats-officedocument.themeOverride+xml"/>
  <Override PartName="/ppt/charts/chart66.xml" ContentType="application/vnd.openxmlformats-officedocument.drawingml.chart+xml"/>
  <Override PartName="/ppt/theme/themeOverride56.xml" ContentType="application/vnd.openxmlformats-officedocument.themeOverride+xml"/>
  <Override PartName="/ppt/charts/chart67.xml" ContentType="application/vnd.openxmlformats-officedocument.drawingml.chart+xml"/>
  <Override PartName="/ppt/theme/themeOverride57.xml" ContentType="application/vnd.openxmlformats-officedocument.themeOverride+xml"/>
  <Override PartName="/ppt/charts/chart68.xml" ContentType="application/vnd.openxmlformats-officedocument.drawingml.chart+xml"/>
  <Override PartName="/ppt/theme/themeOverride58.xml" ContentType="application/vnd.openxmlformats-officedocument.themeOverride+xml"/>
  <Override PartName="/ppt/charts/chart69.xml" ContentType="application/vnd.openxmlformats-officedocument.drawingml.chart+xml"/>
  <Override PartName="/ppt/theme/themeOverride59.xml" ContentType="application/vnd.openxmlformats-officedocument.themeOverride+xml"/>
  <Override PartName="/ppt/charts/chart70.xml" ContentType="application/vnd.openxmlformats-officedocument.drawingml.chart+xml"/>
  <Override PartName="/ppt/charts/chart71.xml" ContentType="application/vnd.openxmlformats-officedocument.drawingml.chart+xml"/>
  <Override PartName="/ppt/theme/themeOverride60.xml" ContentType="application/vnd.openxmlformats-officedocument.themeOverride+xml"/>
  <Override PartName="/ppt/charts/chart72.xml" ContentType="application/vnd.openxmlformats-officedocument.drawingml.chart+xml"/>
  <Override PartName="/ppt/charts/chart73.xml" ContentType="application/vnd.openxmlformats-officedocument.drawingml.chart+xml"/>
  <Override PartName="/ppt/theme/themeOverride61.xml" ContentType="application/vnd.openxmlformats-officedocument.themeOverride+xml"/>
  <Override PartName="/ppt/charts/chart74.xml" ContentType="application/vnd.openxmlformats-officedocument.drawingml.chart+xml"/>
  <Override PartName="/ppt/theme/themeOverride62.xml" ContentType="application/vnd.openxmlformats-officedocument.themeOverride+xml"/>
  <Override PartName="/ppt/charts/chart75.xml" ContentType="application/vnd.openxmlformats-officedocument.drawingml.chart+xml"/>
  <Override PartName="/ppt/theme/themeOverride63.xml" ContentType="application/vnd.openxmlformats-officedocument.themeOverride+xml"/>
  <Override PartName="/ppt/charts/chart76.xml" ContentType="application/vnd.openxmlformats-officedocument.drawingml.chart+xml"/>
  <Override PartName="/ppt/theme/themeOverride64.xml" ContentType="application/vnd.openxmlformats-officedocument.themeOverride+xml"/>
  <Override PartName="/ppt/charts/chart77.xml" ContentType="application/vnd.openxmlformats-officedocument.drawingml.chart+xml"/>
  <Override PartName="/ppt/theme/themeOverride65.xml" ContentType="application/vnd.openxmlformats-officedocument.themeOverride+xml"/>
  <Override PartName="/ppt/charts/chart78.xml" ContentType="application/vnd.openxmlformats-officedocument.drawingml.chart+xml"/>
  <Override PartName="/ppt/theme/themeOverride66.xml" ContentType="application/vnd.openxmlformats-officedocument.themeOverride+xml"/>
  <Override PartName="/ppt/charts/chart79.xml" ContentType="application/vnd.openxmlformats-officedocument.drawingml.chart+xml"/>
  <Override PartName="/ppt/theme/themeOverride67.xml" ContentType="application/vnd.openxmlformats-officedocument.themeOverride+xml"/>
  <Override PartName="/ppt/notesSlides/notesSlide6.xml" ContentType="application/vnd.openxmlformats-officedocument.presentationml.notesSlide+xml"/>
  <Override PartName="/ppt/charts/chart80.xml" ContentType="application/vnd.openxmlformats-officedocument.drawingml.chart+xml"/>
  <Override PartName="/ppt/theme/themeOverride68.xml" ContentType="application/vnd.openxmlformats-officedocument.themeOverride+xml"/>
  <Override PartName="/ppt/charts/chart81.xml" ContentType="application/vnd.openxmlformats-officedocument.drawingml.chart+xml"/>
  <Override PartName="/ppt/charts/style2.xml" ContentType="application/vnd.ms-office.chartstyle+xml"/>
  <Override PartName="/ppt/charts/colors2.xml" ContentType="application/vnd.ms-office.chartcolorstyle+xml"/>
  <Override PartName="/ppt/charts/chart82.xml" ContentType="application/vnd.openxmlformats-officedocument.drawingml.chart+xml"/>
  <Override PartName="/ppt/theme/themeOverride69.xml" ContentType="application/vnd.openxmlformats-officedocument.themeOverride+xml"/>
  <Override PartName="/ppt/charts/chart83.xml" ContentType="application/vnd.openxmlformats-officedocument.drawingml.chart+xml"/>
  <Override PartName="/ppt/theme/themeOverride70.xml" ContentType="application/vnd.openxmlformats-officedocument.themeOverride+xml"/>
  <Override PartName="/ppt/charts/chart84.xml" ContentType="application/vnd.openxmlformats-officedocument.drawingml.chart+xml"/>
  <Override PartName="/ppt/theme/themeOverride71.xml" ContentType="application/vnd.openxmlformats-officedocument.themeOverride+xml"/>
  <Override PartName="/ppt/charts/chart85.xml" ContentType="application/vnd.openxmlformats-officedocument.drawingml.chart+xml"/>
  <Override PartName="/ppt/theme/themeOverride72.xml" ContentType="application/vnd.openxmlformats-officedocument.themeOverride+xml"/>
  <Override PartName="/ppt/charts/chart86.xml" ContentType="application/vnd.openxmlformats-officedocument.drawingml.chart+xml"/>
  <Override PartName="/ppt/theme/themeOverride73.xml" ContentType="application/vnd.openxmlformats-officedocument.themeOverride+xml"/>
  <Override PartName="/ppt/charts/chart87.xml" ContentType="application/vnd.openxmlformats-officedocument.drawingml.chart+xml"/>
  <Override PartName="/ppt/charts/style3.xml" ContentType="application/vnd.ms-office.chartstyle+xml"/>
  <Override PartName="/ppt/charts/colors3.xml" ContentType="application/vnd.ms-office.chartcolorstyle+xml"/>
  <Override PartName="/ppt/charts/chart88.xml" ContentType="application/vnd.openxmlformats-officedocument.drawingml.chart+xml"/>
  <Override PartName="/ppt/theme/themeOverride74.xml" ContentType="application/vnd.openxmlformats-officedocument.themeOverride+xml"/>
  <Override PartName="/ppt/charts/chart89.xml" ContentType="application/vnd.openxmlformats-officedocument.drawingml.chart+xml"/>
  <Override PartName="/ppt/theme/themeOverride75.xml" ContentType="application/vnd.openxmlformats-officedocument.themeOverride+xml"/>
  <Override PartName="/ppt/charts/chart90.xml" ContentType="application/vnd.openxmlformats-officedocument.drawingml.chart+xml"/>
  <Override PartName="/ppt/charts/style4.xml" ContentType="application/vnd.ms-office.chartstyle+xml"/>
  <Override PartName="/ppt/charts/colors4.xml" ContentType="application/vnd.ms-office.chartcolorstyle+xml"/>
  <Override PartName="/ppt/charts/chart91.xml" ContentType="application/vnd.openxmlformats-officedocument.drawingml.chart+xml"/>
  <Override PartName="/ppt/theme/themeOverride76.xml" ContentType="application/vnd.openxmlformats-officedocument.themeOverride+xml"/>
  <Override PartName="/ppt/charts/chart92.xml" ContentType="application/vnd.openxmlformats-officedocument.drawingml.chart+xml"/>
  <Override PartName="/ppt/theme/themeOverride77.xml" ContentType="application/vnd.openxmlformats-officedocument.themeOverride+xml"/>
  <Override PartName="/ppt/charts/chart93.xml" ContentType="application/vnd.openxmlformats-officedocument.drawingml.chart+xml"/>
  <Override PartName="/ppt/charts/chart94.xml" ContentType="application/vnd.openxmlformats-officedocument.drawingml.chart+xml"/>
  <Override PartName="/ppt/theme/themeOverride78.xml" ContentType="application/vnd.openxmlformats-officedocument.themeOverride+xml"/>
  <Override PartName="/ppt/charts/chart95.xml" ContentType="application/vnd.openxmlformats-officedocument.drawingml.chart+xml"/>
  <Override PartName="/ppt/theme/themeOverride79.xml" ContentType="application/vnd.openxmlformats-officedocument.themeOverride+xml"/>
  <Override PartName="/ppt/charts/chart96.xml" ContentType="application/vnd.openxmlformats-officedocument.drawingml.chart+xml"/>
  <Override PartName="/ppt/theme/themeOverride80.xml" ContentType="application/vnd.openxmlformats-officedocument.themeOverride+xml"/>
  <Override PartName="/ppt/charts/chart97.xml" ContentType="application/vnd.openxmlformats-officedocument.drawingml.chart+xml"/>
  <Override PartName="/ppt/theme/themeOverride81.xml" ContentType="application/vnd.openxmlformats-officedocument.themeOverride+xml"/>
  <Override PartName="/ppt/charts/chart98.xml" ContentType="application/vnd.openxmlformats-officedocument.drawingml.chart+xml"/>
  <Override PartName="/ppt/theme/themeOverride82.xml" ContentType="application/vnd.openxmlformats-officedocument.themeOverride+xml"/>
  <Override PartName="/ppt/charts/chart99.xml" ContentType="application/vnd.openxmlformats-officedocument.drawingml.chart+xml"/>
  <Override PartName="/ppt/theme/themeOverride83.xml" ContentType="application/vnd.openxmlformats-officedocument.themeOverride+xml"/>
  <Override PartName="/ppt/charts/chart100.xml" ContentType="application/vnd.openxmlformats-officedocument.drawingml.chart+xml"/>
  <Override PartName="/ppt/theme/themeOverride84.xml" ContentType="application/vnd.openxmlformats-officedocument.themeOverride+xml"/>
  <Override PartName="/ppt/charts/chart101.xml" ContentType="application/vnd.openxmlformats-officedocument.drawingml.chart+xml"/>
  <Override PartName="/ppt/charts/chart102.xml" ContentType="application/vnd.openxmlformats-officedocument.drawingml.chart+xml"/>
  <Override PartName="/ppt/theme/themeOverride85.xml" ContentType="application/vnd.openxmlformats-officedocument.themeOverride+xml"/>
  <Override PartName="/ppt/charts/chart103.xml" ContentType="application/vnd.openxmlformats-officedocument.drawingml.chart+xml"/>
  <Override PartName="/ppt/theme/themeOverride86.xml" ContentType="application/vnd.openxmlformats-officedocument.themeOverride+xml"/>
  <Override PartName="/ppt/charts/chart104.xml" ContentType="application/vnd.openxmlformats-officedocument.drawingml.chart+xml"/>
  <Override PartName="/ppt/theme/themeOverride87.xml" ContentType="application/vnd.openxmlformats-officedocument.themeOverride+xml"/>
  <Override PartName="/ppt/charts/chart105.xml" ContentType="application/vnd.openxmlformats-officedocument.drawingml.chart+xml"/>
  <Override PartName="/ppt/theme/themeOverride88.xml" ContentType="application/vnd.openxmlformats-officedocument.themeOverride+xml"/>
  <Override PartName="/ppt/charts/chart106.xml" ContentType="application/vnd.openxmlformats-officedocument.drawingml.chart+xml"/>
  <Override PartName="/ppt/theme/themeOverride89.xml" ContentType="application/vnd.openxmlformats-officedocument.themeOverride+xml"/>
  <Override PartName="/ppt/charts/chart107.xml" ContentType="application/vnd.openxmlformats-officedocument.drawingml.chart+xml"/>
  <Override PartName="/ppt/theme/themeOverride90.xml" ContentType="application/vnd.openxmlformats-officedocument.themeOverride+xml"/>
  <Override PartName="/ppt/charts/chart108.xml" ContentType="application/vnd.openxmlformats-officedocument.drawingml.chart+xml"/>
  <Override PartName="/ppt/theme/themeOverride91.xml" ContentType="application/vnd.openxmlformats-officedocument.themeOverride+xml"/>
  <Override PartName="/ppt/charts/chart109.xml" ContentType="application/vnd.openxmlformats-officedocument.drawingml.chart+xml"/>
  <Override PartName="/ppt/theme/themeOverride92.xml" ContentType="application/vnd.openxmlformats-officedocument.themeOverride+xml"/>
  <Override PartName="/ppt/notesSlides/notesSlide7.xml" ContentType="application/vnd.openxmlformats-officedocument.presentationml.notesSlide+xml"/>
  <Override PartName="/ppt/charts/chart110.xml" ContentType="application/vnd.openxmlformats-officedocument.drawingml.chart+xml"/>
  <Override PartName="/ppt/theme/themeOverride93.xml" ContentType="application/vnd.openxmlformats-officedocument.themeOverride+xml"/>
  <Override PartName="/ppt/notesSlides/notesSlide8.xml" ContentType="application/vnd.openxmlformats-officedocument.presentationml.notesSlide+xml"/>
  <Override PartName="/ppt/charts/chart111.xml" ContentType="application/vnd.openxmlformats-officedocument.drawingml.chart+xml"/>
  <Override PartName="/ppt/theme/themeOverride94.xml" ContentType="application/vnd.openxmlformats-officedocument.themeOverride+xml"/>
  <Override PartName="/ppt/charts/chart112.xml" ContentType="application/vnd.openxmlformats-officedocument.drawingml.chart+xml"/>
  <Override PartName="/ppt/theme/themeOverride95.xml" ContentType="application/vnd.openxmlformats-officedocument.themeOverride+xml"/>
  <Override PartName="/ppt/notesSlides/notesSlide9.xml" ContentType="application/vnd.openxmlformats-officedocument.presentationml.notesSlide+xml"/>
  <Override PartName="/ppt/charts/chart113.xml" ContentType="application/vnd.openxmlformats-officedocument.drawingml.chart+xml"/>
  <Override PartName="/ppt/charts/style5.xml" ContentType="application/vnd.ms-office.chartstyle+xml"/>
  <Override PartName="/ppt/charts/colors5.xml" ContentType="application/vnd.ms-office.chartcolorstyle+xml"/>
  <Override PartName="/ppt/charts/chart114.xml" ContentType="application/vnd.openxmlformats-officedocument.drawingml.chart+xml"/>
  <Override PartName="/ppt/charts/style6.xml" ContentType="application/vnd.ms-office.chartstyle+xml"/>
  <Override PartName="/ppt/charts/colors6.xml" ContentType="application/vnd.ms-office.chartcolorstyle+xml"/>
  <Override PartName="/ppt/charts/chart115.xml" ContentType="application/vnd.openxmlformats-officedocument.drawingml.chart+xml"/>
  <Override PartName="/ppt/theme/themeOverride96.xml" ContentType="application/vnd.openxmlformats-officedocument.themeOverride+xml"/>
  <Override PartName="/ppt/charts/chart116.xml" ContentType="application/vnd.openxmlformats-officedocument.drawingml.chart+xml"/>
  <Override PartName="/ppt/theme/themeOverride97.xml" ContentType="application/vnd.openxmlformats-officedocument.themeOverride+xml"/>
  <Override PartName="/ppt/charts/chart117.xml" ContentType="application/vnd.openxmlformats-officedocument.drawingml.chart+xml"/>
  <Override PartName="/ppt/theme/themeOverride98.xml" ContentType="application/vnd.openxmlformats-officedocument.themeOverride+xml"/>
  <Override PartName="/ppt/charts/chart118.xml" ContentType="application/vnd.openxmlformats-officedocument.drawingml.chart+xml"/>
  <Override PartName="/ppt/theme/themeOverride99.xml" ContentType="application/vnd.openxmlformats-officedocument.themeOverride+xml"/>
  <Override PartName="/ppt/charts/chart119.xml" ContentType="application/vnd.openxmlformats-officedocument.drawingml.chart+xml"/>
  <Override PartName="/ppt/theme/themeOverride100.xml" ContentType="application/vnd.openxmlformats-officedocument.themeOverride+xml"/>
  <Override PartName="/ppt/charts/chart120.xml" ContentType="application/vnd.openxmlformats-officedocument.drawingml.chart+xml"/>
  <Override PartName="/ppt/theme/themeOverride101.xml" ContentType="application/vnd.openxmlformats-officedocument.themeOverride+xml"/>
  <Override PartName="/ppt/charts/chart121.xml" ContentType="application/vnd.openxmlformats-officedocument.drawingml.chart+xml"/>
  <Override PartName="/ppt/theme/themeOverride102.xml" ContentType="application/vnd.openxmlformats-officedocument.themeOverride+xml"/>
  <Override PartName="/ppt/charts/chart122.xml" ContentType="application/vnd.openxmlformats-officedocument.drawingml.chart+xml"/>
  <Override PartName="/ppt/theme/themeOverride103.xml" ContentType="application/vnd.openxmlformats-officedocument.themeOverride+xml"/>
  <Override PartName="/ppt/charts/chart123.xml" ContentType="application/vnd.openxmlformats-officedocument.drawingml.chart+xml"/>
  <Override PartName="/ppt/charts/chart124.xml" ContentType="application/vnd.openxmlformats-officedocument.drawingml.chart+xml"/>
  <Override PartName="/ppt/theme/themeOverride104.xml" ContentType="application/vnd.openxmlformats-officedocument.themeOverride+xml"/>
  <Override PartName="/ppt/charts/chart125.xml" ContentType="application/vnd.openxmlformats-officedocument.drawingml.chart+xml"/>
  <Override PartName="/ppt/theme/themeOverride105.xml" ContentType="application/vnd.openxmlformats-officedocument.themeOverride+xml"/>
  <Override PartName="/ppt/charts/chart126.xml" ContentType="application/vnd.openxmlformats-officedocument.drawingml.chart+xml"/>
  <Override PartName="/ppt/charts/chart127.xml" ContentType="application/vnd.openxmlformats-officedocument.drawingml.chart+xml"/>
  <Override PartName="/ppt/theme/themeOverride106.xml" ContentType="application/vnd.openxmlformats-officedocument.themeOverride+xml"/>
  <Override PartName="/ppt/charts/chart128.xml" ContentType="application/vnd.openxmlformats-officedocument.drawingml.chart+xml"/>
  <Override PartName="/ppt/theme/themeOverride107.xml" ContentType="application/vnd.openxmlformats-officedocument.themeOverride+xml"/>
  <Override PartName="/ppt/charts/chart129.xml" ContentType="application/vnd.openxmlformats-officedocument.drawingml.chart+xml"/>
  <Override PartName="/ppt/theme/themeOverride108.xml" ContentType="application/vnd.openxmlformats-officedocument.themeOverride+xml"/>
  <Override PartName="/ppt/charts/chart130.xml" ContentType="application/vnd.openxmlformats-officedocument.drawingml.chart+xml"/>
  <Override PartName="/ppt/theme/themeOverride109.xml" ContentType="application/vnd.openxmlformats-officedocument.themeOverride+xml"/>
  <Override PartName="/ppt/charts/chart131.xml" ContentType="application/vnd.openxmlformats-officedocument.drawingml.chart+xml"/>
  <Override PartName="/ppt/theme/themeOverride110.xml" ContentType="application/vnd.openxmlformats-officedocument.themeOverride+xml"/>
  <Override PartName="/ppt/charts/chart132.xml" ContentType="application/vnd.openxmlformats-officedocument.drawingml.chart+xml"/>
  <Override PartName="/ppt/theme/themeOverride111.xml" ContentType="application/vnd.openxmlformats-officedocument.themeOverride+xml"/>
  <Override PartName="/ppt/charts/chart133.xml" ContentType="application/vnd.openxmlformats-officedocument.drawingml.chart+xml"/>
  <Override PartName="/ppt/theme/themeOverride112.xml" ContentType="application/vnd.openxmlformats-officedocument.themeOverride+xml"/>
  <Override PartName="/ppt/charts/chart134.xml" ContentType="application/vnd.openxmlformats-officedocument.drawingml.chart+xml"/>
  <Override PartName="/ppt/theme/themeOverride113.xml" ContentType="application/vnd.openxmlformats-officedocument.themeOverride+xml"/>
  <Override PartName="/ppt/charts/chart135.xml" ContentType="application/vnd.openxmlformats-officedocument.drawingml.chart+xml"/>
  <Override PartName="/ppt/theme/themeOverride114.xml" ContentType="application/vnd.openxmlformats-officedocument.themeOverride+xml"/>
  <Override PartName="/ppt/charts/chart136.xml" ContentType="application/vnd.openxmlformats-officedocument.drawingml.chart+xml"/>
  <Override PartName="/ppt/theme/themeOverride115.xml" ContentType="application/vnd.openxmlformats-officedocument.themeOverride+xml"/>
  <Override PartName="/ppt/charts/chart137.xml" ContentType="application/vnd.openxmlformats-officedocument.drawingml.chart+xml"/>
  <Override PartName="/ppt/theme/themeOverride116.xml" ContentType="application/vnd.openxmlformats-officedocument.themeOverride+xml"/>
  <Override PartName="/ppt/charts/chart138.xml" ContentType="application/vnd.openxmlformats-officedocument.drawingml.chart+xml"/>
  <Override PartName="/ppt/theme/themeOverride117.xml" ContentType="application/vnd.openxmlformats-officedocument.themeOverride+xml"/>
  <Override PartName="/ppt/charts/chart139.xml" ContentType="application/vnd.openxmlformats-officedocument.drawingml.chart+xml"/>
  <Override PartName="/ppt/theme/themeOverride118.xml" ContentType="application/vnd.openxmlformats-officedocument.themeOverride+xml"/>
  <Override PartName="/ppt/charts/chart140.xml" ContentType="application/vnd.openxmlformats-officedocument.drawingml.chart+xml"/>
  <Override PartName="/ppt/theme/themeOverride119.xml" ContentType="application/vnd.openxmlformats-officedocument.themeOverride+xml"/>
  <Override PartName="/ppt/charts/chart141.xml" ContentType="application/vnd.openxmlformats-officedocument.drawingml.chart+xml"/>
  <Override PartName="/ppt/theme/themeOverride120.xml" ContentType="application/vnd.openxmlformats-officedocument.themeOverride+xml"/>
  <Override PartName="/ppt/charts/chart142.xml" ContentType="application/vnd.openxmlformats-officedocument.drawingml.chart+xml"/>
  <Override PartName="/ppt/theme/themeOverride121.xml" ContentType="application/vnd.openxmlformats-officedocument.themeOverride+xml"/>
  <Override PartName="/ppt/charts/chart143.xml" ContentType="application/vnd.openxmlformats-officedocument.drawingml.chart+xml"/>
  <Override PartName="/ppt/theme/themeOverride122.xml" ContentType="application/vnd.openxmlformats-officedocument.themeOverride+xml"/>
  <Override PartName="/ppt/charts/chart144.xml" ContentType="application/vnd.openxmlformats-officedocument.drawingml.chart+xml"/>
  <Override PartName="/ppt/theme/themeOverride123.xml" ContentType="application/vnd.openxmlformats-officedocument.themeOverride+xml"/>
  <Override PartName="/ppt/charts/chart145.xml" ContentType="application/vnd.openxmlformats-officedocument.drawingml.chart+xml"/>
  <Override PartName="/ppt/theme/themeOverride124.xml" ContentType="application/vnd.openxmlformats-officedocument.themeOverride+xml"/>
  <Override PartName="/ppt/charts/chart146.xml" ContentType="application/vnd.openxmlformats-officedocument.drawingml.chart+xml"/>
  <Override PartName="/ppt/theme/themeOverride125.xml" ContentType="application/vnd.openxmlformats-officedocument.themeOverride+xml"/>
  <Override PartName="/ppt/charts/chart147.xml" ContentType="application/vnd.openxmlformats-officedocument.drawingml.chart+xml"/>
  <Override PartName="/ppt/theme/themeOverride126.xml" ContentType="application/vnd.openxmlformats-officedocument.themeOverride+xml"/>
  <Override PartName="/ppt/charts/chart148.xml" ContentType="application/vnd.openxmlformats-officedocument.drawingml.chart+xml"/>
  <Override PartName="/ppt/theme/themeOverride127.xml" ContentType="application/vnd.openxmlformats-officedocument.themeOverride+xml"/>
  <Override PartName="/ppt/charts/chart149.xml" ContentType="application/vnd.openxmlformats-officedocument.drawingml.chart+xml"/>
  <Override PartName="/ppt/charts/chart150.xml" ContentType="application/vnd.openxmlformats-officedocument.drawingml.chart+xml"/>
  <Override PartName="/ppt/theme/themeOverride128.xml" ContentType="application/vnd.openxmlformats-officedocument.themeOverride+xml"/>
  <Override PartName="/ppt/charts/chart151.xml" ContentType="application/vnd.openxmlformats-officedocument.drawingml.chart+xml"/>
  <Override PartName="/ppt/theme/themeOverride129.xml" ContentType="application/vnd.openxmlformats-officedocument.themeOverride+xml"/>
  <Override PartName="/ppt/charts/chart152.xml" ContentType="application/vnd.openxmlformats-officedocument.drawingml.chart+xml"/>
  <Override PartName="/ppt/theme/themeOverride130.xml" ContentType="application/vnd.openxmlformats-officedocument.themeOverride+xml"/>
  <Override PartName="/ppt/charts/chart153.xml" ContentType="application/vnd.openxmlformats-officedocument.drawingml.chart+xml"/>
  <Override PartName="/ppt/charts/chart154.xml" ContentType="application/vnd.openxmlformats-officedocument.drawingml.chart+xml"/>
  <Override PartName="/ppt/theme/themeOverride131.xml" ContentType="application/vnd.openxmlformats-officedocument.themeOverride+xml"/>
  <Override PartName="/ppt/charts/chart155.xml" ContentType="application/vnd.openxmlformats-officedocument.drawingml.chart+xml"/>
  <Override PartName="/ppt/theme/themeOverride132.xml" ContentType="application/vnd.openxmlformats-officedocument.themeOverride+xml"/>
  <Override PartName="/ppt/charts/chart156.xml" ContentType="application/vnd.openxmlformats-officedocument.drawingml.chart+xml"/>
  <Override PartName="/ppt/theme/themeOverride133.xml" ContentType="application/vnd.openxmlformats-officedocument.themeOverride+xml"/>
  <Override PartName="/ppt/charts/chart157.xml" ContentType="application/vnd.openxmlformats-officedocument.drawingml.chart+xml"/>
  <Override PartName="/ppt/theme/themeOverride134.xml" ContentType="application/vnd.openxmlformats-officedocument.themeOverride+xml"/>
  <Override PartName="/ppt/charts/chart158.xml" ContentType="application/vnd.openxmlformats-officedocument.drawingml.chart+xml"/>
  <Override PartName="/ppt/charts/chart159.xml" ContentType="application/vnd.openxmlformats-officedocument.drawingml.chart+xml"/>
  <Override PartName="/ppt/theme/themeOverride135.xml" ContentType="application/vnd.openxmlformats-officedocument.themeOverride+xml"/>
  <Override PartName="/ppt/charts/chart160.xml" ContentType="application/vnd.openxmlformats-officedocument.drawingml.chart+xml"/>
  <Override PartName="/ppt/theme/themeOverride136.xml" ContentType="application/vnd.openxmlformats-officedocument.themeOverride+xml"/>
  <Override PartName="/ppt/charts/chart161.xml" ContentType="application/vnd.openxmlformats-officedocument.drawingml.chart+xml"/>
  <Override PartName="/ppt/charts/chart162.xml" ContentType="application/vnd.openxmlformats-officedocument.drawingml.chart+xml"/>
  <Override PartName="/ppt/theme/themeOverride137.xml" ContentType="application/vnd.openxmlformats-officedocument.themeOverride+xml"/>
  <Override PartName="/ppt/charts/chart163.xml" ContentType="application/vnd.openxmlformats-officedocument.drawingml.chart+xml"/>
  <Override PartName="/ppt/theme/themeOverride138.xml" ContentType="application/vnd.openxmlformats-officedocument.themeOverride+xml"/>
  <Override PartName="/ppt/charts/chart164.xml" ContentType="application/vnd.openxmlformats-officedocument.drawingml.chart+xml"/>
  <Override PartName="/ppt/theme/themeOverride139.xml" ContentType="application/vnd.openxmlformats-officedocument.themeOverride+xml"/>
  <Override PartName="/ppt/charts/chart165.xml" ContentType="application/vnd.openxmlformats-officedocument.drawingml.chart+xml"/>
  <Override PartName="/ppt/theme/themeOverride140.xml" ContentType="application/vnd.openxmlformats-officedocument.themeOverride+xml"/>
  <Override PartName="/ppt/notesSlides/notesSlide10.xml" ContentType="application/vnd.openxmlformats-officedocument.presentationml.notesSlide+xml"/>
  <Override PartName="/ppt/charts/chart166.xml" ContentType="application/vnd.openxmlformats-officedocument.drawingml.chart+xml"/>
  <Override PartName="/ppt/charts/style7.xml" ContentType="application/vnd.ms-office.chartstyle+xml"/>
  <Override PartName="/ppt/charts/colors7.xml" ContentType="application/vnd.ms-office.chartcolorstyle+xml"/>
  <Override PartName="/ppt/charts/chart167.xml" ContentType="application/vnd.openxmlformats-officedocument.drawingml.chart+xml"/>
  <Override PartName="/ppt/theme/themeOverride141.xml" ContentType="application/vnd.openxmlformats-officedocument.themeOverride+xml"/>
  <Override PartName="/ppt/notesSlides/notesSlide11.xml" ContentType="application/vnd.openxmlformats-officedocument.presentationml.notesSlide+xml"/>
  <Override PartName="/ppt/charts/chart168.xml" ContentType="application/vnd.openxmlformats-officedocument.drawingml.chart+xml"/>
  <Override PartName="/ppt/charts/style8.xml" ContentType="application/vnd.ms-office.chartstyle+xml"/>
  <Override PartName="/ppt/charts/colors8.xml" ContentType="application/vnd.ms-office.chartcolorstyle+xml"/>
  <Override PartName="/ppt/charts/chart169.xml" ContentType="application/vnd.openxmlformats-officedocument.drawingml.chart+xml"/>
  <Override PartName="/ppt/charts/style9.xml" ContentType="application/vnd.ms-office.chartstyle+xml"/>
  <Override PartName="/ppt/charts/colors9.xml" ContentType="application/vnd.ms-office.chartcolorstyle+xml"/>
  <Override PartName="/ppt/charts/chart170.xml" ContentType="application/vnd.openxmlformats-officedocument.drawingml.chart+xml"/>
  <Override PartName="/ppt/theme/themeOverride142.xml" ContentType="application/vnd.openxmlformats-officedocument.themeOverride+xml"/>
  <Override PartName="/ppt/charts/chart171.xml" ContentType="application/vnd.openxmlformats-officedocument.drawingml.chart+xml"/>
  <Override PartName="/ppt/theme/themeOverride143.xml" ContentType="application/vnd.openxmlformats-officedocument.themeOverride+xml"/>
  <Override PartName="/ppt/charts/chart172.xml" ContentType="application/vnd.openxmlformats-officedocument.drawingml.chart+xml"/>
  <Override PartName="/ppt/theme/themeOverride144.xml" ContentType="application/vnd.openxmlformats-officedocument.themeOverride+xml"/>
  <Override PartName="/ppt/charts/chart173.xml" ContentType="application/vnd.openxmlformats-officedocument.drawingml.chart+xml"/>
  <Override PartName="/ppt/charts/chart174.xml" ContentType="application/vnd.openxmlformats-officedocument.drawingml.chart+xml"/>
  <Override PartName="/ppt/theme/themeOverride145.xml" ContentType="application/vnd.openxmlformats-officedocument.themeOverride+xml"/>
  <Override PartName="/ppt/charts/chart175.xml" ContentType="application/vnd.openxmlformats-officedocument.drawingml.chart+xml"/>
  <Override PartName="/ppt/theme/themeOverride146.xml" ContentType="application/vnd.openxmlformats-officedocument.themeOverride+xml"/>
  <Override PartName="/ppt/charts/chart176.xml" ContentType="application/vnd.openxmlformats-officedocument.drawingml.chart+xml"/>
  <Override PartName="/ppt/theme/themeOverride147.xml" ContentType="application/vnd.openxmlformats-officedocument.themeOverride+xml"/>
  <Override PartName="/ppt/charts/chart177.xml" ContentType="application/vnd.openxmlformats-officedocument.drawingml.chart+xml"/>
  <Override PartName="/ppt/theme/themeOverride148.xml" ContentType="application/vnd.openxmlformats-officedocument.themeOverride+xml"/>
  <Override PartName="/ppt/charts/chart178.xml" ContentType="application/vnd.openxmlformats-officedocument.drawingml.chart+xml"/>
  <Override PartName="/ppt/theme/themeOverride149.xml" ContentType="application/vnd.openxmlformats-officedocument.themeOverride+xml"/>
  <Override PartName="/ppt/charts/chart179.xml" ContentType="application/vnd.openxmlformats-officedocument.drawingml.chart+xml"/>
  <Override PartName="/ppt/theme/themeOverride150.xml" ContentType="application/vnd.openxmlformats-officedocument.themeOverride+xml"/>
  <Override PartName="/ppt/charts/chart180.xml" ContentType="application/vnd.openxmlformats-officedocument.drawingml.chart+xml"/>
  <Override PartName="/ppt/theme/themeOverride151.xml" ContentType="application/vnd.openxmlformats-officedocument.themeOverride+xml"/>
  <Override PartName="/ppt/charts/chart181.xml" ContentType="application/vnd.openxmlformats-officedocument.drawingml.chart+xml"/>
  <Override PartName="/ppt/theme/themeOverride152.xml" ContentType="application/vnd.openxmlformats-officedocument.themeOverride+xml"/>
  <Override PartName="/ppt/charts/chart182.xml" ContentType="application/vnd.openxmlformats-officedocument.drawingml.chart+xml"/>
  <Override PartName="/ppt/theme/themeOverride153.xml" ContentType="application/vnd.openxmlformats-officedocument.themeOverride+xml"/>
  <Override PartName="/ppt/charts/chart183.xml" ContentType="application/vnd.openxmlformats-officedocument.drawingml.chart+xml"/>
  <Override PartName="/ppt/theme/themeOverride154.xml" ContentType="application/vnd.openxmlformats-officedocument.themeOverride+xml"/>
  <Override PartName="/ppt/charts/chart184.xml" ContentType="application/vnd.openxmlformats-officedocument.drawingml.chart+xml"/>
  <Override PartName="/ppt/theme/themeOverride155.xml" ContentType="application/vnd.openxmlformats-officedocument.themeOverride+xml"/>
  <Override PartName="/ppt/charts/chart185.xml" ContentType="application/vnd.openxmlformats-officedocument.drawingml.chart+xml"/>
  <Override PartName="/ppt/charts/chart186.xml" ContentType="application/vnd.openxmlformats-officedocument.drawingml.chart+xml"/>
  <Override PartName="/ppt/theme/themeOverride156.xml" ContentType="application/vnd.openxmlformats-officedocument.themeOverride+xml"/>
  <Override PartName="/ppt/charts/chart187.xml" ContentType="application/vnd.openxmlformats-officedocument.drawingml.chart+xml"/>
  <Override PartName="/ppt/theme/themeOverride157.xml" ContentType="application/vnd.openxmlformats-officedocument.themeOverride+xml"/>
  <Override PartName="/ppt/charts/chart188.xml" ContentType="application/vnd.openxmlformats-officedocument.drawingml.chart+xml"/>
  <Override PartName="/ppt/theme/themeOverride158.xml" ContentType="application/vnd.openxmlformats-officedocument.themeOverride+xml"/>
  <Override PartName="/ppt/charts/chart189.xml" ContentType="application/vnd.openxmlformats-officedocument.drawingml.chart+xml"/>
  <Override PartName="/ppt/theme/themeOverride159.xml" ContentType="application/vnd.openxmlformats-officedocument.themeOverride+xml"/>
  <Override PartName="/ppt/charts/chart190.xml" ContentType="application/vnd.openxmlformats-officedocument.drawingml.chart+xml"/>
  <Override PartName="/ppt/theme/themeOverride160.xml" ContentType="application/vnd.openxmlformats-officedocument.themeOverride+xml"/>
  <Override PartName="/ppt/charts/chart191.xml" ContentType="application/vnd.openxmlformats-officedocument.drawingml.chart+xml"/>
  <Override PartName="/ppt/charts/chart192.xml" ContentType="application/vnd.openxmlformats-officedocument.drawingml.chart+xml"/>
  <Override PartName="/ppt/theme/themeOverride161.xml" ContentType="application/vnd.openxmlformats-officedocument.themeOverride+xml"/>
  <Override PartName="/ppt/charts/chart193.xml" ContentType="application/vnd.openxmlformats-officedocument.drawingml.chart+xml"/>
  <Override PartName="/ppt/theme/themeOverride162.xml" ContentType="application/vnd.openxmlformats-officedocument.themeOverride+xml"/>
  <Override PartName="/ppt/charts/chart194.xml" ContentType="application/vnd.openxmlformats-officedocument.drawingml.chart+xml"/>
  <Override PartName="/ppt/theme/themeOverride163.xml" ContentType="application/vnd.openxmlformats-officedocument.themeOverride+xml"/>
  <Override PartName="/ppt/charts/chart195.xml" ContentType="application/vnd.openxmlformats-officedocument.drawingml.chart+xml"/>
  <Override PartName="/ppt/theme/themeOverride164.xml" ContentType="application/vnd.openxmlformats-officedocument.themeOverride+xml"/>
  <Override PartName="/ppt/charts/chart196.xml" ContentType="application/vnd.openxmlformats-officedocument.drawingml.chart+xml"/>
  <Override PartName="/ppt/theme/themeOverride165.xml" ContentType="application/vnd.openxmlformats-officedocument.themeOverride+xml"/>
  <Override PartName="/ppt/charts/chart197.xml" ContentType="application/vnd.openxmlformats-officedocument.drawingml.chart+xml"/>
  <Override PartName="/ppt/theme/themeOverride166.xml" ContentType="application/vnd.openxmlformats-officedocument.themeOverride+xml"/>
  <Override PartName="/ppt/charts/chart198.xml" ContentType="application/vnd.openxmlformats-officedocument.drawingml.chart+xml"/>
  <Override PartName="/ppt/charts/chart199.xml" ContentType="application/vnd.openxmlformats-officedocument.drawingml.chart+xml"/>
  <Override PartName="/ppt/theme/themeOverride167.xml" ContentType="application/vnd.openxmlformats-officedocument.themeOverride+xml"/>
  <Override PartName="/ppt/charts/chart200.xml" ContentType="application/vnd.openxmlformats-officedocument.drawingml.chart+xml"/>
  <Override PartName="/ppt/theme/themeOverride168.xml" ContentType="application/vnd.openxmlformats-officedocument.themeOverride+xml"/>
  <Override PartName="/ppt/charts/chart201.xml" ContentType="application/vnd.openxmlformats-officedocument.drawingml.chart+xml"/>
  <Override PartName="/ppt/theme/themeOverride169.xml" ContentType="application/vnd.openxmlformats-officedocument.themeOverride+xml"/>
  <Override PartName="/ppt/notesSlides/notesSlide12.xml" ContentType="application/vnd.openxmlformats-officedocument.presentationml.notesSlide+xml"/>
  <Override PartName="/ppt/charts/chart202.xml" ContentType="application/vnd.openxmlformats-officedocument.drawingml.chart+xml"/>
  <Override PartName="/ppt/charts/chart203.xml" ContentType="application/vnd.openxmlformats-officedocument.drawingml.chart+xml"/>
  <Override PartName="/ppt/theme/themeOverride170.xml" ContentType="application/vnd.openxmlformats-officedocument.themeOverride+xml"/>
  <Override PartName="/ppt/charts/chart204.xml" ContentType="application/vnd.openxmlformats-officedocument.drawingml.chart+xml"/>
  <Override PartName="/ppt/theme/themeOverride171.xml" ContentType="application/vnd.openxmlformats-officedocument.themeOverride+xml"/>
  <Override PartName="/ppt/charts/chart205.xml" ContentType="application/vnd.openxmlformats-officedocument.drawingml.chart+xml"/>
  <Override PartName="/ppt/theme/themeOverride172.xml" ContentType="application/vnd.openxmlformats-officedocument.themeOverride+xml"/>
  <Override PartName="/ppt/charts/chart206.xml" ContentType="application/vnd.openxmlformats-officedocument.drawingml.chart+xml"/>
  <Override PartName="/ppt/theme/themeOverride173.xml" ContentType="application/vnd.openxmlformats-officedocument.themeOverride+xml"/>
  <Override PartName="/ppt/charts/chart207.xml" ContentType="application/vnd.openxmlformats-officedocument.drawingml.chart+xml"/>
  <Override PartName="/ppt/theme/themeOverride174.xml" ContentType="application/vnd.openxmlformats-officedocument.themeOverride+xml"/>
  <Override PartName="/ppt/charts/chart208.xml" ContentType="application/vnd.openxmlformats-officedocument.drawingml.chart+xml"/>
  <Override PartName="/ppt/theme/themeOverride175.xml" ContentType="application/vnd.openxmlformats-officedocument.themeOverride+xml"/>
  <Override PartName="/ppt/charts/chart209.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210.xml" ContentType="application/vnd.openxmlformats-officedocument.drawingml.chart+xml"/>
  <Override PartName="/ppt/theme/themeOverride176.xml" ContentType="application/vnd.openxmlformats-officedocument.themeOverride+xml"/>
  <Override PartName="/ppt/charts/chart211.xml" ContentType="application/vnd.openxmlformats-officedocument.drawingml.chart+xml"/>
  <Override PartName="/ppt/theme/themeOverride177.xml" ContentType="application/vnd.openxmlformats-officedocument.themeOverride+xml"/>
  <Override PartName="/ppt/charts/chart212.xml" ContentType="application/vnd.openxmlformats-officedocument.drawingml.chart+xml"/>
  <Override PartName="/ppt/theme/themeOverride178.xml" ContentType="application/vnd.openxmlformats-officedocument.themeOverride+xml"/>
  <Override PartName="/ppt/charts/chart213.xml" ContentType="application/vnd.openxmlformats-officedocument.drawingml.chart+xml"/>
  <Override PartName="/ppt/theme/themeOverride179.xml" ContentType="application/vnd.openxmlformats-officedocument.themeOverride+xml"/>
  <Override PartName="/ppt/charts/chart214.xml" ContentType="application/vnd.openxmlformats-officedocument.drawingml.chart+xml"/>
  <Override PartName="/ppt/theme/themeOverride180.xml" ContentType="application/vnd.openxmlformats-officedocument.themeOverride+xml"/>
  <Override PartName="/ppt/charts/chart215.xml" ContentType="application/vnd.openxmlformats-officedocument.drawingml.chart+xml"/>
  <Override PartName="/ppt/theme/themeOverride181.xml" ContentType="application/vnd.openxmlformats-officedocument.themeOverride+xml"/>
  <Override PartName="/ppt/charts/chart216.xml" ContentType="application/vnd.openxmlformats-officedocument.drawingml.chart+xml"/>
  <Override PartName="/ppt/theme/themeOverride182.xml" ContentType="application/vnd.openxmlformats-officedocument.themeOverride+xml"/>
  <Override PartName="/ppt/charts/chart217.xml" ContentType="application/vnd.openxmlformats-officedocument.drawingml.chart+xml"/>
  <Override PartName="/ppt/theme/themeOverride183.xml" ContentType="application/vnd.openxmlformats-officedocument.themeOverride+xml"/>
  <Override PartName="/ppt/charts/chart218.xml" ContentType="application/vnd.openxmlformats-officedocument.drawingml.chart+xml"/>
  <Override PartName="/ppt/theme/themeOverride184.xml" ContentType="application/vnd.openxmlformats-officedocument.themeOverride+xml"/>
  <Override PartName="/ppt/charts/chart219.xml" ContentType="application/vnd.openxmlformats-officedocument.drawingml.chart+xml"/>
  <Override PartName="/ppt/theme/themeOverride185.xml" ContentType="application/vnd.openxmlformats-officedocument.themeOverride+xml"/>
  <Override PartName="/ppt/charts/chart220.xml" ContentType="application/vnd.openxmlformats-officedocument.drawingml.chart+xml"/>
  <Override PartName="/ppt/theme/themeOverride186.xml" ContentType="application/vnd.openxmlformats-officedocument.themeOverride+xml"/>
  <Override PartName="/ppt/charts/chart221.xml" ContentType="application/vnd.openxmlformats-officedocument.drawingml.chart+xml"/>
  <Override PartName="/ppt/theme/themeOverride187.xml" ContentType="application/vnd.openxmlformats-officedocument.themeOverride+xml"/>
  <Override PartName="/ppt/charts/chart222.xml" ContentType="application/vnd.openxmlformats-officedocument.drawingml.chart+xml"/>
  <Override PartName="/ppt/theme/themeOverride188.xml" ContentType="application/vnd.openxmlformats-officedocument.themeOverride+xml"/>
  <Override PartName="/ppt/charts/chart223.xml" ContentType="application/vnd.openxmlformats-officedocument.drawingml.chart+xml"/>
  <Override PartName="/ppt/theme/themeOverride189.xml" ContentType="application/vnd.openxmlformats-officedocument.themeOverride+xml"/>
  <Override PartName="/ppt/charts/chart224.xml" ContentType="application/vnd.openxmlformats-officedocument.drawingml.chart+xml"/>
  <Override PartName="/ppt/theme/themeOverride190.xml" ContentType="application/vnd.openxmlformats-officedocument.themeOverride+xml"/>
  <Override PartName="/ppt/charts/chart225.xml" ContentType="application/vnd.openxmlformats-officedocument.drawingml.chart+xml"/>
  <Override PartName="/ppt/theme/themeOverride191.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91"/>
  </p:notesMasterIdLst>
  <p:handoutMasterIdLst>
    <p:handoutMasterId r:id="rId192"/>
  </p:handoutMasterIdLst>
  <p:sldIdLst>
    <p:sldId id="270" r:id="rId2"/>
    <p:sldId id="1255" r:id="rId3"/>
    <p:sldId id="1233" r:id="rId4"/>
    <p:sldId id="469" r:id="rId5"/>
    <p:sldId id="1242" r:id="rId6"/>
    <p:sldId id="930" r:id="rId7"/>
    <p:sldId id="1249" r:id="rId8"/>
    <p:sldId id="932" r:id="rId9"/>
    <p:sldId id="933" r:id="rId10"/>
    <p:sldId id="935" r:id="rId11"/>
    <p:sldId id="936" r:id="rId12"/>
    <p:sldId id="1264" r:id="rId13"/>
    <p:sldId id="1278" r:id="rId14"/>
    <p:sldId id="502" r:id="rId15"/>
    <p:sldId id="503" r:id="rId16"/>
    <p:sldId id="504" r:id="rId17"/>
    <p:sldId id="508" r:id="rId18"/>
    <p:sldId id="509" r:id="rId19"/>
    <p:sldId id="510" r:id="rId20"/>
    <p:sldId id="511" r:id="rId21"/>
    <p:sldId id="1257" r:id="rId22"/>
    <p:sldId id="1307" r:id="rId23"/>
    <p:sldId id="1241" r:id="rId24"/>
    <p:sldId id="513" r:id="rId25"/>
    <p:sldId id="1252" r:id="rId26"/>
    <p:sldId id="941" r:id="rId27"/>
    <p:sldId id="942" r:id="rId28"/>
    <p:sldId id="943" r:id="rId29"/>
    <p:sldId id="470" r:id="rId30"/>
    <p:sldId id="944" r:id="rId31"/>
    <p:sldId id="945" r:id="rId32"/>
    <p:sldId id="946" r:id="rId33"/>
    <p:sldId id="522" r:id="rId34"/>
    <p:sldId id="523" r:id="rId35"/>
    <p:sldId id="524" r:id="rId36"/>
    <p:sldId id="947" r:id="rId37"/>
    <p:sldId id="948" r:id="rId38"/>
    <p:sldId id="950" r:id="rId39"/>
    <p:sldId id="1258" r:id="rId40"/>
    <p:sldId id="661" r:id="rId41"/>
    <p:sldId id="951" r:id="rId42"/>
    <p:sldId id="663" r:id="rId43"/>
    <p:sldId id="952" r:id="rId44"/>
    <p:sldId id="665" r:id="rId45"/>
    <p:sldId id="953" r:id="rId46"/>
    <p:sldId id="667" r:id="rId47"/>
    <p:sldId id="1254" r:id="rId48"/>
    <p:sldId id="957" r:id="rId49"/>
    <p:sldId id="937" r:id="rId50"/>
    <p:sldId id="680" r:id="rId51"/>
    <p:sldId id="960" r:id="rId52"/>
    <p:sldId id="963" r:id="rId53"/>
    <p:sldId id="821" r:id="rId54"/>
    <p:sldId id="685" r:id="rId55"/>
    <p:sldId id="964" r:id="rId56"/>
    <p:sldId id="965" r:id="rId57"/>
    <p:sldId id="966" r:id="rId58"/>
    <p:sldId id="967" r:id="rId59"/>
    <p:sldId id="691" r:id="rId60"/>
    <p:sldId id="1244" r:id="rId61"/>
    <p:sldId id="969" r:id="rId62"/>
    <p:sldId id="970" r:id="rId63"/>
    <p:sldId id="971" r:id="rId64"/>
    <p:sldId id="972" r:id="rId65"/>
    <p:sldId id="973" r:id="rId66"/>
    <p:sldId id="974" r:id="rId67"/>
    <p:sldId id="1184" r:id="rId68"/>
    <p:sldId id="1274" r:id="rId69"/>
    <p:sldId id="1305" r:id="rId70"/>
    <p:sldId id="1188" r:id="rId71"/>
    <p:sldId id="1189" r:id="rId72"/>
    <p:sldId id="1185" r:id="rId73"/>
    <p:sldId id="1190" r:id="rId74"/>
    <p:sldId id="1304" r:id="rId75"/>
    <p:sldId id="1191" r:id="rId76"/>
    <p:sldId id="975" r:id="rId77"/>
    <p:sldId id="554" r:id="rId78"/>
    <p:sldId id="977" r:id="rId79"/>
    <p:sldId id="978" r:id="rId80"/>
    <p:sldId id="720" r:id="rId81"/>
    <p:sldId id="979" r:id="rId82"/>
    <p:sldId id="980" r:id="rId83"/>
    <p:sldId id="981" r:id="rId84"/>
    <p:sldId id="699" r:id="rId85"/>
    <p:sldId id="700" r:id="rId86"/>
    <p:sldId id="982" r:id="rId87"/>
    <p:sldId id="983" r:id="rId88"/>
    <p:sldId id="1303" r:id="rId89"/>
    <p:sldId id="986" r:id="rId90"/>
    <p:sldId id="987" r:id="rId91"/>
    <p:sldId id="988" r:id="rId92"/>
    <p:sldId id="1076" r:id="rId93"/>
    <p:sldId id="623" r:id="rId94"/>
    <p:sldId id="625" r:id="rId95"/>
    <p:sldId id="1326" r:id="rId96"/>
    <p:sldId id="1286" r:id="rId97"/>
    <p:sldId id="1299" r:id="rId98"/>
    <p:sldId id="1300" r:id="rId99"/>
    <p:sldId id="1192" r:id="rId100"/>
    <p:sldId id="1309" r:id="rId101"/>
    <p:sldId id="1298" r:id="rId102"/>
    <p:sldId id="1296" r:id="rId103"/>
    <p:sldId id="1297" r:id="rId104"/>
    <p:sldId id="1082" r:id="rId105"/>
    <p:sldId id="1083" r:id="rId106"/>
    <p:sldId id="1250" r:id="rId107"/>
    <p:sldId id="1247" r:id="rId108"/>
    <p:sldId id="1134" r:id="rId109"/>
    <p:sldId id="1295" r:id="rId110"/>
    <p:sldId id="1294" r:id="rId111"/>
    <p:sldId id="1293" r:id="rId112"/>
    <p:sldId id="1120" r:id="rId113"/>
    <p:sldId id="1121" r:id="rId114"/>
    <p:sldId id="1122" r:id="rId115"/>
    <p:sldId id="1327" r:id="rId116"/>
    <p:sldId id="1328" r:id="rId117"/>
    <p:sldId id="1330" r:id="rId118"/>
    <p:sldId id="1331" r:id="rId119"/>
    <p:sldId id="1332" r:id="rId120"/>
    <p:sldId id="1333" r:id="rId121"/>
    <p:sldId id="1334" r:id="rId122"/>
    <p:sldId id="1335" r:id="rId123"/>
    <p:sldId id="1336" r:id="rId124"/>
    <p:sldId id="1337" r:id="rId125"/>
    <p:sldId id="1338" r:id="rId126"/>
    <p:sldId id="1339" r:id="rId127"/>
    <p:sldId id="1340" r:id="rId128"/>
    <p:sldId id="1341" r:id="rId129"/>
    <p:sldId id="1342" r:id="rId130"/>
    <p:sldId id="1343" r:id="rId131"/>
    <p:sldId id="1344" r:id="rId132"/>
    <p:sldId id="1345" r:id="rId133"/>
    <p:sldId id="1346" r:id="rId134"/>
    <p:sldId id="1347" r:id="rId135"/>
    <p:sldId id="1348" r:id="rId136"/>
    <p:sldId id="1349" r:id="rId137"/>
    <p:sldId id="1350" r:id="rId138"/>
    <p:sldId id="1351" r:id="rId139"/>
    <p:sldId id="1352" r:id="rId140"/>
    <p:sldId id="1353" r:id="rId141"/>
    <p:sldId id="1354" r:id="rId142"/>
    <p:sldId id="1355" r:id="rId143"/>
    <p:sldId id="1356" r:id="rId144"/>
    <p:sldId id="1357" r:id="rId145"/>
    <p:sldId id="1358" r:id="rId146"/>
    <p:sldId id="1359" r:id="rId147"/>
    <p:sldId id="1360" r:id="rId148"/>
    <p:sldId id="1361" r:id="rId149"/>
    <p:sldId id="1362" r:id="rId150"/>
    <p:sldId id="1363" r:id="rId151"/>
    <p:sldId id="1364" r:id="rId152"/>
    <p:sldId id="1365" r:id="rId153"/>
    <p:sldId id="1366" r:id="rId154"/>
    <p:sldId id="1368" r:id="rId155"/>
    <p:sldId id="1369" r:id="rId156"/>
    <p:sldId id="1370" r:id="rId157"/>
    <p:sldId id="1371" r:id="rId158"/>
    <p:sldId id="1372" r:id="rId159"/>
    <p:sldId id="1373" r:id="rId160"/>
    <p:sldId id="1374" r:id="rId161"/>
    <p:sldId id="1375" r:id="rId162"/>
    <p:sldId id="1376" r:id="rId163"/>
    <p:sldId id="1377" r:id="rId164"/>
    <p:sldId id="1378" r:id="rId165"/>
    <p:sldId id="1379" r:id="rId166"/>
    <p:sldId id="1380" r:id="rId167"/>
    <p:sldId id="1382" r:id="rId168"/>
    <p:sldId id="1383" r:id="rId169"/>
    <p:sldId id="1384" r:id="rId170"/>
    <p:sldId id="1385" r:id="rId171"/>
    <p:sldId id="1386" r:id="rId172"/>
    <p:sldId id="1387" r:id="rId173"/>
    <p:sldId id="1388" r:id="rId174"/>
    <p:sldId id="1389" r:id="rId175"/>
    <p:sldId id="1390" r:id="rId176"/>
    <p:sldId id="1391" r:id="rId177"/>
    <p:sldId id="1393" r:id="rId178"/>
    <p:sldId id="1394" r:id="rId179"/>
    <p:sldId id="1395" r:id="rId180"/>
    <p:sldId id="1396" r:id="rId181"/>
    <p:sldId id="1397" r:id="rId182"/>
    <p:sldId id="1398" r:id="rId183"/>
    <p:sldId id="1399" r:id="rId184"/>
    <p:sldId id="1400" r:id="rId185"/>
    <p:sldId id="1401" r:id="rId186"/>
    <p:sldId id="1402" r:id="rId187"/>
    <p:sldId id="1403" r:id="rId188"/>
    <p:sldId id="1405" r:id="rId189"/>
    <p:sldId id="1404" r:id="rId190"/>
  </p:sldIdLst>
  <p:sldSz cx="9906000" cy="6858000" type="A4"/>
  <p:notesSz cx="6858000" cy="9144000"/>
  <p:defaultTextStyle>
    <a:defPPr>
      <a:defRPr lang="it-IT"/>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zione senza titolo" id="{D7848FE6-68BF-0147-8E01-F1F922FE47D3}">
          <p14:sldIdLst>
            <p14:sldId id="270"/>
            <p14:sldId id="1255"/>
            <p14:sldId id="1233"/>
            <p14:sldId id="469"/>
            <p14:sldId id="1242"/>
            <p14:sldId id="930"/>
            <p14:sldId id="1249"/>
            <p14:sldId id="932"/>
            <p14:sldId id="933"/>
            <p14:sldId id="935"/>
            <p14:sldId id="936"/>
            <p14:sldId id="1264"/>
            <p14:sldId id="1278"/>
            <p14:sldId id="502"/>
            <p14:sldId id="503"/>
            <p14:sldId id="504"/>
            <p14:sldId id="508"/>
            <p14:sldId id="509"/>
            <p14:sldId id="510"/>
            <p14:sldId id="511"/>
            <p14:sldId id="1257"/>
            <p14:sldId id="1307"/>
            <p14:sldId id="1241"/>
            <p14:sldId id="513"/>
            <p14:sldId id="1252"/>
            <p14:sldId id="941"/>
            <p14:sldId id="942"/>
            <p14:sldId id="943"/>
            <p14:sldId id="470"/>
            <p14:sldId id="944"/>
            <p14:sldId id="945"/>
            <p14:sldId id="946"/>
            <p14:sldId id="522"/>
            <p14:sldId id="523"/>
            <p14:sldId id="524"/>
            <p14:sldId id="947"/>
            <p14:sldId id="948"/>
            <p14:sldId id="950"/>
            <p14:sldId id="1258"/>
            <p14:sldId id="661"/>
            <p14:sldId id="951"/>
            <p14:sldId id="663"/>
            <p14:sldId id="952"/>
            <p14:sldId id="665"/>
            <p14:sldId id="953"/>
            <p14:sldId id="667"/>
            <p14:sldId id="1254"/>
            <p14:sldId id="957"/>
            <p14:sldId id="937"/>
            <p14:sldId id="680"/>
            <p14:sldId id="960"/>
            <p14:sldId id="963"/>
            <p14:sldId id="821"/>
            <p14:sldId id="685"/>
            <p14:sldId id="964"/>
            <p14:sldId id="965"/>
            <p14:sldId id="966"/>
            <p14:sldId id="967"/>
            <p14:sldId id="691"/>
            <p14:sldId id="1244"/>
            <p14:sldId id="969"/>
            <p14:sldId id="970"/>
            <p14:sldId id="971"/>
            <p14:sldId id="972"/>
            <p14:sldId id="973"/>
            <p14:sldId id="974"/>
            <p14:sldId id="1184"/>
            <p14:sldId id="1274"/>
            <p14:sldId id="1305"/>
            <p14:sldId id="1188"/>
            <p14:sldId id="1189"/>
            <p14:sldId id="1185"/>
            <p14:sldId id="1190"/>
            <p14:sldId id="1304"/>
            <p14:sldId id="1191"/>
            <p14:sldId id="975"/>
            <p14:sldId id="554"/>
            <p14:sldId id="977"/>
            <p14:sldId id="978"/>
            <p14:sldId id="720"/>
            <p14:sldId id="979"/>
            <p14:sldId id="980"/>
            <p14:sldId id="981"/>
            <p14:sldId id="699"/>
            <p14:sldId id="700"/>
            <p14:sldId id="982"/>
            <p14:sldId id="983"/>
            <p14:sldId id="1303"/>
            <p14:sldId id="986"/>
            <p14:sldId id="987"/>
            <p14:sldId id="988"/>
            <p14:sldId id="1076"/>
            <p14:sldId id="623"/>
            <p14:sldId id="625"/>
            <p14:sldId id="1326"/>
            <p14:sldId id="1286"/>
            <p14:sldId id="1299"/>
            <p14:sldId id="1300"/>
            <p14:sldId id="1192"/>
            <p14:sldId id="1309"/>
            <p14:sldId id="1298"/>
            <p14:sldId id="1296"/>
            <p14:sldId id="1297"/>
            <p14:sldId id="1082"/>
            <p14:sldId id="1083"/>
            <p14:sldId id="1250"/>
            <p14:sldId id="1247"/>
            <p14:sldId id="1134"/>
            <p14:sldId id="1295"/>
            <p14:sldId id="1294"/>
            <p14:sldId id="1293"/>
            <p14:sldId id="1120"/>
            <p14:sldId id="1121"/>
            <p14:sldId id="1122"/>
            <p14:sldId id="1327"/>
            <p14:sldId id="1328"/>
            <p14:sldId id="1330"/>
            <p14:sldId id="1331"/>
            <p14:sldId id="1332"/>
            <p14:sldId id="1333"/>
            <p14:sldId id="1334"/>
            <p14:sldId id="1335"/>
            <p14:sldId id="1336"/>
            <p14:sldId id="1337"/>
            <p14:sldId id="1338"/>
            <p14:sldId id="1339"/>
            <p14:sldId id="1340"/>
            <p14:sldId id="1341"/>
            <p14:sldId id="1342"/>
            <p14:sldId id="1343"/>
            <p14:sldId id="1344"/>
            <p14:sldId id="1345"/>
            <p14:sldId id="1346"/>
            <p14:sldId id="1347"/>
            <p14:sldId id="1348"/>
            <p14:sldId id="1349"/>
            <p14:sldId id="1350"/>
            <p14:sldId id="1351"/>
            <p14:sldId id="1352"/>
            <p14:sldId id="1353"/>
            <p14:sldId id="1354"/>
            <p14:sldId id="1355"/>
            <p14:sldId id="1356"/>
            <p14:sldId id="1357"/>
            <p14:sldId id="1358"/>
            <p14:sldId id="1359"/>
            <p14:sldId id="1360"/>
            <p14:sldId id="1361"/>
            <p14:sldId id="1362"/>
            <p14:sldId id="1363"/>
            <p14:sldId id="1364"/>
            <p14:sldId id="1365"/>
            <p14:sldId id="1366"/>
            <p14:sldId id="1368"/>
            <p14:sldId id="1369"/>
            <p14:sldId id="1370"/>
            <p14:sldId id="1371"/>
            <p14:sldId id="1372"/>
            <p14:sldId id="1373"/>
            <p14:sldId id="1374"/>
            <p14:sldId id="1375"/>
            <p14:sldId id="1376"/>
            <p14:sldId id="1377"/>
            <p14:sldId id="1378"/>
            <p14:sldId id="1379"/>
            <p14:sldId id="1380"/>
            <p14:sldId id="1382"/>
            <p14:sldId id="1383"/>
            <p14:sldId id="1384"/>
            <p14:sldId id="1385"/>
            <p14:sldId id="1386"/>
            <p14:sldId id="1387"/>
            <p14:sldId id="1388"/>
            <p14:sldId id="1389"/>
            <p14:sldId id="1390"/>
            <p14:sldId id="1391"/>
            <p14:sldId id="1393"/>
            <p14:sldId id="1394"/>
            <p14:sldId id="1395"/>
            <p14:sldId id="1396"/>
            <p14:sldId id="1397"/>
            <p14:sldId id="1398"/>
            <p14:sldId id="1399"/>
            <p14:sldId id="1400"/>
            <p14:sldId id="1401"/>
            <p14:sldId id="1402"/>
            <p14:sldId id="1403"/>
            <p14:sldId id="1405"/>
            <p14:sldId id="1404"/>
          </p14:sldIdLst>
        </p14:section>
      </p14:sectionLst>
    </p:ext>
    <p:ext uri="{EFAFB233-063F-42B5-8137-9DF3F51BA10A}">
      <p15:sldGuideLst xmlns:p15="http://schemas.microsoft.com/office/powerpoint/2012/main">
        <p15:guide id="1" orient="horz" pos="600">
          <p15:clr>
            <a:srgbClr val="A4A3A4"/>
          </p15:clr>
        </p15:guide>
        <p15:guide id="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910F"/>
    <a:srgbClr val="7F7F7F"/>
    <a:srgbClr val="B24D13"/>
    <a:srgbClr val="5CB4D6"/>
    <a:srgbClr val="F1C27F"/>
    <a:srgbClr val="F2C696"/>
    <a:srgbClr val="D88365"/>
    <a:srgbClr val="D8AA1E"/>
    <a:srgbClr val="FEC521"/>
    <a:srgbClr val="CA5816"/>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essuno stile, nessuna griglia">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93D81CF-94F2-401A-BA57-92F5A7B2D0C5}" styleName="Stile medio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073A0DAA-6AF3-43AB-8588-CEC1D06C72B9}" styleName="Stile medio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810" autoAdjust="0"/>
    <p:restoredTop sz="96374" autoAdjust="0"/>
  </p:normalViewPr>
  <p:slideViewPr>
    <p:cSldViewPr snapToGrid="0" snapToObjects="1" showGuides="1">
      <p:cViewPr varScale="1">
        <p:scale>
          <a:sx n="116" d="100"/>
          <a:sy n="116" d="100"/>
        </p:scale>
        <p:origin x="84" y="108"/>
      </p:cViewPr>
      <p:guideLst>
        <p:guide orient="horz" pos="600"/>
        <p:guide/>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19096"/>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notesMaster" Target="notesMasters/notesMaster1.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handoutMaster" Target="handoutMasters/handoutMaster1.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presProps" Target="presProps.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theme" Target="theme/theme1.xml"/><Relationship Id="rId190" Type="http://schemas.openxmlformats.org/officeDocument/2006/relationships/slide" Target="slides/slide189.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tableStyles" Target="tableStyles.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8" Type="http://schemas.openxmlformats.org/officeDocument/2006/relationships/slide" Target="slides/slide17.xml"/><Relationship Id="rId39" Type="http://schemas.openxmlformats.org/officeDocument/2006/relationships/slide" Target="slides/slide38.xml"/></Relationships>
</file>

<file path=ppt/charts/_rels/chart1.xml.rels><?xml version="1.0" encoding="UTF-8" standalone="yes"?>
<Relationships xmlns="http://schemas.openxmlformats.org/package/2006/relationships"><Relationship Id="rId2" Type="http://schemas.openxmlformats.org/officeDocument/2006/relationships/package" Target="../embeddings/Microsoft_Excel_Worksheet.xlsx"/><Relationship Id="rId1" Type="http://schemas.openxmlformats.org/officeDocument/2006/relationships/themeOverride" Target="../theme/themeOverride1.xml"/></Relationships>
</file>

<file path=ppt/charts/_rels/chart10.xml.rels><?xml version="1.0" encoding="UTF-8" standalone="yes"?>
<Relationships xmlns="http://schemas.openxmlformats.org/package/2006/relationships"><Relationship Id="rId2" Type="http://schemas.openxmlformats.org/officeDocument/2006/relationships/package" Target="../embeddings/Microsoft_Excel_Worksheet9.xlsx"/><Relationship Id="rId1" Type="http://schemas.openxmlformats.org/officeDocument/2006/relationships/themeOverride" Target="../theme/themeOverride10.xml"/></Relationships>
</file>

<file path=ppt/charts/_rels/chart100.xml.rels><?xml version="1.0" encoding="UTF-8" standalone="yes"?>
<Relationships xmlns="http://schemas.openxmlformats.org/package/2006/relationships"><Relationship Id="rId2" Type="http://schemas.openxmlformats.org/officeDocument/2006/relationships/package" Target="../embeddings/Microsoft_Excel_Worksheet99.xlsx"/><Relationship Id="rId1" Type="http://schemas.openxmlformats.org/officeDocument/2006/relationships/themeOverride" Target="../theme/themeOverride84.xml"/></Relationships>
</file>

<file path=ppt/charts/_rels/chart101.xml.rels><?xml version="1.0" encoding="UTF-8" standalone="yes"?>
<Relationships xmlns="http://schemas.openxmlformats.org/package/2006/relationships"><Relationship Id="rId1" Type="http://schemas.openxmlformats.org/officeDocument/2006/relationships/package" Target="../embeddings/Microsoft_Excel_Worksheet100.xlsx"/></Relationships>
</file>

<file path=ppt/charts/_rels/chart102.xml.rels><?xml version="1.0" encoding="UTF-8" standalone="yes"?>
<Relationships xmlns="http://schemas.openxmlformats.org/package/2006/relationships"><Relationship Id="rId2" Type="http://schemas.openxmlformats.org/officeDocument/2006/relationships/package" Target="../embeddings/Microsoft_Excel_Worksheet101.xlsx"/><Relationship Id="rId1" Type="http://schemas.openxmlformats.org/officeDocument/2006/relationships/themeOverride" Target="../theme/themeOverride85.xml"/></Relationships>
</file>

<file path=ppt/charts/_rels/chart103.xml.rels><?xml version="1.0" encoding="UTF-8" standalone="yes"?>
<Relationships xmlns="http://schemas.openxmlformats.org/package/2006/relationships"><Relationship Id="rId2" Type="http://schemas.openxmlformats.org/officeDocument/2006/relationships/package" Target="../embeddings/Microsoft_Excel_Worksheet102.xlsx"/><Relationship Id="rId1" Type="http://schemas.openxmlformats.org/officeDocument/2006/relationships/themeOverride" Target="../theme/themeOverride86.xml"/></Relationships>
</file>

<file path=ppt/charts/_rels/chart104.xml.rels><?xml version="1.0" encoding="UTF-8" standalone="yes"?>
<Relationships xmlns="http://schemas.openxmlformats.org/package/2006/relationships"><Relationship Id="rId2" Type="http://schemas.openxmlformats.org/officeDocument/2006/relationships/package" Target="../embeddings/Microsoft_Excel_Worksheet103.xlsx"/><Relationship Id="rId1" Type="http://schemas.openxmlformats.org/officeDocument/2006/relationships/themeOverride" Target="../theme/themeOverride87.xml"/></Relationships>
</file>

<file path=ppt/charts/_rels/chart105.xml.rels><?xml version="1.0" encoding="UTF-8" standalone="yes"?>
<Relationships xmlns="http://schemas.openxmlformats.org/package/2006/relationships"><Relationship Id="rId2" Type="http://schemas.openxmlformats.org/officeDocument/2006/relationships/package" Target="../embeddings/Microsoft_Excel_Worksheet104.xlsx"/><Relationship Id="rId1" Type="http://schemas.openxmlformats.org/officeDocument/2006/relationships/themeOverride" Target="../theme/themeOverride88.xml"/></Relationships>
</file>

<file path=ppt/charts/_rels/chart106.xml.rels><?xml version="1.0" encoding="UTF-8" standalone="yes"?>
<Relationships xmlns="http://schemas.openxmlformats.org/package/2006/relationships"><Relationship Id="rId2" Type="http://schemas.openxmlformats.org/officeDocument/2006/relationships/package" Target="../embeddings/Microsoft_Excel_Worksheet105.xlsx"/><Relationship Id="rId1" Type="http://schemas.openxmlformats.org/officeDocument/2006/relationships/themeOverride" Target="../theme/themeOverride89.xml"/></Relationships>
</file>

<file path=ppt/charts/_rels/chart107.xml.rels><?xml version="1.0" encoding="UTF-8" standalone="yes"?>
<Relationships xmlns="http://schemas.openxmlformats.org/package/2006/relationships"><Relationship Id="rId2" Type="http://schemas.openxmlformats.org/officeDocument/2006/relationships/package" Target="../embeddings/Microsoft_Excel_Worksheet106.xlsx"/><Relationship Id="rId1" Type="http://schemas.openxmlformats.org/officeDocument/2006/relationships/themeOverride" Target="../theme/themeOverride90.xml"/></Relationships>
</file>

<file path=ppt/charts/_rels/chart108.xml.rels><?xml version="1.0" encoding="UTF-8" standalone="yes"?>
<Relationships xmlns="http://schemas.openxmlformats.org/package/2006/relationships"><Relationship Id="rId2" Type="http://schemas.openxmlformats.org/officeDocument/2006/relationships/package" Target="../embeddings/Microsoft_Excel_Worksheet107.xlsx"/><Relationship Id="rId1" Type="http://schemas.openxmlformats.org/officeDocument/2006/relationships/themeOverride" Target="../theme/themeOverride91.xml"/></Relationships>
</file>

<file path=ppt/charts/_rels/chart109.xml.rels><?xml version="1.0" encoding="UTF-8" standalone="yes"?>
<Relationships xmlns="http://schemas.openxmlformats.org/package/2006/relationships"><Relationship Id="rId2" Type="http://schemas.openxmlformats.org/officeDocument/2006/relationships/package" Target="../embeddings/Microsoft_Excel_Worksheet108.xlsx"/><Relationship Id="rId1" Type="http://schemas.openxmlformats.org/officeDocument/2006/relationships/themeOverride" Target="../theme/themeOverride92.xml"/></Relationships>
</file>

<file path=ppt/charts/_rels/chart11.xml.rels><?xml version="1.0" encoding="UTF-8" standalone="yes"?>
<Relationships xmlns="http://schemas.openxmlformats.org/package/2006/relationships"><Relationship Id="rId2" Type="http://schemas.openxmlformats.org/officeDocument/2006/relationships/package" Target="../embeddings/Microsoft_Excel_Worksheet10.xlsx"/><Relationship Id="rId1" Type="http://schemas.openxmlformats.org/officeDocument/2006/relationships/themeOverride" Target="../theme/themeOverride11.xml"/></Relationships>
</file>

<file path=ppt/charts/_rels/chart110.xml.rels><?xml version="1.0" encoding="UTF-8" standalone="yes"?>
<Relationships xmlns="http://schemas.openxmlformats.org/package/2006/relationships"><Relationship Id="rId2" Type="http://schemas.openxmlformats.org/officeDocument/2006/relationships/package" Target="../embeddings/Microsoft_Excel_Worksheet109.xlsx"/><Relationship Id="rId1" Type="http://schemas.openxmlformats.org/officeDocument/2006/relationships/themeOverride" Target="../theme/themeOverride93.xml"/></Relationships>
</file>

<file path=ppt/charts/_rels/chart111.xml.rels><?xml version="1.0" encoding="UTF-8" standalone="yes"?>
<Relationships xmlns="http://schemas.openxmlformats.org/package/2006/relationships"><Relationship Id="rId2" Type="http://schemas.openxmlformats.org/officeDocument/2006/relationships/package" Target="../embeddings/Microsoft_Excel_Worksheet110.xlsx"/><Relationship Id="rId1" Type="http://schemas.openxmlformats.org/officeDocument/2006/relationships/themeOverride" Target="../theme/themeOverride94.xml"/></Relationships>
</file>

<file path=ppt/charts/_rels/chart112.xml.rels><?xml version="1.0" encoding="UTF-8" standalone="yes"?>
<Relationships xmlns="http://schemas.openxmlformats.org/package/2006/relationships"><Relationship Id="rId2" Type="http://schemas.openxmlformats.org/officeDocument/2006/relationships/package" Target="../embeddings/Microsoft_Excel_Worksheet111.xlsx"/><Relationship Id="rId1" Type="http://schemas.openxmlformats.org/officeDocument/2006/relationships/themeOverride" Target="../theme/themeOverride95.xml"/></Relationships>
</file>

<file path=ppt/charts/_rels/chart113.xml.rels><?xml version="1.0" encoding="UTF-8" standalone="yes"?>
<Relationships xmlns="http://schemas.openxmlformats.org/package/2006/relationships"><Relationship Id="rId3" Type="http://schemas.openxmlformats.org/officeDocument/2006/relationships/package" Target="../embeddings/Microsoft_Excel_Worksheet112.xlsx"/><Relationship Id="rId2" Type="http://schemas.microsoft.com/office/2011/relationships/chartColorStyle" Target="colors5.xml"/><Relationship Id="rId1" Type="http://schemas.microsoft.com/office/2011/relationships/chartStyle" Target="style5.xml"/></Relationships>
</file>

<file path=ppt/charts/_rels/chart114.xml.rels><?xml version="1.0" encoding="UTF-8" standalone="yes"?>
<Relationships xmlns="http://schemas.openxmlformats.org/package/2006/relationships"><Relationship Id="rId3" Type="http://schemas.openxmlformats.org/officeDocument/2006/relationships/package" Target="../embeddings/Microsoft_Excel_Worksheet113.xlsx"/><Relationship Id="rId2" Type="http://schemas.microsoft.com/office/2011/relationships/chartColorStyle" Target="colors6.xml"/><Relationship Id="rId1" Type="http://schemas.microsoft.com/office/2011/relationships/chartStyle" Target="style6.xml"/></Relationships>
</file>

<file path=ppt/charts/_rels/chart115.xml.rels><?xml version="1.0" encoding="UTF-8" standalone="yes"?>
<Relationships xmlns="http://schemas.openxmlformats.org/package/2006/relationships"><Relationship Id="rId2" Type="http://schemas.openxmlformats.org/officeDocument/2006/relationships/package" Target="../embeddings/Microsoft_Excel_Worksheet114.xlsx"/><Relationship Id="rId1" Type="http://schemas.openxmlformats.org/officeDocument/2006/relationships/themeOverride" Target="../theme/themeOverride96.xml"/></Relationships>
</file>

<file path=ppt/charts/_rels/chart116.xml.rels><?xml version="1.0" encoding="UTF-8" standalone="yes"?>
<Relationships xmlns="http://schemas.openxmlformats.org/package/2006/relationships"><Relationship Id="rId2" Type="http://schemas.openxmlformats.org/officeDocument/2006/relationships/package" Target="../embeddings/Microsoft_Excel_Worksheet115.xlsx"/><Relationship Id="rId1" Type="http://schemas.openxmlformats.org/officeDocument/2006/relationships/themeOverride" Target="../theme/themeOverride97.xml"/></Relationships>
</file>

<file path=ppt/charts/_rels/chart117.xml.rels><?xml version="1.0" encoding="UTF-8" standalone="yes"?>
<Relationships xmlns="http://schemas.openxmlformats.org/package/2006/relationships"><Relationship Id="rId2" Type="http://schemas.openxmlformats.org/officeDocument/2006/relationships/package" Target="../embeddings/Microsoft_Excel_Worksheet116.xlsx"/><Relationship Id="rId1" Type="http://schemas.openxmlformats.org/officeDocument/2006/relationships/themeOverride" Target="../theme/themeOverride98.xml"/></Relationships>
</file>

<file path=ppt/charts/_rels/chart118.xml.rels><?xml version="1.0" encoding="UTF-8" standalone="yes"?>
<Relationships xmlns="http://schemas.openxmlformats.org/package/2006/relationships"><Relationship Id="rId2" Type="http://schemas.openxmlformats.org/officeDocument/2006/relationships/package" Target="../embeddings/Microsoft_Excel_Worksheet117.xlsx"/><Relationship Id="rId1" Type="http://schemas.openxmlformats.org/officeDocument/2006/relationships/themeOverride" Target="../theme/themeOverride99.xml"/></Relationships>
</file>

<file path=ppt/charts/_rels/chart119.xml.rels><?xml version="1.0" encoding="UTF-8" standalone="yes"?>
<Relationships xmlns="http://schemas.openxmlformats.org/package/2006/relationships"><Relationship Id="rId2" Type="http://schemas.openxmlformats.org/officeDocument/2006/relationships/package" Target="../embeddings/Microsoft_Excel_Worksheet118.xlsx"/><Relationship Id="rId1" Type="http://schemas.openxmlformats.org/officeDocument/2006/relationships/themeOverride" Target="../theme/themeOverride100.xml"/></Relationships>
</file>

<file path=ppt/charts/_rels/chart12.xml.rels><?xml version="1.0" encoding="UTF-8" standalone="yes"?>
<Relationships xmlns="http://schemas.openxmlformats.org/package/2006/relationships"><Relationship Id="rId1" Type="http://schemas.openxmlformats.org/officeDocument/2006/relationships/package" Target="../embeddings/Microsoft_Excel_Worksheet11.xlsx"/></Relationships>
</file>

<file path=ppt/charts/_rels/chart120.xml.rels><?xml version="1.0" encoding="UTF-8" standalone="yes"?>
<Relationships xmlns="http://schemas.openxmlformats.org/package/2006/relationships"><Relationship Id="rId2" Type="http://schemas.openxmlformats.org/officeDocument/2006/relationships/package" Target="../embeddings/Microsoft_Excel_Worksheet119.xlsx"/><Relationship Id="rId1" Type="http://schemas.openxmlformats.org/officeDocument/2006/relationships/themeOverride" Target="../theme/themeOverride101.xml"/></Relationships>
</file>

<file path=ppt/charts/_rels/chart121.xml.rels><?xml version="1.0" encoding="UTF-8" standalone="yes"?>
<Relationships xmlns="http://schemas.openxmlformats.org/package/2006/relationships"><Relationship Id="rId2" Type="http://schemas.openxmlformats.org/officeDocument/2006/relationships/package" Target="../embeddings/Microsoft_Excel_Worksheet120.xlsx"/><Relationship Id="rId1" Type="http://schemas.openxmlformats.org/officeDocument/2006/relationships/themeOverride" Target="../theme/themeOverride102.xml"/></Relationships>
</file>

<file path=ppt/charts/_rels/chart122.xml.rels><?xml version="1.0" encoding="UTF-8" standalone="yes"?>
<Relationships xmlns="http://schemas.openxmlformats.org/package/2006/relationships"><Relationship Id="rId2" Type="http://schemas.openxmlformats.org/officeDocument/2006/relationships/package" Target="../embeddings/Microsoft_Excel_Worksheet121.xlsx"/><Relationship Id="rId1" Type="http://schemas.openxmlformats.org/officeDocument/2006/relationships/themeOverride" Target="../theme/themeOverride103.xml"/></Relationships>
</file>

<file path=ppt/charts/_rels/chart123.xml.rels><?xml version="1.0" encoding="UTF-8" standalone="yes"?>
<Relationships xmlns="http://schemas.openxmlformats.org/package/2006/relationships"><Relationship Id="rId1" Type="http://schemas.openxmlformats.org/officeDocument/2006/relationships/package" Target="../embeddings/Microsoft_Excel_Worksheet122.xlsx"/></Relationships>
</file>

<file path=ppt/charts/_rels/chart124.xml.rels><?xml version="1.0" encoding="UTF-8" standalone="yes"?>
<Relationships xmlns="http://schemas.openxmlformats.org/package/2006/relationships"><Relationship Id="rId2" Type="http://schemas.openxmlformats.org/officeDocument/2006/relationships/package" Target="../embeddings/Microsoft_Excel_Worksheet123.xlsx"/><Relationship Id="rId1" Type="http://schemas.openxmlformats.org/officeDocument/2006/relationships/themeOverride" Target="../theme/themeOverride104.xml"/></Relationships>
</file>

<file path=ppt/charts/_rels/chart125.xml.rels><?xml version="1.0" encoding="UTF-8" standalone="yes"?>
<Relationships xmlns="http://schemas.openxmlformats.org/package/2006/relationships"><Relationship Id="rId2" Type="http://schemas.openxmlformats.org/officeDocument/2006/relationships/package" Target="../embeddings/Microsoft_Excel_Worksheet124.xlsx"/><Relationship Id="rId1" Type="http://schemas.openxmlformats.org/officeDocument/2006/relationships/themeOverride" Target="../theme/themeOverride105.xml"/></Relationships>
</file>

<file path=ppt/charts/_rels/chart126.xml.rels><?xml version="1.0" encoding="UTF-8" standalone="yes"?>
<Relationships xmlns="http://schemas.openxmlformats.org/package/2006/relationships"><Relationship Id="rId1" Type="http://schemas.openxmlformats.org/officeDocument/2006/relationships/package" Target="../embeddings/Microsoft_Excel_Worksheet125.xlsx"/></Relationships>
</file>

<file path=ppt/charts/_rels/chart127.xml.rels><?xml version="1.0" encoding="UTF-8" standalone="yes"?>
<Relationships xmlns="http://schemas.openxmlformats.org/package/2006/relationships"><Relationship Id="rId2" Type="http://schemas.openxmlformats.org/officeDocument/2006/relationships/package" Target="../embeddings/Microsoft_Excel_Worksheet126.xlsx"/><Relationship Id="rId1" Type="http://schemas.openxmlformats.org/officeDocument/2006/relationships/themeOverride" Target="../theme/themeOverride106.xml"/></Relationships>
</file>

<file path=ppt/charts/_rels/chart128.xml.rels><?xml version="1.0" encoding="UTF-8" standalone="yes"?>
<Relationships xmlns="http://schemas.openxmlformats.org/package/2006/relationships"><Relationship Id="rId2" Type="http://schemas.openxmlformats.org/officeDocument/2006/relationships/package" Target="../embeddings/Microsoft_Excel_Worksheet127.xlsx"/><Relationship Id="rId1" Type="http://schemas.openxmlformats.org/officeDocument/2006/relationships/themeOverride" Target="../theme/themeOverride107.xml"/></Relationships>
</file>

<file path=ppt/charts/_rels/chart129.xml.rels><?xml version="1.0" encoding="UTF-8" standalone="yes"?>
<Relationships xmlns="http://schemas.openxmlformats.org/package/2006/relationships"><Relationship Id="rId2" Type="http://schemas.openxmlformats.org/officeDocument/2006/relationships/package" Target="../embeddings/Microsoft_Excel_Worksheet128.xlsx"/><Relationship Id="rId1" Type="http://schemas.openxmlformats.org/officeDocument/2006/relationships/themeOverride" Target="../theme/themeOverride108.xml"/></Relationships>
</file>

<file path=ppt/charts/_rels/chart13.xml.rels><?xml version="1.0" encoding="UTF-8" standalone="yes"?>
<Relationships xmlns="http://schemas.openxmlformats.org/package/2006/relationships"><Relationship Id="rId2" Type="http://schemas.openxmlformats.org/officeDocument/2006/relationships/package" Target="../embeddings/Microsoft_Excel_Worksheet12.xlsx"/><Relationship Id="rId1" Type="http://schemas.openxmlformats.org/officeDocument/2006/relationships/themeOverride" Target="../theme/themeOverride12.xml"/></Relationships>
</file>

<file path=ppt/charts/_rels/chart130.xml.rels><?xml version="1.0" encoding="UTF-8" standalone="yes"?>
<Relationships xmlns="http://schemas.openxmlformats.org/package/2006/relationships"><Relationship Id="rId2" Type="http://schemas.openxmlformats.org/officeDocument/2006/relationships/package" Target="../embeddings/Microsoft_Excel_Worksheet129.xlsx"/><Relationship Id="rId1" Type="http://schemas.openxmlformats.org/officeDocument/2006/relationships/themeOverride" Target="../theme/themeOverride109.xml"/></Relationships>
</file>

<file path=ppt/charts/_rels/chart131.xml.rels><?xml version="1.0" encoding="UTF-8" standalone="yes"?>
<Relationships xmlns="http://schemas.openxmlformats.org/package/2006/relationships"><Relationship Id="rId2" Type="http://schemas.openxmlformats.org/officeDocument/2006/relationships/package" Target="../embeddings/Microsoft_Excel_Worksheet130.xlsx"/><Relationship Id="rId1" Type="http://schemas.openxmlformats.org/officeDocument/2006/relationships/themeOverride" Target="../theme/themeOverride110.xml"/></Relationships>
</file>

<file path=ppt/charts/_rels/chart132.xml.rels><?xml version="1.0" encoding="UTF-8" standalone="yes"?>
<Relationships xmlns="http://schemas.openxmlformats.org/package/2006/relationships"><Relationship Id="rId2" Type="http://schemas.openxmlformats.org/officeDocument/2006/relationships/package" Target="../embeddings/Microsoft_Excel_Worksheet131.xlsx"/><Relationship Id="rId1" Type="http://schemas.openxmlformats.org/officeDocument/2006/relationships/themeOverride" Target="../theme/themeOverride111.xml"/></Relationships>
</file>

<file path=ppt/charts/_rels/chart133.xml.rels><?xml version="1.0" encoding="UTF-8" standalone="yes"?>
<Relationships xmlns="http://schemas.openxmlformats.org/package/2006/relationships"><Relationship Id="rId2" Type="http://schemas.openxmlformats.org/officeDocument/2006/relationships/package" Target="../embeddings/Microsoft_Excel_Worksheet132.xlsx"/><Relationship Id="rId1" Type="http://schemas.openxmlformats.org/officeDocument/2006/relationships/themeOverride" Target="../theme/themeOverride112.xml"/></Relationships>
</file>

<file path=ppt/charts/_rels/chart134.xml.rels><?xml version="1.0" encoding="UTF-8" standalone="yes"?>
<Relationships xmlns="http://schemas.openxmlformats.org/package/2006/relationships"><Relationship Id="rId2" Type="http://schemas.openxmlformats.org/officeDocument/2006/relationships/package" Target="../embeddings/Microsoft_Excel_Worksheet133.xlsx"/><Relationship Id="rId1" Type="http://schemas.openxmlformats.org/officeDocument/2006/relationships/themeOverride" Target="../theme/themeOverride113.xml"/></Relationships>
</file>

<file path=ppt/charts/_rels/chart135.xml.rels><?xml version="1.0" encoding="UTF-8" standalone="yes"?>
<Relationships xmlns="http://schemas.openxmlformats.org/package/2006/relationships"><Relationship Id="rId2" Type="http://schemas.openxmlformats.org/officeDocument/2006/relationships/package" Target="../embeddings/Microsoft_Excel_Worksheet134.xlsx"/><Relationship Id="rId1" Type="http://schemas.openxmlformats.org/officeDocument/2006/relationships/themeOverride" Target="../theme/themeOverride114.xml"/></Relationships>
</file>

<file path=ppt/charts/_rels/chart136.xml.rels><?xml version="1.0" encoding="UTF-8" standalone="yes"?>
<Relationships xmlns="http://schemas.openxmlformats.org/package/2006/relationships"><Relationship Id="rId2" Type="http://schemas.openxmlformats.org/officeDocument/2006/relationships/package" Target="../embeddings/Microsoft_Excel_Worksheet135.xlsx"/><Relationship Id="rId1" Type="http://schemas.openxmlformats.org/officeDocument/2006/relationships/themeOverride" Target="../theme/themeOverride115.xml"/></Relationships>
</file>

<file path=ppt/charts/_rels/chart137.xml.rels><?xml version="1.0" encoding="UTF-8" standalone="yes"?>
<Relationships xmlns="http://schemas.openxmlformats.org/package/2006/relationships"><Relationship Id="rId2" Type="http://schemas.openxmlformats.org/officeDocument/2006/relationships/package" Target="../embeddings/Microsoft_Excel_Worksheet136.xlsx"/><Relationship Id="rId1" Type="http://schemas.openxmlformats.org/officeDocument/2006/relationships/themeOverride" Target="../theme/themeOverride116.xml"/></Relationships>
</file>

<file path=ppt/charts/_rels/chart138.xml.rels><?xml version="1.0" encoding="UTF-8" standalone="yes"?>
<Relationships xmlns="http://schemas.openxmlformats.org/package/2006/relationships"><Relationship Id="rId2" Type="http://schemas.openxmlformats.org/officeDocument/2006/relationships/package" Target="../embeddings/Microsoft_Excel_Worksheet137.xlsx"/><Relationship Id="rId1" Type="http://schemas.openxmlformats.org/officeDocument/2006/relationships/themeOverride" Target="../theme/themeOverride117.xml"/></Relationships>
</file>

<file path=ppt/charts/_rels/chart139.xml.rels><?xml version="1.0" encoding="UTF-8" standalone="yes"?>
<Relationships xmlns="http://schemas.openxmlformats.org/package/2006/relationships"><Relationship Id="rId2" Type="http://schemas.openxmlformats.org/officeDocument/2006/relationships/package" Target="../embeddings/Microsoft_Excel_Worksheet138.xlsx"/><Relationship Id="rId1" Type="http://schemas.openxmlformats.org/officeDocument/2006/relationships/themeOverride" Target="../theme/themeOverride118.xml"/></Relationships>
</file>

<file path=ppt/charts/_rels/chart14.xml.rels><?xml version="1.0" encoding="UTF-8" standalone="yes"?>
<Relationships xmlns="http://schemas.openxmlformats.org/package/2006/relationships"><Relationship Id="rId2" Type="http://schemas.openxmlformats.org/officeDocument/2006/relationships/package" Target="../embeddings/Microsoft_Excel_Worksheet13.xlsx"/><Relationship Id="rId1" Type="http://schemas.openxmlformats.org/officeDocument/2006/relationships/themeOverride" Target="../theme/themeOverride13.xml"/></Relationships>
</file>

<file path=ppt/charts/_rels/chart140.xml.rels><?xml version="1.0" encoding="UTF-8" standalone="yes"?>
<Relationships xmlns="http://schemas.openxmlformats.org/package/2006/relationships"><Relationship Id="rId2" Type="http://schemas.openxmlformats.org/officeDocument/2006/relationships/package" Target="../embeddings/Microsoft_Excel_Worksheet139.xlsx"/><Relationship Id="rId1" Type="http://schemas.openxmlformats.org/officeDocument/2006/relationships/themeOverride" Target="../theme/themeOverride119.xml"/></Relationships>
</file>

<file path=ppt/charts/_rels/chart141.xml.rels><?xml version="1.0" encoding="UTF-8" standalone="yes"?>
<Relationships xmlns="http://schemas.openxmlformats.org/package/2006/relationships"><Relationship Id="rId2" Type="http://schemas.openxmlformats.org/officeDocument/2006/relationships/package" Target="../embeddings/Microsoft_Excel_Worksheet140.xlsx"/><Relationship Id="rId1" Type="http://schemas.openxmlformats.org/officeDocument/2006/relationships/themeOverride" Target="../theme/themeOverride120.xml"/></Relationships>
</file>

<file path=ppt/charts/_rels/chart142.xml.rels><?xml version="1.0" encoding="UTF-8" standalone="yes"?>
<Relationships xmlns="http://schemas.openxmlformats.org/package/2006/relationships"><Relationship Id="rId2" Type="http://schemas.openxmlformats.org/officeDocument/2006/relationships/package" Target="../embeddings/Microsoft_Excel_Worksheet141.xlsx"/><Relationship Id="rId1" Type="http://schemas.openxmlformats.org/officeDocument/2006/relationships/themeOverride" Target="../theme/themeOverride121.xml"/></Relationships>
</file>

<file path=ppt/charts/_rels/chart143.xml.rels><?xml version="1.0" encoding="UTF-8" standalone="yes"?>
<Relationships xmlns="http://schemas.openxmlformats.org/package/2006/relationships"><Relationship Id="rId2" Type="http://schemas.openxmlformats.org/officeDocument/2006/relationships/package" Target="../embeddings/Microsoft_Excel_Worksheet142.xlsx"/><Relationship Id="rId1" Type="http://schemas.openxmlformats.org/officeDocument/2006/relationships/themeOverride" Target="../theme/themeOverride122.xml"/></Relationships>
</file>

<file path=ppt/charts/_rels/chart144.xml.rels><?xml version="1.0" encoding="UTF-8" standalone="yes"?>
<Relationships xmlns="http://schemas.openxmlformats.org/package/2006/relationships"><Relationship Id="rId2" Type="http://schemas.openxmlformats.org/officeDocument/2006/relationships/package" Target="../embeddings/Microsoft_Excel_Worksheet143.xlsx"/><Relationship Id="rId1" Type="http://schemas.openxmlformats.org/officeDocument/2006/relationships/themeOverride" Target="../theme/themeOverride123.xml"/></Relationships>
</file>

<file path=ppt/charts/_rels/chart145.xml.rels><?xml version="1.0" encoding="UTF-8" standalone="yes"?>
<Relationships xmlns="http://schemas.openxmlformats.org/package/2006/relationships"><Relationship Id="rId2" Type="http://schemas.openxmlformats.org/officeDocument/2006/relationships/package" Target="../embeddings/Microsoft_Excel_Worksheet144.xlsx"/><Relationship Id="rId1" Type="http://schemas.openxmlformats.org/officeDocument/2006/relationships/themeOverride" Target="../theme/themeOverride124.xml"/></Relationships>
</file>

<file path=ppt/charts/_rels/chart146.xml.rels><?xml version="1.0" encoding="UTF-8" standalone="yes"?>
<Relationships xmlns="http://schemas.openxmlformats.org/package/2006/relationships"><Relationship Id="rId2" Type="http://schemas.openxmlformats.org/officeDocument/2006/relationships/package" Target="../embeddings/Microsoft_Excel_Worksheet145.xlsx"/><Relationship Id="rId1" Type="http://schemas.openxmlformats.org/officeDocument/2006/relationships/themeOverride" Target="../theme/themeOverride125.xml"/></Relationships>
</file>

<file path=ppt/charts/_rels/chart147.xml.rels><?xml version="1.0" encoding="UTF-8" standalone="yes"?>
<Relationships xmlns="http://schemas.openxmlformats.org/package/2006/relationships"><Relationship Id="rId2" Type="http://schemas.openxmlformats.org/officeDocument/2006/relationships/package" Target="../embeddings/Microsoft_Excel_Worksheet146.xlsx"/><Relationship Id="rId1" Type="http://schemas.openxmlformats.org/officeDocument/2006/relationships/themeOverride" Target="../theme/themeOverride126.xml"/></Relationships>
</file>

<file path=ppt/charts/_rels/chart148.xml.rels><?xml version="1.0" encoding="UTF-8" standalone="yes"?>
<Relationships xmlns="http://schemas.openxmlformats.org/package/2006/relationships"><Relationship Id="rId2" Type="http://schemas.openxmlformats.org/officeDocument/2006/relationships/package" Target="../embeddings/Microsoft_Excel_Worksheet147.xlsx"/><Relationship Id="rId1" Type="http://schemas.openxmlformats.org/officeDocument/2006/relationships/themeOverride" Target="../theme/themeOverride127.xml"/></Relationships>
</file>

<file path=ppt/charts/_rels/chart149.xml.rels><?xml version="1.0" encoding="UTF-8" standalone="yes"?>
<Relationships xmlns="http://schemas.openxmlformats.org/package/2006/relationships"><Relationship Id="rId1" Type="http://schemas.openxmlformats.org/officeDocument/2006/relationships/package" Target="../embeddings/Microsoft_Excel_Worksheet148.xlsx"/></Relationships>
</file>

<file path=ppt/charts/_rels/chart15.xml.rels><?xml version="1.0" encoding="UTF-8" standalone="yes"?>
<Relationships xmlns="http://schemas.openxmlformats.org/package/2006/relationships"><Relationship Id="rId2" Type="http://schemas.openxmlformats.org/officeDocument/2006/relationships/package" Target="../embeddings/Microsoft_Excel_Worksheet14.xlsx"/><Relationship Id="rId1" Type="http://schemas.openxmlformats.org/officeDocument/2006/relationships/themeOverride" Target="../theme/themeOverride14.xml"/></Relationships>
</file>

<file path=ppt/charts/_rels/chart150.xml.rels><?xml version="1.0" encoding="UTF-8" standalone="yes"?>
<Relationships xmlns="http://schemas.openxmlformats.org/package/2006/relationships"><Relationship Id="rId2" Type="http://schemas.openxmlformats.org/officeDocument/2006/relationships/package" Target="../embeddings/Microsoft_Excel_Worksheet149.xlsx"/><Relationship Id="rId1" Type="http://schemas.openxmlformats.org/officeDocument/2006/relationships/themeOverride" Target="../theme/themeOverride128.xml"/></Relationships>
</file>

<file path=ppt/charts/_rels/chart151.xml.rels><?xml version="1.0" encoding="UTF-8" standalone="yes"?>
<Relationships xmlns="http://schemas.openxmlformats.org/package/2006/relationships"><Relationship Id="rId2" Type="http://schemas.openxmlformats.org/officeDocument/2006/relationships/package" Target="../embeddings/Microsoft_Excel_Worksheet150.xlsx"/><Relationship Id="rId1" Type="http://schemas.openxmlformats.org/officeDocument/2006/relationships/themeOverride" Target="../theme/themeOverride129.xml"/></Relationships>
</file>

<file path=ppt/charts/_rels/chart152.xml.rels><?xml version="1.0" encoding="UTF-8" standalone="yes"?>
<Relationships xmlns="http://schemas.openxmlformats.org/package/2006/relationships"><Relationship Id="rId2" Type="http://schemas.openxmlformats.org/officeDocument/2006/relationships/package" Target="../embeddings/Microsoft_Excel_Worksheet151.xlsx"/><Relationship Id="rId1" Type="http://schemas.openxmlformats.org/officeDocument/2006/relationships/themeOverride" Target="../theme/themeOverride130.xml"/></Relationships>
</file>

<file path=ppt/charts/_rels/chart153.xml.rels><?xml version="1.0" encoding="UTF-8" standalone="yes"?>
<Relationships xmlns="http://schemas.openxmlformats.org/package/2006/relationships"><Relationship Id="rId1" Type="http://schemas.openxmlformats.org/officeDocument/2006/relationships/package" Target="../embeddings/Microsoft_Excel_Worksheet152.xlsx"/></Relationships>
</file>

<file path=ppt/charts/_rels/chart154.xml.rels><?xml version="1.0" encoding="UTF-8" standalone="yes"?>
<Relationships xmlns="http://schemas.openxmlformats.org/package/2006/relationships"><Relationship Id="rId2" Type="http://schemas.openxmlformats.org/officeDocument/2006/relationships/package" Target="../embeddings/Microsoft_Excel_Worksheet153.xlsx"/><Relationship Id="rId1" Type="http://schemas.openxmlformats.org/officeDocument/2006/relationships/themeOverride" Target="../theme/themeOverride131.xml"/></Relationships>
</file>

<file path=ppt/charts/_rels/chart155.xml.rels><?xml version="1.0" encoding="UTF-8" standalone="yes"?>
<Relationships xmlns="http://schemas.openxmlformats.org/package/2006/relationships"><Relationship Id="rId2" Type="http://schemas.openxmlformats.org/officeDocument/2006/relationships/package" Target="../embeddings/Microsoft_Excel_Worksheet154.xlsx"/><Relationship Id="rId1" Type="http://schemas.openxmlformats.org/officeDocument/2006/relationships/themeOverride" Target="../theme/themeOverride132.xml"/></Relationships>
</file>

<file path=ppt/charts/_rels/chart156.xml.rels><?xml version="1.0" encoding="UTF-8" standalone="yes"?>
<Relationships xmlns="http://schemas.openxmlformats.org/package/2006/relationships"><Relationship Id="rId2" Type="http://schemas.openxmlformats.org/officeDocument/2006/relationships/package" Target="../embeddings/Microsoft_Excel_Worksheet155.xlsx"/><Relationship Id="rId1" Type="http://schemas.openxmlformats.org/officeDocument/2006/relationships/themeOverride" Target="../theme/themeOverride133.xml"/></Relationships>
</file>

<file path=ppt/charts/_rels/chart157.xml.rels><?xml version="1.0" encoding="UTF-8" standalone="yes"?>
<Relationships xmlns="http://schemas.openxmlformats.org/package/2006/relationships"><Relationship Id="rId2" Type="http://schemas.openxmlformats.org/officeDocument/2006/relationships/package" Target="../embeddings/Microsoft_Excel_Worksheet156.xlsx"/><Relationship Id="rId1" Type="http://schemas.openxmlformats.org/officeDocument/2006/relationships/themeOverride" Target="../theme/themeOverride134.xml"/></Relationships>
</file>

<file path=ppt/charts/_rels/chart158.xml.rels><?xml version="1.0" encoding="UTF-8" standalone="yes"?>
<Relationships xmlns="http://schemas.openxmlformats.org/package/2006/relationships"><Relationship Id="rId1" Type="http://schemas.openxmlformats.org/officeDocument/2006/relationships/package" Target="../embeddings/Microsoft_Excel_Worksheet157.xlsx"/></Relationships>
</file>

<file path=ppt/charts/_rels/chart159.xml.rels><?xml version="1.0" encoding="UTF-8" standalone="yes"?>
<Relationships xmlns="http://schemas.openxmlformats.org/package/2006/relationships"><Relationship Id="rId2" Type="http://schemas.openxmlformats.org/officeDocument/2006/relationships/package" Target="../embeddings/Microsoft_Excel_Worksheet158.xlsx"/><Relationship Id="rId1" Type="http://schemas.openxmlformats.org/officeDocument/2006/relationships/themeOverride" Target="../theme/themeOverride135.xml"/></Relationships>
</file>

<file path=ppt/charts/_rels/chart16.xml.rels><?xml version="1.0" encoding="UTF-8" standalone="yes"?>
<Relationships xmlns="http://schemas.openxmlformats.org/package/2006/relationships"><Relationship Id="rId1" Type="http://schemas.openxmlformats.org/officeDocument/2006/relationships/package" Target="../embeddings/Microsoft_Excel_Worksheet15.xlsx"/></Relationships>
</file>

<file path=ppt/charts/_rels/chart160.xml.rels><?xml version="1.0" encoding="UTF-8" standalone="yes"?>
<Relationships xmlns="http://schemas.openxmlformats.org/package/2006/relationships"><Relationship Id="rId2" Type="http://schemas.openxmlformats.org/officeDocument/2006/relationships/package" Target="../embeddings/Microsoft_Excel_Worksheet159.xlsx"/><Relationship Id="rId1" Type="http://schemas.openxmlformats.org/officeDocument/2006/relationships/themeOverride" Target="../theme/themeOverride136.xml"/></Relationships>
</file>

<file path=ppt/charts/_rels/chart161.xml.rels><?xml version="1.0" encoding="UTF-8" standalone="yes"?>
<Relationships xmlns="http://schemas.openxmlformats.org/package/2006/relationships"><Relationship Id="rId1" Type="http://schemas.openxmlformats.org/officeDocument/2006/relationships/package" Target="../embeddings/Microsoft_Excel_Worksheet160.xlsx"/></Relationships>
</file>

<file path=ppt/charts/_rels/chart162.xml.rels><?xml version="1.0" encoding="UTF-8" standalone="yes"?>
<Relationships xmlns="http://schemas.openxmlformats.org/package/2006/relationships"><Relationship Id="rId2" Type="http://schemas.openxmlformats.org/officeDocument/2006/relationships/package" Target="../embeddings/Microsoft_Excel_Worksheet161.xlsx"/><Relationship Id="rId1" Type="http://schemas.openxmlformats.org/officeDocument/2006/relationships/themeOverride" Target="../theme/themeOverride137.xml"/></Relationships>
</file>

<file path=ppt/charts/_rels/chart163.xml.rels><?xml version="1.0" encoding="UTF-8" standalone="yes"?>
<Relationships xmlns="http://schemas.openxmlformats.org/package/2006/relationships"><Relationship Id="rId2" Type="http://schemas.openxmlformats.org/officeDocument/2006/relationships/package" Target="../embeddings/Microsoft_Excel_Worksheet162.xlsx"/><Relationship Id="rId1" Type="http://schemas.openxmlformats.org/officeDocument/2006/relationships/themeOverride" Target="../theme/themeOverride138.xml"/></Relationships>
</file>

<file path=ppt/charts/_rels/chart164.xml.rels><?xml version="1.0" encoding="UTF-8" standalone="yes"?>
<Relationships xmlns="http://schemas.openxmlformats.org/package/2006/relationships"><Relationship Id="rId2" Type="http://schemas.openxmlformats.org/officeDocument/2006/relationships/package" Target="../embeddings/Microsoft_Excel_Worksheet163.xlsx"/><Relationship Id="rId1" Type="http://schemas.openxmlformats.org/officeDocument/2006/relationships/themeOverride" Target="../theme/themeOverride139.xml"/></Relationships>
</file>

<file path=ppt/charts/_rels/chart165.xml.rels><?xml version="1.0" encoding="UTF-8" standalone="yes"?>
<Relationships xmlns="http://schemas.openxmlformats.org/package/2006/relationships"><Relationship Id="rId2" Type="http://schemas.openxmlformats.org/officeDocument/2006/relationships/package" Target="../embeddings/Microsoft_Excel_Worksheet164.xlsx"/><Relationship Id="rId1" Type="http://schemas.openxmlformats.org/officeDocument/2006/relationships/themeOverride" Target="../theme/themeOverride140.xml"/></Relationships>
</file>

<file path=ppt/charts/_rels/chart166.xml.rels><?xml version="1.0" encoding="UTF-8" standalone="yes"?>
<Relationships xmlns="http://schemas.openxmlformats.org/package/2006/relationships"><Relationship Id="rId3" Type="http://schemas.openxmlformats.org/officeDocument/2006/relationships/package" Target="../embeddings/Microsoft_Excel_Worksheet165.xlsx"/><Relationship Id="rId2" Type="http://schemas.microsoft.com/office/2011/relationships/chartColorStyle" Target="colors7.xml"/><Relationship Id="rId1" Type="http://schemas.microsoft.com/office/2011/relationships/chartStyle" Target="style7.xml"/></Relationships>
</file>

<file path=ppt/charts/_rels/chart167.xml.rels><?xml version="1.0" encoding="UTF-8" standalone="yes"?>
<Relationships xmlns="http://schemas.openxmlformats.org/package/2006/relationships"><Relationship Id="rId2" Type="http://schemas.openxmlformats.org/officeDocument/2006/relationships/package" Target="../embeddings/Microsoft_Excel_Worksheet166.xlsx"/><Relationship Id="rId1" Type="http://schemas.openxmlformats.org/officeDocument/2006/relationships/themeOverride" Target="../theme/themeOverride141.xml"/></Relationships>
</file>

<file path=ppt/charts/_rels/chart168.xml.rels><?xml version="1.0" encoding="UTF-8" standalone="yes"?>
<Relationships xmlns="http://schemas.openxmlformats.org/package/2006/relationships"><Relationship Id="rId3" Type="http://schemas.openxmlformats.org/officeDocument/2006/relationships/package" Target="../embeddings/Microsoft_Excel_Worksheet167.xlsx"/><Relationship Id="rId2" Type="http://schemas.microsoft.com/office/2011/relationships/chartColorStyle" Target="colors8.xml"/><Relationship Id="rId1" Type="http://schemas.microsoft.com/office/2011/relationships/chartStyle" Target="style8.xml"/></Relationships>
</file>

<file path=ppt/charts/_rels/chart169.xml.rels><?xml version="1.0" encoding="UTF-8" standalone="yes"?>
<Relationships xmlns="http://schemas.openxmlformats.org/package/2006/relationships"><Relationship Id="rId3" Type="http://schemas.openxmlformats.org/officeDocument/2006/relationships/package" Target="../embeddings/Microsoft_Excel_Worksheet168.xlsx"/><Relationship Id="rId2" Type="http://schemas.microsoft.com/office/2011/relationships/chartColorStyle" Target="colors9.xml"/><Relationship Id="rId1" Type="http://schemas.microsoft.com/office/2011/relationships/chartStyle" Target="style9.xml"/></Relationships>
</file>

<file path=ppt/charts/_rels/chart17.xml.rels><?xml version="1.0" encoding="UTF-8" standalone="yes"?>
<Relationships xmlns="http://schemas.openxmlformats.org/package/2006/relationships"><Relationship Id="rId2" Type="http://schemas.openxmlformats.org/officeDocument/2006/relationships/package" Target="../embeddings/Microsoft_Excel_Worksheet16.xlsx"/><Relationship Id="rId1" Type="http://schemas.openxmlformats.org/officeDocument/2006/relationships/themeOverride" Target="../theme/themeOverride15.xml"/></Relationships>
</file>

<file path=ppt/charts/_rels/chart170.xml.rels><?xml version="1.0" encoding="UTF-8" standalone="yes"?>
<Relationships xmlns="http://schemas.openxmlformats.org/package/2006/relationships"><Relationship Id="rId2" Type="http://schemas.openxmlformats.org/officeDocument/2006/relationships/package" Target="../embeddings/Microsoft_Excel_Worksheet169.xlsx"/><Relationship Id="rId1" Type="http://schemas.openxmlformats.org/officeDocument/2006/relationships/themeOverride" Target="../theme/themeOverride142.xml"/></Relationships>
</file>

<file path=ppt/charts/_rels/chart171.xml.rels><?xml version="1.0" encoding="UTF-8" standalone="yes"?>
<Relationships xmlns="http://schemas.openxmlformats.org/package/2006/relationships"><Relationship Id="rId2" Type="http://schemas.openxmlformats.org/officeDocument/2006/relationships/package" Target="../embeddings/Microsoft_Excel_Worksheet170.xlsx"/><Relationship Id="rId1" Type="http://schemas.openxmlformats.org/officeDocument/2006/relationships/themeOverride" Target="../theme/themeOverride143.xml"/></Relationships>
</file>

<file path=ppt/charts/_rels/chart172.xml.rels><?xml version="1.0" encoding="UTF-8" standalone="yes"?>
<Relationships xmlns="http://schemas.openxmlformats.org/package/2006/relationships"><Relationship Id="rId2" Type="http://schemas.openxmlformats.org/officeDocument/2006/relationships/package" Target="../embeddings/Microsoft_Excel_Worksheet171.xlsx"/><Relationship Id="rId1" Type="http://schemas.openxmlformats.org/officeDocument/2006/relationships/themeOverride" Target="../theme/themeOverride144.xml"/></Relationships>
</file>

<file path=ppt/charts/_rels/chart173.xml.rels><?xml version="1.0" encoding="UTF-8" standalone="yes"?>
<Relationships xmlns="http://schemas.openxmlformats.org/package/2006/relationships"><Relationship Id="rId1" Type="http://schemas.openxmlformats.org/officeDocument/2006/relationships/package" Target="../embeddings/Microsoft_Excel_Worksheet172.xlsx"/></Relationships>
</file>

<file path=ppt/charts/_rels/chart174.xml.rels><?xml version="1.0" encoding="UTF-8" standalone="yes"?>
<Relationships xmlns="http://schemas.openxmlformats.org/package/2006/relationships"><Relationship Id="rId2" Type="http://schemas.openxmlformats.org/officeDocument/2006/relationships/package" Target="../embeddings/Microsoft_Excel_Worksheet173.xlsx"/><Relationship Id="rId1" Type="http://schemas.openxmlformats.org/officeDocument/2006/relationships/themeOverride" Target="../theme/themeOverride145.xml"/></Relationships>
</file>

<file path=ppt/charts/_rels/chart175.xml.rels><?xml version="1.0" encoding="UTF-8" standalone="yes"?>
<Relationships xmlns="http://schemas.openxmlformats.org/package/2006/relationships"><Relationship Id="rId2" Type="http://schemas.openxmlformats.org/officeDocument/2006/relationships/package" Target="../embeddings/Microsoft_Excel_Worksheet174.xlsx"/><Relationship Id="rId1" Type="http://schemas.openxmlformats.org/officeDocument/2006/relationships/themeOverride" Target="../theme/themeOverride146.xml"/></Relationships>
</file>

<file path=ppt/charts/_rels/chart176.xml.rels><?xml version="1.0" encoding="UTF-8" standalone="yes"?>
<Relationships xmlns="http://schemas.openxmlformats.org/package/2006/relationships"><Relationship Id="rId2" Type="http://schemas.openxmlformats.org/officeDocument/2006/relationships/package" Target="../embeddings/Microsoft_Excel_Worksheet175.xlsx"/><Relationship Id="rId1" Type="http://schemas.openxmlformats.org/officeDocument/2006/relationships/themeOverride" Target="../theme/themeOverride147.xml"/></Relationships>
</file>

<file path=ppt/charts/_rels/chart177.xml.rels><?xml version="1.0" encoding="UTF-8" standalone="yes"?>
<Relationships xmlns="http://schemas.openxmlformats.org/package/2006/relationships"><Relationship Id="rId2" Type="http://schemas.openxmlformats.org/officeDocument/2006/relationships/package" Target="../embeddings/Microsoft_Excel_Worksheet176.xlsx"/><Relationship Id="rId1" Type="http://schemas.openxmlformats.org/officeDocument/2006/relationships/themeOverride" Target="../theme/themeOverride148.xml"/></Relationships>
</file>

<file path=ppt/charts/_rels/chart178.xml.rels><?xml version="1.0" encoding="UTF-8" standalone="yes"?>
<Relationships xmlns="http://schemas.openxmlformats.org/package/2006/relationships"><Relationship Id="rId2" Type="http://schemas.openxmlformats.org/officeDocument/2006/relationships/package" Target="../embeddings/Microsoft_Excel_Worksheet177.xlsx"/><Relationship Id="rId1" Type="http://schemas.openxmlformats.org/officeDocument/2006/relationships/themeOverride" Target="../theme/themeOverride149.xml"/></Relationships>
</file>

<file path=ppt/charts/_rels/chart179.xml.rels><?xml version="1.0" encoding="UTF-8" standalone="yes"?>
<Relationships xmlns="http://schemas.openxmlformats.org/package/2006/relationships"><Relationship Id="rId2" Type="http://schemas.openxmlformats.org/officeDocument/2006/relationships/package" Target="../embeddings/Microsoft_Excel_Worksheet178.xlsx"/><Relationship Id="rId1" Type="http://schemas.openxmlformats.org/officeDocument/2006/relationships/themeOverride" Target="../theme/themeOverride150.xml"/></Relationships>
</file>

<file path=ppt/charts/_rels/chart18.xml.rels><?xml version="1.0" encoding="UTF-8" standalone="yes"?>
<Relationships xmlns="http://schemas.openxmlformats.org/package/2006/relationships"><Relationship Id="rId2" Type="http://schemas.openxmlformats.org/officeDocument/2006/relationships/package" Target="../embeddings/Microsoft_Excel_Worksheet17.xlsx"/><Relationship Id="rId1" Type="http://schemas.openxmlformats.org/officeDocument/2006/relationships/themeOverride" Target="../theme/themeOverride16.xml"/></Relationships>
</file>

<file path=ppt/charts/_rels/chart180.xml.rels><?xml version="1.0" encoding="UTF-8" standalone="yes"?>
<Relationships xmlns="http://schemas.openxmlformats.org/package/2006/relationships"><Relationship Id="rId2" Type="http://schemas.openxmlformats.org/officeDocument/2006/relationships/package" Target="../embeddings/Microsoft_Excel_Worksheet179.xlsx"/><Relationship Id="rId1" Type="http://schemas.openxmlformats.org/officeDocument/2006/relationships/themeOverride" Target="../theme/themeOverride151.xml"/></Relationships>
</file>

<file path=ppt/charts/_rels/chart181.xml.rels><?xml version="1.0" encoding="UTF-8" standalone="yes"?>
<Relationships xmlns="http://schemas.openxmlformats.org/package/2006/relationships"><Relationship Id="rId2" Type="http://schemas.openxmlformats.org/officeDocument/2006/relationships/package" Target="../embeddings/Microsoft_Excel_Worksheet180.xlsx"/><Relationship Id="rId1" Type="http://schemas.openxmlformats.org/officeDocument/2006/relationships/themeOverride" Target="../theme/themeOverride152.xml"/></Relationships>
</file>

<file path=ppt/charts/_rels/chart182.xml.rels><?xml version="1.0" encoding="UTF-8" standalone="yes"?>
<Relationships xmlns="http://schemas.openxmlformats.org/package/2006/relationships"><Relationship Id="rId2" Type="http://schemas.openxmlformats.org/officeDocument/2006/relationships/package" Target="../embeddings/Microsoft_Excel_Worksheet181.xlsx"/><Relationship Id="rId1" Type="http://schemas.openxmlformats.org/officeDocument/2006/relationships/themeOverride" Target="../theme/themeOverride153.xml"/></Relationships>
</file>

<file path=ppt/charts/_rels/chart183.xml.rels><?xml version="1.0" encoding="UTF-8" standalone="yes"?>
<Relationships xmlns="http://schemas.openxmlformats.org/package/2006/relationships"><Relationship Id="rId2" Type="http://schemas.openxmlformats.org/officeDocument/2006/relationships/package" Target="../embeddings/Microsoft_Excel_Worksheet182.xlsx"/><Relationship Id="rId1" Type="http://schemas.openxmlformats.org/officeDocument/2006/relationships/themeOverride" Target="../theme/themeOverride154.xml"/></Relationships>
</file>

<file path=ppt/charts/_rels/chart184.xml.rels><?xml version="1.0" encoding="UTF-8" standalone="yes"?>
<Relationships xmlns="http://schemas.openxmlformats.org/package/2006/relationships"><Relationship Id="rId2" Type="http://schemas.openxmlformats.org/officeDocument/2006/relationships/package" Target="../embeddings/Microsoft_Excel_Worksheet183.xlsx"/><Relationship Id="rId1" Type="http://schemas.openxmlformats.org/officeDocument/2006/relationships/themeOverride" Target="../theme/themeOverride155.xml"/></Relationships>
</file>

<file path=ppt/charts/_rels/chart185.xml.rels><?xml version="1.0" encoding="UTF-8" standalone="yes"?>
<Relationships xmlns="http://schemas.openxmlformats.org/package/2006/relationships"><Relationship Id="rId1" Type="http://schemas.openxmlformats.org/officeDocument/2006/relationships/package" Target="../embeddings/Microsoft_Excel_Worksheet184.xlsx"/></Relationships>
</file>

<file path=ppt/charts/_rels/chart186.xml.rels><?xml version="1.0" encoding="UTF-8" standalone="yes"?>
<Relationships xmlns="http://schemas.openxmlformats.org/package/2006/relationships"><Relationship Id="rId2" Type="http://schemas.openxmlformats.org/officeDocument/2006/relationships/package" Target="../embeddings/Microsoft_Excel_Worksheet185.xlsx"/><Relationship Id="rId1" Type="http://schemas.openxmlformats.org/officeDocument/2006/relationships/themeOverride" Target="../theme/themeOverride156.xml"/></Relationships>
</file>

<file path=ppt/charts/_rels/chart187.xml.rels><?xml version="1.0" encoding="UTF-8" standalone="yes"?>
<Relationships xmlns="http://schemas.openxmlformats.org/package/2006/relationships"><Relationship Id="rId2" Type="http://schemas.openxmlformats.org/officeDocument/2006/relationships/package" Target="../embeddings/Microsoft_Excel_Worksheet186.xlsx"/><Relationship Id="rId1" Type="http://schemas.openxmlformats.org/officeDocument/2006/relationships/themeOverride" Target="../theme/themeOverride157.xml"/></Relationships>
</file>

<file path=ppt/charts/_rels/chart188.xml.rels><?xml version="1.0" encoding="UTF-8" standalone="yes"?>
<Relationships xmlns="http://schemas.openxmlformats.org/package/2006/relationships"><Relationship Id="rId2" Type="http://schemas.openxmlformats.org/officeDocument/2006/relationships/package" Target="../embeddings/Microsoft_Excel_Worksheet187.xlsx"/><Relationship Id="rId1" Type="http://schemas.openxmlformats.org/officeDocument/2006/relationships/themeOverride" Target="../theme/themeOverride158.xml"/></Relationships>
</file>

<file path=ppt/charts/_rels/chart189.xml.rels><?xml version="1.0" encoding="UTF-8" standalone="yes"?>
<Relationships xmlns="http://schemas.openxmlformats.org/package/2006/relationships"><Relationship Id="rId2" Type="http://schemas.openxmlformats.org/officeDocument/2006/relationships/package" Target="../embeddings/Microsoft_Excel_Worksheet188.xlsx"/><Relationship Id="rId1" Type="http://schemas.openxmlformats.org/officeDocument/2006/relationships/themeOverride" Target="../theme/themeOverride159.xml"/></Relationships>
</file>

<file path=ppt/charts/_rels/chart19.xml.rels><?xml version="1.0" encoding="UTF-8" standalone="yes"?>
<Relationships xmlns="http://schemas.openxmlformats.org/package/2006/relationships"><Relationship Id="rId2" Type="http://schemas.openxmlformats.org/officeDocument/2006/relationships/package" Target="../embeddings/Microsoft_Excel_Worksheet18.xlsx"/><Relationship Id="rId1" Type="http://schemas.openxmlformats.org/officeDocument/2006/relationships/themeOverride" Target="../theme/themeOverride17.xml"/></Relationships>
</file>

<file path=ppt/charts/_rels/chart190.xml.rels><?xml version="1.0" encoding="UTF-8" standalone="yes"?>
<Relationships xmlns="http://schemas.openxmlformats.org/package/2006/relationships"><Relationship Id="rId2" Type="http://schemas.openxmlformats.org/officeDocument/2006/relationships/package" Target="../embeddings/Microsoft_Excel_Worksheet189.xlsx"/><Relationship Id="rId1" Type="http://schemas.openxmlformats.org/officeDocument/2006/relationships/themeOverride" Target="../theme/themeOverride160.xml"/></Relationships>
</file>

<file path=ppt/charts/_rels/chart191.xml.rels><?xml version="1.0" encoding="UTF-8" standalone="yes"?>
<Relationships xmlns="http://schemas.openxmlformats.org/package/2006/relationships"><Relationship Id="rId1" Type="http://schemas.openxmlformats.org/officeDocument/2006/relationships/package" Target="../embeddings/Microsoft_Excel_Worksheet190.xlsx"/></Relationships>
</file>

<file path=ppt/charts/_rels/chart192.xml.rels><?xml version="1.0" encoding="UTF-8" standalone="yes"?>
<Relationships xmlns="http://schemas.openxmlformats.org/package/2006/relationships"><Relationship Id="rId2" Type="http://schemas.openxmlformats.org/officeDocument/2006/relationships/package" Target="../embeddings/Microsoft_Excel_Worksheet191.xlsx"/><Relationship Id="rId1" Type="http://schemas.openxmlformats.org/officeDocument/2006/relationships/themeOverride" Target="../theme/themeOverride161.xml"/></Relationships>
</file>

<file path=ppt/charts/_rels/chart193.xml.rels><?xml version="1.0" encoding="UTF-8" standalone="yes"?>
<Relationships xmlns="http://schemas.openxmlformats.org/package/2006/relationships"><Relationship Id="rId2" Type="http://schemas.openxmlformats.org/officeDocument/2006/relationships/package" Target="../embeddings/Microsoft_Excel_Worksheet192.xlsx"/><Relationship Id="rId1" Type="http://schemas.openxmlformats.org/officeDocument/2006/relationships/themeOverride" Target="../theme/themeOverride162.xml"/></Relationships>
</file>

<file path=ppt/charts/_rels/chart194.xml.rels><?xml version="1.0" encoding="UTF-8" standalone="yes"?>
<Relationships xmlns="http://schemas.openxmlformats.org/package/2006/relationships"><Relationship Id="rId2" Type="http://schemas.openxmlformats.org/officeDocument/2006/relationships/package" Target="../embeddings/Microsoft_Excel_Worksheet193.xlsx"/><Relationship Id="rId1" Type="http://schemas.openxmlformats.org/officeDocument/2006/relationships/themeOverride" Target="../theme/themeOverride163.xml"/></Relationships>
</file>

<file path=ppt/charts/_rels/chart195.xml.rels><?xml version="1.0" encoding="UTF-8" standalone="yes"?>
<Relationships xmlns="http://schemas.openxmlformats.org/package/2006/relationships"><Relationship Id="rId2" Type="http://schemas.openxmlformats.org/officeDocument/2006/relationships/package" Target="../embeddings/Microsoft_Excel_Worksheet194.xlsx"/><Relationship Id="rId1" Type="http://schemas.openxmlformats.org/officeDocument/2006/relationships/themeOverride" Target="../theme/themeOverride164.xml"/></Relationships>
</file>

<file path=ppt/charts/_rels/chart196.xml.rels><?xml version="1.0" encoding="UTF-8" standalone="yes"?>
<Relationships xmlns="http://schemas.openxmlformats.org/package/2006/relationships"><Relationship Id="rId2" Type="http://schemas.openxmlformats.org/officeDocument/2006/relationships/package" Target="../embeddings/Microsoft_Excel_Worksheet195.xlsx"/><Relationship Id="rId1" Type="http://schemas.openxmlformats.org/officeDocument/2006/relationships/themeOverride" Target="../theme/themeOverride165.xml"/></Relationships>
</file>

<file path=ppt/charts/_rels/chart197.xml.rels><?xml version="1.0" encoding="UTF-8" standalone="yes"?>
<Relationships xmlns="http://schemas.openxmlformats.org/package/2006/relationships"><Relationship Id="rId2" Type="http://schemas.openxmlformats.org/officeDocument/2006/relationships/package" Target="../embeddings/Microsoft_Excel_Worksheet196.xlsx"/><Relationship Id="rId1" Type="http://schemas.openxmlformats.org/officeDocument/2006/relationships/themeOverride" Target="../theme/themeOverride166.xml"/></Relationships>
</file>

<file path=ppt/charts/_rels/chart198.xml.rels><?xml version="1.0" encoding="UTF-8" standalone="yes"?>
<Relationships xmlns="http://schemas.openxmlformats.org/package/2006/relationships"><Relationship Id="rId1" Type="http://schemas.openxmlformats.org/officeDocument/2006/relationships/package" Target="../embeddings/Microsoft_Excel_Worksheet197.xlsx"/></Relationships>
</file>

<file path=ppt/charts/_rels/chart199.xml.rels><?xml version="1.0" encoding="UTF-8" standalone="yes"?>
<Relationships xmlns="http://schemas.openxmlformats.org/package/2006/relationships"><Relationship Id="rId2" Type="http://schemas.openxmlformats.org/officeDocument/2006/relationships/package" Target="../embeddings/Microsoft_Excel_Worksheet198.xlsx"/><Relationship Id="rId1" Type="http://schemas.openxmlformats.org/officeDocument/2006/relationships/themeOverride" Target="../theme/themeOverride167.xml"/></Relationships>
</file>

<file path=ppt/charts/_rels/chart2.xml.rels><?xml version="1.0" encoding="UTF-8" standalone="yes"?>
<Relationships xmlns="http://schemas.openxmlformats.org/package/2006/relationships"><Relationship Id="rId2" Type="http://schemas.openxmlformats.org/officeDocument/2006/relationships/package" Target="../embeddings/Microsoft_Excel_Worksheet1.xlsx"/><Relationship Id="rId1" Type="http://schemas.openxmlformats.org/officeDocument/2006/relationships/themeOverride" Target="../theme/themeOverride2.xml"/></Relationships>
</file>

<file path=ppt/charts/_rels/chart20.xml.rels><?xml version="1.0" encoding="UTF-8" standalone="yes"?>
<Relationships xmlns="http://schemas.openxmlformats.org/package/2006/relationships"><Relationship Id="rId2" Type="http://schemas.openxmlformats.org/officeDocument/2006/relationships/package" Target="../embeddings/Microsoft_Excel_Worksheet19.xlsx"/><Relationship Id="rId1" Type="http://schemas.openxmlformats.org/officeDocument/2006/relationships/themeOverride" Target="../theme/themeOverride18.xml"/></Relationships>
</file>

<file path=ppt/charts/_rels/chart200.xml.rels><?xml version="1.0" encoding="UTF-8" standalone="yes"?>
<Relationships xmlns="http://schemas.openxmlformats.org/package/2006/relationships"><Relationship Id="rId2" Type="http://schemas.openxmlformats.org/officeDocument/2006/relationships/package" Target="../embeddings/Microsoft_Excel_Worksheet199.xlsx"/><Relationship Id="rId1" Type="http://schemas.openxmlformats.org/officeDocument/2006/relationships/themeOverride" Target="../theme/themeOverride168.xml"/></Relationships>
</file>

<file path=ppt/charts/_rels/chart201.xml.rels><?xml version="1.0" encoding="UTF-8" standalone="yes"?>
<Relationships xmlns="http://schemas.openxmlformats.org/package/2006/relationships"><Relationship Id="rId2" Type="http://schemas.openxmlformats.org/officeDocument/2006/relationships/package" Target="../embeddings/Microsoft_Excel_Worksheet200.xlsx"/><Relationship Id="rId1" Type="http://schemas.openxmlformats.org/officeDocument/2006/relationships/themeOverride" Target="../theme/themeOverride169.xml"/></Relationships>
</file>

<file path=ppt/charts/_rels/chart202.xml.rels><?xml version="1.0" encoding="UTF-8" standalone="yes"?>
<Relationships xmlns="http://schemas.openxmlformats.org/package/2006/relationships"><Relationship Id="rId1" Type="http://schemas.openxmlformats.org/officeDocument/2006/relationships/package" Target="../embeddings/Microsoft_Excel_Worksheet201.xlsx"/></Relationships>
</file>

<file path=ppt/charts/_rels/chart203.xml.rels><?xml version="1.0" encoding="UTF-8" standalone="yes"?>
<Relationships xmlns="http://schemas.openxmlformats.org/package/2006/relationships"><Relationship Id="rId2" Type="http://schemas.openxmlformats.org/officeDocument/2006/relationships/package" Target="../embeddings/Microsoft_Excel_Worksheet202.xlsx"/><Relationship Id="rId1" Type="http://schemas.openxmlformats.org/officeDocument/2006/relationships/themeOverride" Target="../theme/themeOverride170.xml"/></Relationships>
</file>

<file path=ppt/charts/_rels/chart204.xml.rels><?xml version="1.0" encoding="UTF-8" standalone="yes"?>
<Relationships xmlns="http://schemas.openxmlformats.org/package/2006/relationships"><Relationship Id="rId2" Type="http://schemas.openxmlformats.org/officeDocument/2006/relationships/package" Target="../embeddings/Microsoft_Excel_Worksheet203.xlsx"/><Relationship Id="rId1" Type="http://schemas.openxmlformats.org/officeDocument/2006/relationships/themeOverride" Target="../theme/themeOverride171.xml"/></Relationships>
</file>

<file path=ppt/charts/_rels/chart205.xml.rels><?xml version="1.0" encoding="UTF-8" standalone="yes"?>
<Relationships xmlns="http://schemas.openxmlformats.org/package/2006/relationships"><Relationship Id="rId2" Type="http://schemas.openxmlformats.org/officeDocument/2006/relationships/package" Target="../embeddings/Microsoft_Excel_Worksheet204.xlsx"/><Relationship Id="rId1" Type="http://schemas.openxmlformats.org/officeDocument/2006/relationships/themeOverride" Target="../theme/themeOverride172.xml"/></Relationships>
</file>

<file path=ppt/charts/_rels/chart206.xml.rels><?xml version="1.0" encoding="UTF-8" standalone="yes"?>
<Relationships xmlns="http://schemas.openxmlformats.org/package/2006/relationships"><Relationship Id="rId2" Type="http://schemas.openxmlformats.org/officeDocument/2006/relationships/package" Target="../embeddings/Microsoft_Excel_Worksheet205.xlsx"/><Relationship Id="rId1" Type="http://schemas.openxmlformats.org/officeDocument/2006/relationships/themeOverride" Target="../theme/themeOverride173.xml"/></Relationships>
</file>

<file path=ppt/charts/_rels/chart207.xml.rels><?xml version="1.0" encoding="UTF-8" standalone="yes"?>
<Relationships xmlns="http://schemas.openxmlformats.org/package/2006/relationships"><Relationship Id="rId2" Type="http://schemas.openxmlformats.org/officeDocument/2006/relationships/package" Target="../embeddings/Microsoft_Excel_Worksheet206.xlsx"/><Relationship Id="rId1" Type="http://schemas.openxmlformats.org/officeDocument/2006/relationships/themeOverride" Target="../theme/themeOverride174.xml"/></Relationships>
</file>

<file path=ppt/charts/_rels/chart208.xml.rels><?xml version="1.0" encoding="UTF-8" standalone="yes"?>
<Relationships xmlns="http://schemas.openxmlformats.org/package/2006/relationships"><Relationship Id="rId2" Type="http://schemas.openxmlformats.org/officeDocument/2006/relationships/package" Target="../embeddings/Microsoft_Excel_Worksheet207.xlsx"/><Relationship Id="rId1" Type="http://schemas.openxmlformats.org/officeDocument/2006/relationships/themeOverride" Target="../theme/themeOverride175.xml"/></Relationships>
</file>

<file path=ppt/charts/_rels/chart209.xml.rels><?xml version="1.0" encoding="UTF-8" standalone="yes"?>
<Relationships xmlns="http://schemas.openxmlformats.org/package/2006/relationships"><Relationship Id="rId3" Type="http://schemas.openxmlformats.org/officeDocument/2006/relationships/package" Target="../embeddings/Microsoft_Excel_Worksheet208.xlsx"/><Relationship Id="rId2" Type="http://schemas.microsoft.com/office/2011/relationships/chartColorStyle" Target="colors10.xml"/><Relationship Id="rId1" Type="http://schemas.microsoft.com/office/2011/relationships/chartStyle" Target="style10.xml"/></Relationships>
</file>

<file path=ppt/charts/_rels/chart21.xml.rels><?xml version="1.0" encoding="UTF-8" standalone="yes"?>
<Relationships xmlns="http://schemas.openxmlformats.org/package/2006/relationships"><Relationship Id="rId2" Type="http://schemas.openxmlformats.org/officeDocument/2006/relationships/package" Target="../embeddings/Microsoft_Excel_Worksheet20.xlsx"/><Relationship Id="rId1" Type="http://schemas.openxmlformats.org/officeDocument/2006/relationships/themeOverride" Target="../theme/themeOverride19.xml"/></Relationships>
</file>

<file path=ppt/charts/_rels/chart210.xml.rels><?xml version="1.0" encoding="UTF-8" standalone="yes"?>
<Relationships xmlns="http://schemas.openxmlformats.org/package/2006/relationships"><Relationship Id="rId2" Type="http://schemas.openxmlformats.org/officeDocument/2006/relationships/package" Target="../embeddings/Microsoft_Excel_Worksheet209.xlsx"/><Relationship Id="rId1" Type="http://schemas.openxmlformats.org/officeDocument/2006/relationships/themeOverride" Target="../theme/themeOverride176.xml"/></Relationships>
</file>

<file path=ppt/charts/_rels/chart211.xml.rels><?xml version="1.0" encoding="UTF-8" standalone="yes"?>
<Relationships xmlns="http://schemas.openxmlformats.org/package/2006/relationships"><Relationship Id="rId2" Type="http://schemas.openxmlformats.org/officeDocument/2006/relationships/package" Target="../embeddings/Microsoft_Excel_Worksheet210.xlsx"/><Relationship Id="rId1" Type="http://schemas.openxmlformats.org/officeDocument/2006/relationships/themeOverride" Target="../theme/themeOverride177.xml"/></Relationships>
</file>

<file path=ppt/charts/_rels/chart212.xml.rels><?xml version="1.0" encoding="UTF-8" standalone="yes"?>
<Relationships xmlns="http://schemas.openxmlformats.org/package/2006/relationships"><Relationship Id="rId2" Type="http://schemas.openxmlformats.org/officeDocument/2006/relationships/package" Target="../embeddings/Microsoft_Excel_Worksheet211.xlsx"/><Relationship Id="rId1" Type="http://schemas.openxmlformats.org/officeDocument/2006/relationships/themeOverride" Target="../theme/themeOverride178.xml"/></Relationships>
</file>

<file path=ppt/charts/_rels/chart213.xml.rels><?xml version="1.0" encoding="UTF-8" standalone="yes"?>
<Relationships xmlns="http://schemas.openxmlformats.org/package/2006/relationships"><Relationship Id="rId2" Type="http://schemas.openxmlformats.org/officeDocument/2006/relationships/package" Target="../embeddings/Microsoft_Excel_Worksheet212.xlsx"/><Relationship Id="rId1" Type="http://schemas.openxmlformats.org/officeDocument/2006/relationships/themeOverride" Target="../theme/themeOverride179.xml"/></Relationships>
</file>

<file path=ppt/charts/_rels/chart214.xml.rels><?xml version="1.0" encoding="UTF-8" standalone="yes"?>
<Relationships xmlns="http://schemas.openxmlformats.org/package/2006/relationships"><Relationship Id="rId2" Type="http://schemas.openxmlformats.org/officeDocument/2006/relationships/package" Target="../embeddings/Microsoft_Excel_Worksheet213.xlsx"/><Relationship Id="rId1" Type="http://schemas.openxmlformats.org/officeDocument/2006/relationships/themeOverride" Target="../theme/themeOverride180.xml"/></Relationships>
</file>

<file path=ppt/charts/_rels/chart215.xml.rels><?xml version="1.0" encoding="UTF-8" standalone="yes"?>
<Relationships xmlns="http://schemas.openxmlformats.org/package/2006/relationships"><Relationship Id="rId2" Type="http://schemas.openxmlformats.org/officeDocument/2006/relationships/package" Target="../embeddings/Microsoft_Excel_Worksheet214.xlsx"/><Relationship Id="rId1" Type="http://schemas.openxmlformats.org/officeDocument/2006/relationships/themeOverride" Target="../theme/themeOverride181.xml"/></Relationships>
</file>

<file path=ppt/charts/_rels/chart216.xml.rels><?xml version="1.0" encoding="UTF-8" standalone="yes"?>
<Relationships xmlns="http://schemas.openxmlformats.org/package/2006/relationships"><Relationship Id="rId2" Type="http://schemas.openxmlformats.org/officeDocument/2006/relationships/package" Target="../embeddings/Microsoft_Excel_Worksheet215.xlsx"/><Relationship Id="rId1" Type="http://schemas.openxmlformats.org/officeDocument/2006/relationships/themeOverride" Target="../theme/themeOverride182.xml"/></Relationships>
</file>

<file path=ppt/charts/_rels/chart217.xml.rels><?xml version="1.0" encoding="UTF-8" standalone="yes"?>
<Relationships xmlns="http://schemas.openxmlformats.org/package/2006/relationships"><Relationship Id="rId2" Type="http://schemas.openxmlformats.org/officeDocument/2006/relationships/package" Target="../embeddings/Microsoft_Excel_Worksheet216.xlsx"/><Relationship Id="rId1" Type="http://schemas.openxmlformats.org/officeDocument/2006/relationships/themeOverride" Target="../theme/themeOverride183.xml"/></Relationships>
</file>

<file path=ppt/charts/_rels/chart218.xml.rels><?xml version="1.0" encoding="UTF-8" standalone="yes"?>
<Relationships xmlns="http://schemas.openxmlformats.org/package/2006/relationships"><Relationship Id="rId2" Type="http://schemas.openxmlformats.org/officeDocument/2006/relationships/package" Target="../embeddings/Microsoft_Excel_Worksheet217.xlsx"/><Relationship Id="rId1" Type="http://schemas.openxmlformats.org/officeDocument/2006/relationships/themeOverride" Target="../theme/themeOverride184.xml"/></Relationships>
</file>

<file path=ppt/charts/_rels/chart219.xml.rels><?xml version="1.0" encoding="UTF-8" standalone="yes"?>
<Relationships xmlns="http://schemas.openxmlformats.org/package/2006/relationships"><Relationship Id="rId2" Type="http://schemas.openxmlformats.org/officeDocument/2006/relationships/package" Target="../embeddings/Microsoft_Excel_Worksheet218.xlsx"/><Relationship Id="rId1" Type="http://schemas.openxmlformats.org/officeDocument/2006/relationships/themeOverride" Target="../theme/themeOverride185.xml"/></Relationships>
</file>

<file path=ppt/charts/_rels/chart22.xml.rels><?xml version="1.0" encoding="UTF-8" standalone="yes"?>
<Relationships xmlns="http://schemas.openxmlformats.org/package/2006/relationships"><Relationship Id="rId2" Type="http://schemas.openxmlformats.org/officeDocument/2006/relationships/package" Target="../embeddings/Microsoft_Excel_Worksheet21.xlsx"/><Relationship Id="rId1" Type="http://schemas.openxmlformats.org/officeDocument/2006/relationships/themeOverride" Target="../theme/themeOverride20.xml"/></Relationships>
</file>

<file path=ppt/charts/_rels/chart220.xml.rels><?xml version="1.0" encoding="UTF-8" standalone="yes"?>
<Relationships xmlns="http://schemas.openxmlformats.org/package/2006/relationships"><Relationship Id="rId2" Type="http://schemas.openxmlformats.org/officeDocument/2006/relationships/package" Target="../embeddings/Microsoft_Excel_Worksheet219.xlsx"/><Relationship Id="rId1" Type="http://schemas.openxmlformats.org/officeDocument/2006/relationships/themeOverride" Target="../theme/themeOverride186.xml"/></Relationships>
</file>

<file path=ppt/charts/_rels/chart221.xml.rels><?xml version="1.0" encoding="UTF-8" standalone="yes"?>
<Relationships xmlns="http://schemas.openxmlformats.org/package/2006/relationships"><Relationship Id="rId2" Type="http://schemas.openxmlformats.org/officeDocument/2006/relationships/package" Target="../embeddings/Microsoft_Excel_Worksheet220.xlsx"/><Relationship Id="rId1" Type="http://schemas.openxmlformats.org/officeDocument/2006/relationships/themeOverride" Target="../theme/themeOverride187.xml"/></Relationships>
</file>

<file path=ppt/charts/_rels/chart222.xml.rels><?xml version="1.0" encoding="UTF-8" standalone="yes"?>
<Relationships xmlns="http://schemas.openxmlformats.org/package/2006/relationships"><Relationship Id="rId2" Type="http://schemas.openxmlformats.org/officeDocument/2006/relationships/package" Target="../embeddings/Microsoft_Excel_Worksheet221.xlsx"/><Relationship Id="rId1" Type="http://schemas.openxmlformats.org/officeDocument/2006/relationships/themeOverride" Target="../theme/themeOverride188.xml"/></Relationships>
</file>

<file path=ppt/charts/_rels/chart223.xml.rels><?xml version="1.0" encoding="UTF-8" standalone="yes"?>
<Relationships xmlns="http://schemas.openxmlformats.org/package/2006/relationships"><Relationship Id="rId2" Type="http://schemas.openxmlformats.org/officeDocument/2006/relationships/package" Target="../embeddings/Microsoft_Excel_Worksheet222.xlsx"/><Relationship Id="rId1" Type="http://schemas.openxmlformats.org/officeDocument/2006/relationships/themeOverride" Target="../theme/themeOverride189.xml"/></Relationships>
</file>

<file path=ppt/charts/_rels/chart224.xml.rels><?xml version="1.0" encoding="UTF-8" standalone="yes"?>
<Relationships xmlns="http://schemas.openxmlformats.org/package/2006/relationships"><Relationship Id="rId2" Type="http://schemas.openxmlformats.org/officeDocument/2006/relationships/package" Target="../embeddings/Microsoft_Excel_Worksheet223.xlsx"/><Relationship Id="rId1" Type="http://schemas.openxmlformats.org/officeDocument/2006/relationships/themeOverride" Target="../theme/themeOverride190.xml"/></Relationships>
</file>

<file path=ppt/charts/_rels/chart225.xml.rels><?xml version="1.0" encoding="UTF-8" standalone="yes"?>
<Relationships xmlns="http://schemas.openxmlformats.org/package/2006/relationships"><Relationship Id="rId2" Type="http://schemas.openxmlformats.org/officeDocument/2006/relationships/package" Target="../embeddings/Microsoft_Excel_Worksheet224.xlsx"/><Relationship Id="rId1" Type="http://schemas.openxmlformats.org/officeDocument/2006/relationships/themeOverride" Target="../theme/themeOverride191.xml"/></Relationships>
</file>

<file path=ppt/charts/_rels/chart23.xml.rels><?xml version="1.0" encoding="UTF-8" standalone="yes"?>
<Relationships xmlns="http://schemas.openxmlformats.org/package/2006/relationships"><Relationship Id="rId1" Type="http://schemas.openxmlformats.org/officeDocument/2006/relationships/package" Target="../embeddings/Microsoft_Excel_Worksheet22.xlsx"/></Relationships>
</file>

<file path=ppt/charts/_rels/chart24.xml.rels><?xml version="1.0" encoding="UTF-8" standalone="yes"?>
<Relationships xmlns="http://schemas.openxmlformats.org/package/2006/relationships"><Relationship Id="rId2" Type="http://schemas.openxmlformats.org/officeDocument/2006/relationships/package" Target="../embeddings/Microsoft_Excel_Worksheet23.xlsx"/><Relationship Id="rId1" Type="http://schemas.openxmlformats.org/officeDocument/2006/relationships/themeOverride" Target="../theme/themeOverride21.xml"/></Relationships>
</file>

<file path=ppt/charts/_rels/chart25.xml.rels><?xml version="1.0" encoding="UTF-8" standalone="yes"?>
<Relationships xmlns="http://schemas.openxmlformats.org/package/2006/relationships"><Relationship Id="rId1" Type="http://schemas.openxmlformats.org/officeDocument/2006/relationships/package" Target="../embeddings/Microsoft_Excel_Worksheet24.xlsx"/></Relationships>
</file>

<file path=ppt/charts/_rels/chart26.xml.rels><?xml version="1.0" encoding="UTF-8" standalone="yes"?>
<Relationships xmlns="http://schemas.openxmlformats.org/package/2006/relationships"><Relationship Id="rId2" Type="http://schemas.openxmlformats.org/officeDocument/2006/relationships/package" Target="../embeddings/Microsoft_Excel_Worksheet25.xlsx"/><Relationship Id="rId1" Type="http://schemas.openxmlformats.org/officeDocument/2006/relationships/themeOverride" Target="../theme/themeOverride22.xml"/></Relationships>
</file>

<file path=ppt/charts/_rels/chart27.xml.rels><?xml version="1.0" encoding="UTF-8" standalone="yes"?>
<Relationships xmlns="http://schemas.openxmlformats.org/package/2006/relationships"><Relationship Id="rId2" Type="http://schemas.openxmlformats.org/officeDocument/2006/relationships/package" Target="../embeddings/Microsoft_Excel_Worksheet26.xlsx"/><Relationship Id="rId1" Type="http://schemas.openxmlformats.org/officeDocument/2006/relationships/themeOverride" Target="../theme/themeOverride23.xml"/></Relationships>
</file>

<file path=ppt/charts/_rels/chart28.xml.rels><?xml version="1.0" encoding="UTF-8" standalone="yes"?>
<Relationships xmlns="http://schemas.openxmlformats.org/package/2006/relationships"><Relationship Id="rId2" Type="http://schemas.openxmlformats.org/officeDocument/2006/relationships/package" Target="../embeddings/Microsoft_Excel_Worksheet27.xlsx"/><Relationship Id="rId1" Type="http://schemas.openxmlformats.org/officeDocument/2006/relationships/themeOverride" Target="../theme/themeOverride24.xml"/></Relationships>
</file>

<file path=ppt/charts/_rels/chart29.xml.rels><?xml version="1.0" encoding="UTF-8" standalone="yes"?>
<Relationships xmlns="http://schemas.openxmlformats.org/package/2006/relationships"><Relationship Id="rId2" Type="http://schemas.openxmlformats.org/officeDocument/2006/relationships/package" Target="../embeddings/Microsoft_Excel_Worksheet28.xlsx"/><Relationship Id="rId1" Type="http://schemas.openxmlformats.org/officeDocument/2006/relationships/themeOverride" Target="../theme/themeOverride25.xml"/></Relationships>
</file>

<file path=ppt/charts/_rels/chart3.xml.rels><?xml version="1.0" encoding="UTF-8" standalone="yes"?>
<Relationships xmlns="http://schemas.openxmlformats.org/package/2006/relationships"><Relationship Id="rId2" Type="http://schemas.openxmlformats.org/officeDocument/2006/relationships/package" Target="../embeddings/Microsoft_Excel_Worksheet2.xlsx"/><Relationship Id="rId1" Type="http://schemas.openxmlformats.org/officeDocument/2006/relationships/themeOverride" Target="../theme/themeOverride3.xml"/></Relationships>
</file>

<file path=ppt/charts/_rels/chart30.xml.rels><?xml version="1.0" encoding="UTF-8" standalone="yes"?>
<Relationships xmlns="http://schemas.openxmlformats.org/package/2006/relationships"><Relationship Id="rId1" Type="http://schemas.openxmlformats.org/officeDocument/2006/relationships/package" Target="../embeddings/Microsoft_Excel_Worksheet29.xlsx"/></Relationships>
</file>

<file path=ppt/charts/_rels/chart31.xml.rels><?xml version="1.0" encoding="UTF-8" standalone="yes"?>
<Relationships xmlns="http://schemas.openxmlformats.org/package/2006/relationships"><Relationship Id="rId2" Type="http://schemas.openxmlformats.org/officeDocument/2006/relationships/package" Target="../embeddings/Microsoft_Excel_Worksheet30.xlsx"/><Relationship Id="rId1" Type="http://schemas.openxmlformats.org/officeDocument/2006/relationships/themeOverride" Target="../theme/themeOverride26.xml"/></Relationships>
</file>

<file path=ppt/charts/_rels/chart32.xml.rels><?xml version="1.0" encoding="UTF-8" standalone="yes"?>
<Relationships xmlns="http://schemas.openxmlformats.org/package/2006/relationships"><Relationship Id="rId2" Type="http://schemas.openxmlformats.org/officeDocument/2006/relationships/package" Target="../embeddings/Microsoft_Excel_Worksheet31.xlsx"/><Relationship Id="rId1" Type="http://schemas.openxmlformats.org/officeDocument/2006/relationships/themeOverride" Target="../theme/themeOverride27.xml"/></Relationships>
</file>

<file path=ppt/charts/_rels/chart33.xml.rels><?xml version="1.0" encoding="UTF-8" standalone="yes"?>
<Relationships xmlns="http://schemas.openxmlformats.org/package/2006/relationships"><Relationship Id="rId2" Type="http://schemas.openxmlformats.org/officeDocument/2006/relationships/package" Target="../embeddings/Microsoft_Excel_Worksheet32.xlsx"/><Relationship Id="rId1" Type="http://schemas.openxmlformats.org/officeDocument/2006/relationships/themeOverride" Target="../theme/themeOverride28.xml"/></Relationships>
</file>

<file path=ppt/charts/_rels/chart34.xml.rels><?xml version="1.0" encoding="UTF-8" standalone="yes"?>
<Relationships xmlns="http://schemas.openxmlformats.org/package/2006/relationships"><Relationship Id="rId1" Type="http://schemas.openxmlformats.org/officeDocument/2006/relationships/package" Target="../embeddings/Microsoft_Excel_Worksheet33.xlsx"/></Relationships>
</file>

<file path=ppt/charts/_rels/chart35.xml.rels><?xml version="1.0" encoding="UTF-8" standalone="yes"?>
<Relationships xmlns="http://schemas.openxmlformats.org/package/2006/relationships"><Relationship Id="rId2" Type="http://schemas.openxmlformats.org/officeDocument/2006/relationships/package" Target="../embeddings/Microsoft_Excel_Worksheet34.xlsx"/><Relationship Id="rId1" Type="http://schemas.openxmlformats.org/officeDocument/2006/relationships/themeOverride" Target="../theme/themeOverride29.xml"/></Relationships>
</file>

<file path=ppt/charts/_rels/chart36.xml.rels><?xml version="1.0" encoding="UTF-8" standalone="yes"?>
<Relationships xmlns="http://schemas.openxmlformats.org/package/2006/relationships"><Relationship Id="rId2" Type="http://schemas.openxmlformats.org/officeDocument/2006/relationships/package" Target="../embeddings/Microsoft_Excel_Worksheet35.xlsx"/><Relationship Id="rId1" Type="http://schemas.openxmlformats.org/officeDocument/2006/relationships/themeOverride" Target="../theme/themeOverride30.xml"/></Relationships>
</file>

<file path=ppt/charts/_rels/chart37.xml.rels><?xml version="1.0" encoding="UTF-8" standalone="yes"?>
<Relationships xmlns="http://schemas.openxmlformats.org/package/2006/relationships"><Relationship Id="rId2" Type="http://schemas.openxmlformats.org/officeDocument/2006/relationships/package" Target="../embeddings/Microsoft_Excel_Worksheet36.xlsx"/><Relationship Id="rId1" Type="http://schemas.openxmlformats.org/officeDocument/2006/relationships/themeOverride" Target="../theme/themeOverride31.xml"/></Relationships>
</file>

<file path=ppt/charts/_rels/chart38.xml.rels><?xml version="1.0" encoding="UTF-8" standalone="yes"?>
<Relationships xmlns="http://schemas.openxmlformats.org/package/2006/relationships"><Relationship Id="rId2" Type="http://schemas.openxmlformats.org/officeDocument/2006/relationships/package" Target="../embeddings/Microsoft_Excel_Worksheet37.xlsx"/><Relationship Id="rId1" Type="http://schemas.openxmlformats.org/officeDocument/2006/relationships/themeOverride" Target="../theme/themeOverride32.xml"/></Relationships>
</file>

<file path=ppt/charts/_rels/chart39.xml.rels><?xml version="1.0" encoding="UTF-8" standalone="yes"?>
<Relationships xmlns="http://schemas.openxmlformats.org/package/2006/relationships"><Relationship Id="rId2" Type="http://schemas.openxmlformats.org/officeDocument/2006/relationships/package" Target="../embeddings/Microsoft_Excel_Worksheet38.xlsx"/><Relationship Id="rId1" Type="http://schemas.openxmlformats.org/officeDocument/2006/relationships/themeOverride" Target="../theme/themeOverride33.xml"/></Relationships>
</file>

<file path=ppt/charts/_rels/chart4.xml.rels><?xml version="1.0" encoding="UTF-8" standalone="yes"?>
<Relationships xmlns="http://schemas.openxmlformats.org/package/2006/relationships"><Relationship Id="rId2" Type="http://schemas.openxmlformats.org/officeDocument/2006/relationships/package" Target="../embeddings/Microsoft_Excel_Worksheet3.xlsx"/><Relationship Id="rId1" Type="http://schemas.openxmlformats.org/officeDocument/2006/relationships/themeOverride" Target="../theme/themeOverride4.xml"/></Relationships>
</file>

<file path=ppt/charts/_rels/chart40.xml.rels><?xml version="1.0" encoding="UTF-8" standalone="yes"?>
<Relationships xmlns="http://schemas.openxmlformats.org/package/2006/relationships"><Relationship Id="rId2" Type="http://schemas.openxmlformats.org/officeDocument/2006/relationships/package" Target="../embeddings/Microsoft_Excel_Worksheet39.xlsx"/><Relationship Id="rId1" Type="http://schemas.openxmlformats.org/officeDocument/2006/relationships/themeOverride" Target="../theme/themeOverride34.xml"/></Relationships>
</file>

<file path=ppt/charts/_rels/chart41.xml.rels><?xml version="1.0" encoding="UTF-8" standalone="yes"?>
<Relationships xmlns="http://schemas.openxmlformats.org/package/2006/relationships"><Relationship Id="rId3" Type="http://schemas.openxmlformats.org/officeDocument/2006/relationships/package" Target="../embeddings/Microsoft_Excel_Worksheet40.xlsx"/><Relationship Id="rId2" Type="http://schemas.microsoft.com/office/2011/relationships/chartColorStyle" Target="colors1.xml"/><Relationship Id="rId1" Type="http://schemas.microsoft.com/office/2011/relationships/chartStyle" Target="style1.xml"/></Relationships>
</file>

<file path=ppt/charts/_rels/chart42.xml.rels><?xml version="1.0" encoding="UTF-8" standalone="yes"?>
<Relationships xmlns="http://schemas.openxmlformats.org/package/2006/relationships"><Relationship Id="rId1" Type="http://schemas.openxmlformats.org/officeDocument/2006/relationships/package" Target="../embeddings/Microsoft_Excel_Worksheet41.xlsx"/></Relationships>
</file>

<file path=ppt/charts/_rels/chart43.xml.rels><?xml version="1.0" encoding="UTF-8" standalone="yes"?>
<Relationships xmlns="http://schemas.openxmlformats.org/package/2006/relationships"><Relationship Id="rId2" Type="http://schemas.openxmlformats.org/officeDocument/2006/relationships/package" Target="../embeddings/Microsoft_Excel_Worksheet42.xlsx"/><Relationship Id="rId1" Type="http://schemas.openxmlformats.org/officeDocument/2006/relationships/themeOverride" Target="../theme/themeOverride35.xml"/></Relationships>
</file>

<file path=ppt/charts/_rels/chart44.xml.rels><?xml version="1.0" encoding="UTF-8" standalone="yes"?>
<Relationships xmlns="http://schemas.openxmlformats.org/package/2006/relationships"><Relationship Id="rId1" Type="http://schemas.openxmlformats.org/officeDocument/2006/relationships/package" Target="../embeddings/Microsoft_Excel_Worksheet43.xlsx"/></Relationships>
</file>

<file path=ppt/charts/_rels/chart45.xml.rels><?xml version="1.0" encoding="UTF-8" standalone="yes"?>
<Relationships xmlns="http://schemas.openxmlformats.org/package/2006/relationships"><Relationship Id="rId2" Type="http://schemas.openxmlformats.org/officeDocument/2006/relationships/package" Target="../embeddings/Microsoft_Excel_Worksheet44.xlsx"/><Relationship Id="rId1" Type="http://schemas.openxmlformats.org/officeDocument/2006/relationships/themeOverride" Target="../theme/themeOverride36.xml"/></Relationships>
</file>

<file path=ppt/charts/_rels/chart46.xml.rels><?xml version="1.0" encoding="UTF-8" standalone="yes"?>
<Relationships xmlns="http://schemas.openxmlformats.org/package/2006/relationships"><Relationship Id="rId2" Type="http://schemas.openxmlformats.org/officeDocument/2006/relationships/package" Target="../embeddings/Microsoft_Excel_Worksheet45.xlsx"/><Relationship Id="rId1" Type="http://schemas.openxmlformats.org/officeDocument/2006/relationships/themeOverride" Target="../theme/themeOverride37.xml"/></Relationships>
</file>

<file path=ppt/charts/_rels/chart47.xml.rels><?xml version="1.0" encoding="UTF-8" standalone="yes"?>
<Relationships xmlns="http://schemas.openxmlformats.org/package/2006/relationships"><Relationship Id="rId2" Type="http://schemas.openxmlformats.org/officeDocument/2006/relationships/package" Target="../embeddings/Microsoft_Excel_Worksheet46.xlsx"/><Relationship Id="rId1" Type="http://schemas.openxmlformats.org/officeDocument/2006/relationships/themeOverride" Target="../theme/themeOverride38.xml"/></Relationships>
</file>

<file path=ppt/charts/_rels/chart48.xml.rels><?xml version="1.0" encoding="UTF-8" standalone="yes"?>
<Relationships xmlns="http://schemas.openxmlformats.org/package/2006/relationships"><Relationship Id="rId2" Type="http://schemas.openxmlformats.org/officeDocument/2006/relationships/package" Target="../embeddings/Microsoft_Excel_Worksheet47.xlsx"/><Relationship Id="rId1" Type="http://schemas.openxmlformats.org/officeDocument/2006/relationships/themeOverride" Target="../theme/themeOverride39.xml"/></Relationships>
</file>

<file path=ppt/charts/_rels/chart49.xml.rels><?xml version="1.0" encoding="UTF-8" standalone="yes"?>
<Relationships xmlns="http://schemas.openxmlformats.org/package/2006/relationships"><Relationship Id="rId2" Type="http://schemas.openxmlformats.org/officeDocument/2006/relationships/package" Target="../embeddings/Microsoft_Excel_Worksheet48.xlsx"/><Relationship Id="rId1" Type="http://schemas.openxmlformats.org/officeDocument/2006/relationships/themeOverride" Target="../theme/themeOverride40.xml"/></Relationships>
</file>

<file path=ppt/charts/_rels/chart5.xml.rels><?xml version="1.0" encoding="UTF-8" standalone="yes"?>
<Relationships xmlns="http://schemas.openxmlformats.org/package/2006/relationships"><Relationship Id="rId2" Type="http://schemas.openxmlformats.org/officeDocument/2006/relationships/package" Target="../embeddings/Microsoft_Excel_Worksheet4.xlsx"/><Relationship Id="rId1" Type="http://schemas.openxmlformats.org/officeDocument/2006/relationships/themeOverride" Target="../theme/themeOverride5.xml"/></Relationships>
</file>

<file path=ppt/charts/_rels/chart50.xml.rels><?xml version="1.0" encoding="UTF-8" standalone="yes"?>
<Relationships xmlns="http://schemas.openxmlformats.org/package/2006/relationships"><Relationship Id="rId2" Type="http://schemas.openxmlformats.org/officeDocument/2006/relationships/package" Target="../embeddings/Microsoft_Excel_Worksheet49.xlsx"/><Relationship Id="rId1" Type="http://schemas.openxmlformats.org/officeDocument/2006/relationships/themeOverride" Target="../theme/themeOverride41.xml"/></Relationships>
</file>

<file path=ppt/charts/_rels/chart51.xml.rels><?xml version="1.0" encoding="UTF-8" standalone="yes"?>
<Relationships xmlns="http://schemas.openxmlformats.org/package/2006/relationships"><Relationship Id="rId2" Type="http://schemas.openxmlformats.org/officeDocument/2006/relationships/package" Target="../embeddings/Microsoft_Excel_Worksheet50.xlsx"/><Relationship Id="rId1" Type="http://schemas.openxmlformats.org/officeDocument/2006/relationships/themeOverride" Target="../theme/themeOverride42.xml"/></Relationships>
</file>

<file path=ppt/charts/_rels/chart52.xml.rels><?xml version="1.0" encoding="UTF-8" standalone="yes"?>
<Relationships xmlns="http://schemas.openxmlformats.org/package/2006/relationships"><Relationship Id="rId2" Type="http://schemas.openxmlformats.org/officeDocument/2006/relationships/package" Target="../embeddings/Microsoft_Excel_Worksheet51.xlsx"/><Relationship Id="rId1" Type="http://schemas.openxmlformats.org/officeDocument/2006/relationships/themeOverride" Target="../theme/themeOverride43.xml"/></Relationships>
</file>

<file path=ppt/charts/_rels/chart53.xml.rels><?xml version="1.0" encoding="UTF-8" standalone="yes"?>
<Relationships xmlns="http://schemas.openxmlformats.org/package/2006/relationships"><Relationship Id="rId2" Type="http://schemas.openxmlformats.org/officeDocument/2006/relationships/package" Target="../embeddings/Microsoft_Excel_Worksheet52.xlsx"/><Relationship Id="rId1" Type="http://schemas.openxmlformats.org/officeDocument/2006/relationships/themeOverride" Target="../theme/themeOverride44.xml"/></Relationships>
</file>

<file path=ppt/charts/_rels/chart54.xml.rels><?xml version="1.0" encoding="UTF-8" standalone="yes"?>
<Relationships xmlns="http://schemas.openxmlformats.org/package/2006/relationships"><Relationship Id="rId2" Type="http://schemas.openxmlformats.org/officeDocument/2006/relationships/package" Target="../embeddings/Microsoft_Excel_Worksheet53.xlsx"/><Relationship Id="rId1" Type="http://schemas.openxmlformats.org/officeDocument/2006/relationships/themeOverride" Target="../theme/themeOverride45.xml"/></Relationships>
</file>

<file path=ppt/charts/_rels/chart55.xml.rels><?xml version="1.0" encoding="UTF-8" standalone="yes"?>
<Relationships xmlns="http://schemas.openxmlformats.org/package/2006/relationships"><Relationship Id="rId2" Type="http://schemas.openxmlformats.org/officeDocument/2006/relationships/package" Target="../embeddings/Microsoft_Excel_Worksheet54.xlsx"/><Relationship Id="rId1" Type="http://schemas.openxmlformats.org/officeDocument/2006/relationships/themeOverride" Target="../theme/themeOverride46.xml"/></Relationships>
</file>

<file path=ppt/charts/_rels/chart56.xml.rels><?xml version="1.0" encoding="UTF-8" standalone="yes"?>
<Relationships xmlns="http://schemas.openxmlformats.org/package/2006/relationships"><Relationship Id="rId2" Type="http://schemas.openxmlformats.org/officeDocument/2006/relationships/package" Target="../embeddings/Microsoft_Excel_Worksheet55.xlsx"/><Relationship Id="rId1" Type="http://schemas.openxmlformats.org/officeDocument/2006/relationships/themeOverride" Target="../theme/themeOverride47.xml"/></Relationships>
</file>

<file path=ppt/charts/_rels/chart57.xml.rels><?xml version="1.0" encoding="UTF-8" standalone="yes"?>
<Relationships xmlns="http://schemas.openxmlformats.org/package/2006/relationships"><Relationship Id="rId2" Type="http://schemas.openxmlformats.org/officeDocument/2006/relationships/package" Target="../embeddings/Microsoft_Excel_Worksheet56.xlsx"/><Relationship Id="rId1" Type="http://schemas.openxmlformats.org/officeDocument/2006/relationships/themeOverride" Target="../theme/themeOverride48.xml"/></Relationships>
</file>

<file path=ppt/charts/_rels/chart58.xml.rels><?xml version="1.0" encoding="UTF-8" standalone="yes"?>
<Relationships xmlns="http://schemas.openxmlformats.org/package/2006/relationships"><Relationship Id="rId2" Type="http://schemas.openxmlformats.org/officeDocument/2006/relationships/package" Target="../embeddings/Microsoft_Excel_Worksheet57.xlsx"/><Relationship Id="rId1" Type="http://schemas.openxmlformats.org/officeDocument/2006/relationships/themeOverride" Target="../theme/themeOverride49.xml"/></Relationships>
</file>

<file path=ppt/charts/_rels/chart59.xml.rels><?xml version="1.0" encoding="UTF-8" standalone="yes"?>
<Relationships xmlns="http://schemas.openxmlformats.org/package/2006/relationships"><Relationship Id="rId2" Type="http://schemas.openxmlformats.org/officeDocument/2006/relationships/package" Target="../embeddings/Microsoft_Excel_Worksheet58.xlsx"/><Relationship Id="rId1" Type="http://schemas.openxmlformats.org/officeDocument/2006/relationships/themeOverride" Target="../theme/themeOverride50.xml"/></Relationships>
</file>

<file path=ppt/charts/_rels/chart6.xml.rels><?xml version="1.0" encoding="UTF-8" standalone="yes"?>
<Relationships xmlns="http://schemas.openxmlformats.org/package/2006/relationships"><Relationship Id="rId2" Type="http://schemas.openxmlformats.org/officeDocument/2006/relationships/package" Target="../embeddings/Microsoft_Excel_Worksheet5.xlsx"/><Relationship Id="rId1" Type="http://schemas.openxmlformats.org/officeDocument/2006/relationships/themeOverride" Target="../theme/themeOverride6.xml"/></Relationships>
</file>

<file path=ppt/charts/_rels/chart60.xml.rels><?xml version="1.0" encoding="UTF-8" standalone="yes"?>
<Relationships xmlns="http://schemas.openxmlformats.org/package/2006/relationships"><Relationship Id="rId2" Type="http://schemas.openxmlformats.org/officeDocument/2006/relationships/package" Target="../embeddings/Microsoft_Excel_Worksheet59.xlsx"/><Relationship Id="rId1" Type="http://schemas.openxmlformats.org/officeDocument/2006/relationships/themeOverride" Target="../theme/themeOverride51.xml"/></Relationships>
</file>

<file path=ppt/charts/_rels/chart61.xml.rels><?xml version="1.0" encoding="UTF-8" standalone="yes"?>
<Relationships xmlns="http://schemas.openxmlformats.org/package/2006/relationships"><Relationship Id="rId2" Type="http://schemas.openxmlformats.org/officeDocument/2006/relationships/package" Target="../embeddings/Microsoft_Excel_Worksheet60.xlsx"/><Relationship Id="rId1" Type="http://schemas.openxmlformats.org/officeDocument/2006/relationships/themeOverride" Target="../theme/themeOverride52.xml"/></Relationships>
</file>

<file path=ppt/charts/_rels/chart62.xml.rels><?xml version="1.0" encoding="UTF-8" standalone="yes"?>
<Relationships xmlns="http://schemas.openxmlformats.org/package/2006/relationships"><Relationship Id="rId1" Type="http://schemas.openxmlformats.org/officeDocument/2006/relationships/package" Target="../embeddings/Microsoft_Excel_Worksheet61.xlsx"/></Relationships>
</file>

<file path=ppt/charts/_rels/chart63.xml.rels><?xml version="1.0" encoding="UTF-8" standalone="yes"?>
<Relationships xmlns="http://schemas.openxmlformats.org/package/2006/relationships"><Relationship Id="rId2" Type="http://schemas.openxmlformats.org/officeDocument/2006/relationships/package" Target="../embeddings/Microsoft_Excel_Worksheet62.xlsx"/><Relationship Id="rId1" Type="http://schemas.openxmlformats.org/officeDocument/2006/relationships/themeOverride" Target="../theme/themeOverride53.xml"/></Relationships>
</file>

<file path=ppt/charts/_rels/chart64.xml.rels><?xml version="1.0" encoding="UTF-8" standalone="yes"?>
<Relationships xmlns="http://schemas.openxmlformats.org/package/2006/relationships"><Relationship Id="rId2" Type="http://schemas.openxmlformats.org/officeDocument/2006/relationships/package" Target="../embeddings/Microsoft_Excel_Worksheet63.xlsx"/><Relationship Id="rId1" Type="http://schemas.openxmlformats.org/officeDocument/2006/relationships/themeOverride" Target="../theme/themeOverride54.xml"/></Relationships>
</file>

<file path=ppt/charts/_rels/chart65.xml.rels><?xml version="1.0" encoding="UTF-8" standalone="yes"?>
<Relationships xmlns="http://schemas.openxmlformats.org/package/2006/relationships"><Relationship Id="rId2" Type="http://schemas.openxmlformats.org/officeDocument/2006/relationships/package" Target="../embeddings/Microsoft_Excel_Worksheet64.xlsx"/><Relationship Id="rId1" Type="http://schemas.openxmlformats.org/officeDocument/2006/relationships/themeOverride" Target="../theme/themeOverride55.xml"/></Relationships>
</file>

<file path=ppt/charts/_rels/chart66.xml.rels><?xml version="1.0" encoding="UTF-8" standalone="yes"?>
<Relationships xmlns="http://schemas.openxmlformats.org/package/2006/relationships"><Relationship Id="rId2" Type="http://schemas.openxmlformats.org/officeDocument/2006/relationships/package" Target="../embeddings/Microsoft_Excel_Worksheet65.xlsx"/><Relationship Id="rId1" Type="http://schemas.openxmlformats.org/officeDocument/2006/relationships/themeOverride" Target="../theme/themeOverride56.xml"/></Relationships>
</file>

<file path=ppt/charts/_rels/chart67.xml.rels><?xml version="1.0" encoding="UTF-8" standalone="yes"?>
<Relationships xmlns="http://schemas.openxmlformats.org/package/2006/relationships"><Relationship Id="rId2" Type="http://schemas.openxmlformats.org/officeDocument/2006/relationships/package" Target="../embeddings/Microsoft_Excel_Worksheet66.xlsx"/><Relationship Id="rId1" Type="http://schemas.openxmlformats.org/officeDocument/2006/relationships/themeOverride" Target="../theme/themeOverride57.xml"/></Relationships>
</file>

<file path=ppt/charts/_rels/chart68.xml.rels><?xml version="1.0" encoding="UTF-8" standalone="yes"?>
<Relationships xmlns="http://schemas.openxmlformats.org/package/2006/relationships"><Relationship Id="rId2" Type="http://schemas.openxmlformats.org/officeDocument/2006/relationships/package" Target="../embeddings/Microsoft_Excel_Worksheet67.xlsx"/><Relationship Id="rId1" Type="http://schemas.openxmlformats.org/officeDocument/2006/relationships/themeOverride" Target="../theme/themeOverride58.xml"/></Relationships>
</file>

<file path=ppt/charts/_rels/chart69.xml.rels><?xml version="1.0" encoding="UTF-8" standalone="yes"?>
<Relationships xmlns="http://schemas.openxmlformats.org/package/2006/relationships"><Relationship Id="rId2" Type="http://schemas.openxmlformats.org/officeDocument/2006/relationships/package" Target="../embeddings/Microsoft_Excel_Worksheet68.xlsx"/><Relationship Id="rId1" Type="http://schemas.openxmlformats.org/officeDocument/2006/relationships/themeOverride" Target="../theme/themeOverride59.xml"/></Relationships>
</file>

<file path=ppt/charts/_rels/chart7.xml.rels><?xml version="1.0" encoding="UTF-8" standalone="yes"?>
<Relationships xmlns="http://schemas.openxmlformats.org/package/2006/relationships"><Relationship Id="rId2" Type="http://schemas.openxmlformats.org/officeDocument/2006/relationships/package" Target="../embeddings/Microsoft_Excel_Worksheet6.xlsx"/><Relationship Id="rId1" Type="http://schemas.openxmlformats.org/officeDocument/2006/relationships/themeOverride" Target="../theme/themeOverride7.xml"/></Relationships>
</file>

<file path=ppt/charts/_rels/chart70.xml.rels><?xml version="1.0" encoding="UTF-8" standalone="yes"?>
<Relationships xmlns="http://schemas.openxmlformats.org/package/2006/relationships"><Relationship Id="rId1" Type="http://schemas.openxmlformats.org/officeDocument/2006/relationships/package" Target="../embeddings/Microsoft_Excel_Worksheet69.xlsx"/></Relationships>
</file>

<file path=ppt/charts/_rels/chart71.xml.rels><?xml version="1.0" encoding="UTF-8" standalone="yes"?>
<Relationships xmlns="http://schemas.openxmlformats.org/package/2006/relationships"><Relationship Id="rId2" Type="http://schemas.openxmlformats.org/officeDocument/2006/relationships/package" Target="../embeddings/Microsoft_Excel_Worksheet70.xlsx"/><Relationship Id="rId1" Type="http://schemas.openxmlformats.org/officeDocument/2006/relationships/themeOverride" Target="../theme/themeOverride60.xml"/></Relationships>
</file>

<file path=ppt/charts/_rels/chart72.xml.rels><?xml version="1.0" encoding="UTF-8" standalone="yes"?>
<Relationships xmlns="http://schemas.openxmlformats.org/package/2006/relationships"><Relationship Id="rId1" Type="http://schemas.openxmlformats.org/officeDocument/2006/relationships/package" Target="../embeddings/Microsoft_Excel_Worksheet71.xlsx"/></Relationships>
</file>

<file path=ppt/charts/_rels/chart73.xml.rels><?xml version="1.0" encoding="UTF-8" standalone="yes"?>
<Relationships xmlns="http://schemas.openxmlformats.org/package/2006/relationships"><Relationship Id="rId2" Type="http://schemas.openxmlformats.org/officeDocument/2006/relationships/package" Target="../embeddings/Microsoft_Excel_Worksheet72.xlsx"/><Relationship Id="rId1" Type="http://schemas.openxmlformats.org/officeDocument/2006/relationships/themeOverride" Target="../theme/themeOverride61.xml"/></Relationships>
</file>

<file path=ppt/charts/_rels/chart74.xml.rels><?xml version="1.0" encoding="UTF-8" standalone="yes"?>
<Relationships xmlns="http://schemas.openxmlformats.org/package/2006/relationships"><Relationship Id="rId2" Type="http://schemas.openxmlformats.org/officeDocument/2006/relationships/package" Target="../embeddings/Microsoft_Excel_Worksheet73.xlsx"/><Relationship Id="rId1" Type="http://schemas.openxmlformats.org/officeDocument/2006/relationships/themeOverride" Target="../theme/themeOverride62.xml"/></Relationships>
</file>

<file path=ppt/charts/_rels/chart75.xml.rels><?xml version="1.0" encoding="UTF-8" standalone="yes"?>
<Relationships xmlns="http://schemas.openxmlformats.org/package/2006/relationships"><Relationship Id="rId2" Type="http://schemas.openxmlformats.org/officeDocument/2006/relationships/package" Target="../embeddings/Microsoft_Excel_Worksheet74.xlsx"/><Relationship Id="rId1" Type="http://schemas.openxmlformats.org/officeDocument/2006/relationships/themeOverride" Target="../theme/themeOverride63.xml"/></Relationships>
</file>

<file path=ppt/charts/_rels/chart76.xml.rels><?xml version="1.0" encoding="UTF-8" standalone="yes"?>
<Relationships xmlns="http://schemas.openxmlformats.org/package/2006/relationships"><Relationship Id="rId2" Type="http://schemas.openxmlformats.org/officeDocument/2006/relationships/package" Target="../embeddings/Microsoft_Excel_Worksheet75.xlsx"/><Relationship Id="rId1" Type="http://schemas.openxmlformats.org/officeDocument/2006/relationships/themeOverride" Target="../theme/themeOverride64.xml"/></Relationships>
</file>

<file path=ppt/charts/_rels/chart77.xml.rels><?xml version="1.0" encoding="UTF-8" standalone="yes"?>
<Relationships xmlns="http://schemas.openxmlformats.org/package/2006/relationships"><Relationship Id="rId2" Type="http://schemas.openxmlformats.org/officeDocument/2006/relationships/package" Target="../embeddings/Microsoft_Excel_Worksheet76.xlsx"/><Relationship Id="rId1" Type="http://schemas.openxmlformats.org/officeDocument/2006/relationships/themeOverride" Target="../theme/themeOverride65.xml"/></Relationships>
</file>

<file path=ppt/charts/_rels/chart78.xml.rels><?xml version="1.0" encoding="UTF-8" standalone="yes"?>
<Relationships xmlns="http://schemas.openxmlformats.org/package/2006/relationships"><Relationship Id="rId2" Type="http://schemas.openxmlformats.org/officeDocument/2006/relationships/package" Target="../embeddings/Microsoft_Excel_Worksheet77.xlsx"/><Relationship Id="rId1" Type="http://schemas.openxmlformats.org/officeDocument/2006/relationships/themeOverride" Target="../theme/themeOverride66.xml"/></Relationships>
</file>

<file path=ppt/charts/_rels/chart79.xml.rels><?xml version="1.0" encoding="UTF-8" standalone="yes"?>
<Relationships xmlns="http://schemas.openxmlformats.org/package/2006/relationships"><Relationship Id="rId2" Type="http://schemas.openxmlformats.org/officeDocument/2006/relationships/package" Target="../embeddings/Microsoft_Excel_Worksheet78.xlsx"/><Relationship Id="rId1" Type="http://schemas.openxmlformats.org/officeDocument/2006/relationships/themeOverride" Target="../theme/themeOverride67.xml"/></Relationships>
</file>

<file path=ppt/charts/_rels/chart8.xml.rels><?xml version="1.0" encoding="UTF-8" standalone="yes"?>
<Relationships xmlns="http://schemas.openxmlformats.org/package/2006/relationships"><Relationship Id="rId2" Type="http://schemas.openxmlformats.org/officeDocument/2006/relationships/package" Target="../embeddings/Microsoft_Excel_Worksheet7.xlsx"/><Relationship Id="rId1" Type="http://schemas.openxmlformats.org/officeDocument/2006/relationships/themeOverride" Target="../theme/themeOverride8.xml"/></Relationships>
</file>

<file path=ppt/charts/_rels/chart80.xml.rels><?xml version="1.0" encoding="UTF-8" standalone="yes"?>
<Relationships xmlns="http://schemas.openxmlformats.org/package/2006/relationships"><Relationship Id="rId2" Type="http://schemas.openxmlformats.org/officeDocument/2006/relationships/package" Target="../embeddings/Microsoft_Excel_Worksheet79.xlsx"/><Relationship Id="rId1" Type="http://schemas.openxmlformats.org/officeDocument/2006/relationships/themeOverride" Target="../theme/themeOverride68.xml"/></Relationships>
</file>

<file path=ppt/charts/_rels/chart81.xml.rels><?xml version="1.0" encoding="UTF-8" standalone="yes"?>
<Relationships xmlns="http://schemas.openxmlformats.org/package/2006/relationships"><Relationship Id="rId3" Type="http://schemas.openxmlformats.org/officeDocument/2006/relationships/package" Target="../embeddings/Microsoft_Excel_Worksheet80.xlsx"/><Relationship Id="rId2" Type="http://schemas.microsoft.com/office/2011/relationships/chartColorStyle" Target="colors2.xml"/><Relationship Id="rId1" Type="http://schemas.microsoft.com/office/2011/relationships/chartStyle" Target="style2.xml"/></Relationships>
</file>

<file path=ppt/charts/_rels/chart82.xml.rels><?xml version="1.0" encoding="UTF-8" standalone="yes"?>
<Relationships xmlns="http://schemas.openxmlformats.org/package/2006/relationships"><Relationship Id="rId2" Type="http://schemas.openxmlformats.org/officeDocument/2006/relationships/package" Target="../embeddings/Microsoft_Excel_Worksheet81.xlsx"/><Relationship Id="rId1" Type="http://schemas.openxmlformats.org/officeDocument/2006/relationships/themeOverride" Target="../theme/themeOverride69.xml"/></Relationships>
</file>

<file path=ppt/charts/_rels/chart83.xml.rels><?xml version="1.0" encoding="UTF-8" standalone="yes"?>
<Relationships xmlns="http://schemas.openxmlformats.org/package/2006/relationships"><Relationship Id="rId2" Type="http://schemas.openxmlformats.org/officeDocument/2006/relationships/package" Target="../embeddings/Microsoft_Excel_Worksheet82.xlsx"/><Relationship Id="rId1" Type="http://schemas.openxmlformats.org/officeDocument/2006/relationships/themeOverride" Target="../theme/themeOverride70.xml"/></Relationships>
</file>

<file path=ppt/charts/_rels/chart84.xml.rels><?xml version="1.0" encoding="UTF-8" standalone="yes"?>
<Relationships xmlns="http://schemas.openxmlformats.org/package/2006/relationships"><Relationship Id="rId2" Type="http://schemas.openxmlformats.org/officeDocument/2006/relationships/package" Target="../embeddings/Microsoft_Excel_Worksheet83.xlsx"/><Relationship Id="rId1" Type="http://schemas.openxmlformats.org/officeDocument/2006/relationships/themeOverride" Target="../theme/themeOverride71.xml"/></Relationships>
</file>

<file path=ppt/charts/_rels/chart85.xml.rels><?xml version="1.0" encoding="UTF-8" standalone="yes"?>
<Relationships xmlns="http://schemas.openxmlformats.org/package/2006/relationships"><Relationship Id="rId2" Type="http://schemas.openxmlformats.org/officeDocument/2006/relationships/package" Target="../embeddings/Microsoft_Excel_Worksheet84.xlsx"/><Relationship Id="rId1" Type="http://schemas.openxmlformats.org/officeDocument/2006/relationships/themeOverride" Target="../theme/themeOverride72.xml"/></Relationships>
</file>

<file path=ppt/charts/_rels/chart86.xml.rels><?xml version="1.0" encoding="UTF-8" standalone="yes"?>
<Relationships xmlns="http://schemas.openxmlformats.org/package/2006/relationships"><Relationship Id="rId2" Type="http://schemas.openxmlformats.org/officeDocument/2006/relationships/package" Target="../embeddings/Microsoft_Excel_Worksheet85.xlsx"/><Relationship Id="rId1" Type="http://schemas.openxmlformats.org/officeDocument/2006/relationships/themeOverride" Target="../theme/themeOverride73.xml"/></Relationships>
</file>

<file path=ppt/charts/_rels/chart87.xml.rels><?xml version="1.0" encoding="UTF-8" standalone="yes"?>
<Relationships xmlns="http://schemas.openxmlformats.org/package/2006/relationships"><Relationship Id="rId3" Type="http://schemas.openxmlformats.org/officeDocument/2006/relationships/package" Target="../embeddings/Microsoft_Excel_Worksheet86.xlsx"/><Relationship Id="rId2" Type="http://schemas.microsoft.com/office/2011/relationships/chartColorStyle" Target="colors3.xml"/><Relationship Id="rId1" Type="http://schemas.microsoft.com/office/2011/relationships/chartStyle" Target="style3.xml"/></Relationships>
</file>

<file path=ppt/charts/_rels/chart88.xml.rels><?xml version="1.0" encoding="UTF-8" standalone="yes"?>
<Relationships xmlns="http://schemas.openxmlformats.org/package/2006/relationships"><Relationship Id="rId2" Type="http://schemas.openxmlformats.org/officeDocument/2006/relationships/package" Target="../embeddings/Microsoft_Excel_Worksheet87.xlsx"/><Relationship Id="rId1" Type="http://schemas.openxmlformats.org/officeDocument/2006/relationships/themeOverride" Target="../theme/themeOverride74.xml"/></Relationships>
</file>

<file path=ppt/charts/_rels/chart89.xml.rels><?xml version="1.0" encoding="UTF-8" standalone="yes"?>
<Relationships xmlns="http://schemas.openxmlformats.org/package/2006/relationships"><Relationship Id="rId2" Type="http://schemas.openxmlformats.org/officeDocument/2006/relationships/package" Target="../embeddings/Microsoft_Excel_Worksheet88.xlsx"/><Relationship Id="rId1" Type="http://schemas.openxmlformats.org/officeDocument/2006/relationships/themeOverride" Target="../theme/themeOverride75.xml"/></Relationships>
</file>

<file path=ppt/charts/_rels/chart9.xml.rels><?xml version="1.0" encoding="UTF-8" standalone="yes"?>
<Relationships xmlns="http://schemas.openxmlformats.org/package/2006/relationships"><Relationship Id="rId2" Type="http://schemas.openxmlformats.org/officeDocument/2006/relationships/package" Target="../embeddings/Microsoft_Excel_Worksheet8.xlsx"/><Relationship Id="rId1" Type="http://schemas.openxmlformats.org/officeDocument/2006/relationships/themeOverride" Target="../theme/themeOverride9.xml"/></Relationships>
</file>

<file path=ppt/charts/_rels/chart90.xml.rels><?xml version="1.0" encoding="UTF-8" standalone="yes"?>
<Relationships xmlns="http://schemas.openxmlformats.org/package/2006/relationships"><Relationship Id="rId3" Type="http://schemas.openxmlformats.org/officeDocument/2006/relationships/package" Target="../embeddings/Microsoft_Excel_Worksheet89.xlsx"/><Relationship Id="rId2" Type="http://schemas.microsoft.com/office/2011/relationships/chartColorStyle" Target="colors4.xml"/><Relationship Id="rId1" Type="http://schemas.microsoft.com/office/2011/relationships/chartStyle" Target="style4.xml"/></Relationships>
</file>

<file path=ppt/charts/_rels/chart91.xml.rels><?xml version="1.0" encoding="UTF-8" standalone="yes"?>
<Relationships xmlns="http://schemas.openxmlformats.org/package/2006/relationships"><Relationship Id="rId2" Type="http://schemas.openxmlformats.org/officeDocument/2006/relationships/package" Target="../embeddings/Microsoft_Excel_Worksheet90.xlsx"/><Relationship Id="rId1" Type="http://schemas.openxmlformats.org/officeDocument/2006/relationships/themeOverride" Target="../theme/themeOverride76.xml"/></Relationships>
</file>

<file path=ppt/charts/_rels/chart92.xml.rels><?xml version="1.0" encoding="UTF-8" standalone="yes"?>
<Relationships xmlns="http://schemas.openxmlformats.org/package/2006/relationships"><Relationship Id="rId2" Type="http://schemas.openxmlformats.org/officeDocument/2006/relationships/package" Target="../embeddings/Microsoft_Excel_Worksheet91.xlsx"/><Relationship Id="rId1" Type="http://schemas.openxmlformats.org/officeDocument/2006/relationships/themeOverride" Target="../theme/themeOverride77.xml"/></Relationships>
</file>

<file path=ppt/charts/_rels/chart93.xml.rels><?xml version="1.0" encoding="UTF-8" standalone="yes"?>
<Relationships xmlns="http://schemas.openxmlformats.org/package/2006/relationships"><Relationship Id="rId1" Type="http://schemas.openxmlformats.org/officeDocument/2006/relationships/package" Target="../embeddings/Microsoft_Excel_Worksheet92.xlsx"/></Relationships>
</file>

<file path=ppt/charts/_rels/chart94.xml.rels><?xml version="1.0" encoding="UTF-8" standalone="yes"?>
<Relationships xmlns="http://schemas.openxmlformats.org/package/2006/relationships"><Relationship Id="rId2" Type="http://schemas.openxmlformats.org/officeDocument/2006/relationships/package" Target="../embeddings/Microsoft_Excel_Worksheet93.xlsx"/><Relationship Id="rId1" Type="http://schemas.openxmlformats.org/officeDocument/2006/relationships/themeOverride" Target="../theme/themeOverride78.xml"/></Relationships>
</file>

<file path=ppt/charts/_rels/chart95.xml.rels><?xml version="1.0" encoding="UTF-8" standalone="yes"?>
<Relationships xmlns="http://schemas.openxmlformats.org/package/2006/relationships"><Relationship Id="rId2" Type="http://schemas.openxmlformats.org/officeDocument/2006/relationships/package" Target="../embeddings/Microsoft_Excel_Worksheet94.xlsx"/><Relationship Id="rId1" Type="http://schemas.openxmlformats.org/officeDocument/2006/relationships/themeOverride" Target="../theme/themeOverride79.xml"/></Relationships>
</file>

<file path=ppt/charts/_rels/chart96.xml.rels><?xml version="1.0" encoding="UTF-8" standalone="yes"?>
<Relationships xmlns="http://schemas.openxmlformats.org/package/2006/relationships"><Relationship Id="rId2" Type="http://schemas.openxmlformats.org/officeDocument/2006/relationships/package" Target="../embeddings/Microsoft_Excel_Worksheet95.xlsx"/><Relationship Id="rId1" Type="http://schemas.openxmlformats.org/officeDocument/2006/relationships/themeOverride" Target="../theme/themeOverride80.xml"/></Relationships>
</file>

<file path=ppt/charts/_rels/chart97.xml.rels><?xml version="1.0" encoding="UTF-8" standalone="yes"?>
<Relationships xmlns="http://schemas.openxmlformats.org/package/2006/relationships"><Relationship Id="rId2" Type="http://schemas.openxmlformats.org/officeDocument/2006/relationships/package" Target="../embeddings/Microsoft_Excel_Worksheet96.xlsx"/><Relationship Id="rId1" Type="http://schemas.openxmlformats.org/officeDocument/2006/relationships/themeOverride" Target="../theme/themeOverride81.xml"/></Relationships>
</file>

<file path=ppt/charts/_rels/chart98.xml.rels><?xml version="1.0" encoding="UTF-8" standalone="yes"?>
<Relationships xmlns="http://schemas.openxmlformats.org/package/2006/relationships"><Relationship Id="rId2" Type="http://schemas.openxmlformats.org/officeDocument/2006/relationships/package" Target="../embeddings/Microsoft_Excel_Worksheet97.xlsx"/><Relationship Id="rId1" Type="http://schemas.openxmlformats.org/officeDocument/2006/relationships/themeOverride" Target="../theme/themeOverride82.xml"/></Relationships>
</file>

<file path=ppt/charts/_rels/chart99.xml.rels><?xml version="1.0" encoding="UTF-8" standalone="yes"?>
<Relationships xmlns="http://schemas.openxmlformats.org/package/2006/relationships"><Relationship Id="rId2" Type="http://schemas.openxmlformats.org/officeDocument/2006/relationships/package" Target="../embeddings/Microsoft_Excel_Worksheet98.xlsx"/><Relationship Id="rId1" Type="http://schemas.openxmlformats.org/officeDocument/2006/relationships/themeOverride" Target="../theme/themeOverride8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it-IT"/>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2.84533816574293E-3"/>
          <c:y val="1.1335387579778301E-2"/>
          <c:w val="0.97271880819366796"/>
          <c:h val="0.844644353770034"/>
        </c:manualLayout>
      </c:layout>
      <c:lineChart>
        <c:grouping val="standard"/>
        <c:varyColors val="0"/>
        <c:ser>
          <c:idx val="0"/>
          <c:order val="0"/>
          <c:tx>
            <c:strRef>
              <c:f>Sheet1!$B$1</c:f>
              <c:strCache>
                <c:ptCount val="1"/>
                <c:pt idx="0">
                  <c:v>IN TREND </c:v>
                </c:pt>
              </c:strCache>
            </c:strRef>
          </c:tx>
          <c:spPr>
            <a:ln w="317500" cap="rnd" cmpd="sng" algn="ctr">
              <a:solidFill>
                <a:srgbClr val="CA5817"/>
              </a:solidFill>
              <a:prstDash val="solid"/>
              <a:round/>
              <a:headEnd type="none" w="med" len="med"/>
              <a:tailEnd type="none" w="med" len="med"/>
            </a:ln>
            <a:effectLst/>
          </c:spPr>
          <c:marker>
            <c:symbol val="circle"/>
            <c:size val="30"/>
            <c:spPr>
              <a:solidFill>
                <a:srgbClr val="CA5817"/>
              </a:solidFill>
              <a:ln w="12700">
                <a:solidFill>
                  <a:schemeClr val="bg1"/>
                </a:solidFill>
                <a:prstDash val="solid"/>
              </a:ln>
              <a:effectLst/>
              <a:scene3d>
                <a:camera prst="orthographicFront"/>
                <a:lightRig rig="threePt" dir="t"/>
              </a:scene3d>
              <a:sp3d/>
            </c:spPr>
          </c:marker>
          <c:dLbls>
            <c:spPr>
              <a:noFill/>
              <a:ln>
                <a:noFill/>
              </a:ln>
              <a:effectLst/>
            </c:spPr>
            <c:txPr>
              <a:bodyPr/>
              <a:lstStyle/>
              <a:p>
                <a:pPr>
                  <a:defRPr sz="1600" b="0">
                    <a:solidFill>
                      <a:srgbClr val="FFFFFF"/>
                    </a:solidFill>
                  </a:defRPr>
                </a:pPr>
                <a:endParaRPr lang="it-IT"/>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Sheet1!$A$2:$A$21</c:f>
              <c:strCache>
                <c:ptCount val="20"/>
                <c:pt idx="0">
                  <c:v>2000</c:v>
                </c:pt>
                <c:pt idx="1">
                  <c:v>2002</c:v>
                </c:pt>
                <c:pt idx="2">
                  <c:v>2003</c:v>
                </c:pt>
                <c:pt idx="3">
                  <c:v>2004</c:v>
                </c:pt>
                <c:pt idx="4">
                  <c:v>2005</c:v>
                </c:pt>
                <c:pt idx="5">
                  <c:v>2007</c:v>
                </c:pt>
                <c:pt idx="6">
                  <c:v>2009</c:v>
                </c:pt>
                <c:pt idx="7">
                  <c:v>2010</c:v>
                </c:pt>
                <c:pt idx="8">
                  <c:v>2011</c:v>
                </c:pt>
                <c:pt idx="9">
                  <c:v>2012</c:v>
                </c:pt>
                <c:pt idx="10">
                  <c:v>2013</c:v>
                </c:pt>
                <c:pt idx="11">
                  <c:v>2014</c:v>
                </c:pt>
                <c:pt idx="12">
                  <c:v>2015</c:v>
                </c:pt>
                <c:pt idx="13">
                  <c:v>2016</c:v>
                </c:pt>
                <c:pt idx="14">
                  <c:v>2017</c:v>
                </c:pt>
                <c:pt idx="15">
                  <c:v>2018</c:v>
                </c:pt>
                <c:pt idx="16">
                  <c:v>2019</c:v>
                </c:pt>
                <c:pt idx="17">
                  <c:v>2020</c:v>
                </c:pt>
                <c:pt idx="18">
                  <c:v>2021</c:v>
                </c:pt>
                <c:pt idx="19">
                  <c:v>2022</c:v>
                </c:pt>
              </c:strCache>
            </c:strRef>
          </c:cat>
          <c:val>
            <c:numRef>
              <c:f>Sheet1!$B$2:$B$21</c:f>
              <c:numCache>
                <c:formatCode>General</c:formatCode>
                <c:ptCount val="20"/>
                <c:pt idx="0">
                  <c:v>52</c:v>
                </c:pt>
                <c:pt idx="1">
                  <c:v>55</c:v>
                </c:pt>
                <c:pt idx="2">
                  <c:v>53</c:v>
                </c:pt>
                <c:pt idx="3">
                  <c:v>51</c:v>
                </c:pt>
                <c:pt idx="4">
                  <c:v>57</c:v>
                </c:pt>
                <c:pt idx="5">
                  <c:v>56</c:v>
                </c:pt>
                <c:pt idx="6">
                  <c:v>60</c:v>
                </c:pt>
                <c:pt idx="7">
                  <c:v>60</c:v>
                </c:pt>
                <c:pt idx="8">
                  <c:v>52</c:v>
                </c:pt>
                <c:pt idx="9">
                  <c:v>56</c:v>
                </c:pt>
                <c:pt idx="10">
                  <c:v>54</c:v>
                </c:pt>
                <c:pt idx="11">
                  <c:v>51</c:v>
                </c:pt>
                <c:pt idx="12">
                  <c:v>58</c:v>
                </c:pt>
                <c:pt idx="13">
                  <c:v>66</c:v>
                </c:pt>
                <c:pt idx="14">
                  <c:v>67</c:v>
                </c:pt>
                <c:pt idx="15">
                  <c:v>62</c:v>
                </c:pt>
                <c:pt idx="16">
                  <c:v>63</c:v>
                </c:pt>
                <c:pt idx="17">
                  <c:v>61</c:v>
                </c:pt>
                <c:pt idx="18">
                  <c:v>61</c:v>
                </c:pt>
                <c:pt idx="19">
                  <c:v>65</c:v>
                </c:pt>
              </c:numCache>
            </c:numRef>
          </c:val>
          <c:smooth val="1"/>
          <c:extLst>
            <c:ext xmlns:c16="http://schemas.microsoft.com/office/drawing/2014/chart" uri="{C3380CC4-5D6E-409C-BE32-E72D297353CC}">
              <c16:uniqueId val="{00000000-DD7C-4CE5-AB1E-8203DF1525F2}"/>
            </c:ext>
          </c:extLst>
        </c:ser>
        <c:ser>
          <c:idx val="1"/>
          <c:order val="1"/>
          <c:tx>
            <c:strRef>
              <c:f>Sheet1!$C$1</c:f>
              <c:strCache>
                <c:ptCount val="1"/>
                <c:pt idx="0">
                  <c:v>OFF TREND</c:v>
                </c:pt>
              </c:strCache>
            </c:strRef>
          </c:tx>
          <c:spPr>
            <a:ln w="317500" cmpd="sng">
              <a:solidFill>
                <a:srgbClr val="C2B8B1"/>
              </a:solidFill>
            </a:ln>
          </c:spPr>
          <c:marker>
            <c:symbol val="circle"/>
            <c:size val="30"/>
            <c:spPr>
              <a:solidFill>
                <a:srgbClr val="C2B8B1"/>
              </a:solidFill>
              <a:ln w="12700">
                <a:solidFill>
                  <a:schemeClr val="bg1"/>
                </a:solidFill>
              </a:ln>
            </c:spPr>
          </c:marker>
          <c:dLbls>
            <c:spPr>
              <a:noFill/>
              <a:ln>
                <a:noFill/>
              </a:ln>
              <a:effectLst/>
            </c:spPr>
            <c:txPr>
              <a:bodyPr/>
              <a:lstStyle/>
              <a:p>
                <a:pPr>
                  <a:defRPr sz="1600" b="0">
                    <a:solidFill>
                      <a:schemeClr val="tx1"/>
                    </a:solidFill>
                  </a:defRPr>
                </a:pPr>
                <a:endParaRPr lang="it-IT"/>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Sheet1!$A$2:$A$21</c:f>
              <c:strCache>
                <c:ptCount val="20"/>
                <c:pt idx="0">
                  <c:v>2000</c:v>
                </c:pt>
                <c:pt idx="1">
                  <c:v>2002</c:v>
                </c:pt>
                <c:pt idx="2">
                  <c:v>2003</c:v>
                </c:pt>
                <c:pt idx="3">
                  <c:v>2004</c:v>
                </c:pt>
                <c:pt idx="4">
                  <c:v>2005</c:v>
                </c:pt>
                <c:pt idx="5">
                  <c:v>2007</c:v>
                </c:pt>
                <c:pt idx="6">
                  <c:v>2009</c:v>
                </c:pt>
                <c:pt idx="7">
                  <c:v>2010</c:v>
                </c:pt>
                <c:pt idx="8">
                  <c:v>2011</c:v>
                </c:pt>
                <c:pt idx="9">
                  <c:v>2012</c:v>
                </c:pt>
                <c:pt idx="10">
                  <c:v>2013</c:v>
                </c:pt>
                <c:pt idx="11">
                  <c:v>2014</c:v>
                </c:pt>
                <c:pt idx="12">
                  <c:v>2015</c:v>
                </c:pt>
                <c:pt idx="13">
                  <c:v>2016</c:v>
                </c:pt>
                <c:pt idx="14">
                  <c:v>2017</c:v>
                </c:pt>
                <c:pt idx="15">
                  <c:v>2018</c:v>
                </c:pt>
                <c:pt idx="16">
                  <c:v>2019</c:v>
                </c:pt>
                <c:pt idx="17">
                  <c:v>2020</c:v>
                </c:pt>
                <c:pt idx="18">
                  <c:v>2021</c:v>
                </c:pt>
                <c:pt idx="19">
                  <c:v>2022</c:v>
                </c:pt>
              </c:strCache>
            </c:strRef>
          </c:cat>
          <c:val>
            <c:numRef>
              <c:f>Sheet1!$C$2:$C$21</c:f>
              <c:numCache>
                <c:formatCode>General</c:formatCode>
                <c:ptCount val="20"/>
                <c:pt idx="0">
                  <c:v>48</c:v>
                </c:pt>
                <c:pt idx="1">
                  <c:v>45</c:v>
                </c:pt>
                <c:pt idx="2">
                  <c:v>47</c:v>
                </c:pt>
                <c:pt idx="3">
                  <c:v>49</c:v>
                </c:pt>
                <c:pt idx="4">
                  <c:v>43</c:v>
                </c:pt>
                <c:pt idx="5">
                  <c:v>44</c:v>
                </c:pt>
                <c:pt idx="6">
                  <c:v>40</c:v>
                </c:pt>
                <c:pt idx="7">
                  <c:v>40</c:v>
                </c:pt>
                <c:pt idx="8">
                  <c:v>48</c:v>
                </c:pt>
                <c:pt idx="9">
                  <c:v>44</c:v>
                </c:pt>
                <c:pt idx="10">
                  <c:v>46</c:v>
                </c:pt>
                <c:pt idx="11">
                  <c:v>49</c:v>
                </c:pt>
                <c:pt idx="12">
                  <c:v>42</c:v>
                </c:pt>
                <c:pt idx="13">
                  <c:v>34</c:v>
                </c:pt>
                <c:pt idx="14">
                  <c:v>33</c:v>
                </c:pt>
                <c:pt idx="15">
                  <c:v>38</c:v>
                </c:pt>
                <c:pt idx="16">
                  <c:v>37</c:v>
                </c:pt>
                <c:pt idx="17">
                  <c:v>39</c:v>
                </c:pt>
                <c:pt idx="18">
                  <c:v>39</c:v>
                </c:pt>
                <c:pt idx="19">
                  <c:v>35</c:v>
                </c:pt>
              </c:numCache>
            </c:numRef>
          </c:val>
          <c:smooth val="0"/>
          <c:extLst>
            <c:ext xmlns:c16="http://schemas.microsoft.com/office/drawing/2014/chart" uri="{C3380CC4-5D6E-409C-BE32-E72D297353CC}">
              <c16:uniqueId val="{00000001-DD7C-4CE5-AB1E-8203DF1525F2}"/>
            </c:ext>
          </c:extLst>
        </c:ser>
        <c:dLbls>
          <c:showLegendKey val="0"/>
          <c:showVal val="1"/>
          <c:showCatName val="0"/>
          <c:showSerName val="0"/>
          <c:showPercent val="0"/>
          <c:showBubbleSize val="0"/>
        </c:dLbls>
        <c:marker val="1"/>
        <c:smooth val="0"/>
        <c:axId val="1764433608"/>
        <c:axId val="1764436808"/>
      </c:lineChart>
      <c:catAx>
        <c:axId val="1764433608"/>
        <c:scaling>
          <c:orientation val="minMax"/>
        </c:scaling>
        <c:delete val="0"/>
        <c:axPos val="b"/>
        <c:numFmt formatCode="General" sourceLinked="1"/>
        <c:majorTickMark val="none"/>
        <c:minorTickMark val="none"/>
        <c:tickLblPos val="nextTo"/>
        <c:spPr>
          <a:ln w="9675">
            <a:solidFill>
              <a:srgbClr val="C2B8B1"/>
            </a:solidFill>
            <a:prstDash val="solid"/>
          </a:ln>
        </c:spPr>
        <c:txPr>
          <a:bodyPr rot="0" vert="horz"/>
          <a:lstStyle/>
          <a:p>
            <a:pPr>
              <a:defRPr sz="1100" b="0"/>
            </a:pPr>
            <a:endParaRPr lang="it-IT"/>
          </a:p>
        </c:txPr>
        <c:crossAx val="1764436808"/>
        <c:crossesAt val="0"/>
        <c:auto val="1"/>
        <c:lblAlgn val="ctr"/>
        <c:lblOffset val="100"/>
        <c:tickLblSkip val="1"/>
        <c:tickMarkSkip val="1"/>
        <c:noMultiLvlLbl val="0"/>
      </c:catAx>
      <c:valAx>
        <c:axId val="1764436808"/>
        <c:scaling>
          <c:orientation val="minMax"/>
          <c:max val="100"/>
          <c:min val="0"/>
        </c:scaling>
        <c:delete val="1"/>
        <c:axPos val="l"/>
        <c:numFmt formatCode="0" sourceLinked="0"/>
        <c:majorTickMark val="out"/>
        <c:minorTickMark val="none"/>
        <c:tickLblPos val="nextTo"/>
        <c:crossAx val="1764433608"/>
        <c:crosses val="autoZero"/>
        <c:crossBetween val="between"/>
        <c:majorUnit val="2"/>
      </c:valAx>
      <c:spPr>
        <a:noFill/>
        <a:ln w="25387">
          <a:noFill/>
        </a:ln>
      </c:spPr>
    </c:plotArea>
    <c:legend>
      <c:legendPos val="r"/>
      <c:layout>
        <c:manualLayout>
          <c:xMode val="edge"/>
          <c:yMode val="edge"/>
          <c:x val="0.18123430021635401"/>
          <c:y val="5.71295446203125E-2"/>
          <c:w val="0.58937332763754102"/>
          <c:h val="7.0707079684557306E-2"/>
        </c:manualLayout>
      </c:layout>
      <c:overlay val="0"/>
      <c:spPr>
        <a:noFill/>
        <a:ln>
          <a:noFill/>
        </a:ln>
      </c:spPr>
      <c:txPr>
        <a:bodyPr/>
        <a:lstStyle/>
        <a:p>
          <a:pPr>
            <a:defRPr sz="1600" b="0"/>
          </a:pPr>
          <a:endParaRPr lang="it-IT"/>
        </a:p>
      </c:txPr>
    </c:legend>
    <c:plotVisOnly val="1"/>
    <c:dispBlanksAs val="gap"/>
    <c:showDLblsOverMax val="0"/>
  </c:chart>
  <c:spPr>
    <a:noFill/>
    <a:ln>
      <a:noFill/>
    </a:ln>
  </c:spPr>
  <c:txPr>
    <a:bodyPr/>
    <a:lstStyle/>
    <a:p>
      <a:pPr>
        <a:defRPr sz="915" b="1" i="0" u="none" strike="noStrike" baseline="0">
          <a:solidFill>
            <a:srgbClr val="000000"/>
          </a:solidFill>
          <a:latin typeface="Calibri"/>
          <a:ea typeface="Arial"/>
          <a:cs typeface="Calibri"/>
        </a:defRPr>
      </a:pPr>
      <a:endParaRPr lang="it-IT"/>
    </a:p>
  </c:txPr>
  <c:externalData r:id="rId2">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1.9950124688279301E-2"/>
          <c:y val="0.14257693436589799"/>
          <c:w val="0.93516209476309198"/>
          <c:h val="0.44068320877830702"/>
        </c:manualLayout>
      </c:layout>
      <c:barChart>
        <c:barDir val="col"/>
        <c:grouping val="clustered"/>
        <c:varyColors val="0"/>
        <c:ser>
          <c:idx val="0"/>
          <c:order val="0"/>
          <c:tx>
            <c:strRef>
              <c:f>Foglio1!$B$1</c:f>
              <c:strCache>
                <c:ptCount val="1"/>
                <c:pt idx="0">
                  <c:v>Serie 1</c:v>
                </c:pt>
              </c:strCache>
            </c:strRef>
          </c:tx>
          <c:spPr>
            <a:solidFill>
              <a:srgbClr val="9F0101"/>
            </a:solidFill>
            <a:ln>
              <a:solidFill>
                <a:srgbClr val="9F0101"/>
              </a:solidFill>
            </a:ln>
          </c:spPr>
          <c:invertIfNegative val="0"/>
          <c:dPt>
            <c:idx val="0"/>
            <c:invertIfNegative val="0"/>
            <c:bubble3D val="0"/>
            <c:spPr>
              <a:solidFill>
                <a:srgbClr val="F5910C"/>
              </a:solidFill>
              <a:ln>
                <a:noFill/>
              </a:ln>
            </c:spPr>
            <c:extLst>
              <c:ext xmlns:c16="http://schemas.microsoft.com/office/drawing/2014/chart" uri="{C3380CC4-5D6E-409C-BE32-E72D297353CC}">
                <c16:uniqueId val="{00000001-DDA7-4295-95F7-A3527AE72174}"/>
              </c:ext>
            </c:extLst>
          </c:dPt>
          <c:dPt>
            <c:idx val="1"/>
            <c:invertIfNegative val="0"/>
            <c:bubble3D val="0"/>
            <c:spPr>
              <a:solidFill>
                <a:srgbClr val="F5910F"/>
              </a:solidFill>
              <a:ln>
                <a:noFill/>
              </a:ln>
            </c:spPr>
            <c:extLst>
              <c:ext xmlns:c16="http://schemas.microsoft.com/office/drawing/2014/chart" uri="{C3380CC4-5D6E-409C-BE32-E72D297353CC}">
                <c16:uniqueId val="{00000003-DDA7-4295-95F7-A3527AE72174}"/>
              </c:ext>
            </c:extLst>
          </c:dPt>
          <c:dPt>
            <c:idx val="2"/>
            <c:invertIfNegative val="0"/>
            <c:bubble3D val="0"/>
            <c:spPr>
              <a:solidFill>
                <a:srgbClr val="54A8C9"/>
              </a:solidFill>
              <a:ln>
                <a:noFill/>
              </a:ln>
            </c:spPr>
            <c:extLst>
              <c:ext xmlns:c16="http://schemas.microsoft.com/office/drawing/2014/chart" uri="{C3380CC4-5D6E-409C-BE32-E72D297353CC}">
                <c16:uniqueId val="{00000005-DDA7-4295-95F7-A3527AE72174}"/>
              </c:ext>
            </c:extLst>
          </c:dPt>
          <c:dPt>
            <c:idx val="3"/>
            <c:invertIfNegative val="0"/>
            <c:bubble3D val="0"/>
            <c:spPr>
              <a:solidFill>
                <a:srgbClr val="54A8C9"/>
              </a:solidFill>
              <a:ln>
                <a:noFill/>
              </a:ln>
            </c:spPr>
            <c:extLst>
              <c:ext xmlns:c16="http://schemas.microsoft.com/office/drawing/2014/chart" uri="{C3380CC4-5D6E-409C-BE32-E72D297353CC}">
                <c16:uniqueId val="{00000007-DDA7-4295-95F7-A3527AE72174}"/>
              </c:ext>
            </c:extLst>
          </c:dPt>
          <c:dPt>
            <c:idx val="4"/>
            <c:invertIfNegative val="0"/>
            <c:bubble3D val="0"/>
            <c:spPr>
              <a:solidFill>
                <a:schemeClr val="accent5"/>
              </a:solidFill>
              <a:ln>
                <a:noFill/>
              </a:ln>
            </c:spPr>
            <c:extLst>
              <c:ext xmlns:c16="http://schemas.microsoft.com/office/drawing/2014/chart" uri="{C3380CC4-5D6E-409C-BE32-E72D297353CC}">
                <c16:uniqueId val="{00000009-DDA7-4295-95F7-A3527AE72174}"/>
              </c:ext>
            </c:extLst>
          </c:dPt>
          <c:dLbls>
            <c:dLbl>
              <c:idx val="2"/>
              <c:layout>
                <c:manualLayout>
                  <c:x val="-1.05767222307505E-7"/>
                  <c:y val="0"/>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DDA7-4295-95F7-A3527AE72174}"/>
                </c:ext>
              </c:extLst>
            </c:dLbl>
            <c:spPr>
              <a:noFill/>
              <a:ln>
                <a:noFill/>
              </a:ln>
              <a:effectLst/>
            </c:spPr>
            <c:txPr>
              <a:bodyPr/>
              <a:lstStyle/>
              <a:p>
                <a:pPr>
                  <a:defRPr sz="1800"/>
                </a:pPr>
                <a:endParaRPr lang="it-IT"/>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Foglio1!$A$2:$A$5</c:f>
              <c:strCache>
                <c:ptCount val="4"/>
                <c:pt idx="0">
                  <c:v>molto</c:v>
                </c:pt>
                <c:pt idx="1">
                  <c:v>abbastanza</c:v>
                </c:pt>
                <c:pt idx="2">
                  <c:v>poco</c:v>
                </c:pt>
                <c:pt idx="3">
                  <c:v>per niente</c:v>
                </c:pt>
              </c:strCache>
            </c:strRef>
          </c:cat>
          <c:val>
            <c:numRef>
              <c:f>Foglio1!$B$2:$B$5</c:f>
              <c:numCache>
                <c:formatCode>0</c:formatCode>
                <c:ptCount val="4"/>
                <c:pt idx="0">
                  <c:v>6</c:v>
                </c:pt>
                <c:pt idx="1">
                  <c:v>33</c:v>
                </c:pt>
                <c:pt idx="2">
                  <c:v>38</c:v>
                </c:pt>
                <c:pt idx="3">
                  <c:v>23</c:v>
                </c:pt>
              </c:numCache>
            </c:numRef>
          </c:val>
          <c:extLst>
            <c:ext xmlns:c16="http://schemas.microsoft.com/office/drawing/2014/chart" uri="{C3380CC4-5D6E-409C-BE32-E72D297353CC}">
              <c16:uniqueId val="{0000000A-DDA7-4295-95F7-A3527AE72174}"/>
            </c:ext>
          </c:extLst>
        </c:ser>
        <c:dLbls>
          <c:showLegendKey val="0"/>
          <c:showVal val="0"/>
          <c:showCatName val="0"/>
          <c:showSerName val="0"/>
          <c:showPercent val="0"/>
          <c:showBubbleSize val="0"/>
        </c:dLbls>
        <c:gapWidth val="50"/>
        <c:axId val="-2015495704"/>
        <c:axId val="-2016257928"/>
      </c:barChart>
      <c:catAx>
        <c:axId val="-2015495704"/>
        <c:scaling>
          <c:orientation val="minMax"/>
        </c:scaling>
        <c:delete val="0"/>
        <c:axPos val="b"/>
        <c:numFmt formatCode="General" sourceLinked="0"/>
        <c:majorTickMark val="none"/>
        <c:minorTickMark val="none"/>
        <c:tickLblPos val="nextTo"/>
        <c:spPr>
          <a:ln w="12700" cmpd="sng">
            <a:solidFill>
              <a:schemeClr val="tx1"/>
            </a:solidFill>
          </a:ln>
          <a:effectLst/>
        </c:spPr>
        <c:txPr>
          <a:bodyPr/>
          <a:lstStyle/>
          <a:p>
            <a:pPr>
              <a:defRPr sz="1400" cap="none"/>
            </a:pPr>
            <a:endParaRPr lang="it-IT"/>
          </a:p>
        </c:txPr>
        <c:crossAx val="-2016257928"/>
        <c:crosses val="autoZero"/>
        <c:auto val="1"/>
        <c:lblAlgn val="ctr"/>
        <c:lblOffset val="100"/>
        <c:noMultiLvlLbl val="0"/>
      </c:catAx>
      <c:valAx>
        <c:axId val="-2016257928"/>
        <c:scaling>
          <c:orientation val="minMax"/>
        </c:scaling>
        <c:delete val="1"/>
        <c:axPos val="l"/>
        <c:numFmt formatCode="0" sourceLinked="1"/>
        <c:majorTickMark val="out"/>
        <c:minorTickMark val="none"/>
        <c:tickLblPos val="nextTo"/>
        <c:crossAx val="-2015495704"/>
        <c:crosses val="autoZero"/>
        <c:crossBetween val="between"/>
      </c:valAx>
    </c:plotArea>
    <c:plotVisOnly val="1"/>
    <c:dispBlanksAs val="gap"/>
    <c:showDLblsOverMax val="0"/>
  </c:chart>
  <c:txPr>
    <a:bodyPr/>
    <a:lstStyle/>
    <a:p>
      <a:pPr>
        <a:defRPr sz="1800">
          <a:latin typeface="Calibri"/>
          <a:cs typeface="Calibri"/>
        </a:defRPr>
      </a:pPr>
      <a:endParaRPr lang="it-IT"/>
    </a:p>
  </c:txPr>
  <c:externalData r:id="rId2">
    <c:autoUpdate val="0"/>
  </c:externalData>
</c:chartSpace>
</file>

<file path=ppt/charts/chart10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it-IT"/>
  <c:roundedCorners val="0"/>
  <mc:AlternateContent xmlns:mc="http://schemas.openxmlformats.org/markup-compatibility/2006">
    <mc:Choice xmlns:c14="http://schemas.microsoft.com/office/drawing/2007/8/2/chart" Requires="c14">
      <c14:style val="120"/>
    </mc:Choice>
    <mc:Fallback>
      <c:style val="20"/>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45284793151729202"/>
          <c:y val="0"/>
          <c:w val="0.43042522454774801"/>
          <c:h val="0.95539314445315504"/>
        </c:manualLayout>
      </c:layout>
      <c:barChart>
        <c:barDir val="bar"/>
        <c:grouping val="clustered"/>
        <c:varyColors val="0"/>
        <c:ser>
          <c:idx val="0"/>
          <c:order val="0"/>
          <c:tx>
            <c:strRef>
              <c:f>Foglio1!$B$1</c:f>
              <c:strCache>
                <c:ptCount val="1"/>
                <c:pt idx="0">
                  <c:v>2022</c:v>
                </c:pt>
              </c:strCache>
            </c:strRef>
          </c:tx>
          <c:spPr>
            <a:solidFill>
              <a:srgbClr val="54A8C9"/>
            </a:solidFill>
            <a:ln w="28575" cmpd="sng">
              <a:solidFill>
                <a:srgbClr val="54A8C9"/>
              </a:solidFill>
            </a:ln>
          </c:spPr>
          <c:invertIfNegative val="0"/>
          <c:dLbls>
            <c:spPr>
              <a:noFill/>
              <a:ln>
                <a:noFill/>
              </a:ln>
              <a:effectLst/>
            </c:spPr>
            <c:txPr>
              <a:bodyPr/>
              <a:lstStyle/>
              <a:p>
                <a:pPr>
                  <a:defRPr sz="1400">
                    <a:solidFill>
                      <a:schemeClr val="bg1"/>
                    </a:solidFill>
                    <a:latin typeface="Calibri"/>
                    <a:cs typeface="Calibri"/>
                  </a:defRPr>
                </a:pPr>
                <a:endParaRPr lang="it-IT"/>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Foglio1!$A$2:$A$10</c:f>
              <c:strCache>
                <c:ptCount val="9"/>
                <c:pt idx="0">
                  <c:v>insegnare ai giovani il rispetto reciproco</c:v>
                </c:pt>
                <c:pt idx="1">
                  <c:v>pene più severe per i violenti</c:v>
                </c:pt>
                <c:pt idx="2">
                  <c:v>un rafforzamento delle leggi già esistenti</c:v>
                </c:pt>
                <c:pt idx="3">
                  <c:v>creazione di centri antiviolenza, telefono rosa, case protette</c:v>
                </c:pt>
                <c:pt idx="4">
                  <c:v>un aumento del controllo e della protezione di polizia</c:v>
                </c:pt>
                <c:pt idx="5">
                  <c:v>campagne per sensibilizzare l'opinione pubblica su questo tema</c:v>
                </c:pt>
                <c:pt idx="6">
                  <c:v>un numero verde per le donne che cercano aiuto e consigli</c:v>
                </c:pt>
                <c:pt idx="7">
                  <c:v>le donne devono imparare a difendersi da sole, a reagire</c:v>
                </c:pt>
                <c:pt idx="8">
                  <c:v>corsi di aggiornamento per funzionari di polizia sul tema della violenza</c:v>
                </c:pt>
              </c:strCache>
            </c:strRef>
          </c:cat>
          <c:val>
            <c:numRef>
              <c:f>Foglio1!$B$2:$B$10</c:f>
              <c:numCache>
                <c:formatCode>0</c:formatCode>
                <c:ptCount val="9"/>
                <c:pt idx="0">
                  <c:v>58.1</c:v>
                </c:pt>
                <c:pt idx="1">
                  <c:v>52.7</c:v>
                </c:pt>
                <c:pt idx="2">
                  <c:v>28.4</c:v>
                </c:pt>
                <c:pt idx="3">
                  <c:v>24.7</c:v>
                </c:pt>
                <c:pt idx="4">
                  <c:v>23.1</c:v>
                </c:pt>
                <c:pt idx="5">
                  <c:v>19.5</c:v>
                </c:pt>
                <c:pt idx="6">
                  <c:v>14.9</c:v>
                </c:pt>
                <c:pt idx="7">
                  <c:v>13.1</c:v>
                </c:pt>
                <c:pt idx="8">
                  <c:v>8.6</c:v>
                </c:pt>
              </c:numCache>
            </c:numRef>
          </c:val>
          <c:extLst>
            <c:ext xmlns:c16="http://schemas.microsoft.com/office/drawing/2014/chart" uri="{C3380CC4-5D6E-409C-BE32-E72D297353CC}">
              <c16:uniqueId val="{00000000-8310-48E1-AFD6-7B38FF92D04F}"/>
            </c:ext>
          </c:extLst>
        </c:ser>
        <c:dLbls>
          <c:showLegendKey val="0"/>
          <c:showVal val="0"/>
          <c:showCatName val="0"/>
          <c:showSerName val="0"/>
          <c:showPercent val="0"/>
          <c:showBubbleSize val="0"/>
        </c:dLbls>
        <c:gapWidth val="84"/>
        <c:axId val="-2097359896"/>
        <c:axId val="-2097323800"/>
      </c:barChart>
      <c:catAx>
        <c:axId val="-2097359896"/>
        <c:scaling>
          <c:orientation val="maxMin"/>
        </c:scaling>
        <c:delete val="0"/>
        <c:axPos val="l"/>
        <c:numFmt formatCode="General" sourceLinked="0"/>
        <c:majorTickMark val="none"/>
        <c:minorTickMark val="none"/>
        <c:tickLblPos val="nextTo"/>
        <c:spPr>
          <a:ln w="28575" cmpd="sng">
            <a:solidFill>
              <a:sysClr val="windowText" lastClr="000000">
                <a:lumMod val="50000"/>
                <a:lumOff val="50000"/>
              </a:sysClr>
            </a:solidFill>
          </a:ln>
        </c:spPr>
        <c:txPr>
          <a:bodyPr/>
          <a:lstStyle/>
          <a:p>
            <a:pPr algn="r">
              <a:defRPr sz="900" cap="all">
                <a:latin typeface="Calibri"/>
                <a:cs typeface="Calibri"/>
              </a:defRPr>
            </a:pPr>
            <a:endParaRPr lang="it-IT"/>
          </a:p>
        </c:txPr>
        <c:crossAx val="-2097323800"/>
        <c:crosses val="autoZero"/>
        <c:auto val="1"/>
        <c:lblAlgn val="ctr"/>
        <c:lblOffset val="100"/>
        <c:noMultiLvlLbl val="0"/>
      </c:catAx>
      <c:valAx>
        <c:axId val="-2097323800"/>
        <c:scaling>
          <c:orientation val="minMax"/>
        </c:scaling>
        <c:delete val="1"/>
        <c:axPos val="t"/>
        <c:numFmt formatCode="0" sourceLinked="1"/>
        <c:majorTickMark val="out"/>
        <c:minorTickMark val="none"/>
        <c:tickLblPos val="nextTo"/>
        <c:crossAx val="-2097359896"/>
        <c:crosses val="autoZero"/>
        <c:crossBetween val="between"/>
      </c:valAx>
    </c:plotArea>
    <c:plotVisOnly val="1"/>
    <c:dispBlanksAs val="zero"/>
    <c:showDLblsOverMax val="0"/>
  </c:chart>
  <c:txPr>
    <a:bodyPr/>
    <a:lstStyle/>
    <a:p>
      <a:pPr>
        <a:defRPr sz="1800">
          <a:solidFill>
            <a:srgbClr val="000000"/>
          </a:solidFill>
          <a:latin typeface="Century Gothic"/>
          <a:cs typeface="Century Gothic"/>
        </a:defRPr>
      </a:pPr>
      <a:endParaRPr lang="it-IT"/>
    </a:p>
  </c:txPr>
  <c:externalData r:id="rId2">
    <c:autoUpdate val="0"/>
  </c:externalData>
</c:chartSpace>
</file>

<file path=ppt/charts/chart10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84533816574293E-3"/>
          <c:y val="1.1335387579778301E-2"/>
          <c:w val="0.97271880819366796"/>
          <c:h val="0.844644353770034"/>
        </c:manualLayout>
      </c:layout>
      <c:lineChart>
        <c:grouping val="standard"/>
        <c:varyColors val="0"/>
        <c:ser>
          <c:idx val="0"/>
          <c:order val="0"/>
          <c:tx>
            <c:strRef>
              <c:f>Sheet1!$B$1</c:f>
              <c:strCache>
                <c:ptCount val="1"/>
                <c:pt idx="0">
                  <c:v>IN TREND</c:v>
                </c:pt>
              </c:strCache>
            </c:strRef>
          </c:tx>
          <c:spPr>
            <a:ln w="317500" cap="rnd" cmpd="sng" algn="ctr">
              <a:solidFill>
                <a:srgbClr val="CA5817"/>
              </a:solidFill>
              <a:prstDash val="solid"/>
              <a:round/>
              <a:headEnd type="none" w="med" len="med"/>
              <a:tailEnd type="none" w="med" len="med"/>
            </a:ln>
            <a:effectLst/>
          </c:spPr>
          <c:marker>
            <c:symbol val="circle"/>
            <c:size val="30"/>
            <c:spPr>
              <a:solidFill>
                <a:srgbClr val="CA5817"/>
              </a:solidFill>
              <a:ln w="12700">
                <a:solidFill>
                  <a:schemeClr val="bg1"/>
                </a:solidFill>
                <a:prstDash val="solid"/>
              </a:ln>
              <a:effectLst/>
              <a:scene3d>
                <a:camera prst="orthographicFront"/>
                <a:lightRig rig="threePt" dir="t"/>
              </a:scene3d>
              <a:sp3d/>
            </c:spPr>
          </c:marker>
          <c:dLbls>
            <c:spPr>
              <a:noFill/>
              <a:ln>
                <a:noFill/>
              </a:ln>
              <a:effectLst/>
            </c:spPr>
            <c:txPr>
              <a:bodyPr/>
              <a:lstStyle/>
              <a:p>
                <a:pPr>
                  <a:defRPr sz="1600" b="0">
                    <a:solidFill>
                      <a:schemeClr val="bg1"/>
                    </a:solidFill>
                  </a:defRPr>
                </a:pPr>
                <a:endParaRPr lang="it-IT"/>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Sheet1!$A$2:$A$19</c:f>
              <c:strCache>
                <c:ptCount val="18"/>
                <c:pt idx="0">
                  <c:v>2003</c:v>
                </c:pt>
                <c:pt idx="1">
                  <c:v>2004</c:v>
                </c:pt>
                <c:pt idx="2">
                  <c:v>2005</c:v>
                </c:pt>
                <c:pt idx="3">
                  <c:v>2007</c:v>
                </c:pt>
                <c:pt idx="4">
                  <c:v>2009</c:v>
                </c:pt>
                <c:pt idx="5">
                  <c:v>2010</c:v>
                </c:pt>
                <c:pt idx="6">
                  <c:v>2011</c:v>
                </c:pt>
                <c:pt idx="7">
                  <c:v>2012</c:v>
                </c:pt>
                <c:pt idx="8">
                  <c:v>2013</c:v>
                </c:pt>
                <c:pt idx="9">
                  <c:v>2014</c:v>
                </c:pt>
                <c:pt idx="10">
                  <c:v>2015</c:v>
                </c:pt>
                <c:pt idx="11">
                  <c:v>2016</c:v>
                </c:pt>
                <c:pt idx="12">
                  <c:v>2017</c:v>
                </c:pt>
                <c:pt idx="13">
                  <c:v>2018</c:v>
                </c:pt>
                <c:pt idx="14">
                  <c:v>2019</c:v>
                </c:pt>
                <c:pt idx="15">
                  <c:v>2020</c:v>
                </c:pt>
                <c:pt idx="16">
                  <c:v>2021</c:v>
                </c:pt>
                <c:pt idx="17">
                  <c:v>2022</c:v>
                </c:pt>
              </c:strCache>
            </c:strRef>
          </c:cat>
          <c:val>
            <c:numRef>
              <c:f>Sheet1!$B$2:$B$19</c:f>
              <c:numCache>
                <c:formatCode>General</c:formatCode>
                <c:ptCount val="18"/>
                <c:pt idx="0">
                  <c:v>46</c:v>
                </c:pt>
                <c:pt idx="1">
                  <c:v>42</c:v>
                </c:pt>
                <c:pt idx="2">
                  <c:v>41</c:v>
                </c:pt>
                <c:pt idx="3">
                  <c:v>43</c:v>
                </c:pt>
                <c:pt idx="4">
                  <c:v>35</c:v>
                </c:pt>
                <c:pt idx="5">
                  <c:v>31</c:v>
                </c:pt>
                <c:pt idx="6">
                  <c:v>33</c:v>
                </c:pt>
                <c:pt idx="7">
                  <c:v>37</c:v>
                </c:pt>
                <c:pt idx="8">
                  <c:v>35</c:v>
                </c:pt>
                <c:pt idx="9">
                  <c:v>38</c:v>
                </c:pt>
                <c:pt idx="10">
                  <c:v>39</c:v>
                </c:pt>
                <c:pt idx="11">
                  <c:v>46</c:v>
                </c:pt>
                <c:pt idx="12">
                  <c:v>40</c:v>
                </c:pt>
                <c:pt idx="13">
                  <c:v>40</c:v>
                </c:pt>
                <c:pt idx="14">
                  <c:v>40</c:v>
                </c:pt>
                <c:pt idx="15">
                  <c:v>37</c:v>
                </c:pt>
                <c:pt idx="16">
                  <c:v>45</c:v>
                </c:pt>
                <c:pt idx="17">
                  <c:v>43</c:v>
                </c:pt>
              </c:numCache>
            </c:numRef>
          </c:val>
          <c:smooth val="1"/>
          <c:extLst>
            <c:ext xmlns:c16="http://schemas.microsoft.com/office/drawing/2014/chart" uri="{C3380CC4-5D6E-409C-BE32-E72D297353CC}">
              <c16:uniqueId val="{00000000-D529-4FAB-A89C-E51E4EB24877}"/>
            </c:ext>
          </c:extLst>
        </c:ser>
        <c:ser>
          <c:idx val="1"/>
          <c:order val="1"/>
          <c:tx>
            <c:strRef>
              <c:f>Sheet1!$C$1</c:f>
              <c:strCache>
                <c:ptCount val="1"/>
                <c:pt idx="0">
                  <c:v>OFF TREND</c:v>
                </c:pt>
              </c:strCache>
            </c:strRef>
          </c:tx>
          <c:spPr>
            <a:ln w="317500" cmpd="sng">
              <a:solidFill>
                <a:srgbClr val="C2B8B1"/>
              </a:solidFill>
            </a:ln>
          </c:spPr>
          <c:marker>
            <c:symbol val="circle"/>
            <c:size val="30"/>
            <c:spPr>
              <a:solidFill>
                <a:srgbClr val="C2B8B1"/>
              </a:solidFill>
              <a:ln w="12700">
                <a:solidFill>
                  <a:schemeClr val="bg1"/>
                </a:solidFill>
              </a:ln>
            </c:spPr>
          </c:marker>
          <c:dLbls>
            <c:spPr>
              <a:noFill/>
              <a:ln>
                <a:noFill/>
              </a:ln>
              <a:effectLst/>
            </c:spPr>
            <c:txPr>
              <a:bodyPr/>
              <a:lstStyle/>
              <a:p>
                <a:pPr>
                  <a:defRPr sz="1600" b="0">
                    <a:solidFill>
                      <a:schemeClr val="tx1"/>
                    </a:solidFill>
                  </a:defRPr>
                </a:pPr>
                <a:endParaRPr lang="it-IT"/>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Sheet1!$A$2:$A$19</c:f>
              <c:strCache>
                <c:ptCount val="18"/>
                <c:pt idx="0">
                  <c:v>2003</c:v>
                </c:pt>
                <c:pt idx="1">
                  <c:v>2004</c:v>
                </c:pt>
                <c:pt idx="2">
                  <c:v>2005</c:v>
                </c:pt>
                <c:pt idx="3">
                  <c:v>2007</c:v>
                </c:pt>
                <c:pt idx="4">
                  <c:v>2009</c:v>
                </c:pt>
                <c:pt idx="5">
                  <c:v>2010</c:v>
                </c:pt>
                <c:pt idx="6">
                  <c:v>2011</c:v>
                </c:pt>
                <c:pt idx="7">
                  <c:v>2012</c:v>
                </c:pt>
                <c:pt idx="8">
                  <c:v>2013</c:v>
                </c:pt>
                <c:pt idx="9">
                  <c:v>2014</c:v>
                </c:pt>
                <c:pt idx="10">
                  <c:v>2015</c:v>
                </c:pt>
                <c:pt idx="11">
                  <c:v>2016</c:v>
                </c:pt>
                <c:pt idx="12">
                  <c:v>2017</c:v>
                </c:pt>
                <c:pt idx="13">
                  <c:v>2018</c:v>
                </c:pt>
                <c:pt idx="14">
                  <c:v>2019</c:v>
                </c:pt>
                <c:pt idx="15">
                  <c:v>2020</c:v>
                </c:pt>
                <c:pt idx="16">
                  <c:v>2021</c:v>
                </c:pt>
                <c:pt idx="17">
                  <c:v>2022</c:v>
                </c:pt>
              </c:strCache>
            </c:strRef>
          </c:cat>
          <c:val>
            <c:numRef>
              <c:f>Sheet1!$C$2:$C$19</c:f>
              <c:numCache>
                <c:formatCode>General</c:formatCode>
                <c:ptCount val="18"/>
                <c:pt idx="0">
                  <c:v>54</c:v>
                </c:pt>
                <c:pt idx="1">
                  <c:v>58</c:v>
                </c:pt>
                <c:pt idx="2">
                  <c:v>59</c:v>
                </c:pt>
                <c:pt idx="3">
                  <c:v>57</c:v>
                </c:pt>
                <c:pt idx="4">
                  <c:v>65</c:v>
                </c:pt>
                <c:pt idx="5">
                  <c:v>69</c:v>
                </c:pt>
                <c:pt idx="6">
                  <c:v>67</c:v>
                </c:pt>
                <c:pt idx="7">
                  <c:v>63</c:v>
                </c:pt>
                <c:pt idx="8">
                  <c:v>65</c:v>
                </c:pt>
                <c:pt idx="9">
                  <c:v>62</c:v>
                </c:pt>
                <c:pt idx="10">
                  <c:v>61</c:v>
                </c:pt>
                <c:pt idx="11">
                  <c:v>54</c:v>
                </c:pt>
                <c:pt idx="12">
                  <c:v>60</c:v>
                </c:pt>
                <c:pt idx="13">
                  <c:v>60</c:v>
                </c:pt>
                <c:pt idx="14">
                  <c:v>60</c:v>
                </c:pt>
                <c:pt idx="15">
                  <c:v>63</c:v>
                </c:pt>
                <c:pt idx="16">
                  <c:v>55</c:v>
                </c:pt>
                <c:pt idx="17">
                  <c:v>57</c:v>
                </c:pt>
              </c:numCache>
            </c:numRef>
          </c:val>
          <c:smooth val="0"/>
          <c:extLst>
            <c:ext xmlns:c16="http://schemas.microsoft.com/office/drawing/2014/chart" uri="{C3380CC4-5D6E-409C-BE32-E72D297353CC}">
              <c16:uniqueId val="{00000001-D529-4FAB-A89C-E51E4EB24877}"/>
            </c:ext>
          </c:extLst>
        </c:ser>
        <c:dLbls>
          <c:showLegendKey val="0"/>
          <c:showVal val="1"/>
          <c:showCatName val="0"/>
          <c:showSerName val="0"/>
          <c:showPercent val="0"/>
          <c:showBubbleSize val="0"/>
        </c:dLbls>
        <c:marker val="1"/>
        <c:smooth val="0"/>
        <c:axId val="-2007352024"/>
        <c:axId val="-2007661512"/>
      </c:lineChart>
      <c:catAx>
        <c:axId val="-2007352024"/>
        <c:scaling>
          <c:orientation val="minMax"/>
        </c:scaling>
        <c:delete val="0"/>
        <c:axPos val="b"/>
        <c:numFmt formatCode="General" sourceLinked="1"/>
        <c:majorTickMark val="none"/>
        <c:minorTickMark val="none"/>
        <c:tickLblPos val="nextTo"/>
        <c:spPr>
          <a:ln w="9675">
            <a:solidFill>
              <a:srgbClr val="C2B8B1"/>
            </a:solidFill>
            <a:prstDash val="solid"/>
          </a:ln>
        </c:spPr>
        <c:txPr>
          <a:bodyPr rot="0" vert="horz"/>
          <a:lstStyle/>
          <a:p>
            <a:pPr>
              <a:defRPr sz="1100" b="0"/>
            </a:pPr>
            <a:endParaRPr lang="it-IT"/>
          </a:p>
        </c:txPr>
        <c:crossAx val="-2007661512"/>
        <c:crossesAt val="0"/>
        <c:auto val="1"/>
        <c:lblAlgn val="ctr"/>
        <c:lblOffset val="100"/>
        <c:tickLblSkip val="1"/>
        <c:tickMarkSkip val="1"/>
        <c:noMultiLvlLbl val="0"/>
      </c:catAx>
      <c:valAx>
        <c:axId val="-2007661512"/>
        <c:scaling>
          <c:orientation val="minMax"/>
          <c:max val="100"/>
          <c:min val="0"/>
        </c:scaling>
        <c:delete val="1"/>
        <c:axPos val="l"/>
        <c:numFmt formatCode="0" sourceLinked="0"/>
        <c:majorTickMark val="out"/>
        <c:minorTickMark val="none"/>
        <c:tickLblPos val="nextTo"/>
        <c:crossAx val="-2007352024"/>
        <c:crosses val="autoZero"/>
        <c:crossBetween val="between"/>
        <c:majorUnit val="2"/>
      </c:valAx>
      <c:spPr>
        <a:noFill/>
        <a:ln w="25387">
          <a:noFill/>
        </a:ln>
      </c:spPr>
    </c:plotArea>
    <c:legend>
      <c:legendPos val="r"/>
      <c:layout>
        <c:manualLayout>
          <c:xMode val="edge"/>
          <c:yMode val="edge"/>
          <c:x val="0.18123430021635401"/>
          <c:y val="5.71295446203125E-2"/>
          <c:w val="0.58937332763754102"/>
          <c:h val="7.0707079684557306E-2"/>
        </c:manualLayout>
      </c:layout>
      <c:overlay val="0"/>
      <c:spPr>
        <a:noFill/>
        <a:ln>
          <a:noFill/>
        </a:ln>
      </c:spPr>
      <c:txPr>
        <a:bodyPr/>
        <a:lstStyle/>
        <a:p>
          <a:pPr>
            <a:defRPr sz="1600" b="0"/>
          </a:pPr>
          <a:endParaRPr lang="it-IT"/>
        </a:p>
      </c:txPr>
    </c:legend>
    <c:plotVisOnly val="1"/>
    <c:dispBlanksAs val="gap"/>
    <c:showDLblsOverMax val="0"/>
  </c:chart>
  <c:spPr>
    <a:noFill/>
    <a:ln>
      <a:noFill/>
    </a:ln>
  </c:spPr>
  <c:txPr>
    <a:bodyPr/>
    <a:lstStyle/>
    <a:p>
      <a:pPr>
        <a:defRPr sz="915" b="1" i="0" u="none" strike="noStrike" baseline="0">
          <a:solidFill>
            <a:srgbClr val="000000"/>
          </a:solidFill>
          <a:latin typeface="Calibri"/>
          <a:ea typeface="Arial"/>
          <a:cs typeface="Calibri"/>
        </a:defRPr>
      </a:pPr>
      <a:endParaRPr lang="it-IT"/>
    </a:p>
  </c:txPr>
  <c:externalData r:id="rId1">
    <c:autoUpdate val="0"/>
  </c:externalData>
</c:chartSpace>
</file>

<file path=ppt/charts/chart10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it-IT"/>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4773657114389497E-2"/>
          <c:y val="8.1182109497924801E-2"/>
          <c:w val="0.93401262992707501"/>
          <c:h val="0.72233654733354702"/>
        </c:manualLayout>
      </c:layout>
      <c:lineChart>
        <c:grouping val="standard"/>
        <c:varyColors val="0"/>
        <c:ser>
          <c:idx val="0"/>
          <c:order val="0"/>
          <c:spPr>
            <a:ln w="317500" cap="rnd" cmpd="sng" algn="ctr">
              <a:solidFill>
                <a:srgbClr val="CB5818"/>
              </a:solidFill>
              <a:prstDash val="solid"/>
              <a:round/>
              <a:headEnd type="none" w="med" len="med"/>
              <a:tailEnd type="none" w="med" len="med"/>
            </a:ln>
            <a:effectLst/>
          </c:spPr>
          <c:marker>
            <c:symbol val="circle"/>
            <c:size val="25"/>
            <c:spPr>
              <a:solidFill>
                <a:srgbClr val="CA5817"/>
              </a:solidFill>
              <a:ln>
                <a:solidFill>
                  <a:sysClr val="window" lastClr="FFFFFF"/>
                </a:solidFill>
                <a:prstDash val="solid"/>
              </a:ln>
              <a:effectLst/>
              <a:scene3d>
                <a:camera prst="orthographicFront"/>
                <a:lightRig rig="threePt" dir="t"/>
              </a:scene3d>
              <a:sp3d/>
            </c:spPr>
          </c:marker>
          <c:dPt>
            <c:idx val="14"/>
            <c:bubble3D val="0"/>
            <c:extLst>
              <c:ext xmlns:c16="http://schemas.microsoft.com/office/drawing/2014/chart" uri="{C3380CC4-5D6E-409C-BE32-E72D297353CC}">
                <c16:uniqueId val="{00000000-B249-41F8-BEB2-F1C00E93172D}"/>
              </c:ext>
            </c:extLst>
          </c:dPt>
          <c:dLbls>
            <c:spPr>
              <a:noFill/>
              <a:ln w="19350">
                <a:noFill/>
              </a:ln>
            </c:spPr>
            <c:txPr>
              <a:bodyPr/>
              <a:lstStyle/>
              <a:p>
                <a:pPr>
                  <a:defRPr lang="en-US" sz="1400" b="0" i="0" u="none" strike="noStrike" baseline="0">
                    <a:solidFill>
                      <a:schemeClr val="bg1"/>
                    </a:solidFill>
                    <a:latin typeface="Calibri"/>
                    <a:ea typeface="Helvetica Neue"/>
                    <a:cs typeface="Calibri"/>
                  </a:defRPr>
                </a:pPr>
                <a:endParaRPr lang="it-IT"/>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Sheet1!$A$2:$A$19</c:f>
              <c:strCache>
                <c:ptCount val="18"/>
                <c:pt idx="0">
                  <c:v>2003</c:v>
                </c:pt>
                <c:pt idx="1">
                  <c:v>2004</c:v>
                </c:pt>
                <c:pt idx="2">
                  <c:v>2005</c:v>
                </c:pt>
                <c:pt idx="3">
                  <c:v>2007</c:v>
                </c:pt>
                <c:pt idx="4">
                  <c:v>2009</c:v>
                </c:pt>
                <c:pt idx="5">
                  <c:v>2010</c:v>
                </c:pt>
                <c:pt idx="6">
                  <c:v>2011</c:v>
                </c:pt>
                <c:pt idx="7">
                  <c:v>2012</c:v>
                </c:pt>
                <c:pt idx="8">
                  <c:v>2013</c:v>
                </c:pt>
                <c:pt idx="9">
                  <c:v>2014</c:v>
                </c:pt>
                <c:pt idx="10">
                  <c:v>2015</c:v>
                </c:pt>
                <c:pt idx="11">
                  <c:v>2016</c:v>
                </c:pt>
                <c:pt idx="12">
                  <c:v>2017</c:v>
                </c:pt>
                <c:pt idx="13">
                  <c:v>2018</c:v>
                </c:pt>
                <c:pt idx="14">
                  <c:v>2019</c:v>
                </c:pt>
                <c:pt idx="15">
                  <c:v>2020</c:v>
                </c:pt>
                <c:pt idx="16">
                  <c:v>2021</c:v>
                </c:pt>
                <c:pt idx="17">
                  <c:v>2022</c:v>
                </c:pt>
              </c:strCache>
            </c:strRef>
          </c:cat>
          <c:val>
            <c:numRef>
              <c:f>Sheet1!$B$2:$B$19</c:f>
              <c:numCache>
                <c:formatCode>General</c:formatCode>
                <c:ptCount val="18"/>
                <c:pt idx="0">
                  <c:v>51</c:v>
                </c:pt>
                <c:pt idx="1">
                  <c:v>50</c:v>
                </c:pt>
                <c:pt idx="2">
                  <c:v>49</c:v>
                </c:pt>
                <c:pt idx="3">
                  <c:v>47</c:v>
                </c:pt>
                <c:pt idx="4">
                  <c:v>60</c:v>
                </c:pt>
                <c:pt idx="5">
                  <c:v>54</c:v>
                </c:pt>
                <c:pt idx="6">
                  <c:v>61</c:v>
                </c:pt>
                <c:pt idx="7">
                  <c:v>57</c:v>
                </c:pt>
                <c:pt idx="8">
                  <c:v>57</c:v>
                </c:pt>
                <c:pt idx="9">
                  <c:v>58</c:v>
                </c:pt>
                <c:pt idx="10">
                  <c:v>57</c:v>
                </c:pt>
                <c:pt idx="11">
                  <c:v>52</c:v>
                </c:pt>
                <c:pt idx="12">
                  <c:v>55</c:v>
                </c:pt>
                <c:pt idx="13">
                  <c:v>58</c:v>
                </c:pt>
                <c:pt idx="14">
                  <c:v>57</c:v>
                </c:pt>
                <c:pt idx="15">
                  <c:v>58</c:v>
                </c:pt>
                <c:pt idx="16">
                  <c:v>51</c:v>
                </c:pt>
                <c:pt idx="17">
                  <c:v>53</c:v>
                </c:pt>
              </c:numCache>
            </c:numRef>
          </c:val>
          <c:smooth val="1"/>
          <c:extLst>
            <c:ext xmlns:c16="http://schemas.microsoft.com/office/drawing/2014/chart" uri="{C3380CC4-5D6E-409C-BE32-E72D297353CC}">
              <c16:uniqueId val="{00000001-B249-41F8-BEB2-F1C00E93172D}"/>
            </c:ext>
          </c:extLst>
        </c:ser>
        <c:dLbls>
          <c:showLegendKey val="0"/>
          <c:showVal val="1"/>
          <c:showCatName val="0"/>
          <c:showSerName val="0"/>
          <c:showPercent val="0"/>
          <c:showBubbleSize val="0"/>
        </c:dLbls>
        <c:marker val="1"/>
        <c:smooth val="0"/>
        <c:axId val="-2007799544"/>
        <c:axId val="-2007825416"/>
      </c:lineChart>
      <c:catAx>
        <c:axId val="-2007799544"/>
        <c:scaling>
          <c:orientation val="minMax"/>
        </c:scaling>
        <c:delete val="0"/>
        <c:axPos val="b"/>
        <c:numFmt formatCode="General" sourceLinked="1"/>
        <c:majorTickMark val="none"/>
        <c:minorTickMark val="none"/>
        <c:tickLblPos val="nextTo"/>
        <c:spPr>
          <a:ln w="9675">
            <a:solidFill>
              <a:srgbClr val="C2B8B1"/>
            </a:solidFill>
            <a:prstDash val="solid"/>
          </a:ln>
        </c:spPr>
        <c:txPr>
          <a:bodyPr rot="0" vert="horz"/>
          <a:lstStyle/>
          <a:p>
            <a:pPr>
              <a:defRPr lang="en-US" sz="1000" b="0" i="0" u="none" strike="noStrike" baseline="0">
                <a:solidFill>
                  <a:srgbClr val="000000"/>
                </a:solidFill>
                <a:latin typeface="Calibri"/>
                <a:ea typeface="Arial"/>
                <a:cs typeface="Calibri"/>
              </a:defRPr>
            </a:pPr>
            <a:endParaRPr lang="it-IT"/>
          </a:p>
        </c:txPr>
        <c:crossAx val="-2007825416"/>
        <c:crossesAt val="0"/>
        <c:auto val="1"/>
        <c:lblAlgn val="ctr"/>
        <c:lblOffset val="100"/>
        <c:tickLblSkip val="1"/>
        <c:tickMarkSkip val="1"/>
        <c:noMultiLvlLbl val="0"/>
      </c:catAx>
      <c:valAx>
        <c:axId val="-2007825416"/>
        <c:scaling>
          <c:orientation val="minMax"/>
          <c:max val="100"/>
          <c:min val="20"/>
        </c:scaling>
        <c:delete val="1"/>
        <c:axPos val="l"/>
        <c:numFmt formatCode="0" sourceLinked="0"/>
        <c:majorTickMark val="out"/>
        <c:minorTickMark val="none"/>
        <c:tickLblPos val="nextTo"/>
        <c:crossAx val="-2007799544"/>
        <c:crosses val="autoZero"/>
        <c:crossBetween val="between"/>
        <c:majorUnit val="2"/>
      </c:valAx>
      <c:spPr>
        <a:noFill/>
        <a:ln w="25387">
          <a:noFill/>
        </a:ln>
      </c:spPr>
    </c:plotArea>
    <c:plotVisOnly val="1"/>
    <c:dispBlanksAs val="gap"/>
    <c:showDLblsOverMax val="0"/>
  </c:chart>
  <c:spPr>
    <a:noFill/>
    <a:ln w="9525" cmpd="sng">
      <a:noFill/>
    </a:ln>
  </c:spPr>
  <c:txPr>
    <a:bodyPr/>
    <a:lstStyle/>
    <a:p>
      <a:pPr>
        <a:defRPr sz="915" b="1" i="0" u="none" strike="noStrike" baseline="0">
          <a:solidFill>
            <a:srgbClr val="000000"/>
          </a:solidFill>
          <a:latin typeface="Arial"/>
          <a:ea typeface="Arial"/>
          <a:cs typeface="Arial"/>
        </a:defRPr>
      </a:pPr>
      <a:endParaRPr lang="it-IT"/>
    </a:p>
  </c:txPr>
  <c:externalData r:id="rId2">
    <c:autoUpdate val="0"/>
  </c:externalData>
</c:chartSpace>
</file>

<file path=ppt/charts/chart10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it-IT"/>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4773657114389497E-2"/>
          <c:y val="8.1182109497924801E-2"/>
          <c:w val="0.93401262992707501"/>
          <c:h val="0.72233654733354702"/>
        </c:manualLayout>
      </c:layout>
      <c:lineChart>
        <c:grouping val="standard"/>
        <c:varyColors val="0"/>
        <c:ser>
          <c:idx val="0"/>
          <c:order val="0"/>
          <c:spPr>
            <a:ln w="317500" cap="rnd" cmpd="sng" algn="ctr">
              <a:solidFill>
                <a:srgbClr val="CB5818"/>
              </a:solidFill>
              <a:prstDash val="solid"/>
              <a:round/>
              <a:headEnd type="none" w="med" len="med"/>
              <a:tailEnd type="none" w="med" len="med"/>
            </a:ln>
            <a:effectLst/>
          </c:spPr>
          <c:marker>
            <c:symbol val="circle"/>
            <c:size val="25"/>
            <c:spPr>
              <a:solidFill>
                <a:srgbClr val="CA5817"/>
              </a:solidFill>
              <a:ln>
                <a:solidFill>
                  <a:sysClr val="window" lastClr="FFFFFF"/>
                </a:solidFill>
                <a:prstDash val="solid"/>
              </a:ln>
              <a:effectLst/>
              <a:scene3d>
                <a:camera prst="orthographicFront"/>
                <a:lightRig rig="threePt" dir="t"/>
              </a:scene3d>
              <a:sp3d/>
            </c:spPr>
          </c:marker>
          <c:dPt>
            <c:idx val="14"/>
            <c:bubble3D val="0"/>
            <c:extLst>
              <c:ext xmlns:c16="http://schemas.microsoft.com/office/drawing/2014/chart" uri="{C3380CC4-5D6E-409C-BE32-E72D297353CC}">
                <c16:uniqueId val="{00000000-8FBC-4EAC-A9D6-2921FA195544}"/>
              </c:ext>
            </c:extLst>
          </c:dPt>
          <c:dLbls>
            <c:spPr>
              <a:noFill/>
              <a:ln w="19350">
                <a:noFill/>
              </a:ln>
            </c:spPr>
            <c:txPr>
              <a:bodyPr/>
              <a:lstStyle/>
              <a:p>
                <a:pPr>
                  <a:defRPr lang="en-US" sz="1400" b="0" i="0" u="none" strike="noStrike" baseline="0">
                    <a:solidFill>
                      <a:schemeClr val="bg1"/>
                    </a:solidFill>
                    <a:latin typeface="Calibri"/>
                    <a:ea typeface="Helvetica Neue"/>
                    <a:cs typeface="Calibri"/>
                  </a:defRPr>
                </a:pPr>
                <a:endParaRPr lang="it-IT"/>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Sheet1!$A$2:$A$19</c:f>
              <c:strCache>
                <c:ptCount val="18"/>
                <c:pt idx="0">
                  <c:v>2003</c:v>
                </c:pt>
                <c:pt idx="1">
                  <c:v>2004</c:v>
                </c:pt>
                <c:pt idx="2">
                  <c:v>2005</c:v>
                </c:pt>
                <c:pt idx="3">
                  <c:v>2007</c:v>
                </c:pt>
                <c:pt idx="4">
                  <c:v>2009</c:v>
                </c:pt>
                <c:pt idx="5">
                  <c:v>2010</c:v>
                </c:pt>
                <c:pt idx="6">
                  <c:v>2011</c:v>
                </c:pt>
                <c:pt idx="7">
                  <c:v>2012</c:v>
                </c:pt>
                <c:pt idx="8">
                  <c:v>2013</c:v>
                </c:pt>
                <c:pt idx="9">
                  <c:v>2014</c:v>
                </c:pt>
                <c:pt idx="10">
                  <c:v>2015</c:v>
                </c:pt>
                <c:pt idx="11">
                  <c:v>2016</c:v>
                </c:pt>
                <c:pt idx="12">
                  <c:v>2017</c:v>
                </c:pt>
                <c:pt idx="13">
                  <c:v>2018</c:v>
                </c:pt>
                <c:pt idx="14">
                  <c:v>2019</c:v>
                </c:pt>
                <c:pt idx="15">
                  <c:v>2020</c:v>
                </c:pt>
                <c:pt idx="16">
                  <c:v>2021</c:v>
                </c:pt>
                <c:pt idx="17">
                  <c:v>2022</c:v>
                </c:pt>
              </c:strCache>
            </c:strRef>
          </c:cat>
          <c:val>
            <c:numRef>
              <c:f>Sheet1!$B$2:$B$19</c:f>
              <c:numCache>
                <c:formatCode>General</c:formatCode>
                <c:ptCount val="18"/>
                <c:pt idx="0">
                  <c:v>68</c:v>
                </c:pt>
                <c:pt idx="1">
                  <c:v>67</c:v>
                </c:pt>
                <c:pt idx="2">
                  <c:v>74</c:v>
                </c:pt>
                <c:pt idx="3">
                  <c:v>64</c:v>
                </c:pt>
                <c:pt idx="4">
                  <c:v>73</c:v>
                </c:pt>
                <c:pt idx="5">
                  <c:v>72</c:v>
                </c:pt>
                <c:pt idx="6">
                  <c:v>70</c:v>
                </c:pt>
                <c:pt idx="7">
                  <c:v>65</c:v>
                </c:pt>
                <c:pt idx="8">
                  <c:v>64</c:v>
                </c:pt>
                <c:pt idx="9">
                  <c:v>66</c:v>
                </c:pt>
                <c:pt idx="10">
                  <c:v>64</c:v>
                </c:pt>
                <c:pt idx="11">
                  <c:v>60</c:v>
                </c:pt>
                <c:pt idx="12">
                  <c:v>61</c:v>
                </c:pt>
                <c:pt idx="13">
                  <c:v>62</c:v>
                </c:pt>
                <c:pt idx="14">
                  <c:v>62</c:v>
                </c:pt>
                <c:pt idx="15">
                  <c:v>65</c:v>
                </c:pt>
                <c:pt idx="16">
                  <c:v>56</c:v>
                </c:pt>
                <c:pt idx="17">
                  <c:v>59</c:v>
                </c:pt>
              </c:numCache>
            </c:numRef>
          </c:val>
          <c:smooth val="1"/>
          <c:extLst>
            <c:ext xmlns:c16="http://schemas.microsoft.com/office/drawing/2014/chart" uri="{C3380CC4-5D6E-409C-BE32-E72D297353CC}">
              <c16:uniqueId val="{00000001-8FBC-4EAC-A9D6-2921FA195544}"/>
            </c:ext>
          </c:extLst>
        </c:ser>
        <c:dLbls>
          <c:showLegendKey val="0"/>
          <c:showVal val="1"/>
          <c:showCatName val="0"/>
          <c:showSerName val="0"/>
          <c:showPercent val="0"/>
          <c:showBubbleSize val="0"/>
        </c:dLbls>
        <c:marker val="1"/>
        <c:smooth val="0"/>
        <c:axId val="-2007865144"/>
        <c:axId val="-2007850280"/>
      </c:lineChart>
      <c:catAx>
        <c:axId val="-2007865144"/>
        <c:scaling>
          <c:orientation val="minMax"/>
        </c:scaling>
        <c:delete val="0"/>
        <c:axPos val="b"/>
        <c:numFmt formatCode="General" sourceLinked="1"/>
        <c:majorTickMark val="none"/>
        <c:minorTickMark val="none"/>
        <c:tickLblPos val="nextTo"/>
        <c:spPr>
          <a:ln w="9675">
            <a:solidFill>
              <a:srgbClr val="C2B8B1"/>
            </a:solidFill>
            <a:prstDash val="solid"/>
          </a:ln>
        </c:spPr>
        <c:txPr>
          <a:bodyPr rot="0" vert="horz"/>
          <a:lstStyle/>
          <a:p>
            <a:pPr>
              <a:defRPr lang="en-US" sz="1000" b="0" i="0" u="none" strike="noStrike" baseline="0">
                <a:solidFill>
                  <a:srgbClr val="000000"/>
                </a:solidFill>
                <a:latin typeface="Calibri"/>
                <a:ea typeface="Arial"/>
                <a:cs typeface="Calibri"/>
              </a:defRPr>
            </a:pPr>
            <a:endParaRPr lang="it-IT"/>
          </a:p>
        </c:txPr>
        <c:crossAx val="-2007850280"/>
        <c:crossesAt val="0"/>
        <c:auto val="1"/>
        <c:lblAlgn val="ctr"/>
        <c:lblOffset val="100"/>
        <c:tickLblSkip val="1"/>
        <c:tickMarkSkip val="1"/>
        <c:noMultiLvlLbl val="0"/>
      </c:catAx>
      <c:valAx>
        <c:axId val="-2007850280"/>
        <c:scaling>
          <c:orientation val="minMax"/>
          <c:max val="100"/>
          <c:min val="20"/>
        </c:scaling>
        <c:delete val="1"/>
        <c:axPos val="l"/>
        <c:numFmt formatCode="0" sourceLinked="0"/>
        <c:majorTickMark val="out"/>
        <c:minorTickMark val="none"/>
        <c:tickLblPos val="nextTo"/>
        <c:crossAx val="-2007865144"/>
        <c:crosses val="autoZero"/>
        <c:crossBetween val="between"/>
        <c:majorUnit val="2"/>
      </c:valAx>
      <c:spPr>
        <a:noFill/>
        <a:ln w="25387">
          <a:noFill/>
        </a:ln>
      </c:spPr>
    </c:plotArea>
    <c:plotVisOnly val="1"/>
    <c:dispBlanksAs val="gap"/>
    <c:showDLblsOverMax val="0"/>
  </c:chart>
  <c:spPr>
    <a:noFill/>
    <a:ln w="9525" cmpd="sng">
      <a:noFill/>
    </a:ln>
  </c:spPr>
  <c:txPr>
    <a:bodyPr/>
    <a:lstStyle/>
    <a:p>
      <a:pPr>
        <a:defRPr sz="915" b="1" i="0" u="none" strike="noStrike" baseline="0">
          <a:solidFill>
            <a:srgbClr val="000000"/>
          </a:solidFill>
          <a:latin typeface="Arial"/>
          <a:ea typeface="Arial"/>
          <a:cs typeface="Arial"/>
        </a:defRPr>
      </a:pPr>
      <a:endParaRPr lang="it-IT"/>
    </a:p>
  </c:txPr>
  <c:externalData r:id="rId2">
    <c:autoUpdate val="0"/>
  </c:externalData>
</c:chartSpace>
</file>

<file path=ppt/charts/chart10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it-IT"/>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2.5988706329346401E-2"/>
          <c:y val="6.1931019189678901E-2"/>
          <c:w val="0.93401262992707501"/>
          <c:h val="0.74176432854614704"/>
        </c:manualLayout>
      </c:layout>
      <c:lineChart>
        <c:grouping val="standard"/>
        <c:varyColors val="0"/>
        <c:ser>
          <c:idx val="0"/>
          <c:order val="0"/>
          <c:spPr>
            <a:ln w="317500" cap="rnd" cmpd="sng" algn="ctr">
              <a:solidFill>
                <a:srgbClr val="CA5817"/>
              </a:solidFill>
              <a:prstDash val="solid"/>
              <a:round/>
              <a:headEnd type="none" w="med" len="med"/>
              <a:tailEnd type="none" w="med" len="med"/>
            </a:ln>
            <a:effectLst>
              <a:outerShdw blurRad="50800" dist="38100" dir="2700000" sx="0" sy="0" algn="tl" rotWithShape="0">
                <a:sysClr val="window" lastClr="FFFFFF">
                  <a:alpha val="43000"/>
                </a:sysClr>
              </a:outerShdw>
            </a:effectLst>
          </c:spPr>
          <c:marker>
            <c:symbol val="circle"/>
            <c:size val="25"/>
            <c:spPr>
              <a:solidFill>
                <a:srgbClr val="C95718"/>
              </a:solidFill>
              <a:ln w="19050">
                <a:solidFill>
                  <a:sysClr val="window" lastClr="FFFFFF"/>
                </a:solidFill>
                <a:prstDash val="solid"/>
              </a:ln>
              <a:effectLst>
                <a:outerShdw blurRad="50800" dist="38100" dir="2700000" sx="0" sy="0" algn="tl" rotWithShape="0">
                  <a:sysClr val="window" lastClr="FFFFFF">
                    <a:alpha val="43000"/>
                  </a:sysClr>
                </a:outerShdw>
              </a:effectLst>
              <a:scene3d>
                <a:camera prst="orthographicFront"/>
                <a:lightRig rig="threePt" dir="t"/>
              </a:scene3d>
              <a:sp3d/>
            </c:spPr>
          </c:marker>
          <c:dLbls>
            <c:spPr>
              <a:noFill/>
              <a:ln w="19350">
                <a:noFill/>
              </a:ln>
            </c:spPr>
            <c:txPr>
              <a:bodyPr/>
              <a:lstStyle/>
              <a:p>
                <a:pPr>
                  <a:defRPr lang="en-US" sz="1600" b="0" i="0" u="none" strike="noStrike" baseline="0">
                    <a:solidFill>
                      <a:srgbClr val="FFFFFF"/>
                    </a:solidFill>
                    <a:latin typeface="Calibri"/>
                    <a:ea typeface="Helvetica Neue"/>
                    <a:cs typeface="Calibri"/>
                  </a:defRPr>
                </a:pPr>
                <a:endParaRPr lang="it-IT"/>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Sheet1!$A$2:$A$13</c:f>
              <c:strCache>
                <c:ptCount val="12"/>
                <c:pt idx="0">
                  <c:v>2011</c:v>
                </c:pt>
                <c:pt idx="1">
                  <c:v>2012</c:v>
                </c:pt>
                <c:pt idx="2">
                  <c:v>2013</c:v>
                </c:pt>
                <c:pt idx="3">
                  <c:v>2014</c:v>
                </c:pt>
                <c:pt idx="4">
                  <c:v>2015</c:v>
                </c:pt>
                <c:pt idx="5">
                  <c:v>2016</c:v>
                </c:pt>
                <c:pt idx="6">
                  <c:v>2017</c:v>
                </c:pt>
                <c:pt idx="7">
                  <c:v>2018</c:v>
                </c:pt>
                <c:pt idx="8">
                  <c:v>2019</c:v>
                </c:pt>
                <c:pt idx="9">
                  <c:v>2020</c:v>
                </c:pt>
                <c:pt idx="10">
                  <c:v>2021</c:v>
                </c:pt>
                <c:pt idx="11">
                  <c:v>2022</c:v>
                </c:pt>
              </c:strCache>
            </c:strRef>
          </c:cat>
          <c:val>
            <c:numRef>
              <c:f>Sheet1!$B$2:$B$13</c:f>
              <c:numCache>
                <c:formatCode>General</c:formatCode>
                <c:ptCount val="12"/>
                <c:pt idx="0">
                  <c:v>70</c:v>
                </c:pt>
                <c:pt idx="1">
                  <c:v>69</c:v>
                </c:pt>
                <c:pt idx="2">
                  <c:v>67</c:v>
                </c:pt>
                <c:pt idx="3">
                  <c:v>66</c:v>
                </c:pt>
                <c:pt idx="4">
                  <c:v>69</c:v>
                </c:pt>
                <c:pt idx="5">
                  <c:v>65</c:v>
                </c:pt>
                <c:pt idx="6">
                  <c:v>68</c:v>
                </c:pt>
                <c:pt idx="7">
                  <c:v>68</c:v>
                </c:pt>
                <c:pt idx="8">
                  <c:v>63</c:v>
                </c:pt>
                <c:pt idx="9">
                  <c:v>59</c:v>
                </c:pt>
                <c:pt idx="10">
                  <c:v>63</c:v>
                </c:pt>
                <c:pt idx="11">
                  <c:v>62</c:v>
                </c:pt>
              </c:numCache>
            </c:numRef>
          </c:val>
          <c:smooth val="1"/>
          <c:extLst>
            <c:ext xmlns:c16="http://schemas.microsoft.com/office/drawing/2014/chart" uri="{C3380CC4-5D6E-409C-BE32-E72D297353CC}">
              <c16:uniqueId val="{00000000-4E0E-4B96-A4FE-9D3D5A1BF449}"/>
            </c:ext>
          </c:extLst>
        </c:ser>
        <c:dLbls>
          <c:showLegendKey val="0"/>
          <c:showVal val="1"/>
          <c:showCatName val="0"/>
          <c:showSerName val="0"/>
          <c:showPercent val="0"/>
          <c:showBubbleSize val="0"/>
        </c:dLbls>
        <c:marker val="1"/>
        <c:smooth val="0"/>
        <c:axId val="-2007678008"/>
        <c:axId val="1774349080"/>
      </c:lineChart>
      <c:catAx>
        <c:axId val="-2007678008"/>
        <c:scaling>
          <c:orientation val="minMax"/>
        </c:scaling>
        <c:delete val="0"/>
        <c:axPos val="b"/>
        <c:numFmt formatCode="General" sourceLinked="1"/>
        <c:majorTickMark val="none"/>
        <c:minorTickMark val="none"/>
        <c:tickLblPos val="nextTo"/>
        <c:spPr>
          <a:ln w="9675">
            <a:solidFill>
              <a:srgbClr val="969696"/>
            </a:solidFill>
            <a:prstDash val="solid"/>
          </a:ln>
        </c:spPr>
        <c:txPr>
          <a:bodyPr rot="0" vert="horz"/>
          <a:lstStyle/>
          <a:p>
            <a:pPr>
              <a:defRPr lang="en-US" sz="1100" b="0" i="0" u="none" strike="noStrike" baseline="0">
                <a:solidFill>
                  <a:srgbClr val="000000"/>
                </a:solidFill>
                <a:latin typeface="Calibri"/>
                <a:ea typeface="Arial"/>
                <a:cs typeface="Calibri"/>
              </a:defRPr>
            </a:pPr>
            <a:endParaRPr lang="it-IT"/>
          </a:p>
        </c:txPr>
        <c:crossAx val="1774349080"/>
        <c:crossesAt val="0"/>
        <c:auto val="1"/>
        <c:lblAlgn val="ctr"/>
        <c:lblOffset val="100"/>
        <c:tickLblSkip val="1"/>
        <c:tickMarkSkip val="1"/>
        <c:noMultiLvlLbl val="0"/>
      </c:catAx>
      <c:valAx>
        <c:axId val="1774349080"/>
        <c:scaling>
          <c:orientation val="minMax"/>
          <c:max val="100"/>
          <c:min val="20"/>
        </c:scaling>
        <c:delete val="1"/>
        <c:axPos val="l"/>
        <c:numFmt formatCode="0" sourceLinked="0"/>
        <c:majorTickMark val="out"/>
        <c:minorTickMark val="none"/>
        <c:tickLblPos val="nextTo"/>
        <c:crossAx val="-2007678008"/>
        <c:crosses val="autoZero"/>
        <c:crossBetween val="between"/>
        <c:majorUnit val="2"/>
      </c:valAx>
      <c:spPr>
        <a:noFill/>
        <a:ln w="25387">
          <a:noFill/>
        </a:ln>
      </c:spPr>
    </c:plotArea>
    <c:plotVisOnly val="1"/>
    <c:dispBlanksAs val="gap"/>
    <c:showDLblsOverMax val="0"/>
  </c:chart>
  <c:spPr>
    <a:noFill/>
    <a:ln>
      <a:noFill/>
    </a:ln>
  </c:spPr>
  <c:txPr>
    <a:bodyPr/>
    <a:lstStyle/>
    <a:p>
      <a:pPr>
        <a:defRPr sz="915" b="1" i="0" u="none" strike="noStrike" baseline="0">
          <a:solidFill>
            <a:srgbClr val="000000"/>
          </a:solidFill>
          <a:latin typeface="Arial"/>
          <a:ea typeface="Arial"/>
          <a:cs typeface="Arial"/>
        </a:defRPr>
      </a:pPr>
      <a:endParaRPr lang="it-IT"/>
    </a:p>
  </c:txPr>
  <c:externalData r:id="rId2">
    <c:autoUpdate val="0"/>
  </c:externalData>
</c:chartSpace>
</file>

<file path=ppt/charts/chart10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it-IT"/>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4773657114389497E-2"/>
          <c:y val="8.1182109497924801E-2"/>
          <c:w val="0.93401262992707501"/>
          <c:h val="0.67861192568736395"/>
        </c:manualLayout>
      </c:layout>
      <c:lineChart>
        <c:grouping val="standard"/>
        <c:varyColors val="0"/>
        <c:ser>
          <c:idx val="0"/>
          <c:order val="0"/>
          <c:spPr>
            <a:ln w="317500" cap="rnd" cmpd="sng" algn="ctr">
              <a:solidFill>
                <a:srgbClr val="CB5818"/>
              </a:solidFill>
              <a:prstDash val="solid"/>
              <a:round/>
              <a:headEnd type="none" w="med" len="med"/>
              <a:tailEnd type="none" w="med" len="med"/>
            </a:ln>
            <a:effectLst/>
          </c:spPr>
          <c:marker>
            <c:symbol val="circle"/>
            <c:size val="25"/>
            <c:spPr>
              <a:solidFill>
                <a:srgbClr val="CA5817"/>
              </a:solidFill>
              <a:ln>
                <a:solidFill>
                  <a:sysClr val="window" lastClr="FFFFFF"/>
                </a:solidFill>
                <a:prstDash val="solid"/>
              </a:ln>
              <a:effectLst/>
              <a:scene3d>
                <a:camera prst="orthographicFront"/>
                <a:lightRig rig="threePt" dir="t"/>
              </a:scene3d>
              <a:sp3d/>
            </c:spPr>
          </c:marker>
          <c:dPt>
            <c:idx val="14"/>
            <c:bubble3D val="0"/>
            <c:extLst>
              <c:ext xmlns:c16="http://schemas.microsoft.com/office/drawing/2014/chart" uri="{C3380CC4-5D6E-409C-BE32-E72D297353CC}">
                <c16:uniqueId val="{00000000-1940-43C8-A3DB-05894CC9A063}"/>
              </c:ext>
            </c:extLst>
          </c:dPt>
          <c:dLbls>
            <c:spPr>
              <a:noFill/>
              <a:ln w="19350">
                <a:noFill/>
              </a:ln>
            </c:spPr>
            <c:txPr>
              <a:bodyPr/>
              <a:lstStyle/>
              <a:p>
                <a:pPr>
                  <a:defRPr lang="en-US" sz="1400" b="0" i="0" u="none" strike="noStrike" baseline="0">
                    <a:solidFill>
                      <a:schemeClr val="bg1"/>
                    </a:solidFill>
                    <a:latin typeface="Calibri"/>
                    <a:ea typeface="Helvetica Neue"/>
                    <a:cs typeface="Calibri"/>
                  </a:defRPr>
                </a:pPr>
                <a:endParaRPr lang="it-IT"/>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Sheet1!$A$2:$A$19</c:f>
              <c:strCache>
                <c:ptCount val="18"/>
                <c:pt idx="0">
                  <c:v>2003</c:v>
                </c:pt>
                <c:pt idx="1">
                  <c:v>2004</c:v>
                </c:pt>
                <c:pt idx="2">
                  <c:v>2005</c:v>
                </c:pt>
                <c:pt idx="3">
                  <c:v>2007</c:v>
                </c:pt>
                <c:pt idx="4">
                  <c:v>2009</c:v>
                </c:pt>
                <c:pt idx="5">
                  <c:v>2010</c:v>
                </c:pt>
                <c:pt idx="6">
                  <c:v>2011</c:v>
                </c:pt>
                <c:pt idx="7">
                  <c:v>2012</c:v>
                </c:pt>
                <c:pt idx="8">
                  <c:v>2013</c:v>
                </c:pt>
                <c:pt idx="9">
                  <c:v>2014</c:v>
                </c:pt>
                <c:pt idx="10">
                  <c:v>2015</c:v>
                </c:pt>
                <c:pt idx="11">
                  <c:v>2016</c:v>
                </c:pt>
                <c:pt idx="12">
                  <c:v>2017</c:v>
                </c:pt>
                <c:pt idx="13">
                  <c:v>2018</c:v>
                </c:pt>
                <c:pt idx="14">
                  <c:v>2019</c:v>
                </c:pt>
                <c:pt idx="15">
                  <c:v>2020</c:v>
                </c:pt>
                <c:pt idx="16">
                  <c:v>2021</c:v>
                </c:pt>
                <c:pt idx="17">
                  <c:v>2022</c:v>
                </c:pt>
              </c:strCache>
            </c:strRef>
          </c:cat>
          <c:val>
            <c:numRef>
              <c:f>Sheet1!$B$2:$B$19</c:f>
              <c:numCache>
                <c:formatCode>General</c:formatCode>
                <c:ptCount val="18"/>
                <c:pt idx="0">
                  <c:v>73</c:v>
                </c:pt>
                <c:pt idx="1">
                  <c:v>65</c:v>
                </c:pt>
                <c:pt idx="2">
                  <c:v>66</c:v>
                </c:pt>
                <c:pt idx="3">
                  <c:v>56</c:v>
                </c:pt>
                <c:pt idx="4">
                  <c:v>58</c:v>
                </c:pt>
                <c:pt idx="5">
                  <c:v>59</c:v>
                </c:pt>
                <c:pt idx="6">
                  <c:v>55</c:v>
                </c:pt>
                <c:pt idx="7">
                  <c:v>57</c:v>
                </c:pt>
                <c:pt idx="8">
                  <c:v>59</c:v>
                </c:pt>
                <c:pt idx="9">
                  <c:v>58</c:v>
                </c:pt>
                <c:pt idx="10">
                  <c:v>60</c:v>
                </c:pt>
                <c:pt idx="11">
                  <c:v>61</c:v>
                </c:pt>
                <c:pt idx="12">
                  <c:v>58</c:v>
                </c:pt>
                <c:pt idx="13">
                  <c:v>58</c:v>
                </c:pt>
                <c:pt idx="14">
                  <c:v>61</c:v>
                </c:pt>
                <c:pt idx="15">
                  <c:v>59</c:v>
                </c:pt>
                <c:pt idx="16">
                  <c:v>60</c:v>
                </c:pt>
                <c:pt idx="17">
                  <c:v>55</c:v>
                </c:pt>
              </c:numCache>
            </c:numRef>
          </c:val>
          <c:smooth val="1"/>
          <c:extLst>
            <c:ext xmlns:c16="http://schemas.microsoft.com/office/drawing/2014/chart" uri="{C3380CC4-5D6E-409C-BE32-E72D297353CC}">
              <c16:uniqueId val="{00000001-1940-43C8-A3DB-05894CC9A063}"/>
            </c:ext>
          </c:extLst>
        </c:ser>
        <c:dLbls>
          <c:showLegendKey val="0"/>
          <c:showVal val="1"/>
          <c:showCatName val="0"/>
          <c:showSerName val="0"/>
          <c:showPercent val="0"/>
          <c:showBubbleSize val="0"/>
        </c:dLbls>
        <c:marker val="1"/>
        <c:smooth val="0"/>
        <c:axId val="1774860920"/>
        <c:axId val="-2007150136"/>
      </c:lineChart>
      <c:catAx>
        <c:axId val="1774860920"/>
        <c:scaling>
          <c:orientation val="minMax"/>
        </c:scaling>
        <c:delete val="0"/>
        <c:axPos val="b"/>
        <c:numFmt formatCode="General" sourceLinked="1"/>
        <c:majorTickMark val="none"/>
        <c:minorTickMark val="none"/>
        <c:tickLblPos val="nextTo"/>
        <c:spPr>
          <a:ln w="9675">
            <a:solidFill>
              <a:srgbClr val="C2B8B1"/>
            </a:solidFill>
            <a:prstDash val="solid"/>
          </a:ln>
        </c:spPr>
        <c:txPr>
          <a:bodyPr rot="0" vert="horz"/>
          <a:lstStyle/>
          <a:p>
            <a:pPr>
              <a:defRPr lang="en-US" sz="1000" b="0" i="0" u="none" strike="noStrike" baseline="0">
                <a:solidFill>
                  <a:srgbClr val="000000"/>
                </a:solidFill>
                <a:latin typeface="Calibri"/>
                <a:ea typeface="Arial"/>
                <a:cs typeface="Calibri"/>
              </a:defRPr>
            </a:pPr>
            <a:endParaRPr lang="it-IT"/>
          </a:p>
        </c:txPr>
        <c:crossAx val="-2007150136"/>
        <c:crossesAt val="0"/>
        <c:auto val="1"/>
        <c:lblAlgn val="ctr"/>
        <c:lblOffset val="100"/>
        <c:tickLblSkip val="1"/>
        <c:tickMarkSkip val="1"/>
        <c:noMultiLvlLbl val="0"/>
      </c:catAx>
      <c:valAx>
        <c:axId val="-2007150136"/>
        <c:scaling>
          <c:orientation val="minMax"/>
          <c:max val="100"/>
          <c:min val="20"/>
        </c:scaling>
        <c:delete val="1"/>
        <c:axPos val="l"/>
        <c:numFmt formatCode="0" sourceLinked="0"/>
        <c:majorTickMark val="out"/>
        <c:minorTickMark val="none"/>
        <c:tickLblPos val="nextTo"/>
        <c:crossAx val="1774860920"/>
        <c:crosses val="autoZero"/>
        <c:crossBetween val="between"/>
        <c:majorUnit val="2"/>
      </c:valAx>
      <c:spPr>
        <a:noFill/>
        <a:ln w="25387">
          <a:noFill/>
        </a:ln>
      </c:spPr>
    </c:plotArea>
    <c:plotVisOnly val="1"/>
    <c:dispBlanksAs val="gap"/>
    <c:showDLblsOverMax val="0"/>
  </c:chart>
  <c:spPr>
    <a:noFill/>
    <a:ln w="9525" cmpd="sng">
      <a:noFill/>
    </a:ln>
  </c:spPr>
  <c:txPr>
    <a:bodyPr/>
    <a:lstStyle/>
    <a:p>
      <a:pPr>
        <a:defRPr sz="915" b="1" i="0" u="none" strike="noStrike" baseline="0">
          <a:solidFill>
            <a:srgbClr val="000000"/>
          </a:solidFill>
          <a:latin typeface="Arial"/>
          <a:ea typeface="Arial"/>
          <a:cs typeface="Arial"/>
        </a:defRPr>
      </a:pPr>
      <a:endParaRPr lang="it-IT"/>
    </a:p>
  </c:txPr>
  <c:externalData r:id="rId2">
    <c:autoUpdate val="0"/>
  </c:externalData>
</c:chartSpace>
</file>

<file path=ppt/charts/chart10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1.9950124688279301E-2"/>
          <c:y val="0.15421812698944501"/>
          <c:w val="0.93786690877474899"/>
          <c:h val="0.50090902998827302"/>
        </c:manualLayout>
      </c:layout>
      <c:barChart>
        <c:barDir val="col"/>
        <c:grouping val="clustered"/>
        <c:varyColors val="0"/>
        <c:ser>
          <c:idx val="0"/>
          <c:order val="0"/>
          <c:tx>
            <c:strRef>
              <c:f>Foglio1!$B$1</c:f>
              <c:strCache>
                <c:ptCount val="1"/>
                <c:pt idx="0">
                  <c:v>Serie 1</c:v>
                </c:pt>
              </c:strCache>
            </c:strRef>
          </c:tx>
          <c:spPr>
            <a:solidFill>
              <a:srgbClr val="9F0101"/>
            </a:solidFill>
            <a:ln>
              <a:solidFill>
                <a:srgbClr val="9F0101"/>
              </a:solidFill>
            </a:ln>
          </c:spPr>
          <c:invertIfNegative val="0"/>
          <c:dPt>
            <c:idx val="0"/>
            <c:invertIfNegative val="0"/>
            <c:bubble3D val="0"/>
            <c:spPr>
              <a:solidFill>
                <a:srgbClr val="CA5817"/>
              </a:solidFill>
              <a:ln>
                <a:noFill/>
              </a:ln>
            </c:spPr>
            <c:extLst>
              <c:ext xmlns:c16="http://schemas.microsoft.com/office/drawing/2014/chart" uri="{C3380CC4-5D6E-409C-BE32-E72D297353CC}">
                <c16:uniqueId val="{00000001-5FCA-441F-817E-D6E05D93FCAE}"/>
              </c:ext>
            </c:extLst>
          </c:dPt>
          <c:dPt>
            <c:idx val="1"/>
            <c:invertIfNegative val="0"/>
            <c:bubble3D val="0"/>
            <c:spPr>
              <a:solidFill>
                <a:srgbClr val="F5910F"/>
              </a:solidFill>
              <a:ln>
                <a:noFill/>
              </a:ln>
            </c:spPr>
            <c:extLst>
              <c:ext xmlns:c16="http://schemas.microsoft.com/office/drawing/2014/chart" uri="{C3380CC4-5D6E-409C-BE32-E72D297353CC}">
                <c16:uniqueId val="{00000003-5FCA-441F-817E-D6E05D93FCAE}"/>
              </c:ext>
            </c:extLst>
          </c:dPt>
          <c:dPt>
            <c:idx val="2"/>
            <c:invertIfNegative val="0"/>
            <c:bubble3D val="0"/>
            <c:spPr>
              <a:solidFill>
                <a:srgbClr val="54A8C9"/>
              </a:solidFill>
              <a:ln>
                <a:noFill/>
              </a:ln>
            </c:spPr>
            <c:extLst>
              <c:ext xmlns:c16="http://schemas.microsoft.com/office/drawing/2014/chart" uri="{C3380CC4-5D6E-409C-BE32-E72D297353CC}">
                <c16:uniqueId val="{00000005-5FCA-441F-817E-D6E05D93FCAE}"/>
              </c:ext>
            </c:extLst>
          </c:dPt>
          <c:dPt>
            <c:idx val="3"/>
            <c:invertIfNegative val="0"/>
            <c:bubble3D val="0"/>
            <c:spPr>
              <a:solidFill>
                <a:srgbClr val="645A6E"/>
              </a:solidFill>
              <a:ln>
                <a:noFill/>
              </a:ln>
            </c:spPr>
            <c:extLst>
              <c:ext xmlns:c16="http://schemas.microsoft.com/office/drawing/2014/chart" uri="{C3380CC4-5D6E-409C-BE32-E72D297353CC}">
                <c16:uniqueId val="{00000007-5FCA-441F-817E-D6E05D93FCAE}"/>
              </c:ext>
            </c:extLst>
          </c:dPt>
          <c:dPt>
            <c:idx val="4"/>
            <c:invertIfNegative val="0"/>
            <c:bubble3D val="0"/>
            <c:spPr>
              <a:solidFill>
                <a:schemeClr val="accent5"/>
              </a:solidFill>
              <a:ln>
                <a:noFill/>
              </a:ln>
            </c:spPr>
            <c:extLst>
              <c:ext xmlns:c16="http://schemas.microsoft.com/office/drawing/2014/chart" uri="{C3380CC4-5D6E-409C-BE32-E72D297353CC}">
                <c16:uniqueId val="{00000009-5FCA-441F-817E-D6E05D93FCAE}"/>
              </c:ext>
            </c:extLst>
          </c:dPt>
          <c:dLbls>
            <c:dLbl>
              <c:idx val="2"/>
              <c:layout>
                <c:manualLayout>
                  <c:x val="-1.05767222307505E-7"/>
                  <c:y val="0"/>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5FCA-441F-817E-D6E05D93FCAE}"/>
                </c:ext>
              </c:extLst>
            </c:dLbl>
            <c:spPr>
              <a:noFill/>
              <a:ln>
                <a:noFill/>
              </a:ln>
              <a:effectLst/>
            </c:spPr>
            <c:txPr>
              <a:bodyPr/>
              <a:lstStyle/>
              <a:p>
                <a:pPr>
                  <a:defRPr sz="1800"/>
                </a:pPr>
                <a:endParaRPr lang="it-IT"/>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Foglio1!$A$2:$A$5</c:f>
              <c:strCache>
                <c:ptCount val="4"/>
                <c:pt idx="0">
                  <c:v>molto d'accordo</c:v>
                </c:pt>
                <c:pt idx="1">
                  <c:v>abbastanza d'accordo</c:v>
                </c:pt>
                <c:pt idx="2">
                  <c:v>poco d'accordo</c:v>
                </c:pt>
                <c:pt idx="3">
                  <c:v>per nulla d'accordo</c:v>
                </c:pt>
              </c:strCache>
            </c:strRef>
          </c:cat>
          <c:val>
            <c:numRef>
              <c:f>Foglio1!$B$2:$B$5</c:f>
              <c:numCache>
                <c:formatCode>0</c:formatCode>
                <c:ptCount val="4"/>
                <c:pt idx="0">
                  <c:v>25</c:v>
                </c:pt>
                <c:pt idx="1">
                  <c:v>39</c:v>
                </c:pt>
                <c:pt idx="2">
                  <c:v>29</c:v>
                </c:pt>
                <c:pt idx="3">
                  <c:v>7</c:v>
                </c:pt>
              </c:numCache>
            </c:numRef>
          </c:val>
          <c:extLst>
            <c:ext xmlns:c16="http://schemas.microsoft.com/office/drawing/2014/chart" uri="{C3380CC4-5D6E-409C-BE32-E72D297353CC}">
              <c16:uniqueId val="{0000000A-5FCA-441F-817E-D6E05D93FCAE}"/>
            </c:ext>
          </c:extLst>
        </c:ser>
        <c:dLbls>
          <c:showLegendKey val="0"/>
          <c:showVal val="0"/>
          <c:showCatName val="0"/>
          <c:showSerName val="0"/>
          <c:showPercent val="0"/>
          <c:showBubbleSize val="0"/>
        </c:dLbls>
        <c:gapWidth val="50"/>
        <c:axId val="-2108037896"/>
        <c:axId val="-2108034504"/>
      </c:barChart>
      <c:catAx>
        <c:axId val="-2108037896"/>
        <c:scaling>
          <c:orientation val="minMax"/>
        </c:scaling>
        <c:delete val="0"/>
        <c:axPos val="b"/>
        <c:numFmt formatCode="General" sourceLinked="0"/>
        <c:majorTickMark val="none"/>
        <c:minorTickMark val="none"/>
        <c:tickLblPos val="nextTo"/>
        <c:spPr>
          <a:ln w="12700" cmpd="sng">
            <a:solidFill>
              <a:schemeClr val="tx1"/>
            </a:solidFill>
          </a:ln>
          <a:effectLst/>
        </c:spPr>
        <c:txPr>
          <a:bodyPr/>
          <a:lstStyle/>
          <a:p>
            <a:pPr>
              <a:defRPr sz="1200" cap="none" baseline="0"/>
            </a:pPr>
            <a:endParaRPr lang="it-IT"/>
          </a:p>
        </c:txPr>
        <c:crossAx val="-2108034504"/>
        <c:crosses val="autoZero"/>
        <c:auto val="1"/>
        <c:lblAlgn val="ctr"/>
        <c:lblOffset val="100"/>
        <c:noMultiLvlLbl val="0"/>
      </c:catAx>
      <c:valAx>
        <c:axId val="-2108034504"/>
        <c:scaling>
          <c:orientation val="minMax"/>
        </c:scaling>
        <c:delete val="1"/>
        <c:axPos val="l"/>
        <c:numFmt formatCode="0" sourceLinked="1"/>
        <c:majorTickMark val="out"/>
        <c:minorTickMark val="none"/>
        <c:tickLblPos val="nextTo"/>
        <c:crossAx val="-2108037896"/>
        <c:crosses val="autoZero"/>
        <c:crossBetween val="between"/>
      </c:valAx>
    </c:plotArea>
    <c:plotVisOnly val="1"/>
    <c:dispBlanksAs val="gap"/>
    <c:showDLblsOverMax val="0"/>
  </c:chart>
  <c:txPr>
    <a:bodyPr/>
    <a:lstStyle/>
    <a:p>
      <a:pPr>
        <a:defRPr sz="1800">
          <a:latin typeface="Calibri"/>
          <a:cs typeface="Calibri"/>
        </a:defRPr>
      </a:pPr>
      <a:endParaRPr lang="it-IT"/>
    </a:p>
  </c:txPr>
  <c:externalData r:id="rId2">
    <c:autoUpdate val="0"/>
  </c:externalData>
</c:chartSpace>
</file>

<file path=ppt/charts/chart10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it-IT"/>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2.84533816574293E-3"/>
          <c:y val="0.107278236038071"/>
          <c:w val="0.97271880819366796"/>
          <c:h val="0.74870150531174096"/>
        </c:manualLayout>
      </c:layout>
      <c:lineChart>
        <c:grouping val="standard"/>
        <c:varyColors val="0"/>
        <c:ser>
          <c:idx val="0"/>
          <c:order val="0"/>
          <c:tx>
            <c:strRef>
              <c:f>Sheet1!$B$1</c:f>
              <c:strCache>
                <c:ptCount val="1"/>
                <c:pt idx="0">
                  <c:v>IN TREND</c:v>
                </c:pt>
              </c:strCache>
            </c:strRef>
          </c:tx>
          <c:spPr>
            <a:ln w="317500" cap="rnd" cmpd="sng" algn="ctr">
              <a:solidFill>
                <a:srgbClr val="CA5817"/>
              </a:solidFill>
              <a:prstDash val="solid"/>
              <a:round/>
              <a:headEnd type="none" w="med" len="med"/>
              <a:tailEnd type="none" w="med" len="med"/>
            </a:ln>
            <a:effectLst/>
          </c:spPr>
          <c:marker>
            <c:symbol val="circle"/>
            <c:size val="30"/>
            <c:spPr>
              <a:solidFill>
                <a:srgbClr val="CA5817"/>
              </a:solidFill>
              <a:ln w="12700">
                <a:solidFill>
                  <a:schemeClr val="bg1"/>
                </a:solidFill>
                <a:prstDash val="solid"/>
              </a:ln>
              <a:effectLst/>
              <a:scene3d>
                <a:camera prst="orthographicFront"/>
                <a:lightRig rig="threePt" dir="t"/>
              </a:scene3d>
              <a:sp3d/>
            </c:spPr>
          </c:marker>
          <c:dLbls>
            <c:spPr>
              <a:noFill/>
              <a:ln>
                <a:noFill/>
              </a:ln>
              <a:effectLst/>
            </c:spPr>
            <c:txPr>
              <a:bodyPr/>
              <a:lstStyle/>
              <a:p>
                <a:pPr>
                  <a:defRPr sz="1600" b="0">
                    <a:solidFill>
                      <a:schemeClr val="bg1"/>
                    </a:solidFill>
                  </a:defRPr>
                </a:pPr>
                <a:endParaRPr lang="it-IT"/>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Sheet1!$A$2:$A$15</c:f>
              <c:strCache>
                <c:ptCount val="14"/>
                <c:pt idx="0">
                  <c:v>2009</c:v>
                </c:pt>
                <c:pt idx="1">
                  <c:v>2010</c:v>
                </c:pt>
                <c:pt idx="2">
                  <c:v>2011</c:v>
                </c:pt>
                <c:pt idx="3">
                  <c:v>2012</c:v>
                </c:pt>
                <c:pt idx="4">
                  <c:v>2013</c:v>
                </c:pt>
                <c:pt idx="5">
                  <c:v>2014</c:v>
                </c:pt>
                <c:pt idx="6">
                  <c:v>2015</c:v>
                </c:pt>
                <c:pt idx="7">
                  <c:v>2016</c:v>
                </c:pt>
                <c:pt idx="8">
                  <c:v>2017</c:v>
                </c:pt>
                <c:pt idx="9">
                  <c:v>2018</c:v>
                </c:pt>
                <c:pt idx="10">
                  <c:v>2019</c:v>
                </c:pt>
                <c:pt idx="11">
                  <c:v>2020</c:v>
                </c:pt>
                <c:pt idx="12">
                  <c:v>2021</c:v>
                </c:pt>
                <c:pt idx="13">
                  <c:v>2022</c:v>
                </c:pt>
              </c:strCache>
            </c:strRef>
          </c:cat>
          <c:val>
            <c:numRef>
              <c:f>Sheet1!$B$2:$B$15</c:f>
              <c:numCache>
                <c:formatCode>General</c:formatCode>
                <c:ptCount val="14"/>
                <c:pt idx="0">
                  <c:v>75</c:v>
                </c:pt>
                <c:pt idx="1">
                  <c:v>78</c:v>
                </c:pt>
                <c:pt idx="2">
                  <c:v>79</c:v>
                </c:pt>
                <c:pt idx="3">
                  <c:v>80</c:v>
                </c:pt>
                <c:pt idx="4">
                  <c:v>82</c:v>
                </c:pt>
                <c:pt idx="5">
                  <c:v>77</c:v>
                </c:pt>
                <c:pt idx="6">
                  <c:v>75</c:v>
                </c:pt>
                <c:pt idx="7">
                  <c:v>76</c:v>
                </c:pt>
                <c:pt idx="8">
                  <c:v>76</c:v>
                </c:pt>
                <c:pt idx="9">
                  <c:v>74</c:v>
                </c:pt>
                <c:pt idx="10">
                  <c:v>72</c:v>
                </c:pt>
                <c:pt idx="11">
                  <c:v>70</c:v>
                </c:pt>
                <c:pt idx="12">
                  <c:v>70</c:v>
                </c:pt>
                <c:pt idx="13">
                  <c:v>70</c:v>
                </c:pt>
              </c:numCache>
            </c:numRef>
          </c:val>
          <c:smooth val="1"/>
          <c:extLst>
            <c:ext xmlns:c16="http://schemas.microsoft.com/office/drawing/2014/chart" uri="{C3380CC4-5D6E-409C-BE32-E72D297353CC}">
              <c16:uniqueId val="{00000000-D543-43A1-A33D-01BBFEFA74D9}"/>
            </c:ext>
          </c:extLst>
        </c:ser>
        <c:ser>
          <c:idx val="1"/>
          <c:order val="1"/>
          <c:tx>
            <c:strRef>
              <c:f>Sheet1!$C$1</c:f>
              <c:strCache>
                <c:ptCount val="1"/>
                <c:pt idx="0">
                  <c:v>OFF TREND</c:v>
                </c:pt>
              </c:strCache>
            </c:strRef>
          </c:tx>
          <c:spPr>
            <a:ln w="317500" cmpd="sng">
              <a:solidFill>
                <a:srgbClr val="C2B8B1"/>
              </a:solidFill>
            </a:ln>
          </c:spPr>
          <c:marker>
            <c:symbol val="circle"/>
            <c:size val="30"/>
            <c:spPr>
              <a:solidFill>
                <a:srgbClr val="C2B8B1"/>
              </a:solidFill>
              <a:ln w="12700">
                <a:solidFill>
                  <a:schemeClr val="bg1"/>
                </a:solidFill>
              </a:ln>
            </c:spPr>
          </c:marker>
          <c:dLbls>
            <c:spPr>
              <a:noFill/>
              <a:ln>
                <a:noFill/>
              </a:ln>
              <a:effectLst/>
            </c:spPr>
            <c:txPr>
              <a:bodyPr/>
              <a:lstStyle/>
              <a:p>
                <a:pPr>
                  <a:defRPr sz="1600" b="0">
                    <a:solidFill>
                      <a:schemeClr val="tx1"/>
                    </a:solidFill>
                  </a:defRPr>
                </a:pPr>
                <a:endParaRPr lang="it-IT"/>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Sheet1!$A$2:$A$15</c:f>
              <c:strCache>
                <c:ptCount val="14"/>
                <c:pt idx="0">
                  <c:v>2009</c:v>
                </c:pt>
                <c:pt idx="1">
                  <c:v>2010</c:v>
                </c:pt>
                <c:pt idx="2">
                  <c:v>2011</c:v>
                </c:pt>
                <c:pt idx="3">
                  <c:v>2012</c:v>
                </c:pt>
                <c:pt idx="4">
                  <c:v>2013</c:v>
                </c:pt>
                <c:pt idx="5">
                  <c:v>2014</c:v>
                </c:pt>
                <c:pt idx="6">
                  <c:v>2015</c:v>
                </c:pt>
                <c:pt idx="7">
                  <c:v>2016</c:v>
                </c:pt>
                <c:pt idx="8">
                  <c:v>2017</c:v>
                </c:pt>
                <c:pt idx="9">
                  <c:v>2018</c:v>
                </c:pt>
                <c:pt idx="10">
                  <c:v>2019</c:v>
                </c:pt>
                <c:pt idx="11">
                  <c:v>2020</c:v>
                </c:pt>
                <c:pt idx="12">
                  <c:v>2021</c:v>
                </c:pt>
                <c:pt idx="13">
                  <c:v>2022</c:v>
                </c:pt>
              </c:strCache>
            </c:strRef>
          </c:cat>
          <c:val>
            <c:numRef>
              <c:f>Sheet1!$C$2:$C$15</c:f>
              <c:numCache>
                <c:formatCode>General</c:formatCode>
                <c:ptCount val="14"/>
                <c:pt idx="0">
                  <c:v>25</c:v>
                </c:pt>
                <c:pt idx="1">
                  <c:v>22</c:v>
                </c:pt>
                <c:pt idx="2">
                  <c:v>21</c:v>
                </c:pt>
                <c:pt idx="3">
                  <c:v>20</c:v>
                </c:pt>
                <c:pt idx="4">
                  <c:v>18</c:v>
                </c:pt>
                <c:pt idx="5">
                  <c:v>23</c:v>
                </c:pt>
                <c:pt idx="6">
                  <c:v>25</c:v>
                </c:pt>
                <c:pt idx="7">
                  <c:v>24</c:v>
                </c:pt>
                <c:pt idx="8">
                  <c:v>24</c:v>
                </c:pt>
                <c:pt idx="9">
                  <c:v>26</c:v>
                </c:pt>
                <c:pt idx="10">
                  <c:v>28</c:v>
                </c:pt>
                <c:pt idx="11">
                  <c:v>30</c:v>
                </c:pt>
                <c:pt idx="12">
                  <c:v>30</c:v>
                </c:pt>
                <c:pt idx="13">
                  <c:v>30</c:v>
                </c:pt>
              </c:numCache>
            </c:numRef>
          </c:val>
          <c:smooth val="0"/>
          <c:extLst>
            <c:ext xmlns:c16="http://schemas.microsoft.com/office/drawing/2014/chart" uri="{C3380CC4-5D6E-409C-BE32-E72D297353CC}">
              <c16:uniqueId val="{00000001-D543-43A1-A33D-01BBFEFA74D9}"/>
            </c:ext>
          </c:extLst>
        </c:ser>
        <c:dLbls>
          <c:showLegendKey val="0"/>
          <c:showVal val="1"/>
          <c:showCatName val="0"/>
          <c:showSerName val="0"/>
          <c:showPercent val="0"/>
          <c:showBubbleSize val="0"/>
        </c:dLbls>
        <c:marker val="1"/>
        <c:smooth val="0"/>
        <c:axId val="-2007226712"/>
        <c:axId val="-2007209880"/>
      </c:lineChart>
      <c:catAx>
        <c:axId val="-2007226712"/>
        <c:scaling>
          <c:orientation val="minMax"/>
        </c:scaling>
        <c:delete val="0"/>
        <c:axPos val="b"/>
        <c:numFmt formatCode="General" sourceLinked="1"/>
        <c:majorTickMark val="none"/>
        <c:minorTickMark val="none"/>
        <c:tickLblPos val="nextTo"/>
        <c:spPr>
          <a:ln w="9675">
            <a:solidFill>
              <a:srgbClr val="C2B8B1"/>
            </a:solidFill>
            <a:prstDash val="solid"/>
          </a:ln>
        </c:spPr>
        <c:txPr>
          <a:bodyPr rot="0" vert="horz"/>
          <a:lstStyle/>
          <a:p>
            <a:pPr>
              <a:defRPr sz="1100" b="0"/>
            </a:pPr>
            <a:endParaRPr lang="it-IT"/>
          </a:p>
        </c:txPr>
        <c:crossAx val="-2007209880"/>
        <c:crossesAt val="0"/>
        <c:auto val="1"/>
        <c:lblAlgn val="ctr"/>
        <c:lblOffset val="100"/>
        <c:tickLblSkip val="1"/>
        <c:tickMarkSkip val="1"/>
        <c:noMultiLvlLbl val="0"/>
      </c:catAx>
      <c:valAx>
        <c:axId val="-2007209880"/>
        <c:scaling>
          <c:orientation val="minMax"/>
          <c:max val="100"/>
          <c:min val="0"/>
        </c:scaling>
        <c:delete val="1"/>
        <c:axPos val="l"/>
        <c:numFmt formatCode="0" sourceLinked="0"/>
        <c:majorTickMark val="out"/>
        <c:minorTickMark val="none"/>
        <c:tickLblPos val="nextTo"/>
        <c:crossAx val="-2007226712"/>
        <c:crosses val="autoZero"/>
        <c:crossBetween val="between"/>
        <c:majorUnit val="2"/>
      </c:valAx>
      <c:spPr>
        <a:noFill/>
        <a:ln w="25387">
          <a:noFill/>
        </a:ln>
      </c:spPr>
    </c:plotArea>
    <c:legend>
      <c:legendPos val="r"/>
      <c:layout>
        <c:manualLayout>
          <c:xMode val="edge"/>
          <c:yMode val="edge"/>
          <c:x val="0.18123430021635401"/>
          <c:y val="5.71295446203125E-2"/>
          <c:w val="0.58937332763754102"/>
          <c:h val="7.0707079684557306E-2"/>
        </c:manualLayout>
      </c:layout>
      <c:overlay val="0"/>
      <c:spPr>
        <a:noFill/>
        <a:ln>
          <a:noFill/>
        </a:ln>
      </c:spPr>
      <c:txPr>
        <a:bodyPr/>
        <a:lstStyle/>
        <a:p>
          <a:pPr>
            <a:defRPr sz="1600" b="0"/>
          </a:pPr>
          <a:endParaRPr lang="it-IT"/>
        </a:p>
      </c:txPr>
    </c:legend>
    <c:plotVisOnly val="1"/>
    <c:dispBlanksAs val="gap"/>
    <c:showDLblsOverMax val="0"/>
  </c:chart>
  <c:spPr>
    <a:noFill/>
    <a:ln>
      <a:noFill/>
    </a:ln>
  </c:spPr>
  <c:txPr>
    <a:bodyPr/>
    <a:lstStyle/>
    <a:p>
      <a:pPr>
        <a:defRPr sz="915" b="1" i="0" u="none" strike="noStrike" baseline="0">
          <a:solidFill>
            <a:srgbClr val="000000"/>
          </a:solidFill>
          <a:latin typeface="Calibri"/>
          <a:ea typeface="Arial"/>
          <a:cs typeface="Calibri"/>
        </a:defRPr>
      </a:pPr>
      <a:endParaRPr lang="it-IT"/>
    </a:p>
  </c:txPr>
  <c:externalData r:id="rId2">
    <c:autoUpdate val="0"/>
  </c:externalData>
</c:chartSpace>
</file>

<file path=ppt/charts/chart10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it-IT"/>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1.3665543280450001E-3"/>
          <c:y val="4.08628501653562E-2"/>
          <c:w val="0.70653408822961905"/>
          <c:h val="0.896548467147402"/>
        </c:manualLayout>
      </c:layout>
      <c:lineChart>
        <c:grouping val="standard"/>
        <c:varyColors val="0"/>
        <c:ser>
          <c:idx val="0"/>
          <c:order val="0"/>
          <c:tx>
            <c:strRef>
              <c:f>Sheet1!$B$1</c:f>
              <c:strCache>
                <c:ptCount val="1"/>
                <c:pt idx="0">
                  <c:v>aveva una maggior sicurezza lavorativa</c:v>
                </c:pt>
              </c:strCache>
            </c:strRef>
          </c:tx>
          <c:spPr>
            <a:ln w="317500" cap="rnd" cmpd="sng" algn="ctr">
              <a:solidFill>
                <a:srgbClr val="CA5817"/>
              </a:solidFill>
              <a:prstDash val="solid"/>
              <a:round/>
              <a:headEnd type="none" w="med" len="med"/>
              <a:tailEnd type="none" w="med" len="med"/>
            </a:ln>
            <a:effectLst/>
          </c:spPr>
          <c:marker>
            <c:symbol val="circle"/>
            <c:size val="30"/>
            <c:spPr>
              <a:solidFill>
                <a:srgbClr val="CA5817"/>
              </a:solidFill>
              <a:ln w="12700">
                <a:solidFill>
                  <a:schemeClr val="bg1"/>
                </a:solidFill>
                <a:prstDash val="solid"/>
              </a:ln>
              <a:effectLst/>
              <a:scene3d>
                <a:camera prst="orthographicFront"/>
                <a:lightRig rig="threePt" dir="t"/>
              </a:scene3d>
              <a:sp3d/>
            </c:spPr>
          </c:marker>
          <c:dLbls>
            <c:dLbl>
              <c:idx val="0"/>
              <c:delete val="1"/>
              <c:extLst>
                <c:ext xmlns:c15="http://schemas.microsoft.com/office/drawing/2012/chart" uri="{CE6537A1-D6FC-4f65-9D91-7224C49458BB}"/>
                <c:ext xmlns:c16="http://schemas.microsoft.com/office/drawing/2014/chart" uri="{C3380CC4-5D6E-409C-BE32-E72D297353CC}">
                  <c16:uniqueId val="{00000000-281A-459E-8F29-92C77772B41F}"/>
                </c:ext>
              </c:extLst>
            </c:dLbl>
            <c:dLbl>
              <c:idx val="1"/>
              <c:tx>
                <c:rich>
                  <a:bodyPr/>
                  <a:lstStyle/>
                  <a:p>
                    <a:pPr>
                      <a:defRPr sz="1200"/>
                    </a:pPr>
                    <a:r>
                      <a:rPr lang="en-US" sz="1200" dirty="0">
                        <a:ea typeface="Calibri"/>
                      </a:rPr>
                      <a:t>86</a:t>
                    </a:r>
                  </a:p>
                </c:rich>
              </c:tx>
              <c:spPr/>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281A-459E-8F29-92C77772B41F}"/>
                </c:ext>
              </c:extLst>
            </c:dLbl>
            <c:dLbl>
              <c:idx val="2"/>
              <c:layout>
                <c:manualLayout>
                  <c:x val="-4.0577808966616703E-2"/>
                  <c:y val="-1.1287393936269799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281A-459E-8F29-92C77772B41F}"/>
                </c:ext>
              </c:extLst>
            </c:dLbl>
            <c:dLbl>
              <c:idx val="6"/>
              <c:layout>
                <c:manualLayout>
                  <c:x val="-3.2491938589492099E-2"/>
                  <c:y val="6.5358727399840097E-2"/>
                </c:manualLayout>
              </c:layout>
              <c:spPr/>
              <c:txPr>
                <a:bodyPr/>
                <a:lstStyle/>
                <a:p>
                  <a:pPr>
                    <a:defRPr sz="1200"/>
                  </a:pPr>
                  <a:endParaRPr lang="it-IT"/>
                </a:p>
              </c:txPr>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281A-459E-8F29-92C77772B41F}"/>
                </c:ext>
              </c:extLst>
            </c:dLbl>
            <c:dLbl>
              <c:idx val="7"/>
              <c:layout>
                <c:manualLayout>
                  <c:x val="-4.05778089666168E-2"/>
                  <c:y val="-1.9752939388472099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281A-459E-8F29-92C77772B41F}"/>
                </c:ext>
              </c:extLst>
            </c:dLbl>
            <c:dLbl>
              <c:idx val="8"/>
              <c:spPr/>
              <c:txPr>
                <a:bodyPr/>
                <a:lstStyle/>
                <a:p>
                  <a:pPr>
                    <a:defRPr sz="1200"/>
                  </a:pPr>
                  <a:endParaRPr lang="it-IT"/>
                </a:p>
              </c:txPr>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281A-459E-8F29-92C77772B41F}"/>
                </c:ext>
              </c:extLst>
            </c:dLbl>
            <c:dLbl>
              <c:idx val="9"/>
              <c:layout>
                <c:manualLayout>
                  <c:x val="-3.7882448096528701E-2"/>
                  <c:y val="-7.8525821093745493E-2"/>
                </c:manualLayout>
              </c:layout>
              <c:spPr/>
              <c:txPr>
                <a:bodyPr/>
                <a:lstStyle/>
                <a:p>
                  <a:pPr>
                    <a:defRPr sz="1200"/>
                  </a:pPr>
                  <a:endParaRPr lang="it-IT"/>
                </a:p>
              </c:txPr>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281A-459E-8F29-92C77772B41F}"/>
                </c:ext>
              </c:extLst>
            </c:dLbl>
            <c:dLbl>
              <c:idx val="10"/>
              <c:layout>
                <c:manualLayout>
                  <c:x val="-4.0577808966616703E-2"/>
                  <c:y val="-7.8525821093745493E-2"/>
                </c:manualLayout>
              </c:layout>
              <c:spPr/>
              <c:txPr>
                <a:bodyPr/>
                <a:lstStyle/>
                <a:p>
                  <a:pPr>
                    <a:defRPr sz="1200"/>
                  </a:pPr>
                  <a:endParaRPr lang="it-IT"/>
                </a:p>
              </c:txPr>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281A-459E-8F29-92C77772B41F}"/>
                </c:ext>
              </c:extLst>
            </c:dLbl>
            <c:dLbl>
              <c:idx val="11"/>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945C-4298-A2BE-3AD660185DAD}"/>
                </c:ext>
              </c:extLst>
            </c:dLbl>
            <c:spPr>
              <a:noFill/>
              <a:ln>
                <a:noFill/>
              </a:ln>
              <a:effectLst/>
            </c:spPr>
            <c:txPr>
              <a:bodyPr wrap="square" lIns="38100" tIns="19050" rIns="38100" bIns="19050" anchor="ctr">
                <a:spAutoFit/>
              </a:bodyPr>
              <a:lstStyle/>
              <a:p>
                <a:pPr>
                  <a:defRPr sz="1200"/>
                </a:pPr>
                <a:endParaRPr lang="it-IT"/>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Sheet1!$A$2:$A$15</c:f>
              <c:strCache>
                <c:ptCount val="14"/>
                <c:pt idx="0">
                  <c:v>2009</c:v>
                </c:pt>
                <c:pt idx="1">
                  <c:v>2010</c:v>
                </c:pt>
                <c:pt idx="2">
                  <c:v>2011</c:v>
                </c:pt>
                <c:pt idx="3">
                  <c:v>2012</c:v>
                </c:pt>
                <c:pt idx="4">
                  <c:v>2013</c:v>
                </c:pt>
                <c:pt idx="5">
                  <c:v>2014</c:v>
                </c:pt>
                <c:pt idx="6">
                  <c:v>2015</c:v>
                </c:pt>
                <c:pt idx="7">
                  <c:v>2016</c:v>
                </c:pt>
                <c:pt idx="8">
                  <c:v>2017</c:v>
                </c:pt>
                <c:pt idx="9">
                  <c:v>2018</c:v>
                </c:pt>
                <c:pt idx="10">
                  <c:v>2019</c:v>
                </c:pt>
                <c:pt idx="11">
                  <c:v>2020</c:v>
                </c:pt>
                <c:pt idx="12">
                  <c:v>2021</c:v>
                </c:pt>
                <c:pt idx="13">
                  <c:v>2022</c:v>
                </c:pt>
              </c:strCache>
            </c:strRef>
          </c:cat>
          <c:val>
            <c:numRef>
              <c:f>Sheet1!$B$2:$B$15</c:f>
              <c:numCache>
                <c:formatCode>General</c:formatCode>
                <c:ptCount val="14"/>
                <c:pt idx="0">
                  <c:v>86</c:v>
                </c:pt>
                <c:pt idx="1">
                  <c:v>86</c:v>
                </c:pt>
                <c:pt idx="2">
                  <c:v>88</c:v>
                </c:pt>
                <c:pt idx="3">
                  <c:v>90</c:v>
                </c:pt>
                <c:pt idx="4">
                  <c:v>90</c:v>
                </c:pt>
                <c:pt idx="5">
                  <c:v>84</c:v>
                </c:pt>
                <c:pt idx="6">
                  <c:v>85</c:v>
                </c:pt>
                <c:pt idx="7">
                  <c:v>89</c:v>
                </c:pt>
                <c:pt idx="8">
                  <c:v>89</c:v>
                </c:pt>
                <c:pt idx="9">
                  <c:v>85</c:v>
                </c:pt>
                <c:pt idx="10">
                  <c:v>85</c:v>
                </c:pt>
                <c:pt idx="11">
                  <c:v>82</c:v>
                </c:pt>
                <c:pt idx="12">
                  <c:v>82</c:v>
                </c:pt>
                <c:pt idx="13">
                  <c:v>82</c:v>
                </c:pt>
              </c:numCache>
            </c:numRef>
          </c:val>
          <c:smooth val="1"/>
          <c:extLst>
            <c:ext xmlns:c16="http://schemas.microsoft.com/office/drawing/2014/chart" uri="{C3380CC4-5D6E-409C-BE32-E72D297353CC}">
              <c16:uniqueId val="{00000008-281A-459E-8F29-92C77772B41F}"/>
            </c:ext>
          </c:extLst>
        </c:ser>
        <c:ser>
          <c:idx val="1"/>
          <c:order val="1"/>
          <c:tx>
            <c:strRef>
              <c:f>Sheet1!$C$1</c:f>
              <c:strCache>
                <c:ptCount val="1"/>
                <c:pt idx="0">
                  <c:v>aveva maggiori possibilità di migliorare la propria condizione economico-sociale</c:v>
                </c:pt>
              </c:strCache>
            </c:strRef>
          </c:tx>
          <c:spPr>
            <a:ln w="317500" cmpd="sng">
              <a:solidFill>
                <a:srgbClr val="C2B8B1"/>
              </a:solidFill>
            </a:ln>
          </c:spPr>
          <c:marker>
            <c:symbol val="circle"/>
            <c:size val="30"/>
            <c:spPr>
              <a:solidFill>
                <a:srgbClr val="C2B8B1"/>
              </a:solidFill>
              <a:ln w="12700">
                <a:solidFill>
                  <a:schemeClr val="bg1"/>
                </a:solidFill>
              </a:ln>
            </c:spPr>
          </c:marker>
          <c:dLbls>
            <c:spPr>
              <a:noFill/>
              <a:ln>
                <a:noFill/>
              </a:ln>
              <a:effectLst/>
            </c:spPr>
            <c:txPr>
              <a:bodyPr wrap="square" lIns="38100" tIns="19050" rIns="38100" bIns="19050" anchor="ctr">
                <a:spAutoFit/>
              </a:bodyPr>
              <a:lstStyle/>
              <a:p>
                <a:pPr>
                  <a:defRPr sz="1200"/>
                </a:pPr>
                <a:endParaRPr lang="it-IT"/>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Sheet1!$A$2:$A$15</c:f>
              <c:strCache>
                <c:ptCount val="14"/>
                <c:pt idx="0">
                  <c:v>2009</c:v>
                </c:pt>
                <c:pt idx="1">
                  <c:v>2010</c:v>
                </c:pt>
                <c:pt idx="2">
                  <c:v>2011</c:v>
                </c:pt>
                <c:pt idx="3">
                  <c:v>2012</c:v>
                </c:pt>
                <c:pt idx="4">
                  <c:v>2013</c:v>
                </c:pt>
                <c:pt idx="5">
                  <c:v>2014</c:v>
                </c:pt>
                <c:pt idx="6">
                  <c:v>2015</c:v>
                </c:pt>
                <c:pt idx="7">
                  <c:v>2016</c:v>
                </c:pt>
                <c:pt idx="8">
                  <c:v>2017</c:v>
                </c:pt>
                <c:pt idx="9">
                  <c:v>2018</c:v>
                </c:pt>
                <c:pt idx="10">
                  <c:v>2019</c:v>
                </c:pt>
                <c:pt idx="11">
                  <c:v>2020</c:v>
                </c:pt>
                <c:pt idx="12">
                  <c:v>2021</c:v>
                </c:pt>
                <c:pt idx="13">
                  <c:v>2022</c:v>
                </c:pt>
              </c:strCache>
            </c:strRef>
          </c:cat>
          <c:val>
            <c:numRef>
              <c:f>Sheet1!$C$2:$C$15</c:f>
              <c:numCache>
                <c:formatCode>General</c:formatCode>
                <c:ptCount val="14"/>
                <c:pt idx="0">
                  <c:v>81</c:v>
                </c:pt>
                <c:pt idx="1">
                  <c:v>85</c:v>
                </c:pt>
                <c:pt idx="2">
                  <c:v>86</c:v>
                </c:pt>
                <c:pt idx="3">
                  <c:v>87</c:v>
                </c:pt>
                <c:pt idx="4">
                  <c:v>87</c:v>
                </c:pt>
                <c:pt idx="5">
                  <c:v>88</c:v>
                </c:pt>
                <c:pt idx="6">
                  <c:v>86</c:v>
                </c:pt>
                <c:pt idx="7">
                  <c:v>87</c:v>
                </c:pt>
                <c:pt idx="8">
                  <c:v>88</c:v>
                </c:pt>
                <c:pt idx="9">
                  <c:v>83</c:v>
                </c:pt>
                <c:pt idx="10">
                  <c:v>84</c:v>
                </c:pt>
                <c:pt idx="11">
                  <c:v>81</c:v>
                </c:pt>
                <c:pt idx="12">
                  <c:v>82</c:v>
                </c:pt>
                <c:pt idx="13">
                  <c:v>80</c:v>
                </c:pt>
              </c:numCache>
            </c:numRef>
          </c:val>
          <c:smooth val="0"/>
          <c:extLst>
            <c:ext xmlns:c16="http://schemas.microsoft.com/office/drawing/2014/chart" uri="{C3380CC4-5D6E-409C-BE32-E72D297353CC}">
              <c16:uniqueId val="{00000009-281A-459E-8F29-92C77772B41F}"/>
            </c:ext>
          </c:extLst>
        </c:ser>
        <c:ser>
          <c:idx val="2"/>
          <c:order val="2"/>
          <c:tx>
            <c:strRef>
              <c:f>Sheet1!$D$1</c:f>
              <c:strCache>
                <c:ptCount val="1"/>
                <c:pt idx="0">
                  <c:v>era più felice</c:v>
                </c:pt>
              </c:strCache>
            </c:strRef>
          </c:tx>
          <c:spPr>
            <a:ln w="317500">
              <a:solidFill>
                <a:srgbClr val="53A7C9"/>
              </a:solidFill>
            </a:ln>
          </c:spPr>
          <c:marker>
            <c:symbol val="circle"/>
            <c:size val="30"/>
            <c:spPr>
              <a:solidFill>
                <a:srgbClr val="53A7C9"/>
              </a:solidFill>
              <a:ln w="19050">
                <a:solidFill>
                  <a:sysClr val="window" lastClr="FFFFFF"/>
                </a:solidFill>
              </a:ln>
            </c:spPr>
          </c:marker>
          <c:dLbls>
            <c:spPr>
              <a:noFill/>
              <a:ln>
                <a:noFill/>
              </a:ln>
              <a:effectLst/>
            </c:spPr>
            <c:txPr>
              <a:bodyPr wrap="square" lIns="38100" tIns="19050" rIns="38100" bIns="19050" anchor="ctr">
                <a:spAutoFit/>
              </a:bodyPr>
              <a:lstStyle/>
              <a:p>
                <a:pPr>
                  <a:defRPr sz="1200"/>
                </a:pPr>
                <a:endParaRPr lang="it-IT"/>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Sheet1!$A$2:$A$15</c:f>
              <c:strCache>
                <c:ptCount val="14"/>
                <c:pt idx="0">
                  <c:v>2009</c:v>
                </c:pt>
                <c:pt idx="1">
                  <c:v>2010</c:v>
                </c:pt>
                <c:pt idx="2">
                  <c:v>2011</c:v>
                </c:pt>
                <c:pt idx="3">
                  <c:v>2012</c:v>
                </c:pt>
                <c:pt idx="4">
                  <c:v>2013</c:v>
                </c:pt>
                <c:pt idx="5">
                  <c:v>2014</c:v>
                </c:pt>
                <c:pt idx="6">
                  <c:v>2015</c:v>
                </c:pt>
                <c:pt idx="7">
                  <c:v>2016</c:v>
                </c:pt>
                <c:pt idx="8">
                  <c:v>2017</c:v>
                </c:pt>
                <c:pt idx="9">
                  <c:v>2018</c:v>
                </c:pt>
                <c:pt idx="10">
                  <c:v>2019</c:v>
                </c:pt>
                <c:pt idx="11">
                  <c:v>2020</c:v>
                </c:pt>
                <c:pt idx="12">
                  <c:v>2021</c:v>
                </c:pt>
                <c:pt idx="13">
                  <c:v>2022</c:v>
                </c:pt>
              </c:strCache>
            </c:strRef>
          </c:cat>
          <c:val>
            <c:numRef>
              <c:f>Sheet1!$D$2:$D$15</c:f>
              <c:numCache>
                <c:formatCode>General</c:formatCode>
                <c:ptCount val="14"/>
                <c:pt idx="0">
                  <c:v>86</c:v>
                </c:pt>
                <c:pt idx="1">
                  <c:v>73</c:v>
                </c:pt>
                <c:pt idx="2">
                  <c:v>74</c:v>
                </c:pt>
                <c:pt idx="3">
                  <c:v>76</c:v>
                </c:pt>
                <c:pt idx="4">
                  <c:v>76</c:v>
                </c:pt>
                <c:pt idx="5">
                  <c:v>75</c:v>
                </c:pt>
                <c:pt idx="6">
                  <c:v>72</c:v>
                </c:pt>
                <c:pt idx="7">
                  <c:v>72</c:v>
                </c:pt>
                <c:pt idx="8">
                  <c:v>72</c:v>
                </c:pt>
                <c:pt idx="9">
                  <c:v>73</c:v>
                </c:pt>
                <c:pt idx="10">
                  <c:v>71</c:v>
                </c:pt>
                <c:pt idx="11">
                  <c:v>68</c:v>
                </c:pt>
                <c:pt idx="12">
                  <c:v>67</c:v>
                </c:pt>
                <c:pt idx="13">
                  <c:v>70</c:v>
                </c:pt>
              </c:numCache>
            </c:numRef>
          </c:val>
          <c:smooth val="0"/>
          <c:extLst>
            <c:ext xmlns:c16="http://schemas.microsoft.com/office/drawing/2014/chart" uri="{C3380CC4-5D6E-409C-BE32-E72D297353CC}">
              <c16:uniqueId val="{0000000A-281A-459E-8F29-92C77772B41F}"/>
            </c:ext>
          </c:extLst>
        </c:ser>
        <c:ser>
          <c:idx val="3"/>
          <c:order val="3"/>
          <c:tx>
            <c:strRef>
              <c:f>Sheet1!$E$1</c:f>
              <c:strCache>
                <c:ptCount val="1"/>
                <c:pt idx="0">
                  <c:v>aveva una miglior qualità della vita</c:v>
                </c:pt>
              </c:strCache>
            </c:strRef>
          </c:tx>
          <c:spPr>
            <a:ln w="317500">
              <a:solidFill>
                <a:srgbClr val="655B6F"/>
              </a:solidFill>
            </a:ln>
          </c:spPr>
          <c:marker>
            <c:symbol val="circle"/>
            <c:size val="30"/>
            <c:spPr>
              <a:solidFill>
                <a:srgbClr val="655B6F"/>
              </a:solidFill>
              <a:ln w="19050">
                <a:solidFill>
                  <a:sysClr val="window" lastClr="FFFFFF"/>
                </a:solidFill>
              </a:ln>
            </c:spPr>
          </c:marker>
          <c:dLbls>
            <c:spPr>
              <a:noFill/>
              <a:ln>
                <a:noFill/>
              </a:ln>
              <a:effectLst/>
            </c:spPr>
            <c:txPr>
              <a:bodyPr wrap="square" lIns="38100" tIns="19050" rIns="38100" bIns="19050" anchor="ctr">
                <a:spAutoFit/>
              </a:bodyPr>
              <a:lstStyle/>
              <a:p>
                <a:pPr>
                  <a:defRPr sz="1200">
                    <a:solidFill>
                      <a:schemeClr val="bg1"/>
                    </a:solidFill>
                  </a:defRPr>
                </a:pPr>
                <a:endParaRPr lang="it-IT"/>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Sheet1!$A$2:$A$15</c:f>
              <c:strCache>
                <c:ptCount val="14"/>
                <c:pt idx="0">
                  <c:v>2009</c:v>
                </c:pt>
                <c:pt idx="1">
                  <c:v>2010</c:v>
                </c:pt>
                <c:pt idx="2">
                  <c:v>2011</c:v>
                </c:pt>
                <c:pt idx="3">
                  <c:v>2012</c:v>
                </c:pt>
                <c:pt idx="4">
                  <c:v>2013</c:v>
                </c:pt>
                <c:pt idx="5">
                  <c:v>2014</c:v>
                </c:pt>
                <c:pt idx="6">
                  <c:v>2015</c:v>
                </c:pt>
                <c:pt idx="7">
                  <c:v>2016</c:v>
                </c:pt>
                <c:pt idx="8">
                  <c:v>2017</c:v>
                </c:pt>
                <c:pt idx="9">
                  <c:v>2018</c:v>
                </c:pt>
                <c:pt idx="10">
                  <c:v>2019</c:v>
                </c:pt>
                <c:pt idx="11">
                  <c:v>2020</c:v>
                </c:pt>
                <c:pt idx="12">
                  <c:v>2021</c:v>
                </c:pt>
                <c:pt idx="13">
                  <c:v>2022</c:v>
                </c:pt>
              </c:strCache>
            </c:strRef>
          </c:cat>
          <c:val>
            <c:numRef>
              <c:f>Sheet1!$E$2:$E$15</c:f>
              <c:numCache>
                <c:formatCode>General</c:formatCode>
                <c:ptCount val="14"/>
                <c:pt idx="0">
                  <c:v>59</c:v>
                </c:pt>
                <c:pt idx="1">
                  <c:v>62</c:v>
                </c:pt>
                <c:pt idx="2">
                  <c:v>64</c:v>
                </c:pt>
                <c:pt idx="3">
                  <c:v>67</c:v>
                </c:pt>
                <c:pt idx="4">
                  <c:v>69</c:v>
                </c:pt>
                <c:pt idx="5">
                  <c:v>64</c:v>
                </c:pt>
                <c:pt idx="6">
                  <c:v>62</c:v>
                </c:pt>
                <c:pt idx="7">
                  <c:v>61</c:v>
                </c:pt>
                <c:pt idx="8">
                  <c:v>63</c:v>
                </c:pt>
                <c:pt idx="9">
                  <c:v>60</c:v>
                </c:pt>
                <c:pt idx="10">
                  <c:v>58</c:v>
                </c:pt>
                <c:pt idx="11">
                  <c:v>59</c:v>
                </c:pt>
                <c:pt idx="12">
                  <c:v>57</c:v>
                </c:pt>
                <c:pt idx="13">
                  <c:v>58</c:v>
                </c:pt>
              </c:numCache>
            </c:numRef>
          </c:val>
          <c:smooth val="0"/>
          <c:extLst>
            <c:ext xmlns:c16="http://schemas.microsoft.com/office/drawing/2014/chart" uri="{C3380CC4-5D6E-409C-BE32-E72D297353CC}">
              <c16:uniqueId val="{0000000B-281A-459E-8F29-92C77772B41F}"/>
            </c:ext>
          </c:extLst>
        </c:ser>
        <c:dLbls>
          <c:showLegendKey val="0"/>
          <c:showVal val="1"/>
          <c:showCatName val="0"/>
          <c:showSerName val="0"/>
          <c:showPercent val="0"/>
          <c:showBubbleSize val="0"/>
        </c:dLbls>
        <c:marker val="1"/>
        <c:smooth val="0"/>
        <c:axId val="-2145171032"/>
        <c:axId val="-2145167736"/>
      </c:lineChart>
      <c:catAx>
        <c:axId val="-2145171032"/>
        <c:scaling>
          <c:orientation val="minMax"/>
        </c:scaling>
        <c:delete val="0"/>
        <c:axPos val="b"/>
        <c:numFmt formatCode="General" sourceLinked="1"/>
        <c:majorTickMark val="none"/>
        <c:minorTickMark val="none"/>
        <c:tickLblPos val="nextTo"/>
        <c:spPr>
          <a:ln w="9675">
            <a:solidFill>
              <a:srgbClr val="C2B8B1"/>
            </a:solidFill>
            <a:prstDash val="solid"/>
          </a:ln>
        </c:spPr>
        <c:txPr>
          <a:bodyPr rot="0" vert="horz"/>
          <a:lstStyle/>
          <a:p>
            <a:pPr>
              <a:defRPr/>
            </a:pPr>
            <a:endParaRPr lang="it-IT"/>
          </a:p>
        </c:txPr>
        <c:crossAx val="-2145167736"/>
        <c:crossesAt val="0"/>
        <c:auto val="1"/>
        <c:lblAlgn val="ctr"/>
        <c:lblOffset val="100"/>
        <c:tickLblSkip val="1"/>
        <c:tickMarkSkip val="1"/>
        <c:noMultiLvlLbl val="0"/>
      </c:catAx>
      <c:valAx>
        <c:axId val="-2145167736"/>
        <c:scaling>
          <c:orientation val="minMax"/>
          <c:max val="90"/>
          <c:min val="52"/>
        </c:scaling>
        <c:delete val="1"/>
        <c:axPos val="l"/>
        <c:numFmt formatCode="0" sourceLinked="0"/>
        <c:majorTickMark val="out"/>
        <c:minorTickMark val="none"/>
        <c:tickLblPos val="nextTo"/>
        <c:crossAx val="-2145171032"/>
        <c:crosses val="autoZero"/>
        <c:crossBetween val="between"/>
        <c:majorUnit val="2"/>
      </c:valAx>
      <c:spPr>
        <a:noFill/>
        <a:ln w="25387">
          <a:noFill/>
        </a:ln>
      </c:spPr>
    </c:plotArea>
    <c:legend>
      <c:legendPos val="r"/>
      <c:layout>
        <c:manualLayout>
          <c:xMode val="edge"/>
          <c:yMode val="edge"/>
          <c:x val="0.70753551801174897"/>
          <c:y val="7.9704332492851998E-2"/>
          <c:w val="0.238172485904801"/>
          <c:h val="0.775887460238599"/>
        </c:manualLayout>
      </c:layout>
      <c:overlay val="0"/>
      <c:spPr>
        <a:noFill/>
        <a:ln>
          <a:noFill/>
        </a:ln>
      </c:spPr>
      <c:txPr>
        <a:bodyPr/>
        <a:lstStyle/>
        <a:p>
          <a:pPr>
            <a:defRPr sz="1400" b="0"/>
          </a:pPr>
          <a:endParaRPr lang="it-IT"/>
        </a:p>
      </c:txPr>
    </c:legend>
    <c:plotVisOnly val="1"/>
    <c:dispBlanksAs val="gap"/>
    <c:showDLblsOverMax val="0"/>
  </c:chart>
  <c:spPr>
    <a:noFill/>
    <a:ln>
      <a:noFill/>
    </a:ln>
  </c:spPr>
  <c:txPr>
    <a:bodyPr/>
    <a:lstStyle/>
    <a:p>
      <a:pPr>
        <a:lnSpc>
          <a:spcPct val="70000"/>
        </a:lnSpc>
        <a:defRPr sz="915" b="1" i="0" u="none" strike="noStrike" baseline="0">
          <a:solidFill>
            <a:srgbClr val="000000"/>
          </a:solidFill>
          <a:latin typeface="Calibri"/>
          <a:ea typeface="Calibri"/>
          <a:cs typeface="Calibri"/>
        </a:defRPr>
      </a:pPr>
      <a:endParaRPr lang="it-IT"/>
    </a:p>
  </c:txPr>
  <c:externalData r:id="rId2">
    <c:autoUpdate val="0"/>
  </c:externalData>
</c:chartSpace>
</file>

<file path=ppt/charts/chart10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it-IT"/>
  <c:roundedCorners val="0"/>
  <mc:AlternateContent xmlns:mc="http://schemas.openxmlformats.org/markup-compatibility/2006">
    <mc:Choice xmlns:c14="http://schemas.microsoft.com/office/drawing/2007/8/2/chart" Requires="c14">
      <c14:style val="120"/>
    </mc:Choice>
    <mc:Fallback>
      <c:style val="20"/>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9.7228786866545305E-2"/>
          <c:y val="0.16577391531732499"/>
          <c:w val="0.90277116754200704"/>
          <c:h val="0.80335560638930403"/>
        </c:manualLayout>
      </c:layout>
      <c:pieChart>
        <c:varyColors val="1"/>
        <c:ser>
          <c:idx val="0"/>
          <c:order val="0"/>
          <c:spPr>
            <a:solidFill>
              <a:srgbClr val="7A7A7A"/>
            </a:solidFill>
            <a:ln w="25400">
              <a:solidFill>
                <a:schemeClr val="bg1"/>
              </a:solidFill>
            </a:ln>
          </c:spPr>
          <c:dPt>
            <c:idx val="0"/>
            <c:bubble3D val="0"/>
            <c:spPr>
              <a:solidFill>
                <a:srgbClr val="F5910F"/>
              </a:solidFill>
              <a:ln w="25400">
                <a:solidFill>
                  <a:sysClr val="window" lastClr="FFFFFF"/>
                </a:solidFill>
              </a:ln>
              <a:scene3d>
                <a:camera prst="orthographicFront"/>
                <a:lightRig rig="threePt" dir="t"/>
              </a:scene3d>
              <a:sp3d>
                <a:contourClr>
                  <a:srgbClr val="000000"/>
                </a:contourClr>
              </a:sp3d>
            </c:spPr>
            <c:extLst>
              <c:ext xmlns:c16="http://schemas.microsoft.com/office/drawing/2014/chart" uri="{C3380CC4-5D6E-409C-BE32-E72D297353CC}">
                <c16:uniqueId val="{00000001-C799-4E49-B122-DF539AAAF479}"/>
              </c:ext>
            </c:extLst>
          </c:dPt>
          <c:dPt>
            <c:idx val="1"/>
            <c:bubble3D val="0"/>
            <c:spPr>
              <a:solidFill>
                <a:srgbClr val="54A8C9"/>
              </a:solidFill>
              <a:ln w="25400">
                <a:solidFill>
                  <a:sysClr val="window" lastClr="FFFFFF"/>
                </a:solidFill>
              </a:ln>
              <a:scene3d>
                <a:camera prst="orthographicFront"/>
                <a:lightRig rig="threePt" dir="t"/>
              </a:scene3d>
              <a:sp3d>
                <a:contourClr>
                  <a:srgbClr val="000000"/>
                </a:contourClr>
              </a:sp3d>
            </c:spPr>
            <c:extLst>
              <c:ext xmlns:c16="http://schemas.microsoft.com/office/drawing/2014/chart" uri="{C3380CC4-5D6E-409C-BE32-E72D297353CC}">
                <c16:uniqueId val="{00000003-C799-4E49-B122-DF539AAAF479}"/>
              </c:ext>
            </c:extLst>
          </c:dPt>
          <c:dPt>
            <c:idx val="2"/>
            <c:bubble3D val="0"/>
            <c:spPr>
              <a:solidFill>
                <a:srgbClr val="8D8581"/>
              </a:solidFill>
              <a:ln w="25400">
                <a:solidFill>
                  <a:sysClr val="window" lastClr="FFFFFF"/>
                </a:solidFill>
              </a:ln>
              <a:scene3d>
                <a:camera prst="orthographicFront"/>
                <a:lightRig rig="threePt" dir="t"/>
              </a:scene3d>
              <a:sp3d>
                <a:contourClr>
                  <a:srgbClr val="000000"/>
                </a:contourClr>
              </a:sp3d>
            </c:spPr>
            <c:extLst>
              <c:ext xmlns:c16="http://schemas.microsoft.com/office/drawing/2014/chart" uri="{C3380CC4-5D6E-409C-BE32-E72D297353CC}">
                <c16:uniqueId val="{00000005-C799-4E49-B122-DF539AAAF479}"/>
              </c:ext>
            </c:extLst>
          </c:dPt>
          <c:dPt>
            <c:idx val="3"/>
            <c:bubble3D val="0"/>
            <c:spPr>
              <a:solidFill>
                <a:srgbClr val="C2B8B1"/>
              </a:solidFill>
              <a:ln w="25400">
                <a:solidFill>
                  <a:schemeClr val="bg1"/>
                </a:solidFill>
              </a:ln>
            </c:spPr>
            <c:extLst>
              <c:ext xmlns:c16="http://schemas.microsoft.com/office/drawing/2014/chart" uri="{C3380CC4-5D6E-409C-BE32-E72D297353CC}">
                <c16:uniqueId val="{00000007-C799-4E49-B122-DF539AAAF479}"/>
              </c:ext>
            </c:extLst>
          </c:dPt>
          <c:dLbls>
            <c:dLbl>
              <c:idx val="0"/>
              <c:layout>
                <c:manualLayout>
                  <c:x val="-2.4444165550640402E-2"/>
                  <c:y val="0.202236666305847"/>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C799-4E49-B122-DF539AAAF479}"/>
                </c:ext>
              </c:extLst>
            </c:dLbl>
            <c:dLbl>
              <c:idx val="1"/>
              <c:layout>
                <c:manualLayout>
                  <c:x val="-0.115040755741378"/>
                  <c:y val="-0.22578739165146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C799-4E49-B122-DF539AAAF479}"/>
                </c:ext>
              </c:extLst>
            </c:dLbl>
            <c:dLbl>
              <c:idx val="2"/>
              <c:layout>
                <c:manualLayout>
                  <c:x val="0.13555978742105901"/>
                  <c:y val="-7.4025385826500898E-3"/>
                </c:manualLayout>
              </c:layout>
              <c:spPr/>
              <c:txPr>
                <a:bodyPr/>
                <a:lstStyle/>
                <a:p>
                  <a:pPr>
                    <a:defRPr sz="2000">
                      <a:solidFill>
                        <a:schemeClr val="bg1"/>
                      </a:solidFill>
                    </a:defRPr>
                  </a:pPr>
                  <a:endParaRPr lang="it-IT"/>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C799-4E49-B122-DF539AAAF479}"/>
                </c:ext>
              </c:extLst>
            </c:dLbl>
            <c:dLbl>
              <c:idx val="3"/>
              <c:dLblPos val="in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C799-4E49-B122-DF539AAAF479}"/>
                </c:ext>
              </c:extLst>
            </c:dLbl>
            <c:spPr>
              <a:noFill/>
              <a:ln>
                <a:noFill/>
              </a:ln>
              <a:effectLst/>
            </c:spPr>
            <c:txPr>
              <a:bodyPr/>
              <a:lstStyle/>
              <a:p>
                <a:pPr>
                  <a:defRPr sz="2000">
                    <a:solidFill>
                      <a:srgbClr val="FFFFFF"/>
                    </a:solidFill>
                  </a:defRPr>
                </a:pPr>
                <a:endParaRPr lang="it-IT"/>
              </a:p>
            </c:txPr>
            <c:showLegendKey val="0"/>
            <c:showVal val="1"/>
            <c:showCatName val="0"/>
            <c:showSerName val="0"/>
            <c:showPercent val="0"/>
            <c:showBubbleSize val="0"/>
            <c:showLeaderLines val="0"/>
            <c:extLst>
              <c:ext xmlns:c15="http://schemas.microsoft.com/office/drawing/2012/chart" uri="{CE6537A1-D6FC-4f65-9D91-7224C49458BB}"/>
            </c:extLst>
          </c:dLbls>
          <c:cat>
            <c:strRef>
              <c:f>Foglio1!$A$2:$A$5</c:f>
              <c:strCache>
                <c:ptCount val="4"/>
                <c:pt idx="0">
                  <c:v>molto diverso</c:v>
                </c:pt>
                <c:pt idx="1">
                  <c:v>diverso</c:v>
                </c:pt>
                <c:pt idx="2">
                  <c:v>simile</c:v>
                </c:pt>
                <c:pt idx="3">
                  <c:v>molto simile</c:v>
                </c:pt>
              </c:strCache>
            </c:strRef>
          </c:cat>
          <c:val>
            <c:numRef>
              <c:f>Foglio1!$B$2:$B$5</c:f>
              <c:numCache>
                <c:formatCode>0</c:formatCode>
                <c:ptCount val="4"/>
                <c:pt idx="0">
                  <c:v>13</c:v>
                </c:pt>
                <c:pt idx="1">
                  <c:v>47</c:v>
                </c:pt>
                <c:pt idx="2">
                  <c:v>33</c:v>
                </c:pt>
                <c:pt idx="3">
                  <c:v>7</c:v>
                </c:pt>
              </c:numCache>
            </c:numRef>
          </c:val>
          <c:extLst>
            <c:ext xmlns:c16="http://schemas.microsoft.com/office/drawing/2014/chart" uri="{C3380CC4-5D6E-409C-BE32-E72D297353CC}">
              <c16:uniqueId val="{00000008-C799-4E49-B122-DF539AAAF479}"/>
            </c:ext>
          </c:extLst>
        </c:ser>
        <c:dLbls>
          <c:showLegendKey val="0"/>
          <c:showVal val="0"/>
          <c:showCatName val="0"/>
          <c:showSerName val="0"/>
          <c:showPercent val="0"/>
          <c:showBubbleSize val="0"/>
          <c:showLeaderLines val="0"/>
        </c:dLbls>
        <c:firstSliceAng val="342"/>
      </c:pieChart>
    </c:plotArea>
    <c:plotVisOnly val="1"/>
    <c:dispBlanksAs val="zero"/>
    <c:showDLblsOverMax val="0"/>
  </c:chart>
  <c:spPr>
    <a:ln>
      <a:noFill/>
    </a:ln>
    <a:scene3d>
      <a:camera prst="orthographicFront"/>
      <a:lightRig rig="threePt" dir="t"/>
    </a:scene3d>
  </c:spPr>
  <c:txPr>
    <a:bodyPr/>
    <a:lstStyle/>
    <a:p>
      <a:pPr>
        <a:defRPr sz="1800"/>
      </a:pPr>
      <a:endParaRPr lang="it-IT"/>
    </a:p>
  </c:txPr>
  <c:externalData r:id="rId2">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1.9950124688279301E-2"/>
          <c:y val="0.14257693436589799"/>
          <c:w val="0.93516209476309198"/>
          <c:h val="0.44068320877830702"/>
        </c:manualLayout>
      </c:layout>
      <c:barChart>
        <c:barDir val="col"/>
        <c:grouping val="clustered"/>
        <c:varyColors val="0"/>
        <c:ser>
          <c:idx val="0"/>
          <c:order val="0"/>
          <c:tx>
            <c:strRef>
              <c:f>Foglio1!$B$1</c:f>
              <c:strCache>
                <c:ptCount val="1"/>
                <c:pt idx="0">
                  <c:v>Serie 1</c:v>
                </c:pt>
              </c:strCache>
            </c:strRef>
          </c:tx>
          <c:spPr>
            <a:solidFill>
              <a:srgbClr val="9F0101"/>
            </a:solidFill>
            <a:ln>
              <a:solidFill>
                <a:srgbClr val="9F0101"/>
              </a:solidFill>
            </a:ln>
          </c:spPr>
          <c:invertIfNegative val="0"/>
          <c:dPt>
            <c:idx val="0"/>
            <c:invertIfNegative val="0"/>
            <c:bubble3D val="0"/>
            <c:spPr>
              <a:solidFill>
                <a:srgbClr val="F5910C"/>
              </a:solidFill>
              <a:ln>
                <a:noFill/>
              </a:ln>
            </c:spPr>
            <c:extLst>
              <c:ext xmlns:c16="http://schemas.microsoft.com/office/drawing/2014/chart" uri="{C3380CC4-5D6E-409C-BE32-E72D297353CC}">
                <c16:uniqueId val="{00000001-D1BE-4458-A980-262661CF0A06}"/>
              </c:ext>
            </c:extLst>
          </c:dPt>
          <c:dPt>
            <c:idx val="1"/>
            <c:invertIfNegative val="0"/>
            <c:bubble3D val="0"/>
            <c:spPr>
              <a:solidFill>
                <a:srgbClr val="58AEC9"/>
              </a:solidFill>
              <a:ln>
                <a:noFill/>
              </a:ln>
            </c:spPr>
            <c:extLst>
              <c:ext xmlns:c16="http://schemas.microsoft.com/office/drawing/2014/chart" uri="{C3380CC4-5D6E-409C-BE32-E72D297353CC}">
                <c16:uniqueId val="{00000003-D1BE-4458-A980-262661CF0A06}"/>
              </c:ext>
            </c:extLst>
          </c:dPt>
          <c:dPt>
            <c:idx val="2"/>
            <c:invertIfNegative val="0"/>
            <c:bubble3D val="0"/>
            <c:spPr>
              <a:solidFill>
                <a:sysClr val="window" lastClr="FFFFFF">
                  <a:lumMod val="50000"/>
                </a:sysClr>
              </a:solidFill>
              <a:ln>
                <a:noFill/>
              </a:ln>
            </c:spPr>
            <c:extLst>
              <c:ext xmlns:c16="http://schemas.microsoft.com/office/drawing/2014/chart" uri="{C3380CC4-5D6E-409C-BE32-E72D297353CC}">
                <c16:uniqueId val="{00000005-D1BE-4458-A980-262661CF0A06}"/>
              </c:ext>
            </c:extLst>
          </c:dPt>
          <c:dPt>
            <c:idx val="3"/>
            <c:invertIfNegative val="0"/>
            <c:bubble3D val="0"/>
            <c:spPr>
              <a:solidFill>
                <a:srgbClr val="54A8C9"/>
              </a:solidFill>
              <a:ln>
                <a:noFill/>
              </a:ln>
            </c:spPr>
            <c:extLst>
              <c:ext xmlns:c16="http://schemas.microsoft.com/office/drawing/2014/chart" uri="{C3380CC4-5D6E-409C-BE32-E72D297353CC}">
                <c16:uniqueId val="{00000007-D1BE-4458-A980-262661CF0A06}"/>
              </c:ext>
            </c:extLst>
          </c:dPt>
          <c:dPt>
            <c:idx val="4"/>
            <c:invertIfNegative val="0"/>
            <c:bubble3D val="0"/>
            <c:spPr>
              <a:solidFill>
                <a:schemeClr val="accent5"/>
              </a:solidFill>
              <a:ln>
                <a:noFill/>
              </a:ln>
            </c:spPr>
            <c:extLst>
              <c:ext xmlns:c16="http://schemas.microsoft.com/office/drawing/2014/chart" uri="{C3380CC4-5D6E-409C-BE32-E72D297353CC}">
                <c16:uniqueId val="{00000009-D1BE-4458-A980-262661CF0A06}"/>
              </c:ext>
            </c:extLst>
          </c:dPt>
          <c:dLbls>
            <c:dLbl>
              <c:idx val="2"/>
              <c:layout>
                <c:manualLayout>
                  <c:x val="-1.05767222307505E-7"/>
                  <c:y val="0"/>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D1BE-4458-A980-262661CF0A06}"/>
                </c:ext>
              </c:extLst>
            </c:dLbl>
            <c:spPr>
              <a:noFill/>
              <a:ln>
                <a:noFill/>
              </a:ln>
              <a:effectLst/>
            </c:spPr>
            <c:txPr>
              <a:bodyPr/>
              <a:lstStyle/>
              <a:p>
                <a:pPr>
                  <a:defRPr sz="1800"/>
                </a:pPr>
                <a:endParaRPr lang="it-IT"/>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Foglio1!$A$2:$A$4</c:f>
              <c:strCache>
                <c:ptCount val="3"/>
                <c:pt idx="0">
                  <c:v>Voterei per l'Italia
dentro la NATO</c:v>
                </c:pt>
                <c:pt idx="1">
                  <c:v>Voterei per l'Italia 
fuori dalla NATO</c:v>
                </c:pt>
                <c:pt idx="2">
                  <c:v>Non saprei</c:v>
                </c:pt>
              </c:strCache>
            </c:strRef>
          </c:cat>
          <c:val>
            <c:numRef>
              <c:f>Foglio1!$B$2:$B$4</c:f>
              <c:numCache>
                <c:formatCode>0</c:formatCode>
                <c:ptCount val="3"/>
                <c:pt idx="0">
                  <c:v>54.3</c:v>
                </c:pt>
                <c:pt idx="1">
                  <c:v>23.5</c:v>
                </c:pt>
                <c:pt idx="2">
                  <c:v>22.2</c:v>
                </c:pt>
              </c:numCache>
            </c:numRef>
          </c:val>
          <c:extLst>
            <c:ext xmlns:c16="http://schemas.microsoft.com/office/drawing/2014/chart" uri="{C3380CC4-5D6E-409C-BE32-E72D297353CC}">
              <c16:uniqueId val="{0000000A-D1BE-4458-A980-262661CF0A06}"/>
            </c:ext>
          </c:extLst>
        </c:ser>
        <c:dLbls>
          <c:showLegendKey val="0"/>
          <c:showVal val="0"/>
          <c:showCatName val="0"/>
          <c:showSerName val="0"/>
          <c:showPercent val="0"/>
          <c:showBubbleSize val="0"/>
        </c:dLbls>
        <c:gapWidth val="50"/>
        <c:axId val="2118561560"/>
        <c:axId val="2118564952"/>
      </c:barChart>
      <c:catAx>
        <c:axId val="2118561560"/>
        <c:scaling>
          <c:orientation val="minMax"/>
        </c:scaling>
        <c:delete val="0"/>
        <c:axPos val="b"/>
        <c:numFmt formatCode="General" sourceLinked="0"/>
        <c:majorTickMark val="none"/>
        <c:minorTickMark val="none"/>
        <c:tickLblPos val="nextTo"/>
        <c:spPr>
          <a:ln w="12700" cmpd="sng">
            <a:solidFill>
              <a:schemeClr val="tx1"/>
            </a:solidFill>
          </a:ln>
          <a:effectLst/>
        </c:spPr>
        <c:txPr>
          <a:bodyPr/>
          <a:lstStyle/>
          <a:p>
            <a:pPr>
              <a:defRPr sz="1400" cap="none"/>
            </a:pPr>
            <a:endParaRPr lang="it-IT"/>
          </a:p>
        </c:txPr>
        <c:crossAx val="2118564952"/>
        <c:crosses val="autoZero"/>
        <c:auto val="1"/>
        <c:lblAlgn val="ctr"/>
        <c:lblOffset val="100"/>
        <c:noMultiLvlLbl val="0"/>
      </c:catAx>
      <c:valAx>
        <c:axId val="2118564952"/>
        <c:scaling>
          <c:orientation val="minMax"/>
        </c:scaling>
        <c:delete val="1"/>
        <c:axPos val="l"/>
        <c:numFmt formatCode="0" sourceLinked="1"/>
        <c:majorTickMark val="out"/>
        <c:minorTickMark val="none"/>
        <c:tickLblPos val="nextTo"/>
        <c:crossAx val="2118561560"/>
        <c:crosses val="autoZero"/>
        <c:crossBetween val="between"/>
      </c:valAx>
    </c:plotArea>
    <c:plotVisOnly val="1"/>
    <c:dispBlanksAs val="gap"/>
    <c:showDLblsOverMax val="0"/>
  </c:chart>
  <c:txPr>
    <a:bodyPr/>
    <a:lstStyle/>
    <a:p>
      <a:pPr>
        <a:defRPr sz="1800">
          <a:latin typeface="Calibri"/>
          <a:cs typeface="Calibri"/>
        </a:defRPr>
      </a:pPr>
      <a:endParaRPr lang="it-IT"/>
    </a:p>
  </c:txPr>
  <c:externalData r:id="rId2">
    <c:autoUpdate val="0"/>
  </c:externalData>
</c:chartSpace>
</file>

<file path=ppt/charts/chart1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15421812698944501"/>
          <c:w val="0.97402844927756105"/>
          <c:h val="0.65835583849891099"/>
        </c:manualLayout>
      </c:layout>
      <c:barChart>
        <c:barDir val="col"/>
        <c:grouping val="clustered"/>
        <c:varyColors val="0"/>
        <c:ser>
          <c:idx val="0"/>
          <c:order val="0"/>
          <c:tx>
            <c:strRef>
              <c:f>Foglio1!$B$1</c:f>
              <c:strCache>
                <c:ptCount val="1"/>
                <c:pt idx="0">
                  <c:v>Serie 1</c:v>
                </c:pt>
              </c:strCache>
            </c:strRef>
          </c:tx>
          <c:spPr>
            <a:solidFill>
              <a:srgbClr val="9F0101"/>
            </a:solidFill>
            <a:ln>
              <a:solidFill>
                <a:srgbClr val="9F0101"/>
              </a:solidFill>
            </a:ln>
          </c:spPr>
          <c:invertIfNegative val="0"/>
          <c:dPt>
            <c:idx val="0"/>
            <c:invertIfNegative val="0"/>
            <c:bubble3D val="0"/>
            <c:spPr>
              <a:solidFill>
                <a:srgbClr val="F5910F"/>
              </a:solidFill>
              <a:ln>
                <a:noFill/>
              </a:ln>
            </c:spPr>
            <c:extLst>
              <c:ext xmlns:c16="http://schemas.microsoft.com/office/drawing/2014/chart" uri="{C3380CC4-5D6E-409C-BE32-E72D297353CC}">
                <c16:uniqueId val="{00000001-0A02-4BD4-95E6-A0A31775ECF0}"/>
              </c:ext>
            </c:extLst>
          </c:dPt>
          <c:dPt>
            <c:idx val="1"/>
            <c:invertIfNegative val="0"/>
            <c:bubble3D val="0"/>
            <c:spPr>
              <a:solidFill>
                <a:srgbClr val="F5910F"/>
              </a:solidFill>
              <a:ln>
                <a:noFill/>
              </a:ln>
            </c:spPr>
            <c:extLst>
              <c:ext xmlns:c16="http://schemas.microsoft.com/office/drawing/2014/chart" uri="{C3380CC4-5D6E-409C-BE32-E72D297353CC}">
                <c16:uniqueId val="{00000003-0A02-4BD4-95E6-A0A31775ECF0}"/>
              </c:ext>
            </c:extLst>
          </c:dPt>
          <c:dPt>
            <c:idx val="2"/>
            <c:invertIfNegative val="0"/>
            <c:bubble3D val="0"/>
            <c:spPr>
              <a:solidFill>
                <a:schemeClr val="accent3"/>
              </a:solidFill>
              <a:ln>
                <a:noFill/>
              </a:ln>
            </c:spPr>
            <c:extLst>
              <c:ext xmlns:c16="http://schemas.microsoft.com/office/drawing/2014/chart" uri="{C3380CC4-5D6E-409C-BE32-E72D297353CC}">
                <c16:uniqueId val="{00000005-0A02-4BD4-95E6-A0A31775ECF0}"/>
              </c:ext>
            </c:extLst>
          </c:dPt>
          <c:dPt>
            <c:idx val="3"/>
            <c:invertIfNegative val="0"/>
            <c:bubble3D val="0"/>
            <c:spPr>
              <a:solidFill>
                <a:srgbClr val="CA5817"/>
              </a:solidFill>
              <a:ln>
                <a:noFill/>
              </a:ln>
            </c:spPr>
            <c:extLst>
              <c:ext xmlns:c16="http://schemas.microsoft.com/office/drawing/2014/chart" uri="{C3380CC4-5D6E-409C-BE32-E72D297353CC}">
                <c16:uniqueId val="{00000007-0A02-4BD4-95E6-A0A31775ECF0}"/>
              </c:ext>
            </c:extLst>
          </c:dPt>
          <c:dPt>
            <c:idx val="4"/>
            <c:invertIfNegative val="0"/>
            <c:bubble3D val="0"/>
            <c:spPr>
              <a:solidFill>
                <a:schemeClr val="accent5"/>
              </a:solidFill>
              <a:ln>
                <a:noFill/>
              </a:ln>
            </c:spPr>
            <c:extLst>
              <c:ext xmlns:c16="http://schemas.microsoft.com/office/drawing/2014/chart" uri="{C3380CC4-5D6E-409C-BE32-E72D297353CC}">
                <c16:uniqueId val="{00000009-0A02-4BD4-95E6-A0A31775ECF0}"/>
              </c:ext>
            </c:extLst>
          </c:dPt>
          <c:dLbls>
            <c:dLbl>
              <c:idx val="2"/>
              <c:layout>
                <c:manualLayout>
                  <c:x val="-1.05767222307505E-7"/>
                  <c:y val="0"/>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0A02-4BD4-95E6-A0A31775ECF0}"/>
                </c:ext>
              </c:extLst>
            </c:dLbl>
            <c:spPr>
              <a:noFill/>
              <a:ln>
                <a:noFill/>
              </a:ln>
              <a:effectLst/>
            </c:spPr>
            <c:txPr>
              <a:bodyPr/>
              <a:lstStyle/>
              <a:p>
                <a:pPr>
                  <a:defRPr sz="1800"/>
                </a:pPr>
                <a:endParaRPr lang="it-IT"/>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Foglio1!$A$2:$A$5</c:f>
              <c:strCache>
                <c:ptCount val="4"/>
                <c:pt idx="0">
                  <c:v>del tutto d'accordo</c:v>
                </c:pt>
                <c:pt idx="1">
                  <c:v>d'accordo</c:v>
                </c:pt>
                <c:pt idx="2">
                  <c:v>in disaccordo</c:v>
                </c:pt>
                <c:pt idx="3">
                  <c:v>del tutto in disaccordo</c:v>
                </c:pt>
              </c:strCache>
            </c:strRef>
          </c:cat>
          <c:val>
            <c:numRef>
              <c:f>Foglio1!$B$2:$B$5</c:f>
              <c:numCache>
                <c:formatCode>0</c:formatCode>
                <c:ptCount val="4"/>
                <c:pt idx="0">
                  <c:v>43</c:v>
                </c:pt>
                <c:pt idx="1">
                  <c:v>46</c:v>
                </c:pt>
                <c:pt idx="2">
                  <c:v>9</c:v>
                </c:pt>
                <c:pt idx="3">
                  <c:v>2</c:v>
                </c:pt>
              </c:numCache>
            </c:numRef>
          </c:val>
          <c:extLst>
            <c:ext xmlns:c16="http://schemas.microsoft.com/office/drawing/2014/chart" uri="{C3380CC4-5D6E-409C-BE32-E72D297353CC}">
              <c16:uniqueId val="{0000000A-0A02-4BD4-95E6-A0A31775ECF0}"/>
            </c:ext>
          </c:extLst>
        </c:ser>
        <c:dLbls>
          <c:showLegendKey val="0"/>
          <c:showVal val="0"/>
          <c:showCatName val="0"/>
          <c:showSerName val="0"/>
          <c:showPercent val="0"/>
          <c:showBubbleSize val="0"/>
        </c:dLbls>
        <c:gapWidth val="50"/>
        <c:axId val="-2017427704"/>
        <c:axId val="-2017424328"/>
      </c:barChart>
      <c:catAx>
        <c:axId val="-2017427704"/>
        <c:scaling>
          <c:orientation val="minMax"/>
        </c:scaling>
        <c:delete val="0"/>
        <c:axPos val="b"/>
        <c:numFmt formatCode="General" sourceLinked="0"/>
        <c:majorTickMark val="none"/>
        <c:minorTickMark val="none"/>
        <c:tickLblPos val="nextTo"/>
        <c:spPr>
          <a:ln w="12700" cmpd="sng">
            <a:solidFill>
              <a:schemeClr val="tx1"/>
            </a:solidFill>
          </a:ln>
          <a:effectLst/>
        </c:spPr>
        <c:txPr>
          <a:bodyPr/>
          <a:lstStyle/>
          <a:p>
            <a:pPr>
              <a:defRPr sz="1050" cap="all"/>
            </a:pPr>
            <a:endParaRPr lang="it-IT"/>
          </a:p>
        </c:txPr>
        <c:crossAx val="-2017424328"/>
        <c:crosses val="autoZero"/>
        <c:auto val="1"/>
        <c:lblAlgn val="ctr"/>
        <c:lblOffset val="100"/>
        <c:noMultiLvlLbl val="0"/>
      </c:catAx>
      <c:valAx>
        <c:axId val="-2017424328"/>
        <c:scaling>
          <c:orientation val="minMax"/>
        </c:scaling>
        <c:delete val="1"/>
        <c:axPos val="l"/>
        <c:numFmt formatCode="0" sourceLinked="1"/>
        <c:majorTickMark val="out"/>
        <c:minorTickMark val="none"/>
        <c:tickLblPos val="nextTo"/>
        <c:crossAx val="-2017427704"/>
        <c:crosses val="autoZero"/>
        <c:crossBetween val="between"/>
      </c:valAx>
    </c:plotArea>
    <c:plotVisOnly val="1"/>
    <c:dispBlanksAs val="gap"/>
    <c:showDLblsOverMax val="0"/>
  </c:chart>
  <c:txPr>
    <a:bodyPr/>
    <a:lstStyle/>
    <a:p>
      <a:pPr>
        <a:defRPr sz="1800">
          <a:latin typeface="Calibri"/>
          <a:cs typeface="Calibri"/>
        </a:defRPr>
      </a:pPr>
      <a:endParaRPr lang="it-IT"/>
    </a:p>
  </c:txPr>
  <c:externalData r:id="rId2">
    <c:autoUpdate val="0"/>
  </c:externalData>
</c:chartSpace>
</file>

<file path=ppt/charts/chart1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it-IT"/>
  <c:roundedCorners val="0"/>
  <mc:AlternateContent xmlns:mc="http://schemas.openxmlformats.org/markup-compatibility/2006">
    <mc:Choice xmlns:c14="http://schemas.microsoft.com/office/drawing/2007/8/2/chart" Requires="c14">
      <c14:style val="120"/>
    </mc:Choice>
    <mc:Fallback>
      <c:style val="20"/>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9.7228786866545305E-2"/>
          <c:y val="0.16577391531732499"/>
          <c:w val="0.90277116754200704"/>
          <c:h val="0.80335560638930403"/>
        </c:manualLayout>
      </c:layout>
      <c:pieChart>
        <c:varyColors val="1"/>
        <c:ser>
          <c:idx val="0"/>
          <c:order val="0"/>
          <c:tx>
            <c:strRef>
              <c:f>Foglio1!$B$1</c:f>
              <c:strCache>
                <c:ptCount val="1"/>
                <c:pt idx="0">
                  <c:v>Colonna2</c:v>
                </c:pt>
              </c:strCache>
            </c:strRef>
          </c:tx>
          <c:spPr>
            <a:solidFill>
              <a:srgbClr val="7A7A7A"/>
            </a:solidFill>
            <a:ln w="25400">
              <a:solidFill>
                <a:schemeClr val="bg1"/>
              </a:solidFill>
            </a:ln>
          </c:spPr>
          <c:dPt>
            <c:idx val="0"/>
            <c:bubble3D val="0"/>
            <c:spPr>
              <a:solidFill>
                <a:srgbClr val="F26810"/>
              </a:solidFill>
              <a:ln w="25400">
                <a:solidFill>
                  <a:srgbClr val="F5910F"/>
                </a:solidFill>
              </a:ln>
              <a:scene3d>
                <a:camera prst="orthographicFront"/>
                <a:lightRig rig="threePt" dir="t"/>
              </a:scene3d>
              <a:sp3d>
                <a:contourClr>
                  <a:srgbClr val="000000"/>
                </a:contourClr>
              </a:sp3d>
            </c:spPr>
            <c:extLst>
              <c:ext xmlns:c16="http://schemas.microsoft.com/office/drawing/2014/chart" uri="{C3380CC4-5D6E-409C-BE32-E72D297353CC}">
                <c16:uniqueId val="{00000001-86EB-4864-9FA9-0C4A6F7C306C}"/>
              </c:ext>
            </c:extLst>
          </c:dPt>
          <c:dPt>
            <c:idx val="1"/>
            <c:bubble3D val="0"/>
            <c:spPr>
              <a:solidFill>
                <a:srgbClr val="54A8C9"/>
              </a:solidFill>
              <a:ln w="25400">
                <a:solidFill>
                  <a:srgbClr val="54A8C9"/>
                </a:solidFill>
              </a:ln>
              <a:scene3d>
                <a:camera prst="orthographicFront"/>
                <a:lightRig rig="threePt" dir="t"/>
              </a:scene3d>
              <a:sp3d>
                <a:contourClr>
                  <a:srgbClr val="000000"/>
                </a:contourClr>
              </a:sp3d>
            </c:spPr>
            <c:extLst>
              <c:ext xmlns:c16="http://schemas.microsoft.com/office/drawing/2014/chart" uri="{C3380CC4-5D6E-409C-BE32-E72D297353CC}">
                <c16:uniqueId val="{00000003-86EB-4864-9FA9-0C4A6F7C306C}"/>
              </c:ext>
            </c:extLst>
          </c:dPt>
          <c:dPt>
            <c:idx val="2"/>
            <c:bubble3D val="0"/>
            <c:spPr>
              <a:solidFill>
                <a:srgbClr val="8D8581"/>
              </a:solidFill>
              <a:ln w="25400">
                <a:solidFill>
                  <a:srgbClr val="8D8581"/>
                </a:solidFill>
              </a:ln>
              <a:scene3d>
                <a:camera prst="orthographicFront"/>
                <a:lightRig rig="threePt" dir="t"/>
              </a:scene3d>
              <a:sp3d>
                <a:contourClr>
                  <a:srgbClr val="000000"/>
                </a:contourClr>
              </a:sp3d>
            </c:spPr>
            <c:extLst>
              <c:ext xmlns:c16="http://schemas.microsoft.com/office/drawing/2014/chart" uri="{C3380CC4-5D6E-409C-BE32-E72D297353CC}">
                <c16:uniqueId val="{00000005-86EB-4864-9FA9-0C4A6F7C306C}"/>
              </c:ext>
            </c:extLst>
          </c:dPt>
          <c:dPt>
            <c:idx val="3"/>
            <c:bubble3D val="0"/>
            <c:spPr>
              <a:solidFill>
                <a:srgbClr val="C2B8B1"/>
              </a:solidFill>
              <a:ln w="25400">
                <a:solidFill>
                  <a:schemeClr val="bg1"/>
                </a:solidFill>
              </a:ln>
            </c:spPr>
            <c:extLst>
              <c:ext xmlns:c16="http://schemas.microsoft.com/office/drawing/2014/chart" uri="{C3380CC4-5D6E-409C-BE32-E72D297353CC}">
                <c16:uniqueId val="{00000007-86EB-4864-9FA9-0C4A6F7C306C}"/>
              </c:ext>
            </c:extLst>
          </c:dPt>
          <c:dLbls>
            <c:dLbl>
              <c:idx val="2"/>
              <c:spPr/>
              <c:txPr>
                <a:bodyPr/>
                <a:lstStyle/>
                <a:p>
                  <a:pPr>
                    <a:defRPr sz="2000">
                      <a:solidFill>
                        <a:schemeClr val="bg1"/>
                      </a:solidFill>
                    </a:defRPr>
                  </a:pPr>
                  <a:endParaRPr lang="it-IT"/>
                </a:p>
              </c:txPr>
              <c:dLblPos val="inEnd"/>
              <c:showLegendKey val="0"/>
              <c:showVal val="1"/>
              <c:showCatName val="0"/>
              <c:showSerName val="0"/>
              <c:showPercent val="0"/>
              <c:showBubbleSize val="0"/>
              <c:extLst>
                <c:ext xmlns:c16="http://schemas.microsoft.com/office/drawing/2014/chart" uri="{C3380CC4-5D6E-409C-BE32-E72D297353CC}">
                  <c16:uniqueId val="{00000005-86EB-4864-9FA9-0C4A6F7C306C}"/>
                </c:ext>
              </c:extLst>
            </c:dLbl>
            <c:spPr>
              <a:noFill/>
              <a:ln>
                <a:noFill/>
              </a:ln>
              <a:effectLst/>
            </c:spPr>
            <c:txPr>
              <a:bodyPr/>
              <a:lstStyle/>
              <a:p>
                <a:pPr>
                  <a:defRPr sz="2000">
                    <a:solidFill>
                      <a:srgbClr val="FFFFFF"/>
                    </a:solidFill>
                  </a:defRPr>
                </a:pPr>
                <a:endParaRPr lang="it-IT"/>
              </a:p>
            </c:txPr>
            <c:dLblPos val="inEnd"/>
            <c:showLegendKey val="0"/>
            <c:showVal val="1"/>
            <c:showCatName val="0"/>
            <c:showSerName val="0"/>
            <c:showPercent val="0"/>
            <c:showBubbleSize val="0"/>
            <c:showLeaderLines val="0"/>
            <c:extLst>
              <c:ext xmlns:c15="http://schemas.microsoft.com/office/drawing/2012/chart" uri="{CE6537A1-D6FC-4f65-9D91-7224C49458BB}"/>
            </c:extLst>
          </c:dLbls>
          <c:cat>
            <c:strRef>
              <c:f>Foglio1!$A$2:$A$5</c:f>
              <c:strCache>
                <c:ptCount val="4"/>
                <c:pt idx="0">
                  <c:v>del tutto d'accordo</c:v>
                </c:pt>
                <c:pt idx="1">
                  <c:v>d'accordo</c:v>
                </c:pt>
                <c:pt idx="2">
                  <c:v>in disaccordo</c:v>
                </c:pt>
                <c:pt idx="3">
                  <c:v>del tutto in disaccordo</c:v>
                </c:pt>
              </c:strCache>
            </c:strRef>
          </c:cat>
          <c:val>
            <c:numRef>
              <c:f>Foglio1!$B$2:$B$5</c:f>
              <c:numCache>
                <c:formatCode>0</c:formatCode>
                <c:ptCount val="4"/>
                <c:pt idx="0">
                  <c:v>13</c:v>
                </c:pt>
                <c:pt idx="1">
                  <c:v>43</c:v>
                </c:pt>
                <c:pt idx="2">
                  <c:v>34</c:v>
                </c:pt>
                <c:pt idx="3">
                  <c:v>10</c:v>
                </c:pt>
              </c:numCache>
            </c:numRef>
          </c:val>
          <c:extLst>
            <c:ext xmlns:c16="http://schemas.microsoft.com/office/drawing/2014/chart" uri="{C3380CC4-5D6E-409C-BE32-E72D297353CC}">
              <c16:uniqueId val="{00000008-86EB-4864-9FA9-0C4A6F7C306C}"/>
            </c:ext>
          </c:extLst>
        </c:ser>
        <c:dLbls>
          <c:showLegendKey val="0"/>
          <c:showVal val="0"/>
          <c:showCatName val="0"/>
          <c:showSerName val="0"/>
          <c:showPercent val="0"/>
          <c:showBubbleSize val="0"/>
          <c:showLeaderLines val="0"/>
        </c:dLbls>
        <c:firstSliceAng val="0"/>
      </c:pieChart>
    </c:plotArea>
    <c:plotVisOnly val="1"/>
    <c:dispBlanksAs val="zero"/>
    <c:showDLblsOverMax val="0"/>
  </c:chart>
  <c:spPr>
    <a:ln>
      <a:noFill/>
    </a:ln>
    <a:scene3d>
      <a:camera prst="orthographicFront"/>
      <a:lightRig rig="threePt" dir="t"/>
    </a:scene3d>
  </c:spPr>
  <c:txPr>
    <a:bodyPr/>
    <a:lstStyle/>
    <a:p>
      <a:pPr>
        <a:defRPr sz="1800"/>
      </a:pPr>
      <a:endParaRPr lang="it-IT"/>
    </a:p>
  </c:txPr>
  <c:externalData r:id="rId2">
    <c:autoUpdate val="0"/>
  </c:externalData>
</c:chartSpace>
</file>

<file path=ppt/charts/chart1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1.9950124688279301E-2"/>
          <c:y val="0.14257693436589799"/>
          <c:w val="0.93516209476309198"/>
          <c:h val="0.44068320877830702"/>
        </c:manualLayout>
      </c:layout>
      <c:barChart>
        <c:barDir val="col"/>
        <c:grouping val="clustered"/>
        <c:varyColors val="0"/>
        <c:ser>
          <c:idx val="0"/>
          <c:order val="0"/>
          <c:tx>
            <c:strRef>
              <c:f>Foglio1!$B$1</c:f>
              <c:strCache>
                <c:ptCount val="1"/>
                <c:pt idx="0">
                  <c:v>Serie 1</c:v>
                </c:pt>
              </c:strCache>
            </c:strRef>
          </c:tx>
          <c:spPr>
            <a:solidFill>
              <a:srgbClr val="9F0101"/>
            </a:solidFill>
            <a:ln>
              <a:solidFill>
                <a:srgbClr val="9F0101"/>
              </a:solidFill>
            </a:ln>
          </c:spPr>
          <c:invertIfNegative val="0"/>
          <c:dPt>
            <c:idx val="0"/>
            <c:invertIfNegative val="0"/>
            <c:bubble3D val="0"/>
            <c:spPr>
              <a:solidFill>
                <a:srgbClr val="CA5817"/>
              </a:solidFill>
              <a:ln>
                <a:noFill/>
              </a:ln>
            </c:spPr>
            <c:extLst>
              <c:ext xmlns:c16="http://schemas.microsoft.com/office/drawing/2014/chart" uri="{C3380CC4-5D6E-409C-BE32-E72D297353CC}">
                <c16:uniqueId val="{00000001-DDA7-4295-95F7-A3527AE72174}"/>
              </c:ext>
            </c:extLst>
          </c:dPt>
          <c:dPt>
            <c:idx val="1"/>
            <c:invertIfNegative val="0"/>
            <c:bubble3D val="0"/>
            <c:spPr>
              <a:solidFill>
                <a:srgbClr val="F5910F"/>
              </a:solidFill>
              <a:ln>
                <a:noFill/>
              </a:ln>
            </c:spPr>
            <c:extLst>
              <c:ext xmlns:c16="http://schemas.microsoft.com/office/drawing/2014/chart" uri="{C3380CC4-5D6E-409C-BE32-E72D297353CC}">
                <c16:uniqueId val="{00000003-DDA7-4295-95F7-A3527AE72174}"/>
              </c:ext>
            </c:extLst>
          </c:dPt>
          <c:dPt>
            <c:idx val="2"/>
            <c:invertIfNegative val="0"/>
            <c:bubble3D val="0"/>
            <c:spPr>
              <a:solidFill>
                <a:srgbClr val="54A8C9"/>
              </a:solidFill>
              <a:ln>
                <a:noFill/>
              </a:ln>
            </c:spPr>
            <c:extLst>
              <c:ext xmlns:c16="http://schemas.microsoft.com/office/drawing/2014/chart" uri="{C3380CC4-5D6E-409C-BE32-E72D297353CC}">
                <c16:uniqueId val="{00000005-DDA7-4295-95F7-A3527AE72174}"/>
              </c:ext>
            </c:extLst>
          </c:dPt>
          <c:dPt>
            <c:idx val="3"/>
            <c:invertIfNegative val="0"/>
            <c:bubble3D val="0"/>
            <c:spPr>
              <a:solidFill>
                <a:srgbClr val="655B6F"/>
              </a:solidFill>
              <a:ln>
                <a:noFill/>
              </a:ln>
            </c:spPr>
            <c:extLst>
              <c:ext xmlns:c16="http://schemas.microsoft.com/office/drawing/2014/chart" uri="{C3380CC4-5D6E-409C-BE32-E72D297353CC}">
                <c16:uniqueId val="{00000007-DDA7-4295-95F7-A3527AE72174}"/>
              </c:ext>
            </c:extLst>
          </c:dPt>
          <c:dPt>
            <c:idx val="4"/>
            <c:invertIfNegative val="0"/>
            <c:bubble3D val="0"/>
            <c:spPr>
              <a:solidFill>
                <a:schemeClr val="accent5"/>
              </a:solidFill>
              <a:ln>
                <a:noFill/>
              </a:ln>
            </c:spPr>
            <c:extLst>
              <c:ext xmlns:c16="http://schemas.microsoft.com/office/drawing/2014/chart" uri="{C3380CC4-5D6E-409C-BE32-E72D297353CC}">
                <c16:uniqueId val="{00000009-DDA7-4295-95F7-A3527AE72174}"/>
              </c:ext>
            </c:extLst>
          </c:dPt>
          <c:dLbls>
            <c:dLbl>
              <c:idx val="2"/>
              <c:layout>
                <c:manualLayout>
                  <c:x val="-1.05767222307505E-7"/>
                  <c:y val="0"/>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DDA7-4295-95F7-A3527AE72174}"/>
                </c:ext>
              </c:extLst>
            </c:dLbl>
            <c:spPr>
              <a:noFill/>
              <a:ln>
                <a:noFill/>
              </a:ln>
              <a:effectLst/>
            </c:spPr>
            <c:txPr>
              <a:bodyPr/>
              <a:lstStyle/>
              <a:p>
                <a:pPr>
                  <a:defRPr sz="1800"/>
                </a:pPr>
                <a:endParaRPr lang="it-IT"/>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Foglio1!$A$2:$A$5</c:f>
              <c:strCache>
                <c:ptCount val="4"/>
                <c:pt idx="0">
                  <c:v>del tutto d'accordo</c:v>
                </c:pt>
                <c:pt idx="1">
                  <c:v>d'accordo</c:v>
                </c:pt>
                <c:pt idx="2">
                  <c:v>in disaccordo</c:v>
                </c:pt>
                <c:pt idx="3">
                  <c:v>del tutto in disaccordo</c:v>
                </c:pt>
              </c:strCache>
            </c:strRef>
          </c:cat>
          <c:val>
            <c:numRef>
              <c:f>Foglio1!$B$2:$B$5</c:f>
              <c:numCache>
                <c:formatCode>0</c:formatCode>
                <c:ptCount val="4"/>
                <c:pt idx="0">
                  <c:v>5</c:v>
                </c:pt>
                <c:pt idx="1">
                  <c:v>33</c:v>
                </c:pt>
                <c:pt idx="2">
                  <c:v>46</c:v>
                </c:pt>
                <c:pt idx="3">
                  <c:v>16</c:v>
                </c:pt>
              </c:numCache>
            </c:numRef>
          </c:val>
          <c:extLst>
            <c:ext xmlns:c16="http://schemas.microsoft.com/office/drawing/2014/chart" uri="{C3380CC4-5D6E-409C-BE32-E72D297353CC}">
              <c16:uniqueId val="{0000000A-DDA7-4295-95F7-A3527AE72174}"/>
            </c:ext>
          </c:extLst>
        </c:ser>
        <c:dLbls>
          <c:showLegendKey val="0"/>
          <c:showVal val="0"/>
          <c:showCatName val="0"/>
          <c:showSerName val="0"/>
          <c:showPercent val="0"/>
          <c:showBubbleSize val="0"/>
        </c:dLbls>
        <c:gapWidth val="50"/>
        <c:axId val="-2097529176"/>
        <c:axId val="-2097533976"/>
      </c:barChart>
      <c:catAx>
        <c:axId val="-2097529176"/>
        <c:scaling>
          <c:orientation val="minMax"/>
        </c:scaling>
        <c:delete val="0"/>
        <c:axPos val="b"/>
        <c:numFmt formatCode="General" sourceLinked="0"/>
        <c:majorTickMark val="none"/>
        <c:minorTickMark val="none"/>
        <c:tickLblPos val="nextTo"/>
        <c:spPr>
          <a:ln w="12700" cmpd="sng">
            <a:solidFill>
              <a:schemeClr val="tx1"/>
            </a:solidFill>
          </a:ln>
          <a:effectLst/>
        </c:spPr>
        <c:txPr>
          <a:bodyPr/>
          <a:lstStyle/>
          <a:p>
            <a:pPr>
              <a:defRPr sz="1400" cap="none"/>
            </a:pPr>
            <a:endParaRPr lang="it-IT"/>
          </a:p>
        </c:txPr>
        <c:crossAx val="-2097533976"/>
        <c:crosses val="autoZero"/>
        <c:auto val="1"/>
        <c:lblAlgn val="ctr"/>
        <c:lblOffset val="100"/>
        <c:noMultiLvlLbl val="0"/>
      </c:catAx>
      <c:valAx>
        <c:axId val="-2097533976"/>
        <c:scaling>
          <c:orientation val="minMax"/>
        </c:scaling>
        <c:delete val="1"/>
        <c:axPos val="l"/>
        <c:numFmt formatCode="0" sourceLinked="1"/>
        <c:majorTickMark val="out"/>
        <c:minorTickMark val="none"/>
        <c:tickLblPos val="nextTo"/>
        <c:crossAx val="-2097529176"/>
        <c:crosses val="autoZero"/>
        <c:crossBetween val="between"/>
      </c:valAx>
    </c:plotArea>
    <c:plotVisOnly val="1"/>
    <c:dispBlanksAs val="gap"/>
    <c:showDLblsOverMax val="0"/>
  </c:chart>
  <c:txPr>
    <a:bodyPr/>
    <a:lstStyle/>
    <a:p>
      <a:pPr>
        <a:defRPr sz="1800">
          <a:latin typeface="Calibri"/>
          <a:cs typeface="Calibri"/>
        </a:defRPr>
      </a:pPr>
      <a:endParaRPr lang="it-IT"/>
    </a:p>
  </c:txPr>
  <c:externalData r:id="rId2">
    <c:autoUpdate val="0"/>
  </c:externalData>
</c:chartSpace>
</file>

<file path=ppt/charts/chart1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1455154765347387"/>
          <c:y val="0.12748477877225445"/>
          <c:w val="0.78544845234652616"/>
          <c:h val="0.80128015032496702"/>
        </c:manualLayout>
      </c:layout>
      <c:barChart>
        <c:barDir val="bar"/>
        <c:grouping val="stacked"/>
        <c:varyColors val="0"/>
        <c:ser>
          <c:idx val="0"/>
          <c:order val="0"/>
          <c:tx>
            <c:strRef>
              <c:f>Sheet1!$B$1</c:f>
              <c:strCache>
                <c:ptCount val="1"/>
                <c:pt idx="0">
                  <c:v>del tutto d'accordo</c:v>
                </c:pt>
              </c:strCache>
            </c:strRef>
          </c:tx>
          <c:spPr>
            <a:solidFill>
              <a:srgbClr val="CA5817"/>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600" b="1" i="0" u="none" strike="noStrike" kern="1200" baseline="0">
                    <a:solidFill>
                      <a:schemeClr val="bg1"/>
                    </a:solidFill>
                    <a:latin typeface="+mn-lt"/>
                    <a:ea typeface="+mn-ea"/>
                    <a:cs typeface="+mn-cs"/>
                  </a:defRPr>
                </a:pPr>
                <a:endParaRPr lang="it-IT"/>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sono più prestigiosi</c:v>
                </c:pt>
                <c:pt idx="1">
                  <c:v>danno più possibilità di carriera</c:v>
                </c:pt>
                <c:pt idx="2">
                  <c:v>offrono maggiori possibilità di lavoro</c:v>
                </c:pt>
              </c:strCache>
            </c:strRef>
          </c:cat>
          <c:val>
            <c:numRef>
              <c:f>Sheet1!$B$2:$B$4</c:f>
              <c:numCache>
                <c:formatCode>0</c:formatCode>
                <c:ptCount val="3"/>
                <c:pt idx="0">
                  <c:v>14</c:v>
                </c:pt>
                <c:pt idx="1">
                  <c:v>9</c:v>
                </c:pt>
                <c:pt idx="2">
                  <c:v>9</c:v>
                </c:pt>
              </c:numCache>
            </c:numRef>
          </c:val>
          <c:extLst>
            <c:ext xmlns:c16="http://schemas.microsoft.com/office/drawing/2014/chart" uri="{C3380CC4-5D6E-409C-BE32-E72D297353CC}">
              <c16:uniqueId val="{00000000-076B-43D1-8F78-CB3FAA2BFA77}"/>
            </c:ext>
          </c:extLst>
        </c:ser>
        <c:ser>
          <c:idx val="1"/>
          <c:order val="1"/>
          <c:tx>
            <c:strRef>
              <c:f>Sheet1!$C$1</c:f>
              <c:strCache>
                <c:ptCount val="1"/>
                <c:pt idx="0">
                  <c:v>d'accordo</c:v>
                </c:pt>
              </c:strCache>
            </c:strRef>
          </c:tx>
          <c:spPr>
            <a:solidFill>
              <a:srgbClr val="F5911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800" b="1" i="0" u="none" strike="noStrike" kern="1200" baseline="0">
                    <a:solidFill>
                      <a:schemeClr val="bg1"/>
                    </a:solidFill>
                    <a:latin typeface="+mn-lt"/>
                    <a:ea typeface="+mn-ea"/>
                    <a:cs typeface="+mn-cs"/>
                  </a:defRPr>
                </a:pPr>
                <a:endParaRPr lang="it-IT"/>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sono più prestigiosi</c:v>
                </c:pt>
                <c:pt idx="1">
                  <c:v>danno più possibilità di carriera</c:v>
                </c:pt>
                <c:pt idx="2">
                  <c:v>offrono maggiori possibilità di lavoro</c:v>
                </c:pt>
              </c:strCache>
            </c:strRef>
          </c:cat>
          <c:val>
            <c:numRef>
              <c:f>Sheet1!$C$2:$C$4</c:f>
              <c:numCache>
                <c:formatCode>0</c:formatCode>
                <c:ptCount val="3"/>
                <c:pt idx="0">
                  <c:v>43</c:v>
                </c:pt>
                <c:pt idx="1">
                  <c:v>30</c:v>
                </c:pt>
                <c:pt idx="2">
                  <c:v>20</c:v>
                </c:pt>
              </c:numCache>
            </c:numRef>
          </c:val>
          <c:extLst>
            <c:ext xmlns:c16="http://schemas.microsoft.com/office/drawing/2014/chart" uri="{C3380CC4-5D6E-409C-BE32-E72D297353CC}">
              <c16:uniqueId val="{00000001-076B-43D1-8F78-CB3FAA2BFA77}"/>
            </c:ext>
          </c:extLst>
        </c:ser>
        <c:ser>
          <c:idx val="2"/>
          <c:order val="2"/>
          <c:tx>
            <c:strRef>
              <c:f>Sheet1!$D$1</c:f>
              <c:strCache>
                <c:ptCount val="1"/>
                <c:pt idx="0">
                  <c:v>in disaccordo</c:v>
                </c:pt>
              </c:strCache>
            </c:strRef>
          </c:tx>
          <c:spPr>
            <a:solidFill>
              <a:srgbClr val="54A8C9"/>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600" b="1" i="0" u="none" strike="noStrike" kern="1200" baseline="0">
                    <a:solidFill>
                      <a:schemeClr val="bg1"/>
                    </a:solidFill>
                    <a:latin typeface="+mn-lt"/>
                    <a:ea typeface="+mn-ea"/>
                    <a:cs typeface="+mn-cs"/>
                  </a:defRPr>
                </a:pPr>
                <a:endParaRPr lang="it-IT"/>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sono più prestigiosi</c:v>
                </c:pt>
                <c:pt idx="1">
                  <c:v>danno più possibilità di carriera</c:v>
                </c:pt>
                <c:pt idx="2">
                  <c:v>offrono maggiori possibilità di lavoro</c:v>
                </c:pt>
              </c:strCache>
            </c:strRef>
          </c:cat>
          <c:val>
            <c:numRef>
              <c:f>Sheet1!$D$2:$D$4</c:f>
              <c:numCache>
                <c:formatCode>0</c:formatCode>
                <c:ptCount val="3"/>
                <c:pt idx="0">
                  <c:v>34</c:v>
                </c:pt>
                <c:pt idx="1">
                  <c:v>47</c:v>
                </c:pt>
                <c:pt idx="2">
                  <c:v>55</c:v>
                </c:pt>
              </c:numCache>
            </c:numRef>
          </c:val>
          <c:extLst>
            <c:ext xmlns:c16="http://schemas.microsoft.com/office/drawing/2014/chart" uri="{C3380CC4-5D6E-409C-BE32-E72D297353CC}">
              <c16:uniqueId val="{00000002-076B-43D1-8F78-CB3FAA2BFA77}"/>
            </c:ext>
          </c:extLst>
        </c:ser>
        <c:ser>
          <c:idx val="3"/>
          <c:order val="3"/>
          <c:tx>
            <c:strRef>
              <c:f>Sheet1!$E$1</c:f>
              <c:strCache>
                <c:ptCount val="1"/>
                <c:pt idx="0">
                  <c:v>del tutto in disaccordo</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600" b="1" i="0" u="none" strike="noStrike" kern="1200" baseline="0">
                    <a:solidFill>
                      <a:schemeClr val="bg1"/>
                    </a:solidFill>
                    <a:latin typeface="+mn-lt"/>
                    <a:ea typeface="+mn-ea"/>
                    <a:cs typeface="+mn-cs"/>
                  </a:defRPr>
                </a:pPr>
                <a:endParaRPr lang="it-IT"/>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sono più prestigiosi</c:v>
                </c:pt>
                <c:pt idx="1">
                  <c:v>danno più possibilità di carriera</c:v>
                </c:pt>
                <c:pt idx="2">
                  <c:v>offrono maggiori possibilità di lavoro</c:v>
                </c:pt>
              </c:strCache>
            </c:strRef>
          </c:cat>
          <c:val>
            <c:numRef>
              <c:f>Sheet1!$E$2:$E$4</c:f>
              <c:numCache>
                <c:formatCode>0</c:formatCode>
                <c:ptCount val="3"/>
                <c:pt idx="0">
                  <c:v>9</c:v>
                </c:pt>
                <c:pt idx="1">
                  <c:v>14</c:v>
                </c:pt>
                <c:pt idx="2">
                  <c:v>16</c:v>
                </c:pt>
              </c:numCache>
            </c:numRef>
          </c:val>
          <c:extLst>
            <c:ext xmlns:c16="http://schemas.microsoft.com/office/drawing/2014/chart" uri="{C3380CC4-5D6E-409C-BE32-E72D297353CC}">
              <c16:uniqueId val="{00000003-076B-43D1-8F78-CB3FAA2BFA77}"/>
            </c:ext>
          </c:extLst>
        </c:ser>
        <c:dLbls>
          <c:showLegendKey val="0"/>
          <c:showVal val="0"/>
          <c:showCatName val="0"/>
          <c:showSerName val="0"/>
          <c:showPercent val="0"/>
          <c:showBubbleSize val="0"/>
        </c:dLbls>
        <c:gapWidth val="50"/>
        <c:overlap val="100"/>
        <c:axId val="-2109352744"/>
        <c:axId val="-2109381736"/>
      </c:barChart>
      <c:catAx>
        <c:axId val="-2109352744"/>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it-IT"/>
          </a:p>
        </c:txPr>
        <c:crossAx val="-2109381736"/>
        <c:crosses val="autoZero"/>
        <c:auto val="1"/>
        <c:lblAlgn val="ctr"/>
        <c:lblOffset val="100"/>
        <c:noMultiLvlLbl val="0"/>
      </c:catAx>
      <c:valAx>
        <c:axId val="-2109381736"/>
        <c:scaling>
          <c:orientation val="minMax"/>
          <c:max val="100"/>
        </c:scaling>
        <c:delete val="1"/>
        <c:axPos val="t"/>
        <c:numFmt formatCode="0" sourceLinked="1"/>
        <c:majorTickMark val="none"/>
        <c:minorTickMark val="none"/>
        <c:tickLblPos val="nextTo"/>
        <c:crossAx val="-2109352744"/>
        <c:crosses val="autoZero"/>
        <c:crossBetween val="between"/>
      </c:valAx>
      <c:spPr>
        <a:noFill/>
        <a:ln>
          <a:noFill/>
        </a:ln>
        <a:effectLst/>
      </c:spPr>
    </c:plotArea>
    <c:legend>
      <c:legendPos val="b"/>
      <c:layout>
        <c:manualLayout>
          <c:xMode val="edge"/>
          <c:yMode val="edge"/>
          <c:x val="0.20112692894033882"/>
          <c:y val="3.4274422406401377E-2"/>
          <c:w val="0.75973279137685301"/>
          <c:h val="5.9523722273321901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it-IT"/>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it-IT"/>
    </a:p>
  </c:txPr>
  <c:externalData r:id="rId3">
    <c:autoUpdate val="0"/>
  </c:externalData>
</c:chartSpace>
</file>

<file path=ppt/charts/chart1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1153846153846155E-2"/>
          <c:y val="3.1730766828379255E-2"/>
          <c:w val="0.78076923076923077"/>
          <c:h val="0.75441930993191175"/>
        </c:manualLayout>
      </c:layout>
      <c:lineChart>
        <c:grouping val="standard"/>
        <c:varyColors val="0"/>
        <c:ser>
          <c:idx val="0"/>
          <c:order val="0"/>
          <c:tx>
            <c:strRef>
              <c:f>Foglio1!$A$2</c:f>
              <c:strCache>
                <c:ptCount val="1"/>
                <c:pt idx="0">
                  <c:v>sono più prestigiosi</c:v>
                </c:pt>
              </c:strCache>
            </c:strRef>
          </c:tx>
          <c:spPr>
            <a:ln w="76200" cap="rnd">
              <a:solidFill>
                <a:schemeClr val="accent1"/>
              </a:solidFill>
              <a:round/>
            </a:ln>
            <a:effectLst/>
          </c:spPr>
          <c:marker>
            <c:symbol val="circle"/>
            <c:size val="20"/>
            <c:spPr>
              <a:solidFill>
                <a:schemeClr val="accent1"/>
              </a:solidFill>
              <a:ln w="9525">
                <a:solidFill>
                  <a:schemeClr val="bg1"/>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bg1"/>
                    </a:solidFill>
                    <a:latin typeface="+mn-lt"/>
                    <a:ea typeface="+mn-ea"/>
                    <a:cs typeface="+mn-cs"/>
                  </a:defRPr>
                </a:pPr>
                <a:endParaRPr lang="it-IT"/>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Foglio1!$B$1:$C$1</c:f>
              <c:strCache>
                <c:ptCount val="2"/>
                <c:pt idx="0">
                  <c:v>2021</c:v>
                </c:pt>
                <c:pt idx="1">
                  <c:v>2022</c:v>
                </c:pt>
              </c:strCache>
            </c:strRef>
          </c:cat>
          <c:val>
            <c:numRef>
              <c:f>Foglio1!$B$2:$C$2</c:f>
              <c:numCache>
                <c:formatCode>General</c:formatCode>
                <c:ptCount val="2"/>
                <c:pt idx="0">
                  <c:v>60</c:v>
                </c:pt>
                <c:pt idx="1">
                  <c:v>57</c:v>
                </c:pt>
              </c:numCache>
            </c:numRef>
          </c:val>
          <c:smooth val="0"/>
          <c:extLst>
            <c:ext xmlns:c16="http://schemas.microsoft.com/office/drawing/2014/chart" uri="{C3380CC4-5D6E-409C-BE32-E72D297353CC}">
              <c16:uniqueId val="{00000001-E08D-4AF3-AFA9-2C76810D0CA8}"/>
            </c:ext>
          </c:extLst>
        </c:ser>
        <c:ser>
          <c:idx val="1"/>
          <c:order val="1"/>
          <c:tx>
            <c:strRef>
              <c:f>Foglio1!$A$3</c:f>
              <c:strCache>
                <c:ptCount val="1"/>
                <c:pt idx="0">
                  <c:v>danno più possibilità di carriera</c:v>
                </c:pt>
              </c:strCache>
            </c:strRef>
          </c:tx>
          <c:spPr>
            <a:ln w="76200" cap="rnd">
              <a:solidFill>
                <a:schemeClr val="accent3"/>
              </a:solidFill>
              <a:round/>
            </a:ln>
            <a:effectLst/>
          </c:spPr>
          <c:marker>
            <c:symbol val="circle"/>
            <c:size val="20"/>
            <c:spPr>
              <a:solidFill>
                <a:schemeClr val="accent3"/>
              </a:solidFill>
              <a:ln w="9525">
                <a:solidFill>
                  <a:schemeClr val="bg1"/>
                </a:solidFill>
              </a:ln>
              <a:effectLst/>
            </c:spPr>
          </c:marker>
          <c:dLbls>
            <c:dLbl>
              <c:idx val="2"/>
              <c:layout>
                <c:manualLayout>
                  <c:x val="-1.3751727835094893E-2"/>
                  <c:y val="-8.4333419418005359E-2"/>
                </c:manualLayout>
              </c:layout>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accent3"/>
                      </a:solidFill>
                      <a:latin typeface="+mn-lt"/>
                      <a:ea typeface="+mn-ea"/>
                      <a:cs typeface="+mn-cs"/>
                    </a:defRPr>
                  </a:pPr>
                  <a:endParaRPr lang="it-IT"/>
                </a:p>
              </c:txPr>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E08D-4AF3-AFA9-2C76810D0CA8}"/>
                </c:ext>
              </c:extLst>
            </c:dLbl>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bg1"/>
                    </a:solidFill>
                    <a:latin typeface="+mn-lt"/>
                    <a:ea typeface="+mn-ea"/>
                    <a:cs typeface="+mn-cs"/>
                  </a:defRPr>
                </a:pPr>
                <a:endParaRPr lang="it-IT"/>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Foglio1!$B$1:$C$1</c:f>
              <c:strCache>
                <c:ptCount val="2"/>
                <c:pt idx="0">
                  <c:v>2021</c:v>
                </c:pt>
                <c:pt idx="1">
                  <c:v>2022</c:v>
                </c:pt>
              </c:strCache>
            </c:strRef>
          </c:cat>
          <c:val>
            <c:numRef>
              <c:f>Foglio1!$B$3:$C$3</c:f>
              <c:numCache>
                <c:formatCode>General</c:formatCode>
                <c:ptCount val="2"/>
                <c:pt idx="0">
                  <c:v>41</c:v>
                </c:pt>
                <c:pt idx="1">
                  <c:v>39</c:v>
                </c:pt>
              </c:numCache>
            </c:numRef>
          </c:val>
          <c:smooth val="0"/>
          <c:extLst>
            <c:ext xmlns:c16="http://schemas.microsoft.com/office/drawing/2014/chart" uri="{C3380CC4-5D6E-409C-BE32-E72D297353CC}">
              <c16:uniqueId val="{00000003-E08D-4AF3-AFA9-2C76810D0CA8}"/>
            </c:ext>
          </c:extLst>
        </c:ser>
        <c:ser>
          <c:idx val="2"/>
          <c:order val="2"/>
          <c:tx>
            <c:strRef>
              <c:f>Foglio1!$A$4</c:f>
              <c:strCache>
                <c:ptCount val="1"/>
                <c:pt idx="0">
                  <c:v>offrono maggiori possibilità di lavoro</c:v>
                </c:pt>
              </c:strCache>
            </c:strRef>
          </c:tx>
          <c:spPr>
            <a:ln w="76200" cap="rnd">
              <a:solidFill>
                <a:srgbClr val="92D050"/>
              </a:solidFill>
              <a:round/>
            </a:ln>
            <a:effectLst/>
          </c:spPr>
          <c:marker>
            <c:symbol val="circle"/>
            <c:size val="20"/>
            <c:spPr>
              <a:solidFill>
                <a:srgbClr val="92D050"/>
              </a:solidFill>
              <a:ln w="9525">
                <a:solidFill>
                  <a:schemeClr val="bg1"/>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bg1"/>
                    </a:solidFill>
                    <a:latin typeface="+mn-lt"/>
                    <a:ea typeface="+mn-ea"/>
                    <a:cs typeface="+mn-cs"/>
                  </a:defRPr>
                </a:pPr>
                <a:endParaRPr lang="it-IT"/>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Foglio1!$B$1:$C$1</c:f>
              <c:strCache>
                <c:ptCount val="2"/>
                <c:pt idx="0">
                  <c:v>2021</c:v>
                </c:pt>
                <c:pt idx="1">
                  <c:v>2022</c:v>
                </c:pt>
              </c:strCache>
            </c:strRef>
          </c:cat>
          <c:val>
            <c:numRef>
              <c:f>Foglio1!$B$4:$C$4</c:f>
              <c:numCache>
                <c:formatCode>General</c:formatCode>
                <c:ptCount val="2"/>
                <c:pt idx="0">
                  <c:v>31</c:v>
                </c:pt>
                <c:pt idx="1">
                  <c:v>29</c:v>
                </c:pt>
              </c:numCache>
            </c:numRef>
          </c:val>
          <c:smooth val="0"/>
          <c:extLst>
            <c:ext xmlns:c16="http://schemas.microsoft.com/office/drawing/2014/chart" uri="{C3380CC4-5D6E-409C-BE32-E72D297353CC}">
              <c16:uniqueId val="{00000004-E08D-4AF3-AFA9-2C76810D0CA8}"/>
            </c:ext>
          </c:extLst>
        </c:ser>
        <c:dLbls>
          <c:showLegendKey val="0"/>
          <c:showVal val="0"/>
          <c:showCatName val="0"/>
          <c:showSerName val="0"/>
          <c:showPercent val="0"/>
          <c:showBubbleSize val="0"/>
        </c:dLbls>
        <c:marker val="1"/>
        <c:smooth val="0"/>
        <c:axId val="1496983135"/>
        <c:axId val="1496983967"/>
      </c:lineChart>
      <c:catAx>
        <c:axId val="149698313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it-IT"/>
          </a:p>
        </c:txPr>
        <c:crossAx val="1496983967"/>
        <c:crosses val="autoZero"/>
        <c:auto val="1"/>
        <c:lblAlgn val="ctr"/>
        <c:lblOffset val="100"/>
        <c:noMultiLvlLbl val="0"/>
      </c:catAx>
      <c:valAx>
        <c:axId val="1496983967"/>
        <c:scaling>
          <c:orientation val="minMax"/>
        </c:scaling>
        <c:delete val="1"/>
        <c:axPos val="l"/>
        <c:numFmt formatCode="General" sourceLinked="1"/>
        <c:majorTickMark val="none"/>
        <c:minorTickMark val="none"/>
        <c:tickLblPos val="nextTo"/>
        <c:crossAx val="1496983135"/>
        <c:crosses val="autoZero"/>
        <c:crossBetween val="between"/>
      </c:valAx>
      <c:spPr>
        <a:noFill/>
        <a:ln>
          <a:noFill/>
        </a:ln>
        <a:effectLst/>
      </c:spPr>
    </c:plotArea>
    <c:legend>
      <c:legendPos val="r"/>
      <c:layout>
        <c:manualLayout>
          <c:xMode val="edge"/>
          <c:yMode val="edge"/>
          <c:x val="0.81360448213204117"/>
          <c:y val="0.11233123013845926"/>
          <c:w val="0.18639548156490138"/>
          <c:h val="0.65980271052628858"/>
        </c:manualLayout>
      </c:layout>
      <c:overlay val="0"/>
      <c:spPr>
        <a:noFill/>
        <a:ln>
          <a:noFill/>
        </a:ln>
        <a:effectLst/>
      </c:spPr>
      <c:txPr>
        <a:bodyPr rot="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it-IT"/>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it-IT"/>
    </a:p>
  </c:txPr>
  <c:externalData r:id="rId3">
    <c:autoUpdate val="0"/>
  </c:externalData>
</c:chartSpace>
</file>

<file path=ppt/charts/chart1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1.9950124688279301E-2"/>
          <c:y val="0.15421812698944501"/>
          <c:w val="0.93786690877474899"/>
          <c:h val="0.50090902998827302"/>
        </c:manualLayout>
      </c:layout>
      <c:barChart>
        <c:barDir val="col"/>
        <c:grouping val="clustered"/>
        <c:varyColors val="0"/>
        <c:ser>
          <c:idx val="0"/>
          <c:order val="0"/>
          <c:tx>
            <c:strRef>
              <c:f>Foglio1!$B$1</c:f>
              <c:strCache>
                <c:ptCount val="1"/>
                <c:pt idx="0">
                  <c:v>Serie 1</c:v>
                </c:pt>
              </c:strCache>
            </c:strRef>
          </c:tx>
          <c:spPr>
            <a:solidFill>
              <a:srgbClr val="9F0101"/>
            </a:solidFill>
            <a:ln>
              <a:solidFill>
                <a:srgbClr val="9F0101"/>
              </a:solidFill>
            </a:ln>
          </c:spPr>
          <c:invertIfNegative val="0"/>
          <c:dPt>
            <c:idx val="0"/>
            <c:invertIfNegative val="0"/>
            <c:bubble3D val="0"/>
            <c:spPr>
              <a:solidFill>
                <a:srgbClr val="CA5817"/>
              </a:solidFill>
              <a:ln>
                <a:noFill/>
              </a:ln>
            </c:spPr>
            <c:extLst>
              <c:ext xmlns:c16="http://schemas.microsoft.com/office/drawing/2014/chart" uri="{C3380CC4-5D6E-409C-BE32-E72D297353CC}">
                <c16:uniqueId val="{00000001-5FCA-441F-817E-D6E05D93FCAE}"/>
              </c:ext>
            </c:extLst>
          </c:dPt>
          <c:dPt>
            <c:idx val="1"/>
            <c:invertIfNegative val="0"/>
            <c:bubble3D val="0"/>
            <c:spPr>
              <a:solidFill>
                <a:srgbClr val="F5910F"/>
              </a:solidFill>
              <a:ln>
                <a:noFill/>
              </a:ln>
            </c:spPr>
            <c:extLst>
              <c:ext xmlns:c16="http://schemas.microsoft.com/office/drawing/2014/chart" uri="{C3380CC4-5D6E-409C-BE32-E72D297353CC}">
                <c16:uniqueId val="{00000003-5FCA-441F-817E-D6E05D93FCAE}"/>
              </c:ext>
            </c:extLst>
          </c:dPt>
          <c:dPt>
            <c:idx val="2"/>
            <c:invertIfNegative val="0"/>
            <c:bubble3D val="0"/>
            <c:spPr>
              <a:solidFill>
                <a:srgbClr val="54A8C9"/>
              </a:solidFill>
              <a:ln>
                <a:noFill/>
              </a:ln>
            </c:spPr>
            <c:extLst>
              <c:ext xmlns:c16="http://schemas.microsoft.com/office/drawing/2014/chart" uri="{C3380CC4-5D6E-409C-BE32-E72D297353CC}">
                <c16:uniqueId val="{00000005-5FCA-441F-817E-D6E05D93FCAE}"/>
              </c:ext>
            </c:extLst>
          </c:dPt>
          <c:dPt>
            <c:idx val="3"/>
            <c:invertIfNegative val="0"/>
            <c:bubble3D val="0"/>
            <c:spPr>
              <a:solidFill>
                <a:srgbClr val="645A6E"/>
              </a:solidFill>
              <a:ln>
                <a:noFill/>
              </a:ln>
            </c:spPr>
            <c:extLst>
              <c:ext xmlns:c16="http://schemas.microsoft.com/office/drawing/2014/chart" uri="{C3380CC4-5D6E-409C-BE32-E72D297353CC}">
                <c16:uniqueId val="{00000007-5FCA-441F-817E-D6E05D93FCAE}"/>
              </c:ext>
            </c:extLst>
          </c:dPt>
          <c:dPt>
            <c:idx val="4"/>
            <c:invertIfNegative val="0"/>
            <c:bubble3D val="0"/>
            <c:spPr>
              <a:solidFill>
                <a:schemeClr val="accent5"/>
              </a:solidFill>
              <a:ln>
                <a:noFill/>
              </a:ln>
            </c:spPr>
            <c:extLst>
              <c:ext xmlns:c16="http://schemas.microsoft.com/office/drawing/2014/chart" uri="{C3380CC4-5D6E-409C-BE32-E72D297353CC}">
                <c16:uniqueId val="{00000009-5FCA-441F-817E-D6E05D93FCAE}"/>
              </c:ext>
            </c:extLst>
          </c:dPt>
          <c:dLbls>
            <c:dLbl>
              <c:idx val="2"/>
              <c:layout>
                <c:manualLayout>
                  <c:x val="-1.05767222307505E-7"/>
                  <c:y val="0"/>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5FCA-441F-817E-D6E05D93FCAE}"/>
                </c:ext>
              </c:extLst>
            </c:dLbl>
            <c:spPr>
              <a:noFill/>
              <a:ln>
                <a:noFill/>
              </a:ln>
              <a:effectLst/>
            </c:spPr>
            <c:txPr>
              <a:bodyPr/>
              <a:lstStyle/>
              <a:p>
                <a:pPr>
                  <a:defRPr sz="1800"/>
                </a:pPr>
                <a:endParaRPr lang="it-IT"/>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Foglio1!$A$2:$A$5</c:f>
              <c:strCache>
                <c:ptCount val="4"/>
                <c:pt idx="0">
                  <c:v>del tutto d'accordo</c:v>
                </c:pt>
                <c:pt idx="1">
                  <c:v>d'accordo</c:v>
                </c:pt>
                <c:pt idx="2">
                  <c:v>in disaccordo</c:v>
                </c:pt>
                <c:pt idx="3">
                  <c:v>del tutto in disaccordo</c:v>
                </c:pt>
              </c:strCache>
            </c:strRef>
          </c:cat>
          <c:val>
            <c:numRef>
              <c:f>Foglio1!$B$2:$B$5</c:f>
              <c:numCache>
                <c:formatCode>0</c:formatCode>
                <c:ptCount val="4"/>
                <c:pt idx="0">
                  <c:v>34</c:v>
                </c:pt>
                <c:pt idx="1">
                  <c:v>49</c:v>
                </c:pt>
                <c:pt idx="2">
                  <c:v>13</c:v>
                </c:pt>
                <c:pt idx="3">
                  <c:v>4</c:v>
                </c:pt>
              </c:numCache>
            </c:numRef>
          </c:val>
          <c:extLst>
            <c:ext xmlns:c16="http://schemas.microsoft.com/office/drawing/2014/chart" uri="{C3380CC4-5D6E-409C-BE32-E72D297353CC}">
              <c16:uniqueId val="{0000000A-5FCA-441F-817E-D6E05D93FCAE}"/>
            </c:ext>
          </c:extLst>
        </c:ser>
        <c:dLbls>
          <c:showLegendKey val="0"/>
          <c:showVal val="0"/>
          <c:showCatName val="0"/>
          <c:showSerName val="0"/>
          <c:showPercent val="0"/>
          <c:showBubbleSize val="0"/>
        </c:dLbls>
        <c:gapWidth val="50"/>
        <c:axId val="-2108037896"/>
        <c:axId val="-2108034504"/>
      </c:barChart>
      <c:catAx>
        <c:axId val="-2108037896"/>
        <c:scaling>
          <c:orientation val="minMax"/>
        </c:scaling>
        <c:delete val="0"/>
        <c:axPos val="b"/>
        <c:numFmt formatCode="General" sourceLinked="0"/>
        <c:majorTickMark val="none"/>
        <c:minorTickMark val="none"/>
        <c:tickLblPos val="nextTo"/>
        <c:spPr>
          <a:ln w="12700" cmpd="sng">
            <a:solidFill>
              <a:schemeClr val="tx1"/>
            </a:solidFill>
          </a:ln>
          <a:effectLst/>
        </c:spPr>
        <c:txPr>
          <a:bodyPr/>
          <a:lstStyle/>
          <a:p>
            <a:pPr>
              <a:defRPr sz="1200" cap="none" baseline="0"/>
            </a:pPr>
            <a:endParaRPr lang="it-IT"/>
          </a:p>
        </c:txPr>
        <c:crossAx val="-2108034504"/>
        <c:crosses val="autoZero"/>
        <c:auto val="1"/>
        <c:lblAlgn val="ctr"/>
        <c:lblOffset val="100"/>
        <c:noMultiLvlLbl val="0"/>
      </c:catAx>
      <c:valAx>
        <c:axId val="-2108034504"/>
        <c:scaling>
          <c:orientation val="minMax"/>
        </c:scaling>
        <c:delete val="1"/>
        <c:axPos val="l"/>
        <c:numFmt formatCode="0" sourceLinked="1"/>
        <c:majorTickMark val="out"/>
        <c:minorTickMark val="none"/>
        <c:tickLblPos val="nextTo"/>
        <c:crossAx val="-2108037896"/>
        <c:crosses val="autoZero"/>
        <c:crossBetween val="between"/>
      </c:valAx>
    </c:plotArea>
    <c:plotVisOnly val="1"/>
    <c:dispBlanksAs val="gap"/>
    <c:showDLblsOverMax val="0"/>
  </c:chart>
  <c:txPr>
    <a:bodyPr/>
    <a:lstStyle/>
    <a:p>
      <a:pPr>
        <a:defRPr sz="1800">
          <a:latin typeface="Calibri"/>
          <a:cs typeface="Calibri"/>
        </a:defRPr>
      </a:pPr>
      <a:endParaRPr lang="it-IT"/>
    </a:p>
  </c:txPr>
  <c:externalData r:id="rId2">
    <c:autoUpdate val="0"/>
  </c:externalData>
</c:chartSpace>
</file>

<file path=ppt/charts/chart1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1.9950124688279301E-2"/>
          <c:y val="0.15421812698944501"/>
          <c:w val="0.93786690877474899"/>
          <c:h val="0.50090902998827302"/>
        </c:manualLayout>
      </c:layout>
      <c:barChart>
        <c:barDir val="col"/>
        <c:grouping val="clustered"/>
        <c:varyColors val="0"/>
        <c:ser>
          <c:idx val="0"/>
          <c:order val="0"/>
          <c:tx>
            <c:strRef>
              <c:f>Foglio1!$B$1</c:f>
              <c:strCache>
                <c:ptCount val="1"/>
                <c:pt idx="0">
                  <c:v>Serie 1</c:v>
                </c:pt>
              </c:strCache>
            </c:strRef>
          </c:tx>
          <c:spPr>
            <a:solidFill>
              <a:srgbClr val="9F0101"/>
            </a:solidFill>
            <a:ln>
              <a:solidFill>
                <a:srgbClr val="9F0101"/>
              </a:solidFill>
            </a:ln>
          </c:spPr>
          <c:invertIfNegative val="0"/>
          <c:dPt>
            <c:idx val="0"/>
            <c:invertIfNegative val="0"/>
            <c:bubble3D val="0"/>
            <c:spPr>
              <a:solidFill>
                <a:srgbClr val="CA5817"/>
              </a:solidFill>
              <a:ln>
                <a:noFill/>
              </a:ln>
            </c:spPr>
            <c:extLst>
              <c:ext xmlns:c16="http://schemas.microsoft.com/office/drawing/2014/chart" uri="{C3380CC4-5D6E-409C-BE32-E72D297353CC}">
                <c16:uniqueId val="{00000001-5FCA-441F-817E-D6E05D93FCAE}"/>
              </c:ext>
            </c:extLst>
          </c:dPt>
          <c:dPt>
            <c:idx val="1"/>
            <c:invertIfNegative val="0"/>
            <c:bubble3D val="0"/>
            <c:spPr>
              <a:solidFill>
                <a:srgbClr val="F5910F"/>
              </a:solidFill>
              <a:ln>
                <a:noFill/>
              </a:ln>
            </c:spPr>
            <c:extLst>
              <c:ext xmlns:c16="http://schemas.microsoft.com/office/drawing/2014/chart" uri="{C3380CC4-5D6E-409C-BE32-E72D297353CC}">
                <c16:uniqueId val="{00000003-5FCA-441F-817E-D6E05D93FCAE}"/>
              </c:ext>
            </c:extLst>
          </c:dPt>
          <c:dPt>
            <c:idx val="2"/>
            <c:invertIfNegative val="0"/>
            <c:bubble3D val="0"/>
            <c:spPr>
              <a:solidFill>
                <a:srgbClr val="54A8C9"/>
              </a:solidFill>
              <a:ln>
                <a:noFill/>
              </a:ln>
            </c:spPr>
            <c:extLst>
              <c:ext xmlns:c16="http://schemas.microsoft.com/office/drawing/2014/chart" uri="{C3380CC4-5D6E-409C-BE32-E72D297353CC}">
                <c16:uniqueId val="{00000005-5FCA-441F-817E-D6E05D93FCAE}"/>
              </c:ext>
            </c:extLst>
          </c:dPt>
          <c:dPt>
            <c:idx val="3"/>
            <c:invertIfNegative val="0"/>
            <c:bubble3D val="0"/>
            <c:spPr>
              <a:solidFill>
                <a:srgbClr val="645A6E"/>
              </a:solidFill>
              <a:ln>
                <a:noFill/>
              </a:ln>
            </c:spPr>
            <c:extLst>
              <c:ext xmlns:c16="http://schemas.microsoft.com/office/drawing/2014/chart" uri="{C3380CC4-5D6E-409C-BE32-E72D297353CC}">
                <c16:uniqueId val="{00000007-5FCA-441F-817E-D6E05D93FCAE}"/>
              </c:ext>
            </c:extLst>
          </c:dPt>
          <c:dPt>
            <c:idx val="4"/>
            <c:invertIfNegative val="0"/>
            <c:bubble3D val="0"/>
            <c:spPr>
              <a:solidFill>
                <a:schemeClr val="accent5"/>
              </a:solidFill>
              <a:ln>
                <a:noFill/>
              </a:ln>
            </c:spPr>
            <c:extLst>
              <c:ext xmlns:c16="http://schemas.microsoft.com/office/drawing/2014/chart" uri="{C3380CC4-5D6E-409C-BE32-E72D297353CC}">
                <c16:uniqueId val="{00000009-5FCA-441F-817E-D6E05D93FCAE}"/>
              </c:ext>
            </c:extLst>
          </c:dPt>
          <c:dLbls>
            <c:dLbl>
              <c:idx val="2"/>
              <c:layout>
                <c:manualLayout>
                  <c:x val="-1.05767222307505E-7"/>
                  <c:y val="0"/>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5FCA-441F-817E-D6E05D93FCAE}"/>
                </c:ext>
              </c:extLst>
            </c:dLbl>
            <c:spPr>
              <a:noFill/>
              <a:ln>
                <a:noFill/>
              </a:ln>
              <a:effectLst/>
            </c:spPr>
            <c:txPr>
              <a:bodyPr/>
              <a:lstStyle/>
              <a:p>
                <a:pPr>
                  <a:defRPr sz="1800"/>
                </a:pPr>
                <a:endParaRPr lang="it-IT"/>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Foglio1!$A$2:$A$5</c:f>
              <c:strCache>
                <c:ptCount val="4"/>
                <c:pt idx="0">
                  <c:v>del tutto d'accordo</c:v>
                </c:pt>
                <c:pt idx="1">
                  <c:v>d'accordo</c:v>
                </c:pt>
                <c:pt idx="2">
                  <c:v>in disaccordo</c:v>
                </c:pt>
                <c:pt idx="3">
                  <c:v>del tutto in disaccordo</c:v>
                </c:pt>
              </c:strCache>
            </c:strRef>
          </c:cat>
          <c:val>
            <c:numRef>
              <c:f>Foglio1!$B$2:$B$5</c:f>
              <c:numCache>
                <c:formatCode>0</c:formatCode>
                <c:ptCount val="4"/>
                <c:pt idx="0">
                  <c:v>12</c:v>
                </c:pt>
                <c:pt idx="1">
                  <c:v>51</c:v>
                </c:pt>
                <c:pt idx="2">
                  <c:v>32</c:v>
                </c:pt>
                <c:pt idx="3">
                  <c:v>5</c:v>
                </c:pt>
              </c:numCache>
            </c:numRef>
          </c:val>
          <c:extLst>
            <c:ext xmlns:c16="http://schemas.microsoft.com/office/drawing/2014/chart" uri="{C3380CC4-5D6E-409C-BE32-E72D297353CC}">
              <c16:uniqueId val="{0000000A-5FCA-441F-817E-D6E05D93FCAE}"/>
            </c:ext>
          </c:extLst>
        </c:ser>
        <c:dLbls>
          <c:showLegendKey val="0"/>
          <c:showVal val="0"/>
          <c:showCatName val="0"/>
          <c:showSerName val="0"/>
          <c:showPercent val="0"/>
          <c:showBubbleSize val="0"/>
        </c:dLbls>
        <c:gapWidth val="50"/>
        <c:axId val="-2108037896"/>
        <c:axId val="-2108034504"/>
      </c:barChart>
      <c:catAx>
        <c:axId val="-2108037896"/>
        <c:scaling>
          <c:orientation val="minMax"/>
        </c:scaling>
        <c:delete val="0"/>
        <c:axPos val="b"/>
        <c:numFmt formatCode="General" sourceLinked="0"/>
        <c:majorTickMark val="none"/>
        <c:minorTickMark val="none"/>
        <c:tickLblPos val="nextTo"/>
        <c:spPr>
          <a:ln w="12700" cmpd="sng">
            <a:solidFill>
              <a:schemeClr val="tx1"/>
            </a:solidFill>
          </a:ln>
          <a:effectLst/>
        </c:spPr>
        <c:txPr>
          <a:bodyPr/>
          <a:lstStyle/>
          <a:p>
            <a:pPr>
              <a:defRPr sz="1200" cap="none" baseline="0"/>
            </a:pPr>
            <a:endParaRPr lang="it-IT"/>
          </a:p>
        </c:txPr>
        <c:crossAx val="-2108034504"/>
        <c:crosses val="autoZero"/>
        <c:auto val="1"/>
        <c:lblAlgn val="ctr"/>
        <c:lblOffset val="100"/>
        <c:noMultiLvlLbl val="0"/>
      </c:catAx>
      <c:valAx>
        <c:axId val="-2108034504"/>
        <c:scaling>
          <c:orientation val="minMax"/>
        </c:scaling>
        <c:delete val="1"/>
        <c:axPos val="l"/>
        <c:numFmt formatCode="0" sourceLinked="1"/>
        <c:majorTickMark val="out"/>
        <c:minorTickMark val="none"/>
        <c:tickLblPos val="nextTo"/>
        <c:crossAx val="-2108037896"/>
        <c:crosses val="autoZero"/>
        <c:crossBetween val="between"/>
      </c:valAx>
    </c:plotArea>
    <c:plotVisOnly val="1"/>
    <c:dispBlanksAs val="gap"/>
    <c:showDLblsOverMax val="0"/>
  </c:chart>
  <c:txPr>
    <a:bodyPr/>
    <a:lstStyle/>
    <a:p>
      <a:pPr>
        <a:defRPr sz="1800">
          <a:latin typeface="Calibri"/>
          <a:cs typeface="Calibri"/>
        </a:defRPr>
      </a:pPr>
      <a:endParaRPr lang="it-IT"/>
    </a:p>
  </c:txPr>
  <c:externalData r:id="rId2">
    <c:autoUpdate val="0"/>
  </c:externalData>
</c:chartSpace>
</file>

<file path=ppt/charts/chart1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1.9950124688279301E-2"/>
          <c:y val="8.7181958780258098E-2"/>
          <c:w val="0.93786690877474899"/>
          <c:h val="0.738113867313831"/>
        </c:manualLayout>
      </c:layout>
      <c:barChart>
        <c:barDir val="col"/>
        <c:grouping val="clustered"/>
        <c:varyColors val="0"/>
        <c:ser>
          <c:idx val="0"/>
          <c:order val="0"/>
          <c:tx>
            <c:strRef>
              <c:f>Foglio1!$B$1</c:f>
              <c:strCache>
                <c:ptCount val="1"/>
                <c:pt idx="0">
                  <c:v>2021</c:v>
                </c:pt>
              </c:strCache>
            </c:strRef>
          </c:tx>
          <c:spPr>
            <a:solidFill>
              <a:srgbClr val="CA5817"/>
            </a:solidFill>
            <a:ln>
              <a:solidFill>
                <a:sysClr val="window" lastClr="FFFFFF"/>
              </a:solidFill>
            </a:ln>
          </c:spPr>
          <c:invertIfNegative val="0"/>
          <c:dPt>
            <c:idx val="0"/>
            <c:invertIfNegative val="0"/>
            <c:bubble3D val="0"/>
            <c:extLst>
              <c:ext xmlns:c16="http://schemas.microsoft.com/office/drawing/2014/chart" uri="{C3380CC4-5D6E-409C-BE32-E72D297353CC}">
                <c16:uniqueId val="{00000001-92CC-4033-A3FD-C970F8DA9989}"/>
              </c:ext>
            </c:extLst>
          </c:dPt>
          <c:dPt>
            <c:idx val="1"/>
            <c:invertIfNegative val="0"/>
            <c:bubble3D val="0"/>
            <c:extLst>
              <c:ext xmlns:c16="http://schemas.microsoft.com/office/drawing/2014/chart" uri="{C3380CC4-5D6E-409C-BE32-E72D297353CC}">
                <c16:uniqueId val="{00000003-92CC-4033-A3FD-C970F8DA9989}"/>
              </c:ext>
            </c:extLst>
          </c:dPt>
          <c:dPt>
            <c:idx val="2"/>
            <c:invertIfNegative val="0"/>
            <c:bubble3D val="0"/>
            <c:extLst>
              <c:ext xmlns:c16="http://schemas.microsoft.com/office/drawing/2014/chart" uri="{C3380CC4-5D6E-409C-BE32-E72D297353CC}">
                <c16:uniqueId val="{00000005-92CC-4033-A3FD-C970F8DA9989}"/>
              </c:ext>
            </c:extLst>
          </c:dPt>
          <c:dLbls>
            <c:dLbl>
              <c:idx val="2"/>
              <c:layout>
                <c:manualLayout>
                  <c:x val="-1.05767222307505E-7"/>
                  <c:y val="0"/>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92CC-4033-A3FD-C970F8DA9989}"/>
                </c:ext>
              </c:extLst>
            </c:dLbl>
            <c:spPr>
              <a:noFill/>
              <a:ln>
                <a:noFill/>
              </a:ln>
              <a:effectLst/>
            </c:spPr>
            <c:txPr>
              <a:bodyPr/>
              <a:lstStyle/>
              <a:p>
                <a:pPr>
                  <a:defRPr sz="1800"/>
                </a:pPr>
                <a:endParaRPr lang="it-IT"/>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Foglio1!$A$2:$A$4</c:f>
              <c:strCache>
                <c:ptCount val="3"/>
                <c:pt idx="0">
                  <c:v>migliorata</c:v>
                </c:pt>
                <c:pt idx="1">
                  <c:v>rimasta uguale</c:v>
                </c:pt>
                <c:pt idx="2">
                  <c:v>peggiorata</c:v>
                </c:pt>
              </c:strCache>
            </c:strRef>
          </c:cat>
          <c:val>
            <c:numRef>
              <c:f>Foglio1!$B$2:$B$4</c:f>
              <c:numCache>
                <c:formatCode>0</c:formatCode>
                <c:ptCount val="3"/>
                <c:pt idx="0">
                  <c:v>5</c:v>
                </c:pt>
                <c:pt idx="1">
                  <c:v>36</c:v>
                </c:pt>
                <c:pt idx="2">
                  <c:v>59</c:v>
                </c:pt>
              </c:numCache>
            </c:numRef>
          </c:val>
          <c:extLst>
            <c:ext xmlns:c16="http://schemas.microsoft.com/office/drawing/2014/chart" uri="{C3380CC4-5D6E-409C-BE32-E72D297353CC}">
              <c16:uniqueId val="{00000006-92CC-4033-A3FD-C970F8DA9989}"/>
            </c:ext>
          </c:extLst>
        </c:ser>
        <c:ser>
          <c:idx val="1"/>
          <c:order val="1"/>
          <c:tx>
            <c:strRef>
              <c:f>Foglio1!$C$1</c:f>
              <c:strCache>
                <c:ptCount val="1"/>
                <c:pt idx="0">
                  <c:v>2022</c:v>
                </c:pt>
              </c:strCache>
            </c:strRef>
          </c:tx>
          <c:spPr>
            <a:solidFill>
              <a:srgbClr val="F5910F"/>
            </a:solidFill>
            <a:ln>
              <a:solidFill>
                <a:sysClr val="window" lastClr="FFFFFF"/>
              </a:solidFill>
            </a:ln>
          </c:spPr>
          <c:invertIfNegative val="0"/>
          <c:dLbls>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Foglio1!$A$2:$A$4</c:f>
              <c:strCache>
                <c:ptCount val="3"/>
                <c:pt idx="0">
                  <c:v>migliorata</c:v>
                </c:pt>
                <c:pt idx="1">
                  <c:v>rimasta uguale</c:v>
                </c:pt>
                <c:pt idx="2">
                  <c:v>peggiorata</c:v>
                </c:pt>
              </c:strCache>
            </c:strRef>
          </c:cat>
          <c:val>
            <c:numRef>
              <c:f>Foglio1!$C$2:$C$4</c:f>
              <c:numCache>
                <c:formatCode>0</c:formatCode>
                <c:ptCount val="3"/>
                <c:pt idx="0">
                  <c:v>4</c:v>
                </c:pt>
                <c:pt idx="1">
                  <c:v>33</c:v>
                </c:pt>
                <c:pt idx="2">
                  <c:v>63</c:v>
                </c:pt>
              </c:numCache>
            </c:numRef>
          </c:val>
          <c:extLst>
            <c:ext xmlns:c16="http://schemas.microsoft.com/office/drawing/2014/chart" uri="{C3380CC4-5D6E-409C-BE32-E72D297353CC}">
              <c16:uniqueId val="{00000006-4ACD-4E60-9673-2EC4A5A8C29F}"/>
            </c:ext>
          </c:extLst>
        </c:ser>
        <c:dLbls>
          <c:showLegendKey val="0"/>
          <c:showVal val="0"/>
          <c:showCatName val="0"/>
          <c:showSerName val="0"/>
          <c:showPercent val="0"/>
          <c:showBubbleSize val="0"/>
        </c:dLbls>
        <c:gapWidth val="50"/>
        <c:axId val="-2013783400"/>
        <c:axId val="-2013780072"/>
      </c:barChart>
      <c:catAx>
        <c:axId val="-2013783400"/>
        <c:scaling>
          <c:orientation val="minMax"/>
        </c:scaling>
        <c:delete val="0"/>
        <c:axPos val="b"/>
        <c:numFmt formatCode="General" sourceLinked="0"/>
        <c:majorTickMark val="none"/>
        <c:minorTickMark val="none"/>
        <c:tickLblPos val="nextTo"/>
        <c:spPr>
          <a:ln w="12700" cmpd="sng">
            <a:solidFill>
              <a:schemeClr val="tx1"/>
            </a:solidFill>
          </a:ln>
          <a:effectLst/>
        </c:spPr>
        <c:txPr>
          <a:bodyPr/>
          <a:lstStyle/>
          <a:p>
            <a:pPr>
              <a:defRPr sz="1050" cap="all"/>
            </a:pPr>
            <a:endParaRPr lang="it-IT"/>
          </a:p>
        </c:txPr>
        <c:crossAx val="-2013780072"/>
        <c:crosses val="autoZero"/>
        <c:auto val="1"/>
        <c:lblAlgn val="ctr"/>
        <c:lblOffset val="100"/>
        <c:noMultiLvlLbl val="0"/>
      </c:catAx>
      <c:valAx>
        <c:axId val="-2013780072"/>
        <c:scaling>
          <c:orientation val="minMax"/>
        </c:scaling>
        <c:delete val="1"/>
        <c:axPos val="l"/>
        <c:numFmt formatCode="0" sourceLinked="1"/>
        <c:majorTickMark val="out"/>
        <c:minorTickMark val="none"/>
        <c:tickLblPos val="nextTo"/>
        <c:crossAx val="-2013783400"/>
        <c:crosses val="autoZero"/>
        <c:crossBetween val="between"/>
      </c:valAx>
    </c:plotArea>
    <c:legend>
      <c:legendPos val="r"/>
      <c:layout>
        <c:manualLayout>
          <c:xMode val="edge"/>
          <c:yMode val="edge"/>
          <c:x val="1.5944178512053502E-3"/>
          <c:y val="3.0868562490473823E-3"/>
          <c:w val="6.7049604081877032E-2"/>
          <c:h val="0.24492457766239475"/>
        </c:manualLayout>
      </c:layout>
      <c:overlay val="0"/>
      <c:txPr>
        <a:bodyPr/>
        <a:lstStyle/>
        <a:p>
          <a:pPr>
            <a:defRPr sz="1100"/>
          </a:pPr>
          <a:endParaRPr lang="it-IT"/>
        </a:p>
      </c:txPr>
    </c:legend>
    <c:plotVisOnly val="1"/>
    <c:dispBlanksAs val="gap"/>
    <c:showDLblsOverMax val="0"/>
  </c:chart>
  <c:txPr>
    <a:bodyPr/>
    <a:lstStyle/>
    <a:p>
      <a:pPr>
        <a:defRPr sz="1800">
          <a:latin typeface="Calibri"/>
          <a:cs typeface="Calibri"/>
        </a:defRPr>
      </a:pPr>
      <a:endParaRPr lang="it-IT"/>
    </a:p>
  </c:txPr>
  <c:externalData r:id="rId2">
    <c:autoUpdate val="0"/>
  </c:externalData>
</c:chartSpace>
</file>

<file path=ppt/charts/chart1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1.9950124688279301E-2"/>
          <c:y val="8.7181958780258098E-2"/>
          <c:w val="0.93786690877474899"/>
          <c:h val="0.64291464794996667"/>
        </c:manualLayout>
      </c:layout>
      <c:barChart>
        <c:barDir val="col"/>
        <c:grouping val="clustered"/>
        <c:varyColors val="0"/>
        <c:ser>
          <c:idx val="1"/>
          <c:order val="0"/>
          <c:tx>
            <c:strRef>
              <c:f>Foglio1!$C$1</c:f>
              <c:strCache>
                <c:ptCount val="1"/>
                <c:pt idx="0">
                  <c:v>2022</c:v>
                </c:pt>
              </c:strCache>
            </c:strRef>
          </c:tx>
          <c:spPr>
            <a:solidFill>
              <a:srgbClr val="F5910F"/>
            </a:solidFill>
            <a:ln>
              <a:solidFill>
                <a:sysClr val="window" lastClr="FFFFFF"/>
              </a:solidFill>
            </a:ln>
          </c:spPr>
          <c:invertIfNegative val="0"/>
          <c:dLbls>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Foglio1!$A$2:$A$4</c:f>
              <c:strCache>
                <c:ptCount val="3"/>
                <c:pt idx="0">
                  <c:v>ha bisogno 
di cambiamenti radicali</c:v>
                </c:pt>
                <c:pt idx="1">
                  <c:v>ha bisogno 
solo di piccoli aggiustamenti</c:v>
                </c:pt>
                <c:pt idx="2">
                  <c:v>va bene così com'è</c:v>
                </c:pt>
              </c:strCache>
            </c:strRef>
          </c:cat>
          <c:val>
            <c:numRef>
              <c:f>Foglio1!$C$2:$C$4</c:f>
              <c:numCache>
                <c:formatCode>0</c:formatCode>
                <c:ptCount val="3"/>
                <c:pt idx="0">
                  <c:v>60</c:v>
                </c:pt>
                <c:pt idx="1">
                  <c:v>35</c:v>
                </c:pt>
                <c:pt idx="2">
                  <c:v>5</c:v>
                </c:pt>
              </c:numCache>
            </c:numRef>
          </c:val>
          <c:extLst>
            <c:ext xmlns:c16="http://schemas.microsoft.com/office/drawing/2014/chart" uri="{C3380CC4-5D6E-409C-BE32-E72D297353CC}">
              <c16:uniqueId val="{00000004-4AA7-470D-A8DA-61EBF43BA719}"/>
            </c:ext>
          </c:extLst>
        </c:ser>
        <c:ser>
          <c:idx val="0"/>
          <c:order val="1"/>
          <c:tx>
            <c:strRef>
              <c:f>Foglio1!$B$1</c:f>
              <c:strCache>
                <c:ptCount val="1"/>
                <c:pt idx="0">
                  <c:v>2021</c:v>
                </c:pt>
              </c:strCache>
            </c:strRef>
          </c:tx>
          <c:spPr>
            <a:solidFill>
              <a:srgbClr val="CA5817"/>
            </a:solidFill>
            <a:ln>
              <a:solidFill>
                <a:sysClr val="window" lastClr="FFFFFF"/>
              </a:solidFill>
            </a:ln>
          </c:spPr>
          <c:invertIfNegative val="0"/>
          <c:dPt>
            <c:idx val="0"/>
            <c:invertIfNegative val="0"/>
            <c:bubble3D val="0"/>
            <c:extLst>
              <c:ext xmlns:c16="http://schemas.microsoft.com/office/drawing/2014/chart" uri="{C3380CC4-5D6E-409C-BE32-E72D297353CC}">
                <c16:uniqueId val="{00000000-4AA7-470D-A8DA-61EBF43BA719}"/>
              </c:ext>
            </c:extLst>
          </c:dPt>
          <c:dPt>
            <c:idx val="1"/>
            <c:invertIfNegative val="0"/>
            <c:bubble3D val="0"/>
            <c:extLst>
              <c:ext xmlns:c16="http://schemas.microsoft.com/office/drawing/2014/chart" uri="{C3380CC4-5D6E-409C-BE32-E72D297353CC}">
                <c16:uniqueId val="{00000001-4AA7-470D-A8DA-61EBF43BA719}"/>
              </c:ext>
            </c:extLst>
          </c:dPt>
          <c:dPt>
            <c:idx val="2"/>
            <c:invertIfNegative val="0"/>
            <c:bubble3D val="0"/>
            <c:extLst>
              <c:ext xmlns:c16="http://schemas.microsoft.com/office/drawing/2014/chart" uri="{C3380CC4-5D6E-409C-BE32-E72D297353CC}">
                <c16:uniqueId val="{00000002-4AA7-470D-A8DA-61EBF43BA719}"/>
              </c:ext>
            </c:extLst>
          </c:dPt>
          <c:dLbls>
            <c:dLbl>
              <c:idx val="2"/>
              <c:layout>
                <c:manualLayout>
                  <c:x val="-1.05767222307505E-7"/>
                  <c:y val="0"/>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4AA7-470D-A8DA-61EBF43BA719}"/>
                </c:ext>
              </c:extLst>
            </c:dLbl>
            <c:spPr>
              <a:noFill/>
              <a:ln>
                <a:noFill/>
              </a:ln>
              <a:effectLst/>
            </c:spPr>
            <c:txPr>
              <a:bodyPr/>
              <a:lstStyle/>
              <a:p>
                <a:pPr>
                  <a:defRPr sz="1800"/>
                </a:pPr>
                <a:endParaRPr lang="it-IT"/>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Foglio1!$A$2:$A$4</c:f>
              <c:strCache>
                <c:ptCount val="3"/>
                <c:pt idx="0">
                  <c:v>ha bisogno 
di cambiamenti radicali</c:v>
                </c:pt>
                <c:pt idx="1">
                  <c:v>ha bisogno 
solo di piccoli aggiustamenti</c:v>
                </c:pt>
                <c:pt idx="2">
                  <c:v>va bene così com'è</c:v>
                </c:pt>
              </c:strCache>
            </c:strRef>
          </c:cat>
          <c:val>
            <c:numRef>
              <c:f>Foglio1!$B$2:$B$4</c:f>
              <c:numCache>
                <c:formatCode>0</c:formatCode>
                <c:ptCount val="3"/>
                <c:pt idx="0">
                  <c:v>64</c:v>
                </c:pt>
                <c:pt idx="1">
                  <c:v>32</c:v>
                </c:pt>
                <c:pt idx="2">
                  <c:v>4</c:v>
                </c:pt>
              </c:numCache>
            </c:numRef>
          </c:val>
          <c:extLst>
            <c:ext xmlns:c16="http://schemas.microsoft.com/office/drawing/2014/chart" uri="{C3380CC4-5D6E-409C-BE32-E72D297353CC}">
              <c16:uniqueId val="{00000003-4AA7-470D-A8DA-61EBF43BA719}"/>
            </c:ext>
          </c:extLst>
        </c:ser>
        <c:dLbls>
          <c:showLegendKey val="0"/>
          <c:showVal val="0"/>
          <c:showCatName val="0"/>
          <c:showSerName val="0"/>
          <c:showPercent val="0"/>
          <c:showBubbleSize val="0"/>
        </c:dLbls>
        <c:gapWidth val="50"/>
        <c:axId val="-2013783400"/>
        <c:axId val="-2013780072"/>
      </c:barChart>
      <c:catAx>
        <c:axId val="-2013783400"/>
        <c:scaling>
          <c:orientation val="maxMin"/>
        </c:scaling>
        <c:delete val="0"/>
        <c:axPos val="b"/>
        <c:numFmt formatCode="General" sourceLinked="0"/>
        <c:majorTickMark val="none"/>
        <c:minorTickMark val="none"/>
        <c:tickLblPos val="nextTo"/>
        <c:spPr>
          <a:ln w="12700" cmpd="sng">
            <a:solidFill>
              <a:schemeClr val="tx1"/>
            </a:solidFill>
          </a:ln>
          <a:effectLst/>
        </c:spPr>
        <c:txPr>
          <a:bodyPr/>
          <a:lstStyle/>
          <a:p>
            <a:pPr>
              <a:defRPr sz="900" cap="all"/>
            </a:pPr>
            <a:endParaRPr lang="it-IT"/>
          </a:p>
        </c:txPr>
        <c:crossAx val="-2013780072"/>
        <c:crosses val="autoZero"/>
        <c:auto val="1"/>
        <c:lblAlgn val="ctr"/>
        <c:lblOffset val="100"/>
        <c:noMultiLvlLbl val="0"/>
      </c:catAx>
      <c:valAx>
        <c:axId val="-2013780072"/>
        <c:scaling>
          <c:orientation val="minMax"/>
        </c:scaling>
        <c:delete val="1"/>
        <c:axPos val="r"/>
        <c:numFmt formatCode="0" sourceLinked="1"/>
        <c:majorTickMark val="out"/>
        <c:minorTickMark val="none"/>
        <c:tickLblPos val="nextTo"/>
        <c:crossAx val="-2013783400"/>
        <c:crosses val="autoZero"/>
        <c:crossBetween val="between"/>
      </c:valAx>
    </c:plotArea>
    <c:legend>
      <c:legendPos val="r"/>
      <c:layout>
        <c:manualLayout>
          <c:xMode val="edge"/>
          <c:yMode val="edge"/>
          <c:x val="2.4099680136328263E-2"/>
          <c:y val="3.086723529752939E-3"/>
          <c:w val="7.4791068199830876E-2"/>
          <c:h val="0.24492457766239475"/>
        </c:manualLayout>
      </c:layout>
      <c:overlay val="0"/>
      <c:txPr>
        <a:bodyPr/>
        <a:lstStyle/>
        <a:p>
          <a:pPr>
            <a:defRPr sz="1100"/>
          </a:pPr>
          <a:endParaRPr lang="it-IT"/>
        </a:p>
      </c:txPr>
    </c:legend>
    <c:plotVisOnly val="1"/>
    <c:dispBlanksAs val="gap"/>
    <c:showDLblsOverMax val="0"/>
  </c:chart>
  <c:txPr>
    <a:bodyPr/>
    <a:lstStyle/>
    <a:p>
      <a:pPr>
        <a:defRPr sz="1800">
          <a:latin typeface="Calibri"/>
          <a:cs typeface="Calibri"/>
        </a:defRPr>
      </a:pPr>
      <a:endParaRPr lang="it-IT"/>
    </a:p>
  </c:txPr>
  <c:externalData r:id="rId2">
    <c:autoUpdate val="0"/>
  </c:externalData>
</c:chartSpace>
</file>

<file path=ppt/charts/chart1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1.9950124688279301E-2"/>
          <c:y val="0.15421812698944501"/>
          <c:w val="0.93786690877474899"/>
          <c:h val="0.50090902998827302"/>
        </c:manualLayout>
      </c:layout>
      <c:barChart>
        <c:barDir val="col"/>
        <c:grouping val="clustered"/>
        <c:varyColors val="0"/>
        <c:ser>
          <c:idx val="0"/>
          <c:order val="0"/>
          <c:tx>
            <c:strRef>
              <c:f>Foglio1!$B$1</c:f>
              <c:strCache>
                <c:ptCount val="1"/>
                <c:pt idx="0">
                  <c:v>Serie 1</c:v>
                </c:pt>
              </c:strCache>
            </c:strRef>
          </c:tx>
          <c:spPr>
            <a:solidFill>
              <a:srgbClr val="9F0101"/>
            </a:solidFill>
            <a:ln>
              <a:solidFill>
                <a:srgbClr val="9F0101"/>
              </a:solidFill>
            </a:ln>
          </c:spPr>
          <c:invertIfNegative val="0"/>
          <c:dPt>
            <c:idx val="0"/>
            <c:invertIfNegative val="0"/>
            <c:bubble3D val="0"/>
            <c:spPr>
              <a:solidFill>
                <a:srgbClr val="CA5817"/>
              </a:solidFill>
              <a:ln>
                <a:noFill/>
              </a:ln>
            </c:spPr>
            <c:extLst>
              <c:ext xmlns:c16="http://schemas.microsoft.com/office/drawing/2014/chart" uri="{C3380CC4-5D6E-409C-BE32-E72D297353CC}">
                <c16:uniqueId val="{00000001-5FCA-441F-817E-D6E05D93FCAE}"/>
              </c:ext>
            </c:extLst>
          </c:dPt>
          <c:dPt>
            <c:idx val="1"/>
            <c:invertIfNegative val="0"/>
            <c:bubble3D val="0"/>
            <c:spPr>
              <a:solidFill>
                <a:srgbClr val="F5910F"/>
              </a:solidFill>
              <a:ln>
                <a:noFill/>
              </a:ln>
            </c:spPr>
            <c:extLst>
              <c:ext xmlns:c16="http://schemas.microsoft.com/office/drawing/2014/chart" uri="{C3380CC4-5D6E-409C-BE32-E72D297353CC}">
                <c16:uniqueId val="{00000003-5FCA-441F-817E-D6E05D93FCAE}"/>
              </c:ext>
            </c:extLst>
          </c:dPt>
          <c:dPt>
            <c:idx val="2"/>
            <c:invertIfNegative val="0"/>
            <c:bubble3D val="0"/>
            <c:spPr>
              <a:solidFill>
                <a:srgbClr val="54A8C9"/>
              </a:solidFill>
              <a:ln>
                <a:noFill/>
              </a:ln>
            </c:spPr>
            <c:extLst>
              <c:ext xmlns:c16="http://schemas.microsoft.com/office/drawing/2014/chart" uri="{C3380CC4-5D6E-409C-BE32-E72D297353CC}">
                <c16:uniqueId val="{00000005-5FCA-441F-817E-D6E05D93FCAE}"/>
              </c:ext>
            </c:extLst>
          </c:dPt>
          <c:dPt>
            <c:idx val="3"/>
            <c:invertIfNegative val="0"/>
            <c:bubble3D val="0"/>
            <c:spPr>
              <a:solidFill>
                <a:srgbClr val="645A6E"/>
              </a:solidFill>
              <a:ln>
                <a:noFill/>
              </a:ln>
            </c:spPr>
            <c:extLst>
              <c:ext xmlns:c16="http://schemas.microsoft.com/office/drawing/2014/chart" uri="{C3380CC4-5D6E-409C-BE32-E72D297353CC}">
                <c16:uniqueId val="{00000007-5FCA-441F-817E-D6E05D93FCAE}"/>
              </c:ext>
            </c:extLst>
          </c:dPt>
          <c:dPt>
            <c:idx val="4"/>
            <c:invertIfNegative val="0"/>
            <c:bubble3D val="0"/>
            <c:spPr>
              <a:solidFill>
                <a:schemeClr val="accent5"/>
              </a:solidFill>
              <a:ln>
                <a:noFill/>
              </a:ln>
            </c:spPr>
            <c:extLst>
              <c:ext xmlns:c16="http://schemas.microsoft.com/office/drawing/2014/chart" uri="{C3380CC4-5D6E-409C-BE32-E72D297353CC}">
                <c16:uniqueId val="{00000009-5FCA-441F-817E-D6E05D93FCAE}"/>
              </c:ext>
            </c:extLst>
          </c:dPt>
          <c:dLbls>
            <c:dLbl>
              <c:idx val="2"/>
              <c:layout>
                <c:manualLayout>
                  <c:x val="-1.05767222307505E-7"/>
                  <c:y val="0"/>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5FCA-441F-817E-D6E05D93FCAE}"/>
                </c:ext>
              </c:extLst>
            </c:dLbl>
            <c:spPr>
              <a:noFill/>
              <a:ln>
                <a:noFill/>
              </a:ln>
              <a:effectLst/>
            </c:spPr>
            <c:txPr>
              <a:bodyPr/>
              <a:lstStyle/>
              <a:p>
                <a:pPr>
                  <a:defRPr sz="1800"/>
                </a:pPr>
                <a:endParaRPr lang="it-IT"/>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Foglio1!$A$2:$A$5</c:f>
              <c:strCache>
                <c:ptCount val="4"/>
                <c:pt idx="0">
                  <c:v>del tutto d'accordo</c:v>
                </c:pt>
                <c:pt idx="1">
                  <c:v>d'accordo</c:v>
                </c:pt>
                <c:pt idx="2">
                  <c:v>in disaccordo</c:v>
                </c:pt>
                <c:pt idx="3">
                  <c:v>del tutto in disaccordo</c:v>
                </c:pt>
              </c:strCache>
            </c:strRef>
          </c:cat>
          <c:val>
            <c:numRef>
              <c:f>Foglio1!$B$2:$B$5</c:f>
              <c:numCache>
                <c:formatCode>0</c:formatCode>
                <c:ptCount val="4"/>
                <c:pt idx="0">
                  <c:v>9</c:v>
                </c:pt>
                <c:pt idx="1">
                  <c:v>50</c:v>
                </c:pt>
                <c:pt idx="2">
                  <c:v>30</c:v>
                </c:pt>
                <c:pt idx="3">
                  <c:v>11</c:v>
                </c:pt>
              </c:numCache>
            </c:numRef>
          </c:val>
          <c:extLst>
            <c:ext xmlns:c16="http://schemas.microsoft.com/office/drawing/2014/chart" uri="{C3380CC4-5D6E-409C-BE32-E72D297353CC}">
              <c16:uniqueId val="{0000000A-5FCA-441F-817E-D6E05D93FCAE}"/>
            </c:ext>
          </c:extLst>
        </c:ser>
        <c:dLbls>
          <c:showLegendKey val="0"/>
          <c:showVal val="0"/>
          <c:showCatName val="0"/>
          <c:showSerName val="0"/>
          <c:showPercent val="0"/>
          <c:showBubbleSize val="0"/>
        </c:dLbls>
        <c:gapWidth val="50"/>
        <c:axId val="-2108037896"/>
        <c:axId val="-2108034504"/>
      </c:barChart>
      <c:catAx>
        <c:axId val="-2108037896"/>
        <c:scaling>
          <c:orientation val="minMax"/>
        </c:scaling>
        <c:delete val="0"/>
        <c:axPos val="b"/>
        <c:numFmt formatCode="General" sourceLinked="0"/>
        <c:majorTickMark val="none"/>
        <c:minorTickMark val="none"/>
        <c:tickLblPos val="nextTo"/>
        <c:spPr>
          <a:ln w="12700" cmpd="sng">
            <a:solidFill>
              <a:schemeClr val="tx1"/>
            </a:solidFill>
          </a:ln>
          <a:effectLst/>
        </c:spPr>
        <c:txPr>
          <a:bodyPr/>
          <a:lstStyle/>
          <a:p>
            <a:pPr>
              <a:defRPr sz="1200" cap="none" baseline="0"/>
            </a:pPr>
            <a:endParaRPr lang="it-IT"/>
          </a:p>
        </c:txPr>
        <c:crossAx val="-2108034504"/>
        <c:crosses val="autoZero"/>
        <c:auto val="1"/>
        <c:lblAlgn val="ctr"/>
        <c:lblOffset val="100"/>
        <c:noMultiLvlLbl val="0"/>
      </c:catAx>
      <c:valAx>
        <c:axId val="-2108034504"/>
        <c:scaling>
          <c:orientation val="minMax"/>
        </c:scaling>
        <c:delete val="1"/>
        <c:axPos val="l"/>
        <c:numFmt formatCode="0" sourceLinked="1"/>
        <c:majorTickMark val="out"/>
        <c:minorTickMark val="none"/>
        <c:tickLblPos val="nextTo"/>
        <c:crossAx val="-2108037896"/>
        <c:crosses val="autoZero"/>
        <c:crossBetween val="between"/>
      </c:valAx>
    </c:plotArea>
    <c:plotVisOnly val="1"/>
    <c:dispBlanksAs val="gap"/>
    <c:showDLblsOverMax val="0"/>
  </c:chart>
  <c:txPr>
    <a:bodyPr/>
    <a:lstStyle/>
    <a:p>
      <a:pPr>
        <a:defRPr sz="1800">
          <a:latin typeface="Calibri"/>
          <a:cs typeface="Calibri"/>
        </a:defRPr>
      </a:pPr>
      <a:endParaRPr lang="it-IT"/>
    </a:p>
  </c:txPr>
  <c:externalData r:id="rId2">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84533816574293E-3"/>
          <c:y val="1.1335387579778301E-2"/>
          <c:w val="0.97271880819366796"/>
          <c:h val="0.844644353770034"/>
        </c:manualLayout>
      </c:layout>
      <c:lineChart>
        <c:grouping val="standard"/>
        <c:varyColors val="0"/>
        <c:ser>
          <c:idx val="0"/>
          <c:order val="0"/>
          <c:tx>
            <c:strRef>
              <c:f>Sheet1!$B$1</c:f>
              <c:strCache>
                <c:ptCount val="1"/>
                <c:pt idx="0">
                  <c:v>IN TREND</c:v>
                </c:pt>
              </c:strCache>
            </c:strRef>
          </c:tx>
          <c:spPr>
            <a:ln w="317500" cap="rnd" cmpd="sng" algn="ctr">
              <a:solidFill>
                <a:srgbClr val="CA5817"/>
              </a:solidFill>
              <a:prstDash val="solid"/>
              <a:round/>
              <a:headEnd type="none" w="med" len="med"/>
              <a:tailEnd type="none" w="med" len="med"/>
            </a:ln>
            <a:effectLst/>
          </c:spPr>
          <c:marker>
            <c:symbol val="circle"/>
            <c:size val="30"/>
            <c:spPr>
              <a:solidFill>
                <a:srgbClr val="CA5817"/>
              </a:solidFill>
              <a:ln w="12700">
                <a:solidFill>
                  <a:schemeClr val="bg1"/>
                </a:solidFill>
                <a:prstDash val="solid"/>
              </a:ln>
              <a:effectLst/>
              <a:scene3d>
                <a:camera prst="orthographicFront"/>
                <a:lightRig rig="threePt" dir="t"/>
              </a:scene3d>
              <a:sp3d/>
            </c:spPr>
          </c:marker>
          <c:dLbls>
            <c:dLbl>
              <c:idx val="1"/>
              <c:layout>
                <c:manualLayout>
                  <c:x val="-4.6004650895788202E-2"/>
                  <c:y val="8.4655454522022805E-3"/>
                </c:manualLayout>
              </c:layout>
              <c:tx>
                <c:rich>
                  <a:bodyPr/>
                  <a:lstStyle/>
                  <a:p>
                    <a:pPr>
                      <a:defRPr sz="1600" b="0">
                        <a:solidFill>
                          <a:schemeClr val="tx1"/>
                        </a:solidFill>
                      </a:defRPr>
                    </a:pPr>
                    <a:r>
                      <a:rPr lang="en-US" dirty="0">
                        <a:ea typeface="Calibri"/>
                      </a:rPr>
                      <a:t>51</a:t>
                    </a:r>
                  </a:p>
                </c:rich>
              </c:tx>
              <c:spPr/>
              <c:dLblPos val="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3E25-4B53-BF04-B829DF6AB58E}"/>
                </c:ext>
              </c:extLst>
            </c:dLbl>
            <c:dLbl>
              <c:idx val="5"/>
              <c:tx>
                <c:rich>
                  <a:bodyPr/>
                  <a:lstStyle/>
                  <a:p>
                    <a:pPr>
                      <a:defRPr sz="1600" b="0">
                        <a:solidFill>
                          <a:srgbClr val="FFFFFF"/>
                        </a:solidFill>
                      </a:defRPr>
                    </a:pPr>
                    <a:r>
                      <a:rPr lang="en-US" dirty="0">
                        <a:ea typeface="Calibri"/>
                      </a:rPr>
                      <a:t>41</a:t>
                    </a:r>
                  </a:p>
                </c:rich>
              </c:tx>
              <c:spPr/>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3E25-4B53-BF04-B829DF6AB58E}"/>
                </c:ext>
              </c:extLst>
            </c:dLbl>
            <c:dLbl>
              <c:idx val="6"/>
              <c:tx>
                <c:rich>
                  <a:bodyPr/>
                  <a:lstStyle/>
                  <a:p>
                    <a:pPr>
                      <a:defRPr sz="1600" b="0">
                        <a:solidFill>
                          <a:srgbClr val="FFFFFF"/>
                        </a:solidFill>
                      </a:defRPr>
                    </a:pPr>
                    <a:r>
                      <a:rPr lang="en-US" dirty="0">
                        <a:ea typeface="Calibri"/>
                      </a:rPr>
                      <a:t>38</a:t>
                    </a:r>
                  </a:p>
                </c:rich>
              </c:tx>
              <c:spPr/>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3E25-4B53-BF04-B829DF6AB58E}"/>
                </c:ext>
              </c:extLst>
            </c:dLbl>
            <c:dLbl>
              <c:idx val="9"/>
              <c:layout>
                <c:manualLayout>
                  <c:x val="-4.4539470842125103E-2"/>
                  <c:y val="2.8218484840674901E-3"/>
                </c:manualLayout>
              </c:layout>
              <c:tx>
                <c:rich>
                  <a:bodyPr/>
                  <a:lstStyle/>
                  <a:p>
                    <a:r>
                      <a:rPr lang="en-US" dirty="0">
                        <a:ea typeface="Calibri"/>
                      </a:rPr>
                      <a:t>48</a:t>
                    </a:r>
                  </a:p>
                </c:rich>
              </c:tx>
              <c:dLblPos val="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3E25-4B53-BF04-B829DF6AB58E}"/>
                </c:ext>
              </c:extLst>
            </c:dLbl>
            <c:spPr>
              <a:noFill/>
              <a:ln>
                <a:noFill/>
              </a:ln>
              <a:effectLst/>
            </c:spPr>
            <c:txPr>
              <a:bodyPr/>
              <a:lstStyle/>
              <a:p>
                <a:pPr>
                  <a:defRPr sz="1600" b="0">
                    <a:solidFill>
                      <a:schemeClr val="bg1"/>
                    </a:solidFill>
                  </a:defRPr>
                </a:pPr>
                <a:endParaRPr lang="it-IT"/>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Sheet1!$A$2:$A$24</c:f>
              <c:strCache>
                <c:ptCount val="23"/>
                <c:pt idx="0">
                  <c:v>1997</c:v>
                </c:pt>
                <c:pt idx="1">
                  <c:v>1998</c:v>
                </c:pt>
                <c:pt idx="2">
                  <c:v>1999</c:v>
                </c:pt>
                <c:pt idx="3">
                  <c:v>2000</c:v>
                </c:pt>
                <c:pt idx="4">
                  <c:v>2002</c:v>
                </c:pt>
                <c:pt idx="5">
                  <c:v>2003</c:v>
                </c:pt>
                <c:pt idx="6">
                  <c:v>2004</c:v>
                </c:pt>
                <c:pt idx="7">
                  <c:v>2005</c:v>
                </c:pt>
                <c:pt idx="8">
                  <c:v>2007</c:v>
                </c:pt>
                <c:pt idx="9">
                  <c:v>2009</c:v>
                </c:pt>
                <c:pt idx="10">
                  <c:v>2010</c:v>
                </c:pt>
                <c:pt idx="11">
                  <c:v>2011</c:v>
                </c:pt>
                <c:pt idx="12">
                  <c:v>2012</c:v>
                </c:pt>
                <c:pt idx="13">
                  <c:v>2013</c:v>
                </c:pt>
                <c:pt idx="14">
                  <c:v>2014</c:v>
                </c:pt>
                <c:pt idx="15">
                  <c:v>2015</c:v>
                </c:pt>
                <c:pt idx="16">
                  <c:v>2016</c:v>
                </c:pt>
                <c:pt idx="17">
                  <c:v>2017</c:v>
                </c:pt>
                <c:pt idx="18">
                  <c:v>2018</c:v>
                </c:pt>
                <c:pt idx="19">
                  <c:v>2019</c:v>
                </c:pt>
                <c:pt idx="20">
                  <c:v>2020</c:v>
                </c:pt>
                <c:pt idx="21">
                  <c:v>2021</c:v>
                </c:pt>
                <c:pt idx="22">
                  <c:v>2022</c:v>
                </c:pt>
              </c:strCache>
            </c:strRef>
          </c:cat>
          <c:val>
            <c:numRef>
              <c:f>Sheet1!$B$2:$B$24</c:f>
              <c:numCache>
                <c:formatCode>General</c:formatCode>
                <c:ptCount val="23"/>
                <c:pt idx="0">
                  <c:v>40</c:v>
                </c:pt>
                <c:pt idx="1">
                  <c:v>51</c:v>
                </c:pt>
                <c:pt idx="2">
                  <c:v>42</c:v>
                </c:pt>
                <c:pt idx="3">
                  <c:v>47</c:v>
                </c:pt>
                <c:pt idx="4">
                  <c:v>41</c:v>
                </c:pt>
                <c:pt idx="5">
                  <c:v>41</c:v>
                </c:pt>
                <c:pt idx="6">
                  <c:v>38</c:v>
                </c:pt>
                <c:pt idx="7">
                  <c:v>42</c:v>
                </c:pt>
                <c:pt idx="8">
                  <c:v>44</c:v>
                </c:pt>
                <c:pt idx="9">
                  <c:v>48</c:v>
                </c:pt>
                <c:pt idx="10">
                  <c:v>46</c:v>
                </c:pt>
                <c:pt idx="11">
                  <c:v>46</c:v>
                </c:pt>
                <c:pt idx="12">
                  <c:v>45</c:v>
                </c:pt>
                <c:pt idx="13">
                  <c:v>43</c:v>
                </c:pt>
                <c:pt idx="14">
                  <c:v>44</c:v>
                </c:pt>
                <c:pt idx="15">
                  <c:v>44</c:v>
                </c:pt>
                <c:pt idx="16">
                  <c:v>42</c:v>
                </c:pt>
                <c:pt idx="17">
                  <c:v>40</c:v>
                </c:pt>
                <c:pt idx="18">
                  <c:v>41</c:v>
                </c:pt>
                <c:pt idx="19">
                  <c:v>38</c:v>
                </c:pt>
                <c:pt idx="20" formatCode="_-* #,##0_-;\-* #,##0_-;_-* &quot;-&quot;??_-;_-@_-">
                  <c:v>42</c:v>
                </c:pt>
                <c:pt idx="21">
                  <c:v>38</c:v>
                </c:pt>
                <c:pt idx="22">
                  <c:v>42</c:v>
                </c:pt>
              </c:numCache>
            </c:numRef>
          </c:val>
          <c:smooth val="1"/>
          <c:extLst>
            <c:ext xmlns:c16="http://schemas.microsoft.com/office/drawing/2014/chart" uri="{C3380CC4-5D6E-409C-BE32-E72D297353CC}">
              <c16:uniqueId val="{00000004-3E25-4B53-BF04-B829DF6AB58E}"/>
            </c:ext>
          </c:extLst>
        </c:ser>
        <c:ser>
          <c:idx val="1"/>
          <c:order val="1"/>
          <c:tx>
            <c:strRef>
              <c:f>Sheet1!$C$1</c:f>
              <c:strCache>
                <c:ptCount val="1"/>
                <c:pt idx="0">
                  <c:v>OFF TREND</c:v>
                </c:pt>
              </c:strCache>
            </c:strRef>
          </c:tx>
          <c:spPr>
            <a:ln w="317500" cmpd="sng">
              <a:solidFill>
                <a:srgbClr val="C2B8B1"/>
              </a:solidFill>
            </a:ln>
          </c:spPr>
          <c:marker>
            <c:symbol val="circle"/>
            <c:size val="30"/>
            <c:spPr>
              <a:solidFill>
                <a:srgbClr val="C2B8B1"/>
              </a:solidFill>
              <a:ln w="12700">
                <a:solidFill>
                  <a:schemeClr val="bg1"/>
                </a:solidFill>
              </a:ln>
            </c:spPr>
          </c:marker>
          <c:dLbls>
            <c:dLbl>
              <c:idx val="1"/>
              <c:layout>
                <c:manualLayout>
                  <c:x val="-4.0089436183391697E-2"/>
                  <c:y val="-9.8764696942360494E-2"/>
                </c:manualLayout>
              </c:layout>
              <c:tx>
                <c:rich>
                  <a:bodyPr/>
                  <a:lstStyle/>
                  <a:p>
                    <a:pPr>
                      <a:defRPr sz="1600" b="0">
                        <a:solidFill>
                          <a:srgbClr val="FFFFFF"/>
                        </a:solidFill>
                      </a:defRPr>
                    </a:pPr>
                    <a:r>
                      <a:rPr lang="en-US" dirty="0">
                        <a:ea typeface="Calibri"/>
                      </a:rPr>
                      <a:t>49</a:t>
                    </a:r>
                  </a:p>
                </c:rich>
              </c:tx>
              <c:spPr/>
              <c:dLblPos val="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3E25-4B53-BF04-B829DF6AB58E}"/>
                </c:ext>
              </c:extLst>
            </c:dLbl>
            <c:spPr>
              <a:noFill/>
              <a:ln>
                <a:noFill/>
              </a:ln>
              <a:effectLst/>
            </c:spPr>
            <c:txPr>
              <a:bodyPr/>
              <a:lstStyle/>
              <a:p>
                <a:pPr>
                  <a:defRPr sz="1600" b="0"/>
                </a:pPr>
                <a:endParaRPr lang="it-IT"/>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Sheet1!$A$2:$A$24</c:f>
              <c:strCache>
                <c:ptCount val="23"/>
                <c:pt idx="0">
                  <c:v>1997</c:v>
                </c:pt>
                <c:pt idx="1">
                  <c:v>1998</c:v>
                </c:pt>
                <c:pt idx="2">
                  <c:v>1999</c:v>
                </c:pt>
                <c:pt idx="3">
                  <c:v>2000</c:v>
                </c:pt>
                <c:pt idx="4">
                  <c:v>2002</c:v>
                </c:pt>
                <c:pt idx="5">
                  <c:v>2003</c:v>
                </c:pt>
                <c:pt idx="6">
                  <c:v>2004</c:v>
                </c:pt>
                <c:pt idx="7">
                  <c:v>2005</c:v>
                </c:pt>
                <c:pt idx="8">
                  <c:v>2007</c:v>
                </c:pt>
                <c:pt idx="9">
                  <c:v>2009</c:v>
                </c:pt>
                <c:pt idx="10">
                  <c:v>2010</c:v>
                </c:pt>
                <c:pt idx="11">
                  <c:v>2011</c:v>
                </c:pt>
                <c:pt idx="12">
                  <c:v>2012</c:v>
                </c:pt>
                <c:pt idx="13">
                  <c:v>2013</c:v>
                </c:pt>
                <c:pt idx="14">
                  <c:v>2014</c:v>
                </c:pt>
                <c:pt idx="15">
                  <c:v>2015</c:v>
                </c:pt>
                <c:pt idx="16">
                  <c:v>2016</c:v>
                </c:pt>
                <c:pt idx="17">
                  <c:v>2017</c:v>
                </c:pt>
                <c:pt idx="18">
                  <c:v>2018</c:v>
                </c:pt>
                <c:pt idx="19">
                  <c:v>2019</c:v>
                </c:pt>
                <c:pt idx="20">
                  <c:v>2020</c:v>
                </c:pt>
                <c:pt idx="21">
                  <c:v>2021</c:v>
                </c:pt>
                <c:pt idx="22">
                  <c:v>2022</c:v>
                </c:pt>
              </c:strCache>
            </c:strRef>
          </c:cat>
          <c:val>
            <c:numRef>
              <c:f>Sheet1!$C$2:$C$24</c:f>
              <c:numCache>
                <c:formatCode>General</c:formatCode>
                <c:ptCount val="23"/>
                <c:pt idx="0">
                  <c:v>60</c:v>
                </c:pt>
                <c:pt idx="1">
                  <c:v>49</c:v>
                </c:pt>
                <c:pt idx="2">
                  <c:v>58</c:v>
                </c:pt>
                <c:pt idx="3">
                  <c:v>53</c:v>
                </c:pt>
                <c:pt idx="4">
                  <c:v>59</c:v>
                </c:pt>
                <c:pt idx="5">
                  <c:v>59</c:v>
                </c:pt>
                <c:pt idx="6">
                  <c:v>62</c:v>
                </c:pt>
                <c:pt idx="7">
                  <c:v>58</c:v>
                </c:pt>
                <c:pt idx="8">
                  <c:v>56</c:v>
                </c:pt>
                <c:pt idx="9">
                  <c:v>52</c:v>
                </c:pt>
                <c:pt idx="10">
                  <c:v>54</c:v>
                </c:pt>
                <c:pt idx="11">
                  <c:v>54</c:v>
                </c:pt>
                <c:pt idx="12">
                  <c:v>55</c:v>
                </c:pt>
                <c:pt idx="13">
                  <c:v>57</c:v>
                </c:pt>
                <c:pt idx="14">
                  <c:v>56</c:v>
                </c:pt>
                <c:pt idx="15">
                  <c:v>56</c:v>
                </c:pt>
                <c:pt idx="16">
                  <c:v>58</c:v>
                </c:pt>
                <c:pt idx="17">
                  <c:v>60</c:v>
                </c:pt>
                <c:pt idx="18">
                  <c:v>59</c:v>
                </c:pt>
                <c:pt idx="19">
                  <c:v>62</c:v>
                </c:pt>
                <c:pt idx="20" formatCode="_-* #,##0_-;\-* #,##0_-;_-* &quot;-&quot;??_-;_-@_-">
                  <c:v>58</c:v>
                </c:pt>
                <c:pt idx="21">
                  <c:v>62</c:v>
                </c:pt>
                <c:pt idx="22">
                  <c:v>58</c:v>
                </c:pt>
              </c:numCache>
            </c:numRef>
          </c:val>
          <c:smooth val="0"/>
          <c:extLst>
            <c:ext xmlns:c16="http://schemas.microsoft.com/office/drawing/2014/chart" uri="{C3380CC4-5D6E-409C-BE32-E72D297353CC}">
              <c16:uniqueId val="{00000006-3E25-4B53-BF04-B829DF6AB58E}"/>
            </c:ext>
          </c:extLst>
        </c:ser>
        <c:dLbls>
          <c:showLegendKey val="0"/>
          <c:showVal val="1"/>
          <c:showCatName val="0"/>
          <c:showSerName val="0"/>
          <c:showPercent val="0"/>
          <c:showBubbleSize val="0"/>
        </c:dLbls>
        <c:marker val="1"/>
        <c:smooth val="0"/>
        <c:axId val="2020090104"/>
        <c:axId val="-2015521240"/>
      </c:lineChart>
      <c:catAx>
        <c:axId val="2020090104"/>
        <c:scaling>
          <c:orientation val="minMax"/>
        </c:scaling>
        <c:delete val="0"/>
        <c:axPos val="b"/>
        <c:numFmt formatCode="General" sourceLinked="1"/>
        <c:majorTickMark val="none"/>
        <c:minorTickMark val="none"/>
        <c:tickLblPos val="nextTo"/>
        <c:spPr>
          <a:ln w="9675">
            <a:solidFill>
              <a:srgbClr val="C2B8B1"/>
            </a:solidFill>
            <a:prstDash val="solid"/>
          </a:ln>
        </c:spPr>
        <c:txPr>
          <a:bodyPr rot="0" vert="horz"/>
          <a:lstStyle/>
          <a:p>
            <a:pPr>
              <a:defRPr sz="1100" b="0"/>
            </a:pPr>
            <a:endParaRPr lang="it-IT"/>
          </a:p>
        </c:txPr>
        <c:crossAx val="-2015521240"/>
        <c:crossesAt val="0"/>
        <c:auto val="1"/>
        <c:lblAlgn val="ctr"/>
        <c:lblOffset val="100"/>
        <c:tickLblSkip val="1"/>
        <c:tickMarkSkip val="1"/>
        <c:noMultiLvlLbl val="0"/>
      </c:catAx>
      <c:valAx>
        <c:axId val="-2015521240"/>
        <c:scaling>
          <c:orientation val="minMax"/>
          <c:max val="100"/>
          <c:min val="0"/>
        </c:scaling>
        <c:delete val="1"/>
        <c:axPos val="l"/>
        <c:numFmt formatCode="0" sourceLinked="0"/>
        <c:majorTickMark val="out"/>
        <c:minorTickMark val="none"/>
        <c:tickLblPos val="nextTo"/>
        <c:crossAx val="2020090104"/>
        <c:crosses val="autoZero"/>
        <c:crossBetween val="between"/>
        <c:majorUnit val="2"/>
      </c:valAx>
      <c:spPr>
        <a:noFill/>
        <a:ln w="25387">
          <a:noFill/>
        </a:ln>
      </c:spPr>
    </c:plotArea>
    <c:legend>
      <c:legendPos val="r"/>
      <c:layout>
        <c:manualLayout>
          <c:xMode val="edge"/>
          <c:yMode val="edge"/>
          <c:x val="0.18123430021635401"/>
          <c:y val="5.71295446203125E-2"/>
          <c:w val="0.58937332763754102"/>
          <c:h val="7.0707079684557306E-2"/>
        </c:manualLayout>
      </c:layout>
      <c:overlay val="0"/>
      <c:spPr>
        <a:noFill/>
        <a:ln>
          <a:noFill/>
        </a:ln>
      </c:spPr>
      <c:txPr>
        <a:bodyPr/>
        <a:lstStyle/>
        <a:p>
          <a:pPr>
            <a:defRPr sz="1600" b="0"/>
          </a:pPr>
          <a:endParaRPr lang="it-IT"/>
        </a:p>
      </c:txPr>
    </c:legend>
    <c:plotVisOnly val="1"/>
    <c:dispBlanksAs val="gap"/>
    <c:showDLblsOverMax val="0"/>
  </c:chart>
  <c:spPr>
    <a:noFill/>
    <a:ln>
      <a:noFill/>
    </a:ln>
  </c:spPr>
  <c:txPr>
    <a:bodyPr/>
    <a:lstStyle/>
    <a:p>
      <a:pPr>
        <a:defRPr sz="915" b="1" i="0" u="none" strike="noStrike" baseline="0">
          <a:solidFill>
            <a:srgbClr val="000000"/>
          </a:solidFill>
          <a:latin typeface="Calibri"/>
          <a:ea typeface="Arial"/>
          <a:cs typeface="Calibri"/>
        </a:defRPr>
      </a:pPr>
      <a:endParaRPr lang="it-IT"/>
    </a:p>
  </c:txPr>
  <c:externalData r:id="rId1">
    <c:autoUpdate val="0"/>
  </c:externalData>
</c:chartSpace>
</file>

<file path=ppt/charts/chart1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1.9950124688279301E-2"/>
          <c:y val="0.15421812698944501"/>
          <c:w val="0.93786690877474899"/>
          <c:h val="0.50090902998827302"/>
        </c:manualLayout>
      </c:layout>
      <c:barChart>
        <c:barDir val="col"/>
        <c:grouping val="clustered"/>
        <c:varyColors val="0"/>
        <c:ser>
          <c:idx val="0"/>
          <c:order val="0"/>
          <c:tx>
            <c:strRef>
              <c:f>Foglio1!$B$1</c:f>
              <c:strCache>
                <c:ptCount val="1"/>
                <c:pt idx="0">
                  <c:v>Serie 1</c:v>
                </c:pt>
              </c:strCache>
            </c:strRef>
          </c:tx>
          <c:spPr>
            <a:solidFill>
              <a:srgbClr val="9F0101"/>
            </a:solidFill>
            <a:ln>
              <a:solidFill>
                <a:srgbClr val="9F0101"/>
              </a:solidFill>
            </a:ln>
          </c:spPr>
          <c:invertIfNegative val="0"/>
          <c:dPt>
            <c:idx val="0"/>
            <c:invertIfNegative val="0"/>
            <c:bubble3D val="0"/>
            <c:spPr>
              <a:solidFill>
                <a:srgbClr val="CA5817"/>
              </a:solidFill>
              <a:ln>
                <a:noFill/>
              </a:ln>
            </c:spPr>
            <c:extLst>
              <c:ext xmlns:c16="http://schemas.microsoft.com/office/drawing/2014/chart" uri="{C3380CC4-5D6E-409C-BE32-E72D297353CC}">
                <c16:uniqueId val="{00000001-5FCA-441F-817E-D6E05D93FCAE}"/>
              </c:ext>
            </c:extLst>
          </c:dPt>
          <c:dPt>
            <c:idx val="1"/>
            <c:invertIfNegative val="0"/>
            <c:bubble3D val="0"/>
            <c:spPr>
              <a:solidFill>
                <a:srgbClr val="F5910F"/>
              </a:solidFill>
              <a:ln>
                <a:noFill/>
              </a:ln>
            </c:spPr>
            <c:extLst>
              <c:ext xmlns:c16="http://schemas.microsoft.com/office/drawing/2014/chart" uri="{C3380CC4-5D6E-409C-BE32-E72D297353CC}">
                <c16:uniqueId val="{00000003-5FCA-441F-817E-D6E05D93FCAE}"/>
              </c:ext>
            </c:extLst>
          </c:dPt>
          <c:dPt>
            <c:idx val="2"/>
            <c:invertIfNegative val="0"/>
            <c:bubble3D val="0"/>
            <c:spPr>
              <a:solidFill>
                <a:srgbClr val="54A8C9"/>
              </a:solidFill>
              <a:ln>
                <a:noFill/>
              </a:ln>
            </c:spPr>
            <c:extLst>
              <c:ext xmlns:c16="http://schemas.microsoft.com/office/drawing/2014/chart" uri="{C3380CC4-5D6E-409C-BE32-E72D297353CC}">
                <c16:uniqueId val="{00000005-5FCA-441F-817E-D6E05D93FCAE}"/>
              </c:ext>
            </c:extLst>
          </c:dPt>
          <c:dPt>
            <c:idx val="3"/>
            <c:invertIfNegative val="0"/>
            <c:bubble3D val="0"/>
            <c:spPr>
              <a:solidFill>
                <a:srgbClr val="645A6E"/>
              </a:solidFill>
              <a:ln>
                <a:noFill/>
              </a:ln>
            </c:spPr>
            <c:extLst>
              <c:ext xmlns:c16="http://schemas.microsoft.com/office/drawing/2014/chart" uri="{C3380CC4-5D6E-409C-BE32-E72D297353CC}">
                <c16:uniqueId val="{00000007-5FCA-441F-817E-D6E05D93FCAE}"/>
              </c:ext>
            </c:extLst>
          </c:dPt>
          <c:dPt>
            <c:idx val="4"/>
            <c:invertIfNegative val="0"/>
            <c:bubble3D val="0"/>
            <c:spPr>
              <a:solidFill>
                <a:schemeClr val="accent5"/>
              </a:solidFill>
              <a:ln>
                <a:noFill/>
              </a:ln>
            </c:spPr>
            <c:extLst>
              <c:ext xmlns:c16="http://schemas.microsoft.com/office/drawing/2014/chart" uri="{C3380CC4-5D6E-409C-BE32-E72D297353CC}">
                <c16:uniqueId val="{00000009-5FCA-441F-817E-D6E05D93FCAE}"/>
              </c:ext>
            </c:extLst>
          </c:dPt>
          <c:dLbls>
            <c:dLbl>
              <c:idx val="2"/>
              <c:layout>
                <c:manualLayout>
                  <c:x val="-1.05767222307505E-7"/>
                  <c:y val="0"/>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5FCA-441F-817E-D6E05D93FCAE}"/>
                </c:ext>
              </c:extLst>
            </c:dLbl>
            <c:spPr>
              <a:noFill/>
              <a:ln>
                <a:noFill/>
              </a:ln>
              <a:effectLst/>
            </c:spPr>
            <c:txPr>
              <a:bodyPr/>
              <a:lstStyle/>
              <a:p>
                <a:pPr>
                  <a:defRPr sz="1800"/>
                </a:pPr>
                <a:endParaRPr lang="it-IT"/>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Foglio1!$A$2:$A$5</c:f>
              <c:strCache>
                <c:ptCount val="4"/>
                <c:pt idx="0">
                  <c:v>del tutto d'accordo</c:v>
                </c:pt>
                <c:pt idx="1">
                  <c:v>d'accordo</c:v>
                </c:pt>
                <c:pt idx="2">
                  <c:v>in disaccordo</c:v>
                </c:pt>
                <c:pt idx="3">
                  <c:v>del tutto in disaccordo</c:v>
                </c:pt>
              </c:strCache>
            </c:strRef>
          </c:cat>
          <c:val>
            <c:numRef>
              <c:f>Foglio1!$B$2:$B$5</c:f>
              <c:numCache>
                <c:formatCode>0</c:formatCode>
                <c:ptCount val="4"/>
                <c:pt idx="0">
                  <c:v>23</c:v>
                </c:pt>
                <c:pt idx="1">
                  <c:v>47</c:v>
                </c:pt>
                <c:pt idx="2">
                  <c:v>24</c:v>
                </c:pt>
                <c:pt idx="3">
                  <c:v>6</c:v>
                </c:pt>
              </c:numCache>
            </c:numRef>
          </c:val>
          <c:extLst>
            <c:ext xmlns:c16="http://schemas.microsoft.com/office/drawing/2014/chart" uri="{C3380CC4-5D6E-409C-BE32-E72D297353CC}">
              <c16:uniqueId val="{0000000A-5FCA-441F-817E-D6E05D93FCAE}"/>
            </c:ext>
          </c:extLst>
        </c:ser>
        <c:dLbls>
          <c:showLegendKey val="0"/>
          <c:showVal val="0"/>
          <c:showCatName val="0"/>
          <c:showSerName val="0"/>
          <c:showPercent val="0"/>
          <c:showBubbleSize val="0"/>
        </c:dLbls>
        <c:gapWidth val="50"/>
        <c:axId val="-2108037896"/>
        <c:axId val="-2108034504"/>
      </c:barChart>
      <c:catAx>
        <c:axId val="-2108037896"/>
        <c:scaling>
          <c:orientation val="minMax"/>
        </c:scaling>
        <c:delete val="0"/>
        <c:axPos val="b"/>
        <c:numFmt formatCode="General" sourceLinked="0"/>
        <c:majorTickMark val="none"/>
        <c:minorTickMark val="none"/>
        <c:tickLblPos val="nextTo"/>
        <c:spPr>
          <a:ln w="12700" cmpd="sng">
            <a:solidFill>
              <a:schemeClr val="tx1"/>
            </a:solidFill>
          </a:ln>
          <a:effectLst/>
        </c:spPr>
        <c:txPr>
          <a:bodyPr/>
          <a:lstStyle/>
          <a:p>
            <a:pPr>
              <a:defRPr sz="1200" cap="none" baseline="0"/>
            </a:pPr>
            <a:endParaRPr lang="it-IT"/>
          </a:p>
        </c:txPr>
        <c:crossAx val="-2108034504"/>
        <c:crosses val="autoZero"/>
        <c:auto val="1"/>
        <c:lblAlgn val="ctr"/>
        <c:lblOffset val="100"/>
        <c:noMultiLvlLbl val="0"/>
      </c:catAx>
      <c:valAx>
        <c:axId val="-2108034504"/>
        <c:scaling>
          <c:orientation val="minMax"/>
        </c:scaling>
        <c:delete val="1"/>
        <c:axPos val="l"/>
        <c:numFmt formatCode="0" sourceLinked="1"/>
        <c:majorTickMark val="out"/>
        <c:minorTickMark val="none"/>
        <c:tickLblPos val="nextTo"/>
        <c:crossAx val="-2108037896"/>
        <c:crosses val="autoZero"/>
        <c:crossBetween val="between"/>
      </c:valAx>
    </c:plotArea>
    <c:plotVisOnly val="1"/>
    <c:dispBlanksAs val="gap"/>
    <c:showDLblsOverMax val="0"/>
  </c:chart>
  <c:txPr>
    <a:bodyPr/>
    <a:lstStyle/>
    <a:p>
      <a:pPr>
        <a:defRPr sz="1800">
          <a:latin typeface="Calibri"/>
          <a:cs typeface="Calibri"/>
        </a:defRPr>
      </a:pPr>
      <a:endParaRPr lang="it-IT"/>
    </a:p>
  </c:txPr>
  <c:externalData r:id="rId2">
    <c:autoUpdate val="0"/>
  </c:externalData>
</c:chartSpace>
</file>

<file path=ppt/charts/chart1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1.9950124688279301E-2"/>
          <c:y val="0.15421812698944501"/>
          <c:w val="0.93786690877474899"/>
          <c:h val="0.50090902998827302"/>
        </c:manualLayout>
      </c:layout>
      <c:barChart>
        <c:barDir val="col"/>
        <c:grouping val="clustered"/>
        <c:varyColors val="0"/>
        <c:ser>
          <c:idx val="0"/>
          <c:order val="0"/>
          <c:tx>
            <c:strRef>
              <c:f>Foglio1!$B$1</c:f>
              <c:strCache>
                <c:ptCount val="1"/>
                <c:pt idx="0">
                  <c:v>Serie 1</c:v>
                </c:pt>
              </c:strCache>
            </c:strRef>
          </c:tx>
          <c:spPr>
            <a:solidFill>
              <a:srgbClr val="9F0101"/>
            </a:solidFill>
            <a:ln>
              <a:solidFill>
                <a:srgbClr val="9F0101"/>
              </a:solidFill>
            </a:ln>
          </c:spPr>
          <c:invertIfNegative val="0"/>
          <c:dPt>
            <c:idx val="0"/>
            <c:invertIfNegative val="0"/>
            <c:bubble3D val="0"/>
            <c:spPr>
              <a:solidFill>
                <a:srgbClr val="CA5817"/>
              </a:solidFill>
              <a:ln>
                <a:noFill/>
              </a:ln>
            </c:spPr>
            <c:extLst>
              <c:ext xmlns:c16="http://schemas.microsoft.com/office/drawing/2014/chart" uri="{C3380CC4-5D6E-409C-BE32-E72D297353CC}">
                <c16:uniqueId val="{00000001-5FCA-441F-817E-D6E05D93FCAE}"/>
              </c:ext>
            </c:extLst>
          </c:dPt>
          <c:dPt>
            <c:idx val="1"/>
            <c:invertIfNegative val="0"/>
            <c:bubble3D val="0"/>
            <c:spPr>
              <a:solidFill>
                <a:srgbClr val="F5910F"/>
              </a:solidFill>
              <a:ln>
                <a:noFill/>
              </a:ln>
            </c:spPr>
            <c:extLst>
              <c:ext xmlns:c16="http://schemas.microsoft.com/office/drawing/2014/chart" uri="{C3380CC4-5D6E-409C-BE32-E72D297353CC}">
                <c16:uniqueId val="{00000003-5FCA-441F-817E-D6E05D93FCAE}"/>
              </c:ext>
            </c:extLst>
          </c:dPt>
          <c:dPt>
            <c:idx val="2"/>
            <c:invertIfNegative val="0"/>
            <c:bubble3D val="0"/>
            <c:spPr>
              <a:solidFill>
                <a:srgbClr val="54A8C9"/>
              </a:solidFill>
              <a:ln>
                <a:noFill/>
              </a:ln>
            </c:spPr>
            <c:extLst>
              <c:ext xmlns:c16="http://schemas.microsoft.com/office/drawing/2014/chart" uri="{C3380CC4-5D6E-409C-BE32-E72D297353CC}">
                <c16:uniqueId val="{00000005-5FCA-441F-817E-D6E05D93FCAE}"/>
              </c:ext>
            </c:extLst>
          </c:dPt>
          <c:dPt>
            <c:idx val="3"/>
            <c:invertIfNegative val="0"/>
            <c:bubble3D val="0"/>
            <c:spPr>
              <a:solidFill>
                <a:srgbClr val="645A6E"/>
              </a:solidFill>
              <a:ln>
                <a:noFill/>
              </a:ln>
            </c:spPr>
            <c:extLst>
              <c:ext xmlns:c16="http://schemas.microsoft.com/office/drawing/2014/chart" uri="{C3380CC4-5D6E-409C-BE32-E72D297353CC}">
                <c16:uniqueId val="{00000007-5FCA-441F-817E-D6E05D93FCAE}"/>
              </c:ext>
            </c:extLst>
          </c:dPt>
          <c:dPt>
            <c:idx val="4"/>
            <c:invertIfNegative val="0"/>
            <c:bubble3D val="0"/>
            <c:spPr>
              <a:solidFill>
                <a:schemeClr val="accent5"/>
              </a:solidFill>
              <a:ln>
                <a:noFill/>
              </a:ln>
            </c:spPr>
            <c:extLst>
              <c:ext xmlns:c16="http://schemas.microsoft.com/office/drawing/2014/chart" uri="{C3380CC4-5D6E-409C-BE32-E72D297353CC}">
                <c16:uniqueId val="{00000009-5FCA-441F-817E-D6E05D93FCAE}"/>
              </c:ext>
            </c:extLst>
          </c:dPt>
          <c:dLbls>
            <c:dLbl>
              <c:idx val="2"/>
              <c:layout>
                <c:manualLayout>
                  <c:x val="-1.05767222307505E-7"/>
                  <c:y val="0"/>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5FCA-441F-817E-D6E05D93FCAE}"/>
                </c:ext>
              </c:extLst>
            </c:dLbl>
            <c:spPr>
              <a:noFill/>
              <a:ln>
                <a:noFill/>
              </a:ln>
              <a:effectLst/>
            </c:spPr>
            <c:txPr>
              <a:bodyPr/>
              <a:lstStyle/>
              <a:p>
                <a:pPr>
                  <a:defRPr sz="1800"/>
                </a:pPr>
                <a:endParaRPr lang="it-IT"/>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Foglio1!$A$2:$A$5</c:f>
              <c:strCache>
                <c:ptCount val="4"/>
                <c:pt idx="0">
                  <c:v>del tutto d'accordo</c:v>
                </c:pt>
                <c:pt idx="1">
                  <c:v>d'accordo</c:v>
                </c:pt>
                <c:pt idx="2">
                  <c:v>in disaccordo</c:v>
                </c:pt>
                <c:pt idx="3">
                  <c:v>del tutto in disaccordo</c:v>
                </c:pt>
              </c:strCache>
            </c:strRef>
          </c:cat>
          <c:val>
            <c:numRef>
              <c:f>Foglio1!$B$2:$B$5</c:f>
              <c:numCache>
                <c:formatCode>0</c:formatCode>
                <c:ptCount val="4"/>
                <c:pt idx="0">
                  <c:v>21</c:v>
                </c:pt>
                <c:pt idx="1">
                  <c:v>46</c:v>
                </c:pt>
                <c:pt idx="2">
                  <c:v>26</c:v>
                </c:pt>
                <c:pt idx="3">
                  <c:v>7</c:v>
                </c:pt>
              </c:numCache>
            </c:numRef>
          </c:val>
          <c:extLst>
            <c:ext xmlns:c16="http://schemas.microsoft.com/office/drawing/2014/chart" uri="{C3380CC4-5D6E-409C-BE32-E72D297353CC}">
              <c16:uniqueId val="{0000000A-5FCA-441F-817E-D6E05D93FCAE}"/>
            </c:ext>
          </c:extLst>
        </c:ser>
        <c:dLbls>
          <c:showLegendKey val="0"/>
          <c:showVal val="0"/>
          <c:showCatName val="0"/>
          <c:showSerName val="0"/>
          <c:showPercent val="0"/>
          <c:showBubbleSize val="0"/>
        </c:dLbls>
        <c:gapWidth val="50"/>
        <c:axId val="-2108037896"/>
        <c:axId val="-2108034504"/>
      </c:barChart>
      <c:catAx>
        <c:axId val="-2108037896"/>
        <c:scaling>
          <c:orientation val="minMax"/>
        </c:scaling>
        <c:delete val="0"/>
        <c:axPos val="b"/>
        <c:numFmt formatCode="General" sourceLinked="0"/>
        <c:majorTickMark val="none"/>
        <c:minorTickMark val="none"/>
        <c:tickLblPos val="nextTo"/>
        <c:spPr>
          <a:ln w="12700" cmpd="sng">
            <a:solidFill>
              <a:schemeClr val="tx1"/>
            </a:solidFill>
          </a:ln>
          <a:effectLst/>
        </c:spPr>
        <c:txPr>
          <a:bodyPr/>
          <a:lstStyle/>
          <a:p>
            <a:pPr>
              <a:defRPr sz="1200" cap="none" baseline="0"/>
            </a:pPr>
            <a:endParaRPr lang="it-IT"/>
          </a:p>
        </c:txPr>
        <c:crossAx val="-2108034504"/>
        <c:crosses val="autoZero"/>
        <c:auto val="1"/>
        <c:lblAlgn val="ctr"/>
        <c:lblOffset val="100"/>
        <c:noMultiLvlLbl val="0"/>
      </c:catAx>
      <c:valAx>
        <c:axId val="-2108034504"/>
        <c:scaling>
          <c:orientation val="minMax"/>
        </c:scaling>
        <c:delete val="1"/>
        <c:axPos val="l"/>
        <c:numFmt formatCode="0" sourceLinked="1"/>
        <c:majorTickMark val="out"/>
        <c:minorTickMark val="none"/>
        <c:tickLblPos val="nextTo"/>
        <c:crossAx val="-2108037896"/>
        <c:crosses val="autoZero"/>
        <c:crossBetween val="between"/>
      </c:valAx>
    </c:plotArea>
    <c:plotVisOnly val="1"/>
    <c:dispBlanksAs val="gap"/>
    <c:showDLblsOverMax val="0"/>
  </c:chart>
  <c:txPr>
    <a:bodyPr/>
    <a:lstStyle/>
    <a:p>
      <a:pPr>
        <a:defRPr sz="1800">
          <a:latin typeface="Calibri"/>
          <a:cs typeface="Calibri"/>
        </a:defRPr>
      </a:pPr>
      <a:endParaRPr lang="it-IT"/>
    </a:p>
  </c:txPr>
  <c:externalData r:id="rId2">
    <c:autoUpdate val="0"/>
  </c:externalData>
</c:chartSpace>
</file>

<file path=ppt/charts/chart1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1.9950124688279301E-2"/>
          <c:y val="0.15421812698944501"/>
          <c:w val="0.93786690877474899"/>
          <c:h val="0.50090902998827302"/>
        </c:manualLayout>
      </c:layout>
      <c:barChart>
        <c:barDir val="col"/>
        <c:grouping val="clustered"/>
        <c:varyColors val="0"/>
        <c:ser>
          <c:idx val="0"/>
          <c:order val="0"/>
          <c:tx>
            <c:strRef>
              <c:f>Foglio1!$B$1</c:f>
              <c:strCache>
                <c:ptCount val="1"/>
                <c:pt idx="0">
                  <c:v>Serie 1</c:v>
                </c:pt>
              </c:strCache>
            </c:strRef>
          </c:tx>
          <c:spPr>
            <a:solidFill>
              <a:srgbClr val="9F0101"/>
            </a:solidFill>
            <a:ln>
              <a:solidFill>
                <a:srgbClr val="9F0101"/>
              </a:solidFill>
            </a:ln>
          </c:spPr>
          <c:invertIfNegative val="0"/>
          <c:dPt>
            <c:idx val="0"/>
            <c:invertIfNegative val="0"/>
            <c:bubble3D val="0"/>
            <c:spPr>
              <a:solidFill>
                <a:srgbClr val="CA5817"/>
              </a:solidFill>
              <a:ln>
                <a:noFill/>
              </a:ln>
            </c:spPr>
            <c:extLst>
              <c:ext xmlns:c16="http://schemas.microsoft.com/office/drawing/2014/chart" uri="{C3380CC4-5D6E-409C-BE32-E72D297353CC}">
                <c16:uniqueId val="{00000001-5FCA-441F-817E-D6E05D93FCAE}"/>
              </c:ext>
            </c:extLst>
          </c:dPt>
          <c:dPt>
            <c:idx val="1"/>
            <c:invertIfNegative val="0"/>
            <c:bubble3D val="0"/>
            <c:spPr>
              <a:solidFill>
                <a:srgbClr val="F5910F"/>
              </a:solidFill>
              <a:ln>
                <a:noFill/>
              </a:ln>
            </c:spPr>
            <c:extLst>
              <c:ext xmlns:c16="http://schemas.microsoft.com/office/drawing/2014/chart" uri="{C3380CC4-5D6E-409C-BE32-E72D297353CC}">
                <c16:uniqueId val="{00000003-5FCA-441F-817E-D6E05D93FCAE}"/>
              </c:ext>
            </c:extLst>
          </c:dPt>
          <c:dPt>
            <c:idx val="2"/>
            <c:invertIfNegative val="0"/>
            <c:bubble3D val="0"/>
            <c:spPr>
              <a:solidFill>
                <a:srgbClr val="54A8C9"/>
              </a:solidFill>
              <a:ln>
                <a:noFill/>
              </a:ln>
            </c:spPr>
            <c:extLst>
              <c:ext xmlns:c16="http://schemas.microsoft.com/office/drawing/2014/chart" uri="{C3380CC4-5D6E-409C-BE32-E72D297353CC}">
                <c16:uniqueId val="{00000005-5FCA-441F-817E-D6E05D93FCAE}"/>
              </c:ext>
            </c:extLst>
          </c:dPt>
          <c:dPt>
            <c:idx val="3"/>
            <c:invertIfNegative val="0"/>
            <c:bubble3D val="0"/>
            <c:spPr>
              <a:solidFill>
                <a:srgbClr val="645A6E"/>
              </a:solidFill>
              <a:ln>
                <a:noFill/>
              </a:ln>
            </c:spPr>
            <c:extLst>
              <c:ext xmlns:c16="http://schemas.microsoft.com/office/drawing/2014/chart" uri="{C3380CC4-5D6E-409C-BE32-E72D297353CC}">
                <c16:uniqueId val="{00000007-5FCA-441F-817E-D6E05D93FCAE}"/>
              </c:ext>
            </c:extLst>
          </c:dPt>
          <c:dPt>
            <c:idx val="4"/>
            <c:invertIfNegative val="0"/>
            <c:bubble3D val="0"/>
            <c:spPr>
              <a:solidFill>
                <a:schemeClr val="accent5"/>
              </a:solidFill>
              <a:ln>
                <a:noFill/>
              </a:ln>
            </c:spPr>
            <c:extLst>
              <c:ext xmlns:c16="http://schemas.microsoft.com/office/drawing/2014/chart" uri="{C3380CC4-5D6E-409C-BE32-E72D297353CC}">
                <c16:uniqueId val="{00000009-5FCA-441F-817E-D6E05D93FCAE}"/>
              </c:ext>
            </c:extLst>
          </c:dPt>
          <c:dLbls>
            <c:dLbl>
              <c:idx val="2"/>
              <c:layout>
                <c:manualLayout>
                  <c:x val="-1.05767222307505E-7"/>
                  <c:y val="0"/>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5FCA-441F-817E-D6E05D93FCAE}"/>
                </c:ext>
              </c:extLst>
            </c:dLbl>
            <c:spPr>
              <a:noFill/>
              <a:ln>
                <a:noFill/>
              </a:ln>
              <a:effectLst/>
            </c:spPr>
            <c:txPr>
              <a:bodyPr/>
              <a:lstStyle/>
              <a:p>
                <a:pPr>
                  <a:defRPr sz="1800"/>
                </a:pPr>
                <a:endParaRPr lang="it-IT"/>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Foglio1!$A$2:$A$5</c:f>
              <c:strCache>
                <c:ptCount val="4"/>
                <c:pt idx="0">
                  <c:v>del tutto d'accordo</c:v>
                </c:pt>
                <c:pt idx="1">
                  <c:v>d'accordo</c:v>
                </c:pt>
                <c:pt idx="2">
                  <c:v>in disaccordo</c:v>
                </c:pt>
                <c:pt idx="3">
                  <c:v>del tutto in disaccordo</c:v>
                </c:pt>
              </c:strCache>
            </c:strRef>
          </c:cat>
          <c:val>
            <c:numRef>
              <c:f>Foglio1!$B$2:$B$5</c:f>
              <c:numCache>
                <c:formatCode>0</c:formatCode>
                <c:ptCount val="4"/>
                <c:pt idx="0">
                  <c:v>45</c:v>
                </c:pt>
                <c:pt idx="1">
                  <c:v>42</c:v>
                </c:pt>
                <c:pt idx="2">
                  <c:v>10</c:v>
                </c:pt>
                <c:pt idx="3">
                  <c:v>3</c:v>
                </c:pt>
              </c:numCache>
            </c:numRef>
          </c:val>
          <c:extLst>
            <c:ext xmlns:c16="http://schemas.microsoft.com/office/drawing/2014/chart" uri="{C3380CC4-5D6E-409C-BE32-E72D297353CC}">
              <c16:uniqueId val="{0000000A-5FCA-441F-817E-D6E05D93FCAE}"/>
            </c:ext>
          </c:extLst>
        </c:ser>
        <c:dLbls>
          <c:showLegendKey val="0"/>
          <c:showVal val="0"/>
          <c:showCatName val="0"/>
          <c:showSerName val="0"/>
          <c:showPercent val="0"/>
          <c:showBubbleSize val="0"/>
        </c:dLbls>
        <c:gapWidth val="50"/>
        <c:axId val="-2108037896"/>
        <c:axId val="-2108034504"/>
      </c:barChart>
      <c:catAx>
        <c:axId val="-2108037896"/>
        <c:scaling>
          <c:orientation val="minMax"/>
        </c:scaling>
        <c:delete val="0"/>
        <c:axPos val="b"/>
        <c:numFmt formatCode="General" sourceLinked="0"/>
        <c:majorTickMark val="none"/>
        <c:minorTickMark val="none"/>
        <c:tickLblPos val="nextTo"/>
        <c:spPr>
          <a:ln w="12700" cmpd="sng">
            <a:solidFill>
              <a:schemeClr val="tx1"/>
            </a:solidFill>
          </a:ln>
          <a:effectLst/>
        </c:spPr>
        <c:txPr>
          <a:bodyPr/>
          <a:lstStyle/>
          <a:p>
            <a:pPr>
              <a:defRPr sz="1200" cap="none" baseline="0"/>
            </a:pPr>
            <a:endParaRPr lang="it-IT"/>
          </a:p>
        </c:txPr>
        <c:crossAx val="-2108034504"/>
        <c:crosses val="autoZero"/>
        <c:auto val="1"/>
        <c:lblAlgn val="ctr"/>
        <c:lblOffset val="100"/>
        <c:noMultiLvlLbl val="0"/>
      </c:catAx>
      <c:valAx>
        <c:axId val="-2108034504"/>
        <c:scaling>
          <c:orientation val="minMax"/>
        </c:scaling>
        <c:delete val="1"/>
        <c:axPos val="l"/>
        <c:numFmt formatCode="0" sourceLinked="1"/>
        <c:majorTickMark val="out"/>
        <c:minorTickMark val="none"/>
        <c:tickLblPos val="nextTo"/>
        <c:crossAx val="-2108037896"/>
        <c:crosses val="autoZero"/>
        <c:crossBetween val="between"/>
      </c:valAx>
    </c:plotArea>
    <c:plotVisOnly val="1"/>
    <c:dispBlanksAs val="gap"/>
    <c:showDLblsOverMax val="0"/>
  </c:chart>
  <c:txPr>
    <a:bodyPr/>
    <a:lstStyle/>
    <a:p>
      <a:pPr>
        <a:defRPr sz="1800">
          <a:latin typeface="Calibri"/>
          <a:cs typeface="Calibri"/>
        </a:defRPr>
      </a:pPr>
      <a:endParaRPr lang="it-IT"/>
    </a:p>
  </c:txPr>
  <c:externalData r:id="rId2">
    <c:autoUpdate val="0"/>
  </c:externalData>
</c:chartSpace>
</file>

<file path=ppt/charts/chart1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84533816574293E-3"/>
          <c:y val="1.1335387579778301E-2"/>
          <c:w val="0.97271880819366796"/>
          <c:h val="0.844644353770034"/>
        </c:manualLayout>
      </c:layout>
      <c:lineChart>
        <c:grouping val="standard"/>
        <c:varyColors val="0"/>
        <c:ser>
          <c:idx val="0"/>
          <c:order val="0"/>
          <c:tx>
            <c:strRef>
              <c:f>Sheet1!$B$1</c:f>
              <c:strCache>
                <c:ptCount val="1"/>
                <c:pt idx="0">
                  <c:v>IN TREND</c:v>
                </c:pt>
              </c:strCache>
            </c:strRef>
          </c:tx>
          <c:spPr>
            <a:ln w="317500" cap="rnd" cmpd="sng" algn="ctr">
              <a:solidFill>
                <a:srgbClr val="CA5817"/>
              </a:solidFill>
              <a:prstDash val="solid"/>
              <a:round/>
              <a:headEnd type="none" w="med" len="med"/>
              <a:tailEnd type="none" w="med" len="med"/>
            </a:ln>
            <a:effectLst/>
          </c:spPr>
          <c:marker>
            <c:symbol val="circle"/>
            <c:size val="30"/>
            <c:spPr>
              <a:solidFill>
                <a:srgbClr val="CA5817"/>
              </a:solidFill>
              <a:ln w="12700">
                <a:solidFill>
                  <a:schemeClr val="bg1"/>
                </a:solidFill>
                <a:prstDash val="solid"/>
              </a:ln>
              <a:effectLst/>
              <a:scene3d>
                <a:camera prst="orthographicFront"/>
                <a:lightRig rig="threePt" dir="t"/>
              </a:scene3d>
              <a:sp3d/>
            </c:spPr>
          </c:marker>
          <c:dLbls>
            <c:dLbl>
              <c:idx val="1"/>
              <c:layout>
                <c:manualLayout>
                  <c:x val="1.90627109405739E-2"/>
                  <c:y val="5.6436969681348302E-3"/>
                </c:manualLayout>
              </c:layout>
              <c:tx>
                <c:rich>
                  <a:bodyPr/>
                  <a:lstStyle/>
                  <a:p>
                    <a:r>
                      <a:rPr lang="en-US" dirty="0">
                        <a:ea typeface="Calibri"/>
                      </a:rPr>
                      <a:t>51</a:t>
                    </a:r>
                  </a:p>
                </c:rich>
              </c:tx>
              <c:dLblPos val="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CE14-497B-A977-C0BCA818E80F}"/>
                </c:ext>
              </c:extLst>
            </c:dLbl>
            <c:dLbl>
              <c:idx val="5"/>
              <c:tx>
                <c:rich>
                  <a:bodyPr/>
                  <a:lstStyle/>
                  <a:p>
                    <a:pPr>
                      <a:defRPr sz="1600" b="0">
                        <a:solidFill>
                          <a:srgbClr val="FFFFFF"/>
                        </a:solidFill>
                      </a:defRPr>
                    </a:pPr>
                    <a:r>
                      <a:rPr lang="en-US" dirty="0">
                        <a:ea typeface="Calibri"/>
                      </a:rPr>
                      <a:t>37</a:t>
                    </a:r>
                  </a:p>
                </c:rich>
              </c:tx>
              <c:spPr/>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CE14-497B-A977-C0BCA818E80F}"/>
                </c:ext>
              </c:extLst>
            </c:dLbl>
            <c:dLbl>
              <c:idx val="6"/>
              <c:tx>
                <c:rich>
                  <a:bodyPr/>
                  <a:lstStyle/>
                  <a:p>
                    <a:pPr>
                      <a:defRPr sz="1600" b="0">
                        <a:solidFill>
                          <a:srgbClr val="FFFFFF"/>
                        </a:solidFill>
                      </a:defRPr>
                    </a:pPr>
                    <a:r>
                      <a:rPr lang="en-US" dirty="0">
                        <a:ea typeface="Calibri"/>
                      </a:rPr>
                      <a:t>41</a:t>
                    </a:r>
                  </a:p>
                </c:rich>
              </c:tx>
              <c:spPr/>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CE14-497B-A977-C0BCA818E80F}"/>
                </c:ext>
              </c:extLst>
            </c:dLbl>
            <c:dLbl>
              <c:idx val="8"/>
              <c:layout>
                <c:manualLayout>
                  <c:x val="-4.6004650895788299E-2"/>
                  <c:y val="6.4902515133551206E-2"/>
                </c:manualLayout>
              </c:layout>
              <c:tx>
                <c:rich>
                  <a:bodyPr/>
                  <a:lstStyle/>
                  <a:p>
                    <a:r>
                      <a:rPr lang="en-US" dirty="0">
                        <a:ea typeface="Calibri"/>
                      </a:rPr>
                      <a:t>49</a:t>
                    </a:r>
                  </a:p>
                </c:rich>
              </c:tx>
              <c:dLblPos val="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CE14-497B-A977-C0BCA818E80F}"/>
                </c:ext>
              </c:extLst>
            </c:dLbl>
            <c:dLbl>
              <c:idx val="9"/>
              <c:layout>
                <c:manualLayout>
                  <c:x val="-4.4539470842125201E-2"/>
                  <c:y val="1.6931090904404599E-2"/>
                </c:manualLayout>
              </c:layout>
              <c:tx>
                <c:rich>
                  <a:bodyPr/>
                  <a:lstStyle/>
                  <a:p>
                    <a:r>
                      <a:rPr lang="en-US" dirty="0">
                        <a:ea typeface="Calibri"/>
                      </a:rPr>
                      <a:t>48</a:t>
                    </a:r>
                  </a:p>
                </c:rich>
              </c:tx>
              <c:dLblPos val="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CE14-497B-A977-C0BCA818E80F}"/>
                </c:ext>
              </c:extLst>
            </c:dLbl>
            <c:spPr>
              <a:noFill/>
              <a:ln>
                <a:noFill/>
              </a:ln>
              <a:effectLst/>
            </c:spPr>
            <c:txPr>
              <a:bodyPr/>
              <a:lstStyle/>
              <a:p>
                <a:pPr>
                  <a:defRPr sz="1600" b="0">
                    <a:solidFill>
                      <a:schemeClr val="bg1"/>
                    </a:solidFill>
                  </a:defRPr>
                </a:pPr>
                <a:endParaRPr lang="it-IT"/>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Sheet1!$A$2:$A$23</c:f>
              <c:strCache>
                <c:ptCount val="22"/>
                <c:pt idx="0">
                  <c:v>1997</c:v>
                </c:pt>
                <c:pt idx="1">
                  <c:v>1998</c:v>
                </c:pt>
                <c:pt idx="2">
                  <c:v>1999</c:v>
                </c:pt>
                <c:pt idx="3">
                  <c:v>2000</c:v>
                </c:pt>
                <c:pt idx="4">
                  <c:v>2002</c:v>
                </c:pt>
                <c:pt idx="5">
                  <c:v>2003</c:v>
                </c:pt>
                <c:pt idx="6">
                  <c:v>2004</c:v>
                </c:pt>
                <c:pt idx="7">
                  <c:v>2005</c:v>
                </c:pt>
                <c:pt idx="8">
                  <c:v>2007</c:v>
                </c:pt>
                <c:pt idx="9">
                  <c:v>2009</c:v>
                </c:pt>
                <c:pt idx="10">
                  <c:v>2010</c:v>
                </c:pt>
                <c:pt idx="11">
                  <c:v>2011</c:v>
                </c:pt>
                <c:pt idx="12">
                  <c:v>2012</c:v>
                </c:pt>
                <c:pt idx="13">
                  <c:v>2013</c:v>
                </c:pt>
                <c:pt idx="14">
                  <c:v>2014</c:v>
                </c:pt>
                <c:pt idx="15">
                  <c:v>2016</c:v>
                </c:pt>
                <c:pt idx="16">
                  <c:v>2017</c:v>
                </c:pt>
                <c:pt idx="17">
                  <c:v>2018</c:v>
                </c:pt>
                <c:pt idx="18">
                  <c:v>2019</c:v>
                </c:pt>
                <c:pt idx="19">
                  <c:v>2020</c:v>
                </c:pt>
                <c:pt idx="20">
                  <c:v>2021</c:v>
                </c:pt>
                <c:pt idx="21">
                  <c:v>2022</c:v>
                </c:pt>
              </c:strCache>
            </c:strRef>
          </c:cat>
          <c:val>
            <c:numRef>
              <c:f>Sheet1!$B$2:$B$23</c:f>
              <c:numCache>
                <c:formatCode>General</c:formatCode>
                <c:ptCount val="22"/>
                <c:pt idx="0">
                  <c:v>40</c:v>
                </c:pt>
                <c:pt idx="1">
                  <c:v>51</c:v>
                </c:pt>
                <c:pt idx="2">
                  <c:v>31</c:v>
                </c:pt>
                <c:pt idx="3">
                  <c:v>36</c:v>
                </c:pt>
                <c:pt idx="4">
                  <c:v>37</c:v>
                </c:pt>
                <c:pt idx="5">
                  <c:v>37</c:v>
                </c:pt>
                <c:pt idx="6">
                  <c:v>41</c:v>
                </c:pt>
                <c:pt idx="7">
                  <c:v>46</c:v>
                </c:pt>
                <c:pt idx="8">
                  <c:v>49</c:v>
                </c:pt>
                <c:pt idx="9">
                  <c:v>48</c:v>
                </c:pt>
                <c:pt idx="10">
                  <c:v>36</c:v>
                </c:pt>
                <c:pt idx="11">
                  <c:v>37</c:v>
                </c:pt>
                <c:pt idx="12">
                  <c:v>39</c:v>
                </c:pt>
                <c:pt idx="13">
                  <c:v>41</c:v>
                </c:pt>
                <c:pt idx="14">
                  <c:v>34</c:v>
                </c:pt>
                <c:pt idx="15">
                  <c:v>36</c:v>
                </c:pt>
                <c:pt idx="16">
                  <c:v>33</c:v>
                </c:pt>
                <c:pt idx="17">
                  <c:v>37</c:v>
                </c:pt>
                <c:pt idx="18">
                  <c:v>38</c:v>
                </c:pt>
                <c:pt idx="19">
                  <c:v>34</c:v>
                </c:pt>
                <c:pt idx="20">
                  <c:v>32</c:v>
                </c:pt>
                <c:pt idx="21">
                  <c:v>34</c:v>
                </c:pt>
              </c:numCache>
            </c:numRef>
          </c:val>
          <c:smooth val="1"/>
          <c:extLst>
            <c:ext xmlns:c16="http://schemas.microsoft.com/office/drawing/2014/chart" uri="{C3380CC4-5D6E-409C-BE32-E72D297353CC}">
              <c16:uniqueId val="{00000005-CE14-497B-A977-C0BCA818E80F}"/>
            </c:ext>
          </c:extLst>
        </c:ser>
        <c:ser>
          <c:idx val="1"/>
          <c:order val="1"/>
          <c:tx>
            <c:strRef>
              <c:f>Sheet1!$C$1</c:f>
              <c:strCache>
                <c:ptCount val="1"/>
                <c:pt idx="0">
                  <c:v>OFF TREND</c:v>
                </c:pt>
              </c:strCache>
            </c:strRef>
          </c:tx>
          <c:spPr>
            <a:ln w="317500" cmpd="sng">
              <a:solidFill>
                <a:srgbClr val="C2B8B1"/>
              </a:solidFill>
            </a:ln>
          </c:spPr>
          <c:marker>
            <c:symbol val="circle"/>
            <c:size val="30"/>
            <c:spPr>
              <a:solidFill>
                <a:srgbClr val="C2B8B1"/>
              </a:solidFill>
              <a:ln w="12700">
                <a:solidFill>
                  <a:schemeClr val="bg1"/>
                </a:solidFill>
              </a:ln>
            </c:spPr>
          </c:marker>
          <c:dLbls>
            <c:spPr>
              <a:noFill/>
              <a:ln>
                <a:noFill/>
              </a:ln>
              <a:effectLst/>
            </c:spPr>
            <c:txPr>
              <a:bodyPr/>
              <a:lstStyle/>
              <a:p>
                <a:pPr>
                  <a:defRPr sz="1600" b="0">
                    <a:solidFill>
                      <a:schemeClr val="tx1"/>
                    </a:solidFill>
                  </a:defRPr>
                </a:pPr>
                <a:endParaRPr lang="it-IT"/>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Sheet1!$A$2:$A$23</c:f>
              <c:strCache>
                <c:ptCount val="22"/>
                <c:pt idx="0">
                  <c:v>1997</c:v>
                </c:pt>
                <c:pt idx="1">
                  <c:v>1998</c:v>
                </c:pt>
                <c:pt idx="2">
                  <c:v>1999</c:v>
                </c:pt>
                <c:pt idx="3">
                  <c:v>2000</c:v>
                </c:pt>
                <c:pt idx="4">
                  <c:v>2002</c:v>
                </c:pt>
                <c:pt idx="5">
                  <c:v>2003</c:v>
                </c:pt>
                <c:pt idx="6">
                  <c:v>2004</c:v>
                </c:pt>
                <c:pt idx="7">
                  <c:v>2005</c:v>
                </c:pt>
                <c:pt idx="8">
                  <c:v>2007</c:v>
                </c:pt>
                <c:pt idx="9">
                  <c:v>2009</c:v>
                </c:pt>
                <c:pt idx="10">
                  <c:v>2010</c:v>
                </c:pt>
                <c:pt idx="11">
                  <c:v>2011</c:v>
                </c:pt>
                <c:pt idx="12">
                  <c:v>2012</c:v>
                </c:pt>
                <c:pt idx="13">
                  <c:v>2013</c:v>
                </c:pt>
                <c:pt idx="14">
                  <c:v>2014</c:v>
                </c:pt>
                <c:pt idx="15">
                  <c:v>2016</c:v>
                </c:pt>
                <c:pt idx="16">
                  <c:v>2017</c:v>
                </c:pt>
                <c:pt idx="17">
                  <c:v>2018</c:v>
                </c:pt>
                <c:pt idx="18">
                  <c:v>2019</c:v>
                </c:pt>
                <c:pt idx="19">
                  <c:v>2020</c:v>
                </c:pt>
                <c:pt idx="20">
                  <c:v>2021</c:v>
                </c:pt>
                <c:pt idx="21">
                  <c:v>2022</c:v>
                </c:pt>
              </c:strCache>
            </c:strRef>
          </c:cat>
          <c:val>
            <c:numRef>
              <c:f>Sheet1!$C$2:$C$23</c:f>
              <c:numCache>
                <c:formatCode>General</c:formatCode>
                <c:ptCount val="22"/>
                <c:pt idx="0">
                  <c:v>60</c:v>
                </c:pt>
                <c:pt idx="1">
                  <c:v>49</c:v>
                </c:pt>
                <c:pt idx="2">
                  <c:v>69</c:v>
                </c:pt>
                <c:pt idx="3">
                  <c:v>64</c:v>
                </c:pt>
                <c:pt idx="4">
                  <c:v>63</c:v>
                </c:pt>
                <c:pt idx="5">
                  <c:v>63</c:v>
                </c:pt>
                <c:pt idx="6">
                  <c:v>59</c:v>
                </c:pt>
                <c:pt idx="7">
                  <c:v>54</c:v>
                </c:pt>
                <c:pt idx="8">
                  <c:v>51</c:v>
                </c:pt>
                <c:pt idx="9">
                  <c:v>52</c:v>
                </c:pt>
                <c:pt idx="10">
                  <c:v>64</c:v>
                </c:pt>
                <c:pt idx="11">
                  <c:v>63</c:v>
                </c:pt>
                <c:pt idx="12">
                  <c:v>61</c:v>
                </c:pt>
                <c:pt idx="13">
                  <c:v>59</c:v>
                </c:pt>
                <c:pt idx="14">
                  <c:v>66</c:v>
                </c:pt>
                <c:pt idx="15">
                  <c:v>64</c:v>
                </c:pt>
                <c:pt idx="16">
                  <c:v>67</c:v>
                </c:pt>
                <c:pt idx="17">
                  <c:v>63</c:v>
                </c:pt>
                <c:pt idx="18">
                  <c:v>62</c:v>
                </c:pt>
                <c:pt idx="19">
                  <c:v>66</c:v>
                </c:pt>
                <c:pt idx="20">
                  <c:v>68</c:v>
                </c:pt>
                <c:pt idx="21">
                  <c:v>66</c:v>
                </c:pt>
              </c:numCache>
            </c:numRef>
          </c:val>
          <c:smooth val="0"/>
          <c:extLst>
            <c:ext xmlns:c16="http://schemas.microsoft.com/office/drawing/2014/chart" uri="{C3380CC4-5D6E-409C-BE32-E72D297353CC}">
              <c16:uniqueId val="{00000006-CE14-497B-A977-C0BCA818E80F}"/>
            </c:ext>
          </c:extLst>
        </c:ser>
        <c:dLbls>
          <c:showLegendKey val="0"/>
          <c:showVal val="1"/>
          <c:showCatName val="0"/>
          <c:showSerName val="0"/>
          <c:showPercent val="0"/>
          <c:showBubbleSize val="0"/>
        </c:dLbls>
        <c:marker val="1"/>
        <c:smooth val="0"/>
        <c:axId val="1762849720"/>
        <c:axId val="1762852984"/>
      </c:lineChart>
      <c:catAx>
        <c:axId val="1762849720"/>
        <c:scaling>
          <c:orientation val="minMax"/>
        </c:scaling>
        <c:delete val="0"/>
        <c:axPos val="b"/>
        <c:numFmt formatCode="General" sourceLinked="1"/>
        <c:majorTickMark val="none"/>
        <c:minorTickMark val="none"/>
        <c:tickLblPos val="nextTo"/>
        <c:spPr>
          <a:ln w="9675">
            <a:solidFill>
              <a:srgbClr val="C2B8B1"/>
            </a:solidFill>
            <a:prstDash val="solid"/>
          </a:ln>
        </c:spPr>
        <c:txPr>
          <a:bodyPr rot="0" vert="horz"/>
          <a:lstStyle/>
          <a:p>
            <a:pPr>
              <a:defRPr sz="1100" b="0"/>
            </a:pPr>
            <a:endParaRPr lang="it-IT"/>
          </a:p>
        </c:txPr>
        <c:crossAx val="1762852984"/>
        <c:crossesAt val="0"/>
        <c:auto val="1"/>
        <c:lblAlgn val="ctr"/>
        <c:lblOffset val="100"/>
        <c:tickLblSkip val="1"/>
        <c:tickMarkSkip val="1"/>
        <c:noMultiLvlLbl val="0"/>
      </c:catAx>
      <c:valAx>
        <c:axId val="1762852984"/>
        <c:scaling>
          <c:orientation val="minMax"/>
          <c:max val="100"/>
          <c:min val="0"/>
        </c:scaling>
        <c:delete val="1"/>
        <c:axPos val="l"/>
        <c:numFmt formatCode="0" sourceLinked="0"/>
        <c:majorTickMark val="out"/>
        <c:minorTickMark val="none"/>
        <c:tickLblPos val="nextTo"/>
        <c:crossAx val="1762849720"/>
        <c:crosses val="autoZero"/>
        <c:crossBetween val="between"/>
        <c:majorUnit val="2"/>
      </c:valAx>
      <c:spPr>
        <a:noFill/>
        <a:ln w="25387">
          <a:noFill/>
        </a:ln>
      </c:spPr>
    </c:plotArea>
    <c:legend>
      <c:legendPos val="r"/>
      <c:layout>
        <c:manualLayout>
          <c:xMode val="edge"/>
          <c:yMode val="edge"/>
          <c:x val="0.18123430021635401"/>
          <c:y val="5.71295446203125E-2"/>
          <c:w val="0.58937332763754102"/>
          <c:h val="7.0707079684557306E-2"/>
        </c:manualLayout>
      </c:layout>
      <c:overlay val="0"/>
      <c:spPr>
        <a:noFill/>
        <a:ln>
          <a:noFill/>
        </a:ln>
      </c:spPr>
      <c:txPr>
        <a:bodyPr/>
        <a:lstStyle/>
        <a:p>
          <a:pPr>
            <a:defRPr sz="1600" b="0"/>
          </a:pPr>
          <a:endParaRPr lang="it-IT"/>
        </a:p>
      </c:txPr>
    </c:legend>
    <c:plotVisOnly val="1"/>
    <c:dispBlanksAs val="gap"/>
    <c:showDLblsOverMax val="0"/>
  </c:chart>
  <c:spPr>
    <a:noFill/>
    <a:ln>
      <a:noFill/>
    </a:ln>
  </c:spPr>
  <c:txPr>
    <a:bodyPr/>
    <a:lstStyle/>
    <a:p>
      <a:pPr>
        <a:defRPr sz="915" b="1" i="0" u="none" strike="noStrike" baseline="0">
          <a:solidFill>
            <a:srgbClr val="000000"/>
          </a:solidFill>
          <a:latin typeface="Calibri"/>
          <a:ea typeface="Arial"/>
          <a:cs typeface="Calibri"/>
        </a:defRPr>
      </a:pPr>
      <a:endParaRPr lang="it-IT"/>
    </a:p>
  </c:txPr>
  <c:externalData r:id="rId1">
    <c:autoUpdate val="0"/>
  </c:externalData>
</c:chartSpace>
</file>

<file path=ppt/charts/chart1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it-IT"/>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4773657114389497E-2"/>
          <c:y val="8.1182109497924801E-2"/>
          <c:w val="0.93401262992707501"/>
          <c:h val="0.72233654733354702"/>
        </c:manualLayout>
      </c:layout>
      <c:lineChart>
        <c:grouping val="standard"/>
        <c:varyColors val="0"/>
        <c:ser>
          <c:idx val="0"/>
          <c:order val="0"/>
          <c:spPr>
            <a:ln w="317500" cap="rnd" cmpd="sng" algn="ctr">
              <a:solidFill>
                <a:srgbClr val="CB5818"/>
              </a:solidFill>
              <a:prstDash val="solid"/>
              <a:round/>
              <a:headEnd type="none" w="med" len="med"/>
              <a:tailEnd type="none" w="med" len="med"/>
            </a:ln>
            <a:effectLst/>
          </c:spPr>
          <c:marker>
            <c:symbol val="circle"/>
            <c:size val="25"/>
            <c:spPr>
              <a:solidFill>
                <a:srgbClr val="CA5817"/>
              </a:solidFill>
              <a:ln>
                <a:solidFill>
                  <a:sysClr val="window" lastClr="FFFFFF"/>
                </a:solidFill>
                <a:prstDash val="solid"/>
              </a:ln>
              <a:effectLst/>
              <a:scene3d>
                <a:camera prst="orthographicFront"/>
                <a:lightRig rig="threePt" dir="t"/>
              </a:scene3d>
              <a:sp3d/>
            </c:spPr>
          </c:marker>
          <c:dPt>
            <c:idx val="14"/>
            <c:bubble3D val="0"/>
            <c:extLst>
              <c:ext xmlns:c16="http://schemas.microsoft.com/office/drawing/2014/chart" uri="{C3380CC4-5D6E-409C-BE32-E72D297353CC}">
                <c16:uniqueId val="{00000000-6E2F-4A3C-9AEF-015FCAF7AA55}"/>
              </c:ext>
            </c:extLst>
          </c:dPt>
          <c:dLbls>
            <c:spPr>
              <a:noFill/>
              <a:ln w="19350">
                <a:noFill/>
              </a:ln>
            </c:spPr>
            <c:txPr>
              <a:bodyPr/>
              <a:lstStyle/>
              <a:p>
                <a:pPr>
                  <a:defRPr lang="en-US" sz="1400" b="0" i="0" u="none" strike="noStrike" baseline="0">
                    <a:solidFill>
                      <a:schemeClr val="bg1"/>
                    </a:solidFill>
                    <a:latin typeface="Calibri"/>
                    <a:ea typeface="Helvetica Neue"/>
                    <a:cs typeface="Calibri"/>
                  </a:defRPr>
                </a:pPr>
                <a:endParaRPr lang="it-IT"/>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Sheet1!$A$2:$A$22</c:f>
              <c:strCache>
                <c:ptCount val="21"/>
                <c:pt idx="0">
                  <c:v>1999</c:v>
                </c:pt>
                <c:pt idx="1">
                  <c:v>2000</c:v>
                </c:pt>
                <c:pt idx="2">
                  <c:v>2002</c:v>
                </c:pt>
                <c:pt idx="3">
                  <c:v>2003</c:v>
                </c:pt>
                <c:pt idx="4">
                  <c:v>2004</c:v>
                </c:pt>
                <c:pt idx="5">
                  <c:v>2005</c:v>
                </c:pt>
                <c:pt idx="6">
                  <c:v>2007</c:v>
                </c:pt>
                <c:pt idx="7">
                  <c:v>2009</c:v>
                </c:pt>
                <c:pt idx="8">
                  <c:v>2010</c:v>
                </c:pt>
                <c:pt idx="9">
                  <c:v>2011</c:v>
                </c:pt>
                <c:pt idx="10">
                  <c:v>2012</c:v>
                </c:pt>
                <c:pt idx="11">
                  <c:v>2013</c:v>
                </c:pt>
                <c:pt idx="12">
                  <c:v>2014</c:v>
                </c:pt>
                <c:pt idx="13">
                  <c:v>2015</c:v>
                </c:pt>
                <c:pt idx="14">
                  <c:v>2016</c:v>
                </c:pt>
                <c:pt idx="15">
                  <c:v>2017</c:v>
                </c:pt>
                <c:pt idx="16">
                  <c:v>2018</c:v>
                </c:pt>
                <c:pt idx="17">
                  <c:v>2019</c:v>
                </c:pt>
                <c:pt idx="18">
                  <c:v>2020</c:v>
                </c:pt>
                <c:pt idx="19">
                  <c:v>2021</c:v>
                </c:pt>
                <c:pt idx="20">
                  <c:v>2022</c:v>
                </c:pt>
              </c:strCache>
            </c:strRef>
          </c:cat>
          <c:val>
            <c:numRef>
              <c:f>Sheet1!$B$2:$B$22</c:f>
              <c:numCache>
                <c:formatCode>General</c:formatCode>
                <c:ptCount val="21"/>
                <c:pt idx="0">
                  <c:v>68</c:v>
                </c:pt>
                <c:pt idx="1">
                  <c:v>63</c:v>
                </c:pt>
                <c:pt idx="2">
                  <c:v>60</c:v>
                </c:pt>
                <c:pt idx="3">
                  <c:v>64</c:v>
                </c:pt>
                <c:pt idx="4">
                  <c:v>58</c:v>
                </c:pt>
                <c:pt idx="5">
                  <c:v>51</c:v>
                </c:pt>
                <c:pt idx="6">
                  <c:v>54</c:v>
                </c:pt>
                <c:pt idx="7">
                  <c:v>42</c:v>
                </c:pt>
                <c:pt idx="8">
                  <c:v>43</c:v>
                </c:pt>
                <c:pt idx="9">
                  <c:v>42</c:v>
                </c:pt>
                <c:pt idx="10">
                  <c:v>36</c:v>
                </c:pt>
                <c:pt idx="11">
                  <c:v>37</c:v>
                </c:pt>
                <c:pt idx="12">
                  <c:v>50</c:v>
                </c:pt>
                <c:pt idx="13">
                  <c:v>44</c:v>
                </c:pt>
                <c:pt idx="14">
                  <c:v>41</c:v>
                </c:pt>
                <c:pt idx="15">
                  <c:v>44</c:v>
                </c:pt>
                <c:pt idx="16">
                  <c:v>42</c:v>
                </c:pt>
                <c:pt idx="17">
                  <c:v>38</c:v>
                </c:pt>
                <c:pt idx="18">
                  <c:v>49</c:v>
                </c:pt>
                <c:pt idx="19">
                  <c:v>49</c:v>
                </c:pt>
                <c:pt idx="20">
                  <c:v>46</c:v>
                </c:pt>
              </c:numCache>
            </c:numRef>
          </c:val>
          <c:smooth val="1"/>
          <c:extLst>
            <c:ext xmlns:c16="http://schemas.microsoft.com/office/drawing/2014/chart" uri="{C3380CC4-5D6E-409C-BE32-E72D297353CC}">
              <c16:uniqueId val="{00000001-6E2F-4A3C-9AEF-015FCAF7AA55}"/>
            </c:ext>
          </c:extLst>
        </c:ser>
        <c:dLbls>
          <c:showLegendKey val="0"/>
          <c:showVal val="1"/>
          <c:showCatName val="0"/>
          <c:showSerName val="0"/>
          <c:showPercent val="0"/>
          <c:showBubbleSize val="0"/>
        </c:dLbls>
        <c:marker val="1"/>
        <c:smooth val="0"/>
        <c:axId val="2113233240"/>
        <c:axId val="2113481736"/>
      </c:lineChart>
      <c:catAx>
        <c:axId val="2113233240"/>
        <c:scaling>
          <c:orientation val="minMax"/>
        </c:scaling>
        <c:delete val="0"/>
        <c:axPos val="b"/>
        <c:numFmt formatCode="General" sourceLinked="1"/>
        <c:majorTickMark val="none"/>
        <c:minorTickMark val="none"/>
        <c:tickLblPos val="nextTo"/>
        <c:spPr>
          <a:ln w="9675">
            <a:solidFill>
              <a:srgbClr val="C2B8B1"/>
            </a:solidFill>
            <a:prstDash val="solid"/>
          </a:ln>
        </c:spPr>
        <c:txPr>
          <a:bodyPr rot="0" vert="horz"/>
          <a:lstStyle/>
          <a:p>
            <a:pPr>
              <a:defRPr lang="en-US" sz="1000" b="0" i="0" u="none" strike="noStrike" baseline="0">
                <a:solidFill>
                  <a:srgbClr val="000000"/>
                </a:solidFill>
                <a:latin typeface="Calibri"/>
                <a:ea typeface="Arial"/>
                <a:cs typeface="Calibri"/>
              </a:defRPr>
            </a:pPr>
            <a:endParaRPr lang="it-IT"/>
          </a:p>
        </c:txPr>
        <c:crossAx val="2113481736"/>
        <c:crossesAt val="0"/>
        <c:auto val="1"/>
        <c:lblAlgn val="ctr"/>
        <c:lblOffset val="100"/>
        <c:tickLblSkip val="1"/>
        <c:tickMarkSkip val="1"/>
        <c:noMultiLvlLbl val="0"/>
      </c:catAx>
      <c:valAx>
        <c:axId val="2113481736"/>
        <c:scaling>
          <c:orientation val="minMax"/>
          <c:max val="100"/>
          <c:min val="20"/>
        </c:scaling>
        <c:delete val="1"/>
        <c:axPos val="l"/>
        <c:numFmt formatCode="0" sourceLinked="0"/>
        <c:majorTickMark val="out"/>
        <c:minorTickMark val="none"/>
        <c:tickLblPos val="nextTo"/>
        <c:crossAx val="2113233240"/>
        <c:crosses val="autoZero"/>
        <c:crossBetween val="between"/>
        <c:majorUnit val="2"/>
      </c:valAx>
      <c:spPr>
        <a:noFill/>
        <a:ln w="25387">
          <a:noFill/>
        </a:ln>
      </c:spPr>
    </c:plotArea>
    <c:plotVisOnly val="1"/>
    <c:dispBlanksAs val="gap"/>
    <c:showDLblsOverMax val="0"/>
  </c:chart>
  <c:spPr>
    <a:noFill/>
    <a:ln w="9525" cmpd="sng">
      <a:noFill/>
    </a:ln>
  </c:spPr>
  <c:txPr>
    <a:bodyPr/>
    <a:lstStyle/>
    <a:p>
      <a:pPr>
        <a:defRPr sz="915" b="1" i="0" u="none" strike="noStrike" baseline="0">
          <a:solidFill>
            <a:srgbClr val="000000"/>
          </a:solidFill>
          <a:latin typeface="Arial"/>
          <a:ea typeface="Arial"/>
          <a:cs typeface="Arial"/>
        </a:defRPr>
      </a:pPr>
      <a:endParaRPr lang="it-IT"/>
    </a:p>
  </c:txPr>
  <c:externalData r:id="rId2">
    <c:autoUpdate val="0"/>
  </c:externalData>
</c:chartSpace>
</file>

<file path=ppt/charts/chart1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it-IT"/>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4773657114389497E-2"/>
          <c:y val="8.1182109497924801E-2"/>
          <c:w val="0.93401262992707501"/>
          <c:h val="0.72233654733354702"/>
        </c:manualLayout>
      </c:layout>
      <c:lineChart>
        <c:grouping val="standard"/>
        <c:varyColors val="0"/>
        <c:ser>
          <c:idx val="0"/>
          <c:order val="0"/>
          <c:spPr>
            <a:ln w="317500" cap="rnd" cmpd="sng" algn="ctr">
              <a:solidFill>
                <a:srgbClr val="CB5818"/>
              </a:solidFill>
              <a:prstDash val="solid"/>
              <a:round/>
              <a:headEnd type="none" w="med" len="med"/>
              <a:tailEnd type="none" w="med" len="med"/>
            </a:ln>
            <a:effectLst/>
          </c:spPr>
          <c:marker>
            <c:symbol val="circle"/>
            <c:size val="25"/>
            <c:spPr>
              <a:solidFill>
                <a:srgbClr val="CA5817"/>
              </a:solidFill>
              <a:ln>
                <a:solidFill>
                  <a:sysClr val="window" lastClr="FFFFFF"/>
                </a:solidFill>
                <a:prstDash val="solid"/>
              </a:ln>
              <a:effectLst/>
              <a:scene3d>
                <a:camera prst="orthographicFront"/>
                <a:lightRig rig="threePt" dir="t"/>
              </a:scene3d>
              <a:sp3d/>
            </c:spPr>
          </c:marker>
          <c:dPt>
            <c:idx val="14"/>
            <c:bubble3D val="0"/>
            <c:extLst>
              <c:ext xmlns:c16="http://schemas.microsoft.com/office/drawing/2014/chart" uri="{C3380CC4-5D6E-409C-BE32-E72D297353CC}">
                <c16:uniqueId val="{00000000-ECB9-44AF-B043-212CB6E944E1}"/>
              </c:ext>
            </c:extLst>
          </c:dPt>
          <c:dLbls>
            <c:spPr>
              <a:noFill/>
              <a:ln w="19350">
                <a:noFill/>
              </a:ln>
            </c:spPr>
            <c:txPr>
              <a:bodyPr/>
              <a:lstStyle/>
              <a:p>
                <a:pPr>
                  <a:defRPr lang="en-US" sz="1400" b="0" i="0" u="none" strike="noStrike" baseline="0">
                    <a:solidFill>
                      <a:schemeClr val="bg1"/>
                    </a:solidFill>
                    <a:latin typeface="Calibri"/>
                    <a:ea typeface="Helvetica Neue"/>
                    <a:cs typeface="Calibri"/>
                  </a:defRPr>
                </a:pPr>
                <a:endParaRPr lang="it-IT"/>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Sheet1!$A$2:$A$15</c:f>
              <c:strCache>
                <c:ptCount val="14"/>
                <c:pt idx="0">
                  <c:v>2009</c:v>
                </c:pt>
                <c:pt idx="1">
                  <c:v>2010</c:v>
                </c:pt>
                <c:pt idx="2">
                  <c:v>2011</c:v>
                </c:pt>
                <c:pt idx="3">
                  <c:v>2012</c:v>
                </c:pt>
                <c:pt idx="4">
                  <c:v>2013</c:v>
                </c:pt>
                <c:pt idx="5">
                  <c:v>2014</c:v>
                </c:pt>
                <c:pt idx="6">
                  <c:v>2015</c:v>
                </c:pt>
                <c:pt idx="7">
                  <c:v>2016</c:v>
                </c:pt>
                <c:pt idx="8">
                  <c:v>2017</c:v>
                </c:pt>
                <c:pt idx="9">
                  <c:v>2018</c:v>
                </c:pt>
                <c:pt idx="10">
                  <c:v>2019</c:v>
                </c:pt>
                <c:pt idx="11">
                  <c:v>2020</c:v>
                </c:pt>
                <c:pt idx="12">
                  <c:v>2021</c:v>
                </c:pt>
                <c:pt idx="13">
                  <c:v>2022</c:v>
                </c:pt>
              </c:strCache>
            </c:strRef>
          </c:cat>
          <c:val>
            <c:numRef>
              <c:f>Sheet1!$B$2:$B$15</c:f>
              <c:numCache>
                <c:formatCode>General</c:formatCode>
                <c:ptCount val="14"/>
                <c:pt idx="0">
                  <c:v>57</c:v>
                </c:pt>
                <c:pt idx="1">
                  <c:v>60</c:v>
                </c:pt>
                <c:pt idx="2">
                  <c:v>61</c:v>
                </c:pt>
                <c:pt idx="3">
                  <c:v>57</c:v>
                </c:pt>
                <c:pt idx="4">
                  <c:v>54</c:v>
                </c:pt>
                <c:pt idx="5">
                  <c:v>61</c:v>
                </c:pt>
                <c:pt idx="6">
                  <c:v>60</c:v>
                </c:pt>
                <c:pt idx="7">
                  <c:v>61</c:v>
                </c:pt>
                <c:pt idx="8">
                  <c:v>62</c:v>
                </c:pt>
                <c:pt idx="9">
                  <c:v>57</c:v>
                </c:pt>
                <c:pt idx="10">
                  <c:v>55</c:v>
                </c:pt>
                <c:pt idx="11">
                  <c:v>63</c:v>
                </c:pt>
                <c:pt idx="12">
                  <c:v>65</c:v>
                </c:pt>
                <c:pt idx="13">
                  <c:v>60</c:v>
                </c:pt>
              </c:numCache>
            </c:numRef>
          </c:val>
          <c:smooth val="1"/>
          <c:extLst>
            <c:ext xmlns:c16="http://schemas.microsoft.com/office/drawing/2014/chart" uri="{C3380CC4-5D6E-409C-BE32-E72D297353CC}">
              <c16:uniqueId val="{00000001-ECB9-44AF-B043-212CB6E944E1}"/>
            </c:ext>
          </c:extLst>
        </c:ser>
        <c:dLbls>
          <c:showLegendKey val="0"/>
          <c:showVal val="1"/>
          <c:showCatName val="0"/>
          <c:showSerName val="0"/>
          <c:showPercent val="0"/>
          <c:showBubbleSize val="0"/>
        </c:dLbls>
        <c:marker val="1"/>
        <c:smooth val="0"/>
        <c:axId val="2126140648"/>
        <c:axId val="2126129016"/>
      </c:lineChart>
      <c:catAx>
        <c:axId val="2126140648"/>
        <c:scaling>
          <c:orientation val="minMax"/>
        </c:scaling>
        <c:delete val="0"/>
        <c:axPos val="b"/>
        <c:numFmt formatCode="General" sourceLinked="1"/>
        <c:majorTickMark val="none"/>
        <c:minorTickMark val="none"/>
        <c:tickLblPos val="nextTo"/>
        <c:spPr>
          <a:ln w="9675">
            <a:solidFill>
              <a:srgbClr val="C2B8B1"/>
            </a:solidFill>
            <a:prstDash val="solid"/>
          </a:ln>
        </c:spPr>
        <c:txPr>
          <a:bodyPr rot="0" vert="horz"/>
          <a:lstStyle/>
          <a:p>
            <a:pPr>
              <a:defRPr lang="en-US" sz="1000" b="0" i="0" u="none" strike="noStrike" baseline="0">
                <a:solidFill>
                  <a:srgbClr val="000000"/>
                </a:solidFill>
                <a:latin typeface="Calibri"/>
                <a:ea typeface="Arial"/>
                <a:cs typeface="Calibri"/>
              </a:defRPr>
            </a:pPr>
            <a:endParaRPr lang="it-IT"/>
          </a:p>
        </c:txPr>
        <c:crossAx val="2126129016"/>
        <c:crossesAt val="0"/>
        <c:auto val="1"/>
        <c:lblAlgn val="ctr"/>
        <c:lblOffset val="100"/>
        <c:tickLblSkip val="1"/>
        <c:tickMarkSkip val="1"/>
        <c:noMultiLvlLbl val="0"/>
      </c:catAx>
      <c:valAx>
        <c:axId val="2126129016"/>
        <c:scaling>
          <c:orientation val="minMax"/>
          <c:max val="100"/>
          <c:min val="20"/>
        </c:scaling>
        <c:delete val="1"/>
        <c:axPos val="l"/>
        <c:numFmt formatCode="0" sourceLinked="0"/>
        <c:majorTickMark val="out"/>
        <c:minorTickMark val="none"/>
        <c:tickLblPos val="nextTo"/>
        <c:crossAx val="2126140648"/>
        <c:crosses val="autoZero"/>
        <c:crossBetween val="between"/>
        <c:majorUnit val="2"/>
      </c:valAx>
      <c:spPr>
        <a:noFill/>
        <a:ln w="25387">
          <a:noFill/>
        </a:ln>
      </c:spPr>
    </c:plotArea>
    <c:plotVisOnly val="1"/>
    <c:dispBlanksAs val="gap"/>
    <c:showDLblsOverMax val="0"/>
  </c:chart>
  <c:spPr>
    <a:noFill/>
    <a:ln w="9525" cmpd="sng">
      <a:noFill/>
    </a:ln>
  </c:spPr>
  <c:txPr>
    <a:bodyPr/>
    <a:lstStyle/>
    <a:p>
      <a:pPr>
        <a:defRPr sz="915" b="1" i="0" u="none" strike="noStrike" baseline="0">
          <a:solidFill>
            <a:srgbClr val="000000"/>
          </a:solidFill>
          <a:latin typeface="Arial"/>
          <a:ea typeface="Arial"/>
          <a:cs typeface="Arial"/>
        </a:defRPr>
      </a:pPr>
      <a:endParaRPr lang="it-IT"/>
    </a:p>
  </c:txPr>
  <c:externalData r:id="rId2">
    <c:autoUpdate val="0"/>
  </c:externalData>
</c:chartSpace>
</file>

<file path=ppt/charts/chart1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84533816574293E-3"/>
          <c:y val="1.1335387579778301E-2"/>
          <c:w val="0.97271880819366796"/>
          <c:h val="0.844644353770034"/>
        </c:manualLayout>
      </c:layout>
      <c:lineChart>
        <c:grouping val="standard"/>
        <c:varyColors val="0"/>
        <c:ser>
          <c:idx val="0"/>
          <c:order val="0"/>
          <c:tx>
            <c:strRef>
              <c:f>Sheet1!$B$1</c:f>
              <c:strCache>
                <c:ptCount val="1"/>
                <c:pt idx="0">
                  <c:v>IN TREND</c:v>
                </c:pt>
              </c:strCache>
            </c:strRef>
          </c:tx>
          <c:spPr>
            <a:ln w="317500" cap="rnd" cmpd="sng" algn="ctr">
              <a:solidFill>
                <a:srgbClr val="CA5817"/>
              </a:solidFill>
              <a:prstDash val="solid"/>
              <a:round/>
              <a:headEnd type="none" w="med" len="med"/>
              <a:tailEnd type="none" w="med" len="med"/>
            </a:ln>
            <a:effectLst/>
          </c:spPr>
          <c:marker>
            <c:symbol val="circle"/>
            <c:size val="30"/>
            <c:spPr>
              <a:solidFill>
                <a:srgbClr val="CA5817"/>
              </a:solidFill>
              <a:ln w="12700">
                <a:solidFill>
                  <a:schemeClr val="bg1"/>
                </a:solidFill>
                <a:prstDash val="solid"/>
              </a:ln>
              <a:effectLst/>
              <a:scene3d>
                <a:camera prst="orthographicFront"/>
                <a:lightRig rig="threePt" dir="t"/>
              </a:scene3d>
              <a:sp3d/>
            </c:spPr>
          </c:marker>
          <c:dLbls>
            <c:dLbl>
              <c:idx val="1"/>
              <c:layout>
                <c:manualLayout>
                  <c:x val="-4.6005582425664202E-2"/>
                  <c:y val="-2.18789116860377E-2"/>
                </c:manualLayout>
              </c:layout>
              <c:dLblPos val="r"/>
              <c:showLegendKey val="0"/>
              <c:showVal val="1"/>
              <c:showCatName val="0"/>
              <c:showSerName val="0"/>
              <c:showPercent val="0"/>
              <c:showBubbleSize val="0"/>
              <c:extLst>
                <c:ext xmlns:c15="http://schemas.microsoft.com/office/drawing/2012/chart" uri="{CE6537A1-D6FC-4f65-9D91-7224C49458BB}">
                  <c15:layout>
                    <c:manualLayout>
                      <c:w val="3.2859017727362862E-2"/>
                      <c:h val="9.8585599792720455E-2"/>
                    </c:manualLayout>
                  </c15:layout>
                </c:ext>
                <c:ext xmlns:c16="http://schemas.microsoft.com/office/drawing/2014/chart" uri="{C3380CC4-5D6E-409C-BE32-E72D297353CC}">
                  <c16:uniqueId val="{00000000-579D-49C3-8C42-345108892ED2}"/>
                </c:ext>
              </c:extLst>
            </c:dLbl>
            <c:spPr>
              <a:noFill/>
              <a:ln>
                <a:noFill/>
              </a:ln>
              <a:effectLst/>
            </c:spPr>
            <c:txPr>
              <a:bodyPr wrap="square" lIns="38100" tIns="19050" rIns="38100" bIns="19050" anchor="ctr">
                <a:spAutoFit/>
              </a:bodyPr>
              <a:lstStyle/>
              <a:p>
                <a:pPr>
                  <a:defRPr sz="1600" b="0">
                    <a:solidFill>
                      <a:schemeClr val="bg1"/>
                    </a:solidFill>
                  </a:defRPr>
                </a:pPr>
                <a:endParaRPr lang="it-IT"/>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Sheet1!$A$2:$A$5</c:f>
              <c:strCache>
                <c:ptCount val="4"/>
                <c:pt idx="0">
                  <c:v>2019</c:v>
                </c:pt>
                <c:pt idx="1">
                  <c:v>2020</c:v>
                </c:pt>
                <c:pt idx="2">
                  <c:v>2021</c:v>
                </c:pt>
                <c:pt idx="3">
                  <c:v>2022</c:v>
                </c:pt>
              </c:strCache>
            </c:strRef>
          </c:cat>
          <c:val>
            <c:numRef>
              <c:f>Sheet1!$B$2:$B$5</c:f>
              <c:numCache>
                <c:formatCode>General</c:formatCode>
                <c:ptCount val="4"/>
                <c:pt idx="0">
                  <c:v>61</c:v>
                </c:pt>
                <c:pt idx="1">
                  <c:v>54</c:v>
                </c:pt>
                <c:pt idx="2">
                  <c:v>59</c:v>
                </c:pt>
                <c:pt idx="3">
                  <c:v>61</c:v>
                </c:pt>
              </c:numCache>
            </c:numRef>
          </c:val>
          <c:smooth val="1"/>
          <c:extLst>
            <c:ext xmlns:c16="http://schemas.microsoft.com/office/drawing/2014/chart" uri="{C3380CC4-5D6E-409C-BE32-E72D297353CC}">
              <c16:uniqueId val="{00000007-579D-49C3-8C42-345108892ED2}"/>
            </c:ext>
          </c:extLst>
        </c:ser>
        <c:ser>
          <c:idx val="1"/>
          <c:order val="1"/>
          <c:tx>
            <c:strRef>
              <c:f>Sheet1!$C$1</c:f>
              <c:strCache>
                <c:ptCount val="1"/>
                <c:pt idx="0">
                  <c:v>OFF TREND</c:v>
                </c:pt>
              </c:strCache>
            </c:strRef>
          </c:tx>
          <c:spPr>
            <a:ln w="317500" cmpd="sng">
              <a:solidFill>
                <a:srgbClr val="C2B8B1"/>
              </a:solidFill>
            </a:ln>
          </c:spPr>
          <c:marker>
            <c:symbol val="circle"/>
            <c:size val="30"/>
            <c:spPr>
              <a:solidFill>
                <a:srgbClr val="C2B8B1"/>
              </a:solidFill>
              <a:ln w="12700">
                <a:solidFill>
                  <a:schemeClr val="bg1"/>
                </a:solidFill>
              </a:ln>
            </c:spPr>
          </c:marker>
          <c:dLbls>
            <c:spPr>
              <a:noFill/>
              <a:ln>
                <a:noFill/>
              </a:ln>
              <a:effectLst/>
            </c:spPr>
            <c:txPr>
              <a:bodyPr wrap="square" lIns="38100" tIns="19050" rIns="38100" bIns="19050" anchor="ctr">
                <a:spAutoFit/>
              </a:bodyPr>
              <a:lstStyle/>
              <a:p>
                <a:pPr>
                  <a:defRPr sz="1600" b="0"/>
                </a:pPr>
                <a:endParaRPr lang="it-IT"/>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Sheet1!$A$2:$A$5</c:f>
              <c:strCache>
                <c:ptCount val="4"/>
                <c:pt idx="0">
                  <c:v>2019</c:v>
                </c:pt>
                <c:pt idx="1">
                  <c:v>2020</c:v>
                </c:pt>
                <c:pt idx="2">
                  <c:v>2021</c:v>
                </c:pt>
                <c:pt idx="3">
                  <c:v>2022</c:v>
                </c:pt>
              </c:strCache>
            </c:strRef>
          </c:cat>
          <c:val>
            <c:numRef>
              <c:f>Sheet1!$C$2:$C$5</c:f>
              <c:numCache>
                <c:formatCode>General</c:formatCode>
                <c:ptCount val="4"/>
                <c:pt idx="0">
                  <c:v>39</c:v>
                </c:pt>
                <c:pt idx="1">
                  <c:v>46</c:v>
                </c:pt>
                <c:pt idx="2">
                  <c:v>41</c:v>
                </c:pt>
                <c:pt idx="3">
                  <c:v>39</c:v>
                </c:pt>
              </c:numCache>
            </c:numRef>
          </c:val>
          <c:smooth val="0"/>
          <c:extLst>
            <c:ext xmlns:c16="http://schemas.microsoft.com/office/drawing/2014/chart" uri="{C3380CC4-5D6E-409C-BE32-E72D297353CC}">
              <c16:uniqueId val="{00000009-579D-49C3-8C42-345108892ED2}"/>
            </c:ext>
          </c:extLst>
        </c:ser>
        <c:dLbls>
          <c:dLblPos val="ctr"/>
          <c:showLegendKey val="0"/>
          <c:showVal val="1"/>
          <c:showCatName val="0"/>
          <c:showSerName val="0"/>
          <c:showPercent val="0"/>
          <c:showBubbleSize val="0"/>
        </c:dLbls>
        <c:marker val="1"/>
        <c:smooth val="0"/>
        <c:axId val="-2098333384"/>
        <c:axId val="2113294280"/>
      </c:lineChart>
      <c:catAx>
        <c:axId val="-2098333384"/>
        <c:scaling>
          <c:orientation val="minMax"/>
        </c:scaling>
        <c:delete val="0"/>
        <c:axPos val="b"/>
        <c:numFmt formatCode="General" sourceLinked="1"/>
        <c:majorTickMark val="none"/>
        <c:minorTickMark val="none"/>
        <c:tickLblPos val="nextTo"/>
        <c:spPr>
          <a:ln w="9675">
            <a:solidFill>
              <a:srgbClr val="C2B8B1"/>
            </a:solidFill>
            <a:prstDash val="solid"/>
          </a:ln>
        </c:spPr>
        <c:txPr>
          <a:bodyPr rot="0" vert="horz"/>
          <a:lstStyle/>
          <a:p>
            <a:pPr>
              <a:defRPr sz="1100" b="0"/>
            </a:pPr>
            <a:endParaRPr lang="it-IT"/>
          </a:p>
        </c:txPr>
        <c:crossAx val="2113294280"/>
        <c:crossesAt val="0"/>
        <c:auto val="1"/>
        <c:lblAlgn val="ctr"/>
        <c:lblOffset val="100"/>
        <c:tickLblSkip val="1"/>
        <c:tickMarkSkip val="1"/>
        <c:noMultiLvlLbl val="0"/>
      </c:catAx>
      <c:valAx>
        <c:axId val="2113294280"/>
        <c:scaling>
          <c:orientation val="minMax"/>
          <c:max val="100"/>
          <c:min val="0"/>
        </c:scaling>
        <c:delete val="1"/>
        <c:axPos val="l"/>
        <c:numFmt formatCode="0" sourceLinked="0"/>
        <c:majorTickMark val="out"/>
        <c:minorTickMark val="none"/>
        <c:tickLblPos val="nextTo"/>
        <c:crossAx val="-2098333384"/>
        <c:crosses val="autoZero"/>
        <c:crossBetween val="between"/>
        <c:majorUnit val="2"/>
      </c:valAx>
      <c:spPr>
        <a:noFill/>
        <a:ln w="25387">
          <a:noFill/>
        </a:ln>
      </c:spPr>
    </c:plotArea>
    <c:legend>
      <c:legendPos val="r"/>
      <c:layout>
        <c:manualLayout>
          <c:xMode val="edge"/>
          <c:yMode val="edge"/>
          <c:x val="0.18123430021635401"/>
          <c:y val="5.71295446203125E-2"/>
          <c:w val="0.58937332763754102"/>
          <c:h val="7.0707079684557306E-2"/>
        </c:manualLayout>
      </c:layout>
      <c:overlay val="0"/>
      <c:spPr>
        <a:noFill/>
        <a:ln>
          <a:noFill/>
        </a:ln>
      </c:spPr>
      <c:txPr>
        <a:bodyPr/>
        <a:lstStyle/>
        <a:p>
          <a:pPr>
            <a:defRPr sz="1600" b="0"/>
          </a:pPr>
          <a:endParaRPr lang="it-IT"/>
        </a:p>
      </c:txPr>
    </c:legend>
    <c:plotVisOnly val="1"/>
    <c:dispBlanksAs val="gap"/>
    <c:showDLblsOverMax val="0"/>
  </c:chart>
  <c:spPr>
    <a:noFill/>
    <a:ln>
      <a:noFill/>
    </a:ln>
  </c:spPr>
  <c:txPr>
    <a:bodyPr/>
    <a:lstStyle/>
    <a:p>
      <a:pPr>
        <a:defRPr sz="915" b="1" i="0" u="none" strike="noStrike" baseline="0">
          <a:solidFill>
            <a:srgbClr val="000000"/>
          </a:solidFill>
          <a:latin typeface="Calibri"/>
          <a:ea typeface="Arial"/>
          <a:cs typeface="Calibri"/>
        </a:defRPr>
      </a:pPr>
      <a:endParaRPr lang="it-IT"/>
    </a:p>
  </c:txPr>
  <c:externalData r:id="rId1">
    <c:autoUpdate val="0"/>
  </c:externalData>
</c:chartSpace>
</file>

<file path=ppt/charts/chart1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it-IT"/>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7874921240632098E-2"/>
          <c:y val="0.18112343767521699"/>
          <c:w val="0.93401262992707501"/>
          <c:h val="0.60990228154012305"/>
        </c:manualLayout>
      </c:layout>
      <c:lineChart>
        <c:grouping val="standard"/>
        <c:varyColors val="0"/>
        <c:ser>
          <c:idx val="0"/>
          <c:order val="0"/>
          <c:spPr>
            <a:ln w="317500" cap="rnd" cmpd="sng" algn="ctr">
              <a:solidFill>
                <a:srgbClr val="CB5818"/>
              </a:solidFill>
              <a:prstDash val="solid"/>
              <a:round/>
              <a:headEnd type="none" w="med" len="med"/>
              <a:tailEnd type="none" w="med" len="med"/>
            </a:ln>
            <a:effectLst/>
          </c:spPr>
          <c:marker>
            <c:symbol val="circle"/>
            <c:size val="25"/>
            <c:spPr>
              <a:solidFill>
                <a:srgbClr val="CA5817"/>
              </a:solidFill>
              <a:ln>
                <a:solidFill>
                  <a:sysClr val="window" lastClr="FFFFFF"/>
                </a:solidFill>
                <a:prstDash val="solid"/>
              </a:ln>
              <a:effectLst/>
              <a:scene3d>
                <a:camera prst="orthographicFront"/>
                <a:lightRig rig="threePt" dir="t"/>
              </a:scene3d>
              <a:sp3d/>
            </c:spPr>
          </c:marker>
          <c:dPt>
            <c:idx val="14"/>
            <c:bubble3D val="0"/>
            <c:extLst>
              <c:ext xmlns:c16="http://schemas.microsoft.com/office/drawing/2014/chart" uri="{C3380CC4-5D6E-409C-BE32-E72D297353CC}">
                <c16:uniqueId val="{00000000-4D03-4653-A47C-0435DF413D88}"/>
              </c:ext>
            </c:extLst>
          </c:dPt>
          <c:dLbls>
            <c:spPr>
              <a:noFill/>
              <a:ln w="19350">
                <a:noFill/>
              </a:ln>
            </c:spPr>
            <c:txPr>
              <a:bodyPr/>
              <a:lstStyle/>
              <a:p>
                <a:pPr>
                  <a:defRPr lang="en-US" sz="1400" b="0" i="0" u="none" strike="noStrike" baseline="0">
                    <a:solidFill>
                      <a:schemeClr val="bg1"/>
                    </a:solidFill>
                    <a:latin typeface="Calibri"/>
                    <a:ea typeface="Helvetica Neue"/>
                    <a:cs typeface="Calibri"/>
                  </a:defRPr>
                </a:pPr>
                <a:endParaRPr lang="it-IT"/>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Sheet1!$A$2:$A$24</c:f>
              <c:strCache>
                <c:ptCount val="23"/>
                <c:pt idx="0">
                  <c:v>1997</c:v>
                </c:pt>
                <c:pt idx="1">
                  <c:v>1998</c:v>
                </c:pt>
                <c:pt idx="2">
                  <c:v>1999</c:v>
                </c:pt>
                <c:pt idx="3">
                  <c:v>2000</c:v>
                </c:pt>
                <c:pt idx="4">
                  <c:v>2002</c:v>
                </c:pt>
                <c:pt idx="5">
                  <c:v>2003</c:v>
                </c:pt>
                <c:pt idx="6">
                  <c:v>2004</c:v>
                </c:pt>
                <c:pt idx="7">
                  <c:v>2005</c:v>
                </c:pt>
                <c:pt idx="8">
                  <c:v>2007</c:v>
                </c:pt>
                <c:pt idx="9">
                  <c:v>2009</c:v>
                </c:pt>
                <c:pt idx="10">
                  <c:v>2010</c:v>
                </c:pt>
                <c:pt idx="11">
                  <c:v>2011</c:v>
                </c:pt>
                <c:pt idx="12">
                  <c:v>2012</c:v>
                </c:pt>
                <c:pt idx="13">
                  <c:v>2013</c:v>
                </c:pt>
                <c:pt idx="14">
                  <c:v>2014</c:v>
                </c:pt>
                <c:pt idx="15">
                  <c:v>2015</c:v>
                </c:pt>
                <c:pt idx="16">
                  <c:v>2016</c:v>
                </c:pt>
                <c:pt idx="17">
                  <c:v>2017</c:v>
                </c:pt>
                <c:pt idx="18">
                  <c:v>2018</c:v>
                </c:pt>
                <c:pt idx="19">
                  <c:v>2019</c:v>
                </c:pt>
                <c:pt idx="20">
                  <c:v>2020</c:v>
                </c:pt>
                <c:pt idx="21">
                  <c:v>2021</c:v>
                </c:pt>
                <c:pt idx="22">
                  <c:v>2022</c:v>
                </c:pt>
              </c:strCache>
            </c:strRef>
          </c:cat>
          <c:val>
            <c:numRef>
              <c:f>Sheet1!$B$2:$B$24</c:f>
              <c:numCache>
                <c:formatCode>General</c:formatCode>
                <c:ptCount val="23"/>
                <c:pt idx="0">
                  <c:v>65</c:v>
                </c:pt>
                <c:pt idx="1">
                  <c:v>74</c:v>
                </c:pt>
                <c:pt idx="2">
                  <c:v>75</c:v>
                </c:pt>
                <c:pt idx="3">
                  <c:v>76</c:v>
                </c:pt>
                <c:pt idx="4">
                  <c:v>70</c:v>
                </c:pt>
                <c:pt idx="5">
                  <c:v>70</c:v>
                </c:pt>
                <c:pt idx="6">
                  <c:v>79</c:v>
                </c:pt>
                <c:pt idx="7">
                  <c:v>82</c:v>
                </c:pt>
                <c:pt idx="8">
                  <c:v>79</c:v>
                </c:pt>
                <c:pt idx="9">
                  <c:v>84</c:v>
                </c:pt>
                <c:pt idx="10">
                  <c:v>88</c:v>
                </c:pt>
                <c:pt idx="11">
                  <c:v>87</c:v>
                </c:pt>
                <c:pt idx="12">
                  <c:v>87</c:v>
                </c:pt>
                <c:pt idx="13">
                  <c:v>86</c:v>
                </c:pt>
                <c:pt idx="14">
                  <c:v>87</c:v>
                </c:pt>
                <c:pt idx="15">
                  <c:v>87</c:v>
                </c:pt>
                <c:pt idx="16">
                  <c:v>87</c:v>
                </c:pt>
                <c:pt idx="17">
                  <c:v>88</c:v>
                </c:pt>
                <c:pt idx="18">
                  <c:v>88</c:v>
                </c:pt>
                <c:pt idx="19">
                  <c:v>86</c:v>
                </c:pt>
                <c:pt idx="20">
                  <c:v>80</c:v>
                </c:pt>
                <c:pt idx="21">
                  <c:v>85</c:v>
                </c:pt>
                <c:pt idx="22">
                  <c:v>84</c:v>
                </c:pt>
              </c:numCache>
            </c:numRef>
          </c:val>
          <c:smooth val="1"/>
          <c:extLst>
            <c:ext xmlns:c16="http://schemas.microsoft.com/office/drawing/2014/chart" uri="{C3380CC4-5D6E-409C-BE32-E72D297353CC}">
              <c16:uniqueId val="{00000001-4D03-4653-A47C-0435DF413D88}"/>
            </c:ext>
          </c:extLst>
        </c:ser>
        <c:dLbls>
          <c:showLegendKey val="0"/>
          <c:showVal val="1"/>
          <c:showCatName val="0"/>
          <c:showSerName val="0"/>
          <c:showPercent val="0"/>
          <c:showBubbleSize val="0"/>
        </c:dLbls>
        <c:marker val="1"/>
        <c:smooth val="0"/>
        <c:axId val="1762863880"/>
        <c:axId val="1762811144"/>
      </c:lineChart>
      <c:catAx>
        <c:axId val="1762863880"/>
        <c:scaling>
          <c:orientation val="minMax"/>
        </c:scaling>
        <c:delete val="0"/>
        <c:axPos val="b"/>
        <c:numFmt formatCode="General" sourceLinked="1"/>
        <c:majorTickMark val="none"/>
        <c:minorTickMark val="none"/>
        <c:tickLblPos val="nextTo"/>
        <c:spPr>
          <a:ln w="9675">
            <a:solidFill>
              <a:srgbClr val="C2B8B1"/>
            </a:solidFill>
            <a:prstDash val="solid"/>
          </a:ln>
        </c:spPr>
        <c:txPr>
          <a:bodyPr rot="0" vert="horz"/>
          <a:lstStyle/>
          <a:p>
            <a:pPr>
              <a:defRPr lang="en-US" sz="1000" b="0" i="0" u="none" strike="noStrike" baseline="0">
                <a:solidFill>
                  <a:srgbClr val="000000"/>
                </a:solidFill>
                <a:latin typeface="Calibri"/>
                <a:ea typeface="Arial"/>
                <a:cs typeface="Calibri"/>
              </a:defRPr>
            </a:pPr>
            <a:endParaRPr lang="it-IT"/>
          </a:p>
        </c:txPr>
        <c:crossAx val="1762811144"/>
        <c:crossesAt val="0"/>
        <c:auto val="1"/>
        <c:lblAlgn val="ctr"/>
        <c:lblOffset val="100"/>
        <c:tickLblSkip val="1"/>
        <c:tickMarkSkip val="1"/>
        <c:noMultiLvlLbl val="0"/>
      </c:catAx>
      <c:valAx>
        <c:axId val="1762811144"/>
        <c:scaling>
          <c:orientation val="minMax"/>
          <c:max val="100"/>
          <c:min val="0"/>
        </c:scaling>
        <c:delete val="1"/>
        <c:axPos val="l"/>
        <c:numFmt formatCode="0" sourceLinked="0"/>
        <c:majorTickMark val="out"/>
        <c:minorTickMark val="none"/>
        <c:tickLblPos val="nextTo"/>
        <c:crossAx val="1762863880"/>
        <c:crosses val="autoZero"/>
        <c:crossBetween val="between"/>
        <c:majorUnit val="2"/>
      </c:valAx>
      <c:spPr>
        <a:noFill/>
        <a:ln w="25387">
          <a:noFill/>
        </a:ln>
      </c:spPr>
    </c:plotArea>
    <c:plotVisOnly val="1"/>
    <c:dispBlanksAs val="gap"/>
    <c:showDLblsOverMax val="0"/>
  </c:chart>
  <c:spPr>
    <a:noFill/>
    <a:ln w="9525" cmpd="sng">
      <a:noFill/>
    </a:ln>
  </c:spPr>
  <c:txPr>
    <a:bodyPr/>
    <a:lstStyle/>
    <a:p>
      <a:pPr>
        <a:defRPr sz="915" b="1" i="0" u="none" strike="noStrike" baseline="0">
          <a:solidFill>
            <a:srgbClr val="000000"/>
          </a:solidFill>
          <a:latin typeface="Arial"/>
          <a:ea typeface="Arial"/>
          <a:cs typeface="Arial"/>
        </a:defRPr>
      </a:pPr>
      <a:endParaRPr lang="it-IT"/>
    </a:p>
  </c:txPr>
  <c:externalData r:id="rId2">
    <c:autoUpdate val="0"/>
  </c:externalData>
</c:chartSpace>
</file>

<file path=ppt/charts/chart1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it-IT"/>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4963532564398098E-2"/>
          <c:y val="0.112413608579236"/>
          <c:w val="0.93401262992707501"/>
          <c:h val="0.72233654733354702"/>
        </c:manualLayout>
      </c:layout>
      <c:lineChart>
        <c:grouping val="standard"/>
        <c:varyColors val="0"/>
        <c:ser>
          <c:idx val="0"/>
          <c:order val="0"/>
          <c:spPr>
            <a:ln w="317500" cap="rnd" cmpd="sng" algn="ctr">
              <a:solidFill>
                <a:srgbClr val="CB5818"/>
              </a:solidFill>
              <a:prstDash val="solid"/>
              <a:round/>
              <a:headEnd type="none" w="med" len="med"/>
              <a:tailEnd type="none" w="med" len="med"/>
            </a:ln>
            <a:effectLst/>
          </c:spPr>
          <c:marker>
            <c:symbol val="circle"/>
            <c:size val="25"/>
            <c:spPr>
              <a:solidFill>
                <a:srgbClr val="CA5817"/>
              </a:solidFill>
              <a:ln>
                <a:solidFill>
                  <a:sysClr val="window" lastClr="FFFFFF"/>
                </a:solidFill>
                <a:prstDash val="solid"/>
              </a:ln>
              <a:effectLst/>
              <a:scene3d>
                <a:camera prst="orthographicFront"/>
                <a:lightRig rig="threePt" dir="t"/>
              </a:scene3d>
              <a:sp3d/>
            </c:spPr>
          </c:marker>
          <c:dPt>
            <c:idx val="14"/>
            <c:bubble3D val="0"/>
            <c:extLst>
              <c:ext xmlns:c16="http://schemas.microsoft.com/office/drawing/2014/chart" uri="{C3380CC4-5D6E-409C-BE32-E72D297353CC}">
                <c16:uniqueId val="{00000000-A288-42A8-8C59-B020CE2DC124}"/>
              </c:ext>
            </c:extLst>
          </c:dPt>
          <c:dLbls>
            <c:spPr>
              <a:noFill/>
              <a:ln w="19350">
                <a:noFill/>
              </a:ln>
            </c:spPr>
            <c:txPr>
              <a:bodyPr/>
              <a:lstStyle/>
              <a:p>
                <a:pPr>
                  <a:defRPr lang="en-US" sz="1400" b="0" i="0" u="none" strike="noStrike" baseline="0">
                    <a:solidFill>
                      <a:schemeClr val="bg1"/>
                    </a:solidFill>
                    <a:latin typeface="Calibri"/>
                    <a:ea typeface="Helvetica Neue"/>
                    <a:cs typeface="Calibri"/>
                  </a:defRPr>
                </a:pPr>
                <a:endParaRPr lang="it-IT"/>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Sheet1!$A$2:$A$24</c:f>
              <c:strCache>
                <c:ptCount val="23"/>
                <c:pt idx="0">
                  <c:v>1997</c:v>
                </c:pt>
                <c:pt idx="1">
                  <c:v>1998</c:v>
                </c:pt>
                <c:pt idx="2">
                  <c:v>1999</c:v>
                </c:pt>
                <c:pt idx="3">
                  <c:v>2000</c:v>
                </c:pt>
                <c:pt idx="4">
                  <c:v>2002</c:v>
                </c:pt>
                <c:pt idx="5">
                  <c:v>2003</c:v>
                </c:pt>
                <c:pt idx="6">
                  <c:v>2004</c:v>
                </c:pt>
                <c:pt idx="7">
                  <c:v>2005</c:v>
                </c:pt>
                <c:pt idx="8">
                  <c:v>2007</c:v>
                </c:pt>
                <c:pt idx="9">
                  <c:v>2009</c:v>
                </c:pt>
                <c:pt idx="10">
                  <c:v>2010</c:v>
                </c:pt>
                <c:pt idx="11">
                  <c:v>2011</c:v>
                </c:pt>
                <c:pt idx="12">
                  <c:v>2012</c:v>
                </c:pt>
                <c:pt idx="13">
                  <c:v>2013</c:v>
                </c:pt>
                <c:pt idx="14">
                  <c:v>2014</c:v>
                </c:pt>
                <c:pt idx="15">
                  <c:v>2015</c:v>
                </c:pt>
                <c:pt idx="16">
                  <c:v>2016</c:v>
                </c:pt>
                <c:pt idx="17">
                  <c:v>2017</c:v>
                </c:pt>
                <c:pt idx="18">
                  <c:v>2018</c:v>
                </c:pt>
                <c:pt idx="19">
                  <c:v>2019</c:v>
                </c:pt>
                <c:pt idx="20">
                  <c:v>2020</c:v>
                </c:pt>
                <c:pt idx="21">
                  <c:v>2021</c:v>
                </c:pt>
                <c:pt idx="22">
                  <c:v>2022</c:v>
                </c:pt>
              </c:strCache>
            </c:strRef>
          </c:cat>
          <c:val>
            <c:numRef>
              <c:f>Sheet1!$B$2:$B$24</c:f>
              <c:numCache>
                <c:formatCode>General</c:formatCode>
                <c:ptCount val="23"/>
                <c:pt idx="0">
                  <c:v>56</c:v>
                </c:pt>
                <c:pt idx="1">
                  <c:v>66</c:v>
                </c:pt>
                <c:pt idx="2">
                  <c:v>61</c:v>
                </c:pt>
                <c:pt idx="3">
                  <c:v>60</c:v>
                </c:pt>
                <c:pt idx="4">
                  <c:v>59</c:v>
                </c:pt>
                <c:pt idx="5">
                  <c:v>66</c:v>
                </c:pt>
                <c:pt idx="6">
                  <c:v>59</c:v>
                </c:pt>
                <c:pt idx="7">
                  <c:v>54</c:v>
                </c:pt>
                <c:pt idx="8">
                  <c:v>42</c:v>
                </c:pt>
                <c:pt idx="9">
                  <c:v>34</c:v>
                </c:pt>
                <c:pt idx="10">
                  <c:v>25</c:v>
                </c:pt>
                <c:pt idx="11">
                  <c:v>30</c:v>
                </c:pt>
                <c:pt idx="12">
                  <c:v>25</c:v>
                </c:pt>
                <c:pt idx="13">
                  <c:v>29</c:v>
                </c:pt>
                <c:pt idx="14">
                  <c:v>30</c:v>
                </c:pt>
                <c:pt idx="15">
                  <c:v>28</c:v>
                </c:pt>
                <c:pt idx="16">
                  <c:v>23</c:v>
                </c:pt>
                <c:pt idx="17">
                  <c:v>24</c:v>
                </c:pt>
                <c:pt idx="18">
                  <c:v>23</c:v>
                </c:pt>
                <c:pt idx="19">
                  <c:v>26</c:v>
                </c:pt>
                <c:pt idx="20">
                  <c:v>28</c:v>
                </c:pt>
                <c:pt idx="21">
                  <c:v>28</c:v>
                </c:pt>
                <c:pt idx="22">
                  <c:v>23</c:v>
                </c:pt>
              </c:numCache>
            </c:numRef>
          </c:val>
          <c:smooth val="1"/>
          <c:extLst>
            <c:ext xmlns:c16="http://schemas.microsoft.com/office/drawing/2014/chart" uri="{C3380CC4-5D6E-409C-BE32-E72D297353CC}">
              <c16:uniqueId val="{00000001-A288-42A8-8C59-B020CE2DC124}"/>
            </c:ext>
          </c:extLst>
        </c:ser>
        <c:dLbls>
          <c:showLegendKey val="0"/>
          <c:showVal val="1"/>
          <c:showCatName val="0"/>
          <c:showSerName val="0"/>
          <c:showPercent val="0"/>
          <c:showBubbleSize val="0"/>
        </c:dLbls>
        <c:marker val="1"/>
        <c:smooth val="0"/>
        <c:axId val="1762767768"/>
        <c:axId val="1762754584"/>
      </c:lineChart>
      <c:catAx>
        <c:axId val="1762767768"/>
        <c:scaling>
          <c:orientation val="minMax"/>
        </c:scaling>
        <c:delete val="0"/>
        <c:axPos val="b"/>
        <c:numFmt formatCode="General" sourceLinked="1"/>
        <c:majorTickMark val="none"/>
        <c:minorTickMark val="none"/>
        <c:tickLblPos val="nextTo"/>
        <c:spPr>
          <a:ln w="9675">
            <a:solidFill>
              <a:srgbClr val="C2B8B1"/>
            </a:solidFill>
            <a:prstDash val="solid"/>
          </a:ln>
        </c:spPr>
        <c:txPr>
          <a:bodyPr rot="0" vert="horz"/>
          <a:lstStyle/>
          <a:p>
            <a:pPr>
              <a:defRPr lang="en-US" sz="1000" b="0" i="0" u="none" strike="noStrike" baseline="0">
                <a:solidFill>
                  <a:srgbClr val="000000"/>
                </a:solidFill>
                <a:latin typeface="Calibri"/>
                <a:ea typeface="Arial"/>
                <a:cs typeface="Calibri"/>
              </a:defRPr>
            </a:pPr>
            <a:endParaRPr lang="it-IT"/>
          </a:p>
        </c:txPr>
        <c:crossAx val="1762754584"/>
        <c:crossesAt val="0"/>
        <c:auto val="1"/>
        <c:lblAlgn val="ctr"/>
        <c:lblOffset val="100"/>
        <c:tickLblSkip val="1"/>
        <c:tickMarkSkip val="1"/>
        <c:noMultiLvlLbl val="0"/>
      </c:catAx>
      <c:valAx>
        <c:axId val="1762754584"/>
        <c:scaling>
          <c:orientation val="minMax"/>
          <c:max val="100"/>
          <c:min val="0"/>
        </c:scaling>
        <c:delete val="1"/>
        <c:axPos val="l"/>
        <c:numFmt formatCode="0" sourceLinked="0"/>
        <c:majorTickMark val="out"/>
        <c:minorTickMark val="none"/>
        <c:tickLblPos val="nextTo"/>
        <c:crossAx val="1762767768"/>
        <c:crosses val="autoZero"/>
        <c:crossBetween val="between"/>
        <c:majorUnit val="2"/>
      </c:valAx>
      <c:spPr>
        <a:noFill/>
        <a:ln w="25387">
          <a:noFill/>
        </a:ln>
      </c:spPr>
    </c:plotArea>
    <c:plotVisOnly val="1"/>
    <c:dispBlanksAs val="gap"/>
    <c:showDLblsOverMax val="0"/>
  </c:chart>
  <c:spPr>
    <a:noFill/>
    <a:ln w="9525" cmpd="sng">
      <a:noFill/>
    </a:ln>
  </c:spPr>
  <c:txPr>
    <a:bodyPr/>
    <a:lstStyle/>
    <a:p>
      <a:pPr>
        <a:defRPr sz="915" b="1" i="0" u="none" strike="noStrike" baseline="0">
          <a:solidFill>
            <a:srgbClr val="000000"/>
          </a:solidFill>
          <a:latin typeface="Arial"/>
          <a:ea typeface="Arial"/>
          <a:cs typeface="Arial"/>
        </a:defRPr>
      </a:pPr>
      <a:endParaRPr lang="it-IT"/>
    </a:p>
  </c:txPr>
  <c:externalData r:id="rId2">
    <c:autoUpdate val="0"/>
  </c:externalData>
</c:chartSpace>
</file>

<file path=ppt/charts/chart1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1.9950124688279301E-2"/>
          <c:y val="3.8304252568448299E-2"/>
          <c:w val="0.93516209476309198"/>
          <c:h val="0.91793123310148295"/>
        </c:manualLayout>
      </c:layout>
      <c:barChart>
        <c:barDir val="col"/>
        <c:grouping val="clustered"/>
        <c:varyColors val="0"/>
        <c:ser>
          <c:idx val="0"/>
          <c:order val="0"/>
          <c:tx>
            <c:strRef>
              <c:f>Foglio1!$B$1</c:f>
              <c:strCache>
                <c:ptCount val="1"/>
                <c:pt idx="0">
                  <c:v>Serie 1</c:v>
                </c:pt>
              </c:strCache>
            </c:strRef>
          </c:tx>
          <c:spPr>
            <a:solidFill>
              <a:srgbClr val="9F0101"/>
            </a:solidFill>
            <a:ln>
              <a:solidFill>
                <a:srgbClr val="9F0101"/>
              </a:solidFill>
            </a:ln>
          </c:spPr>
          <c:invertIfNegative val="0"/>
          <c:dPt>
            <c:idx val="0"/>
            <c:invertIfNegative val="0"/>
            <c:bubble3D val="0"/>
            <c:spPr>
              <a:solidFill>
                <a:srgbClr val="54A8C9"/>
              </a:solidFill>
              <a:ln>
                <a:noFill/>
              </a:ln>
            </c:spPr>
            <c:extLst>
              <c:ext xmlns:c16="http://schemas.microsoft.com/office/drawing/2014/chart" uri="{C3380CC4-5D6E-409C-BE32-E72D297353CC}">
                <c16:uniqueId val="{00000001-8BF4-4633-8942-72DB3090DE75}"/>
              </c:ext>
            </c:extLst>
          </c:dPt>
          <c:dPt>
            <c:idx val="1"/>
            <c:invertIfNegative val="0"/>
            <c:bubble3D val="0"/>
            <c:spPr>
              <a:solidFill>
                <a:sysClr val="window" lastClr="FFFFFF">
                  <a:lumMod val="50000"/>
                </a:sysClr>
              </a:solidFill>
              <a:ln>
                <a:noFill/>
              </a:ln>
            </c:spPr>
            <c:extLst>
              <c:ext xmlns:c16="http://schemas.microsoft.com/office/drawing/2014/chart" uri="{C3380CC4-5D6E-409C-BE32-E72D297353CC}">
                <c16:uniqueId val="{00000003-8BF4-4633-8942-72DB3090DE75}"/>
              </c:ext>
            </c:extLst>
          </c:dPt>
          <c:dPt>
            <c:idx val="2"/>
            <c:invertIfNegative val="0"/>
            <c:bubble3D val="0"/>
            <c:spPr>
              <a:solidFill>
                <a:srgbClr val="CA5816"/>
              </a:solidFill>
              <a:ln>
                <a:noFill/>
              </a:ln>
            </c:spPr>
            <c:extLst>
              <c:ext xmlns:c16="http://schemas.microsoft.com/office/drawing/2014/chart" uri="{C3380CC4-5D6E-409C-BE32-E72D297353CC}">
                <c16:uniqueId val="{00000005-8BF4-4633-8942-72DB3090DE75}"/>
              </c:ext>
            </c:extLst>
          </c:dPt>
          <c:dPt>
            <c:idx val="3"/>
            <c:invertIfNegative val="0"/>
            <c:bubble3D val="0"/>
            <c:spPr>
              <a:solidFill>
                <a:srgbClr val="655B6F"/>
              </a:solidFill>
              <a:ln>
                <a:noFill/>
              </a:ln>
            </c:spPr>
            <c:extLst>
              <c:ext xmlns:c16="http://schemas.microsoft.com/office/drawing/2014/chart" uri="{C3380CC4-5D6E-409C-BE32-E72D297353CC}">
                <c16:uniqueId val="{00000007-8BF4-4633-8942-72DB3090DE75}"/>
              </c:ext>
            </c:extLst>
          </c:dPt>
          <c:dPt>
            <c:idx val="4"/>
            <c:invertIfNegative val="0"/>
            <c:bubble3D val="0"/>
            <c:spPr>
              <a:solidFill>
                <a:schemeClr val="accent5"/>
              </a:solidFill>
              <a:ln>
                <a:noFill/>
              </a:ln>
            </c:spPr>
            <c:extLst>
              <c:ext xmlns:c16="http://schemas.microsoft.com/office/drawing/2014/chart" uri="{C3380CC4-5D6E-409C-BE32-E72D297353CC}">
                <c16:uniqueId val="{00000009-8BF4-4633-8942-72DB3090DE75}"/>
              </c:ext>
            </c:extLst>
          </c:dPt>
          <c:dLbls>
            <c:spPr>
              <a:noFill/>
              <a:ln>
                <a:noFill/>
              </a:ln>
              <a:effectLst/>
            </c:spPr>
            <c:txPr>
              <a:bodyPr/>
              <a:lstStyle/>
              <a:p>
                <a:pPr>
                  <a:defRPr sz="1800"/>
                </a:pPr>
                <a:endParaRPr lang="it-IT"/>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Foglio1!$A$2:$A$4</c:f>
              <c:strCache>
                <c:ptCount val="3"/>
                <c:pt idx="0">
                  <c:v>conseguenze in prevalenza positive</c:v>
                </c:pt>
                <c:pt idx="1">
                  <c:v>conseguenze positive e negative in egual misura  </c:v>
                </c:pt>
                <c:pt idx="2">
                  <c:v>conseguenze in prevalenza negative</c:v>
                </c:pt>
              </c:strCache>
            </c:strRef>
          </c:cat>
          <c:val>
            <c:numRef>
              <c:f>Foglio1!$B$2:$B$4</c:f>
              <c:numCache>
                <c:formatCode>0</c:formatCode>
                <c:ptCount val="3"/>
                <c:pt idx="0">
                  <c:v>47</c:v>
                </c:pt>
                <c:pt idx="1">
                  <c:v>38</c:v>
                </c:pt>
                <c:pt idx="2">
                  <c:v>15</c:v>
                </c:pt>
              </c:numCache>
            </c:numRef>
          </c:val>
          <c:extLst>
            <c:ext xmlns:c16="http://schemas.microsoft.com/office/drawing/2014/chart" uri="{C3380CC4-5D6E-409C-BE32-E72D297353CC}">
              <c16:uniqueId val="{0000000A-8BF4-4633-8942-72DB3090DE75}"/>
            </c:ext>
          </c:extLst>
        </c:ser>
        <c:dLbls>
          <c:showLegendKey val="0"/>
          <c:showVal val="0"/>
          <c:showCatName val="0"/>
          <c:showSerName val="0"/>
          <c:showPercent val="0"/>
          <c:showBubbleSize val="0"/>
        </c:dLbls>
        <c:gapWidth val="50"/>
        <c:axId val="1762784712"/>
        <c:axId val="1775087128"/>
      </c:barChart>
      <c:catAx>
        <c:axId val="1762784712"/>
        <c:scaling>
          <c:orientation val="minMax"/>
        </c:scaling>
        <c:delete val="0"/>
        <c:axPos val="b"/>
        <c:numFmt formatCode="General" sourceLinked="0"/>
        <c:majorTickMark val="none"/>
        <c:minorTickMark val="none"/>
        <c:tickLblPos val="nextTo"/>
        <c:spPr>
          <a:ln w="12700" cmpd="sng">
            <a:solidFill>
              <a:schemeClr val="tx1"/>
            </a:solidFill>
          </a:ln>
          <a:effectLst/>
        </c:spPr>
        <c:txPr>
          <a:bodyPr/>
          <a:lstStyle/>
          <a:p>
            <a:pPr>
              <a:defRPr sz="1200" cap="none"/>
            </a:pPr>
            <a:endParaRPr lang="it-IT"/>
          </a:p>
        </c:txPr>
        <c:crossAx val="1775087128"/>
        <c:crosses val="autoZero"/>
        <c:auto val="1"/>
        <c:lblAlgn val="ctr"/>
        <c:lblOffset val="100"/>
        <c:noMultiLvlLbl val="0"/>
      </c:catAx>
      <c:valAx>
        <c:axId val="1775087128"/>
        <c:scaling>
          <c:orientation val="minMax"/>
          <c:max val="80"/>
          <c:min val="0"/>
        </c:scaling>
        <c:delete val="1"/>
        <c:axPos val="l"/>
        <c:numFmt formatCode="0" sourceLinked="1"/>
        <c:majorTickMark val="out"/>
        <c:minorTickMark val="none"/>
        <c:tickLblPos val="nextTo"/>
        <c:crossAx val="1762784712"/>
        <c:crosses val="autoZero"/>
        <c:crossBetween val="between"/>
      </c:valAx>
    </c:plotArea>
    <c:plotVisOnly val="1"/>
    <c:dispBlanksAs val="gap"/>
    <c:showDLblsOverMax val="0"/>
  </c:chart>
  <c:txPr>
    <a:bodyPr/>
    <a:lstStyle/>
    <a:p>
      <a:pPr>
        <a:defRPr sz="1800">
          <a:latin typeface="Calibri"/>
          <a:cs typeface="Calibri"/>
        </a:defRPr>
      </a:pPr>
      <a:endParaRPr lang="it-IT"/>
    </a:p>
  </c:txPr>
  <c:externalData r:id="rId2">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it-IT"/>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4773657114389497E-2"/>
          <c:y val="8.1182109497924801E-2"/>
          <c:w val="0.93401262992707501"/>
          <c:h val="0.72233654733354702"/>
        </c:manualLayout>
      </c:layout>
      <c:lineChart>
        <c:grouping val="standard"/>
        <c:varyColors val="0"/>
        <c:ser>
          <c:idx val="0"/>
          <c:order val="0"/>
          <c:spPr>
            <a:ln w="317500" cap="rnd" cmpd="sng" algn="ctr">
              <a:solidFill>
                <a:srgbClr val="CB5818"/>
              </a:solidFill>
              <a:prstDash val="solid"/>
              <a:round/>
              <a:headEnd type="none" w="med" len="med"/>
              <a:tailEnd type="none" w="med" len="med"/>
            </a:ln>
            <a:effectLst/>
          </c:spPr>
          <c:marker>
            <c:symbol val="circle"/>
            <c:size val="25"/>
            <c:spPr>
              <a:solidFill>
                <a:srgbClr val="CA5817"/>
              </a:solidFill>
              <a:ln>
                <a:solidFill>
                  <a:sysClr val="window" lastClr="FFFFFF"/>
                </a:solidFill>
                <a:prstDash val="solid"/>
              </a:ln>
              <a:effectLst/>
              <a:scene3d>
                <a:camera prst="orthographicFront"/>
                <a:lightRig rig="threePt" dir="t"/>
              </a:scene3d>
              <a:sp3d/>
            </c:spPr>
          </c:marker>
          <c:dPt>
            <c:idx val="14"/>
            <c:bubble3D val="0"/>
            <c:extLst>
              <c:ext xmlns:c16="http://schemas.microsoft.com/office/drawing/2014/chart" uri="{C3380CC4-5D6E-409C-BE32-E72D297353CC}">
                <c16:uniqueId val="{00000000-44FB-48E2-9F31-E60C7913EFF3}"/>
              </c:ext>
            </c:extLst>
          </c:dPt>
          <c:dLbls>
            <c:spPr>
              <a:noFill/>
              <a:ln w="19350">
                <a:noFill/>
              </a:ln>
            </c:spPr>
            <c:txPr>
              <a:bodyPr/>
              <a:lstStyle/>
              <a:p>
                <a:pPr>
                  <a:defRPr lang="en-US" sz="1400" b="0" i="0" u="none" strike="noStrike" baseline="0">
                    <a:solidFill>
                      <a:schemeClr val="bg1"/>
                    </a:solidFill>
                    <a:latin typeface="Calibri"/>
                    <a:ea typeface="Helvetica Neue"/>
                    <a:cs typeface="Calibri"/>
                  </a:defRPr>
                </a:pPr>
                <a:endParaRPr lang="it-IT"/>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Sheet1!$A$2:$A$24</c:f>
              <c:strCache>
                <c:ptCount val="23"/>
                <c:pt idx="0">
                  <c:v>1997</c:v>
                </c:pt>
                <c:pt idx="1">
                  <c:v>1998</c:v>
                </c:pt>
                <c:pt idx="2">
                  <c:v>1999</c:v>
                </c:pt>
                <c:pt idx="3">
                  <c:v>2000</c:v>
                </c:pt>
                <c:pt idx="4">
                  <c:v>2002</c:v>
                </c:pt>
                <c:pt idx="5">
                  <c:v>2003</c:v>
                </c:pt>
                <c:pt idx="6">
                  <c:v>2004</c:v>
                </c:pt>
                <c:pt idx="7">
                  <c:v>2005</c:v>
                </c:pt>
                <c:pt idx="8">
                  <c:v>2007</c:v>
                </c:pt>
                <c:pt idx="9">
                  <c:v>2009</c:v>
                </c:pt>
                <c:pt idx="10">
                  <c:v>2010</c:v>
                </c:pt>
                <c:pt idx="11">
                  <c:v>2011</c:v>
                </c:pt>
                <c:pt idx="12">
                  <c:v>2012</c:v>
                </c:pt>
                <c:pt idx="13">
                  <c:v>2013</c:v>
                </c:pt>
                <c:pt idx="14">
                  <c:v>2014</c:v>
                </c:pt>
                <c:pt idx="15">
                  <c:v>2015</c:v>
                </c:pt>
                <c:pt idx="16">
                  <c:v>2016</c:v>
                </c:pt>
                <c:pt idx="17">
                  <c:v>2017</c:v>
                </c:pt>
                <c:pt idx="18">
                  <c:v>2018</c:v>
                </c:pt>
                <c:pt idx="19">
                  <c:v>2019</c:v>
                </c:pt>
                <c:pt idx="20">
                  <c:v>2020</c:v>
                </c:pt>
                <c:pt idx="21">
                  <c:v>2021</c:v>
                </c:pt>
                <c:pt idx="22">
                  <c:v>2022</c:v>
                </c:pt>
              </c:strCache>
            </c:strRef>
          </c:cat>
          <c:val>
            <c:numRef>
              <c:f>Sheet1!$B$2:$B$24</c:f>
              <c:numCache>
                <c:formatCode>General</c:formatCode>
                <c:ptCount val="23"/>
                <c:pt idx="0">
                  <c:v>53</c:v>
                </c:pt>
                <c:pt idx="1">
                  <c:v>58</c:v>
                </c:pt>
                <c:pt idx="2">
                  <c:v>51</c:v>
                </c:pt>
                <c:pt idx="3">
                  <c:v>58</c:v>
                </c:pt>
                <c:pt idx="4">
                  <c:v>53</c:v>
                </c:pt>
                <c:pt idx="5">
                  <c:v>53</c:v>
                </c:pt>
                <c:pt idx="6">
                  <c:v>50</c:v>
                </c:pt>
                <c:pt idx="7">
                  <c:v>53</c:v>
                </c:pt>
                <c:pt idx="8">
                  <c:v>52</c:v>
                </c:pt>
                <c:pt idx="9">
                  <c:v>54</c:v>
                </c:pt>
                <c:pt idx="10">
                  <c:v>49</c:v>
                </c:pt>
                <c:pt idx="11">
                  <c:v>50</c:v>
                </c:pt>
                <c:pt idx="12">
                  <c:v>50</c:v>
                </c:pt>
                <c:pt idx="13">
                  <c:v>47</c:v>
                </c:pt>
                <c:pt idx="14">
                  <c:v>52</c:v>
                </c:pt>
                <c:pt idx="15">
                  <c:v>49</c:v>
                </c:pt>
                <c:pt idx="16">
                  <c:v>45</c:v>
                </c:pt>
                <c:pt idx="17">
                  <c:v>44</c:v>
                </c:pt>
                <c:pt idx="18">
                  <c:v>45</c:v>
                </c:pt>
                <c:pt idx="19">
                  <c:v>43</c:v>
                </c:pt>
                <c:pt idx="20">
                  <c:v>47</c:v>
                </c:pt>
                <c:pt idx="21">
                  <c:v>43</c:v>
                </c:pt>
                <c:pt idx="22">
                  <c:v>43</c:v>
                </c:pt>
              </c:numCache>
            </c:numRef>
          </c:val>
          <c:smooth val="1"/>
          <c:extLst>
            <c:ext xmlns:c16="http://schemas.microsoft.com/office/drawing/2014/chart" uri="{C3380CC4-5D6E-409C-BE32-E72D297353CC}">
              <c16:uniqueId val="{00000001-44FB-48E2-9F31-E60C7913EFF3}"/>
            </c:ext>
          </c:extLst>
        </c:ser>
        <c:dLbls>
          <c:showLegendKey val="0"/>
          <c:showVal val="1"/>
          <c:showCatName val="0"/>
          <c:showSerName val="0"/>
          <c:showPercent val="0"/>
          <c:showBubbleSize val="0"/>
        </c:dLbls>
        <c:marker val="1"/>
        <c:smooth val="0"/>
        <c:axId val="1764019880"/>
        <c:axId val="1764026488"/>
      </c:lineChart>
      <c:catAx>
        <c:axId val="1764019880"/>
        <c:scaling>
          <c:orientation val="minMax"/>
        </c:scaling>
        <c:delete val="0"/>
        <c:axPos val="b"/>
        <c:numFmt formatCode="General" sourceLinked="1"/>
        <c:majorTickMark val="none"/>
        <c:minorTickMark val="none"/>
        <c:tickLblPos val="nextTo"/>
        <c:spPr>
          <a:ln w="9675">
            <a:solidFill>
              <a:srgbClr val="C2B8B1"/>
            </a:solidFill>
            <a:prstDash val="solid"/>
          </a:ln>
        </c:spPr>
        <c:txPr>
          <a:bodyPr rot="0" vert="horz"/>
          <a:lstStyle/>
          <a:p>
            <a:pPr>
              <a:defRPr lang="en-US" sz="1000" b="0" i="0" u="none" strike="noStrike" baseline="0">
                <a:solidFill>
                  <a:srgbClr val="000000"/>
                </a:solidFill>
                <a:latin typeface="Calibri"/>
                <a:ea typeface="Arial"/>
                <a:cs typeface="Calibri"/>
              </a:defRPr>
            </a:pPr>
            <a:endParaRPr lang="it-IT"/>
          </a:p>
        </c:txPr>
        <c:crossAx val="1764026488"/>
        <c:crossesAt val="0"/>
        <c:auto val="1"/>
        <c:lblAlgn val="ctr"/>
        <c:lblOffset val="100"/>
        <c:tickLblSkip val="1"/>
        <c:tickMarkSkip val="1"/>
        <c:noMultiLvlLbl val="0"/>
      </c:catAx>
      <c:valAx>
        <c:axId val="1764026488"/>
        <c:scaling>
          <c:orientation val="minMax"/>
          <c:max val="100"/>
          <c:min val="20"/>
        </c:scaling>
        <c:delete val="1"/>
        <c:axPos val="l"/>
        <c:numFmt formatCode="0" sourceLinked="0"/>
        <c:majorTickMark val="out"/>
        <c:minorTickMark val="none"/>
        <c:tickLblPos val="nextTo"/>
        <c:crossAx val="1764019880"/>
        <c:crosses val="autoZero"/>
        <c:crossBetween val="between"/>
        <c:majorUnit val="2"/>
      </c:valAx>
      <c:spPr>
        <a:noFill/>
        <a:ln w="25387">
          <a:noFill/>
        </a:ln>
      </c:spPr>
    </c:plotArea>
    <c:plotVisOnly val="1"/>
    <c:dispBlanksAs val="gap"/>
    <c:showDLblsOverMax val="0"/>
  </c:chart>
  <c:spPr>
    <a:noFill/>
    <a:ln w="9525" cmpd="sng">
      <a:noFill/>
    </a:ln>
  </c:spPr>
  <c:txPr>
    <a:bodyPr/>
    <a:lstStyle/>
    <a:p>
      <a:pPr>
        <a:defRPr sz="915" b="1" i="0" u="none" strike="noStrike" baseline="0">
          <a:solidFill>
            <a:srgbClr val="000000"/>
          </a:solidFill>
          <a:latin typeface="Arial"/>
          <a:ea typeface="Arial"/>
          <a:cs typeface="Arial"/>
        </a:defRPr>
      </a:pPr>
      <a:endParaRPr lang="it-IT"/>
    </a:p>
  </c:txPr>
  <c:externalData r:id="rId2">
    <c:autoUpdate val="0"/>
  </c:externalData>
</c:chartSpace>
</file>

<file path=ppt/charts/chart1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1.9950124688279301E-2"/>
          <c:y val="0.15421812698944501"/>
          <c:w val="0.93786690877474899"/>
          <c:h val="0.50090902998827302"/>
        </c:manualLayout>
      </c:layout>
      <c:barChart>
        <c:barDir val="col"/>
        <c:grouping val="clustered"/>
        <c:varyColors val="0"/>
        <c:ser>
          <c:idx val="0"/>
          <c:order val="0"/>
          <c:tx>
            <c:strRef>
              <c:f>Foglio1!$B$1</c:f>
              <c:strCache>
                <c:ptCount val="1"/>
                <c:pt idx="0">
                  <c:v>Serie 1</c:v>
                </c:pt>
              </c:strCache>
            </c:strRef>
          </c:tx>
          <c:spPr>
            <a:solidFill>
              <a:srgbClr val="9F0101"/>
            </a:solidFill>
            <a:ln>
              <a:solidFill>
                <a:srgbClr val="9F0101"/>
              </a:solidFill>
            </a:ln>
          </c:spPr>
          <c:invertIfNegative val="0"/>
          <c:dPt>
            <c:idx val="0"/>
            <c:invertIfNegative val="0"/>
            <c:bubble3D val="0"/>
            <c:spPr>
              <a:solidFill>
                <a:srgbClr val="CA5817"/>
              </a:solidFill>
              <a:ln>
                <a:noFill/>
              </a:ln>
            </c:spPr>
            <c:extLst>
              <c:ext xmlns:c16="http://schemas.microsoft.com/office/drawing/2014/chart" uri="{C3380CC4-5D6E-409C-BE32-E72D297353CC}">
                <c16:uniqueId val="{00000001-5FCA-441F-817E-D6E05D93FCAE}"/>
              </c:ext>
            </c:extLst>
          </c:dPt>
          <c:dPt>
            <c:idx val="1"/>
            <c:invertIfNegative val="0"/>
            <c:bubble3D val="0"/>
            <c:spPr>
              <a:solidFill>
                <a:srgbClr val="F5910F"/>
              </a:solidFill>
              <a:ln>
                <a:noFill/>
              </a:ln>
            </c:spPr>
            <c:extLst>
              <c:ext xmlns:c16="http://schemas.microsoft.com/office/drawing/2014/chart" uri="{C3380CC4-5D6E-409C-BE32-E72D297353CC}">
                <c16:uniqueId val="{00000003-5FCA-441F-817E-D6E05D93FCAE}"/>
              </c:ext>
            </c:extLst>
          </c:dPt>
          <c:dPt>
            <c:idx val="2"/>
            <c:invertIfNegative val="0"/>
            <c:bubble3D val="0"/>
            <c:spPr>
              <a:solidFill>
                <a:srgbClr val="54A8C9"/>
              </a:solidFill>
              <a:ln>
                <a:noFill/>
              </a:ln>
            </c:spPr>
            <c:extLst>
              <c:ext xmlns:c16="http://schemas.microsoft.com/office/drawing/2014/chart" uri="{C3380CC4-5D6E-409C-BE32-E72D297353CC}">
                <c16:uniqueId val="{00000005-5FCA-441F-817E-D6E05D93FCAE}"/>
              </c:ext>
            </c:extLst>
          </c:dPt>
          <c:dPt>
            <c:idx val="3"/>
            <c:invertIfNegative val="0"/>
            <c:bubble3D val="0"/>
            <c:spPr>
              <a:solidFill>
                <a:srgbClr val="645A6E"/>
              </a:solidFill>
              <a:ln>
                <a:noFill/>
              </a:ln>
            </c:spPr>
            <c:extLst>
              <c:ext xmlns:c16="http://schemas.microsoft.com/office/drawing/2014/chart" uri="{C3380CC4-5D6E-409C-BE32-E72D297353CC}">
                <c16:uniqueId val="{00000007-5FCA-441F-817E-D6E05D93FCAE}"/>
              </c:ext>
            </c:extLst>
          </c:dPt>
          <c:dPt>
            <c:idx val="4"/>
            <c:invertIfNegative val="0"/>
            <c:bubble3D val="0"/>
            <c:spPr>
              <a:solidFill>
                <a:schemeClr val="accent5"/>
              </a:solidFill>
              <a:ln>
                <a:noFill/>
              </a:ln>
            </c:spPr>
            <c:extLst>
              <c:ext xmlns:c16="http://schemas.microsoft.com/office/drawing/2014/chart" uri="{C3380CC4-5D6E-409C-BE32-E72D297353CC}">
                <c16:uniqueId val="{00000009-5FCA-441F-817E-D6E05D93FCAE}"/>
              </c:ext>
            </c:extLst>
          </c:dPt>
          <c:dLbls>
            <c:dLbl>
              <c:idx val="2"/>
              <c:layout>
                <c:manualLayout>
                  <c:x val="-1.05767222307505E-7"/>
                  <c:y val="0"/>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5FCA-441F-817E-D6E05D93FCAE}"/>
                </c:ext>
              </c:extLst>
            </c:dLbl>
            <c:spPr>
              <a:noFill/>
              <a:ln>
                <a:noFill/>
              </a:ln>
              <a:effectLst/>
            </c:spPr>
            <c:txPr>
              <a:bodyPr/>
              <a:lstStyle/>
              <a:p>
                <a:pPr>
                  <a:defRPr sz="1800"/>
                </a:pPr>
                <a:endParaRPr lang="it-IT"/>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Foglio1!$A$2:$A$5</c:f>
              <c:strCache>
                <c:ptCount val="4"/>
                <c:pt idx="0">
                  <c:v>molto</c:v>
                </c:pt>
                <c:pt idx="1">
                  <c:v>abbastanza</c:v>
                </c:pt>
                <c:pt idx="2">
                  <c:v>poco</c:v>
                </c:pt>
                <c:pt idx="3">
                  <c:v>per niente</c:v>
                </c:pt>
              </c:strCache>
            </c:strRef>
          </c:cat>
          <c:val>
            <c:numRef>
              <c:f>Foglio1!$B$2:$B$5</c:f>
              <c:numCache>
                <c:formatCode>0</c:formatCode>
                <c:ptCount val="4"/>
                <c:pt idx="0">
                  <c:v>4</c:v>
                </c:pt>
                <c:pt idx="1">
                  <c:v>43</c:v>
                </c:pt>
                <c:pt idx="2">
                  <c:v>46</c:v>
                </c:pt>
                <c:pt idx="3">
                  <c:v>7</c:v>
                </c:pt>
              </c:numCache>
            </c:numRef>
          </c:val>
          <c:extLst>
            <c:ext xmlns:c16="http://schemas.microsoft.com/office/drawing/2014/chart" uri="{C3380CC4-5D6E-409C-BE32-E72D297353CC}">
              <c16:uniqueId val="{0000000A-5FCA-441F-817E-D6E05D93FCAE}"/>
            </c:ext>
          </c:extLst>
        </c:ser>
        <c:dLbls>
          <c:showLegendKey val="0"/>
          <c:showVal val="0"/>
          <c:showCatName val="0"/>
          <c:showSerName val="0"/>
          <c:showPercent val="0"/>
          <c:showBubbleSize val="0"/>
        </c:dLbls>
        <c:gapWidth val="50"/>
        <c:axId val="-2108037896"/>
        <c:axId val="-2108034504"/>
      </c:barChart>
      <c:catAx>
        <c:axId val="-2108037896"/>
        <c:scaling>
          <c:orientation val="minMax"/>
        </c:scaling>
        <c:delete val="0"/>
        <c:axPos val="b"/>
        <c:numFmt formatCode="General" sourceLinked="0"/>
        <c:majorTickMark val="none"/>
        <c:minorTickMark val="none"/>
        <c:tickLblPos val="nextTo"/>
        <c:spPr>
          <a:ln w="12700" cmpd="sng">
            <a:solidFill>
              <a:schemeClr val="tx1"/>
            </a:solidFill>
          </a:ln>
          <a:effectLst/>
        </c:spPr>
        <c:txPr>
          <a:bodyPr/>
          <a:lstStyle/>
          <a:p>
            <a:pPr>
              <a:defRPr sz="1200" cap="none" baseline="0"/>
            </a:pPr>
            <a:endParaRPr lang="it-IT"/>
          </a:p>
        </c:txPr>
        <c:crossAx val="-2108034504"/>
        <c:crosses val="autoZero"/>
        <c:auto val="1"/>
        <c:lblAlgn val="ctr"/>
        <c:lblOffset val="100"/>
        <c:noMultiLvlLbl val="0"/>
      </c:catAx>
      <c:valAx>
        <c:axId val="-2108034504"/>
        <c:scaling>
          <c:orientation val="minMax"/>
        </c:scaling>
        <c:delete val="1"/>
        <c:axPos val="l"/>
        <c:numFmt formatCode="0" sourceLinked="1"/>
        <c:majorTickMark val="out"/>
        <c:minorTickMark val="none"/>
        <c:tickLblPos val="nextTo"/>
        <c:crossAx val="-2108037896"/>
        <c:crosses val="autoZero"/>
        <c:crossBetween val="between"/>
      </c:valAx>
    </c:plotArea>
    <c:plotVisOnly val="1"/>
    <c:dispBlanksAs val="gap"/>
    <c:showDLblsOverMax val="0"/>
  </c:chart>
  <c:txPr>
    <a:bodyPr/>
    <a:lstStyle/>
    <a:p>
      <a:pPr>
        <a:defRPr sz="1800">
          <a:latin typeface="Calibri"/>
          <a:cs typeface="Calibri"/>
        </a:defRPr>
      </a:pPr>
      <a:endParaRPr lang="it-IT"/>
    </a:p>
  </c:txPr>
  <c:externalData r:id="rId2">
    <c:autoUpdate val="0"/>
  </c:externalData>
</c:chartSpace>
</file>

<file path=ppt/charts/chart1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1.9950124688279301E-2"/>
          <c:y val="0.15421812698944501"/>
          <c:w val="0.93786690877474899"/>
          <c:h val="0.50090902998827302"/>
        </c:manualLayout>
      </c:layout>
      <c:barChart>
        <c:barDir val="col"/>
        <c:grouping val="clustered"/>
        <c:varyColors val="0"/>
        <c:ser>
          <c:idx val="0"/>
          <c:order val="0"/>
          <c:tx>
            <c:strRef>
              <c:f>Foglio1!$B$1</c:f>
              <c:strCache>
                <c:ptCount val="1"/>
                <c:pt idx="0">
                  <c:v>Serie 1</c:v>
                </c:pt>
              </c:strCache>
            </c:strRef>
          </c:tx>
          <c:spPr>
            <a:solidFill>
              <a:srgbClr val="9F0101"/>
            </a:solidFill>
            <a:ln>
              <a:solidFill>
                <a:srgbClr val="9F0101"/>
              </a:solidFill>
            </a:ln>
          </c:spPr>
          <c:invertIfNegative val="0"/>
          <c:dPt>
            <c:idx val="0"/>
            <c:invertIfNegative val="0"/>
            <c:bubble3D val="0"/>
            <c:spPr>
              <a:solidFill>
                <a:srgbClr val="CA5817"/>
              </a:solidFill>
              <a:ln>
                <a:noFill/>
              </a:ln>
            </c:spPr>
            <c:extLst>
              <c:ext xmlns:c16="http://schemas.microsoft.com/office/drawing/2014/chart" uri="{C3380CC4-5D6E-409C-BE32-E72D297353CC}">
                <c16:uniqueId val="{00000001-5FCA-441F-817E-D6E05D93FCAE}"/>
              </c:ext>
            </c:extLst>
          </c:dPt>
          <c:dPt>
            <c:idx val="1"/>
            <c:invertIfNegative val="0"/>
            <c:bubble3D val="0"/>
            <c:spPr>
              <a:solidFill>
                <a:srgbClr val="F5910F"/>
              </a:solidFill>
              <a:ln>
                <a:noFill/>
              </a:ln>
            </c:spPr>
            <c:extLst>
              <c:ext xmlns:c16="http://schemas.microsoft.com/office/drawing/2014/chart" uri="{C3380CC4-5D6E-409C-BE32-E72D297353CC}">
                <c16:uniqueId val="{00000003-5FCA-441F-817E-D6E05D93FCAE}"/>
              </c:ext>
            </c:extLst>
          </c:dPt>
          <c:dPt>
            <c:idx val="2"/>
            <c:invertIfNegative val="0"/>
            <c:bubble3D val="0"/>
            <c:spPr>
              <a:solidFill>
                <a:srgbClr val="54A8C9"/>
              </a:solidFill>
              <a:ln>
                <a:noFill/>
              </a:ln>
            </c:spPr>
            <c:extLst>
              <c:ext xmlns:c16="http://schemas.microsoft.com/office/drawing/2014/chart" uri="{C3380CC4-5D6E-409C-BE32-E72D297353CC}">
                <c16:uniqueId val="{00000005-5FCA-441F-817E-D6E05D93FCAE}"/>
              </c:ext>
            </c:extLst>
          </c:dPt>
          <c:dPt>
            <c:idx val="3"/>
            <c:invertIfNegative val="0"/>
            <c:bubble3D val="0"/>
            <c:spPr>
              <a:solidFill>
                <a:srgbClr val="645A6E"/>
              </a:solidFill>
              <a:ln>
                <a:noFill/>
              </a:ln>
            </c:spPr>
            <c:extLst>
              <c:ext xmlns:c16="http://schemas.microsoft.com/office/drawing/2014/chart" uri="{C3380CC4-5D6E-409C-BE32-E72D297353CC}">
                <c16:uniqueId val="{00000007-5FCA-441F-817E-D6E05D93FCAE}"/>
              </c:ext>
            </c:extLst>
          </c:dPt>
          <c:dPt>
            <c:idx val="4"/>
            <c:invertIfNegative val="0"/>
            <c:bubble3D val="0"/>
            <c:spPr>
              <a:solidFill>
                <a:schemeClr val="accent5"/>
              </a:solidFill>
              <a:ln>
                <a:noFill/>
              </a:ln>
            </c:spPr>
            <c:extLst>
              <c:ext xmlns:c16="http://schemas.microsoft.com/office/drawing/2014/chart" uri="{C3380CC4-5D6E-409C-BE32-E72D297353CC}">
                <c16:uniqueId val="{00000009-5FCA-441F-817E-D6E05D93FCAE}"/>
              </c:ext>
            </c:extLst>
          </c:dPt>
          <c:dLbls>
            <c:dLbl>
              <c:idx val="2"/>
              <c:layout>
                <c:manualLayout>
                  <c:x val="-1.05767222307505E-7"/>
                  <c:y val="0"/>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5FCA-441F-817E-D6E05D93FCAE}"/>
                </c:ext>
              </c:extLst>
            </c:dLbl>
            <c:spPr>
              <a:noFill/>
              <a:ln>
                <a:noFill/>
              </a:ln>
              <a:effectLst/>
            </c:spPr>
            <c:txPr>
              <a:bodyPr/>
              <a:lstStyle/>
              <a:p>
                <a:pPr>
                  <a:defRPr sz="1800"/>
                </a:pPr>
                <a:endParaRPr lang="it-IT"/>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Foglio1!$A$2:$A$5</c:f>
              <c:strCache>
                <c:ptCount val="4"/>
                <c:pt idx="0">
                  <c:v>sicuramente positivo</c:v>
                </c:pt>
                <c:pt idx="1">
                  <c:v>più positivo che negativo</c:v>
                </c:pt>
                <c:pt idx="2">
                  <c:v>più negativo che positivo</c:v>
                </c:pt>
                <c:pt idx="3">
                  <c:v>sicuramente negativo</c:v>
                </c:pt>
              </c:strCache>
            </c:strRef>
          </c:cat>
          <c:val>
            <c:numRef>
              <c:f>Foglio1!$B$2:$B$5</c:f>
              <c:numCache>
                <c:formatCode>0</c:formatCode>
                <c:ptCount val="4"/>
                <c:pt idx="0">
                  <c:v>22</c:v>
                </c:pt>
                <c:pt idx="1">
                  <c:v>58</c:v>
                </c:pt>
                <c:pt idx="2">
                  <c:v>17</c:v>
                </c:pt>
                <c:pt idx="3">
                  <c:v>3</c:v>
                </c:pt>
              </c:numCache>
            </c:numRef>
          </c:val>
          <c:extLst>
            <c:ext xmlns:c16="http://schemas.microsoft.com/office/drawing/2014/chart" uri="{C3380CC4-5D6E-409C-BE32-E72D297353CC}">
              <c16:uniqueId val="{0000000A-5FCA-441F-817E-D6E05D93FCAE}"/>
            </c:ext>
          </c:extLst>
        </c:ser>
        <c:dLbls>
          <c:showLegendKey val="0"/>
          <c:showVal val="0"/>
          <c:showCatName val="0"/>
          <c:showSerName val="0"/>
          <c:showPercent val="0"/>
          <c:showBubbleSize val="0"/>
        </c:dLbls>
        <c:gapWidth val="50"/>
        <c:axId val="-2108037896"/>
        <c:axId val="-2108034504"/>
      </c:barChart>
      <c:catAx>
        <c:axId val="-2108037896"/>
        <c:scaling>
          <c:orientation val="minMax"/>
        </c:scaling>
        <c:delete val="0"/>
        <c:axPos val="b"/>
        <c:numFmt formatCode="General" sourceLinked="0"/>
        <c:majorTickMark val="none"/>
        <c:minorTickMark val="none"/>
        <c:tickLblPos val="nextTo"/>
        <c:spPr>
          <a:ln w="12700" cmpd="sng">
            <a:solidFill>
              <a:schemeClr val="tx1"/>
            </a:solidFill>
          </a:ln>
          <a:effectLst/>
        </c:spPr>
        <c:txPr>
          <a:bodyPr/>
          <a:lstStyle/>
          <a:p>
            <a:pPr>
              <a:defRPr sz="1200" cap="none" baseline="0"/>
            </a:pPr>
            <a:endParaRPr lang="it-IT"/>
          </a:p>
        </c:txPr>
        <c:crossAx val="-2108034504"/>
        <c:crosses val="autoZero"/>
        <c:auto val="1"/>
        <c:lblAlgn val="ctr"/>
        <c:lblOffset val="100"/>
        <c:noMultiLvlLbl val="0"/>
      </c:catAx>
      <c:valAx>
        <c:axId val="-2108034504"/>
        <c:scaling>
          <c:orientation val="minMax"/>
        </c:scaling>
        <c:delete val="1"/>
        <c:axPos val="l"/>
        <c:numFmt formatCode="0" sourceLinked="1"/>
        <c:majorTickMark val="out"/>
        <c:minorTickMark val="none"/>
        <c:tickLblPos val="nextTo"/>
        <c:crossAx val="-2108037896"/>
        <c:crosses val="autoZero"/>
        <c:crossBetween val="between"/>
      </c:valAx>
    </c:plotArea>
    <c:plotVisOnly val="1"/>
    <c:dispBlanksAs val="gap"/>
    <c:showDLblsOverMax val="0"/>
  </c:chart>
  <c:txPr>
    <a:bodyPr/>
    <a:lstStyle/>
    <a:p>
      <a:pPr>
        <a:defRPr sz="1800">
          <a:latin typeface="Calibri"/>
          <a:cs typeface="Calibri"/>
        </a:defRPr>
      </a:pPr>
      <a:endParaRPr lang="it-IT"/>
    </a:p>
  </c:txPr>
  <c:externalData r:id="rId2">
    <c:autoUpdate val="0"/>
  </c:externalData>
</c:chartSpace>
</file>

<file path=ppt/charts/chart1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1.9950124688279301E-2"/>
          <c:y val="0.15421812698944501"/>
          <c:w val="0.93786690877474899"/>
          <c:h val="0.50090902998827302"/>
        </c:manualLayout>
      </c:layout>
      <c:barChart>
        <c:barDir val="col"/>
        <c:grouping val="clustered"/>
        <c:varyColors val="0"/>
        <c:ser>
          <c:idx val="0"/>
          <c:order val="0"/>
          <c:tx>
            <c:strRef>
              <c:f>Foglio1!$B$1</c:f>
              <c:strCache>
                <c:ptCount val="1"/>
                <c:pt idx="0">
                  <c:v>Serie 1</c:v>
                </c:pt>
              </c:strCache>
            </c:strRef>
          </c:tx>
          <c:spPr>
            <a:solidFill>
              <a:srgbClr val="9F0101"/>
            </a:solidFill>
            <a:ln>
              <a:solidFill>
                <a:srgbClr val="9F0101"/>
              </a:solidFill>
            </a:ln>
          </c:spPr>
          <c:invertIfNegative val="0"/>
          <c:dPt>
            <c:idx val="0"/>
            <c:invertIfNegative val="0"/>
            <c:bubble3D val="0"/>
            <c:spPr>
              <a:solidFill>
                <a:srgbClr val="CA5817"/>
              </a:solidFill>
              <a:ln>
                <a:noFill/>
              </a:ln>
            </c:spPr>
            <c:extLst>
              <c:ext xmlns:c16="http://schemas.microsoft.com/office/drawing/2014/chart" uri="{C3380CC4-5D6E-409C-BE32-E72D297353CC}">
                <c16:uniqueId val="{00000001-5FCA-441F-817E-D6E05D93FCAE}"/>
              </c:ext>
            </c:extLst>
          </c:dPt>
          <c:dPt>
            <c:idx val="1"/>
            <c:invertIfNegative val="0"/>
            <c:bubble3D val="0"/>
            <c:spPr>
              <a:solidFill>
                <a:srgbClr val="F5910F"/>
              </a:solidFill>
              <a:ln>
                <a:noFill/>
              </a:ln>
            </c:spPr>
            <c:extLst>
              <c:ext xmlns:c16="http://schemas.microsoft.com/office/drawing/2014/chart" uri="{C3380CC4-5D6E-409C-BE32-E72D297353CC}">
                <c16:uniqueId val="{00000003-5FCA-441F-817E-D6E05D93FCAE}"/>
              </c:ext>
            </c:extLst>
          </c:dPt>
          <c:dPt>
            <c:idx val="2"/>
            <c:invertIfNegative val="0"/>
            <c:bubble3D val="0"/>
            <c:spPr>
              <a:solidFill>
                <a:srgbClr val="54A8C9"/>
              </a:solidFill>
              <a:ln>
                <a:noFill/>
              </a:ln>
            </c:spPr>
            <c:extLst>
              <c:ext xmlns:c16="http://schemas.microsoft.com/office/drawing/2014/chart" uri="{C3380CC4-5D6E-409C-BE32-E72D297353CC}">
                <c16:uniqueId val="{00000005-5FCA-441F-817E-D6E05D93FCAE}"/>
              </c:ext>
            </c:extLst>
          </c:dPt>
          <c:dPt>
            <c:idx val="3"/>
            <c:invertIfNegative val="0"/>
            <c:bubble3D val="0"/>
            <c:spPr>
              <a:solidFill>
                <a:srgbClr val="645A6E"/>
              </a:solidFill>
              <a:ln>
                <a:noFill/>
              </a:ln>
            </c:spPr>
            <c:extLst>
              <c:ext xmlns:c16="http://schemas.microsoft.com/office/drawing/2014/chart" uri="{C3380CC4-5D6E-409C-BE32-E72D297353CC}">
                <c16:uniqueId val="{00000007-5FCA-441F-817E-D6E05D93FCAE}"/>
              </c:ext>
            </c:extLst>
          </c:dPt>
          <c:dPt>
            <c:idx val="4"/>
            <c:invertIfNegative val="0"/>
            <c:bubble3D val="0"/>
            <c:spPr>
              <a:solidFill>
                <a:schemeClr val="accent5"/>
              </a:solidFill>
              <a:ln>
                <a:noFill/>
              </a:ln>
            </c:spPr>
            <c:extLst>
              <c:ext xmlns:c16="http://schemas.microsoft.com/office/drawing/2014/chart" uri="{C3380CC4-5D6E-409C-BE32-E72D297353CC}">
                <c16:uniqueId val="{00000009-5FCA-441F-817E-D6E05D93FCAE}"/>
              </c:ext>
            </c:extLst>
          </c:dPt>
          <c:dLbls>
            <c:dLbl>
              <c:idx val="2"/>
              <c:layout>
                <c:manualLayout>
                  <c:x val="-1.05767222307505E-7"/>
                  <c:y val="0"/>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5FCA-441F-817E-D6E05D93FCAE}"/>
                </c:ext>
              </c:extLst>
            </c:dLbl>
            <c:spPr>
              <a:noFill/>
              <a:ln>
                <a:noFill/>
              </a:ln>
              <a:effectLst/>
            </c:spPr>
            <c:txPr>
              <a:bodyPr/>
              <a:lstStyle/>
              <a:p>
                <a:pPr>
                  <a:defRPr sz="1800"/>
                </a:pPr>
                <a:endParaRPr lang="it-IT"/>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Foglio1!$A$2:$A$5</c:f>
              <c:strCache>
                <c:ptCount val="4"/>
                <c:pt idx="0">
                  <c:v>molta</c:v>
                </c:pt>
                <c:pt idx="1">
                  <c:v>abbastanza</c:v>
                </c:pt>
                <c:pt idx="2">
                  <c:v>poca</c:v>
                </c:pt>
                <c:pt idx="3">
                  <c:v>nessuna</c:v>
                </c:pt>
              </c:strCache>
            </c:strRef>
          </c:cat>
          <c:val>
            <c:numRef>
              <c:f>Foglio1!$B$2:$B$5</c:f>
              <c:numCache>
                <c:formatCode>0</c:formatCode>
                <c:ptCount val="4"/>
                <c:pt idx="0">
                  <c:v>24</c:v>
                </c:pt>
                <c:pt idx="1">
                  <c:v>57</c:v>
                </c:pt>
                <c:pt idx="2">
                  <c:v>16</c:v>
                </c:pt>
                <c:pt idx="3">
                  <c:v>3</c:v>
                </c:pt>
              </c:numCache>
            </c:numRef>
          </c:val>
          <c:extLst>
            <c:ext xmlns:c16="http://schemas.microsoft.com/office/drawing/2014/chart" uri="{C3380CC4-5D6E-409C-BE32-E72D297353CC}">
              <c16:uniqueId val="{0000000A-5FCA-441F-817E-D6E05D93FCAE}"/>
            </c:ext>
          </c:extLst>
        </c:ser>
        <c:dLbls>
          <c:showLegendKey val="0"/>
          <c:showVal val="0"/>
          <c:showCatName val="0"/>
          <c:showSerName val="0"/>
          <c:showPercent val="0"/>
          <c:showBubbleSize val="0"/>
        </c:dLbls>
        <c:gapWidth val="50"/>
        <c:axId val="-2108037896"/>
        <c:axId val="-2108034504"/>
      </c:barChart>
      <c:catAx>
        <c:axId val="-2108037896"/>
        <c:scaling>
          <c:orientation val="minMax"/>
        </c:scaling>
        <c:delete val="0"/>
        <c:axPos val="b"/>
        <c:numFmt formatCode="General" sourceLinked="0"/>
        <c:majorTickMark val="none"/>
        <c:minorTickMark val="none"/>
        <c:tickLblPos val="nextTo"/>
        <c:spPr>
          <a:ln w="12700" cmpd="sng">
            <a:solidFill>
              <a:schemeClr val="tx1"/>
            </a:solidFill>
          </a:ln>
          <a:effectLst/>
        </c:spPr>
        <c:txPr>
          <a:bodyPr/>
          <a:lstStyle/>
          <a:p>
            <a:pPr>
              <a:defRPr sz="1200" cap="none" baseline="0"/>
            </a:pPr>
            <a:endParaRPr lang="it-IT"/>
          </a:p>
        </c:txPr>
        <c:crossAx val="-2108034504"/>
        <c:crosses val="autoZero"/>
        <c:auto val="1"/>
        <c:lblAlgn val="ctr"/>
        <c:lblOffset val="100"/>
        <c:noMultiLvlLbl val="0"/>
      </c:catAx>
      <c:valAx>
        <c:axId val="-2108034504"/>
        <c:scaling>
          <c:orientation val="minMax"/>
        </c:scaling>
        <c:delete val="1"/>
        <c:axPos val="l"/>
        <c:numFmt formatCode="0" sourceLinked="1"/>
        <c:majorTickMark val="out"/>
        <c:minorTickMark val="none"/>
        <c:tickLblPos val="nextTo"/>
        <c:crossAx val="-2108037896"/>
        <c:crosses val="autoZero"/>
        <c:crossBetween val="between"/>
      </c:valAx>
    </c:plotArea>
    <c:plotVisOnly val="1"/>
    <c:dispBlanksAs val="gap"/>
    <c:showDLblsOverMax val="0"/>
  </c:chart>
  <c:txPr>
    <a:bodyPr/>
    <a:lstStyle/>
    <a:p>
      <a:pPr>
        <a:defRPr sz="1800">
          <a:latin typeface="Calibri"/>
          <a:cs typeface="Calibri"/>
        </a:defRPr>
      </a:pPr>
      <a:endParaRPr lang="it-IT"/>
    </a:p>
  </c:txPr>
  <c:externalData r:id="rId2">
    <c:autoUpdate val="0"/>
  </c:externalData>
</c:chartSpace>
</file>

<file path=ppt/charts/chart1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it-IT"/>
  <c:roundedCorners val="0"/>
  <mc:AlternateContent xmlns:mc="http://schemas.openxmlformats.org/markup-compatibility/2006">
    <mc:Choice xmlns:c14="http://schemas.microsoft.com/office/drawing/2007/8/2/chart" Requires="c14">
      <c14:style val="120"/>
    </mc:Choice>
    <mc:Fallback>
      <c:style val="20"/>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30058898110473597"/>
          <c:y val="2.1776124977697001E-2"/>
          <c:w val="0.52288855081421204"/>
          <c:h val="0.97030318587718944"/>
        </c:manualLayout>
      </c:layout>
      <c:barChart>
        <c:barDir val="bar"/>
        <c:grouping val="clustered"/>
        <c:varyColors val="0"/>
        <c:ser>
          <c:idx val="0"/>
          <c:order val="0"/>
          <c:spPr>
            <a:solidFill>
              <a:srgbClr val="CA5817"/>
            </a:solidFill>
            <a:ln w="3175" cmpd="sng">
              <a:solidFill>
                <a:srgbClr val="CA5817"/>
              </a:solidFill>
            </a:ln>
          </c:spPr>
          <c:invertIfNegative val="0"/>
          <c:dLbls>
            <c:dLbl>
              <c:idx val="0"/>
              <c:layout>
                <c:manualLayout>
                  <c:x val="-3.9647960816228903E-3"/>
                  <c:y val="3.7318774451678498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CBC3-428F-88D8-D3FC857B01BE}"/>
                </c:ext>
              </c:extLst>
            </c:dLbl>
            <c:dLbl>
              <c:idx val="1"/>
              <c:layout>
                <c:manualLayout>
                  <c:x val="-1.3843946611009101E-3"/>
                  <c:y val="2.4629930164157799E-4"/>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CBC3-428F-88D8-D3FC857B01BE}"/>
                </c:ext>
              </c:extLst>
            </c:dLbl>
            <c:dLbl>
              <c:idx val="2"/>
              <c:layout>
                <c:manualLayout>
                  <c:x val="-4.4295993021584304E-3"/>
                  <c:y val="3.1771988712725099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CBC3-428F-88D8-D3FC857B01BE}"/>
                </c:ext>
              </c:extLst>
            </c:dLbl>
            <c:dLbl>
              <c:idx val="3"/>
              <c:layout>
                <c:manualLayout>
                  <c:x val="-1.7310342745868301E-3"/>
                  <c:y val="1.3605282121004799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CBC3-428F-88D8-D3FC857B01BE}"/>
                </c:ext>
              </c:extLst>
            </c:dLbl>
            <c:dLbl>
              <c:idx val="4"/>
              <c:layout>
                <c:manualLayout>
                  <c:x val="-3.0240633582998199E-3"/>
                  <c:y val="-2.4779315638997299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CBC3-428F-88D8-D3FC857B01BE}"/>
                </c:ext>
              </c:extLst>
            </c:dLbl>
            <c:dLbl>
              <c:idx val="5"/>
              <c:layout>
                <c:manualLayout>
                  <c:x val="-5.0379728042369998E-17"/>
                  <c:y val="4.0164152229026501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CBC3-428F-88D8-D3FC857B01BE}"/>
                </c:ext>
              </c:extLst>
            </c:dLbl>
            <c:dLbl>
              <c:idx val="6"/>
              <c:layout>
                <c:manualLayout>
                  <c:x val="7.6773855561567696E-4"/>
                  <c:y val="4.98854120042051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CBC3-428F-88D8-D3FC857B01BE}"/>
                </c:ext>
              </c:extLst>
            </c:dLbl>
            <c:spPr>
              <a:noFill/>
              <a:ln>
                <a:noFill/>
              </a:ln>
              <a:effectLst/>
            </c:spPr>
            <c:txPr>
              <a:bodyPr/>
              <a:lstStyle/>
              <a:p>
                <a:pPr>
                  <a:defRPr sz="1400"/>
                </a:pPr>
                <a:endParaRPr lang="it-IT"/>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Foglio1!$A$2:$A$22</c:f>
              <c:strCache>
                <c:ptCount val="21"/>
                <c:pt idx="0">
                  <c:v>Droga</c:v>
                </c:pt>
                <c:pt idx="1">
                  <c:v>Bullismo</c:v>
                </c:pt>
                <c:pt idx="2">
                  <c:v>Alcool</c:v>
                </c:pt>
                <c:pt idx="3">
                  <c:v>Brutte compagnie</c:v>
                </c:pt>
                <c:pt idx="4">
                  <c:v>Mancanza lavoro</c:v>
                </c:pt>
                <c:pt idx="5">
                  <c:v>Pedofilia</c:v>
                </c:pt>
                <c:pt idx="6">
                  <c:v>Incidenti </c:v>
                </c:pt>
                <c:pt idx="7">
                  <c:v>Malattie</c:v>
                </c:pt>
                <c:pt idx="8">
                  <c:v>Cyberbullismo</c:v>
                </c:pt>
                <c:pt idx="9">
                  <c:v>Stress/depressione</c:v>
                </c:pt>
                <c:pt idx="10">
                  <c:v>Mancanza motivazioni</c:v>
                </c:pt>
                <c:pt idx="11">
                  <c:v>Fumo</c:v>
                </c:pt>
                <c:pt idx="12">
                  <c:v>Difficoltà economiche</c:v>
                </c:pt>
                <c:pt idx="13">
                  <c:v>Dipendenza (da video, computer,internet,gioco..)</c:v>
                </c:pt>
                <c:pt idx="14">
                  <c:v>Abbandono degli studi</c:v>
                </c:pt>
                <c:pt idx="15">
                  <c:v>Disadattamento</c:v>
                </c:pt>
                <c:pt idx="16">
                  <c:v>Solitudine</c:v>
                </c:pt>
                <c:pt idx="17">
                  <c:v>Che abbraccino ideologie estremiste (religiose/politiche)</c:v>
                </c:pt>
                <c:pt idx="18">
                  <c:v>Difficoltà scolastiche</c:v>
                </c:pt>
                <c:pt idx="19">
                  <c:v>Violenze domestiche (partner)</c:v>
                </c:pt>
                <c:pt idx="20">
                  <c:v>Perdita di status sociale</c:v>
                </c:pt>
              </c:strCache>
            </c:strRef>
          </c:cat>
          <c:val>
            <c:numRef>
              <c:f>Foglio1!$B$2:$B$22</c:f>
              <c:numCache>
                <c:formatCode>0</c:formatCode>
                <c:ptCount val="21"/>
                <c:pt idx="0">
                  <c:v>67.2</c:v>
                </c:pt>
                <c:pt idx="1">
                  <c:v>40.799999999999997</c:v>
                </c:pt>
                <c:pt idx="2">
                  <c:v>37.9</c:v>
                </c:pt>
                <c:pt idx="3">
                  <c:v>29.1</c:v>
                </c:pt>
                <c:pt idx="4">
                  <c:v>27.8</c:v>
                </c:pt>
                <c:pt idx="5">
                  <c:v>26.7</c:v>
                </c:pt>
                <c:pt idx="6">
                  <c:v>24.7</c:v>
                </c:pt>
                <c:pt idx="7">
                  <c:v>24.1</c:v>
                </c:pt>
                <c:pt idx="8">
                  <c:v>21.5</c:v>
                </c:pt>
                <c:pt idx="9">
                  <c:v>19.5</c:v>
                </c:pt>
                <c:pt idx="10">
                  <c:v>16</c:v>
                </c:pt>
                <c:pt idx="11">
                  <c:v>13.6</c:v>
                </c:pt>
                <c:pt idx="12">
                  <c:v>12.9</c:v>
                </c:pt>
                <c:pt idx="13">
                  <c:v>11.8</c:v>
                </c:pt>
                <c:pt idx="14">
                  <c:v>10.9</c:v>
                </c:pt>
                <c:pt idx="15">
                  <c:v>10.3</c:v>
                </c:pt>
                <c:pt idx="16">
                  <c:v>10.1</c:v>
                </c:pt>
                <c:pt idx="17">
                  <c:v>6.5</c:v>
                </c:pt>
                <c:pt idx="18">
                  <c:v>6.3</c:v>
                </c:pt>
                <c:pt idx="19">
                  <c:v>4.3</c:v>
                </c:pt>
                <c:pt idx="20">
                  <c:v>1.3</c:v>
                </c:pt>
              </c:numCache>
            </c:numRef>
          </c:val>
          <c:extLst>
            <c:ext xmlns:c16="http://schemas.microsoft.com/office/drawing/2014/chart" uri="{C3380CC4-5D6E-409C-BE32-E72D297353CC}">
              <c16:uniqueId val="{00000007-CBC3-428F-88D8-D3FC857B01BE}"/>
            </c:ext>
          </c:extLst>
        </c:ser>
        <c:dLbls>
          <c:showLegendKey val="0"/>
          <c:showVal val="0"/>
          <c:showCatName val="0"/>
          <c:showSerName val="0"/>
          <c:showPercent val="0"/>
          <c:showBubbleSize val="0"/>
        </c:dLbls>
        <c:gapWidth val="84"/>
        <c:axId val="-2098025816"/>
        <c:axId val="-2098022776"/>
      </c:barChart>
      <c:catAx>
        <c:axId val="-2098025816"/>
        <c:scaling>
          <c:orientation val="maxMin"/>
        </c:scaling>
        <c:delete val="1"/>
        <c:axPos val="l"/>
        <c:numFmt formatCode="General" sourceLinked="0"/>
        <c:majorTickMark val="none"/>
        <c:minorTickMark val="none"/>
        <c:tickLblPos val="nextTo"/>
        <c:crossAx val="-2098022776"/>
        <c:crosses val="autoZero"/>
        <c:auto val="1"/>
        <c:lblAlgn val="ctr"/>
        <c:lblOffset val="100"/>
        <c:noMultiLvlLbl val="0"/>
      </c:catAx>
      <c:valAx>
        <c:axId val="-2098022776"/>
        <c:scaling>
          <c:orientation val="minMax"/>
        </c:scaling>
        <c:delete val="1"/>
        <c:axPos val="t"/>
        <c:numFmt formatCode="0" sourceLinked="1"/>
        <c:majorTickMark val="out"/>
        <c:minorTickMark val="none"/>
        <c:tickLblPos val="nextTo"/>
        <c:crossAx val="-2098025816"/>
        <c:crosses val="autoZero"/>
        <c:crossBetween val="between"/>
      </c:valAx>
    </c:plotArea>
    <c:plotVisOnly val="1"/>
    <c:dispBlanksAs val="zero"/>
    <c:showDLblsOverMax val="0"/>
  </c:chart>
  <c:spPr>
    <a:ln>
      <a:noFill/>
    </a:ln>
  </c:spPr>
  <c:txPr>
    <a:bodyPr/>
    <a:lstStyle/>
    <a:p>
      <a:pPr>
        <a:defRPr sz="1800">
          <a:solidFill>
            <a:srgbClr val="000000"/>
          </a:solidFill>
          <a:latin typeface="Calibri"/>
          <a:cs typeface="Calibri"/>
        </a:defRPr>
      </a:pPr>
      <a:endParaRPr lang="it-IT"/>
    </a:p>
  </c:txPr>
  <c:externalData r:id="rId2">
    <c:autoUpdate val="0"/>
  </c:externalData>
</c:chartSpace>
</file>

<file path=ppt/charts/chart1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0.52213843172650098"/>
          <c:y val="0"/>
          <c:w val="0.42881994045497501"/>
          <c:h val="0.79818666192625898"/>
        </c:manualLayout>
      </c:layout>
      <c:barChart>
        <c:barDir val="bar"/>
        <c:grouping val="percentStacked"/>
        <c:varyColors val="0"/>
        <c:ser>
          <c:idx val="0"/>
          <c:order val="0"/>
          <c:tx>
            <c:strRef>
              <c:f>Foglio1!$B$1</c:f>
              <c:strCache>
                <c:ptCount val="1"/>
                <c:pt idx="0">
                  <c:v>del tutto d'accordo</c:v>
                </c:pt>
              </c:strCache>
            </c:strRef>
          </c:tx>
          <c:spPr>
            <a:solidFill>
              <a:srgbClr val="CA5817"/>
            </a:solidFill>
            <a:ln>
              <a:noFill/>
            </a:ln>
          </c:spPr>
          <c:invertIfNegative val="0"/>
          <c:dLbls>
            <c:spPr>
              <a:noFill/>
              <a:ln>
                <a:noFill/>
              </a:ln>
              <a:effectLst/>
            </c:spPr>
            <c:txPr>
              <a:bodyPr/>
              <a:lstStyle/>
              <a:p>
                <a:pPr>
                  <a:defRPr sz="1600">
                    <a:solidFill>
                      <a:schemeClr val="bg1"/>
                    </a:solidFill>
                    <a:latin typeface="Calibri"/>
                    <a:cs typeface="Calibri"/>
                  </a:defRPr>
                </a:pPr>
                <a:endParaRPr lang="it-IT"/>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Foglio1!$A$2:$A$8</c:f>
              <c:strCache>
                <c:ptCount val="7"/>
                <c:pt idx="0">
                  <c:v>Avere un figlio dà senso all'esistenza</c:v>
                </c:pt>
                <c:pt idx="1">
                  <c:v>Si può essere felici senza avere figli</c:v>
                </c:pt>
                <c:pt idx="2">
                  <c:v>La relazione di coppia mi dà sicurezza</c:v>
                </c:pt>
                <c:pt idx="3">
                  <c:v>Non è indispensabile formare una famiglia</c:v>
                </c:pt>
                <c:pt idx="4">
                  <c:v>Prima viene la soddisfazione del singolo, poi quella di coppia</c:v>
                </c:pt>
                <c:pt idx="5">
                  <c:v>L'umanità è incapace di amare per sempre</c:v>
                </c:pt>
                <c:pt idx="6">
                  <c:v>Prima viene il lavoro, poi la famiglia</c:v>
                </c:pt>
              </c:strCache>
            </c:strRef>
          </c:cat>
          <c:val>
            <c:numRef>
              <c:f>Foglio1!$B$2:$B$8</c:f>
              <c:numCache>
                <c:formatCode>0</c:formatCode>
                <c:ptCount val="7"/>
                <c:pt idx="0">
                  <c:v>33</c:v>
                </c:pt>
                <c:pt idx="1">
                  <c:v>22</c:v>
                </c:pt>
                <c:pt idx="2">
                  <c:v>20</c:v>
                </c:pt>
                <c:pt idx="3">
                  <c:v>16</c:v>
                </c:pt>
                <c:pt idx="4">
                  <c:v>13</c:v>
                </c:pt>
                <c:pt idx="5">
                  <c:v>13</c:v>
                </c:pt>
                <c:pt idx="6">
                  <c:v>4</c:v>
                </c:pt>
              </c:numCache>
            </c:numRef>
          </c:val>
          <c:extLst>
            <c:ext xmlns:c16="http://schemas.microsoft.com/office/drawing/2014/chart" uri="{C3380CC4-5D6E-409C-BE32-E72D297353CC}">
              <c16:uniqueId val="{00000000-E270-4DC4-AB2B-28154E7F6CDC}"/>
            </c:ext>
          </c:extLst>
        </c:ser>
        <c:ser>
          <c:idx val="1"/>
          <c:order val="1"/>
          <c:tx>
            <c:strRef>
              <c:f>Foglio1!$C$1</c:f>
              <c:strCache>
                <c:ptCount val="1"/>
                <c:pt idx="0">
                  <c:v>d'accordo</c:v>
                </c:pt>
              </c:strCache>
            </c:strRef>
          </c:tx>
          <c:spPr>
            <a:solidFill>
              <a:srgbClr val="F5910F"/>
            </a:solidFill>
          </c:spPr>
          <c:invertIfNegative val="0"/>
          <c:dLbls>
            <c:dLbl>
              <c:idx val="12"/>
              <c:layout>
                <c:manualLayout>
                  <c:x val="1.7672023933764699E-2"/>
                  <c:y val="2.2830992767069601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E270-4DC4-AB2B-28154E7F6CDC}"/>
                </c:ext>
              </c:extLst>
            </c:dLbl>
            <c:spPr>
              <a:noFill/>
              <a:ln>
                <a:noFill/>
              </a:ln>
              <a:effectLst/>
            </c:spPr>
            <c:txPr>
              <a:bodyPr/>
              <a:lstStyle/>
              <a:p>
                <a:pPr>
                  <a:defRPr sz="1600">
                    <a:solidFill>
                      <a:schemeClr val="bg1"/>
                    </a:solidFill>
                    <a:latin typeface="Calibri"/>
                    <a:cs typeface="Calibri"/>
                  </a:defRPr>
                </a:pPr>
                <a:endParaRPr lang="it-IT"/>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Foglio1!$A$2:$A$8</c:f>
              <c:strCache>
                <c:ptCount val="7"/>
                <c:pt idx="0">
                  <c:v>Avere un figlio dà senso all'esistenza</c:v>
                </c:pt>
                <c:pt idx="1">
                  <c:v>Si può essere felici senza avere figli</c:v>
                </c:pt>
                <c:pt idx="2">
                  <c:v>La relazione di coppia mi dà sicurezza</c:v>
                </c:pt>
                <c:pt idx="3">
                  <c:v>Non è indispensabile formare una famiglia</c:v>
                </c:pt>
                <c:pt idx="4">
                  <c:v>Prima viene la soddisfazione del singolo, poi quella di coppia</c:v>
                </c:pt>
                <c:pt idx="5">
                  <c:v>L'umanità è incapace di amare per sempre</c:v>
                </c:pt>
                <c:pt idx="6">
                  <c:v>Prima viene il lavoro, poi la famiglia</c:v>
                </c:pt>
              </c:strCache>
            </c:strRef>
          </c:cat>
          <c:val>
            <c:numRef>
              <c:f>Foglio1!$C$2:$C$8</c:f>
              <c:numCache>
                <c:formatCode>0</c:formatCode>
                <c:ptCount val="7"/>
                <c:pt idx="0">
                  <c:v>44</c:v>
                </c:pt>
                <c:pt idx="1">
                  <c:v>56</c:v>
                </c:pt>
                <c:pt idx="2">
                  <c:v>59</c:v>
                </c:pt>
                <c:pt idx="3">
                  <c:v>49</c:v>
                </c:pt>
                <c:pt idx="4">
                  <c:v>28</c:v>
                </c:pt>
                <c:pt idx="5">
                  <c:v>35</c:v>
                </c:pt>
                <c:pt idx="6">
                  <c:v>16</c:v>
                </c:pt>
              </c:numCache>
            </c:numRef>
          </c:val>
          <c:extLst>
            <c:ext xmlns:c16="http://schemas.microsoft.com/office/drawing/2014/chart" uri="{C3380CC4-5D6E-409C-BE32-E72D297353CC}">
              <c16:uniqueId val="{00000002-E270-4DC4-AB2B-28154E7F6CDC}"/>
            </c:ext>
          </c:extLst>
        </c:ser>
        <c:ser>
          <c:idx val="2"/>
          <c:order val="2"/>
          <c:tx>
            <c:strRef>
              <c:f>Foglio1!$D$1</c:f>
              <c:strCache>
                <c:ptCount val="1"/>
                <c:pt idx="0">
                  <c:v>in disaccordo</c:v>
                </c:pt>
              </c:strCache>
            </c:strRef>
          </c:tx>
          <c:spPr>
            <a:solidFill>
              <a:srgbClr val="C2B8B1"/>
            </a:solidFill>
            <a:ln>
              <a:noFill/>
            </a:ln>
          </c:spPr>
          <c:invertIfNegative val="0"/>
          <c:dLbls>
            <c:spPr>
              <a:noFill/>
              <a:ln>
                <a:noFill/>
              </a:ln>
              <a:effectLst/>
            </c:spPr>
            <c:txPr>
              <a:bodyPr/>
              <a:lstStyle/>
              <a:p>
                <a:pPr>
                  <a:defRPr sz="1600">
                    <a:solidFill>
                      <a:srgbClr val="FFFFFF"/>
                    </a:solidFill>
                    <a:latin typeface="Calibri"/>
                    <a:cs typeface="Calibri"/>
                  </a:defRPr>
                </a:pPr>
                <a:endParaRPr lang="it-IT"/>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Foglio1!$A$2:$A$8</c:f>
              <c:strCache>
                <c:ptCount val="7"/>
                <c:pt idx="0">
                  <c:v>Avere un figlio dà senso all'esistenza</c:v>
                </c:pt>
                <c:pt idx="1">
                  <c:v>Si può essere felici senza avere figli</c:v>
                </c:pt>
                <c:pt idx="2">
                  <c:v>La relazione di coppia mi dà sicurezza</c:v>
                </c:pt>
                <c:pt idx="3">
                  <c:v>Non è indispensabile formare una famiglia</c:v>
                </c:pt>
                <c:pt idx="4">
                  <c:v>Prima viene la soddisfazione del singolo, poi quella di coppia</c:v>
                </c:pt>
                <c:pt idx="5">
                  <c:v>L'umanità è incapace di amare per sempre</c:v>
                </c:pt>
                <c:pt idx="6">
                  <c:v>Prima viene il lavoro, poi la famiglia</c:v>
                </c:pt>
              </c:strCache>
            </c:strRef>
          </c:cat>
          <c:val>
            <c:numRef>
              <c:f>Foglio1!$D$2:$D$8</c:f>
              <c:numCache>
                <c:formatCode>0</c:formatCode>
                <c:ptCount val="7"/>
                <c:pt idx="0">
                  <c:v>16</c:v>
                </c:pt>
                <c:pt idx="1">
                  <c:v>19</c:v>
                </c:pt>
                <c:pt idx="2">
                  <c:v>17</c:v>
                </c:pt>
                <c:pt idx="3">
                  <c:v>27</c:v>
                </c:pt>
                <c:pt idx="4">
                  <c:v>42</c:v>
                </c:pt>
                <c:pt idx="5">
                  <c:v>40</c:v>
                </c:pt>
                <c:pt idx="6">
                  <c:v>55</c:v>
                </c:pt>
              </c:numCache>
            </c:numRef>
          </c:val>
          <c:extLst>
            <c:ext xmlns:c16="http://schemas.microsoft.com/office/drawing/2014/chart" uri="{C3380CC4-5D6E-409C-BE32-E72D297353CC}">
              <c16:uniqueId val="{00000003-E270-4DC4-AB2B-28154E7F6CDC}"/>
            </c:ext>
          </c:extLst>
        </c:ser>
        <c:ser>
          <c:idx val="3"/>
          <c:order val="3"/>
          <c:tx>
            <c:strRef>
              <c:f>Foglio1!$E$1</c:f>
              <c:strCache>
                <c:ptCount val="1"/>
                <c:pt idx="0">
                  <c:v>del tutto in disaccordo</c:v>
                </c:pt>
              </c:strCache>
            </c:strRef>
          </c:tx>
          <c:spPr>
            <a:solidFill>
              <a:srgbClr val="8D8581"/>
            </a:solidFill>
            <a:ln>
              <a:noFill/>
            </a:ln>
          </c:spPr>
          <c:invertIfNegative val="0"/>
          <c:dLbls>
            <c:spPr>
              <a:noFill/>
              <a:ln>
                <a:noFill/>
              </a:ln>
              <a:effectLst/>
            </c:spPr>
            <c:txPr>
              <a:bodyPr/>
              <a:lstStyle/>
              <a:p>
                <a:pPr>
                  <a:defRPr sz="1600">
                    <a:solidFill>
                      <a:schemeClr val="bg1"/>
                    </a:solidFill>
                    <a:latin typeface="Calibri"/>
                    <a:cs typeface="Calibri"/>
                  </a:defRPr>
                </a:pPr>
                <a:endParaRPr lang="it-IT"/>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Foglio1!$A$2:$A$8</c:f>
              <c:strCache>
                <c:ptCount val="7"/>
                <c:pt idx="0">
                  <c:v>Avere un figlio dà senso all'esistenza</c:v>
                </c:pt>
                <c:pt idx="1">
                  <c:v>Si può essere felici senza avere figli</c:v>
                </c:pt>
                <c:pt idx="2">
                  <c:v>La relazione di coppia mi dà sicurezza</c:v>
                </c:pt>
                <c:pt idx="3">
                  <c:v>Non è indispensabile formare una famiglia</c:v>
                </c:pt>
                <c:pt idx="4">
                  <c:v>Prima viene la soddisfazione del singolo, poi quella di coppia</c:v>
                </c:pt>
                <c:pt idx="5">
                  <c:v>L'umanità è incapace di amare per sempre</c:v>
                </c:pt>
                <c:pt idx="6">
                  <c:v>Prima viene il lavoro, poi la famiglia</c:v>
                </c:pt>
              </c:strCache>
            </c:strRef>
          </c:cat>
          <c:val>
            <c:numRef>
              <c:f>Foglio1!$E$2:$E$8</c:f>
              <c:numCache>
                <c:formatCode>0</c:formatCode>
                <c:ptCount val="7"/>
                <c:pt idx="0">
                  <c:v>7</c:v>
                </c:pt>
                <c:pt idx="1">
                  <c:v>3</c:v>
                </c:pt>
                <c:pt idx="2">
                  <c:v>4</c:v>
                </c:pt>
                <c:pt idx="3">
                  <c:v>8</c:v>
                </c:pt>
                <c:pt idx="4">
                  <c:v>17</c:v>
                </c:pt>
                <c:pt idx="5">
                  <c:v>12</c:v>
                </c:pt>
                <c:pt idx="6">
                  <c:v>25</c:v>
                </c:pt>
              </c:numCache>
            </c:numRef>
          </c:val>
          <c:extLst>
            <c:ext xmlns:c16="http://schemas.microsoft.com/office/drawing/2014/chart" uri="{C3380CC4-5D6E-409C-BE32-E72D297353CC}">
              <c16:uniqueId val="{00000004-E270-4DC4-AB2B-28154E7F6CDC}"/>
            </c:ext>
          </c:extLst>
        </c:ser>
        <c:dLbls>
          <c:showLegendKey val="0"/>
          <c:showVal val="0"/>
          <c:showCatName val="0"/>
          <c:showSerName val="0"/>
          <c:showPercent val="0"/>
          <c:showBubbleSize val="0"/>
        </c:dLbls>
        <c:gapWidth val="54"/>
        <c:overlap val="100"/>
        <c:axId val="2117825448"/>
        <c:axId val="2117819688"/>
      </c:barChart>
      <c:catAx>
        <c:axId val="2117825448"/>
        <c:scaling>
          <c:orientation val="maxMin"/>
        </c:scaling>
        <c:delete val="0"/>
        <c:axPos val="l"/>
        <c:numFmt formatCode="General" sourceLinked="0"/>
        <c:majorTickMark val="none"/>
        <c:minorTickMark val="none"/>
        <c:tickLblPos val="nextTo"/>
        <c:txPr>
          <a:bodyPr/>
          <a:lstStyle/>
          <a:p>
            <a:pPr algn="r">
              <a:defRPr sz="1100" cap="small" baseline="0">
                <a:latin typeface="Calibri"/>
                <a:cs typeface="Calibri"/>
              </a:defRPr>
            </a:pPr>
            <a:endParaRPr lang="it-IT"/>
          </a:p>
        </c:txPr>
        <c:crossAx val="2117819688"/>
        <c:crosses val="autoZero"/>
        <c:auto val="1"/>
        <c:lblAlgn val="ctr"/>
        <c:lblOffset val="100"/>
        <c:noMultiLvlLbl val="0"/>
      </c:catAx>
      <c:valAx>
        <c:axId val="2117819688"/>
        <c:scaling>
          <c:orientation val="minMax"/>
        </c:scaling>
        <c:delete val="1"/>
        <c:axPos val="t"/>
        <c:numFmt formatCode="0%" sourceLinked="1"/>
        <c:majorTickMark val="out"/>
        <c:minorTickMark val="none"/>
        <c:tickLblPos val="nextTo"/>
        <c:crossAx val="2117825448"/>
        <c:crosses val="autoZero"/>
        <c:crossBetween val="between"/>
      </c:valAx>
    </c:plotArea>
    <c:legend>
      <c:legendPos val="b"/>
      <c:layout>
        <c:manualLayout>
          <c:xMode val="edge"/>
          <c:yMode val="edge"/>
          <c:x val="0.45894607258448999"/>
          <c:y val="0.82989197522588098"/>
          <c:w val="0.52490328507980699"/>
          <c:h val="7.2447546800062199E-2"/>
        </c:manualLayout>
      </c:layout>
      <c:overlay val="0"/>
      <c:spPr>
        <a:ln>
          <a:noFill/>
        </a:ln>
      </c:spPr>
      <c:txPr>
        <a:bodyPr/>
        <a:lstStyle/>
        <a:p>
          <a:pPr>
            <a:defRPr sz="1000">
              <a:latin typeface="Calibri"/>
              <a:cs typeface="Calibri"/>
            </a:defRPr>
          </a:pPr>
          <a:endParaRPr lang="it-IT"/>
        </a:p>
      </c:txPr>
    </c:legend>
    <c:plotVisOnly val="1"/>
    <c:dispBlanksAs val="gap"/>
    <c:showDLblsOverMax val="0"/>
  </c:chart>
  <c:txPr>
    <a:bodyPr/>
    <a:lstStyle/>
    <a:p>
      <a:pPr>
        <a:defRPr sz="1800"/>
      </a:pPr>
      <a:endParaRPr lang="it-IT"/>
    </a:p>
  </c:txPr>
  <c:externalData r:id="rId2">
    <c:autoUpdate val="0"/>
  </c:externalData>
</c:chartSpace>
</file>

<file path=ppt/charts/chart1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1.9950124688279301E-2"/>
          <c:y val="0.15421812698944501"/>
          <c:w val="0.93786690877474899"/>
          <c:h val="0.50090902998827302"/>
        </c:manualLayout>
      </c:layout>
      <c:barChart>
        <c:barDir val="col"/>
        <c:grouping val="clustered"/>
        <c:varyColors val="0"/>
        <c:ser>
          <c:idx val="0"/>
          <c:order val="0"/>
          <c:tx>
            <c:strRef>
              <c:f>Foglio1!$B$1</c:f>
              <c:strCache>
                <c:ptCount val="1"/>
                <c:pt idx="0">
                  <c:v>Serie 1</c:v>
                </c:pt>
              </c:strCache>
            </c:strRef>
          </c:tx>
          <c:spPr>
            <a:solidFill>
              <a:srgbClr val="9F0101"/>
            </a:solidFill>
            <a:ln>
              <a:solidFill>
                <a:srgbClr val="9F0101"/>
              </a:solidFill>
            </a:ln>
          </c:spPr>
          <c:invertIfNegative val="0"/>
          <c:dPt>
            <c:idx val="0"/>
            <c:invertIfNegative val="0"/>
            <c:bubble3D val="0"/>
            <c:spPr>
              <a:solidFill>
                <a:srgbClr val="CA5817"/>
              </a:solidFill>
              <a:ln>
                <a:noFill/>
              </a:ln>
            </c:spPr>
            <c:extLst>
              <c:ext xmlns:c16="http://schemas.microsoft.com/office/drawing/2014/chart" uri="{C3380CC4-5D6E-409C-BE32-E72D297353CC}">
                <c16:uniqueId val="{00000001-5FCA-441F-817E-D6E05D93FCAE}"/>
              </c:ext>
            </c:extLst>
          </c:dPt>
          <c:dPt>
            <c:idx val="1"/>
            <c:invertIfNegative val="0"/>
            <c:bubble3D val="0"/>
            <c:spPr>
              <a:solidFill>
                <a:srgbClr val="F5910F"/>
              </a:solidFill>
              <a:ln>
                <a:noFill/>
              </a:ln>
            </c:spPr>
            <c:extLst>
              <c:ext xmlns:c16="http://schemas.microsoft.com/office/drawing/2014/chart" uri="{C3380CC4-5D6E-409C-BE32-E72D297353CC}">
                <c16:uniqueId val="{00000003-5FCA-441F-817E-D6E05D93FCAE}"/>
              </c:ext>
            </c:extLst>
          </c:dPt>
          <c:dPt>
            <c:idx val="2"/>
            <c:invertIfNegative val="0"/>
            <c:bubble3D val="0"/>
            <c:spPr>
              <a:solidFill>
                <a:srgbClr val="54A8C9"/>
              </a:solidFill>
              <a:ln>
                <a:noFill/>
              </a:ln>
            </c:spPr>
            <c:extLst>
              <c:ext xmlns:c16="http://schemas.microsoft.com/office/drawing/2014/chart" uri="{C3380CC4-5D6E-409C-BE32-E72D297353CC}">
                <c16:uniqueId val="{00000005-5FCA-441F-817E-D6E05D93FCAE}"/>
              </c:ext>
            </c:extLst>
          </c:dPt>
          <c:dPt>
            <c:idx val="3"/>
            <c:invertIfNegative val="0"/>
            <c:bubble3D val="0"/>
            <c:spPr>
              <a:solidFill>
                <a:srgbClr val="645A6E"/>
              </a:solidFill>
              <a:ln>
                <a:noFill/>
              </a:ln>
            </c:spPr>
            <c:extLst>
              <c:ext xmlns:c16="http://schemas.microsoft.com/office/drawing/2014/chart" uri="{C3380CC4-5D6E-409C-BE32-E72D297353CC}">
                <c16:uniqueId val="{00000007-5FCA-441F-817E-D6E05D93FCAE}"/>
              </c:ext>
            </c:extLst>
          </c:dPt>
          <c:dPt>
            <c:idx val="4"/>
            <c:invertIfNegative val="0"/>
            <c:bubble3D val="0"/>
            <c:spPr>
              <a:solidFill>
                <a:schemeClr val="accent5"/>
              </a:solidFill>
              <a:ln>
                <a:noFill/>
              </a:ln>
            </c:spPr>
            <c:extLst>
              <c:ext xmlns:c16="http://schemas.microsoft.com/office/drawing/2014/chart" uri="{C3380CC4-5D6E-409C-BE32-E72D297353CC}">
                <c16:uniqueId val="{00000009-5FCA-441F-817E-D6E05D93FCAE}"/>
              </c:ext>
            </c:extLst>
          </c:dPt>
          <c:dLbls>
            <c:dLbl>
              <c:idx val="2"/>
              <c:layout>
                <c:manualLayout>
                  <c:x val="-1.05767222307505E-7"/>
                  <c:y val="0"/>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5FCA-441F-817E-D6E05D93FCAE}"/>
                </c:ext>
              </c:extLst>
            </c:dLbl>
            <c:spPr>
              <a:noFill/>
              <a:ln>
                <a:noFill/>
              </a:ln>
              <a:effectLst/>
            </c:spPr>
            <c:txPr>
              <a:bodyPr/>
              <a:lstStyle/>
              <a:p>
                <a:pPr>
                  <a:defRPr sz="1800"/>
                </a:pPr>
                <a:endParaRPr lang="it-IT"/>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Foglio1!$A$2:$A$5</c:f>
              <c:strCache>
                <c:ptCount val="4"/>
                <c:pt idx="0">
                  <c:v>del tutto soddisfatto</c:v>
                </c:pt>
                <c:pt idx="1">
                  <c:v>soddisfatto</c:v>
                </c:pt>
                <c:pt idx="2">
                  <c:v>insoddisfatto</c:v>
                </c:pt>
                <c:pt idx="3">
                  <c:v>del tutto insoddisfatto</c:v>
                </c:pt>
              </c:strCache>
            </c:strRef>
          </c:cat>
          <c:val>
            <c:numRef>
              <c:f>Foglio1!$B$2:$B$5</c:f>
              <c:numCache>
                <c:formatCode>0</c:formatCode>
                <c:ptCount val="4"/>
                <c:pt idx="0">
                  <c:v>6</c:v>
                </c:pt>
                <c:pt idx="1">
                  <c:v>59</c:v>
                </c:pt>
                <c:pt idx="2">
                  <c:v>27</c:v>
                </c:pt>
                <c:pt idx="3">
                  <c:v>8</c:v>
                </c:pt>
              </c:numCache>
            </c:numRef>
          </c:val>
          <c:extLst>
            <c:ext xmlns:c16="http://schemas.microsoft.com/office/drawing/2014/chart" uri="{C3380CC4-5D6E-409C-BE32-E72D297353CC}">
              <c16:uniqueId val="{0000000A-5FCA-441F-817E-D6E05D93FCAE}"/>
            </c:ext>
          </c:extLst>
        </c:ser>
        <c:dLbls>
          <c:showLegendKey val="0"/>
          <c:showVal val="0"/>
          <c:showCatName val="0"/>
          <c:showSerName val="0"/>
          <c:showPercent val="0"/>
          <c:showBubbleSize val="0"/>
        </c:dLbls>
        <c:gapWidth val="50"/>
        <c:axId val="-2108037896"/>
        <c:axId val="-2108034504"/>
      </c:barChart>
      <c:catAx>
        <c:axId val="-2108037896"/>
        <c:scaling>
          <c:orientation val="minMax"/>
        </c:scaling>
        <c:delete val="0"/>
        <c:axPos val="b"/>
        <c:numFmt formatCode="General" sourceLinked="0"/>
        <c:majorTickMark val="none"/>
        <c:minorTickMark val="none"/>
        <c:tickLblPos val="nextTo"/>
        <c:spPr>
          <a:ln w="12700" cmpd="sng">
            <a:solidFill>
              <a:schemeClr val="tx1"/>
            </a:solidFill>
          </a:ln>
          <a:effectLst/>
        </c:spPr>
        <c:txPr>
          <a:bodyPr/>
          <a:lstStyle/>
          <a:p>
            <a:pPr>
              <a:defRPr sz="1200" cap="none" baseline="0"/>
            </a:pPr>
            <a:endParaRPr lang="it-IT"/>
          </a:p>
        </c:txPr>
        <c:crossAx val="-2108034504"/>
        <c:crosses val="autoZero"/>
        <c:auto val="1"/>
        <c:lblAlgn val="ctr"/>
        <c:lblOffset val="100"/>
        <c:noMultiLvlLbl val="0"/>
      </c:catAx>
      <c:valAx>
        <c:axId val="-2108034504"/>
        <c:scaling>
          <c:orientation val="minMax"/>
        </c:scaling>
        <c:delete val="1"/>
        <c:axPos val="l"/>
        <c:numFmt formatCode="0" sourceLinked="1"/>
        <c:majorTickMark val="out"/>
        <c:minorTickMark val="none"/>
        <c:tickLblPos val="nextTo"/>
        <c:crossAx val="-2108037896"/>
        <c:crosses val="autoZero"/>
        <c:crossBetween val="between"/>
      </c:valAx>
    </c:plotArea>
    <c:plotVisOnly val="1"/>
    <c:dispBlanksAs val="gap"/>
    <c:showDLblsOverMax val="0"/>
  </c:chart>
  <c:txPr>
    <a:bodyPr/>
    <a:lstStyle/>
    <a:p>
      <a:pPr>
        <a:defRPr sz="1800">
          <a:latin typeface="Calibri"/>
          <a:cs typeface="Calibri"/>
        </a:defRPr>
      </a:pPr>
      <a:endParaRPr lang="it-IT"/>
    </a:p>
  </c:txPr>
  <c:externalData r:id="rId2">
    <c:autoUpdate val="0"/>
  </c:externalData>
</c:chartSpace>
</file>

<file path=ppt/charts/chart1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1.9950124688279301E-2"/>
          <c:y val="0.15421812698944501"/>
          <c:w val="0.93786690877474899"/>
          <c:h val="0.58801898738277214"/>
        </c:manualLayout>
      </c:layout>
      <c:barChart>
        <c:barDir val="col"/>
        <c:grouping val="clustered"/>
        <c:varyColors val="0"/>
        <c:ser>
          <c:idx val="0"/>
          <c:order val="0"/>
          <c:tx>
            <c:strRef>
              <c:f>Foglio1!$B$1</c:f>
              <c:strCache>
                <c:ptCount val="1"/>
                <c:pt idx="0">
                  <c:v>Serie 1</c:v>
                </c:pt>
              </c:strCache>
            </c:strRef>
          </c:tx>
          <c:spPr>
            <a:solidFill>
              <a:srgbClr val="9F0101"/>
            </a:solidFill>
            <a:ln>
              <a:solidFill>
                <a:srgbClr val="9F0101"/>
              </a:solidFill>
            </a:ln>
          </c:spPr>
          <c:invertIfNegative val="0"/>
          <c:dPt>
            <c:idx val="0"/>
            <c:invertIfNegative val="0"/>
            <c:bubble3D val="0"/>
            <c:spPr>
              <a:solidFill>
                <a:srgbClr val="CA5817"/>
              </a:solidFill>
              <a:ln>
                <a:noFill/>
              </a:ln>
            </c:spPr>
            <c:extLst>
              <c:ext xmlns:c16="http://schemas.microsoft.com/office/drawing/2014/chart" uri="{C3380CC4-5D6E-409C-BE32-E72D297353CC}">
                <c16:uniqueId val="{00000001-5FCA-441F-817E-D6E05D93FCAE}"/>
              </c:ext>
            </c:extLst>
          </c:dPt>
          <c:dPt>
            <c:idx val="1"/>
            <c:invertIfNegative val="0"/>
            <c:bubble3D val="0"/>
            <c:spPr>
              <a:solidFill>
                <a:srgbClr val="F5910F"/>
              </a:solidFill>
              <a:ln>
                <a:noFill/>
              </a:ln>
            </c:spPr>
            <c:extLst>
              <c:ext xmlns:c16="http://schemas.microsoft.com/office/drawing/2014/chart" uri="{C3380CC4-5D6E-409C-BE32-E72D297353CC}">
                <c16:uniqueId val="{00000003-5FCA-441F-817E-D6E05D93FCAE}"/>
              </c:ext>
            </c:extLst>
          </c:dPt>
          <c:dPt>
            <c:idx val="2"/>
            <c:invertIfNegative val="0"/>
            <c:bubble3D val="0"/>
            <c:spPr>
              <a:solidFill>
                <a:srgbClr val="C3CD00"/>
              </a:solidFill>
              <a:ln>
                <a:noFill/>
              </a:ln>
            </c:spPr>
            <c:extLst>
              <c:ext xmlns:c16="http://schemas.microsoft.com/office/drawing/2014/chart" uri="{C3380CC4-5D6E-409C-BE32-E72D297353CC}">
                <c16:uniqueId val="{00000005-5FCA-441F-817E-D6E05D93FCAE}"/>
              </c:ext>
            </c:extLst>
          </c:dPt>
          <c:dPt>
            <c:idx val="3"/>
            <c:invertIfNegative val="0"/>
            <c:bubble3D val="0"/>
            <c:spPr>
              <a:solidFill>
                <a:srgbClr val="58AEC9"/>
              </a:solidFill>
              <a:ln>
                <a:noFill/>
              </a:ln>
            </c:spPr>
            <c:extLst>
              <c:ext xmlns:c16="http://schemas.microsoft.com/office/drawing/2014/chart" uri="{C3380CC4-5D6E-409C-BE32-E72D297353CC}">
                <c16:uniqueId val="{00000007-5FCA-441F-817E-D6E05D93FCAE}"/>
              </c:ext>
            </c:extLst>
          </c:dPt>
          <c:dPt>
            <c:idx val="4"/>
            <c:invertIfNegative val="0"/>
            <c:bubble3D val="0"/>
            <c:spPr>
              <a:solidFill>
                <a:srgbClr val="645A6E"/>
              </a:solidFill>
              <a:ln>
                <a:noFill/>
              </a:ln>
            </c:spPr>
            <c:extLst>
              <c:ext xmlns:c16="http://schemas.microsoft.com/office/drawing/2014/chart" uri="{C3380CC4-5D6E-409C-BE32-E72D297353CC}">
                <c16:uniqueId val="{00000009-5FCA-441F-817E-D6E05D93FCAE}"/>
              </c:ext>
            </c:extLst>
          </c:dPt>
          <c:dLbls>
            <c:dLbl>
              <c:idx val="2"/>
              <c:layout>
                <c:manualLayout>
                  <c:x val="-1.05767222307505E-7"/>
                  <c:y val="0"/>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5FCA-441F-817E-D6E05D93FCAE}"/>
                </c:ext>
              </c:extLst>
            </c:dLbl>
            <c:spPr>
              <a:noFill/>
              <a:ln>
                <a:noFill/>
              </a:ln>
              <a:effectLst/>
            </c:spPr>
            <c:txPr>
              <a:bodyPr/>
              <a:lstStyle/>
              <a:p>
                <a:pPr>
                  <a:defRPr sz="1800"/>
                </a:pPr>
                <a:endParaRPr lang="it-IT"/>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Foglio1!$A$2:$A$6</c:f>
              <c:strCache>
                <c:ptCount val="5"/>
                <c:pt idx="0">
                  <c:v>decisamente
 troppo alto</c:v>
                </c:pt>
                <c:pt idx="1">
                  <c:v>un po' troppo alto</c:v>
                </c:pt>
                <c:pt idx="2">
                  <c:v>equilibrato</c:v>
                </c:pt>
                <c:pt idx="3">
                  <c:v>un po' troppo basso</c:v>
                </c:pt>
                <c:pt idx="4">
                  <c:v>decisamente
 troppo basso</c:v>
                </c:pt>
              </c:strCache>
            </c:strRef>
          </c:cat>
          <c:val>
            <c:numRef>
              <c:f>Foglio1!$B$2:$B$6</c:f>
              <c:numCache>
                <c:formatCode>0</c:formatCode>
                <c:ptCount val="5"/>
                <c:pt idx="0">
                  <c:v>1</c:v>
                </c:pt>
                <c:pt idx="1">
                  <c:v>4</c:v>
                </c:pt>
                <c:pt idx="2">
                  <c:v>36</c:v>
                </c:pt>
                <c:pt idx="3">
                  <c:v>40</c:v>
                </c:pt>
                <c:pt idx="4">
                  <c:v>19</c:v>
                </c:pt>
              </c:numCache>
            </c:numRef>
          </c:val>
          <c:extLst>
            <c:ext xmlns:c16="http://schemas.microsoft.com/office/drawing/2014/chart" uri="{C3380CC4-5D6E-409C-BE32-E72D297353CC}">
              <c16:uniqueId val="{0000000A-5FCA-441F-817E-D6E05D93FCAE}"/>
            </c:ext>
          </c:extLst>
        </c:ser>
        <c:dLbls>
          <c:showLegendKey val="0"/>
          <c:showVal val="0"/>
          <c:showCatName val="0"/>
          <c:showSerName val="0"/>
          <c:showPercent val="0"/>
          <c:showBubbleSize val="0"/>
        </c:dLbls>
        <c:gapWidth val="50"/>
        <c:axId val="-2108037896"/>
        <c:axId val="-2108034504"/>
      </c:barChart>
      <c:catAx>
        <c:axId val="-2108037896"/>
        <c:scaling>
          <c:orientation val="minMax"/>
        </c:scaling>
        <c:delete val="0"/>
        <c:axPos val="b"/>
        <c:numFmt formatCode="General" sourceLinked="0"/>
        <c:majorTickMark val="none"/>
        <c:minorTickMark val="none"/>
        <c:tickLblPos val="nextTo"/>
        <c:spPr>
          <a:ln w="12700" cmpd="sng">
            <a:solidFill>
              <a:schemeClr val="tx1"/>
            </a:solidFill>
          </a:ln>
          <a:effectLst/>
        </c:spPr>
        <c:txPr>
          <a:bodyPr/>
          <a:lstStyle/>
          <a:p>
            <a:pPr>
              <a:defRPr sz="1200" cap="none" baseline="0"/>
            </a:pPr>
            <a:endParaRPr lang="it-IT"/>
          </a:p>
        </c:txPr>
        <c:crossAx val="-2108034504"/>
        <c:crosses val="autoZero"/>
        <c:auto val="1"/>
        <c:lblAlgn val="ctr"/>
        <c:lblOffset val="100"/>
        <c:noMultiLvlLbl val="0"/>
      </c:catAx>
      <c:valAx>
        <c:axId val="-2108034504"/>
        <c:scaling>
          <c:orientation val="minMax"/>
        </c:scaling>
        <c:delete val="1"/>
        <c:axPos val="l"/>
        <c:numFmt formatCode="0" sourceLinked="1"/>
        <c:majorTickMark val="out"/>
        <c:minorTickMark val="none"/>
        <c:tickLblPos val="nextTo"/>
        <c:crossAx val="-2108037896"/>
        <c:crosses val="autoZero"/>
        <c:crossBetween val="between"/>
      </c:valAx>
    </c:plotArea>
    <c:plotVisOnly val="1"/>
    <c:dispBlanksAs val="gap"/>
    <c:showDLblsOverMax val="0"/>
  </c:chart>
  <c:txPr>
    <a:bodyPr/>
    <a:lstStyle/>
    <a:p>
      <a:pPr>
        <a:defRPr sz="1800">
          <a:latin typeface="Calibri"/>
          <a:cs typeface="Calibri"/>
        </a:defRPr>
      </a:pPr>
      <a:endParaRPr lang="it-IT"/>
    </a:p>
  </c:txPr>
  <c:externalData r:id="rId2">
    <c:autoUpdate val="0"/>
  </c:externalData>
</c:chartSpace>
</file>

<file path=ppt/charts/chart1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1.9950124688279301E-2"/>
          <c:y val="0.15421812698944501"/>
          <c:w val="0.93786690877474899"/>
          <c:h val="0.58801898738277214"/>
        </c:manualLayout>
      </c:layout>
      <c:barChart>
        <c:barDir val="col"/>
        <c:grouping val="clustered"/>
        <c:varyColors val="0"/>
        <c:ser>
          <c:idx val="0"/>
          <c:order val="0"/>
          <c:tx>
            <c:strRef>
              <c:f>Foglio1!$B$1</c:f>
              <c:strCache>
                <c:ptCount val="1"/>
                <c:pt idx="0">
                  <c:v>Serie 1</c:v>
                </c:pt>
              </c:strCache>
            </c:strRef>
          </c:tx>
          <c:spPr>
            <a:solidFill>
              <a:srgbClr val="9F0101"/>
            </a:solidFill>
            <a:ln>
              <a:solidFill>
                <a:srgbClr val="9F0101"/>
              </a:solidFill>
            </a:ln>
          </c:spPr>
          <c:invertIfNegative val="0"/>
          <c:dPt>
            <c:idx val="0"/>
            <c:invertIfNegative val="0"/>
            <c:bubble3D val="0"/>
            <c:spPr>
              <a:solidFill>
                <a:srgbClr val="CA5817"/>
              </a:solidFill>
              <a:ln>
                <a:noFill/>
              </a:ln>
            </c:spPr>
            <c:extLst>
              <c:ext xmlns:c16="http://schemas.microsoft.com/office/drawing/2014/chart" uri="{C3380CC4-5D6E-409C-BE32-E72D297353CC}">
                <c16:uniqueId val="{00000001-0F80-41C8-901B-AA4C579E40DE}"/>
              </c:ext>
            </c:extLst>
          </c:dPt>
          <c:dPt>
            <c:idx val="1"/>
            <c:invertIfNegative val="0"/>
            <c:bubble3D val="0"/>
            <c:spPr>
              <a:solidFill>
                <a:srgbClr val="F5910F"/>
              </a:solidFill>
              <a:ln>
                <a:noFill/>
              </a:ln>
            </c:spPr>
            <c:extLst>
              <c:ext xmlns:c16="http://schemas.microsoft.com/office/drawing/2014/chart" uri="{C3380CC4-5D6E-409C-BE32-E72D297353CC}">
                <c16:uniqueId val="{00000003-0F80-41C8-901B-AA4C579E40DE}"/>
              </c:ext>
            </c:extLst>
          </c:dPt>
          <c:dPt>
            <c:idx val="2"/>
            <c:invertIfNegative val="0"/>
            <c:bubble3D val="0"/>
            <c:spPr>
              <a:solidFill>
                <a:srgbClr val="C3CD00"/>
              </a:solidFill>
              <a:ln>
                <a:noFill/>
              </a:ln>
            </c:spPr>
            <c:extLst>
              <c:ext xmlns:c16="http://schemas.microsoft.com/office/drawing/2014/chart" uri="{C3380CC4-5D6E-409C-BE32-E72D297353CC}">
                <c16:uniqueId val="{00000005-0F80-41C8-901B-AA4C579E40DE}"/>
              </c:ext>
            </c:extLst>
          </c:dPt>
          <c:dPt>
            <c:idx val="3"/>
            <c:invertIfNegative val="0"/>
            <c:bubble3D val="0"/>
            <c:spPr>
              <a:solidFill>
                <a:srgbClr val="58AEC9"/>
              </a:solidFill>
              <a:ln>
                <a:noFill/>
              </a:ln>
            </c:spPr>
            <c:extLst>
              <c:ext xmlns:c16="http://schemas.microsoft.com/office/drawing/2014/chart" uri="{C3380CC4-5D6E-409C-BE32-E72D297353CC}">
                <c16:uniqueId val="{00000007-0F80-41C8-901B-AA4C579E40DE}"/>
              </c:ext>
            </c:extLst>
          </c:dPt>
          <c:dPt>
            <c:idx val="4"/>
            <c:invertIfNegative val="0"/>
            <c:bubble3D val="0"/>
            <c:spPr>
              <a:solidFill>
                <a:sysClr val="windowText" lastClr="000000"/>
              </a:solidFill>
              <a:ln>
                <a:noFill/>
              </a:ln>
            </c:spPr>
            <c:extLst>
              <c:ext xmlns:c16="http://schemas.microsoft.com/office/drawing/2014/chart" uri="{C3380CC4-5D6E-409C-BE32-E72D297353CC}">
                <c16:uniqueId val="{00000009-0F80-41C8-901B-AA4C579E40DE}"/>
              </c:ext>
            </c:extLst>
          </c:dPt>
          <c:dLbls>
            <c:dLbl>
              <c:idx val="2"/>
              <c:layout>
                <c:manualLayout>
                  <c:x val="-1.05767222307505E-7"/>
                  <c:y val="0"/>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0F80-41C8-901B-AA4C579E40DE}"/>
                </c:ext>
              </c:extLst>
            </c:dLbl>
            <c:spPr>
              <a:noFill/>
              <a:ln>
                <a:noFill/>
              </a:ln>
              <a:effectLst/>
            </c:spPr>
            <c:txPr>
              <a:bodyPr/>
              <a:lstStyle/>
              <a:p>
                <a:pPr>
                  <a:defRPr sz="1800"/>
                </a:pPr>
                <a:endParaRPr lang="it-IT"/>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Foglio1!$A$2:$A$6</c:f>
              <c:strCache>
                <c:ptCount val="5"/>
                <c:pt idx="0">
                  <c:v>più riconoscimento sociale</c:v>
                </c:pt>
                <c:pt idx="1">
                  <c:v>più reddito</c:v>
                </c:pt>
                <c:pt idx="2">
                  <c:v>più gratificazione professionale</c:v>
                </c:pt>
                <c:pt idx="3">
                  <c:v>più sicurezza per il futuro</c:v>
                </c:pt>
                <c:pt idx="4">
                  <c:v>non lavoro/non saprei</c:v>
                </c:pt>
              </c:strCache>
            </c:strRef>
          </c:cat>
          <c:val>
            <c:numRef>
              <c:f>Foglio1!$B$2:$B$6</c:f>
              <c:numCache>
                <c:formatCode>0</c:formatCode>
                <c:ptCount val="5"/>
                <c:pt idx="0">
                  <c:v>8.1999999999999993</c:v>
                </c:pt>
                <c:pt idx="1">
                  <c:v>47.1</c:v>
                </c:pt>
                <c:pt idx="2">
                  <c:v>21</c:v>
                </c:pt>
                <c:pt idx="3">
                  <c:v>19.5</c:v>
                </c:pt>
                <c:pt idx="4">
                  <c:v>4.2</c:v>
                </c:pt>
              </c:numCache>
            </c:numRef>
          </c:val>
          <c:extLst>
            <c:ext xmlns:c16="http://schemas.microsoft.com/office/drawing/2014/chart" uri="{C3380CC4-5D6E-409C-BE32-E72D297353CC}">
              <c16:uniqueId val="{0000000A-0F80-41C8-901B-AA4C579E40DE}"/>
            </c:ext>
          </c:extLst>
        </c:ser>
        <c:dLbls>
          <c:showLegendKey val="0"/>
          <c:showVal val="0"/>
          <c:showCatName val="0"/>
          <c:showSerName val="0"/>
          <c:showPercent val="0"/>
          <c:showBubbleSize val="0"/>
        </c:dLbls>
        <c:gapWidth val="50"/>
        <c:axId val="-2108037896"/>
        <c:axId val="-2108034504"/>
      </c:barChart>
      <c:catAx>
        <c:axId val="-2108037896"/>
        <c:scaling>
          <c:orientation val="minMax"/>
        </c:scaling>
        <c:delete val="0"/>
        <c:axPos val="b"/>
        <c:numFmt formatCode="General" sourceLinked="0"/>
        <c:majorTickMark val="none"/>
        <c:minorTickMark val="none"/>
        <c:tickLblPos val="nextTo"/>
        <c:spPr>
          <a:ln w="12700" cmpd="sng">
            <a:solidFill>
              <a:schemeClr val="tx1"/>
            </a:solidFill>
          </a:ln>
          <a:effectLst/>
        </c:spPr>
        <c:txPr>
          <a:bodyPr/>
          <a:lstStyle/>
          <a:p>
            <a:pPr>
              <a:defRPr sz="1200" cap="none" baseline="0"/>
            </a:pPr>
            <a:endParaRPr lang="it-IT"/>
          </a:p>
        </c:txPr>
        <c:crossAx val="-2108034504"/>
        <c:crosses val="autoZero"/>
        <c:auto val="1"/>
        <c:lblAlgn val="ctr"/>
        <c:lblOffset val="100"/>
        <c:noMultiLvlLbl val="0"/>
      </c:catAx>
      <c:valAx>
        <c:axId val="-2108034504"/>
        <c:scaling>
          <c:orientation val="minMax"/>
          <c:max val="70"/>
        </c:scaling>
        <c:delete val="1"/>
        <c:axPos val="l"/>
        <c:numFmt formatCode="0" sourceLinked="1"/>
        <c:majorTickMark val="out"/>
        <c:minorTickMark val="none"/>
        <c:tickLblPos val="nextTo"/>
        <c:crossAx val="-2108037896"/>
        <c:crosses val="autoZero"/>
        <c:crossBetween val="between"/>
      </c:valAx>
    </c:plotArea>
    <c:plotVisOnly val="1"/>
    <c:dispBlanksAs val="gap"/>
    <c:showDLblsOverMax val="0"/>
  </c:chart>
  <c:txPr>
    <a:bodyPr/>
    <a:lstStyle/>
    <a:p>
      <a:pPr>
        <a:defRPr sz="1800">
          <a:latin typeface="Calibri"/>
          <a:cs typeface="Calibri"/>
        </a:defRPr>
      </a:pPr>
      <a:endParaRPr lang="it-IT"/>
    </a:p>
  </c:txPr>
  <c:externalData r:id="rId2">
    <c:autoUpdate val="0"/>
  </c:externalData>
</c:chartSpace>
</file>

<file path=ppt/charts/chart1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it-IT"/>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8.1182109497924801E-2"/>
          <c:w val="0.98127455442213296"/>
          <c:h val="0.72233654733354702"/>
        </c:manualLayout>
      </c:layout>
      <c:lineChart>
        <c:grouping val="standard"/>
        <c:varyColors val="0"/>
        <c:ser>
          <c:idx val="0"/>
          <c:order val="0"/>
          <c:spPr>
            <a:ln w="317500" cap="rnd" cmpd="sng" algn="ctr">
              <a:solidFill>
                <a:srgbClr val="CB5818"/>
              </a:solidFill>
              <a:prstDash val="solid"/>
              <a:round/>
              <a:headEnd type="none" w="med" len="med"/>
              <a:tailEnd type="none" w="med" len="med"/>
            </a:ln>
            <a:effectLst/>
          </c:spPr>
          <c:marker>
            <c:symbol val="circle"/>
            <c:size val="25"/>
            <c:spPr>
              <a:solidFill>
                <a:srgbClr val="CA5817"/>
              </a:solidFill>
              <a:ln>
                <a:solidFill>
                  <a:sysClr val="window" lastClr="FFFFFF"/>
                </a:solidFill>
                <a:prstDash val="solid"/>
              </a:ln>
              <a:effectLst/>
              <a:scene3d>
                <a:camera prst="orthographicFront"/>
                <a:lightRig rig="threePt" dir="t"/>
              </a:scene3d>
              <a:sp3d/>
            </c:spPr>
          </c:marker>
          <c:dPt>
            <c:idx val="14"/>
            <c:bubble3D val="0"/>
            <c:extLst>
              <c:ext xmlns:c16="http://schemas.microsoft.com/office/drawing/2014/chart" uri="{C3380CC4-5D6E-409C-BE32-E72D297353CC}">
                <c16:uniqueId val="{00000000-53A2-4315-ACD1-36276F48B395}"/>
              </c:ext>
            </c:extLst>
          </c:dPt>
          <c:dLbls>
            <c:spPr>
              <a:noFill/>
              <a:ln w="19350">
                <a:noFill/>
              </a:ln>
            </c:spPr>
            <c:txPr>
              <a:bodyPr/>
              <a:lstStyle/>
              <a:p>
                <a:pPr>
                  <a:defRPr lang="en-US" sz="1400" b="0" i="0" u="none" strike="noStrike" baseline="0">
                    <a:solidFill>
                      <a:schemeClr val="bg1"/>
                    </a:solidFill>
                    <a:latin typeface="Calibri"/>
                    <a:ea typeface="Helvetica Neue"/>
                    <a:cs typeface="Calibri"/>
                  </a:defRPr>
                </a:pPr>
                <a:endParaRPr lang="it-IT"/>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Sheet1!$A$2:$A$14</c:f>
              <c:strCache>
                <c:ptCount val="13"/>
                <c:pt idx="0">
                  <c:v>2007</c:v>
                </c:pt>
                <c:pt idx="1">
                  <c:v>2009</c:v>
                </c:pt>
                <c:pt idx="2">
                  <c:v>2010</c:v>
                </c:pt>
                <c:pt idx="3">
                  <c:v>2011</c:v>
                </c:pt>
                <c:pt idx="4">
                  <c:v>2012</c:v>
                </c:pt>
                <c:pt idx="5">
                  <c:v>2013</c:v>
                </c:pt>
                <c:pt idx="6">
                  <c:v>2014</c:v>
                </c:pt>
                <c:pt idx="7">
                  <c:v>2015</c:v>
                </c:pt>
                <c:pt idx="8">
                  <c:v>2016</c:v>
                </c:pt>
                <c:pt idx="9">
                  <c:v>2017</c:v>
                </c:pt>
                <c:pt idx="10">
                  <c:v>2018</c:v>
                </c:pt>
                <c:pt idx="11">
                  <c:v>2020</c:v>
                </c:pt>
                <c:pt idx="12">
                  <c:v>2022</c:v>
                </c:pt>
              </c:strCache>
            </c:strRef>
          </c:cat>
          <c:val>
            <c:numRef>
              <c:f>Sheet1!$B$2:$B$14</c:f>
              <c:numCache>
                <c:formatCode>General</c:formatCode>
                <c:ptCount val="13"/>
                <c:pt idx="0">
                  <c:v>44</c:v>
                </c:pt>
                <c:pt idx="1">
                  <c:v>37</c:v>
                </c:pt>
                <c:pt idx="2">
                  <c:v>41</c:v>
                </c:pt>
                <c:pt idx="3">
                  <c:v>37</c:v>
                </c:pt>
                <c:pt idx="4">
                  <c:v>38</c:v>
                </c:pt>
                <c:pt idx="5">
                  <c:v>39</c:v>
                </c:pt>
                <c:pt idx="6">
                  <c:v>40</c:v>
                </c:pt>
                <c:pt idx="7">
                  <c:v>38</c:v>
                </c:pt>
                <c:pt idx="8">
                  <c:v>39</c:v>
                </c:pt>
                <c:pt idx="9">
                  <c:v>43</c:v>
                </c:pt>
                <c:pt idx="10">
                  <c:v>38</c:v>
                </c:pt>
                <c:pt idx="11">
                  <c:v>36</c:v>
                </c:pt>
                <c:pt idx="12">
                  <c:v>34</c:v>
                </c:pt>
              </c:numCache>
            </c:numRef>
          </c:val>
          <c:smooth val="1"/>
          <c:extLst>
            <c:ext xmlns:c16="http://schemas.microsoft.com/office/drawing/2014/chart" uri="{C3380CC4-5D6E-409C-BE32-E72D297353CC}">
              <c16:uniqueId val="{00000001-53A2-4315-ACD1-36276F48B395}"/>
            </c:ext>
          </c:extLst>
        </c:ser>
        <c:dLbls>
          <c:showLegendKey val="0"/>
          <c:showVal val="1"/>
          <c:showCatName val="0"/>
          <c:showSerName val="0"/>
          <c:showPercent val="0"/>
          <c:showBubbleSize val="0"/>
        </c:dLbls>
        <c:marker val="1"/>
        <c:smooth val="0"/>
        <c:axId val="-2089831384"/>
        <c:axId val="-2090731944"/>
      </c:lineChart>
      <c:catAx>
        <c:axId val="-2089831384"/>
        <c:scaling>
          <c:orientation val="minMax"/>
        </c:scaling>
        <c:delete val="0"/>
        <c:axPos val="b"/>
        <c:numFmt formatCode="General" sourceLinked="1"/>
        <c:majorTickMark val="none"/>
        <c:minorTickMark val="none"/>
        <c:tickLblPos val="nextTo"/>
        <c:spPr>
          <a:ln w="9675">
            <a:solidFill>
              <a:srgbClr val="C2B8B1"/>
            </a:solidFill>
            <a:prstDash val="solid"/>
          </a:ln>
        </c:spPr>
        <c:txPr>
          <a:bodyPr rot="0" vert="horz"/>
          <a:lstStyle/>
          <a:p>
            <a:pPr>
              <a:defRPr lang="en-US" sz="1000" b="0" i="0" u="none" strike="noStrike" baseline="0">
                <a:solidFill>
                  <a:srgbClr val="000000"/>
                </a:solidFill>
                <a:latin typeface="Calibri"/>
                <a:ea typeface="Arial"/>
                <a:cs typeface="Calibri"/>
              </a:defRPr>
            </a:pPr>
            <a:endParaRPr lang="it-IT"/>
          </a:p>
        </c:txPr>
        <c:crossAx val="-2090731944"/>
        <c:crossesAt val="0"/>
        <c:auto val="1"/>
        <c:lblAlgn val="ctr"/>
        <c:lblOffset val="100"/>
        <c:tickLblSkip val="1"/>
        <c:tickMarkSkip val="1"/>
        <c:noMultiLvlLbl val="0"/>
      </c:catAx>
      <c:valAx>
        <c:axId val="-2090731944"/>
        <c:scaling>
          <c:orientation val="minMax"/>
          <c:max val="100"/>
          <c:min val="0"/>
        </c:scaling>
        <c:delete val="1"/>
        <c:axPos val="l"/>
        <c:numFmt formatCode="0" sourceLinked="0"/>
        <c:majorTickMark val="out"/>
        <c:minorTickMark val="none"/>
        <c:tickLblPos val="nextTo"/>
        <c:crossAx val="-2089831384"/>
        <c:crosses val="autoZero"/>
        <c:crossBetween val="between"/>
        <c:majorUnit val="2"/>
      </c:valAx>
      <c:spPr>
        <a:noFill/>
        <a:ln w="25387">
          <a:noFill/>
        </a:ln>
      </c:spPr>
    </c:plotArea>
    <c:plotVisOnly val="1"/>
    <c:dispBlanksAs val="gap"/>
    <c:showDLblsOverMax val="0"/>
  </c:chart>
  <c:spPr>
    <a:noFill/>
    <a:ln w="9525" cmpd="sng">
      <a:noFill/>
    </a:ln>
  </c:spPr>
  <c:txPr>
    <a:bodyPr/>
    <a:lstStyle/>
    <a:p>
      <a:pPr>
        <a:defRPr sz="915" b="1" i="0" u="none" strike="noStrike" baseline="0">
          <a:solidFill>
            <a:srgbClr val="000000"/>
          </a:solidFill>
          <a:latin typeface="Arial"/>
          <a:ea typeface="Arial"/>
          <a:cs typeface="Arial"/>
        </a:defRPr>
      </a:pPr>
      <a:endParaRPr lang="it-IT"/>
    </a:p>
  </c:txPr>
  <c:externalData r:id="rId2">
    <c:autoUpdate val="0"/>
  </c:externalData>
</c:chartSpace>
</file>

<file path=ppt/charts/chart1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1.9950124688279301E-2"/>
          <c:y val="0.15421812698944501"/>
          <c:w val="0.93786690877474899"/>
          <c:h val="0.50090902998827302"/>
        </c:manualLayout>
      </c:layout>
      <c:barChart>
        <c:barDir val="col"/>
        <c:grouping val="clustered"/>
        <c:varyColors val="0"/>
        <c:ser>
          <c:idx val="0"/>
          <c:order val="0"/>
          <c:tx>
            <c:strRef>
              <c:f>Foglio1!$B$1</c:f>
              <c:strCache>
                <c:ptCount val="1"/>
                <c:pt idx="0">
                  <c:v>Serie 1</c:v>
                </c:pt>
              </c:strCache>
            </c:strRef>
          </c:tx>
          <c:spPr>
            <a:solidFill>
              <a:srgbClr val="9F0101"/>
            </a:solidFill>
            <a:ln>
              <a:solidFill>
                <a:srgbClr val="9F0101"/>
              </a:solidFill>
            </a:ln>
          </c:spPr>
          <c:invertIfNegative val="0"/>
          <c:dPt>
            <c:idx val="0"/>
            <c:invertIfNegative val="0"/>
            <c:bubble3D val="0"/>
            <c:spPr>
              <a:solidFill>
                <a:srgbClr val="CA5817"/>
              </a:solidFill>
              <a:ln>
                <a:noFill/>
              </a:ln>
            </c:spPr>
            <c:extLst>
              <c:ext xmlns:c16="http://schemas.microsoft.com/office/drawing/2014/chart" uri="{C3380CC4-5D6E-409C-BE32-E72D297353CC}">
                <c16:uniqueId val="{00000001-5FCA-441F-817E-D6E05D93FCAE}"/>
              </c:ext>
            </c:extLst>
          </c:dPt>
          <c:dPt>
            <c:idx val="1"/>
            <c:invertIfNegative val="0"/>
            <c:bubble3D val="0"/>
            <c:spPr>
              <a:solidFill>
                <a:srgbClr val="F5910F"/>
              </a:solidFill>
              <a:ln>
                <a:noFill/>
              </a:ln>
            </c:spPr>
            <c:extLst>
              <c:ext xmlns:c16="http://schemas.microsoft.com/office/drawing/2014/chart" uri="{C3380CC4-5D6E-409C-BE32-E72D297353CC}">
                <c16:uniqueId val="{00000003-5FCA-441F-817E-D6E05D93FCAE}"/>
              </c:ext>
            </c:extLst>
          </c:dPt>
          <c:dPt>
            <c:idx val="2"/>
            <c:invertIfNegative val="0"/>
            <c:bubble3D val="0"/>
            <c:spPr>
              <a:solidFill>
                <a:srgbClr val="54A8C9"/>
              </a:solidFill>
              <a:ln>
                <a:noFill/>
              </a:ln>
            </c:spPr>
            <c:extLst>
              <c:ext xmlns:c16="http://schemas.microsoft.com/office/drawing/2014/chart" uri="{C3380CC4-5D6E-409C-BE32-E72D297353CC}">
                <c16:uniqueId val="{00000005-5FCA-441F-817E-D6E05D93FCAE}"/>
              </c:ext>
            </c:extLst>
          </c:dPt>
          <c:dPt>
            <c:idx val="3"/>
            <c:invertIfNegative val="0"/>
            <c:bubble3D val="0"/>
            <c:spPr>
              <a:solidFill>
                <a:srgbClr val="645A6E"/>
              </a:solidFill>
              <a:ln>
                <a:noFill/>
              </a:ln>
            </c:spPr>
            <c:extLst>
              <c:ext xmlns:c16="http://schemas.microsoft.com/office/drawing/2014/chart" uri="{C3380CC4-5D6E-409C-BE32-E72D297353CC}">
                <c16:uniqueId val="{00000007-5FCA-441F-817E-D6E05D93FCAE}"/>
              </c:ext>
            </c:extLst>
          </c:dPt>
          <c:dPt>
            <c:idx val="4"/>
            <c:invertIfNegative val="0"/>
            <c:bubble3D val="0"/>
            <c:spPr>
              <a:solidFill>
                <a:schemeClr val="accent5"/>
              </a:solidFill>
              <a:ln>
                <a:noFill/>
              </a:ln>
            </c:spPr>
            <c:extLst>
              <c:ext xmlns:c16="http://schemas.microsoft.com/office/drawing/2014/chart" uri="{C3380CC4-5D6E-409C-BE32-E72D297353CC}">
                <c16:uniqueId val="{00000009-5FCA-441F-817E-D6E05D93FCAE}"/>
              </c:ext>
            </c:extLst>
          </c:dPt>
          <c:dLbls>
            <c:dLbl>
              <c:idx val="2"/>
              <c:layout>
                <c:manualLayout>
                  <c:x val="-1.05767222307505E-7"/>
                  <c:y val="0"/>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5FCA-441F-817E-D6E05D93FCAE}"/>
                </c:ext>
              </c:extLst>
            </c:dLbl>
            <c:spPr>
              <a:noFill/>
              <a:ln>
                <a:noFill/>
              </a:ln>
              <a:effectLst/>
            </c:spPr>
            <c:txPr>
              <a:bodyPr/>
              <a:lstStyle/>
              <a:p>
                <a:pPr>
                  <a:defRPr sz="1800"/>
                </a:pPr>
                <a:endParaRPr lang="it-IT"/>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Foglio1!$A$2:$A$5</c:f>
              <c:strCache>
                <c:ptCount val="4"/>
                <c:pt idx="0">
                  <c:v>molto importante</c:v>
                </c:pt>
                <c:pt idx="1">
                  <c:v>abbastanza importante</c:v>
                </c:pt>
                <c:pt idx="2">
                  <c:v>abbastanza marginale</c:v>
                </c:pt>
                <c:pt idx="3">
                  <c:v>molto marginale</c:v>
                </c:pt>
              </c:strCache>
            </c:strRef>
          </c:cat>
          <c:val>
            <c:numRef>
              <c:f>Foglio1!$B$2:$B$5</c:f>
              <c:numCache>
                <c:formatCode>0</c:formatCode>
                <c:ptCount val="4"/>
                <c:pt idx="0">
                  <c:v>27</c:v>
                </c:pt>
                <c:pt idx="1">
                  <c:v>46</c:v>
                </c:pt>
                <c:pt idx="2">
                  <c:v>21</c:v>
                </c:pt>
                <c:pt idx="3">
                  <c:v>6</c:v>
                </c:pt>
              </c:numCache>
            </c:numRef>
          </c:val>
          <c:extLst>
            <c:ext xmlns:c16="http://schemas.microsoft.com/office/drawing/2014/chart" uri="{C3380CC4-5D6E-409C-BE32-E72D297353CC}">
              <c16:uniqueId val="{0000000A-5FCA-441F-817E-D6E05D93FCAE}"/>
            </c:ext>
          </c:extLst>
        </c:ser>
        <c:dLbls>
          <c:showLegendKey val="0"/>
          <c:showVal val="0"/>
          <c:showCatName val="0"/>
          <c:showSerName val="0"/>
          <c:showPercent val="0"/>
          <c:showBubbleSize val="0"/>
        </c:dLbls>
        <c:gapWidth val="50"/>
        <c:axId val="-2108037896"/>
        <c:axId val="-2108034504"/>
      </c:barChart>
      <c:catAx>
        <c:axId val="-2108037896"/>
        <c:scaling>
          <c:orientation val="minMax"/>
        </c:scaling>
        <c:delete val="0"/>
        <c:axPos val="b"/>
        <c:numFmt formatCode="General" sourceLinked="0"/>
        <c:majorTickMark val="none"/>
        <c:minorTickMark val="none"/>
        <c:tickLblPos val="nextTo"/>
        <c:spPr>
          <a:ln w="12700" cmpd="sng">
            <a:solidFill>
              <a:schemeClr val="tx1"/>
            </a:solidFill>
          </a:ln>
          <a:effectLst/>
        </c:spPr>
        <c:txPr>
          <a:bodyPr/>
          <a:lstStyle/>
          <a:p>
            <a:pPr>
              <a:defRPr sz="1200" cap="none" baseline="0"/>
            </a:pPr>
            <a:endParaRPr lang="it-IT"/>
          </a:p>
        </c:txPr>
        <c:crossAx val="-2108034504"/>
        <c:crosses val="autoZero"/>
        <c:auto val="1"/>
        <c:lblAlgn val="ctr"/>
        <c:lblOffset val="100"/>
        <c:noMultiLvlLbl val="0"/>
      </c:catAx>
      <c:valAx>
        <c:axId val="-2108034504"/>
        <c:scaling>
          <c:orientation val="minMax"/>
        </c:scaling>
        <c:delete val="1"/>
        <c:axPos val="l"/>
        <c:numFmt formatCode="0" sourceLinked="1"/>
        <c:majorTickMark val="out"/>
        <c:minorTickMark val="none"/>
        <c:tickLblPos val="nextTo"/>
        <c:crossAx val="-2108037896"/>
        <c:crosses val="autoZero"/>
        <c:crossBetween val="between"/>
      </c:valAx>
    </c:plotArea>
    <c:plotVisOnly val="1"/>
    <c:dispBlanksAs val="gap"/>
    <c:showDLblsOverMax val="0"/>
  </c:chart>
  <c:txPr>
    <a:bodyPr/>
    <a:lstStyle/>
    <a:p>
      <a:pPr>
        <a:defRPr sz="1800">
          <a:latin typeface="Calibri"/>
          <a:cs typeface="Calibri"/>
        </a:defRPr>
      </a:pPr>
      <a:endParaRPr lang="it-IT"/>
    </a:p>
  </c:txPr>
  <c:externalData r:id="rId2">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it-IT"/>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6.2824956211480001E-2"/>
          <c:y val="0.118659956678871"/>
          <c:w val="0.93401262992707501"/>
          <c:h val="0.72233654733354702"/>
        </c:manualLayout>
      </c:layout>
      <c:lineChart>
        <c:grouping val="standard"/>
        <c:varyColors val="0"/>
        <c:ser>
          <c:idx val="0"/>
          <c:order val="0"/>
          <c:spPr>
            <a:ln w="317500" cap="rnd" cmpd="sng" algn="ctr">
              <a:solidFill>
                <a:srgbClr val="CB5818"/>
              </a:solidFill>
              <a:prstDash val="solid"/>
              <a:round/>
              <a:headEnd type="none" w="med" len="med"/>
              <a:tailEnd type="none" w="med" len="med"/>
            </a:ln>
            <a:effectLst/>
          </c:spPr>
          <c:marker>
            <c:symbol val="circle"/>
            <c:size val="25"/>
            <c:spPr>
              <a:solidFill>
                <a:srgbClr val="CA5817"/>
              </a:solidFill>
              <a:ln>
                <a:solidFill>
                  <a:sysClr val="window" lastClr="FFFFFF"/>
                </a:solidFill>
                <a:prstDash val="solid"/>
              </a:ln>
              <a:effectLst/>
              <a:scene3d>
                <a:camera prst="orthographicFront"/>
                <a:lightRig rig="threePt" dir="t"/>
              </a:scene3d>
              <a:sp3d/>
            </c:spPr>
          </c:marker>
          <c:dPt>
            <c:idx val="14"/>
            <c:bubble3D val="0"/>
            <c:extLst>
              <c:ext xmlns:c16="http://schemas.microsoft.com/office/drawing/2014/chart" uri="{C3380CC4-5D6E-409C-BE32-E72D297353CC}">
                <c16:uniqueId val="{00000000-5D59-4824-B2F1-8D22F22C98E4}"/>
              </c:ext>
            </c:extLst>
          </c:dPt>
          <c:dLbls>
            <c:spPr>
              <a:noFill/>
              <a:ln w="19350">
                <a:noFill/>
              </a:ln>
            </c:spPr>
            <c:txPr>
              <a:bodyPr/>
              <a:lstStyle/>
              <a:p>
                <a:pPr>
                  <a:defRPr lang="en-US" sz="1400" b="0" i="0" u="none" strike="noStrike" baseline="0">
                    <a:solidFill>
                      <a:schemeClr val="bg1"/>
                    </a:solidFill>
                    <a:latin typeface="Calibri"/>
                    <a:ea typeface="Helvetica Neue"/>
                    <a:cs typeface="Calibri"/>
                  </a:defRPr>
                </a:pPr>
                <a:endParaRPr lang="it-IT"/>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Sheet1!$A$2:$A$24</c:f>
              <c:strCache>
                <c:ptCount val="23"/>
                <c:pt idx="0">
                  <c:v>1997</c:v>
                </c:pt>
                <c:pt idx="1">
                  <c:v>1998</c:v>
                </c:pt>
                <c:pt idx="2">
                  <c:v>1999</c:v>
                </c:pt>
                <c:pt idx="3">
                  <c:v>2000</c:v>
                </c:pt>
                <c:pt idx="4">
                  <c:v>2002</c:v>
                </c:pt>
                <c:pt idx="5">
                  <c:v>2003</c:v>
                </c:pt>
                <c:pt idx="6">
                  <c:v>2004</c:v>
                </c:pt>
                <c:pt idx="7">
                  <c:v>2005</c:v>
                </c:pt>
                <c:pt idx="8">
                  <c:v>2007</c:v>
                </c:pt>
                <c:pt idx="9">
                  <c:v>2009</c:v>
                </c:pt>
                <c:pt idx="10">
                  <c:v>2010</c:v>
                </c:pt>
                <c:pt idx="11">
                  <c:v>2011</c:v>
                </c:pt>
                <c:pt idx="12">
                  <c:v>2012</c:v>
                </c:pt>
                <c:pt idx="13">
                  <c:v>2013</c:v>
                </c:pt>
                <c:pt idx="14">
                  <c:v>2014</c:v>
                </c:pt>
                <c:pt idx="15">
                  <c:v>2015</c:v>
                </c:pt>
                <c:pt idx="16">
                  <c:v>2016</c:v>
                </c:pt>
                <c:pt idx="17">
                  <c:v>2017</c:v>
                </c:pt>
                <c:pt idx="18">
                  <c:v>2018</c:v>
                </c:pt>
                <c:pt idx="19">
                  <c:v>2019</c:v>
                </c:pt>
                <c:pt idx="20">
                  <c:v>2020</c:v>
                </c:pt>
                <c:pt idx="21">
                  <c:v>2021</c:v>
                </c:pt>
                <c:pt idx="22">
                  <c:v>2022</c:v>
                </c:pt>
              </c:strCache>
            </c:strRef>
          </c:cat>
          <c:val>
            <c:numRef>
              <c:f>Sheet1!$B$2:$B$24</c:f>
              <c:numCache>
                <c:formatCode>General</c:formatCode>
                <c:ptCount val="23"/>
                <c:pt idx="0">
                  <c:v>61</c:v>
                </c:pt>
                <c:pt idx="1">
                  <c:v>70</c:v>
                </c:pt>
                <c:pt idx="2">
                  <c:v>63</c:v>
                </c:pt>
                <c:pt idx="3">
                  <c:v>65</c:v>
                </c:pt>
                <c:pt idx="4">
                  <c:v>58</c:v>
                </c:pt>
                <c:pt idx="5">
                  <c:v>59</c:v>
                </c:pt>
                <c:pt idx="6">
                  <c:v>55</c:v>
                </c:pt>
                <c:pt idx="7">
                  <c:v>58</c:v>
                </c:pt>
                <c:pt idx="8">
                  <c:v>63</c:v>
                </c:pt>
                <c:pt idx="9">
                  <c:v>67</c:v>
                </c:pt>
                <c:pt idx="10">
                  <c:v>64</c:v>
                </c:pt>
                <c:pt idx="11">
                  <c:v>62</c:v>
                </c:pt>
                <c:pt idx="12">
                  <c:v>61</c:v>
                </c:pt>
                <c:pt idx="13">
                  <c:v>60</c:v>
                </c:pt>
                <c:pt idx="14">
                  <c:v>61</c:v>
                </c:pt>
                <c:pt idx="15">
                  <c:v>59</c:v>
                </c:pt>
                <c:pt idx="16">
                  <c:v>56</c:v>
                </c:pt>
                <c:pt idx="17">
                  <c:v>55</c:v>
                </c:pt>
                <c:pt idx="18">
                  <c:v>57</c:v>
                </c:pt>
                <c:pt idx="19">
                  <c:v>55</c:v>
                </c:pt>
                <c:pt idx="20">
                  <c:v>56</c:v>
                </c:pt>
                <c:pt idx="21">
                  <c:v>53</c:v>
                </c:pt>
                <c:pt idx="22">
                  <c:v>55</c:v>
                </c:pt>
              </c:numCache>
            </c:numRef>
          </c:val>
          <c:smooth val="1"/>
          <c:extLst>
            <c:ext xmlns:c16="http://schemas.microsoft.com/office/drawing/2014/chart" uri="{C3380CC4-5D6E-409C-BE32-E72D297353CC}">
              <c16:uniqueId val="{00000001-5D59-4824-B2F1-8D22F22C98E4}"/>
            </c:ext>
          </c:extLst>
        </c:ser>
        <c:dLbls>
          <c:showLegendKey val="0"/>
          <c:showVal val="1"/>
          <c:showCatName val="0"/>
          <c:showSerName val="0"/>
          <c:showPercent val="0"/>
          <c:showBubbleSize val="0"/>
        </c:dLbls>
        <c:marker val="1"/>
        <c:smooth val="0"/>
        <c:axId val="1764079320"/>
        <c:axId val="1764089080"/>
      </c:lineChart>
      <c:catAx>
        <c:axId val="1764079320"/>
        <c:scaling>
          <c:orientation val="minMax"/>
        </c:scaling>
        <c:delete val="0"/>
        <c:axPos val="b"/>
        <c:numFmt formatCode="General" sourceLinked="1"/>
        <c:majorTickMark val="none"/>
        <c:minorTickMark val="none"/>
        <c:tickLblPos val="nextTo"/>
        <c:spPr>
          <a:ln w="9675">
            <a:solidFill>
              <a:srgbClr val="C2B8B1"/>
            </a:solidFill>
            <a:prstDash val="solid"/>
          </a:ln>
        </c:spPr>
        <c:txPr>
          <a:bodyPr rot="0" vert="horz"/>
          <a:lstStyle/>
          <a:p>
            <a:pPr>
              <a:defRPr lang="en-US" sz="1000" b="0" i="0" u="none" strike="noStrike" baseline="0">
                <a:solidFill>
                  <a:srgbClr val="000000"/>
                </a:solidFill>
                <a:latin typeface="Calibri"/>
                <a:ea typeface="Arial"/>
                <a:cs typeface="Calibri"/>
              </a:defRPr>
            </a:pPr>
            <a:endParaRPr lang="it-IT"/>
          </a:p>
        </c:txPr>
        <c:crossAx val="1764089080"/>
        <c:crossesAt val="0"/>
        <c:auto val="1"/>
        <c:lblAlgn val="ctr"/>
        <c:lblOffset val="100"/>
        <c:tickLblSkip val="1"/>
        <c:tickMarkSkip val="1"/>
        <c:noMultiLvlLbl val="0"/>
      </c:catAx>
      <c:valAx>
        <c:axId val="1764089080"/>
        <c:scaling>
          <c:orientation val="minMax"/>
          <c:max val="100"/>
          <c:min val="20"/>
        </c:scaling>
        <c:delete val="1"/>
        <c:axPos val="l"/>
        <c:numFmt formatCode="0" sourceLinked="0"/>
        <c:majorTickMark val="out"/>
        <c:minorTickMark val="none"/>
        <c:tickLblPos val="nextTo"/>
        <c:crossAx val="1764079320"/>
        <c:crosses val="autoZero"/>
        <c:crossBetween val="between"/>
        <c:majorUnit val="2"/>
      </c:valAx>
      <c:spPr>
        <a:noFill/>
        <a:ln w="25387">
          <a:noFill/>
        </a:ln>
      </c:spPr>
    </c:plotArea>
    <c:plotVisOnly val="1"/>
    <c:dispBlanksAs val="gap"/>
    <c:showDLblsOverMax val="0"/>
  </c:chart>
  <c:spPr>
    <a:noFill/>
    <a:ln w="9525" cmpd="sng">
      <a:noFill/>
    </a:ln>
  </c:spPr>
  <c:txPr>
    <a:bodyPr/>
    <a:lstStyle/>
    <a:p>
      <a:pPr>
        <a:defRPr sz="915" b="1" i="0" u="none" strike="noStrike" baseline="0">
          <a:solidFill>
            <a:srgbClr val="000000"/>
          </a:solidFill>
          <a:latin typeface="Arial"/>
          <a:ea typeface="Arial"/>
          <a:cs typeface="Arial"/>
        </a:defRPr>
      </a:pPr>
      <a:endParaRPr lang="it-IT"/>
    </a:p>
  </c:txPr>
  <c:externalData r:id="rId2">
    <c:autoUpdate val="0"/>
  </c:externalData>
</c:chartSpace>
</file>

<file path=ppt/charts/chart1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it-IT"/>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8.1182109497924801E-2"/>
          <c:w val="0.98257693114530098"/>
          <c:h val="0.64613262478443401"/>
        </c:manualLayout>
      </c:layout>
      <c:lineChart>
        <c:grouping val="standard"/>
        <c:varyColors val="0"/>
        <c:ser>
          <c:idx val="0"/>
          <c:order val="0"/>
          <c:spPr>
            <a:ln w="317500" cap="rnd" cmpd="sng" algn="ctr">
              <a:solidFill>
                <a:srgbClr val="CB5818"/>
              </a:solidFill>
              <a:prstDash val="solid"/>
              <a:round/>
              <a:headEnd type="none" w="med" len="med"/>
              <a:tailEnd type="none" w="med" len="med"/>
            </a:ln>
            <a:effectLst/>
          </c:spPr>
          <c:marker>
            <c:symbol val="circle"/>
            <c:size val="25"/>
            <c:spPr>
              <a:solidFill>
                <a:srgbClr val="CA5817"/>
              </a:solidFill>
              <a:ln>
                <a:solidFill>
                  <a:sysClr val="window" lastClr="FFFFFF"/>
                </a:solidFill>
                <a:prstDash val="solid"/>
              </a:ln>
              <a:effectLst/>
              <a:scene3d>
                <a:camera prst="orthographicFront"/>
                <a:lightRig rig="threePt" dir="t"/>
              </a:scene3d>
              <a:sp3d/>
            </c:spPr>
          </c:marker>
          <c:dPt>
            <c:idx val="14"/>
            <c:bubble3D val="0"/>
            <c:extLst>
              <c:ext xmlns:c16="http://schemas.microsoft.com/office/drawing/2014/chart" uri="{C3380CC4-5D6E-409C-BE32-E72D297353CC}">
                <c16:uniqueId val="{00000000-B60E-44F3-9BE4-494151B06DD0}"/>
              </c:ext>
            </c:extLst>
          </c:dPt>
          <c:dLbls>
            <c:spPr>
              <a:noFill/>
              <a:ln w="19350">
                <a:noFill/>
              </a:ln>
            </c:spPr>
            <c:txPr>
              <a:bodyPr/>
              <a:lstStyle/>
              <a:p>
                <a:pPr>
                  <a:defRPr lang="en-US" sz="1400" b="0" i="0" u="none" strike="noStrike" baseline="0">
                    <a:solidFill>
                      <a:schemeClr val="bg1"/>
                    </a:solidFill>
                    <a:latin typeface="Calibri"/>
                    <a:ea typeface="Helvetica Neue"/>
                    <a:cs typeface="Calibri"/>
                  </a:defRPr>
                </a:pPr>
                <a:endParaRPr lang="it-IT"/>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Sheet1!$A$2:$A$11</c:f>
              <c:strCache>
                <c:ptCount val="10"/>
                <c:pt idx="0">
                  <c:v>2013</c:v>
                </c:pt>
                <c:pt idx="1">
                  <c:v>2014</c:v>
                </c:pt>
                <c:pt idx="2">
                  <c:v>2015</c:v>
                </c:pt>
                <c:pt idx="3">
                  <c:v>2016</c:v>
                </c:pt>
                <c:pt idx="4">
                  <c:v>2017</c:v>
                </c:pt>
                <c:pt idx="5">
                  <c:v>2018</c:v>
                </c:pt>
                <c:pt idx="6">
                  <c:v>2019</c:v>
                </c:pt>
                <c:pt idx="7">
                  <c:v>2020</c:v>
                </c:pt>
                <c:pt idx="8">
                  <c:v>2021</c:v>
                </c:pt>
                <c:pt idx="9">
                  <c:v>2022</c:v>
                </c:pt>
              </c:strCache>
            </c:strRef>
          </c:cat>
          <c:val>
            <c:numRef>
              <c:f>Sheet1!$B$2:$B$11</c:f>
              <c:numCache>
                <c:formatCode>General</c:formatCode>
                <c:ptCount val="10"/>
                <c:pt idx="0">
                  <c:v>63</c:v>
                </c:pt>
                <c:pt idx="1">
                  <c:v>65</c:v>
                </c:pt>
                <c:pt idx="2">
                  <c:v>61</c:v>
                </c:pt>
                <c:pt idx="3">
                  <c:v>60</c:v>
                </c:pt>
                <c:pt idx="4">
                  <c:v>59</c:v>
                </c:pt>
                <c:pt idx="5">
                  <c:v>58</c:v>
                </c:pt>
                <c:pt idx="6">
                  <c:v>58</c:v>
                </c:pt>
                <c:pt idx="7">
                  <c:v>56</c:v>
                </c:pt>
                <c:pt idx="8">
                  <c:v>43</c:v>
                </c:pt>
                <c:pt idx="9">
                  <c:v>45</c:v>
                </c:pt>
              </c:numCache>
            </c:numRef>
          </c:val>
          <c:smooth val="1"/>
          <c:extLst>
            <c:ext xmlns:c16="http://schemas.microsoft.com/office/drawing/2014/chart" uri="{C3380CC4-5D6E-409C-BE32-E72D297353CC}">
              <c16:uniqueId val="{00000001-B60E-44F3-9BE4-494151B06DD0}"/>
            </c:ext>
          </c:extLst>
        </c:ser>
        <c:dLbls>
          <c:showLegendKey val="0"/>
          <c:showVal val="1"/>
          <c:showCatName val="0"/>
          <c:showSerName val="0"/>
          <c:showPercent val="0"/>
          <c:showBubbleSize val="0"/>
        </c:dLbls>
        <c:marker val="1"/>
        <c:smooth val="0"/>
        <c:axId val="1762533064"/>
        <c:axId val="1762457128"/>
      </c:lineChart>
      <c:catAx>
        <c:axId val="1762533064"/>
        <c:scaling>
          <c:orientation val="minMax"/>
        </c:scaling>
        <c:delete val="0"/>
        <c:axPos val="b"/>
        <c:numFmt formatCode="General" sourceLinked="1"/>
        <c:majorTickMark val="none"/>
        <c:minorTickMark val="none"/>
        <c:tickLblPos val="nextTo"/>
        <c:spPr>
          <a:ln w="9675">
            <a:solidFill>
              <a:srgbClr val="C2B8B1"/>
            </a:solidFill>
            <a:prstDash val="solid"/>
          </a:ln>
        </c:spPr>
        <c:txPr>
          <a:bodyPr rot="0" vert="horz"/>
          <a:lstStyle/>
          <a:p>
            <a:pPr>
              <a:defRPr lang="en-US" sz="1200" b="0" i="0" u="none" strike="noStrike" baseline="0">
                <a:solidFill>
                  <a:srgbClr val="000000"/>
                </a:solidFill>
                <a:latin typeface="Calibri"/>
                <a:ea typeface="Arial"/>
                <a:cs typeface="Calibri"/>
              </a:defRPr>
            </a:pPr>
            <a:endParaRPr lang="it-IT"/>
          </a:p>
        </c:txPr>
        <c:crossAx val="1762457128"/>
        <c:crossesAt val="0"/>
        <c:auto val="1"/>
        <c:lblAlgn val="ctr"/>
        <c:lblOffset val="100"/>
        <c:tickLblSkip val="1"/>
        <c:tickMarkSkip val="1"/>
        <c:noMultiLvlLbl val="0"/>
      </c:catAx>
      <c:valAx>
        <c:axId val="1762457128"/>
        <c:scaling>
          <c:orientation val="minMax"/>
          <c:max val="100"/>
          <c:min val="0"/>
        </c:scaling>
        <c:delete val="1"/>
        <c:axPos val="l"/>
        <c:numFmt formatCode="0" sourceLinked="0"/>
        <c:majorTickMark val="out"/>
        <c:minorTickMark val="none"/>
        <c:tickLblPos val="nextTo"/>
        <c:crossAx val="1762533064"/>
        <c:crosses val="autoZero"/>
        <c:crossBetween val="between"/>
        <c:majorUnit val="2"/>
      </c:valAx>
      <c:spPr>
        <a:noFill/>
        <a:ln w="25387">
          <a:noFill/>
        </a:ln>
      </c:spPr>
    </c:plotArea>
    <c:plotVisOnly val="1"/>
    <c:dispBlanksAs val="gap"/>
    <c:showDLblsOverMax val="0"/>
  </c:chart>
  <c:spPr>
    <a:noFill/>
    <a:ln w="9525" cmpd="sng">
      <a:noFill/>
    </a:ln>
  </c:spPr>
  <c:txPr>
    <a:bodyPr/>
    <a:lstStyle/>
    <a:p>
      <a:pPr>
        <a:defRPr sz="915" b="1" i="0" u="none" strike="noStrike" baseline="0">
          <a:solidFill>
            <a:srgbClr val="000000"/>
          </a:solidFill>
          <a:latin typeface="Arial"/>
          <a:ea typeface="Arial"/>
          <a:cs typeface="Arial"/>
        </a:defRPr>
      </a:pPr>
      <a:endParaRPr lang="it-IT"/>
    </a:p>
  </c:txPr>
  <c:externalData r:id="rId2">
    <c:autoUpdate val="0"/>
  </c:externalData>
</c:chartSpace>
</file>

<file path=ppt/charts/chart14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1.29836292258461E-3"/>
          <c:y val="7.4315696070677603E-2"/>
          <c:w val="0.98766818338001505"/>
          <c:h val="0.747566597866553"/>
        </c:manualLayout>
      </c:layout>
      <c:lineChart>
        <c:grouping val="standard"/>
        <c:varyColors val="0"/>
        <c:ser>
          <c:idx val="0"/>
          <c:order val="0"/>
          <c:spPr>
            <a:ln w="317500" cap="rnd" cmpd="sng" algn="ctr">
              <a:solidFill>
                <a:srgbClr val="CA5817"/>
              </a:solidFill>
              <a:prstDash val="solid"/>
              <a:round/>
              <a:headEnd type="none" w="med" len="med"/>
              <a:tailEnd type="none" w="med" len="med"/>
            </a:ln>
            <a:effectLst>
              <a:outerShdw blurRad="50800" dist="38100" dir="2700000" sx="0" sy="0" algn="tl" rotWithShape="0">
                <a:srgbClr val="000000">
                  <a:alpha val="43000"/>
                </a:srgbClr>
              </a:outerShdw>
            </a:effectLst>
          </c:spPr>
          <c:marker>
            <c:symbol val="circle"/>
            <c:size val="25"/>
            <c:spPr>
              <a:solidFill>
                <a:srgbClr val="CA5817"/>
              </a:solidFill>
              <a:ln w="22225">
                <a:solidFill>
                  <a:sysClr val="window" lastClr="FFFFFF"/>
                </a:solidFill>
                <a:prstDash val="solid"/>
              </a:ln>
              <a:effectLst>
                <a:outerShdw blurRad="50800" dist="38100" dir="2700000" sx="0" sy="0" algn="tl" rotWithShape="0">
                  <a:srgbClr val="000000">
                    <a:alpha val="43000"/>
                  </a:srgbClr>
                </a:outerShdw>
              </a:effectLst>
              <a:scene3d>
                <a:camera prst="orthographicFront"/>
                <a:lightRig rig="threePt" dir="t"/>
              </a:scene3d>
              <a:sp3d/>
            </c:spPr>
          </c:marker>
          <c:dLbls>
            <c:spPr>
              <a:noFill/>
              <a:ln>
                <a:noFill/>
              </a:ln>
              <a:effectLst/>
            </c:spPr>
            <c:txPr>
              <a:bodyPr/>
              <a:lstStyle/>
              <a:p>
                <a:pPr>
                  <a:defRPr sz="1400" b="0">
                    <a:solidFill>
                      <a:srgbClr val="FFFFFF"/>
                    </a:solidFill>
                    <a:latin typeface="Calibri"/>
                    <a:cs typeface="Calibri"/>
                  </a:defRPr>
                </a:pPr>
                <a:endParaRPr lang="it-IT"/>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multiLvlStrRef>
              <c:f>Sheet1!#RIF!</c:f>
            </c:multiLvlStrRef>
          </c:cat>
          <c:val>
            <c:numRef>
              <c:f>Sheet1!#RIF!</c:f>
              <c:numCache>
                <c:formatCode>General</c:formatCode>
                <c:ptCount val="1"/>
                <c:pt idx="0">
                  <c:v>1</c:v>
                </c:pt>
              </c:numCache>
            </c:numRef>
          </c:val>
          <c:smooth val="1"/>
          <c:extLst>
            <c:ext xmlns:c16="http://schemas.microsoft.com/office/drawing/2014/chart" uri="{C3380CC4-5D6E-409C-BE32-E72D297353CC}">
              <c16:uniqueId val="{00000000-89C1-4733-88C6-6984ED4E9641}"/>
            </c:ext>
          </c:extLst>
        </c:ser>
        <c:dLbls>
          <c:showLegendKey val="0"/>
          <c:showVal val="1"/>
          <c:showCatName val="0"/>
          <c:showSerName val="0"/>
          <c:showPercent val="0"/>
          <c:showBubbleSize val="0"/>
        </c:dLbls>
        <c:marker val="1"/>
        <c:smooth val="0"/>
        <c:axId val="-2090169640"/>
        <c:axId val="-2090160088"/>
      </c:lineChart>
      <c:catAx>
        <c:axId val="-2090169640"/>
        <c:scaling>
          <c:orientation val="minMax"/>
        </c:scaling>
        <c:delete val="0"/>
        <c:axPos val="b"/>
        <c:numFmt formatCode="General" sourceLinked="1"/>
        <c:majorTickMark val="none"/>
        <c:minorTickMark val="none"/>
        <c:tickLblPos val="nextTo"/>
        <c:spPr>
          <a:ln w="9675">
            <a:solidFill>
              <a:srgbClr val="969696"/>
            </a:solidFill>
            <a:prstDash val="solid"/>
          </a:ln>
        </c:spPr>
        <c:txPr>
          <a:bodyPr rot="0" vert="horz"/>
          <a:lstStyle/>
          <a:p>
            <a:pPr>
              <a:defRPr lang="en-US" sz="1200" b="0" i="0" u="none" strike="noStrike" baseline="0">
                <a:solidFill>
                  <a:srgbClr val="000000"/>
                </a:solidFill>
                <a:latin typeface="Calibri"/>
                <a:ea typeface="Arial"/>
                <a:cs typeface="Calibri"/>
              </a:defRPr>
            </a:pPr>
            <a:endParaRPr lang="it-IT"/>
          </a:p>
        </c:txPr>
        <c:crossAx val="-2090160088"/>
        <c:crossesAt val="0"/>
        <c:auto val="1"/>
        <c:lblAlgn val="ctr"/>
        <c:lblOffset val="100"/>
        <c:tickLblSkip val="1"/>
        <c:tickMarkSkip val="1"/>
        <c:noMultiLvlLbl val="0"/>
      </c:catAx>
      <c:valAx>
        <c:axId val="-2090160088"/>
        <c:scaling>
          <c:orientation val="minMax"/>
          <c:max val="100"/>
          <c:min val="20"/>
        </c:scaling>
        <c:delete val="1"/>
        <c:axPos val="l"/>
        <c:numFmt formatCode="0" sourceLinked="0"/>
        <c:majorTickMark val="out"/>
        <c:minorTickMark val="none"/>
        <c:tickLblPos val="nextTo"/>
        <c:crossAx val="-2090169640"/>
        <c:crosses val="autoZero"/>
        <c:crossBetween val="between"/>
        <c:majorUnit val="2"/>
      </c:valAx>
      <c:spPr>
        <a:noFill/>
        <a:ln w="25387">
          <a:noFill/>
        </a:ln>
      </c:spPr>
    </c:plotArea>
    <c:plotVisOnly val="1"/>
    <c:dispBlanksAs val="gap"/>
    <c:showDLblsOverMax val="0"/>
  </c:chart>
  <c:spPr>
    <a:noFill/>
    <a:ln>
      <a:noFill/>
    </a:ln>
  </c:spPr>
  <c:txPr>
    <a:bodyPr/>
    <a:lstStyle/>
    <a:p>
      <a:pPr>
        <a:defRPr sz="915" b="1" i="0" u="none" strike="noStrike" baseline="0">
          <a:solidFill>
            <a:srgbClr val="000000"/>
          </a:solidFill>
          <a:latin typeface="Arial"/>
          <a:ea typeface="Arial"/>
          <a:cs typeface="Arial"/>
        </a:defRPr>
      </a:pPr>
      <a:endParaRPr lang="it-IT"/>
    </a:p>
  </c:txPr>
  <c:externalData r:id="rId2">
    <c:autoUpdate val="0"/>
  </c:externalData>
</c:chartSpace>
</file>

<file path=ppt/charts/chart14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1.9950124688279301E-2"/>
          <c:y val="0.15421812698944501"/>
          <c:w val="0.93786690877474899"/>
          <c:h val="0.65835583849891099"/>
        </c:manualLayout>
      </c:layout>
      <c:barChart>
        <c:barDir val="col"/>
        <c:grouping val="clustered"/>
        <c:varyColors val="0"/>
        <c:ser>
          <c:idx val="0"/>
          <c:order val="0"/>
          <c:tx>
            <c:strRef>
              <c:f>Foglio1!$B$1</c:f>
              <c:strCache>
                <c:ptCount val="1"/>
                <c:pt idx="0">
                  <c:v>Serie 1</c:v>
                </c:pt>
              </c:strCache>
            </c:strRef>
          </c:tx>
          <c:spPr>
            <a:solidFill>
              <a:srgbClr val="9F0101"/>
            </a:solidFill>
            <a:ln>
              <a:solidFill>
                <a:srgbClr val="9F0101"/>
              </a:solidFill>
            </a:ln>
          </c:spPr>
          <c:invertIfNegative val="0"/>
          <c:dPt>
            <c:idx val="0"/>
            <c:invertIfNegative val="0"/>
            <c:bubble3D val="0"/>
            <c:spPr>
              <a:solidFill>
                <a:srgbClr val="F5910F"/>
              </a:solidFill>
              <a:ln>
                <a:noFill/>
              </a:ln>
            </c:spPr>
            <c:extLst>
              <c:ext xmlns:c16="http://schemas.microsoft.com/office/drawing/2014/chart" uri="{C3380CC4-5D6E-409C-BE32-E72D297353CC}">
                <c16:uniqueId val="{00000001-5B0C-4446-B988-CA544BFE1591}"/>
              </c:ext>
            </c:extLst>
          </c:dPt>
          <c:dPt>
            <c:idx val="1"/>
            <c:invertIfNegative val="0"/>
            <c:bubble3D val="0"/>
            <c:spPr>
              <a:solidFill>
                <a:srgbClr val="F5910F"/>
              </a:solidFill>
              <a:ln>
                <a:noFill/>
              </a:ln>
            </c:spPr>
            <c:extLst>
              <c:ext xmlns:c16="http://schemas.microsoft.com/office/drawing/2014/chart" uri="{C3380CC4-5D6E-409C-BE32-E72D297353CC}">
                <c16:uniqueId val="{00000003-5B0C-4446-B988-CA544BFE1591}"/>
              </c:ext>
            </c:extLst>
          </c:dPt>
          <c:dPt>
            <c:idx val="2"/>
            <c:invertIfNegative val="0"/>
            <c:bubble3D val="0"/>
            <c:spPr>
              <a:solidFill>
                <a:schemeClr val="accent3"/>
              </a:solidFill>
              <a:ln>
                <a:noFill/>
              </a:ln>
            </c:spPr>
            <c:extLst>
              <c:ext xmlns:c16="http://schemas.microsoft.com/office/drawing/2014/chart" uri="{C3380CC4-5D6E-409C-BE32-E72D297353CC}">
                <c16:uniqueId val="{00000005-5B0C-4446-B988-CA544BFE1591}"/>
              </c:ext>
            </c:extLst>
          </c:dPt>
          <c:dPt>
            <c:idx val="3"/>
            <c:invertIfNegative val="0"/>
            <c:bubble3D val="0"/>
            <c:spPr>
              <a:solidFill>
                <a:srgbClr val="CA5817"/>
              </a:solidFill>
              <a:ln>
                <a:noFill/>
              </a:ln>
            </c:spPr>
            <c:extLst>
              <c:ext xmlns:c16="http://schemas.microsoft.com/office/drawing/2014/chart" uri="{C3380CC4-5D6E-409C-BE32-E72D297353CC}">
                <c16:uniqueId val="{00000007-5B0C-4446-B988-CA544BFE1591}"/>
              </c:ext>
            </c:extLst>
          </c:dPt>
          <c:dPt>
            <c:idx val="4"/>
            <c:invertIfNegative val="0"/>
            <c:bubble3D val="0"/>
            <c:spPr>
              <a:solidFill>
                <a:schemeClr val="accent5"/>
              </a:solidFill>
              <a:ln>
                <a:noFill/>
              </a:ln>
            </c:spPr>
            <c:extLst>
              <c:ext xmlns:c16="http://schemas.microsoft.com/office/drawing/2014/chart" uri="{C3380CC4-5D6E-409C-BE32-E72D297353CC}">
                <c16:uniqueId val="{00000009-5B0C-4446-B988-CA544BFE1591}"/>
              </c:ext>
            </c:extLst>
          </c:dPt>
          <c:dLbls>
            <c:dLbl>
              <c:idx val="2"/>
              <c:layout>
                <c:manualLayout>
                  <c:x val="-1.05767222307505E-7"/>
                  <c:y val="0"/>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5B0C-4446-B988-CA544BFE1591}"/>
                </c:ext>
              </c:extLst>
            </c:dLbl>
            <c:spPr>
              <a:noFill/>
              <a:ln>
                <a:noFill/>
              </a:ln>
              <a:effectLst/>
            </c:spPr>
            <c:txPr>
              <a:bodyPr/>
              <a:lstStyle/>
              <a:p>
                <a:pPr>
                  <a:defRPr sz="1800"/>
                </a:pPr>
                <a:endParaRPr lang="it-IT"/>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Foglio1!$A$2:$A$5</c:f>
              <c:strCache>
                <c:ptCount val="4"/>
                <c:pt idx="0">
                  <c:v>del tutto d'accordo</c:v>
                </c:pt>
                <c:pt idx="1">
                  <c:v>d'accordo</c:v>
                </c:pt>
                <c:pt idx="2">
                  <c:v>in disaccordo</c:v>
                </c:pt>
                <c:pt idx="3">
                  <c:v>del tutto in disaccordo</c:v>
                </c:pt>
              </c:strCache>
            </c:strRef>
          </c:cat>
          <c:val>
            <c:numRef>
              <c:f>Foglio1!$B$2:$B$5</c:f>
              <c:numCache>
                <c:formatCode>0</c:formatCode>
                <c:ptCount val="4"/>
                <c:pt idx="0">
                  <c:v>29</c:v>
                </c:pt>
                <c:pt idx="1">
                  <c:v>45</c:v>
                </c:pt>
                <c:pt idx="2">
                  <c:v>21</c:v>
                </c:pt>
                <c:pt idx="3">
                  <c:v>5</c:v>
                </c:pt>
              </c:numCache>
            </c:numRef>
          </c:val>
          <c:extLst>
            <c:ext xmlns:c16="http://schemas.microsoft.com/office/drawing/2014/chart" uri="{C3380CC4-5D6E-409C-BE32-E72D297353CC}">
              <c16:uniqueId val="{0000000A-5B0C-4446-B988-CA544BFE1591}"/>
            </c:ext>
          </c:extLst>
        </c:ser>
        <c:dLbls>
          <c:showLegendKey val="0"/>
          <c:showVal val="0"/>
          <c:showCatName val="0"/>
          <c:showSerName val="0"/>
          <c:showPercent val="0"/>
          <c:showBubbleSize val="0"/>
        </c:dLbls>
        <c:gapWidth val="50"/>
        <c:axId val="-2089476712"/>
        <c:axId val="-2089473208"/>
      </c:barChart>
      <c:catAx>
        <c:axId val="-2089476712"/>
        <c:scaling>
          <c:orientation val="minMax"/>
        </c:scaling>
        <c:delete val="0"/>
        <c:axPos val="b"/>
        <c:numFmt formatCode="General" sourceLinked="0"/>
        <c:majorTickMark val="none"/>
        <c:minorTickMark val="none"/>
        <c:tickLblPos val="nextTo"/>
        <c:spPr>
          <a:ln w="12700" cmpd="sng">
            <a:solidFill>
              <a:schemeClr val="tx1"/>
            </a:solidFill>
          </a:ln>
          <a:effectLst/>
        </c:spPr>
        <c:txPr>
          <a:bodyPr/>
          <a:lstStyle/>
          <a:p>
            <a:pPr>
              <a:defRPr sz="1050" cap="all"/>
            </a:pPr>
            <a:endParaRPr lang="it-IT"/>
          </a:p>
        </c:txPr>
        <c:crossAx val="-2089473208"/>
        <c:crosses val="autoZero"/>
        <c:auto val="1"/>
        <c:lblAlgn val="ctr"/>
        <c:lblOffset val="100"/>
        <c:noMultiLvlLbl val="0"/>
      </c:catAx>
      <c:valAx>
        <c:axId val="-2089473208"/>
        <c:scaling>
          <c:orientation val="minMax"/>
        </c:scaling>
        <c:delete val="1"/>
        <c:axPos val="l"/>
        <c:numFmt formatCode="0" sourceLinked="1"/>
        <c:majorTickMark val="out"/>
        <c:minorTickMark val="none"/>
        <c:tickLblPos val="nextTo"/>
        <c:crossAx val="-2089476712"/>
        <c:crosses val="autoZero"/>
        <c:crossBetween val="between"/>
      </c:valAx>
    </c:plotArea>
    <c:plotVisOnly val="1"/>
    <c:dispBlanksAs val="gap"/>
    <c:showDLblsOverMax val="0"/>
  </c:chart>
  <c:txPr>
    <a:bodyPr/>
    <a:lstStyle/>
    <a:p>
      <a:pPr>
        <a:defRPr sz="1800">
          <a:latin typeface="Calibri"/>
          <a:cs typeface="Calibri"/>
        </a:defRPr>
      </a:pPr>
      <a:endParaRPr lang="it-IT"/>
    </a:p>
  </c:txPr>
  <c:externalData r:id="rId2">
    <c:autoUpdate val="0"/>
  </c:externalData>
</c:chartSpace>
</file>

<file path=ppt/charts/chart14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it-IT"/>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8.1182109497924801E-2"/>
          <c:w val="0.98127455442213296"/>
          <c:h val="0.72233654733354702"/>
        </c:manualLayout>
      </c:layout>
      <c:lineChart>
        <c:grouping val="standard"/>
        <c:varyColors val="0"/>
        <c:ser>
          <c:idx val="0"/>
          <c:order val="0"/>
          <c:spPr>
            <a:ln w="317500" cap="rnd" cmpd="sng" algn="ctr">
              <a:solidFill>
                <a:srgbClr val="CB5818"/>
              </a:solidFill>
              <a:prstDash val="solid"/>
              <a:round/>
              <a:headEnd type="none" w="med" len="med"/>
              <a:tailEnd type="none" w="med" len="med"/>
            </a:ln>
            <a:effectLst/>
          </c:spPr>
          <c:marker>
            <c:symbol val="circle"/>
            <c:size val="25"/>
            <c:spPr>
              <a:solidFill>
                <a:srgbClr val="CA5817"/>
              </a:solidFill>
              <a:ln>
                <a:solidFill>
                  <a:sysClr val="window" lastClr="FFFFFF"/>
                </a:solidFill>
                <a:prstDash val="solid"/>
              </a:ln>
              <a:effectLst/>
              <a:scene3d>
                <a:camera prst="orthographicFront"/>
                <a:lightRig rig="threePt" dir="t"/>
              </a:scene3d>
              <a:sp3d/>
            </c:spPr>
          </c:marker>
          <c:dPt>
            <c:idx val="14"/>
            <c:bubble3D val="0"/>
            <c:extLst>
              <c:ext xmlns:c16="http://schemas.microsoft.com/office/drawing/2014/chart" uri="{C3380CC4-5D6E-409C-BE32-E72D297353CC}">
                <c16:uniqueId val="{00000000-F90F-4056-9227-1428ED3C9C60}"/>
              </c:ext>
            </c:extLst>
          </c:dPt>
          <c:dLbls>
            <c:spPr>
              <a:noFill/>
              <a:ln w="19350">
                <a:noFill/>
              </a:ln>
            </c:spPr>
            <c:txPr>
              <a:bodyPr/>
              <a:lstStyle/>
              <a:p>
                <a:pPr>
                  <a:defRPr lang="en-US" sz="1400" b="0" i="0" u="none" strike="noStrike" baseline="0">
                    <a:solidFill>
                      <a:schemeClr val="bg1"/>
                    </a:solidFill>
                    <a:latin typeface="Calibri"/>
                    <a:ea typeface="Helvetica Neue"/>
                    <a:cs typeface="Calibri"/>
                  </a:defRPr>
                </a:pPr>
                <a:endParaRPr lang="it-IT"/>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Sheet1!$A$2:$A$14</c:f>
              <c:strCache>
                <c:ptCount val="13"/>
                <c:pt idx="0">
                  <c:v>2009</c:v>
                </c:pt>
                <c:pt idx="1">
                  <c:v>2010</c:v>
                </c:pt>
                <c:pt idx="2">
                  <c:v>2011</c:v>
                </c:pt>
                <c:pt idx="3">
                  <c:v>2012</c:v>
                </c:pt>
                <c:pt idx="4">
                  <c:v>2013</c:v>
                </c:pt>
                <c:pt idx="5">
                  <c:v>2014</c:v>
                </c:pt>
                <c:pt idx="6">
                  <c:v>2015</c:v>
                </c:pt>
                <c:pt idx="7">
                  <c:v>2016</c:v>
                </c:pt>
                <c:pt idx="8">
                  <c:v>2017</c:v>
                </c:pt>
                <c:pt idx="9">
                  <c:v>2018</c:v>
                </c:pt>
                <c:pt idx="10">
                  <c:v>2019</c:v>
                </c:pt>
                <c:pt idx="11">
                  <c:v>2020</c:v>
                </c:pt>
                <c:pt idx="12">
                  <c:v>2022</c:v>
                </c:pt>
              </c:strCache>
            </c:strRef>
          </c:cat>
          <c:val>
            <c:numRef>
              <c:f>Sheet1!$B$2:$B$14</c:f>
              <c:numCache>
                <c:formatCode>General</c:formatCode>
                <c:ptCount val="13"/>
                <c:pt idx="0">
                  <c:v>80</c:v>
                </c:pt>
                <c:pt idx="1">
                  <c:v>76</c:v>
                </c:pt>
                <c:pt idx="2">
                  <c:v>73</c:v>
                </c:pt>
                <c:pt idx="3">
                  <c:v>76</c:v>
                </c:pt>
                <c:pt idx="4">
                  <c:v>76</c:v>
                </c:pt>
                <c:pt idx="5">
                  <c:v>74</c:v>
                </c:pt>
                <c:pt idx="6">
                  <c:v>76</c:v>
                </c:pt>
                <c:pt idx="7">
                  <c:v>80</c:v>
                </c:pt>
                <c:pt idx="8">
                  <c:v>77</c:v>
                </c:pt>
                <c:pt idx="9">
                  <c:v>75</c:v>
                </c:pt>
                <c:pt idx="10">
                  <c:v>79</c:v>
                </c:pt>
                <c:pt idx="11">
                  <c:v>81</c:v>
                </c:pt>
                <c:pt idx="12">
                  <c:v>74</c:v>
                </c:pt>
              </c:numCache>
            </c:numRef>
          </c:val>
          <c:smooth val="1"/>
          <c:extLst>
            <c:ext xmlns:c16="http://schemas.microsoft.com/office/drawing/2014/chart" uri="{C3380CC4-5D6E-409C-BE32-E72D297353CC}">
              <c16:uniqueId val="{00000001-F90F-4056-9227-1428ED3C9C60}"/>
            </c:ext>
          </c:extLst>
        </c:ser>
        <c:dLbls>
          <c:showLegendKey val="0"/>
          <c:showVal val="1"/>
          <c:showCatName val="0"/>
          <c:showSerName val="0"/>
          <c:showPercent val="0"/>
          <c:showBubbleSize val="0"/>
        </c:dLbls>
        <c:marker val="1"/>
        <c:smooth val="0"/>
        <c:axId val="-2089410968"/>
        <c:axId val="-2089400888"/>
      </c:lineChart>
      <c:catAx>
        <c:axId val="-2089410968"/>
        <c:scaling>
          <c:orientation val="minMax"/>
        </c:scaling>
        <c:delete val="0"/>
        <c:axPos val="b"/>
        <c:numFmt formatCode="General" sourceLinked="1"/>
        <c:majorTickMark val="none"/>
        <c:minorTickMark val="none"/>
        <c:tickLblPos val="nextTo"/>
        <c:spPr>
          <a:ln w="9675">
            <a:solidFill>
              <a:srgbClr val="C2B8B1"/>
            </a:solidFill>
            <a:prstDash val="solid"/>
          </a:ln>
        </c:spPr>
        <c:txPr>
          <a:bodyPr rot="0" vert="horz"/>
          <a:lstStyle/>
          <a:p>
            <a:pPr>
              <a:defRPr lang="en-US" sz="1000" b="0" i="0" u="none" strike="noStrike" baseline="0">
                <a:solidFill>
                  <a:srgbClr val="000000"/>
                </a:solidFill>
                <a:latin typeface="Calibri"/>
                <a:ea typeface="Arial"/>
                <a:cs typeface="Calibri"/>
              </a:defRPr>
            </a:pPr>
            <a:endParaRPr lang="it-IT"/>
          </a:p>
        </c:txPr>
        <c:crossAx val="-2089400888"/>
        <c:crossesAt val="0"/>
        <c:auto val="1"/>
        <c:lblAlgn val="ctr"/>
        <c:lblOffset val="100"/>
        <c:tickLblSkip val="1"/>
        <c:tickMarkSkip val="1"/>
        <c:noMultiLvlLbl val="0"/>
      </c:catAx>
      <c:valAx>
        <c:axId val="-2089400888"/>
        <c:scaling>
          <c:orientation val="minMax"/>
          <c:max val="100"/>
          <c:min val="0"/>
        </c:scaling>
        <c:delete val="1"/>
        <c:axPos val="l"/>
        <c:numFmt formatCode="0" sourceLinked="0"/>
        <c:majorTickMark val="out"/>
        <c:minorTickMark val="none"/>
        <c:tickLblPos val="nextTo"/>
        <c:crossAx val="-2089410968"/>
        <c:crosses val="autoZero"/>
        <c:crossBetween val="between"/>
        <c:majorUnit val="2"/>
      </c:valAx>
      <c:spPr>
        <a:noFill/>
        <a:ln w="25387">
          <a:noFill/>
        </a:ln>
      </c:spPr>
    </c:plotArea>
    <c:plotVisOnly val="1"/>
    <c:dispBlanksAs val="gap"/>
    <c:showDLblsOverMax val="0"/>
  </c:chart>
  <c:spPr>
    <a:noFill/>
    <a:ln w="9525" cmpd="sng">
      <a:noFill/>
    </a:ln>
  </c:spPr>
  <c:txPr>
    <a:bodyPr/>
    <a:lstStyle/>
    <a:p>
      <a:pPr>
        <a:defRPr sz="915" b="1" i="0" u="none" strike="noStrike" baseline="0">
          <a:solidFill>
            <a:srgbClr val="000000"/>
          </a:solidFill>
          <a:latin typeface="Arial"/>
          <a:ea typeface="Arial"/>
          <a:cs typeface="Arial"/>
        </a:defRPr>
      </a:pPr>
      <a:endParaRPr lang="it-IT"/>
    </a:p>
  </c:txPr>
  <c:externalData r:id="rId2">
    <c:autoUpdate val="0"/>
  </c:externalData>
</c:chartSpace>
</file>

<file path=ppt/charts/chart14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it-IT"/>
  <c:roundedCorners val="0"/>
  <mc:AlternateContent xmlns:mc="http://schemas.openxmlformats.org/markup-compatibility/2006">
    <mc:Choice xmlns:c14="http://schemas.microsoft.com/office/drawing/2007/8/2/chart" Requires="c14">
      <c14:style val="120"/>
    </mc:Choice>
    <mc:Fallback>
      <c:style val="20"/>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9.7228786866545305E-2"/>
          <c:y val="0.16577391531732499"/>
          <c:w val="0.90277116754200704"/>
          <c:h val="0.80335560638930403"/>
        </c:manualLayout>
      </c:layout>
      <c:pieChart>
        <c:varyColors val="1"/>
        <c:ser>
          <c:idx val="0"/>
          <c:order val="0"/>
          <c:tx>
            <c:strRef>
              <c:f>Foglio1!$B$1</c:f>
              <c:strCache>
                <c:ptCount val="1"/>
                <c:pt idx="0">
                  <c:v>Colonna2</c:v>
                </c:pt>
              </c:strCache>
            </c:strRef>
          </c:tx>
          <c:spPr>
            <a:solidFill>
              <a:srgbClr val="7A7A7A"/>
            </a:solidFill>
            <a:ln w="25400">
              <a:solidFill>
                <a:schemeClr val="bg1"/>
              </a:solidFill>
            </a:ln>
          </c:spPr>
          <c:dPt>
            <c:idx val="0"/>
            <c:bubble3D val="0"/>
            <c:spPr>
              <a:solidFill>
                <a:srgbClr val="54A8C9"/>
              </a:solidFill>
              <a:ln w="25400">
                <a:solidFill>
                  <a:srgbClr val="54A8C9"/>
                </a:solidFill>
              </a:ln>
              <a:scene3d>
                <a:camera prst="orthographicFront"/>
                <a:lightRig rig="threePt" dir="t"/>
              </a:scene3d>
              <a:sp3d>
                <a:contourClr>
                  <a:srgbClr val="000000"/>
                </a:contourClr>
              </a:sp3d>
            </c:spPr>
            <c:extLst>
              <c:ext xmlns:c16="http://schemas.microsoft.com/office/drawing/2014/chart" uri="{C3380CC4-5D6E-409C-BE32-E72D297353CC}">
                <c16:uniqueId val="{00000001-B9D6-41E1-94B7-63B58CD5AF07}"/>
              </c:ext>
            </c:extLst>
          </c:dPt>
          <c:dPt>
            <c:idx val="1"/>
            <c:bubble3D val="0"/>
            <c:spPr>
              <a:solidFill>
                <a:srgbClr val="F5910F"/>
              </a:solidFill>
              <a:ln w="25400">
                <a:solidFill>
                  <a:srgbClr val="F5910F"/>
                </a:solidFill>
              </a:ln>
              <a:scene3d>
                <a:camera prst="orthographicFront"/>
                <a:lightRig rig="threePt" dir="t"/>
              </a:scene3d>
              <a:sp3d>
                <a:contourClr>
                  <a:srgbClr val="000000"/>
                </a:contourClr>
              </a:sp3d>
            </c:spPr>
            <c:extLst>
              <c:ext xmlns:c16="http://schemas.microsoft.com/office/drawing/2014/chart" uri="{C3380CC4-5D6E-409C-BE32-E72D297353CC}">
                <c16:uniqueId val="{00000003-B9D6-41E1-94B7-63B58CD5AF07}"/>
              </c:ext>
            </c:extLst>
          </c:dPt>
          <c:dPt>
            <c:idx val="2"/>
            <c:bubble3D val="0"/>
            <c:spPr>
              <a:solidFill>
                <a:srgbClr val="8D8581"/>
              </a:solidFill>
              <a:ln w="25400">
                <a:solidFill>
                  <a:srgbClr val="8D8581"/>
                </a:solidFill>
              </a:ln>
              <a:scene3d>
                <a:camera prst="orthographicFront"/>
                <a:lightRig rig="threePt" dir="t"/>
              </a:scene3d>
              <a:sp3d>
                <a:contourClr>
                  <a:srgbClr val="000000"/>
                </a:contourClr>
              </a:sp3d>
            </c:spPr>
            <c:extLst>
              <c:ext xmlns:c16="http://schemas.microsoft.com/office/drawing/2014/chart" uri="{C3380CC4-5D6E-409C-BE32-E72D297353CC}">
                <c16:uniqueId val="{00000005-B9D6-41E1-94B7-63B58CD5AF07}"/>
              </c:ext>
            </c:extLst>
          </c:dPt>
          <c:dPt>
            <c:idx val="3"/>
            <c:bubble3D val="0"/>
            <c:spPr>
              <a:solidFill>
                <a:srgbClr val="C2B8B1"/>
              </a:solidFill>
              <a:ln w="25400">
                <a:solidFill>
                  <a:schemeClr val="bg1"/>
                </a:solidFill>
              </a:ln>
            </c:spPr>
            <c:extLst>
              <c:ext xmlns:c16="http://schemas.microsoft.com/office/drawing/2014/chart" uri="{C3380CC4-5D6E-409C-BE32-E72D297353CC}">
                <c16:uniqueId val="{00000007-B9D6-41E1-94B7-63B58CD5AF07}"/>
              </c:ext>
            </c:extLst>
          </c:dPt>
          <c:dLbls>
            <c:dLbl>
              <c:idx val="0"/>
              <c:layout>
                <c:manualLayout>
                  <c:x val="-0.19532203844357801"/>
                  <c:y val="-9.3136526385214594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B9D6-41E1-94B7-63B58CD5AF07}"/>
                </c:ext>
              </c:extLst>
            </c:dLbl>
            <c:dLbl>
              <c:idx val="1"/>
              <c:layout>
                <c:manualLayout>
                  <c:x val="0.15386524774159799"/>
                  <c:y val="-0.151290923010555"/>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B9D6-41E1-94B7-63B58CD5AF07}"/>
                </c:ext>
              </c:extLst>
            </c:dLbl>
            <c:dLbl>
              <c:idx val="2"/>
              <c:layout>
                <c:manualLayout>
                  <c:x val="4.7174680752298699E-2"/>
                  <c:y val="0.18290626579059999"/>
                </c:manualLayout>
              </c:layout>
              <c:spPr/>
              <c:txPr>
                <a:bodyPr/>
                <a:lstStyle/>
                <a:p>
                  <a:pPr>
                    <a:defRPr sz="2000">
                      <a:solidFill>
                        <a:schemeClr val="bg1"/>
                      </a:solidFill>
                    </a:defRPr>
                  </a:pPr>
                  <a:endParaRPr lang="it-IT"/>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B9D6-41E1-94B7-63B58CD5AF07}"/>
                </c:ext>
              </c:extLst>
            </c:dLbl>
            <c:dLbl>
              <c:idx val="3"/>
              <c:layout>
                <c:manualLayout>
                  <c:x val="0.10245341745306601"/>
                  <c:y val="0.22835186498790599"/>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B9D6-41E1-94B7-63B58CD5AF07}"/>
                </c:ext>
              </c:extLst>
            </c:dLbl>
            <c:spPr>
              <a:noFill/>
              <a:ln>
                <a:noFill/>
              </a:ln>
              <a:effectLst/>
            </c:spPr>
            <c:txPr>
              <a:bodyPr/>
              <a:lstStyle/>
              <a:p>
                <a:pPr>
                  <a:defRPr sz="2000">
                    <a:solidFill>
                      <a:srgbClr val="FFFFFF"/>
                    </a:solidFill>
                  </a:defRPr>
                </a:pPr>
                <a:endParaRPr lang="it-IT"/>
              </a:p>
            </c:txPr>
            <c:showLegendKey val="0"/>
            <c:showVal val="1"/>
            <c:showCatName val="0"/>
            <c:showSerName val="0"/>
            <c:showPercent val="0"/>
            <c:showBubbleSize val="0"/>
            <c:showLeaderLines val="0"/>
            <c:extLst>
              <c:ext xmlns:c15="http://schemas.microsoft.com/office/drawing/2012/chart" uri="{CE6537A1-D6FC-4f65-9D91-7224C49458BB}"/>
            </c:extLst>
          </c:dLbls>
          <c:cat>
            <c:strRef>
              <c:f>Foglio1!$A$2:$A$4</c:f>
              <c:strCache>
                <c:ptCount val="3"/>
                <c:pt idx="0">
                  <c:v>medio basso</c:v>
                </c:pt>
                <c:pt idx="1">
                  <c:v>medio</c:v>
                </c:pt>
                <c:pt idx="2">
                  <c:v>medio alto</c:v>
                </c:pt>
              </c:strCache>
            </c:strRef>
          </c:cat>
          <c:val>
            <c:numRef>
              <c:f>Foglio1!$B$2:$B$4</c:f>
              <c:numCache>
                <c:formatCode>0</c:formatCode>
                <c:ptCount val="3"/>
                <c:pt idx="0">
                  <c:v>43</c:v>
                </c:pt>
                <c:pt idx="1">
                  <c:v>50</c:v>
                </c:pt>
                <c:pt idx="2">
                  <c:v>7</c:v>
                </c:pt>
              </c:numCache>
            </c:numRef>
          </c:val>
          <c:extLst>
            <c:ext xmlns:c16="http://schemas.microsoft.com/office/drawing/2014/chart" uri="{C3380CC4-5D6E-409C-BE32-E72D297353CC}">
              <c16:uniqueId val="{00000008-B9D6-41E1-94B7-63B58CD5AF07}"/>
            </c:ext>
          </c:extLst>
        </c:ser>
        <c:dLbls>
          <c:showLegendKey val="0"/>
          <c:showVal val="0"/>
          <c:showCatName val="0"/>
          <c:showSerName val="0"/>
          <c:showPercent val="0"/>
          <c:showBubbleSize val="0"/>
          <c:showLeaderLines val="0"/>
        </c:dLbls>
        <c:firstSliceAng val="346"/>
      </c:pieChart>
    </c:plotArea>
    <c:plotVisOnly val="1"/>
    <c:dispBlanksAs val="zero"/>
    <c:showDLblsOverMax val="0"/>
  </c:chart>
  <c:spPr>
    <a:ln>
      <a:noFill/>
    </a:ln>
    <a:scene3d>
      <a:camera prst="orthographicFront"/>
      <a:lightRig rig="threePt" dir="t"/>
    </a:scene3d>
  </c:spPr>
  <c:txPr>
    <a:bodyPr/>
    <a:lstStyle/>
    <a:p>
      <a:pPr>
        <a:defRPr sz="1800"/>
      </a:pPr>
      <a:endParaRPr lang="it-IT"/>
    </a:p>
  </c:txPr>
  <c:externalData r:id="rId2">
    <c:autoUpdate val="0"/>
  </c:externalData>
</c:chartSpace>
</file>

<file path=ppt/charts/chart14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it-IT"/>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5.2307010194239403E-2"/>
          <c:y val="4.4909633535418101E-4"/>
          <c:w val="0.94640037066446003"/>
          <c:h val="0.81413573850466203"/>
        </c:manualLayout>
      </c:layout>
      <c:lineChart>
        <c:grouping val="standard"/>
        <c:varyColors val="0"/>
        <c:ser>
          <c:idx val="1"/>
          <c:order val="0"/>
          <c:tx>
            <c:strRef>
              <c:f>Foglio1!$B$1</c:f>
              <c:strCache>
                <c:ptCount val="1"/>
                <c:pt idx="0">
                  <c:v>alto medio-alto</c:v>
                </c:pt>
              </c:strCache>
            </c:strRef>
          </c:tx>
          <c:spPr>
            <a:ln w="152400" cmpd="sng">
              <a:solidFill>
                <a:srgbClr val="8D8581"/>
              </a:solidFill>
            </a:ln>
          </c:spPr>
          <c:marker>
            <c:symbol val="circle"/>
            <c:size val="25"/>
            <c:spPr>
              <a:solidFill>
                <a:srgbClr val="8D8581"/>
              </a:solidFill>
              <a:ln w="22225">
                <a:solidFill>
                  <a:sysClr val="window" lastClr="FFFFFF"/>
                </a:solidFill>
              </a:ln>
              <a:scene3d>
                <a:camera prst="orthographicFront"/>
                <a:lightRig rig="threePt" dir="t"/>
              </a:scene3d>
              <a:sp3d/>
            </c:spPr>
          </c:marker>
          <c:dLbls>
            <c:spPr>
              <a:noFill/>
              <a:ln>
                <a:noFill/>
              </a:ln>
              <a:effectLst/>
            </c:spPr>
            <c:txPr>
              <a:bodyPr/>
              <a:lstStyle/>
              <a:p>
                <a:pPr>
                  <a:defRPr sz="1600">
                    <a:solidFill>
                      <a:srgbClr val="FFFFFF"/>
                    </a:solidFill>
                    <a:latin typeface="Calibri"/>
                    <a:cs typeface="Calibri"/>
                  </a:defRPr>
                </a:pPr>
                <a:endParaRPr lang="it-IT"/>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Foglio1!$A$2:$A$13</c:f>
              <c:strCache>
                <c:ptCount val="12"/>
                <c:pt idx="0">
                  <c:v>2011</c:v>
                </c:pt>
                <c:pt idx="1">
                  <c:v>2012</c:v>
                </c:pt>
                <c:pt idx="2">
                  <c:v>2013</c:v>
                </c:pt>
                <c:pt idx="3">
                  <c:v>2014</c:v>
                </c:pt>
                <c:pt idx="4">
                  <c:v>2015</c:v>
                </c:pt>
                <c:pt idx="5">
                  <c:v>2016</c:v>
                </c:pt>
                <c:pt idx="6">
                  <c:v>2017</c:v>
                </c:pt>
                <c:pt idx="7">
                  <c:v>2018</c:v>
                </c:pt>
                <c:pt idx="8">
                  <c:v>2019</c:v>
                </c:pt>
                <c:pt idx="9">
                  <c:v>2020</c:v>
                </c:pt>
                <c:pt idx="10">
                  <c:v>2021</c:v>
                </c:pt>
                <c:pt idx="11">
                  <c:v>2022</c:v>
                </c:pt>
              </c:strCache>
            </c:strRef>
          </c:cat>
          <c:val>
            <c:numRef>
              <c:f>Foglio1!$B$2:$B$13</c:f>
              <c:numCache>
                <c:formatCode>General</c:formatCode>
                <c:ptCount val="12"/>
                <c:pt idx="0">
                  <c:v>9</c:v>
                </c:pt>
                <c:pt idx="1">
                  <c:v>7</c:v>
                </c:pt>
                <c:pt idx="2">
                  <c:v>4</c:v>
                </c:pt>
                <c:pt idx="3">
                  <c:v>5</c:v>
                </c:pt>
                <c:pt idx="4">
                  <c:v>5</c:v>
                </c:pt>
                <c:pt idx="5">
                  <c:v>5</c:v>
                </c:pt>
                <c:pt idx="6">
                  <c:v>5</c:v>
                </c:pt>
                <c:pt idx="7">
                  <c:v>6</c:v>
                </c:pt>
                <c:pt idx="8">
                  <c:v>6</c:v>
                </c:pt>
                <c:pt idx="9">
                  <c:v>6</c:v>
                </c:pt>
                <c:pt idx="10">
                  <c:v>7</c:v>
                </c:pt>
                <c:pt idx="11">
                  <c:v>7</c:v>
                </c:pt>
              </c:numCache>
            </c:numRef>
          </c:val>
          <c:smooth val="1"/>
          <c:extLst>
            <c:ext xmlns:c16="http://schemas.microsoft.com/office/drawing/2014/chart" uri="{C3380CC4-5D6E-409C-BE32-E72D297353CC}">
              <c16:uniqueId val="{00000000-DE28-4E0B-BDB6-C155114CC980}"/>
            </c:ext>
          </c:extLst>
        </c:ser>
        <c:ser>
          <c:idx val="2"/>
          <c:order val="1"/>
          <c:tx>
            <c:strRef>
              <c:f>Foglio1!$C$1</c:f>
              <c:strCache>
                <c:ptCount val="1"/>
                <c:pt idx="0">
                  <c:v>medio</c:v>
                </c:pt>
              </c:strCache>
            </c:strRef>
          </c:tx>
          <c:spPr>
            <a:ln w="152400" cmpd="sng">
              <a:solidFill>
                <a:srgbClr val="F5910F"/>
              </a:solidFill>
            </a:ln>
          </c:spPr>
          <c:marker>
            <c:symbol val="circle"/>
            <c:size val="25"/>
            <c:spPr>
              <a:solidFill>
                <a:srgbClr val="F5910F"/>
              </a:solidFill>
              <a:ln w="22225">
                <a:solidFill>
                  <a:sysClr val="window" lastClr="FFFFFF"/>
                </a:solidFill>
              </a:ln>
              <a:scene3d>
                <a:camera prst="orthographicFront"/>
                <a:lightRig rig="threePt" dir="t"/>
              </a:scene3d>
              <a:sp3d/>
            </c:spPr>
          </c:marker>
          <c:dPt>
            <c:idx val="1"/>
            <c:bubble3D val="0"/>
            <c:extLst>
              <c:ext xmlns:c16="http://schemas.microsoft.com/office/drawing/2014/chart" uri="{C3380CC4-5D6E-409C-BE32-E72D297353CC}">
                <c16:uniqueId val="{00000001-DE28-4E0B-BDB6-C155114CC980}"/>
              </c:ext>
            </c:extLst>
          </c:dPt>
          <c:dPt>
            <c:idx val="2"/>
            <c:bubble3D val="0"/>
            <c:extLst>
              <c:ext xmlns:c16="http://schemas.microsoft.com/office/drawing/2014/chart" uri="{C3380CC4-5D6E-409C-BE32-E72D297353CC}">
                <c16:uniqueId val="{00000002-DE28-4E0B-BDB6-C155114CC980}"/>
              </c:ext>
            </c:extLst>
          </c:dPt>
          <c:dPt>
            <c:idx val="3"/>
            <c:bubble3D val="0"/>
            <c:extLst>
              <c:ext xmlns:c16="http://schemas.microsoft.com/office/drawing/2014/chart" uri="{C3380CC4-5D6E-409C-BE32-E72D297353CC}">
                <c16:uniqueId val="{00000003-DE28-4E0B-BDB6-C155114CC980}"/>
              </c:ext>
            </c:extLst>
          </c:dPt>
          <c:dLbls>
            <c:dLbl>
              <c:idx val="8"/>
              <c:spPr>
                <a:noFill/>
                <a:ln>
                  <a:noFill/>
                </a:ln>
                <a:effectLst/>
              </c:spPr>
              <c:txPr>
                <a:bodyPr wrap="square" lIns="38100" tIns="19050" rIns="38100" bIns="19050" anchor="ctr" anchorCtr="0">
                  <a:spAutoFit/>
                </a:bodyPr>
                <a:lstStyle/>
                <a:p>
                  <a:pPr algn="ctr">
                    <a:defRPr lang="en-US" sz="1600" b="0" i="0" u="none" strike="noStrike" kern="1200" baseline="0">
                      <a:solidFill>
                        <a:srgbClr val="5CB4D6"/>
                      </a:solidFill>
                      <a:latin typeface="Calibri"/>
                      <a:ea typeface="+mn-ea"/>
                      <a:cs typeface="Calibri"/>
                    </a:defRPr>
                  </a:pPr>
                  <a:endParaRPr lang="it-IT"/>
                </a:p>
              </c:txPr>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DE28-4E0B-BDB6-C155114CC980}"/>
                </c:ext>
              </c:extLst>
            </c:dLbl>
            <c:dLbl>
              <c:idx val="10"/>
              <c:spPr>
                <a:noFill/>
                <a:ln>
                  <a:noFill/>
                </a:ln>
                <a:effectLst/>
              </c:spPr>
              <c:txPr>
                <a:bodyPr wrap="square" lIns="38100" tIns="19050" rIns="38100" bIns="19050" anchor="ctr" anchorCtr="0">
                  <a:spAutoFit/>
                </a:bodyPr>
                <a:lstStyle/>
                <a:p>
                  <a:pPr algn="ctr">
                    <a:defRPr lang="en-US" sz="1600" b="0" i="0" u="none" strike="noStrike" kern="1200" baseline="0">
                      <a:solidFill>
                        <a:srgbClr val="F1C27F"/>
                      </a:solidFill>
                      <a:latin typeface="Calibri"/>
                      <a:ea typeface="+mn-ea"/>
                      <a:cs typeface="Calibri"/>
                    </a:defRPr>
                  </a:pPr>
                  <a:endParaRPr lang="it-IT"/>
                </a:p>
              </c:txPr>
              <c:dLblPos val="b"/>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6FBF-445D-9F08-7049C50AA729}"/>
                </c:ext>
              </c:extLst>
            </c:dLbl>
            <c:dLbl>
              <c:idx val="11"/>
              <c:layout>
                <c:manualLayout>
                  <c:x val="-1.6342020808134093E-2"/>
                  <c:y val="-3.3597602136490039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1964-40FD-AE3B-0A22790A4C51}"/>
                </c:ext>
              </c:extLst>
            </c:dLbl>
            <c:spPr>
              <a:noFill/>
              <a:ln>
                <a:noFill/>
              </a:ln>
              <a:effectLst/>
            </c:spPr>
            <c:txPr>
              <a:bodyPr wrap="square" lIns="38100" tIns="19050" rIns="38100" bIns="19050" anchor="ctr" anchorCtr="0">
                <a:spAutoFit/>
              </a:bodyPr>
              <a:lstStyle/>
              <a:p>
                <a:pPr algn="ctr">
                  <a:defRPr lang="en-US" sz="1600" b="0" i="0" u="none" strike="noStrike" kern="1200" baseline="0">
                    <a:solidFill>
                      <a:srgbClr val="FFFFFF"/>
                    </a:solidFill>
                    <a:latin typeface="Calibri"/>
                    <a:ea typeface="+mn-ea"/>
                    <a:cs typeface="Calibri"/>
                  </a:defRPr>
                </a:pPr>
                <a:endParaRPr lang="it-IT"/>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Foglio1!$A$2:$A$13</c:f>
              <c:strCache>
                <c:ptCount val="12"/>
                <c:pt idx="0">
                  <c:v>2011</c:v>
                </c:pt>
                <c:pt idx="1">
                  <c:v>2012</c:v>
                </c:pt>
                <c:pt idx="2">
                  <c:v>2013</c:v>
                </c:pt>
                <c:pt idx="3">
                  <c:v>2014</c:v>
                </c:pt>
                <c:pt idx="4">
                  <c:v>2015</c:v>
                </c:pt>
                <c:pt idx="5">
                  <c:v>2016</c:v>
                </c:pt>
                <c:pt idx="6">
                  <c:v>2017</c:v>
                </c:pt>
                <c:pt idx="7">
                  <c:v>2018</c:v>
                </c:pt>
                <c:pt idx="8">
                  <c:v>2019</c:v>
                </c:pt>
                <c:pt idx="9">
                  <c:v>2020</c:v>
                </c:pt>
                <c:pt idx="10">
                  <c:v>2021</c:v>
                </c:pt>
                <c:pt idx="11">
                  <c:v>2022</c:v>
                </c:pt>
              </c:strCache>
            </c:strRef>
          </c:cat>
          <c:val>
            <c:numRef>
              <c:f>Foglio1!$C$2:$C$13</c:f>
              <c:numCache>
                <c:formatCode>General</c:formatCode>
                <c:ptCount val="12"/>
                <c:pt idx="0">
                  <c:v>62</c:v>
                </c:pt>
                <c:pt idx="1">
                  <c:v>37</c:v>
                </c:pt>
                <c:pt idx="2">
                  <c:v>39</c:v>
                </c:pt>
                <c:pt idx="3">
                  <c:v>36</c:v>
                </c:pt>
                <c:pt idx="4">
                  <c:v>45</c:v>
                </c:pt>
                <c:pt idx="5">
                  <c:v>44</c:v>
                </c:pt>
                <c:pt idx="6">
                  <c:v>44</c:v>
                </c:pt>
                <c:pt idx="7">
                  <c:v>44</c:v>
                </c:pt>
                <c:pt idx="8">
                  <c:v>49</c:v>
                </c:pt>
                <c:pt idx="9">
                  <c:v>44</c:v>
                </c:pt>
                <c:pt idx="10">
                  <c:v>47</c:v>
                </c:pt>
                <c:pt idx="11">
                  <c:v>50</c:v>
                </c:pt>
              </c:numCache>
            </c:numRef>
          </c:val>
          <c:smooth val="1"/>
          <c:extLst>
            <c:ext xmlns:c16="http://schemas.microsoft.com/office/drawing/2014/chart" uri="{C3380CC4-5D6E-409C-BE32-E72D297353CC}">
              <c16:uniqueId val="{00000006-DE28-4E0B-BDB6-C155114CC980}"/>
            </c:ext>
          </c:extLst>
        </c:ser>
        <c:ser>
          <c:idx val="3"/>
          <c:order val="2"/>
          <c:tx>
            <c:strRef>
              <c:f>Foglio1!$D$1</c:f>
              <c:strCache>
                <c:ptCount val="1"/>
                <c:pt idx="0">
                  <c:v>basso medio-basso</c:v>
                </c:pt>
              </c:strCache>
            </c:strRef>
          </c:tx>
          <c:spPr>
            <a:ln w="152400" cmpd="sng">
              <a:solidFill>
                <a:srgbClr val="58AEC9"/>
              </a:solidFill>
            </a:ln>
          </c:spPr>
          <c:marker>
            <c:symbol val="circle"/>
            <c:size val="25"/>
            <c:spPr>
              <a:solidFill>
                <a:srgbClr val="58AEC9"/>
              </a:solidFill>
              <a:ln w="22225" cmpd="sng">
                <a:solidFill>
                  <a:sysClr val="window" lastClr="FFFFFF"/>
                </a:solidFill>
              </a:ln>
            </c:spPr>
          </c:marker>
          <c:dPt>
            <c:idx val="0"/>
            <c:marker>
              <c:spPr>
                <a:solidFill>
                  <a:srgbClr val="58AEC9"/>
                </a:solidFill>
                <a:ln w="22225" cmpd="sng">
                  <a:solidFill>
                    <a:sysClr val="window" lastClr="FFFFFF"/>
                  </a:solidFill>
                </a:ln>
                <a:scene3d>
                  <a:camera prst="orthographicFront"/>
                  <a:lightRig rig="threePt" dir="t"/>
                </a:scene3d>
              </c:spPr>
            </c:marker>
            <c:bubble3D val="0"/>
            <c:extLst>
              <c:ext xmlns:c16="http://schemas.microsoft.com/office/drawing/2014/chart" uri="{C3380CC4-5D6E-409C-BE32-E72D297353CC}">
                <c16:uniqueId val="{00000007-DE28-4E0B-BDB6-C155114CC980}"/>
              </c:ext>
            </c:extLst>
          </c:dPt>
          <c:dLbls>
            <c:spPr>
              <a:noFill/>
              <a:ln>
                <a:noFill/>
              </a:ln>
              <a:effectLst/>
            </c:spPr>
            <c:txPr>
              <a:bodyPr wrap="square" lIns="38100" tIns="19050" rIns="38100" bIns="19050" anchor="ctr" anchorCtr="0">
                <a:spAutoFit/>
              </a:bodyPr>
              <a:lstStyle/>
              <a:p>
                <a:pPr algn="ctr">
                  <a:defRPr lang="en-US" sz="1600" b="0" i="0" u="none" strike="noStrike" kern="1200" baseline="0">
                    <a:solidFill>
                      <a:srgbClr val="FFFFFF"/>
                    </a:solidFill>
                    <a:latin typeface="Calibri"/>
                    <a:ea typeface="+mn-ea"/>
                    <a:cs typeface="Calibri"/>
                  </a:defRPr>
                </a:pPr>
                <a:endParaRPr lang="it-IT"/>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Foglio1!$A$2:$A$13</c:f>
              <c:strCache>
                <c:ptCount val="12"/>
                <c:pt idx="0">
                  <c:v>2011</c:v>
                </c:pt>
                <c:pt idx="1">
                  <c:v>2012</c:v>
                </c:pt>
                <c:pt idx="2">
                  <c:v>2013</c:v>
                </c:pt>
                <c:pt idx="3">
                  <c:v>2014</c:v>
                </c:pt>
                <c:pt idx="4">
                  <c:v>2015</c:v>
                </c:pt>
                <c:pt idx="5">
                  <c:v>2016</c:v>
                </c:pt>
                <c:pt idx="6">
                  <c:v>2017</c:v>
                </c:pt>
                <c:pt idx="7">
                  <c:v>2018</c:v>
                </c:pt>
                <c:pt idx="8">
                  <c:v>2019</c:v>
                </c:pt>
                <c:pt idx="9">
                  <c:v>2020</c:v>
                </c:pt>
                <c:pt idx="10">
                  <c:v>2021</c:v>
                </c:pt>
                <c:pt idx="11">
                  <c:v>2022</c:v>
                </c:pt>
              </c:strCache>
            </c:strRef>
          </c:cat>
          <c:val>
            <c:numRef>
              <c:f>Foglio1!$D$2:$D$13</c:f>
              <c:numCache>
                <c:formatCode>General</c:formatCode>
                <c:ptCount val="12"/>
                <c:pt idx="0">
                  <c:v>29</c:v>
                </c:pt>
                <c:pt idx="1">
                  <c:v>56</c:v>
                </c:pt>
                <c:pt idx="2">
                  <c:v>57</c:v>
                </c:pt>
                <c:pt idx="3">
                  <c:v>59</c:v>
                </c:pt>
                <c:pt idx="4">
                  <c:v>50</c:v>
                </c:pt>
                <c:pt idx="5">
                  <c:v>51</c:v>
                </c:pt>
                <c:pt idx="6">
                  <c:v>51</c:v>
                </c:pt>
                <c:pt idx="7">
                  <c:v>50</c:v>
                </c:pt>
                <c:pt idx="8">
                  <c:v>45</c:v>
                </c:pt>
                <c:pt idx="9">
                  <c:v>50</c:v>
                </c:pt>
                <c:pt idx="10">
                  <c:v>49</c:v>
                </c:pt>
                <c:pt idx="11">
                  <c:v>43</c:v>
                </c:pt>
              </c:numCache>
            </c:numRef>
          </c:val>
          <c:smooth val="1"/>
          <c:extLst>
            <c:ext xmlns:c16="http://schemas.microsoft.com/office/drawing/2014/chart" uri="{C3380CC4-5D6E-409C-BE32-E72D297353CC}">
              <c16:uniqueId val="{00000008-DE28-4E0B-BDB6-C155114CC980}"/>
            </c:ext>
          </c:extLst>
        </c:ser>
        <c:dLbls>
          <c:showLegendKey val="0"/>
          <c:showVal val="0"/>
          <c:showCatName val="0"/>
          <c:showSerName val="0"/>
          <c:showPercent val="0"/>
          <c:showBubbleSize val="0"/>
        </c:dLbls>
        <c:marker val="1"/>
        <c:smooth val="0"/>
        <c:axId val="2128450296"/>
        <c:axId val="2128448648"/>
      </c:lineChart>
      <c:catAx>
        <c:axId val="2128450296"/>
        <c:scaling>
          <c:orientation val="minMax"/>
        </c:scaling>
        <c:delete val="0"/>
        <c:axPos val="b"/>
        <c:numFmt formatCode="@" sourceLinked="0"/>
        <c:majorTickMark val="none"/>
        <c:minorTickMark val="none"/>
        <c:tickLblPos val="nextTo"/>
        <c:spPr>
          <a:ln w="28575" cmpd="sng">
            <a:solidFill>
              <a:sysClr val="window" lastClr="FFFFFF">
                <a:lumMod val="50000"/>
              </a:sysClr>
            </a:solidFill>
          </a:ln>
        </c:spPr>
        <c:txPr>
          <a:bodyPr/>
          <a:lstStyle/>
          <a:p>
            <a:pPr>
              <a:defRPr sz="1100">
                <a:latin typeface="Calibri"/>
                <a:cs typeface="Calibri"/>
              </a:defRPr>
            </a:pPr>
            <a:endParaRPr lang="it-IT"/>
          </a:p>
        </c:txPr>
        <c:crossAx val="2128448648"/>
        <c:crosses val="autoZero"/>
        <c:auto val="0"/>
        <c:lblAlgn val="ctr"/>
        <c:lblOffset val="100"/>
        <c:noMultiLvlLbl val="0"/>
      </c:catAx>
      <c:valAx>
        <c:axId val="2128448648"/>
        <c:scaling>
          <c:orientation val="minMax"/>
          <c:max val="70"/>
          <c:min val="0"/>
        </c:scaling>
        <c:delete val="1"/>
        <c:axPos val="l"/>
        <c:numFmt formatCode="General" sourceLinked="1"/>
        <c:majorTickMark val="out"/>
        <c:minorTickMark val="none"/>
        <c:tickLblPos val="nextTo"/>
        <c:crossAx val="2128450296"/>
        <c:crosses val="autoZero"/>
        <c:crossBetween val="between"/>
      </c:valAx>
      <c:spPr>
        <a:noFill/>
        <a:ln w="25400">
          <a:noFill/>
        </a:ln>
      </c:spPr>
    </c:plotArea>
    <c:plotVisOnly val="1"/>
    <c:dispBlanksAs val="gap"/>
    <c:showDLblsOverMax val="0"/>
  </c:chart>
  <c:txPr>
    <a:bodyPr/>
    <a:lstStyle/>
    <a:p>
      <a:pPr>
        <a:defRPr sz="1800"/>
      </a:pPr>
      <a:endParaRPr lang="it-IT"/>
    </a:p>
  </c:txPr>
  <c:externalData r:id="rId2">
    <c:autoUpdate val="0"/>
  </c:externalData>
</c:chartSpace>
</file>

<file path=ppt/charts/chart14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55974300073323102"/>
          <c:y val="1.3631741978198701E-3"/>
          <c:w val="0.409016721708512"/>
          <c:h val="0.99669780244351303"/>
        </c:manualLayout>
      </c:layout>
      <c:barChart>
        <c:barDir val="bar"/>
        <c:grouping val="clustered"/>
        <c:varyColors val="0"/>
        <c:ser>
          <c:idx val="1"/>
          <c:order val="0"/>
          <c:tx>
            <c:strRef>
              <c:f>Foglio1!$B$1</c:f>
              <c:strCache>
                <c:ptCount val="1"/>
                <c:pt idx="0">
                  <c:v>2019</c:v>
                </c:pt>
              </c:strCache>
            </c:strRef>
          </c:tx>
          <c:spPr>
            <a:solidFill>
              <a:srgbClr val="CA5817">
                <a:lumMod val="50000"/>
              </a:srgbClr>
            </a:solidFill>
            <a:effectLst/>
          </c:spPr>
          <c:invertIfNegative val="0"/>
          <c:dLbls>
            <c:dLbl>
              <c:idx val="0"/>
              <c:spPr>
                <a:noFill/>
                <a:ln>
                  <a:noFill/>
                </a:ln>
                <a:effectLst/>
              </c:spPr>
              <c:txPr>
                <a:bodyPr wrap="square" lIns="38100" tIns="19050" rIns="38100" bIns="19050" anchor="ctr">
                  <a:spAutoFit/>
                </a:bodyPr>
                <a:lstStyle/>
                <a:p>
                  <a:pPr>
                    <a:defRPr sz="1400" b="0">
                      <a:solidFill>
                        <a:schemeClr val="tx1"/>
                      </a:solidFill>
                    </a:defRPr>
                  </a:pPr>
                  <a:endParaRPr lang="it-IT"/>
                </a:p>
              </c:txPr>
              <c:dLblPos val="inEnd"/>
              <c:showLegendKey val="0"/>
              <c:showVal val="1"/>
              <c:showCatName val="0"/>
              <c:showSerName val="0"/>
              <c:showPercent val="0"/>
              <c:showBubbleSize val="0"/>
              <c:extLst>
                <c:ext xmlns:c16="http://schemas.microsoft.com/office/drawing/2014/chart" uri="{C3380CC4-5D6E-409C-BE32-E72D297353CC}">
                  <c16:uniqueId val="{00000000-0A8B-40DA-BE8D-686E8A3ECA81}"/>
                </c:ext>
              </c:extLst>
            </c:dLbl>
            <c:spPr>
              <a:noFill/>
              <a:ln>
                <a:noFill/>
              </a:ln>
              <a:effectLst/>
            </c:spPr>
            <c:txPr>
              <a:bodyPr wrap="square" lIns="38100" tIns="19050" rIns="38100" bIns="19050" anchor="ctr">
                <a:spAutoFit/>
              </a:bodyPr>
              <a:lstStyle/>
              <a:p>
                <a:pPr>
                  <a:defRPr sz="1400" b="0">
                    <a:solidFill>
                      <a:schemeClr val="bg1"/>
                    </a:solidFill>
                  </a:defRPr>
                </a:pPr>
                <a:endParaRPr lang="it-IT"/>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Foglio1!$A$2:$A$6</c:f>
              <c:strCache>
                <c:ptCount val="5"/>
                <c:pt idx="0">
                  <c:v>ceto alto </c:v>
                </c:pt>
                <c:pt idx="1">
                  <c:v>ceto medio alto</c:v>
                </c:pt>
                <c:pt idx="2">
                  <c:v>ceto medio</c:v>
                </c:pt>
                <c:pt idx="3">
                  <c:v>ceto medio basso</c:v>
                </c:pt>
                <c:pt idx="4">
                  <c:v>ceto basso</c:v>
                </c:pt>
              </c:strCache>
            </c:strRef>
          </c:cat>
          <c:val>
            <c:numRef>
              <c:f>Foglio1!$B$2:$B$6</c:f>
              <c:numCache>
                <c:formatCode>General</c:formatCode>
                <c:ptCount val="5"/>
                <c:pt idx="0">
                  <c:v>0</c:v>
                </c:pt>
                <c:pt idx="1">
                  <c:v>6</c:v>
                </c:pt>
                <c:pt idx="2">
                  <c:v>44</c:v>
                </c:pt>
                <c:pt idx="3">
                  <c:v>34</c:v>
                </c:pt>
                <c:pt idx="4">
                  <c:v>16</c:v>
                </c:pt>
              </c:numCache>
            </c:numRef>
          </c:val>
          <c:extLst>
            <c:ext xmlns:c16="http://schemas.microsoft.com/office/drawing/2014/chart" uri="{C3380CC4-5D6E-409C-BE32-E72D297353CC}">
              <c16:uniqueId val="{00000001-C78A-4254-A8D4-571E4B0638C0}"/>
            </c:ext>
          </c:extLst>
        </c:ser>
        <c:ser>
          <c:idx val="0"/>
          <c:order val="1"/>
          <c:tx>
            <c:strRef>
              <c:f>Foglio1!$C$1</c:f>
              <c:strCache>
                <c:ptCount val="1"/>
                <c:pt idx="0">
                  <c:v>2021</c:v>
                </c:pt>
              </c:strCache>
            </c:strRef>
          </c:tx>
          <c:spPr>
            <a:solidFill>
              <a:srgbClr val="B24D13"/>
            </a:solidFill>
          </c:spPr>
          <c:invertIfNegative val="0"/>
          <c:dLbls>
            <c:dLbl>
              <c:idx val="0"/>
              <c:spPr>
                <a:noFill/>
                <a:ln>
                  <a:noFill/>
                </a:ln>
                <a:effectLst/>
              </c:spPr>
              <c:txPr>
                <a:bodyPr wrap="square" lIns="38100" tIns="19050" rIns="38100" bIns="19050" anchor="ctr">
                  <a:spAutoFit/>
                </a:bodyPr>
                <a:lstStyle/>
                <a:p>
                  <a:pPr>
                    <a:defRPr sz="1400">
                      <a:solidFill>
                        <a:schemeClr val="tx1"/>
                      </a:solidFill>
                    </a:defRPr>
                  </a:pPr>
                  <a:endParaRPr lang="it-IT"/>
                </a:p>
              </c:txPr>
              <c:dLblPos val="inEnd"/>
              <c:showLegendKey val="0"/>
              <c:showVal val="1"/>
              <c:showCatName val="0"/>
              <c:showSerName val="0"/>
              <c:showPercent val="0"/>
              <c:showBubbleSize val="0"/>
              <c:extLst>
                <c:ext xmlns:c16="http://schemas.microsoft.com/office/drawing/2014/chart" uri="{C3380CC4-5D6E-409C-BE32-E72D297353CC}">
                  <c16:uniqueId val="{00000001-67D7-45FB-A122-A159253C9AD7}"/>
                </c:ext>
              </c:extLst>
            </c:dLbl>
            <c:spPr>
              <a:noFill/>
              <a:ln>
                <a:noFill/>
              </a:ln>
              <a:effectLst/>
            </c:spPr>
            <c:txPr>
              <a:bodyPr wrap="square" lIns="38100" tIns="19050" rIns="38100" bIns="19050" anchor="ctr">
                <a:spAutoFit/>
              </a:bodyPr>
              <a:lstStyle/>
              <a:p>
                <a:pPr>
                  <a:defRPr sz="1400">
                    <a:solidFill>
                      <a:schemeClr val="bg1"/>
                    </a:solidFill>
                  </a:defRPr>
                </a:pPr>
                <a:endParaRPr lang="it-IT"/>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Foglio1!$A$2:$A$6</c:f>
              <c:strCache>
                <c:ptCount val="5"/>
                <c:pt idx="0">
                  <c:v>ceto alto </c:v>
                </c:pt>
                <c:pt idx="1">
                  <c:v>ceto medio alto</c:v>
                </c:pt>
                <c:pt idx="2">
                  <c:v>ceto medio</c:v>
                </c:pt>
                <c:pt idx="3">
                  <c:v>ceto medio basso</c:v>
                </c:pt>
                <c:pt idx="4">
                  <c:v>ceto basso</c:v>
                </c:pt>
              </c:strCache>
            </c:strRef>
          </c:cat>
          <c:val>
            <c:numRef>
              <c:f>Foglio1!$C$2:$C$6</c:f>
              <c:numCache>
                <c:formatCode>General</c:formatCode>
                <c:ptCount val="5"/>
                <c:pt idx="0">
                  <c:v>0</c:v>
                </c:pt>
                <c:pt idx="1">
                  <c:v>6</c:v>
                </c:pt>
                <c:pt idx="2">
                  <c:v>48</c:v>
                </c:pt>
                <c:pt idx="3">
                  <c:v>33</c:v>
                </c:pt>
                <c:pt idx="4">
                  <c:v>13</c:v>
                </c:pt>
              </c:numCache>
            </c:numRef>
          </c:val>
          <c:extLst>
            <c:ext xmlns:c16="http://schemas.microsoft.com/office/drawing/2014/chart" uri="{C3380CC4-5D6E-409C-BE32-E72D297353CC}">
              <c16:uniqueId val="{00000001-818E-40D7-81F2-3C69D8D130AF}"/>
            </c:ext>
          </c:extLst>
        </c:ser>
        <c:ser>
          <c:idx val="2"/>
          <c:order val="2"/>
          <c:tx>
            <c:strRef>
              <c:f>Foglio1!$D$1</c:f>
              <c:strCache>
                <c:ptCount val="1"/>
                <c:pt idx="0">
                  <c:v>2022</c:v>
                </c:pt>
              </c:strCache>
            </c:strRef>
          </c:tx>
          <c:spPr>
            <a:solidFill>
              <a:srgbClr val="F5910C"/>
            </a:solidFill>
          </c:spPr>
          <c:invertIfNegative val="0"/>
          <c:dLbls>
            <c:spPr>
              <a:noFill/>
              <a:ln>
                <a:noFill/>
              </a:ln>
              <a:effectLst/>
            </c:spPr>
            <c:txPr>
              <a:bodyPr wrap="square" lIns="38100" tIns="19050" rIns="38100" bIns="19050" anchor="ctr" anchorCtr="0">
                <a:spAutoFit/>
              </a:bodyPr>
              <a:lstStyle/>
              <a:p>
                <a:pPr algn="ctr">
                  <a:defRPr lang="en-US" sz="1400" b="0" i="0" u="none" strike="noStrike" kern="1200" baseline="0">
                    <a:solidFill>
                      <a:schemeClr val="tx1"/>
                    </a:solidFill>
                    <a:latin typeface="+mn-lt"/>
                    <a:ea typeface="+mn-ea"/>
                    <a:cs typeface="+mn-cs"/>
                  </a:defRPr>
                </a:pPr>
                <a:endParaRPr lang="it-IT"/>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Foglio1!$A$2:$A$6</c:f>
              <c:strCache>
                <c:ptCount val="5"/>
                <c:pt idx="0">
                  <c:v>ceto alto </c:v>
                </c:pt>
                <c:pt idx="1">
                  <c:v>ceto medio alto</c:v>
                </c:pt>
                <c:pt idx="2">
                  <c:v>ceto medio</c:v>
                </c:pt>
                <c:pt idx="3">
                  <c:v>ceto medio basso</c:v>
                </c:pt>
                <c:pt idx="4">
                  <c:v>ceto basso</c:v>
                </c:pt>
              </c:strCache>
            </c:strRef>
          </c:cat>
          <c:val>
            <c:numRef>
              <c:f>Foglio1!$D$2:$D$6</c:f>
              <c:numCache>
                <c:formatCode>0</c:formatCode>
                <c:ptCount val="5"/>
                <c:pt idx="0">
                  <c:v>0</c:v>
                </c:pt>
                <c:pt idx="1">
                  <c:v>7</c:v>
                </c:pt>
                <c:pt idx="2">
                  <c:v>50</c:v>
                </c:pt>
                <c:pt idx="3">
                  <c:v>30</c:v>
                </c:pt>
                <c:pt idx="4">
                  <c:v>13</c:v>
                </c:pt>
              </c:numCache>
            </c:numRef>
          </c:val>
          <c:extLst>
            <c:ext xmlns:c16="http://schemas.microsoft.com/office/drawing/2014/chart" uri="{C3380CC4-5D6E-409C-BE32-E72D297353CC}">
              <c16:uniqueId val="{00000000-67D7-45FB-A122-A159253C9AD7}"/>
            </c:ext>
          </c:extLst>
        </c:ser>
        <c:dLbls>
          <c:showLegendKey val="0"/>
          <c:showVal val="0"/>
          <c:showCatName val="0"/>
          <c:showSerName val="0"/>
          <c:showPercent val="0"/>
          <c:showBubbleSize val="0"/>
        </c:dLbls>
        <c:gapWidth val="28"/>
        <c:axId val="1762318840"/>
        <c:axId val="1762311400"/>
      </c:barChart>
      <c:catAx>
        <c:axId val="1762318840"/>
        <c:scaling>
          <c:orientation val="maxMin"/>
        </c:scaling>
        <c:delete val="0"/>
        <c:axPos val="l"/>
        <c:numFmt formatCode="General" sourceLinked="0"/>
        <c:majorTickMark val="none"/>
        <c:minorTickMark val="none"/>
        <c:tickLblPos val="nextTo"/>
        <c:spPr>
          <a:ln w="12700" cmpd="sng">
            <a:solidFill>
              <a:sysClr val="windowText" lastClr="000000"/>
            </a:solidFill>
          </a:ln>
        </c:spPr>
        <c:txPr>
          <a:bodyPr/>
          <a:lstStyle/>
          <a:p>
            <a:pPr algn="r">
              <a:defRPr sz="1100">
                <a:solidFill>
                  <a:schemeClr val="tx1"/>
                </a:solidFill>
                <a:latin typeface="Calibri"/>
                <a:cs typeface="Calibri"/>
              </a:defRPr>
            </a:pPr>
            <a:endParaRPr lang="it-IT"/>
          </a:p>
        </c:txPr>
        <c:crossAx val="1762311400"/>
        <c:crosses val="autoZero"/>
        <c:auto val="1"/>
        <c:lblAlgn val="ctr"/>
        <c:lblOffset val="100"/>
        <c:noMultiLvlLbl val="0"/>
      </c:catAx>
      <c:valAx>
        <c:axId val="1762311400"/>
        <c:scaling>
          <c:orientation val="minMax"/>
          <c:min val="0"/>
        </c:scaling>
        <c:delete val="1"/>
        <c:axPos val="t"/>
        <c:numFmt formatCode="General" sourceLinked="1"/>
        <c:majorTickMark val="out"/>
        <c:minorTickMark val="none"/>
        <c:tickLblPos val="nextTo"/>
        <c:crossAx val="1762318840"/>
        <c:crosses val="autoZero"/>
        <c:crossBetween val="between"/>
      </c:valAx>
    </c:plotArea>
    <c:legend>
      <c:legendPos val="r"/>
      <c:layout>
        <c:manualLayout>
          <c:xMode val="edge"/>
          <c:yMode val="edge"/>
          <c:x val="0.90303222451157872"/>
          <c:y val="3.1793306439712814E-3"/>
          <c:w val="9.6967775488421254E-2"/>
          <c:h val="0.25127476188880754"/>
        </c:manualLayout>
      </c:layout>
      <c:overlay val="0"/>
    </c:legend>
    <c:plotVisOnly val="1"/>
    <c:dispBlanksAs val="gap"/>
    <c:showDLblsOverMax val="0"/>
  </c:chart>
  <c:txPr>
    <a:bodyPr/>
    <a:lstStyle/>
    <a:p>
      <a:pPr>
        <a:defRPr sz="1800"/>
      </a:pPr>
      <a:endParaRPr lang="it-IT"/>
    </a:p>
  </c:txPr>
  <c:externalData r:id="rId2">
    <c:autoUpdate val="0"/>
  </c:externalData>
</c:chartSpace>
</file>

<file path=ppt/charts/chart14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1.9950124688279301E-2"/>
          <c:y val="0.15421812698944501"/>
          <c:w val="0.93786690877474899"/>
          <c:h val="0.50090902998827302"/>
        </c:manualLayout>
      </c:layout>
      <c:barChart>
        <c:barDir val="col"/>
        <c:grouping val="clustered"/>
        <c:varyColors val="0"/>
        <c:ser>
          <c:idx val="0"/>
          <c:order val="0"/>
          <c:tx>
            <c:strRef>
              <c:f>Foglio1!$B$1</c:f>
              <c:strCache>
                <c:ptCount val="1"/>
                <c:pt idx="0">
                  <c:v>Serie 1</c:v>
                </c:pt>
              </c:strCache>
            </c:strRef>
          </c:tx>
          <c:spPr>
            <a:solidFill>
              <a:srgbClr val="9F0101"/>
            </a:solidFill>
            <a:ln>
              <a:solidFill>
                <a:srgbClr val="9F0101"/>
              </a:solidFill>
            </a:ln>
          </c:spPr>
          <c:invertIfNegative val="0"/>
          <c:dPt>
            <c:idx val="0"/>
            <c:invertIfNegative val="0"/>
            <c:bubble3D val="0"/>
            <c:spPr>
              <a:solidFill>
                <a:srgbClr val="CA5817"/>
              </a:solidFill>
              <a:ln>
                <a:noFill/>
              </a:ln>
            </c:spPr>
            <c:extLst>
              <c:ext xmlns:c16="http://schemas.microsoft.com/office/drawing/2014/chart" uri="{C3380CC4-5D6E-409C-BE32-E72D297353CC}">
                <c16:uniqueId val="{00000001-5FCA-441F-817E-D6E05D93FCAE}"/>
              </c:ext>
            </c:extLst>
          </c:dPt>
          <c:dPt>
            <c:idx val="1"/>
            <c:invertIfNegative val="0"/>
            <c:bubble3D val="0"/>
            <c:spPr>
              <a:solidFill>
                <a:srgbClr val="F5910F"/>
              </a:solidFill>
              <a:ln>
                <a:noFill/>
              </a:ln>
            </c:spPr>
            <c:extLst>
              <c:ext xmlns:c16="http://schemas.microsoft.com/office/drawing/2014/chart" uri="{C3380CC4-5D6E-409C-BE32-E72D297353CC}">
                <c16:uniqueId val="{00000003-5FCA-441F-817E-D6E05D93FCAE}"/>
              </c:ext>
            </c:extLst>
          </c:dPt>
          <c:dPt>
            <c:idx val="2"/>
            <c:invertIfNegative val="0"/>
            <c:bubble3D val="0"/>
            <c:spPr>
              <a:solidFill>
                <a:srgbClr val="54A8C9"/>
              </a:solidFill>
              <a:ln>
                <a:noFill/>
              </a:ln>
            </c:spPr>
            <c:extLst>
              <c:ext xmlns:c16="http://schemas.microsoft.com/office/drawing/2014/chart" uri="{C3380CC4-5D6E-409C-BE32-E72D297353CC}">
                <c16:uniqueId val="{00000005-5FCA-441F-817E-D6E05D93FCAE}"/>
              </c:ext>
            </c:extLst>
          </c:dPt>
          <c:dPt>
            <c:idx val="3"/>
            <c:invertIfNegative val="0"/>
            <c:bubble3D val="0"/>
            <c:spPr>
              <a:solidFill>
                <a:srgbClr val="645A6E"/>
              </a:solidFill>
              <a:ln>
                <a:noFill/>
              </a:ln>
            </c:spPr>
            <c:extLst>
              <c:ext xmlns:c16="http://schemas.microsoft.com/office/drawing/2014/chart" uri="{C3380CC4-5D6E-409C-BE32-E72D297353CC}">
                <c16:uniqueId val="{00000007-5FCA-441F-817E-D6E05D93FCAE}"/>
              </c:ext>
            </c:extLst>
          </c:dPt>
          <c:dPt>
            <c:idx val="4"/>
            <c:invertIfNegative val="0"/>
            <c:bubble3D val="0"/>
            <c:spPr>
              <a:solidFill>
                <a:schemeClr val="accent5"/>
              </a:solidFill>
              <a:ln>
                <a:noFill/>
              </a:ln>
            </c:spPr>
            <c:extLst>
              <c:ext xmlns:c16="http://schemas.microsoft.com/office/drawing/2014/chart" uri="{C3380CC4-5D6E-409C-BE32-E72D297353CC}">
                <c16:uniqueId val="{00000009-5FCA-441F-817E-D6E05D93FCAE}"/>
              </c:ext>
            </c:extLst>
          </c:dPt>
          <c:dLbls>
            <c:dLbl>
              <c:idx val="2"/>
              <c:layout>
                <c:manualLayout>
                  <c:x val="-1.05767222307505E-7"/>
                  <c:y val="0"/>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5FCA-441F-817E-D6E05D93FCAE}"/>
                </c:ext>
              </c:extLst>
            </c:dLbl>
            <c:spPr>
              <a:noFill/>
              <a:ln>
                <a:noFill/>
              </a:ln>
              <a:effectLst/>
            </c:spPr>
            <c:txPr>
              <a:bodyPr/>
              <a:lstStyle/>
              <a:p>
                <a:pPr>
                  <a:defRPr sz="1800"/>
                </a:pPr>
                <a:endParaRPr lang="it-IT"/>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Foglio1!$A$2:$A$5</c:f>
              <c:strCache>
                <c:ptCount val="4"/>
                <c:pt idx="0">
                  <c:v>del tutto d'accordo</c:v>
                </c:pt>
                <c:pt idx="1">
                  <c:v>d'accordo</c:v>
                </c:pt>
                <c:pt idx="2">
                  <c:v>in disaccordo</c:v>
                </c:pt>
                <c:pt idx="3">
                  <c:v>del tutto in disaccordo</c:v>
                </c:pt>
              </c:strCache>
            </c:strRef>
          </c:cat>
          <c:val>
            <c:numRef>
              <c:f>Foglio1!$B$2:$B$5</c:f>
              <c:numCache>
                <c:formatCode>0</c:formatCode>
                <c:ptCount val="4"/>
                <c:pt idx="0">
                  <c:v>16</c:v>
                </c:pt>
                <c:pt idx="1">
                  <c:v>43</c:v>
                </c:pt>
                <c:pt idx="2">
                  <c:v>35</c:v>
                </c:pt>
                <c:pt idx="3">
                  <c:v>6</c:v>
                </c:pt>
              </c:numCache>
            </c:numRef>
          </c:val>
          <c:extLst>
            <c:ext xmlns:c16="http://schemas.microsoft.com/office/drawing/2014/chart" uri="{C3380CC4-5D6E-409C-BE32-E72D297353CC}">
              <c16:uniqueId val="{0000000A-5FCA-441F-817E-D6E05D93FCAE}"/>
            </c:ext>
          </c:extLst>
        </c:ser>
        <c:dLbls>
          <c:showLegendKey val="0"/>
          <c:showVal val="0"/>
          <c:showCatName val="0"/>
          <c:showSerName val="0"/>
          <c:showPercent val="0"/>
          <c:showBubbleSize val="0"/>
        </c:dLbls>
        <c:gapWidth val="50"/>
        <c:axId val="-2108037896"/>
        <c:axId val="-2108034504"/>
      </c:barChart>
      <c:catAx>
        <c:axId val="-2108037896"/>
        <c:scaling>
          <c:orientation val="minMax"/>
        </c:scaling>
        <c:delete val="0"/>
        <c:axPos val="b"/>
        <c:numFmt formatCode="General" sourceLinked="0"/>
        <c:majorTickMark val="none"/>
        <c:minorTickMark val="none"/>
        <c:tickLblPos val="nextTo"/>
        <c:spPr>
          <a:ln w="12700" cmpd="sng">
            <a:solidFill>
              <a:schemeClr val="tx1"/>
            </a:solidFill>
          </a:ln>
          <a:effectLst/>
        </c:spPr>
        <c:txPr>
          <a:bodyPr/>
          <a:lstStyle/>
          <a:p>
            <a:pPr>
              <a:defRPr sz="1200" cap="none" baseline="0"/>
            </a:pPr>
            <a:endParaRPr lang="it-IT"/>
          </a:p>
        </c:txPr>
        <c:crossAx val="-2108034504"/>
        <c:crosses val="autoZero"/>
        <c:auto val="1"/>
        <c:lblAlgn val="ctr"/>
        <c:lblOffset val="100"/>
        <c:noMultiLvlLbl val="0"/>
      </c:catAx>
      <c:valAx>
        <c:axId val="-2108034504"/>
        <c:scaling>
          <c:orientation val="minMax"/>
        </c:scaling>
        <c:delete val="1"/>
        <c:axPos val="l"/>
        <c:numFmt formatCode="0" sourceLinked="1"/>
        <c:majorTickMark val="out"/>
        <c:minorTickMark val="none"/>
        <c:tickLblPos val="nextTo"/>
        <c:crossAx val="-2108037896"/>
        <c:crosses val="autoZero"/>
        <c:crossBetween val="between"/>
      </c:valAx>
    </c:plotArea>
    <c:plotVisOnly val="1"/>
    <c:dispBlanksAs val="gap"/>
    <c:showDLblsOverMax val="0"/>
  </c:chart>
  <c:txPr>
    <a:bodyPr/>
    <a:lstStyle/>
    <a:p>
      <a:pPr>
        <a:defRPr sz="1800">
          <a:latin typeface="Calibri"/>
          <a:cs typeface="Calibri"/>
        </a:defRPr>
      </a:pPr>
      <a:endParaRPr lang="it-IT"/>
    </a:p>
  </c:txPr>
  <c:externalData r:id="rId2">
    <c:autoUpdate val="0"/>
  </c:externalData>
</c:chartSpace>
</file>

<file path=ppt/charts/chart14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1.9950124688279301E-2"/>
          <c:y val="0.15421812698944501"/>
          <c:w val="0.93786690877474899"/>
          <c:h val="0.50090902998827302"/>
        </c:manualLayout>
      </c:layout>
      <c:barChart>
        <c:barDir val="col"/>
        <c:grouping val="clustered"/>
        <c:varyColors val="0"/>
        <c:ser>
          <c:idx val="0"/>
          <c:order val="0"/>
          <c:tx>
            <c:strRef>
              <c:f>Foglio1!$B$1</c:f>
              <c:strCache>
                <c:ptCount val="1"/>
                <c:pt idx="0">
                  <c:v>Serie 1</c:v>
                </c:pt>
              </c:strCache>
            </c:strRef>
          </c:tx>
          <c:spPr>
            <a:solidFill>
              <a:srgbClr val="9F0101"/>
            </a:solidFill>
            <a:ln>
              <a:solidFill>
                <a:srgbClr val="9F0101"/>
              </a:solidFill>
            </a:ln>
          </c:spPr>
          <c:invertIfNegative val="0"/>
          <c:dPt>
            <c:idx val="0"/>
            <c:invertIfNegative val="0"/>
            <c:bubble3D val="0"/>
            <c:spPr>
              <a:solidFill>
                <a:srgbClr val="CA5817"/>
              </a:solidFill>
              <a:ln>
                <a:noFill/>
              </a:ln>
            </c:spPr>
            <c:extLst>
              <c:ext xmlns:c16="http://schemas.microsoft.com/office/drawing/2014/chart" uri="{C3380CC4-5D6E-409C-BE32-E72D297353CC}">
                <c16:uniqueId val="{00000001-5FCA-441F-817E-D6E05D93FCAE}"/>
              </c:ext>
            </c:extLst>
          </c:dPt>
          <c:dPt>
            <c:idx val="1"/>
            <c:invertIfNegative val="0"/>
            <c:bubble3D val="0"/>
            <c:spPr>
              <a:solidFill>
                <a:srgbClr val="F5910F"/>
              </a:solidFill>
              <a:ln>
                <a:noFill/>
              </a:ln>
            </c:spPr>
            <c:extLst>
              <c:ext xmlns:c16="http://schemas.microsoft.com/office/drawing/2014/chart" uri="{C3380CC4-5D6E-409C-BE32-E72D297353CC}">
                <c16:uniqueId val="{00000003-5FCA-441F-817E-D6E05D93FCAE}"/>
              </c:ext>
            </c:extLst>
          </c:dPt>
          <c:dPt>
            <c:idx val="2"/>
            <c:invertIfNegative val="0"/>
            <c:bubble3D val="0"/>
            <c:spPr>
              <a:solidFill>
                <a:srgbClr val="54A8C9"/>
              </a:solidFill>
              <a:ln>
                <a:noFill/>
              </a:ln>
            </c:spPr>
            <c:extLst>
              <c:ext xmlns:c16="http://schemas.microsoft.com/office/drawing/2014/chart" uri="{C3380CC4-5D6E-409C-BE32-E72D297353CC}">
                <c16:uniqueId val="{00000005-5FCA-441F-817E-D6E05D93FCAE}"/>
              </c:ext>
            </c:extLst>
          </c:dPt>
          <c:dPt>
            <c:idx val="3"/>
            <c:invertIfNegative val="0"/>
            <c:bubble3D val="0"/>
            <c:spPr>
              <a:solidFill>
                <a:srgbClr val="645A6E"/>
              </a:solidFill>
              <a:ln>
                <a:noFill/>
              </a:ln>
            </c:spPr>
            <c:extLst>
              <c:ext xmlns:c16="http://schemas.microsoft.com/office/drawing/2014/chart" uri="{C3380CC4-5D6E-409C-BE32-E72D297353CC}">
                <c16:uniqueId val="{00000007-5FCA-441F-817E-D6E05D93FCAE}"/>
              </c:ext>
            </c:extLst>
          </c:dPt>
          <c:dPt>
            <c:idx val="4"/>
            <c:invertIfNegative val="0"/>
            <c:bubble3D val="0"/>
            <c:spPr>
              <a:solidFill>
                <a:schemeClr val="accent5"/>
              </a:solidFill>
              <a:ln>
                <a:noFill/>
              </a:ln>
            </c:spPr>
            <c:extLst>
              <c:ext xmlns:c16="http://schemas.microsoft.com/office/drawing/2014/chart" uri="{C3380CC4-5D6E-409C-BE32-E72D297353CC}">
                <c16:uniqueId val="{00000009-5FCA-441F-817E-D6E05D93FCAE}"/>
              </c:ext>
            </c:extLst>
          </c:dPt>
          <c:dLbls>
            <c:dLbl>
              <c:idx val="2"/>
              <c:layout>
                <c:manualLayout>
                  <c:x val="-1.05767222307505E-7"/>
                  <c:y val="0"/>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5FCA-441F-817E-D6E05D93FCAE}"/>
                </c:ext>
              </c:extLst>
            </c:dLbl>
            <c:spPr>
              <a:noFill/>
              <a:ln>
                <a:noFill/>
              </a:ln>
              <a:effectLst/>
            </c:spPr>
            <c:txPr>
              <a:bodyPr/>
              <a:lstStyle/>
              <a:p>
                <a:pPr>
                  <a:defRPr sz="1800"/>
                </a:pPr>
                <a:endParaRPr lang="it-IT"/>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Foglio1!$A$2:$A$5</c:f>
              <c:strCache>
                <c:ptCount val="4"/>
                <c:pt idx="0">
                  <c:v>del tutto d'accordo</c:v>
                </c:pt>
                <c:pt idx="1">
                  <c:v>d'accordo</c:v>
                </c:pt>
                <c:pt idx="2">
                  <c:v>in disaccordo</c:v>
                </c:pt>
                <c:pt idx="3">
                  <c:v>del tutto in disaccordo</c:v>
                </c:pt>
              </c:strCache>
            </c:strRef>
          </c:cat>
          <c:val>
            <c:numRef>
              <c:f>Foglio1!$B$2:$B$5</c:f>
              <c:numCache>
                <c:formatCode>0</c:formatCode>
                <c:ptCount val="4"/>
                <c:pt idx="0">
                  <c:v>5</c:v>
                </c:pt>
                <c:pt idx="1">
                  <c:v>21</c:v>
                </c:pt>
                <c:pt idx="2">
                  <c:v>53</c:v>
                </c:pt>
                <c:pt idx="3">
                  <c:v>21</c:v>
                </c:pt>
              </c:numCache>
            </c:numRef>
          </c:val>
          <c:extLst>
            <c:ext xmlns:c16="http://schemas.microsoft.com/office/drawing/2014/chart" uri="{C3380CC4-5D6E-409C-BE32-E72D297353CC}">
              <c16:uniqueId val="{0000000A-5FCA-441F-817E-D6E05D93FCAE}"/>
            </c:ext>
          </c:extLst>
        </c:ser>
        <c:dLbls>
          <c:showLegendKey val="0"/>
          <c:showVal val="0"/>
          <c:showCatName val="0"/>
          <c:showSerName val="0"/>
          <c:showPercent val="0"/>
          <c:showBubbleSize val="0"/>
        </c:dLbls>
        <c:gapWidth val="50"/>
        <c:axId val="-2108037896"/>
        <c:axId val="-2108034504"/>
      </c:barChart>
      <c:catAx>
        <c:axId val="-2108037896"/>
        <c:scaling>
          <c:orientation val="minMax"/>
        </c:scaling>
        <c:delete val="0"/>
        <c:axPos val="b"/>
        <c:numFmt formatCode="General" sourceLinked="0"/>
        <c:majorTickMark val="none"/>
        <c:minorTickMark val="none"/>
        <c:tickLblPos val="nextTo"/>
        <c:spPr>
          <a:ln w="12700" cmpd="sng">
            <a:solidFill>
              <a:schemeClr val="tx1"/>
            </a:solidFill>
          </a:ln>
          <a:effectLst/>
        </c:spPr>
        <c:txPr>
          <a:bodyPr/>
          <a:lstStyle/>
          <a:p>
            <a:pPr>
              <a:defRPr sz="1200" cap="none" baseline="0"/>
            </a:pPr>
            <a:endParaRPr lang="it-IT"/>
          </a:p>
        </c:txPr>
        <c:crossAx val="-2108034504"/>
        <c:crosses val="autoZero"/>
        <c:auto val="1"/>
        <c:lblAlgn val="ctr"/>
        <c:lblOffset val="100"/>
        <c:noMultiLvlLbl val="0"/>
      </c:catAx>
      <c:valAx>
        <c:axId val="-2108034504"/>
        <c:scaling>
          <c:orientation val="minMax"/>
        </c:scaling>
        <c:delete val="1"/>
        <c:axPos val="l"/>
        <c:numFmt formatCode="0" sourceLinked="1"/>
        <c:majorTickMark val="out"/>
        <c:minorTickMark val="none"/>
        <c:tickLblPos val="nextTo"/>
        <c:crossAx val="-2108037896"/>
        <c:crosses val="autoZero"/>
        <c:crossBetween val="between"/>
      </c:valAx>
    </c:plotArea>
    <c:plotVisOnly val="1"/>
    <c:dispBlanksAs val="gap"/>
    <c:showDLblsOverMax val="0"/>
  </c:chart>
  <c:txPr>
    <a:bodyPr/>
    <a:lstStyle/>
    <a:p>
      <a:pPr>
        <a:defRPr sz="1800">
          <a:latin typeface="Calibri"/>
          <a:cs typeface="Calibri"/>
        </a:defRPr>
      </a:pPr>
      <a:endParaRPr lang="it-IT"/>
    </a:p>
  </c:txPr>
  <c:externalData r:id="rId2">
    <c:autoUpdate val="0"/>
  </c:externalData>
</c:chartSpace>
</file>

<file path=ppt/charts/chart14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2983022816649701E-3"/>
          <c:y val="0.15942451945053099"/>
          <c:w val="0.96865750766106695"/>
          <c:h val="0.71251265507401196"/>
        </c:manualLayout>
      </c:layout>
      <c:lineChart>
        <c:grouping val="standard"/>
        <c:varyColors val="0"/>
        <c:ser>
          <c:idx val="0"/>
          <c:order val="0"/>
          <c:tx>
            <c:strRef>
              <c:f>Sheet1!$B$2</c:f>
              <c:strCache>
                <c:ptCount val="1"/>
                <c:pt idx="0">
                  <c:v>IN TREND</c:v>
                </c:pt>
              </c:strCache>
            </c:strRef>
          </c:tx>
          <c:spPr>
            <a:ln w="317500" cap="rnd" cmpd="sng" algn="ctr">
              <a:solidFill>
                <a:srgbClr val="CA5817"/>
              </a:solidFill>
              <a:prstDash val="solid"/>
              <a:round/>
              <a:headEnd type="none" w="med" len="med"/>
              <a:tailEnd type="none" w="med" len="med"/>
            </a:ln>
            <a:effectLst>
              <a:outerShdw blurRad="50800" dist="38100" dir="2700000" sx="0" sy="0" algn="tl" rotWithShape="0">
                <a:srgbClr val="000000">
                  <a:alpha val="43000"/>
                </a:srgbClr>
              </a:outerShdw>
            </a:effectLst>
          </c:spPr>
          <c:marker>
            <c:symbol val="circle"/>
            <c:size val="30"/>
            <c:spPr>
              <a:solidFill>
                <a:srgbClr val="CA5817"/>
              </a:solidFill>
              <a:ln w="22225">
                <a:solidFill>
                  <a:schemeClr val="bg1"/>
                </a:solidFill>
                <a:prstDash val="solid"/>
              </a:ln>
              <a:effectLst>
                <a:outerShdw blurRad="50800" dist="38100" dir="2700000" sx="0" sy="0" algn="tl" rotWithShape="0">
                  <a:srgbClr val="000000">
                    <a:alpha val="43000"/>
                  </a:srgbClr>
                </a:outerShdw>
              </a:effectLst>
              <a:scene3d>
                <a:camera prst="orthographicFront"/>
                <a:lightRig rig="threePt" dir="t"/>
              </a:scene3d>
              <a:sp3d/>
            </c:spPr>
          </c:marker>
          <c:dLbls>
            <c:dLbl>
              <c:idx val="2"/>
              <c:layout>
                <c:manualLayout>
                  <c:x val="-4.8652655805817499E-2"/>
                  <c:y val="-8.1395330206159494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C91A-41FE-8E61-EDD0EB4857A5}"/>
                </c:ext>
              </c:extLst>
            </c:dLbl>
            <c:dLbl>
              <c:idx val="3"/>
              <c:layout>
                <c:manualLayout>
                  <c:x val="-5.1844905644345497E-2"/>
                  <c:y val="8.1395330206159494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C91A-41FE-8E61-EDD0EB4857A5}"/>
                </c:ext>
              </c:extLst>
            </c:dLbl>
            <c:dLbl>
              <c:idx val="4"/>
              <c:layout>
                <c:manualLayout>
                  <c:x val="-4.2396964265593501E-2"/>
                  <c:y val="-9.0116258442533806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C91A-41FE-8E61-EDD0EB4857A5}"/>
                </c:ext>
              </c:extLst>
            </c:dLbl>
            <c:spPr>
              <a:noFill/>
              <a:ln w="19350">
                <a:noFill/>
              </a:ln>
            </c:spPr>
            <c:txPr>
              <a:bodyPr/>
              <a:lstStyle/>
              <a:p>
                <a:pPr>
                  <a:defRPr lang="en-US" sz="1600" b="0" i="0" u="none" strike="noStrike" baseline="0">
                    <a:solidFill>
                      <a:schemeClr val="bg1"/>
                    </a:solidFill>
                    <a:latin typeface="Calibri"/>
                    <a:ea typeface="Helvetica Neue"/>
                    <a:cs typeface="Calibri"/>
                  </a:defRPr>
                </a:pPr>
                <a:endParaRPr lang="it-IT"/>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Sheet1!$A$3:$A$16</c:f>
              <c:strCache>
                <c:ptCount val="14"/>
                <c:pt idx="0">
                  <c:v>2009</c:v>
                </c:pt>
                <c:pt idx="1">
                  <c:v>2010</c:v>
                </c:pt>
                <c:pt idx="2">
                  <c:v>2011</c:v>
                </c:pt>
                <c:pt idx="3">
                  <c:v>2012</c:v>
                </c:pt>
                <c:pt idx="4">
                  <c:v>2013</c:v>
                </c:pt>
                <c:pt idx="5">
                  <c:v>2014</c:v>
                </c:pt>
                <c:pt idx="6">
                  <c:v>2015</c:v>
                </c:pt>
                <c:pt idx="7">
                  <c:v>2016</c:v>
                </c:pt>
                <c:pt idx="8">
                  <c:v>2017</c:v>
                </c:pt>
                <c:pt idx="9">
                  <c:v>2018</c:v>
                </c:pt>
                <c:pt idx="10">
                  <c:v>2019</c:v>
                </c:pt>
                <c:pt idx="11">
                  <c:v>2020</c:v>
                </c:pt>
                <c:pt idx="12">
                  <c:v>2021</c:v>
                </c:pt>
                <c:pt idx="13">
                  <c:v>2022</c:v>
                </c:pt>
              </c:strCache>
            </c:strRef>
          </c:cat>
          <c:val>
            <c:numRef>
              <c:f>Sheet1!$B$3:$B$16</c:f>
              <c:numCache>
                <c:formatCode>General</c:formatCode>
                <c:ptCount val="14"/>
                <c:pt idx="0">
                  <c:v>52</c:v>
                </c:pt>
                <c:pt idx="1">
                  <c:v>50</c:v>
                </c:pt>
                <c:pt idx="2">
                  <c:v>51</c:v>
                </c:pt>
                <c:pt idx="3">
                  <c:v>49</c:v>
                </c:pt>
                <c:pt idx="4">
                  <c:v>51</c:v>
                </c:pt>
                <c:pt idx="5">
                  <c:v>53</c:v>
                </c:pt>
                <c:pt idx="6">
                  <c:v>48</c:v>
                </c:pt>
                <c:pt idx="7">
                  <c:v>39</c:v>
                </c:pt>
                <c:pt idx="8">
                  <c:v>46</c:v>
                </c:pt>
                <c:pt idx="9">
                  <c:v>38</c:v>
                </c:pt>
                <c:pt idx="10">
                  <c:v>40</c:v>
                </c:pt>
                <c:pt idx="11">
                  <c:v>34</c:v>
                </c:pt>
                <c:pt idx="12">
                  <c:v>34</c:v>
                </c:pt>
                <c:pt idx="13">
                  <c:v>38</c:v>
                </c:pt>
              </c:numCache>
            </c:numRef>
          </c:val>
          <c:smooth val="1"/>
          <c:extLst>
            <c:ext xmlns:c16="http://schemas.microsoft.com/office/drawing/2014/chart" uri="{C3380CC4-5D6E-409C-BE32-E72D297353CC}">
              <c16:uniqueId val="{00000003-C91A-41FE-8E61-EDD0EB4857A5}"/>
            </c:ext>
          </c:extLst>
        </c:ser>
        <c:ser>
          <c:idx val="1"/>
          <c:order val="1"/>
          <c:tx>
            <c:strRef>
              <c:f>Sheet1!$C$2</c:f>
              <c:strCache>
                <c:ptCount val="1"/>
                <c:pt idx="0">
                  <c:v>OFF TREND</c:v>
                </c:pt>
              </c:strCache>
            </c:strRef>
          </c:tx>
          <c:spPr>
            <a:ln w="317500">
              <a:solidFill>
                <a:srgbClr val="C2B8B1"/>
              </a:solidFill>
            </a:ln>
          </c:spPr>
          <c:marker>
            <c:symbol val="circle"/>
            <c:size val="30"/>
            <c:spPr>
              <a:solidFill>
                <a:srgbClr val="C2B8B1"/>
              </a:solidFill>
              <a:ln w="22225">
                <a:solidFill>
                  <a:schemeClr val="bg1"/>
                </a:solidFill>
              </a:ln>
              <a:scene3d>
                <a:camera prst="orthographicFront"/>
                <a:lightRig rig="threePt" dir="t"/>
              </a:scene3d>
              <a:sp3d/>
            </c:spPr>
          </c:marker>
          <c:dLbls>
            <c:spPr>
              <a:noFill/>
              <a:ln>
                <a:noFill/>
              </a:ln>
              <a:effectLst/>
            </c:spPr>
            <c:txPr>
              <a:bodyPr/>
              <a:lstStyle/>
              <a:p>
                <a:pPr>
                  <a:defRPr sz="1600" b="0">
                    <a:solidFill>
                      <a:schemeClr val="tx1"/>
                    </a:solidFill>
                    <a:latin typeface="Calibri"/>
                    <a:cs typeface="Calibri"/>
                  </a:defRPr>
                </a:pPr>
                <a:endParaRPr lang="it-IT"/>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Sheet1!$A$3:$A$16</c:f>
              <c:strCache>
                <c:ptCount val="14"/>
                <c:pt idx="0">
                  <c:v>2009</c:v>
                </c:pt>
                <c:pt idx="1">
                  <c:v>2010</c:v>
                </c:pt>
                <c:pt idx="2">
                  <c:v>2011</c:v>
                </c:pt>
                <c:pt idx="3">
                  <c:v>2012</c:v>
                </c:pt>
                <c:pt idx="4">
                  <c:v>2013</c:v>
                </c:pt>
                <c:pt idx="5">
                  <c:v>2014</c:v>
                </c:pt>
                <c:pt idx="6">
                  <c:v>2015</c:v>
                </c:pt>
                <c:pt idx="7">
                  <c:v>2016</c:v>
                </c:pt>
                <c:pt idx="8">
                  <c:v>2017</c:v>
                </c:pt>
                <c:pt idx="9">
                  <c:v>2018</c:v>
                </c:pt>
                <c:pt idx="10">
                  <c:v>2019</c:v>
                </c:pt>
                <c:pt idx="11">
                  <c:v>2020</c:v>
                </c:pt>
                <c:pt idx="12">
                  <c:v>2021</c:v>
                </c:pt>
                <c:pt idx="13">
                  <c:v>2022</c:v>
                </c:pt>
              </c:strCache>
            </c:strRef>
          </c:cat>
          <c:val>
            <c:numRef>
              <c:f>Sheet1!$C$3:$C$16</c:f>
              <c:numCache>
                <c:formatCode>General</c:formatCode>
                <c:ptCount val="14"/>
                <c:pt idx="0">
                  <c:v>48</c:v>
                </c:pt>
                <c:pt idx="1">
                  <c:v>50</c:v>
                </c:pt>
                <c:pt idx="2">
                  <c:v>49</c:v>
                </c:pt>
                <c:pt idx="3">
                  <c:v>51</c:v>
                </c:pt>
                <c:pt idx="4">
                  <c:v>49</c:v>
                </c:pt>
                <c:pt idx="5">
                  <c:v>47</c:v>
                </c:pt>
                <c:pt idx="6">
                  <c:v>52</c:v>
                </c:pt>
                <c:pt idx="7">
                  <c:v>61</c:v>
                </c:pt>
                <c:pt idx="8">
                  <c:v>54</c:v>
                </c:pt>
                <c:pt idx="9">
                  <c:v>62</c:v>
                </c:pt>
                <c:pt idx="10">
                  <c:v>60</c:v>
                </c:pt>
                <c:pt idx="11">
                  <c:v>66</c:v>
                </c:pt>
                <c:pt idx="12">
                  <c:v>66</c:v>
                </c:pt>
                <c:pt idx="13">
                  <c:v>62</c:v>
                </c:pt>
              </c:numCache>
            </c:numRef>
          </c:val>
          <c:smooth val="0"/>
          <c:extLst>
            <c:ext xmlns:c16="http://schemas.microsoft.com/office/drawing/2014/chart" uri="{C3380CC4-5D6E-409C-BE32-E72D297353CC}">
              <c16:uniqueId val="{00000004-C91A-41FE-8E61-EDD0EB4857A5}"/>
            </c:ext>
          </c:extLst>
        </c:ser>
        <c:dLbls>
          <c:showLegendKey val="0"/>
          <c:showVal val="1"/>
          <c:showCatName val="0"/>
          <c:showSerName val="0"/>
          <c:showPercent val="0"/>
          <c:showBubbleSize val="0"/>
        </c:dLbls>
        <c:marker val="1"/>
        <c:smooth val="0"/>
        <c:axId val="1762012136"/>
        <c:axId val="1762015368"/>
      </c:lineChart>
      <c:catAx>
        <c:axId val="1762012136"/>
        <c:scaling>
          <c:orientation val="minMax"/>
        </c:scaling>
        <c:delete val="0"/>
        <c:axPos val="b"/>
        <c:numFmt formatCode="General" sourceLinked="1"/>
        <c:majorTickMark val="none"/>
        <c:minorTickMark val="none"/>
        <c:tickLblPos val="nextTo"/>
        <c:spPr>
          <a:ln w="9675">
            <a:solidFill>
              <a:srgbClr val="969696"/>
            </a:solidFill>
            <a:prstDash val="solid"/>
          </a:ln>
        </c:spPr>
        <c:txPr>
          <a:bodyPr rot="0" vert="horz"/>
          <a:lstStyle/>
          <a:p>
            <a:pPr>
              <a:defRPr lang="en-US" sz="1200" b="0" i="0" u="none" strike="noStrike" baseline="0">
                <a:solidFill>
                  <a:srgbClr val="000000"/>
                </a:solidFill>
                <a:latin typeface="Calibri"/>
                <a:ea typeface="Arial"/>
                <a:cs typeface="Calibri"/>
              </a:defRPr>
            </a:pPr>
            <a:endParaRPr lang="it-IT"/>
          </a:p>
        </c:txPr>
        <c:crossAx val="1762015368"/>
        <c:crossesAt val="0"/>
        <c:auto val="1"/>
        <c:lblAlgn val="ctr"/>
        <c:lblOffset val="100"/>
        <c:tickLblSkip val="1"/>
        <c:tickMarkSkip val="1"/>
        <c:noMultiLvlLbl val="0"/>
      </c:catAx>
      <c:valAx>
        <c:axId val="1762015368"/>
        <c:scaling>
          <c:orientation val="minMax"/>
          <c:max val="70"/>
          <c:min val="30"/>
        </c:scaling>
        <c:delete val="1"/>
        <c:axPos val="l"/>
        <c:numFmt formatCode="0" sourceLinked="0"/>
        <c:majorTickMark val="out"/>
        <c:minorTickMark val="none"/>
        <c:tickLblPos val="nextTo"/>
        <c:crossAx val="1762012136"/>
        <c:crosses val="autoZero"/>
        <c:crossBetween val="between"/>
        <c:majorUnit val="2"/>
      </c:valAx>
      <c:spPr>
        <a:noFill/>
        <a:ln w="25387">
          <a:noFill/>
        </a:ln>
      </c:spPr>
    </c:plotArea>
    <c:legend>
      <c:legendPos val="r"/>
      <c:layout>
        <c:manualLayout>
          <c:xMode val="edge"/>
          <c:yMode val="edge"/>
          <c:x val="0.29307816351121602"/>
          <c:y val="4.36833813213282E-2"/>
          <c:w val="0.44761269395391001"/>
          <c:h val="4.69243708118178E-2"/>
        </c:manualLayout>
      </c:layout>
      <c:overlay val="0"/>
      <c:spPr>
        <a:noFill/>
        <a:ln>
          <a:noFill/>
        </a:ln>
      </c:spPr>
      <c:txPr>
        <a:bodyPr/>
        <a:lstStyle/>
        <a:p>
          <a:pPr>
            <a:defRPr sz="1600" b="0">
              <a:solidFill>
                <a:srgbClr val="000000"/>
              </a:solidFill>
              <a:latin typeface="Calibri"/>
              <a:cs typeface="Calibri"/>
            </a:defRPr>
          </a:pPr>
          <a:endParaRPr lang="it-IT"/>
        </a:p>
      </c:txPr>
    </c:legend>
    <c:plotVisOnly val="1"/>
    <c:dispBlanksAs val="gap"/>
    <c:showDLblsOverMax val="0"/>
  </c:chart>
  <c:spPr>
    <a:noFill/>
    <a:ln>
      <a:noFill/>
    </a:ln>
  </c:spPr>
  <c:txPr>
    <a:bodyPr/>
    <a:lstStyle/>
    <a:p>
      <a:pPr>
        <a:defRPr sz="915" b="1" i="0" u="none" strike="noStrike" baseline="0">
          <a:solidFill>
            <a:srgbClr val="000000"/>
          </a:solidFill>
          <a:latin typeface="Arial"/>
          <a:ea typeface="Arial"/>
          <a:cs typeface="Arial"/>
        </a:defRPr>
      </a:pPr>
      <a:endParaRPr lang="it-IT"/>
    </a:p>
  </c:txPr>
  <c:externalData r:id="rId1">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it-IT"/>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1862283521345201E-2"/>
          <c:y val="7.5625288239479199E-2"/>
          <c:w val="0.93401262992707501"/>
          <c:h val="0.72233654733354702"/>
        </c:manualLayout>
      </c:layout>
      <c:lineChart>
        <c:grouping val="standard"/>
        <c:varyColors val="0"/>
        <c:ser>
          <c:idx val="0"/>
          <c:order val="0"/>
          <c:spPr>
            <a:ln w="317500" cap="rnd" cmpd="sng" algn="ctr">
              <a:solidFill>
                <a:srgbClr val="CB5818"/>
              </a:solidFill>
              <a:prstDash val="solid"/>
              <a:round/>
              <a:headEnd type="none" w="med" len="med"/>
              <a:tailEnd type="none" w="med" len="med"/>
            </a:ln>
            <a:effectLst/>
          </c:spPr>
          <c:marker>
            <c:symbol val="circle"/>
            <c:size val="25"/>
            <c:spPr>
              <a:solidFill>
                <a:srgbClr val="CA5817"/>
              </a:solidFill>
              <a:ln>
                <a:solidFill>
                  <a:sysClr val="window" lastClr="FFFFFF"/>
                </a:solidFill>
                <a:prstDash val="solid"/>
              </a:ln>
              <a:effectLst/>
              <a:scene3d>
                <a:camera prst="orthographicFront"/>
                <a:lightRig rig="threePt" dir="t"/>
              </a:scene3d>
              <a:sp3d/>
            </c:spPr>
          </c:marker>
          <c:dPt>
            <c:idx val="14"/>
            <c:bubble3D val="0"/>
            <c:extLst>
              <c:ext xmlns:c16="http://schemas.microsoft.com/office/drawing/2014/chart" uri="{C3380CC4-5D6E-409C-BE32-E72D297353CC}">
                <c16:uniqueId val="{00000000-856B-4730-B811-64D431EE4F58}"/>
              </c:ext>
            </c:extLst>
          </c:dPt>
          <c:dLbls>
            <c:spPr>
              <a:noFill/>
              <a:ln w="19350">
                <a:noFill/>
              </a:ln>
            </c:spPr>
            <c:txPr>
              <a:bodyPr/>
              <a:lstStyle/>
              <a:p>
                <a:pPr>
                  <a:defRPr lang="en-US" sz="1400" b="0" i="0" u="none" strike="noStrike" baseline="0">
                    <a:solidFill>
                      <a:schemeClr val="bg1"/>
                    </a:solidFill>
                    <a:latin typeface="Calibri"/>
                    <a:ea typeface="Helvetica Neue"/>
                    <a:cs typeface="Calibri"/>
                  </a:defRPr>
                </a:pPr>
                <a:endParaRPr lang="it-IT"/>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Sheet1!$A$2:$A$15</c:f>
              <c:strCache>
                <c:ptCount val="14"/>
                <c:pt idx="0">
                  <c:v>2009</c:v>
                </c:pt>
                <c:pt idx="1">
                  <c:v>2010</c:v>
                </c:pt>
                <c:pt idx="2">
                  <c:v>2011</c:v>
                </c:pt>
                <c:pt idx="3">
                  <c:v>2012</c:v>
                </c:pt>
                <c:pt idx="4">
                  <c:v>2013</c:v>
                </c:pt>
                <c:pt idx="5">
                  <c:v>2014</c:v>
                </c:pt>
                <c:pt idx="6">
                  <c:v>2015</c:v>
                </c:pt>
                <c:pt idx="7">
                  <c:v>2016</c:v>
                </c:pt>
                <c:pt idx="8">
                  <c:v>2017</c:v>
                </c:pt>
                <c:pt idx="9">
                  <c:v>2018</c:v>
                </c:pt>
                <c:pt idx="10">
                  <c:v>2019</c:v>
                </c:pt>
                <c:pt idx="11">
                  <c:v>2020</c:v>
                </c:pt>
                <c:pt idx="12">
                  <c:v>2021</c:v>
                </c:pt>
                <c:pt idx="13">
                  <c:v>2022</c:v>
                </c:pt>
              </c:strCache>
            </c:strRef>
          </c:cat>
          <c:val>
            <c:numRef>
              <c:f>Sheet1!$B$2:$B$15</c:f>
              <c:numCache>
                <c:formatCode>General</c:formatCode>
                <c:ptCount val="14"/>
                <c:pt idx="0">
                  <c:v>39</c:v>
                </c:pt>
                <c:pt idx="1">
                  <c:v>45</c:v>
                </c:pt>
                <c:pt idx="2">
                  <c:v>42</c:v>
                </c:pt>
                <c:pt idx="3">
                  <c:v>40</c:v>
                </c:pt>
                <c:pt idx="4">
                  <c:v>44</c:v>
                </c:pt>
                <c:pt idx="5">
                  <c:v>36</c:v>
                </c:pt>
                <c:pt idx="6">
                  <c:v>33</c:v>
                </c:pt>
                <c:pt idx="7">
                  <c:v>31</c:v>
                </c:pt>
                <c:pt idx="8">
                  <c:v>32</c:v>
                </c:pt>
                <c:pt idx="9">
                  <c:v>33</c:v>
                </c:pt>
                <c:pt idx="10">
                  <c:v>34</c:v>
                </c:pt>
                <c:pt idx="11">
                  <c:v>39</c:v>
                </c:pt>
                <c:pt idx="12">
                  <c:v>33</c:v>
                </c:pt>
                <c:pt idx="13">
                  <c:v>34</c:v>
                </c:pt>
              </c:numCache>
            </c:numRef>
          </c:val>
          <c:smooth val="1"/>
          <c:extLst>
            <c:ext xmlns:c16="http://schemas.microsoft.com/office/drawing/2014/chart" uri="{C3380CC4-5D6E-409C-BE32-E72D297353CC}">
              <c16:uniqueId val="{00000001-856B-4730-B811-64D431EE4F58}"/>
            </c:ext>
          </c:extLst>
        </c:ser>
        <c:dLbls>
          <c:showLegendKey val="0"/>
          <c:showVal val="1"/>
          <c:showCatName val="0"/>
          <c:showSerName val="0"/>
          <c:showPercent val="0"/>
          <c:showBubbleSize val="0"/>
        </c:dLbls>
        <c:marker val="1"/>
        <c:smooth val="0"/>
        <c:axId val="-2058800648"/>
        <c:axId val="-2058813016"/>
      </c:lineChart>
      <c:catAx>
        <c:axId val="-2058800648"/>
        <c:scaling>
          <c:orientation val="minMax"/>
        </c:scaling>
        <c:delete val="0"/>
        <c:axPos val="b"/>
        <c:numFmt formatCode="General" sourceLinked="1"/>
        <c:majorTickMark val="none"/>
        <c:minorTickMark val="none"/>
        <c:tickLblPos val="nextTo"/>
        <c:spPr>
          <a:ln w="9675">
            <a:solidFill>
              <a:srgbClr val="C2B8B1"/>
            </a:solidFill>
            <a:prstDash val="solid"/>
          </a:ln>
        </c:spPr>
        <c:txPr>
          <a:bodyPr rot="0" vert="horz"/>
          <a:lstStyle/>
          <a:p>
            <a:pPr>
              <a:defRPr lang="en-US" sz="1000" b="0" i="0" u="none" strike="noStrike" baseline="0">
                <a:solidFill>
                  <a:srgbClr val="000000"/>
                </a:solidFill>
                <a:latin typeface="Calibri"/>
                <a:ea typeface="Arial"/>
                <a:cs typeface="Calibri"/>
              </a:defRPr>
            </a:pPr>
            <a:endParaRPr lang="it-IT"/>
          </a:p>
        </c:txPr>
        <c:crossAx val="-2058813016"/>
        <c:crossesAt val="0"/>
        <c:auto val="1"/>
        <c:lblAlgn val="ctr"/>
        <c:lblOffset val="100"/>
        <c:tickLblSkip val="1"/>
        <c:tickMarkSkip val="1"/>
        <c:noMultiLvlLbl val="0"/>
      </c:catAx>
      <c:valAx>
        <c:axId val="-2058813016"/>
        <c:scaling>
          <c:orientation val="minMax"/>
          <c:max val="100"/>
          <c:min val="20"/>
        </c:scaling>
        <c:delete val="1"/>
        <c:axPos val="l"/>
        <c:numFmt formatCode="0" sourceLinked="0"/>
        <c:majorTickMark val="out"/>
        <c:minorTickMark val="none"/>
        <c:tickLblPos val="nextTo"/>
        <c:crossAx val="-2058800648"/>
        <c:crosses val="autoZero"/>
        <c:crossBetween val="between"/>
        <c:majorUnit val="2"/>
      </c:valAx>
      <c:spPr>
        <a:noFill/>
        <a:ln w="25387">
          <a:noFill/>
        </a:ln>
      </c:spPr>
    </c:plotArea>
    <c:plotVisOnly val="1"/>
    <c:dispBlanksAs val="gap"/>
    <c:showDLblsOverMax val="0"/>
  </c:chart>
  <c:spPr>
    <a:noFill/>
    <a:ln w="9525" cmpd="sng">
      <a:noFill/>
    </a:ln>
  </c:spPr>
  <c:txPr>
    <a:bodyPr/>
    <a:lstStyle/>
    <a:p>
      <a:pPr>
        <a:defRPr sz="915" b="1" i="0" u="none" strike="noStrike" baseline="0">
          <a:solidFill>
            <a:srgbClr val="000000"/>
          </a:solidFill>
          <a:latin typeface="Arial"/>
          <a:ea typeface="Arial"/>
          <a:cs typeface="Arial"/>
        </a:defRPr>
      </a:pPr>
      <a:endParaRPr lang="it-IT"/>
    </a:p>
  </c:txPr>
  <c:externalData r:id="rId2">
    <c:autoUpdate val="0"/>
  </c:externalData>
</c:chartSpace>
</file>

<file path=ppt/charts/chart15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it-IT"/>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1.29836292258461E-3"/>
          <c:y val="7.4315696070677603E-2"/>
          <c:w val="0.98766818338001505"/>
          <c:h val="0.747566597866553"/>
        </c:manualLayout>
      </c:layout>
      <c:lineChart>
        <c:grouping val="standard"/>
        <c:varyColors val="0"/>
        <c:ser>
          <c:idx val="0"/>
          <c:order val="0"/>
          <c:spPr>
            <a:ln w="317500" cap="rnd" cmpd="sng" algn="ctr">
              <a:solidFill>
                <a:srgbClr val="CA5817"/>
              </a:solidFill>
              <a:prstDash val="solid"/>
              <a:round/>
              <a:headEnd type="none" w="med" len="med"/>
              <a:tailEnd type="none" w="med" len="med"/>
            </a:ln>
            <a:effectLst>
              <a:outerShdw blurRad="50800" dist="38100" dir="2700000" sx="0" sy="0" algn="tl" rotWithShape="0">
                <a:srgbClr val="000000">
                  <a:alpha val="43000"/>
                </a:srgbClr>
              </a:outerShdw>
            </a:effectLst>
          </c:spPr>
          <c:marker>
            <c:symbol val="circle"/>
            <c:size val="25"/>
            <c:spPr>
              <a:solidFill>
                <a:srgbClr val="CA5817"/>
              </a:solidFill>
              <a:ln w="22225">
                <a:solidFill>
                  <a:sysClr val="window" lastClr="FFFFFF"/>
                </a:solidFill>
                <a:prstDash val="solid"/>
              </a:ln>
              <a:effectLst>
                <a:outerShdw blurRad="50800" dist="38100" dir="2700000" sx="0" sy="0" algn="tl" rotWithShape="0">
                  <a:srgbClr val="000000">
                    <a:alpha val="43000"/>
                  </a:srgbClr>
                </a:outerShdw>
              </a:effectLst>
              <a:scene3d>
                <a:camera prst="orthographicFront"/>
                <a:lightRig rig="threePt" dir="t"/>
              </a:scene3d>
              <a:sp3d/>
            </c:spPr>
          </c:marker>
          <c:dLbls>
            <c:spPr>
              <a:noFill/>
              <a:ln>
                <a:noFill/>
              </a:ln>
              <a:effectLst/>
            </c:spPr>
            <c:txPr>
              <a:bodyPr/>
              <a:lstStyle/>
              <a:p>
                <a:pPr>
                  <a:defRPr sz="1400" b="0">
                    <a:solidFill>
                      <a:srgbClr val="FFFFFF"/>
                    </a:solidFill>
                    <a:latin typeface="Calibri"/>
                    <a:cs typeface="Calibri"/>
                  </a:defRPr>
                </a:pPr>
                <a:endParaRPr lang="it-IT"/>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Sheet1!$A$2:$A$15</c:f>
              <c:strCache>
                <c:ptCount val="14"/>
                <c:pt idx="0">
                  <c:v>2009</c:v>
                </c:pt>
                <c:pt idx="1">
                  <c:v>2010</c:v>
                </c:pt>
                <c:pt idx="2">
                  <c:v>2011</c:v>
                </c:pt>
                <c:pt idx="3">
                  <c:v>2012</c:v>
                </c:pt>
                <c:pt idx="4">
                  <c:v>2013</c:v>
                </c:pt>
                <c:pt idx="5">
                  <c:v>2014</c:v>
                </c:pt>
                <c:pt idx="6">
                  <c:v>2015</c:v>
                </c:pt>
                <c:pt idx="7">
                  <c:v>2016</c:v>
                </c:pt>
                <c:pt idx="8">
                  <c:v>2017</c:v>
                </c:pt>
                <c:pt idx="9">
                  <c:v>2018</c:v>
                </c:pt>
                <c:pt idx="10">
                  <c:v>2019</c:v>
                </c:pt>
                <c:pt idx="11">
                  <c:v>2020</c:v>
                </c:pt>
                <c:pt idx="12">
                  <c:v>2021</c:v>
                </c:pt>
                <c:pt idx="13">
                  <c:v>2022</c:v>
                </c:pt>
              </c:strCache>
            </c:strRef>
          </c:cat>
          <c:val>
            <c:numRef>
              <c:f>Sheet1!$B$2:$B$15</c:f>
              <c:numCache>
                <c:formatCode>General</c:formatCode>
                <c:ptCount val="14"/>
                <c:pt idx="0">
                  <c:v>51</c:v>
                </c:pt>
                <c:pt idx="1">
                  <c:v>51</c:v>
                </c:pt>
                <c:pt idx="2">
                  <c:v>51</c:v>
                </c:pt>
                <c:pt idx="3">
                  <c:v>50</c:v>
                </c:pt>
                <c:pt idx="4">
                  <c:v>52</c:v>
                </c:pt>
                <c:pt idx="5">
                  <c:v>53</c:v>
                </c:pt>
                <c:pt idx="6">
                  <c:v>48</c:v>
                </c:pt>
                <c:pt idx="7">
                  <c:v>47</c:v>
                </c:pt>
                <c:pt idx="8">
                  <c:v>50</c:v>
                </c:pt>
                <c:pt idx="9">
                  <c:v>45</c:v>
                </c:pt>
                <c:pt idx="10">
                  <c:v>44</c:v>
                </c:pt>
                <c:pt idx="11">
                  <c:v>40</c:v>
                </c:pt>
                <c:pt idx="12">
                  <c:v>39</c:v>
                </c:pt>
                <c:pt idx="13">
                  <c:v>42</c:v>
                </c:pt>
              </c:numCache>
            </c:numRef>
          </c:val>
          <c:smooth val="1"/>
          <c:extLst>
            <c:ext xmlns:c16="http://schemas.microsoft.com/office/drawing/2014/chart" uri="{C3380CC4-5D6E-409C-BE32-E72D297353CC}">
              <c16:uniqueId val="{00000000-8110-4E1E-B8AB-BD27984E8046}"/>
            </c:ext>
          </c:extLst>
        </c:ser>
        <c:dLbls>
          <c:showLegendKey val="0"/>
          <c:showVal val="1"/>
          <c:showCatName val="0"/>
          <c:showSerName val="0"/>
          <c:showPercent val="0"/>
          <c:showBubbleSize val="0"/>
        </c:dLbls>
        <c:marker val="1"/>
        <c:smooth val="0"/>
        <c:axId val="-2023060088"/>
        <c:axId val="-2023050360"/>
      </c:lineChart>
      <c:catAx>
        <c:axId val="-2023060088"/>
        <c:scaling>
          <c:orientation val="minMax"/>
        </c:scaling>
        <c:delete val="0"/>
        <c:axPos val="b"/>
        <c:numFmt formatCode="General" sourceLinked="1"/>
        <c:majorTickMark val="none"/>
        <c:minorTickMark val="none"/>
        <c:tickLblPos val="nextTo"/>
        <c:spPr>
          <a:ln w="9675">
            <a:solidFill>
              <a:srgbClr val="969696"/>
            </a:solidFill>
            <a:prstDash val="solid"/>
          </a:ln>
        </c:spPr>
        <c:txPr>
          <a:bodyPr rot="0" vert="horz"/>
          <a:lstStyle/>
          <a:p>
            <a:pPr>
              <a:defRPr lang="en-US" sz="1100" b="0" i="0" u="none" strike="noStrike" baseline="0">
                <a:solidFill>
                  <a:srgbClr val="000000"/>
                </a:solidFill>
                <a:latin typeface="Calibri"/>
                <a:ea typeface="Arial"/>
                <a:cs typeface="Calibri"/>
              </a:defRPr>
            </a:pPr>
            <a:endParaRPr lang="it-IT"/>
          </a:p>
        </c:txPr>
        <c:crossAx val="-2023050360"/>
        <c:crossesAt val="0"/>
        <c:auto val="1"/>
        <c:lblAlgn val="ctr"/>
        <c:lblOffset val="100"/>
        <c:tickLblSkip val="1"/>
        <c:tickMarkSkip val="1"/>
        <c:noMultiLvlLbl val="0"/>
      </c:catAx>
      <c:valAx>
        <c:axId val="-2023050360"/>
        <c:scaling>
          <c:orientation val="minMax"/>
          <c:max val="80"/>
          <c:min val="20"/>
        </c:scaling>
        <c:delete val="1"/>
        <c:axPos val="l"/>
        <c:numFmt formatCode="0" sourceLinked="0"/>
        <c:majorTickMark val="out"/>
        <c:minorTickMark val="none"/>
        <c:tickLblPos val="nextTo"/>
        <c:crossAx val="-2023060088"/>
        <c:crosses val="autoZero"/>
        <c:crossBetween val="between"/>
        <c:majorUnit val="2"/>
      </c:valAx>
      <c:spPr>
        <a:noFill/>
        <a:ln w="25387">
          <a:noFill/>
        </a:ln>
      </c:spPr>
    </c:plotArea>
    <c:plotVisOnly val="1"/>
    <c:dispBlanksAs val="gap"/>
    <c:showDLblsOverMax val="0"/>
  </c:chart>
  <c:spPr>
    <a:noFill/>
    <a:ln>
      <a:noFill/>
    </a:ln>
  </c:spPr>
  <c:txPr>
    <a:bodyPr/>
    <a:lstStyle/>
    <a:p>
      <a:pPr>
        <a:defRPr sz="915" b="1" i="0" u="none" strike="noStrike" baseline="0">
          <a:solidFill>
            <a:srgbClr val="000000"/>
          </a:solidFill>
          <a:latin typeface="Arial"/>
          <a:ea typeface="Arial"/>
          <a:cs typeface="Arial"/>
        </a:defRPr>
      </a:pPr>
      <a:endParaRPr lang="it-IT"/>
    </a:p>
  </c:txPr>
  <c:externalData r:id="rId2">
    <c:autoUpdate val="0"/>
  </c:externalData>
</c:chartSpace>
</file>

<file path=ppt/charts/chart15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it-IT"/>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1.29836292258461E-3"/>
          <c:y val="7.4315696070677603E-2"/>
          <c:w val="0.98766818338001505"/>
          <c:h val="0.747566597866553"/>
        </c:manualLayout>
      </c:layout>
      <c:lineChart>
        <c:grouping val="standard"/>
        <c:varyColors val="0"/>
        <c:ser>
          <c:idx val="0"/>
          <c:order val="0"/>
          <c:spPr>
            <a:ln w="317500" cap="rnd" cmpd="sng" algn="ctr">
              <a:solidFill>
                <a:srgbClr val="CA5817"/>
              </a:solidFill>
              <a:prstDash val="solid"/>
              <a:round/>
              <a:headEnd type="none" w="med" len="med"/>
              <a:tailEnd type="none" w="med" len="med"/>
            </a:ln>
            <a:effectLst>
              <a:outerShdw blurRad="50800" dist="38100" dir="2700000" sx="0" sy="0" algn="tl" rotWithShape="0">
                <a:srgbClr val="000000">
                  <a:alpha val="43000"/>
                </a:srgbClr>
              </a:outerShdw>
            </a:effectLst>
          </c:spPr>
          <c:marker>
            <c:symbol val="circle"/>
            <c:size val="25"/>
            <c:spPr>
              <a:solidFill>
                <a:srgbClr val="CA5817"/>
              </a:solidFill>
              <a:ln w="22225">
                <a:solidFill>
                  <a:sysClr val="window" lastClr="FFFFFF"/>
                </a:solidFill>
                <a:prstDash val="solid"/>
              </a:ln>
              <a:effectLst>
                <a:outerShdw blurRad="50800" dist="38100" dir="2700000" sx="0" sy="0" algn="tl" rotWithShape="0">
                  <a:srgbClr val="000000">
                    <a:alpha val="43000"/>
                  </a:srgbClr>
                </a:outerShdw>
              </a:effectLst>
              <a:scene3d>
                <a:camera prst="orthographicFront"/>
                <a:lightRig rig="threePt" dir="t"/>
              </a:scene3d>
              <a:sp3d/>
            </c:spPr>
          </c:marker>
          <c:dLbls>
            <c:spPr>
              <a:noFill/>
              <a:ln>
                <a:noFill/>
              </a:ln>
              <a:effectLst/>
            </c:spPr>
            <c:txPr>
              <a:bodyPr/>
              <a:lstStyle/>
              <a:p>
                <a:pPr>
                  <a:defRPr sz="1400" b="0">
                    <a:solidFill>
                      <a:srgbClr val="FFFFFF"/>
                    </a:solidFill>
                    <a:latin typeface="Calibri"/>
                    <a:cs typeface="Calibri"/>
                  </a:defRPr>
                </a:pPr>
                <a:endParaRPr lang="it-IT"/>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Sheet1!$A$2:$A$15</c:f>
              <c:strCache>
                <c:ptCount val="14"/>
                <c:pt idx="0">
                  <c:v>2009</c:v>
                </c:pt>
                <c:pt idx="1">
                  <c:v>2010</c:v>
                </c:pt>
                <c:pt idx="2">
                  <c:v>2011</c:v>
                </c:pt>
                <c:pt idx="3">
                  <c:v>2012</c:v>
                </c:pt>
                <c:pt idx="4">
                  <c:v>2013</c:v>
                </c:pt>
                <c:pt idx="5">
                  <c:v>2014</c:v>
                </c:pt>
                <c:pt idx="6">
                  <c:v>2015</c:v>
                </c:pt>
                <c:pt idx="7">
                  <c:v>2016</c:v>
                </c:pt>
                <c:pt idx="8">
                  <c:v>2017</c:v>
                </c:pt>
                <c:pt idx="9">
                  <c:v>2018</c:v>
                </c:pt>
                <c:pt idx="10">
                  <c:v>2019</c:v>
                </c:pt>
                <c:pt idx="11">
                  <c:v>2020</c:v>
                </c:pt>
                <c:pt idx="12">
                  <c:v>2021</c:v>
                </c:pt>
                <c:pt idx="13">
                  <c:v>2022</c:v>
                </c:pt>
              </c:strCache>
            </c:strRef>
          </c:cat>
          <c:val>
            <c:numRef>
              <c:f>Sheet1!$B$2:$B$15</c:f>
              <c:numCache>
                <c:formatCode>General</c:formatCode>
                <c:ptCount val="14"/>
                <c:pt idx="0">
                  <c:v>57</c:v>
                </c:pt>
                <c:pt idx="1">
                  <c:v>56</c:v>
                </c:pt>
                <c:pt idx="2">
                  <c:v>55</c:v>
                </c:pt>
                <c:pt idx="3">
                  <c:v>53</c:v>
                </c:pt>
                <c:pt idx="4">
                  <c:v>56</c:v>
                </c:pt>
                <c:pt idx="5">
                  <c:v>59</c:v>
                </c:pt>
                <c:pt idx="6">
                  <c:v>58</c:v>
                </c:pt>
                <c:pt idx="7">
                  <c:v>49</c:v>
                </c:pt>
                <c:pt idx="8">
                  <c:v>54</c:v>
                </c:pt>
                <c:pt idx="9">
                  <c:v>47</c:v>
                </c:pt>
                <c:pt idx="10">
                  <c:v>49</c:v>
                </c:pt>
                <c:pt idx="11">
                  <c:v>45</c:v>
                </c:pt>
                <c:pt idx="12">
                  <c:v>45</c:v>
                </c:pt>
                <c:pt idx="13">
                  <c:v>46</c:v>
                </c:pt>
              </c:numCache>
            </c:numRef>
          </c:val>
          <c:smooth val="1"/>
          <c:extLst>
            <c:ext xmlns:c16="http://schemas.microsoft.com/office/drawing/2014/chart" uri="{C3380CC4-5D6E-409C-BE32-E72D297353CC}">
              <c16:uniqueId val="{00000000-D0B4-4EB4-92EC-4DA15C4AA9E1}"/>
            </c:ext>
          </c:extLst>
        </c:ser>
        <c:dLbls>
          <c:showLegendKey val="0"/>
          <c:showVal val="1"/>
          <c:showCatName val="0"/>
          <c:showSerName val="0"/>
          <c:showPercent val="0"/>
          <c:showBubbleSize val="0"/>
        </c:dLbls>
        <c:marker val="1"/>
        <c:smooth val="0"/>
        <c:axId val="1761969144"/>
        <c:axId val="1761957352"/>
      </c:lineChart>
      <c:catAx>
        <c:axId val="1761969144"/>
        <c:scaling>
          <c:orientation val="minMax"/>
        </c:scaling>
        <c:delete val="0"/>
        <c:axPos val="b"/>
        <c:numFmt formatCode="General" sourceLinked="1"/>
        <c:majorTickMark val="none"/>
        <c:minorTickMark val="none"/>
        <c:tickLblPos val="nextTo"/>
        <c:spPr>
          <a:ln w="9675">
            <a:solidFill>
              <a:srgbClr val="969696"/>
            </a:solidFill>
            <a:prstDash val="solid"/>
          </a:ln>
        </c:spPr>
        <c:txPr>
          <a:bodyPr rot="0" vert="horz"/>
          <a:lstStyle/>
          <a:p>
            <a:pPr>
              <a:defRPr lang="en-US" sz="1100" b="0" i="0" u="none" strike="noStrike" baseline="0">
                <a:solidFill>
                  <a:srgbClr val="000000"/>
                </a:solidFill>
                <a:latin typeface="Calibri"/>
                <a:ea typeface="Arial"/>
                <a:cs typeface="Calibri"/>
              </a:defRPr>
            </a:pPr>
            <a:endParaRPr lang="it-IT"/>
          </a:p>
        </c:txPr>
        <c:crossAx val="1761957352"/>
        <c:crossesAt val="0"/>
        <c:auto val="1"/>
        <c:lblAlgn val="ctr"/>
        <c:lblOffset val="100"/>
        <c:tickLblSkip val="1"/>
        <c:tickMarkSkip val="1"/>
        <c:noMultiLvlLbl val="0"/>
      </c:catAx>
      <c:valAx>
        <c:axId val="1761957352"/>
        <c:scaling>
          <c:orientation val="minMax"/>
          <c:max val="80"/>
          <c:min val="20"/>
        </c:scaling>
        <c:delete val="1"/>
        <c:axPos val="l"/>
        <c:numFmt formatCode="0" sourceLinked="0"/>
        <c:majorTickMark val="out"/>
        <c:minorTickMark val="none"/>
        <c:tickLblPos val="nextTo"/>
        <c:crossAx val="1761969144"/>
        <c:crosses val="autoZero"/>
        <c:crossBetween val="between"/>
        <c:majorUnit val="2"/>
      </c:valAx>
      <c:spPr>
        <a:noFill/>
        <a:ln w="25387">
          <a:noFill/>
        </a:ln>
      </c:spPr>
    </c:plotArea>
    <c:plotVisOnly val="1"/>
    <c:dispBlanksAs val="gap"/>
    <c:showDLblsOverMax val="0"/>
  </c:chart>
  <c:spPr>
    <a:noFill/>
    <a:ln>
      <a:noFill/>
    </a:ln>
  </c:spPr>
  <c:txPr>
    <a:bodyPr/>
    <a:lstStyle/>
    <a:p>
      <a:pPr>
        <a:defRPr sz="915" b="1" i="0" u="none" strike="noStrike" baseline="0">
          <a:solidFill>
            <a:srgbClr val="000000"/>
          </a:solidFill>
          <a:latin typeface="Arial"/>
          <a:ea typeface="Arial"/>
          <a:cs typeface="Arial"/>
        </a:defRPr>
      </a:pPr>
      <a:endParaRPr lang="it-IT"/>
    </a:p>
  </c:txPr>
  <c:externalData r:id="rId2">
    <c:autoUpdate val="0"/>
  </c:externalData>
</c:chartSpace>
</file>

<file path=ppt/charts/chart15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it-IT"/>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1.29836292258461E-3"/>
          <c:y val="7.4315696070677603E-2"/>
          <c:w val="0.98766818338001505"/>
          <c:h val="0.747566597866553"/>
        </c:manualLayout>
      </c:layout>
      <c:lineChart>
        <c:grouping val="standard"/>
        <c:varyColors val="0"/>
        <c:ser>
          <c:idx val="0"/>
          <c:order val="0"/>
          <c:spPr>
            <a:ln w="317500" cap="rnd" cmpd="sng" algn="ctr">
              <a:solidFill>
                <a:srgbClr val="CA5817"/>
              </a:solidFill>
              <a:prstDash val="solid"/>
              <a:round/>
              <a:headEnd type="none" w="med" len="med"/>
              <a:tailEnd type="none" w="med" len="med"/>
            </a:ln>
            <a:effectLst>
              <a:outerShdw blurRad="50800" dist="38100" dir="2700000" sx="0" sy="0" algn="tl" rotWithShape="0">
                <a:srgbClr val="000000">
                  <a:alpha val="43000"/>
                </a:srgbClr>
              </a:outerShdw>
            </a:effectLst>
          </c:spPr>
          <c:marker>
            <c:symbol val="circle"/>
            <c:size val="25"/>
            <c:spPr>
              <a:solidFill>
                <a:srgbClr val="CA5817"/>
              </a:solidFill>
              <a:ln w="22225">
                <a:solidFill>
                  <a:sysClr val="window" lastClr="FFFFFF"/>
                </a:solidFill>
                <a:prstDash val="solid"/>
              </a:ln>
              <a:effectLst>
                <a:outerShdw blurRad="50800" dist="38100" dir="2700000" sx="0" sy="0" algn="tl" rotWithShape="0">
                  <a:srgbClr val="000000">
                    <a:alpha val="43000"/>
                  </a:srgbClr>
                </a:outerShdw>
              </a:effectLst>
              <a:scene3d>
                <a:camera prst="orthographicFront"/>
                <a:lightRig rig="threePt" dir="t"/>
              </a:scene3d>
              <a:sp3d/>
            </c:spPr>
          </c:marker>
          <c:dLbls>
            <c:spPr>
              <a:noFill/>
              <a:ln>
                <a:noFill/>
              </a:ln>
              <a:effectLst/>
            </c:spPr>
            <c:txPr>
              <a:bodyPr/>
              <a:lstStyle/>
              <a:p>
                <a:pPr>
                  <a:defRPr sz="1400" b="0">
                    <a:solidFill>
                      <a:srgbClr val="FFFFFF"/>
                    </a:solidFill>
                    <a:latin typeface="Calibri"/>
                    <a:cs typeface="Calibri"/>
                  </a:defRPr>
                </a:pPr>
                <a:endParaRPr lang="it-IT"/>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Sheet1!$A$2:$A$15</c:f>
              <c:strCache>
                <c:ptCount val="14"/>
                <c:pt idx="0">
                  <c:v>2009</c:v>
                </c:pt>
                <c:pt idx="1">
                  <c:v>2010</c:v>
                </c:pt>
                <c:pt idx="2">
                  <c:v>2011</c:v>
                </c:pt>
                <c:pt idx="3">
                  <c:v>2012</c:v>
                </c:pt>
                <c:pt idx="4">
                  <c:v>2013</c:v>
                </c:pt>
                <c:pt idx="5">
                  <c:v>2014</c:v>
                </c:pt>
                <c:pt idx="6">
                  <c:v>2015</c:v>
                </c:pt>
                <c:pt idx="7">
                  <c:v>2016</c:v>
                </c:pt>
                <c:pt idx="8">
                  <c:v>2017</c:v>
                </c:pt>
                <c:pt idx="9">
                  <c:v>2018</c:v>
                </c:pt>
                <c:pt idx="10">
                  <c:v>2019</c:v>
                </c:pt>
                <c:pt idx="11">
                  <c:v>2020</c:v>
                </c:pt>
                <c:pt idx="12">
                  <c:v>2021</c:v>
                </c:pt>
                <c:pt idx="13">
                  <c:v>2022</c:v>
                </c:pt>
              </c:strCache>
            </c:strRef>
          </c:cat>
          <c:val>
            <c:numRef>
              <c:f>Sheet1!$B$2:$B$15</c:f>
              <c:numCache>
                <c:formatCode>General</c:formatCode>
                <c:ptCount val="14"/>
                <c:pt idx="0">
                  <c:v>48</c:v>
                </c:pt>
                <c:pt idx="1">
                  <c:v>47</c:v>
                </c:pt>
                <c:pt idx="2">
                  <c:v>46</c:v>
                </c:pt>
                <c:pt idx="3">
                  <c:v>45</c:v>
                </c:pt>
                <c:pt idx="4">
                  <c:v>44</c:v>
                </c:pt>
                <c:pt idx="5">
                  <c:v>40</c:v>
                </c:pt>
                <c:pt idx="6">
                  <c:v>35</c:v>
                </c:pt>
                <c:pt idx="7">
                  <c:v>30</c:v>
                </c:pt>
                <c:pt idx="8">
                  <c:v>37</c:v>
                </c:pt>
                <c:pt idx="9">
                  <c:v>30</c:v>
                </c:pt>
                <c:pt idx="10">
                  <c:v>32</c:v>
                </c:pt>
                <c:pt idx="11">
                  <c:v>30</c:v>
                </c:pt>
                <c:pt idx="12">
                  <c:v>27</c:v>
                </c:pt>
                <c:pt idx="13">
                  <c:v>33</c:v>
                </c:pt>
              </c:numCache>
            </c:numRef>
          </c:val>
          <c:smooth val="1"/>
          <c:extLst>
            <c:ext xmlns:c16="http://schemas.microsoft.com/office/drawing/2014/chart" uri="{C3380CC4-5D6E-409C-BE32-E72D297353CC}">
              <c16:uniqueId val="{00000000-A4DA-49D1-A305-C1E3923DED83}"/>
            </c:ext>
          </c:extLst>
        </c:ser>
        <c:dLbls>
          <c:showLegendKey val="0"/>
          <c:showVal val="1"/>
          <c:showCatName val="0"/>
          <c:showSerName val="0"/>
          <c:showPercent val="0"/>
          <c:showBubbleSize val="0"/>
        </c:dLbls>
        <c:marker val="1"/>
        <c:smooth val="0"/>
        <c:axId val="-2013852584"/>
        <c:axId val="-2013892952"/>
      </c:lineChart>
      <c:catAx>
        <c:axId val="-2013852584"/>
        <c:scaling>
          <c:orientation val="minMax"/>
        </c:scaling>
        <c:delete val="0"/>
        <c:axPos val="b"/>
        <c:numFmt formatCode="General" sourceLinked="1"/>
        <c:majorTickMark val="none"/>
        <c:minorTickMark val="none"/>
        <c:tickLblPos val="nextTo"/>
        <c:spPr>
          <a:ln w="9675">
            <a:solidFill>
              <a:srgbClr val="969696"/>
            </a:solidFill>
            <a:prstDash val="solid"/>
          </a:ln>
        </c:spPr>
        <c:txPr>
          <a:bodyPr rot="0" vert="horz"/>
          <a:lstStyle/>
          <a:p>
            <a:pPr>
              <a:defRPr lang="en-US" sz="1200" b="0" i="0" u="none" strike="noStrike" baseline="0">
                <a:solidFill>
                  <a:srgbClr val="000000"/>
                </a:solidFill>
                <a:latin typeface="Calibri"/>
                <a:ea typeface="Arial"/>
                <a:cs typeface="Calibri"/>
              </a:defRPr>
            </a:pPr>
            <a:endParaRPr lang="it-IT"/>
          </a:p>
        </c:txPr>
        <c:crossAx val="-2013892952"/>
        <c:crossesAt val="0"/>
        <c:auto val="1"/>
        <c:lblAlgn val="ctr"/>
        <c:lblOffset val="100"/>
        <c:tickLblSkip val="1"/>
        <c:tickMarkSkip val="1"/>
        <c:noMultiLvlLbl val="0"/>
      </c:catAx>
      <c:valAx>
        <c:axId val="-2013892952"/>
        <c:scaling>
          <c:orientation val="minMax"/>
          <c:max val="80"/>
          <c:min val="20"/>
        </c:scaling>
        <c:delete val="1"/>
        <c:axPos val="l"/>
        <c:numFmt formatCode="0" sourceLinked="0"/>
        <c:majorTickMark val="out"/>
        <c:minorTickMark val="none"/>
        <c:tickLblPos val="nextTo"/>
        <c:crossAx val="-2013852584"/>
        <c:crosses val="autoZero"/>
        <c:crossBetween val="between"/>
        <c:majorUnit val="2"/>
      </c:valAx>
      <c:spPr>
        <a:noFill/>
        <a:ln w="25387">
          <a:noFill/>
        </a:ln>
      </c:spPr>
    </c:plotArea>
    <c:plotVisOnly val="1"/>
    <c:dispBlanksAs val="gap"/>
    <c:showDLblsOverMax val="0"/>
  </c:chart>
  <c:spPr>
    <a:noFill/>
    <a:ln>
      <a:noFill/>
    </a:ln>
  </c:spPr>
  <c:txPr>
    <a:bodyPr/>
    <a:lstStyle/>
    <a:p>
      <a:pPr>
        <a:defRPr sz="915" b="1" i="0" u="none" strike="noStrike" baseline="0">
          <a:solidFill>
            <a:srgbClr val="000000"/>
          </a:solidFill>
          <a:latin typeface="Arial"/>
          <a:ea typeface="Arial"/>
          <a:cs typeface="Arial"/>
        </a:defRPr>
      </a:pPr>
      <a:endParaRPr lang="it-IT"/>
    </a:p>
  </c:txPr>
  <c:externalData r:id="rId2">
    <c:autoUpdate val="0"/>
  </c:externalData>
</c:chartSpace>
</file>

<file path=ppt/charts/chart15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8622251667209499E-3"/>
          <c:y val="0.165238471608114"/>
          <c:w val="0.99713777483327903"/>
          <c:h val="0.71251265507401196"/>
        </c:manualLayout>
      </c:layout>
      <c:lineChart>
        <c:grouping val="standard"/>
        <c:varyColors val="0"/>
        <c:ser>
          <c:idx val="0"/>
          <c:order val="0"/>
          <c:tx>
            <c:strRef>
              <c:f>Sheet1!$B$1</c:f>
              <c:strCache>
                <c:ptCount val="1"/>
                <c:pt idx="0">
                  <c:v>IN TREND</c:v>
                </c:pt>
              </c:strCache>
            </c:strRef>
          </c:tx>
          <c:spPr>
            <a:ln w="317500" cap="rnd" cmpd="sng" algn="ctr">
              <a:solidFill>
                <a:srgbClr val="CA5817"/>
              </a:solidFill>
              <a:prstDash val="solid"/>
              <a:round/>
              <a:headEnd type="none" w="med" len="med"/>
              <a:tailEnd type="none" w="med" len="med"/>
            </a:ln>
            <a:effectLst>
              <a:outerShdw blurRad="50800" dist="38100" dir="2700000" sx="0" sy="0" algn="tl" rotWithShape="0">
                <a:srgbClr val="000000">
                  <a:alpha val="43000"/>
                </a:srgbClr>
              </a:outerShdw>
            </a:effectLst>
          </c:spPr>
          <c:marker>
            <c:symbol val="circle"/>
            <c:size val="30"/>
            <c:spPr>
              <a:solidFill>
                <a:srgbClr val="CA5817"/>
              </a:solidFill>
              <a:ln w="22225">
                <a:solidFill>
                  <a:schemeClr val="bg1"/>
                </a:solidFill>
                <a:prstDash val="solid"/>
              </a:ln>
              <a:effectLst>
                <a:outerShdw blurRad="50800" dist="38100" dir="2700000" sx="0" sy="0" algn="tl" rotWithShape="0">
                  <a:srgbClr val="000000">
                    <a:alpha val="43000"/>
                  </a:srgbClr>
                </a:outerShdw>
              </a:effectLst>
              <a:scene3d>
                <a:camera prst="orthographicFront"/>
                <a:lightRig rig="threePt" dir="t"/>
              </a:scene3d>
              <a:sp3d/>
            </c:spPr>
          </c:marker>
          <c:dLbls>
            <c:dLbl>
              <c:idx val="12"/>
              <c:layout>
                <c:manualLayout>
                  <c:x val="-5.3818650211406777E-2"/>
                  <c:y val="-7.2674401969785363E-2"/>
                </c:manualLayout>
              </c:layout>
              <c:spPr>
                <a:noFill/>
                <a:ln w="19350">
                  <a:noFill/>
                </a:ln>
              </c:spPr>
              <c:txPr>
                <a:bodyPr/>
                <a:lstStyle/>
                <a:p>
                  <a:pPr>
                    <a:defRPr lang="en-US" sz="1600" b="1" i="0" u="none" strike="noStrike" baseline="0">
                      <a:solidFill>
                        <a:srgbClr val="CA5817"/>
                      </a:solidFill>
                      <a:latin typeface="Calibri"/>
                      <a:ea typeface="Helvetica Neue"/>
                      <a:cs typeface="Calibri"/>
                    </a:defRPr>
                  </a:pPr>
                  <a:endParaRPr lang="it-IT"/>
                </a:p>
              </c:txPr>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9263-4ED6-B777-446377C231DA}"/>
                </c:ext>
              </c:extLst>
            </c:dLbl>
            <c:spPr>
              <a:noFill/>
              <a:ln w="19350">
                <a:noFill/>
              </a:ln>
            </c:spPr>
            <c:txPr>
              <a:bodyPr/>
              <a:lstStyle/>
              <a:p>
                <a:pPr>
                  <a:defRPr lang="en-US" sz="1600" b="0" i="0" u="none" strike="noStrike" baseline="0">
                    <a:solidFill>
                      <a:schemeClr val="bg1"/>
                    </a:solidFill>
                    <a:latin typeface="Calibri"/>
                    <a:ea typeface="Helvetica Neue"/>
                    <a:cs typeface="Calibri"/>
                  </a:defRPr>
                </a:pPr>
                <a:endParaRPr lang="it-IT"/>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Sheet1!$A$2:$A$15</c:f>
              <c:strCache>
                <c:ptCount val="14"/>
                <c:pt idx="0">
                  <c:v>2009</c:v>
                </c:pt>
                <c:pt idx="1">
                  <c:v>2010</c:v>
                </c:pt>
                <c:pt idx="2">
                  <c:v>2011</c:v>
                </c:pt>
                <c:pt idx="3">
                  <c:v>2012</c:v>
                </c:pt>
                <c:pt idx="4">
                  <c:v>2013</c:v>
                </c:pt>
                <c:pt idx="5">
                  <c:v>2014</c:v>
                </c:pt>
                <c:pt idx="6">
                  <c:v>2015</c:v>
                </c:pt>
                <c:pt idx="7">
                  <c:v>2016</c:v>
                </c:pt>
                <c:pt idx="8">
                  <c:v>2017</c:v>
                </c:pt>
                <c:pt idx="9">
                  <c:v>2018</c:v>
                </c:pt>
                <c:pt idx="10">
                  <c:v>2019</c:v>
                </c:pt>
                <c:pt idx="11">
                  <c:v>2020</c:v>
                </c:pt>
                <c:pt idx="12">
                  <c:v>2021</c:v>
                </c:pt>
                <c:pt idx="13">
                  <c:v>2022</c:v>
                </c:pt>
              </c:strCache>
            </c:strRef>
          </c:cat>
          <c:val>
            <c:numRef>
              <c:f>Sheet1!$B$2:$B$15</c:f>
              <c:numCache>
                <c:formatCode>General</c:formatCode>
                <c:ptCount val="14"/>
                <c:pt idx="0">
                  <c:v>71</c:v>
                </c:pt>
                <c:pt idx="1">
                  <c:v>61</c:v>
                </c:pt>
                <c:pt idx="2">
                  <c:v>60</c:v>
                </c:pt>
                <c:pt idx="3">
                  <c:v>60</c:v>
                </c:pt>
                <c:pt idx="4">
                  <c:v>61</c:v>
                </c:pt>
                <c:pt idx="5">
                  <c:v>65</c:v>
                </c:pt>
                <c:pt idx="6">
                  <c:v>65</c:v>
                </c:pt>
                <c:pt idx="7">
                  <c:v>65</c:v>
                </c:pt>
                <c:pt idx="8">
                  <c:v>64</c:v>
                </c:pt>
                <c:pt idx="9">
                  <c:v>57</c:v>
                </c:pt>
                <c:pt idx="10">
                  <c:v>56</c:v>
                </c:pt>
                <c:pt idx="11">
                  <c:v>58</c:v>
                </c:pt>
                <c:pt idx="12">
                  <c:v>51</c:v>
                </c:pt>
                <c:pt idx="13">
                  <c:v>57</c:v>
                </c:pt>
              </c:numCache>
            </c:numRef>
          </c:val>
          <c:smooth val="1"/>
          <c:extLst>
            <c:ext xmlns:c16="http://schemas.microsoft.com/office/drawing/2014/chart" uri="{C3380CC4-5D6E-409C-BE32-E72D297353CC}">
              <c16:uniqueId val="{00000000-2841-4C7A-9012-1ED4250FC7FD}"/>
            </c:ext>
          </c:extLst>
        </c:ser>
        <c:ser>
          <c:idx val="1"/>
          <c:order val="1"/>
          <c:tx>
            <c:strRef>
              <c:f>Sheet1!$C$1</c:f>
              <c:strCache>
                <c:ptCount val="1"/>
                <c:pt idx="0">
                  <c:v>OFF TREND</c:v>
                </c:pt>
              </c:strCache>
            </c:strRef>
          </c:tx>
          <c:spPr>
            <a:ln w="317500">
              <a:solidFill>
                <a:srgbClr val="C2B8B1"/>
              </a:solidFill>
            </a:ln>
          </c:spPr>
          <c:marker>
            <c:symbol val="circle"/>
            <c:size val="30"/>
            <c:spPr>
              <a:solidFill>
                <a:srgbClr val="C2B8B1"/>
              </a:solidFill>
              <a:ln w="22225">
                <a:solidFill>
                  <a:schemeClr val="bg1"/>
                </a:solidFill>
              </a:ln>
              <a:scene3d>
                <a:camera prst="orthographicFront"/>
                <a:lightRig rig="threePt" dir="t"/>
              </a:scene3d>
              <a:sp3d/>
            </c:spPr>
          </c:marker>
          <c:dLbls>
            <c:spPr>
              <a:noFill/>
              <a:ln>
                <a:noFill/>
              </a:ln>
              <a:effectLst/>
            </c:spPr>
            <c:txPr>
              <a:bodyPr/>
              <a:lstStyle/>
              <a:p>
                <a:pPr>
                  <a:defRPr sz="1600" b="0">
                    <a:solidFill>
                      <a:schemeClr val="tx1"/>
                    </a:solidFill>
                    <a:latin typeface="Calibri"/>
                    <a:cs typeface="Calibri"/>
                  </a:defRPr>
                </a:pPr>
                <a:endParaRPr lang="it-IT"/>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Sheet1!$A$2:$A$15</c:f>
              <c:strCache>
                <c:ptCount val="14"/>
                <c:pt idx="0">
                  <c:v>2009</c:v>
                </c:pt>
                <c:pt idx="1">
                  <c:v>2010</c:v>
                </c:pt>
                <c:pt idx="2">
                  <c:v>2011</c:v>
                </c:pt>
                <c:pt idx="3">
                  <c:v>2012</c:v>
                </c:pt>
                <c:pt idx="4">
                  <c:v>2013</c:v>
                </c:pt>
                <c:pt idx="5">
                  <c:v>2014</c:v>
                </c:pt>
                <c:pt idx="6">
                  <c:v>2015</c:v>
                </c:pt>
                <c:pt idx="7">
                  <c:v>2016</c:v>
                </c:pt>
                <c:pt idx="8">
                  <c:v>2017</c:v>
                </c:pt>
                <c:pt idx="9">
                  <c:v>2018</c:v>
                </c:pt>
                <c:pt idx="10">
                  <c:v>2019</c:v>
                </c:pt>
                <c:pt idx="11">
                  <c:v>2020</c:v>
                </c:pt>
                <c:pt idx="12">
                  <c:v>2021</c:v>
                </c:pt>
                <c:pt idx="13">
                  <c:v>2022</c:v>
                </c:pt>
              </c:strCache>
            </c:strRef>
          </c:cat>
          <c:val>
            <c:numRef>
              <c:f>Sheet1!$C$2:$C$15</c:f>
              <c:numCache>
                <c:formatCode>General</c:formatCode>
                <c:ptCount val="14"/>
                <c:pt idx="0">
                  <c:v>29</c:v>
                </c:pt>
                <c:pt idx="1">
                  <c:v>39</c:v>
                </c:pt>
                <c:pt idx="2">
                  <c:v>40</c:v>
                </c:pt>
                <c:pt idx="3">
                  <c:v>40</c:v>
                </c:pt>
                <c:pt idx="4">
                  <c:v>39</c:v>
                </c:pt>
                <c:pt idx="5">
                  <c:v>35</c:v>
                </c:pt>
                <c:pt idx="6">
                  <c:v>35</c:v>
                </c:pt>
                <c:pt idx="7">
                  <c:v>35</c:v>
                </c:pt>
                <c:pt idx="8">
                  <c:v>36</c:v>
                </c:pt>
                <c:pt idx="9">
                  <c:v>43</c:v>
                </c:pt>
                <c:pt idx="10">
                  <c:v>44</c:v>
                </c:pt>
                <c:pt idx="11">
                  <c:v>42</c:v>
                </c:pt>
                <c:pt idx="12">
                  <c:v>49</c:v>
                </c:pt>
                <c:pt idx="13">
                  <c:v>43</c:v>
                </c:pt>
              </c:numCache>
            </c:numRef>
          </c:val>
          <c:smooth val="0"/>
          <c:extLst>
            <c:ext xmlns:c16="http://schemas.microsoft.com/office/drawing/2014/chart" uri="{C3380CC4-5D6E-409C-BE32-E72D297353CC}">
              <c16:uniqueId val="{00000001-2841-4C7A-9012-1ED4250FC7FD}"/>
            </c:ext>
          </c:extLst>
        </c:ser>
        <c:dLbls>
          <c:showLegendKey val="0"/>
          <c:showVal val="1"/>
          <c:showCatName val="0"/>
          <c:showSerName val="0"/>
          <c:showPercent val="0"/>
          <c:showBubbleSize val="0"/>
        </c:dLbls>
        <c:marker val="1"/>
        <c:smooth val="0"/>
        <c:axId val="1761775640"/>
        <c:axId val="1761778872"/>
      </c:lineChart>
      <c:catAx>
        <c:axId val="1761775640"/>
        <c:scaling>
          <c:orientation val="minMax"/>
        </c:scaling>
        <c:delete val="0"/>
        <c:axPos val="b"/>
        <c:numFmt formatCode="General" sourceLinked="1"/>
        <c:majorTickMark val="none"/>
        <c:minorTickMark val="none"/>
        <c:tickLblPos val="nextTo"/>
        <c:spPr>
          <a:ln w="9675">
            <a:solidFill>
              <a:srgbClr val="969696"/>
            </a:solidFill>
            <a:prstDash val="solid"/>
          </a:ln>
        </c:spPr>
        <c:txPr>
          <a:bodyPr rot="0" vert="horz"/>
          <a:lstStyle/>
          <a:p>
            <a:pPr>
              <a:defRPr lang="en-US" sz="1200" b="0" i="0" u="none" strike="noStrike" baseline="0">
                <a:solidFill>
                  <a:srgbClr val="000000"/>
                </a:solidFill>
                <a:latin typeface="Calibri"/>
                <a:ea typeface="Arial"/>
                <a:cs typeface="Calibri"/>
              </a:defRPr>
            </a:pPr>
            <a:endParaRPr lang="it-IT"/>
          </a:p>
        </c:txPr>
        <c:crossAx val="1761778872"/>
        <c:crossesAt val="0"/>
        <c:auto val="1"/>
        <c:lblAlgn val="ctr"/>
        <c:lblOffset val="100"/>
        <c:tickLblSkip val="1"/>
        <c:tickMarkSkip val="1"/>
        <c:noMultiLvlLbl val="0"/>
      </c:catAx>
      <c:valAx>
        <c:axId val="1761778872"/>
        <c:scaling>
          <c:orientation val="minMax"/>
          <c:max val="80"/>
          <c:min val="10"/>
        </c:scaling>
        <c:delete val="1"/>
        <c:axPos val="l"/>
        <c:numFmt formatCode="0" sourceLinked="0"/>
        <c:majorTickMark val="out"/>
        <c:minorTickMark val="none"/>
        <c:tickLblPos val="nextTo"/>
        <c:crossAx val="1761775640"/>
        <c:crosses val="autoZero"/>
        <c:crossBetween val="between"/>
        <c:majorUnit val="2"/>
      </c:valAx>
      <c:spPr>
        <a:noFill/>
        <a:ln w="25387">
          <a:noFill/>
        </a:ln>
      </c:spPr>
    </c:plotArea>
    <c:legend>
      <c:legendPos val="r"/>
      <c:layout>
        <c:manualLayout>
          <c:xMode val="edge"/>
          <c:yMode val="edge"/>
          <c:x val="0.29307816351121602"/>
          <c:y val="4.36833813213282E-2"/>
          <c:w val="0.44761269395391001"/>
          <c:h val="4.69243708118178E-2"/>
        </c:manualLayout>
      </c:layout>
      <c:overlay val="0"/>
      <c:spPr>
        <a:noFill/>
        <a:ln>
          <a:noFill/>
        </a:ln>
      </c:spPr>
      <c:txPr>
        <a:bodyPr/>
        <a:lstStyle/>
        <a:p>
          <a:pPr>
            <a:defRPr sz="1600" b="0">
              <a:solidFill>
                <a:srgbClr val="000000"/>
              </a:solidFill>
              <a:latin typeface="Calibri"/>
              <a:cs typeface="Calibri"/>
            </a:defRPr>
          </a:pPr>
          <a:endParaRPr lang="it-IT"/>
        </a:p>
      </c:txPr>
    </c:legend>
    <c:plotVisOnly val="1"/>
    <c:dispBlanksAs val="gap"/>
    <c:showDLblsOverMax val="0"/>
  </c:chart>
  <c:spPr>
    <a:noFill/>
    <a:ln>
      <a:noFill/>
    </a:ln>
  </c:spPr>
  <c:txPr>
    <a:bodyPr/>
    <a:lstStyle/>
    <a:p>
      <a:pPr>
        <a:defRPr sz="915" b="1" i="0" u="none" strike="noStrike" baseline="0">
          <a:solidFill>
            <a:srgbClr val="000000"/>
          </a:solidFill>
          <a:latin typeface="Arial"/>
          <a:ea typeface="Arial"/>
          <a:cs typeface="Arial"/>
        </a:defRPr>
      </a:pPr>
      <a:endParaRPr lang="it-IT"/>
    </a:p>
  </c:txPr>
  <c:externalData r:id="rId1">
    <c:autoUpdate val="0"/>
  </c:externalData>
</c:chartSpace>
</file>

<file path=ppt/charts/chart15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it-IT"/>
  <c:roundedCorners val="0"/>
  <mc:AlternateContent xmlns:mc="http://schemas.openxmlformats.org/markup-compatibility/2006">
    <mc:Choice xmlns:c14="http://schemas.microsoft.com/office/drawing/2007/8/2/chart" Requires="c14">
      <c14:style val="120"/>
    </mc:Choice>
    <mc:Fallback>
      <c:style val="20"/>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9.7228786866545305E-2"/>
          <c:y val="0.16577391531732499"/>
          <c:w val="0.90277116754200704"/>
          <c:h val="0.80335560638930403"/>
        </c:manualLayout>
      </c:layout>
      <c:pieChart>
        <c:varyColors val="1"/>
        <c:ser>
          <c:idx val="0"/>
          <c:order val="0"/>
          <c:tx>
            <c:strRef>
              <c:f>Foglio1!$B$1</c:f>
              <c:strCache>
                <c:ptCount val="1"/>
                <c:pt idx="0">
                  <c:v>Colonna2</c:v>
                </c:pt>
              </c:strCache>
            </c:strRef>
          </c:tx>
          <c:spPr>
            <a:solidFill>
              <a:srgbClr val="7A7A7A"/>
            </a:solidFill>
            <a:ln w="25400">
              <a:solidFill>
                <a:schemeClr val="bg1"/>
              </a:solidFill>
            </a:ln>
          </c:spPr>
          <c:dPt>
            <c:idx val="0"/>
            <c:bubble3D val="0"/>
            <c:spPr>
              <a:solidFill>
                <a:srgbClr val="54A8C9"/>
              </a:solidFill>
              <a:ln w="25400">
                <a:solidFill>
                  <a:srgbClr val="54A8C9"/>
                </a:solidFill>
              </a:ln>
              <a:scene3d>
                <a:camera prst="orthographicFront"/>
                <a:lightRig rig="threePt" dir="t"/>
              </a:scene3d>
              <a:sp3d>
                <a:contourClr>
                  <a:srgbClr val="000000"/>
                </a:contourClr>
              </a:sp3d>
            </c:spPr>
            <c:extLst>
              <c:ext xmlns:c16="http://schemas.microsoft.com/office/drawing/2014/chart" uri="{C3380CC4-5D6E-409C-BE32-E72D297353CC}">
                <c16:uniqueId val="{00000001-5C67-43A6-AA07-65774A1D3104}"/>
              </c:ext>
            </c:extLst>
          </c:dPt>
          <c:dPt>
            <c:idx val="1"/>
            <c:bubble3D val="0"/>
            <c:spPr>
              <a:solidFill>
                <a:srgbClr val="F5910F"/>
              </a:solidFill>
              <a:ln w="25400">
                <a:solidFill>
                  <a:srgbClr val="F5910F"/>
                </a:solidFill>
              </a:ln>
              <a:scene3d>
                <a:camera prst="orthographicFront"/>
                <a:lightRig rig="threePt" dir="t"/>
              </a:scene3d>
              <a:sp3d>
                <a:contourClr>
                  <a:srgbClr val="000000"/>
                </a:contourClr>
              </a:sp3d>
            </c:spPr>
            <c:extLst>
              <c:ext xmlns:c16="http://schemas.microsoft.com/office/drawing/2014/chart" uri="{C3380CC4-5D6E-409C-BE32-E72D297353CC}">
                <c16:uniqueId val="{00000003-5C67-43A6-AA07-65774A1D3104}"/>
              </c:ext>
            </c:extLst>
          </c:dPt>
          <c:dPt>
            <c:idx val="2"/>
            <c:bubble3D val="0"/>
            <c:spPr>
              <a:solidFill>
                <a:srgbClr val="8D8581"/>
              </a:solidFill>
              <a:ln w="25400">
                <a:solidFill>
                  <a:srgbClr val="8D8581"/>
                </a:solidFill>
              </a:ln>
              <a:scene3d>
                <a:camera prst="orthographicFront"/>
                <a:lightRig rig="threePt" dir="t"/>
              </a:scene3d>
              <a:sp3d>
                <a:contourClr>
                  <a:srgbClr val="000000"/>
                </a:contourClr>
              </a:sp3d>
            </c:spPr>
            <c:extLst>
              <c:ext xmlns:c16="http://schemas.microsoft.com/office/drawing/2014/chart" uri="{C3380CC4-5D6E-409C-BE32-E72D297353CC}">
                <c16:uniqueId val="{00000005-5C67-43A6-AA07-65774A1D3104}"/>
              </c:ext>
            </c:extLst>
          </c:dPt>
          <c:dPt>
            <c:idx val="3"/>
            <c:bubble3D val="0"/>
            <c:spPr>
              <a:solidFill>
                <a:srgbClr val="C2B8B1"/>
              </a:solidFill>
              <a:ln w="25400">
                <a:solidFill>
                  <a:schemeClr val="bg1"/>
                </a:solidFill>
              </a:ln>
            </c:spPr>
            <c:extLst>
              <c:ext xmlns:c16="http://schemas.microsoft.com/office/drawing/2014/chart" uri="{C3380CC4-5D6E-409C-BE32-E72D297353CC}">
                <c16:uniqueId val="{00000007-5C67-43A6-AA07-65774A1D3104}"/>
              </c:ext>
            </c:extLst>
          </c:dPt>
          <c:dLbls>
            <c:dLbl>
              <c:idx val="0"/>
              <c:layout>
                <c:manualLayout>
                  <c:x val="-0.19532203844357801"/>
                  <c:y val="-9.3136526385214594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5C67-43A6-AA07-65774A1D3104}"/>
                </c:ext>
              </c:extLst>
            </c:dLbl>
            <c:dLbl>
              <c:idx val="1"/>
              <c:layout>
                <c:manualLayout>
                  <c:x val="0.11071874301569599"/>
                  <c:y val="-0.21367245811585101"/>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5C67-43A6-AA07-65774A1D3104}"/>
                </c:ext>
              </c:extLst>
            </c:dLbl>
            <c:dLbl>
              <c:idx val="2"/>
              <c:layout>
                <c:manualLayout>
                  <c:x val="9.9566909424203306E-2"/>
                  <c:y val="0.16589333725096"/>
                </c:manualLayout>
              </c:layout>
              <c:spPr/>
              <c:txPr>
                <a:bodyPr/>
                <a:lstStyle/>
                <a:p>
                  <a:pPr>
                    <a:defRPr sz="2000">
                      <a:solidFill>
                        <a:schemeClr val="bg1"/>
                      </a:solidFill>
                    </a:defRPr>
                  </a:pPr>
                  <a:endParaRPr lang="it-IT"/>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5C67-43A6-AA07-65774A1D3104}"/>
                </c:ext>
              </c:extLst>
            </c:dLbl>
            <c:dLbl>
              <c:idx val="3"/>
              <c:layout>
                <c:manualLayout>
                  <c:x val="0.10245341745306601"/>
                  <c:y val="0.22835186498790599"/>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5C67-43A6-AA07-65774A1D3104}"/>
                </c:ext>
              </c:extLst>
            </c:dLbl>
            <c:spPr>
              <a:noFill/>
              <a:ln>
                <a:noFill/>
              </a:ln>
              <a:effectLst/>
            </c:spPr>
            <c:txPr>
              <a:bodyPr/>
              <a:lstStyle/>
              <a:p>
                <a:pPr>
                  <a:defRPr sz="2000">
                    <a:solidFill>
                      <a:srgbClr val="FFFFFF"/>
                    </a:solidFill>
                  </a:defRPr>
                </a:pPr>
                <a:endParaRPr lang="it-IT"/>
              </a:p>
            </c:txPr>
            <c:showLegendKey val="0"/>
            <c:showVal val="1"/>
            <c:showCatName val="0"/>
            <c:showSerName val="0"/>
            <c:showPercent val="0"/>
            <c:showBubbleSize val="0"/>
            <c:showLeaderLines val="0"/>
            <c:extLst>
              <c:ext xmlns:c15="http://schemas.microsoft.com/office/drawing/2012/chart" uri="{CE6537A1-D6FC-4f65-9D91-7224C49458BB}"/>
            </c:extLst>
          </c:dLbls>
          <c:cat>
            <c:strRef>
              <c:f>Foglio1!$A$2:$A$4</c:f>
              <c:strCache>
                <c:ptCount val="3"/>
                <c:pt idx="0">
                  <c:v>lo Stato centrale</c:v>
                </c:pt>
                <c:pt idx="1">
                  <c:v>le amministrazioni regionali</c:v>
                </c:pt>
                <c:pt idx="2">
                  <c:v>le amministrazioni locali</c:v>
                </c:pt>
              </c:strCache>
            </c:strRef>
          </c:cat>
          <c:val>
            <c:numRef>
              <c:f>Foglio1!$B$2:$B$4</c:f>
              <c:numCache>
                <c:formatCode>0</c:formatCode>
                <c:ptCount val="3"/>
                <c:pt idx="0">
                  <c:v>56</c:v>
                </c:pt>
                <c:pt idx="1">
                  <c:v>28</c:v>
                </c:pt>
                <c:pt idx="2">
                  <c:v>16</c:v>
                </c:pt>
              </c:numCache>
            </c:numRef>
          </c:val>
          <c:extLst>
            <c:ext xmlns:c16="http://schemas.microsoft.com/office/drawing/2014/chart" uri="{C3380CC4-5D6E-409C-BE32-E72D297353CC}">
              <c16:uniqueId val="{00000008-5C67-43A6-AA07-65774A1D3104}"/>
            </c:ext>
          </c:extLst>
        </c:ser>
        <c:dLbls>
          <c:showLegendKey val="0"/>
          <c:showVal val="0"/>
          <c:showCatName val="0"/>
          <c:showSerName val="0"/>
          <c:showPercent val="0"/>
          <c:showBubbleSize val="0"/>
          <c:showLeaderLines val="0"/>
        </c:dLbls>
        <c:firstSliceAng val="346"/>
      </c:pieChart>
    </c:plotArea>
    <c:plotVisOnly val="1"/>
    <c:dispBlanksAs val="zero"/>
    <c:showDLblsOverMax val="0"/>
  </c:chart>
  <c:spPr>
    <a:ln>
      <a:noFill/>
    </a:ln>
    <a:scene3d>
      <a:camera prst="orthographicFront"/>
      <a:lightRig rig="threePt" dir="t"/>
    </a:scene3d>
  </c:spPr>
  <c:txPr>
    <a:bodyPr/>
    <a:lstStyle/>
    <a:p>
      <a:pPr>
        <a:defRPr sz="1800"/>
      </a:pPr>
      <a:endParaRPr lang="it-IT"/>
    </a:p>
  </c:txPr>
  <c:externalData r:id="rId2">
    <c:autoUpdate val="0"/>
  </c:externalData>
</c:chartSpace>
</file>

<file path=ppt/charts/chart15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it-IT"/>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4.2295923153316699E-2"/>
          <c:y val="0.116024826147931"/>
          <c:w val="0.63462544381423502"/>
          <c:h val="0.72814200928863804"/>
        </c:manualLayout>
      </c:layout>
      <c:lineChart>
        <c:grouping val="standard"/>
        <c:varyColors val="0"/>
        <c:ser>
          <c:idx val="1"/>
          <c:order val="0"/>
          <c:tx>
            <c:strRef>
              <c:f>Foglio1!$B$1</c:f>
              <c:strCache>
                <c:ptCount val="1"/>
                <c:pt idx="0">
                  <c:v>Per far fronte alla crisi oggi è necessario comprare prodotti italiani</c:v>
                </c:pt>
              </c:strCache>
            </c:strRef>
          </c:tx>
          <c:spPr>
            <a:ln w="152400" cmpd="sng">
              <a:solidFill>
                <a:srgbClr val="8D8581"/>
              </a:solidFill>
            </a:ln>
          </c:spPr>
          <c:marker>
            <c:symbol val="circle"/>
            <c:size val="25"/>
            <c:spPr>
              <a:solidFill>
                <a:srgbClr val="8D8581"/>
              </a:solidFill>
              <a:ln w="22225">
                <a:solidFill>
                  <a:sysClr val="window" lastClr="FFFFFF"/>
                </a:solidFill>
              </a:ln>
              <a:scene3d>
                <a:camera prst="orthographicFront"/>
                <a:lightRig rig="threePt" dir="t"/>
              </a:scene3d>
              <a:sp3d/>
            </c:spPr>
          </c:marker>
          <c:dLbls>
            <c:dLbl>
              <c:idx val="0"/>
              <c:layout>
                <c:manualLayout>
                  <c:x val="-4.0449777553756901E-2"/>
                  <c:y val="-9.6875830738853592E-3"/>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9960-4647-A009-99DC925AAD47}"/>
                </c:ext>
              </c:extLst>
            </c:dLbl>
            <c:spPr>
              <a:noFill/>
              <a:ln>
                <a:noFill/>
              </a:ln>
              <a:effectLst/>
            </c:spPr>
            <c:txPr>
              <a:bodyPr/>
              <a:lstStyle/>
              <a:p>
                <a:pPr>
                  <a:defRPr sz="1400">
                    <a:solidFill>
                      <a:srgbClr val="FFFFFF"/>
                    </a:solidFill>
                    <a:latin typeface="Calibri"/>
                    <a:cs typeface="Calibri"/>
                  </a:defRPr>
                </a:pPr>
                <a:endParaRPr lang="it-IT"/>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Foglio1!$A$2:$A$15</c:f>
              <c:strCache>
                <c:ptCount val="14"/>
                <c:pt idx="0">
                  <c:v>2009</c:v>
                </c:pt>
                <c:pt idx="1">
                  <c:v>2010</c:v>
                </c:pt>
                <c:pt idx="2">
                  <c:v>2011</c:v>
                </c:pt>
                <c:pt idx="3">
                  <c:v>2012</c:v>
                </c:pt>
                <c:pt idx="4">
                  <c:v>2013</c:v>
                </c:pt>
                <c:pt idx="5">
                  <c:v>2014</c:v>
                </c:pt>
                <c:pt idx="6">
                  <c:v>2015</c:v>
                </c:pt>
                <c:pt idx="7">
                  <c:v>2016</c:v>
                </c:pt>
                <c:pt idx="8">
                  <c:v>2017</c:v>
                </c:pt>
                <c:pt idx="9">
                  <c:v>2018</c:v>
                </c:pt>
                <c:pt idx="10">
                  <c:v>2019</c:v>
                </c:pt>
                <c:pt idx="11">
                  <c:v>2020</c:v>
                </c:pt>
                <c:pt idx="12">
                  <c:v>2021</c:v>
                </c:pt>
                <c:pt idx="13">
                  <c:v>2022</c:v>
                </c:pt>
              </c:strCache>
            </c:strRef>
          </c:cat>
          <c:val>
            <c:numRef>
              <c:f>Foglio1!$B$2:$B$15</c:f>
              <c:numCache>
                <c:formatCode>General</c:formatCode>
                <c:ptCount val="14"/>
                <c:pt idx="0">
                  <c:v>79</c:v>
                </c:pt>
                <c:pt idx="1">
                  <c:v>84</c:v>
                </c:pt>
                <c:pt idx="2">
                  <c:v>81</c:v>
                </c:pt>
                <c:pt idx="3">
                  <c:v>83</c:v>
                </c:pt>
                <c:pt idx="4">
                  <c:v>86</c:v>
                </c:pt>
                <c:pt idx="5">
                  <c:v>85</c:v>
                </c:pt>
                <c:pt idx="6">
                  <c:v>83</c:v>
                </c:pt>
                <c:pt idx="7">
                  <c:v>88</c:v>
                </c:pt>
                <c:pt idx="8">
                  <c:v>85</c:v>
                </c:pt>
                <c:pt idx="9">
                  <c:v>84</c:v>
                </c:pt>
                <c:pt idx="10">
                  <c:v>82</c:v>
                </c:pt>
                <c:pt idx="11">
                  <c:v>86</c:v>
                </c:pt>
                <c:pt idx="12">
                  <c:v>85</c:v>
                </c:pt>
                <c:pt idx="13">
                  <c:v>81</c:v>
                </c:pt>
              </c:numCache>
            </c:numRef>
          </c:val>
          <c:smooth val="1"/>
          <c:extLst>
            <c:ext xmlns:c16="http://schemas.microsoft.com/office/drawing/2014/chart" uri="{C3380CC4-5D6E-409C-BE32-E72D297353CC}">
              <c16:uniqueId val="{00000001-9960-4647-A009-99DC925AAD47}"/>
            </c:ext>
          </c:extLst>
        </c:ser>
        <c:ser>
          <c:idx val="2"/>
          <c:order val="1"/>
          <c:tx>
            <c:strRef>
              <c:f>Foglio1!$C$1</c:f>
              <c:strCache>
                <c:ptCount val="1"/>
                <c:pt idx="0">
                  <c:v>Alcune produzioni sono così importanti per il nostro paese, da meritare di essere protette da dazi.</c:v>
                </c:pt>
              </c:strCache>
            </c:strRef>
          </c:tx>
          <c:spPr>
            <a:ln w="152400" cmpd="sng">
              <a:solidFill>
                <a:srgbClr val="F5910F"/>
              </a:solidFill>
            </a:ln>
          </c:spPr>
          <c:marker>
            <c:symbol val="circle"/>
            <c:size val="25"/>
            <c:spPr>
              <a:solidFill>
                <a:srgbClr val="F5910F"/>
              </a:solidFill>
              <a:ln w="22225">
                <a:solidFill>
                  <a:sysClr val="window" lastClr="FFFFFF"/>
                </a:solidFill>
              </a:ln>
              <a:scene3d>
                <a:camera prst="orthographicFront"/>
                <a:lightRig rig="threePt" dir="t"/>
              </a:scene3d>
              <a:sp3d/>
            </c:spPr>
          </c:marker>
          <c:dPt>
            <c:idx val="1"/>
            <c:bubble3D val="0"/>
            <c:extLst>
              <c:ext xmlns:c16="http://schemas.microsoft.com/office/drawing/2014/chart" uri="{C3380CC4-5D6E-409C-BE32-E72D297353CC}">
                <c16:uniqueId val="{00000002-9960-4647-A009-99DC925AAD47}"/>
              </c:ext>
            </c:extLst>
          </c:dPt>
          <c:dPt>
            <c:idx val="2"/>
            <c:bubble3D val="0"/>
            <c:extLst>
              <c:ext xmlns:c16="http://schemas.microsoft.com/office/drawing/2014/chart" uri="{C3380CC4-5D6E-409C-BE32-E72D297353CC}">
                <c16:uniqueId val="{00000003-9960-4647-A009-99DC925AAD47}"/>
              </c:ext>
            </c:extLst>
          </c:dPt>
          <c:dPt>
            <c:idx val="3"/>
            <c:bubble3D val="0"/>
            <c:extLst>
              <c:ext xmlns:c16="http://schemas.microsoft.com/office/drawing/2014/chart" uri="{C3380CC4-5D6E-409C-BE32-E72D297353CC}">
                <c16:uniqueId val="{00000004-9960-4647-A009-99DC925AAD47}"/>
              </c:ext>
            </c:extLst>
          </c:dPt>
          <c:dLbls>
            <c:dLbl>
              <c:idx val="0"/>
              <c:layout>
                <c:manualLayout>
                  <c:x val="-7.8080562622837496E-2"/>
                  <c:y val="-6.2969289980254903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9960-4647-A009-99DC925AAD47}"/>
                </c:ext>
              </c:extLst>
            </c:dLbl>
            <c:dLbl>
              <c:idx val="1"/>
              <c:layout>
                <c:manualLayout>
                  <c:x val="-4.0896392989151202E-2"/>
                  <c:y val="-9.6875830738853697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9960-4647-A009-99DC925AAD47}"/>
                </c:ext>
              </c:extLst>
            </c:dLbl>
            <c:spPr>
              <a:noFill/>
              <a:ln>
                <a:noFill/>
              </a:ln>
              <a:effectLst/>
            </c:spPr>
            <c:txPr>
              <a:bodyPr/>
              <a:lstStyle/>
              <a:p>
                <a:pPr>
                  <a:defRPr sz="1400">
                    <a:solidFill>
                      <a:srgbClr val="FFFFFF"/>
                    </a:solidFill>
                    <a:latin typeface="Calibri"/>
                    <a:cs typeface="Calibri"/>
                  </a:defRPr>
                </a:pPr>
                <a:endParaRPr lang="it-IT"/>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Foglio1!$A$2:$A$15</c:f>
              <c:strCache>
                <c:ptCount val="14"/>
                <c:pt idx="0">
                  <c:v>2009</c:v>
                </c:pt>
                <c:pt idx="1">
                  <c:v>2010</c:v>
                </c:pt>
                <c:pt idx="2">
                  <c:v>2011</c:v>
                </c:pt>
                <c:pt idx="3">
                  <c:v>2012</c:v>
                </c:pt>
                <c:pt idx="4">
                  <c:v>2013</c:v>
                </c:pt>
                <c:pt idx="5">
                  <c:v>2014</c:v>
                </c:pt>
                <c:pt idx="6">
                  <c:v>2015</c:v>
                </c:pt>
                <c:pt idx="7">
                  <c:v>2016</c:v>
                </c:pt>
                <c:pt idx="8">
                  <c:v>2017</c:v>
                </c:pt>
                <c:pt idx="9">
                  <c:v>2018</c:v>
                </c:pt>
                <c:pt idx="10">
                  <c:v>2019</c:v>
                </c:pt>
                <c:pt idx="11">
                  <c:v>2020</c:v>
                </c:pt>
                <c:pt idx="12">
                  <c:v>2021</c:v>
                </c:pt>
                <c:pt idx="13">
                  <c:v>2022</c:v>
                </c:pt>
              </c:strCache>
            </c:strRef>
          </c:cat>
          <c:val>
            <c:numRef>
              <c:f>Foglio1!$C$2:$C$15</c:f>
              <c:numCache>
                <c:formatCode>General</c:formatCode>
                <c:ptCount val="14"/>
                <c:pt idx="0">
                  <c:v>65</c:v>
                </c:pt>
                <c:pt idx="1">
                  <c:v>68</c:v>
                </c:pt>
                <c:pt idx="2">
                  <c:v>68</c:v>
                </c:pt>
                <c:pt idx="3">
                  <c:v>68</c:v>
                </c:pt>
                <c:pt idx="4">
                  <c:v>72</c:v>
                </c:pt>
                <c:pt idx="5">
                  <c:v>76</c:v>
                </c:pt>
                <c:pt idx="6">
                  <c:v>75</c:v>
                </c:pt>
                <c:pt idx="7">
                  <c:v>76</c:v>
                </c:pt>
                <c:pt idx="8">
                  <c:v>74</c:v>
                </c:pt>
                <c:pt idx="9">
                  <c:v>69</c:v>
                </c:pt>
                <c:pt idx="10">
                  <c:v>70</c:v>
                </c:pt>
                <c:pt idx="11">
                  <c:v>73</c:v>
                </c:pt>
                <c:pt idx="12">
                  <c:v>74</c:v>
                </c:pt>
                <c:pt idx="13">
                  <c:v>70</c:v>
                </c:pt>
              </c:numCache>
            </c:numRef>
          </c:val>
          <c:smooth val="1"/>
          <c:extLst>
            <c:ext xmlns:c16="http://schemas.microsoft.com/office/drawing/2014/chart" uri="{C3380CC4-5D6E-409C-BE32-E72D297353CC}">
              <c16:uniqueId val="{00000006-9960-4647-A009-99DC925AAD47}"/>
            </c:ext>
          </c:extLst>
        </c:ser>
        <c:ser>
          <c:idx val="3"/>
          <c:order val="2"/>
          <c:tx>
            <c:strRef>
              <c:f>Foglio1!$D$1</c:f>
              <c:strCache>
                <c:ptCount val="1"/>
                <c:pt idx="0">
                  <c:v> L'Italia può ripartire solo puntando su città e territori non sullo Stato centrale</c:v>
                </c:pt>
              </c:strCache>
            </c:strRef>
          </c:tx>
          <c:spPr>
            <a:ln w="152400" cmpd="sng">
              <a:solidFill>
                <a:srgbClr val="58AEC9"/>
              </a:solidFill>
            </a:ln>
          </c:spPr>
          <c:marker>
            <c:symbol val="circle"/>
            <c:size val="25"/>
            <c:spPr>
              <a:solidFill>
                <a:srgbClr val="58AEC9"/>
              </a:solidFill>
              <a:ln w="22225" cmpd="sng">
                <a:solidFill>
                  <a:sysClr val="window" lastClr="FFFFFF"/>
                </a:solidFill>
              </a:ln>
            </c:spPr>
          </c:marker>
          <c:dPt>
            <c:idx val="0"/>
            <c:marker>
              <c:spPr>
                <a:solidFill>
                  <a:srgbClr val="58AEC9"/>
                </a:solidFill>
                <a:ln w="22225" cmpd="sng">
                  <a:solidFill>
                    <a:sysClr val="window" lastClr="FFFFFF"/>
                  </a:solidFill>
                </a:ln>
                <a:scene3d>
                  <a:camera prst="orthographicFront"/>
                  <a:lightRig rig="threePt" dir="t"/>
                </a:scene3d>
              </c:spPr>
            </c:marker>
            <c:bubble3D val="0"/>
            <c:extLst>
              <c:ext xmlns:c16="http://schemas.microsoft.com/office/drawing/2014/chart" uri="{C3380CC4-5D6E-409C-BE32-E72D297353CC}">
                <c16:uniqueId val="{00000007-9960-4647-A009-99DC925AAD47}"/>
              </c:ext>
            </c:extLst>
          </c:dPt>
          <c:dLbls>
            <c:spPr>
              <a:noFill/>
              <a:ln>
                <a:noFill/>
              </a:ln>
              <a:effectLst/>
            </c:spPr>
            <c:txPr>
              <a:bodyPr/>
              <a:lstStyle/>
              <a:p>
                <a:pPr>
                  <a:defRPr sz="1400">
                    <a:solidFill>
                      <a:schemeClr val="bg1"/>
                    </a:solidFill>
                    <a:latin typeface="Calibri"/>
                    <a:cs typeface="Calibri"/>
                  </a:defRPr>
                </a:pPr>
                <a:endParaRPr lang="it-IT"/>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Foglio1!$A$2:$A$15</c:f>
              <c:strCache>
                <c:ptCount val="14"/>
                <c:pt idx="0">
                  <c:v>2009</c:v>
                </c:pt>
                <c:pt idx="1">
                  <c:v>2010</c:v>
                </c:pt>
                <c:pt idx="2">
                  <c:v>2011</c:v>
                </c:pt>
                <c:pt idx="3">
                  <c:v>2012</c:v>
                </c:pt>
                <c:pt idx="4">
                  <c:v>2013</c:v>
                </c:pt>
                <c:pt idx="5">
                  <c:v>2014</c:v>
                </c:pt>
                <c:pt idx="6">
                  <c:v>2015</c:v>
                </c:pt>
                <c:pt idx="7">
                  <c:v>2016</c:v>
                </c:pt>
                <c:pt idx="8">
                  <c:v>2017</c:v>
                </c:pt>
                <c:pt idx="9">
                  <c:v>2018</c:v>
                </c:pt>
                <c:pt idx="10">
                  <c:v>2019</c:v>
                </c:pt>
                <c:pt idx="11">
                  <c:v>2020</c:v>
                </c:pt>
                <c:pt idx="12">
                  <c:v>2021</c:v>
                </c:pt>
                <c:pt idx="13">
                  <c:v>2022</c:v>
                </c:pt>
              </c:strCache>
            </c:strRef>
          </c:cat>
          <c:val>
            <c:numRef>
              <c:f>Foglio1!$D$2:$D$15</c:f>
              <c:numCache>
                <c:formatCode>General</c:formatCode>
                <c:ptCount val="14"/>
                <c:pt idx="0">
                  <c:v>63</c:v>
                </c:pt>
                <c:pt idx="1">
                  <c:v>66</c:v>
                </c:pt>
                <c:pt idx="2">
                  <c:v>62</c:v>
                </c:pt>
                <c:pt idx="3">
                  <c:v>63</c:v>
                </c:pt>
                <c:pt idx="4">
                  <c:v>64</c:v>
                </c:pt>
                <c:pt idx="5">
                  <c:v>66</c:v>
                </c:pt>
                <c:pt idx="6">
                  <c:v>69</c:v>
                </c:pt>
                <c:pt idx="7">
                  <c:v>67</c:v>
                </c:pt>
                <c:pt idx="8">
                  <c:v>68</c:v>
                </c:pt>
                <c:pt idx="9">
                  <c:v>61</c:v>
                </c:pt>
                <c:pt idx="10">
                  <c:v>59</c:v>
                </c:pt>
                <c:pt idx="11">
                  <c:v>57</c:v>
                </c:pt>
                <c:pt idx="12">
                  <c:v>55</c:v>
                </c:pt>
                <c:pt idx="13">
                  <c:v>57</c:v>
                </c:pt>
              </c:numCache>
            </c:numRef>
          </c:val>
          <c:smooth val="1"/>
          <c:extLst>
            <c:ext xmlns:c16="http://schemas.microsoft.com/office/drawing/2014/chart" uri="{C3380CC4-5D6E-409C-BE32-E72D297353CC}">
              <c16:uniqueId val="{00000008-9960-4647-A009-99DC925AAD47}"/>
            </c:ext>
          </c:extLst>
        </c:ser>
        <c:dLbls>
          <c:showLegendKey val="0"/>
          <c:showVal val="0"/>
          <c:showCatName val="0"/>
          <c:showSerName val="0"/>
          <c:showPercent val="0"/>
          <c:showBubbleSize val="0"/>
        </c:dLbls>
        <c:marker val="1"/>
        <c:smooth val="0"/>
        <c:axId val="1761840984"/>
        <c:axId val="1761844296"/>
      </c:lineChart>
      <c:catAx>
        <c:axId val="1761840984"/>
        <c:scaling>
          <c:orientation val="minMax"/>
        </c:scaling>
        <c:delete val="0"/>
        <c:axPos val="b"/>
        <c:numFmt formatCode="@" sourceLinked="0"/>
        <c:majorTickMark val="none"/>
        <c:minorTickMark val="none"/>
        <c:tickLblPos val="nextTo"/>
        <c:spPr>
          <a:ln w="28575" cmpd="sng">
            <a:solidFill>
              <a:sysClr val="window" lastClr="FFFFFF">
                <a:lumMod val="50000"/>
              </a:sysClr>
            </a:solidFill>
          </a:ln>
        </c:spPr>
        <c:txPr>
          <a:bodyPr/>
          <a:lstStyle/>
          <a:p>
            <a:pPr>
              <a:defRPr sz="1200">
                <a:latin typeface="Calibri"/>
                <a:cs typeface="Calibri"/>
              </a:defRPr>
            </a:pPr>
            <a:endParaRPr lang="it-IT"/>
          </a:p>
        </c:txPr>
        <c:crossAx val="1761844296"/>
        <c:crosses val="autoZero"/>
        <c:auto val="0"/>
        <c:lblAlgn val="ctr"/>
        <c:lblOffset val="100"/>
        <c:noMultiLvlLbl val="0"/>
      </c:catAx>
      <c:valAx>
        <c:axId val="1761844296"/>
        <c:scaling>
          <c:orientation val="minMax"/>
          <c:max val="90"/>
          <c:min val="50"/>
        </c:scaling>
        <c:delete val="1"/>
        <c:axPos val="l"/>
        <c:numFmt formatCode="General" sourceLinked="1"/>
        <c:majorTickMark val="out"/>
        <c:minorTickMark val="none"/>
        <c:tickLblPos val="nextTo"/>
        <c:crossAx val="1761840984"/>
        <c:crosses val="autoZero"/>
        <c:crossBetween val="between"/>
      </c:valAx>
      <c:spPr>
        <a:noFill/>
        <a:ln w="25400">
          <a:noFill/>
        </a:ln>
      </c:spPr>
    </c:plotArea>
    <c:legend>
      <c:legendPos val="r"/>
      <c:layout>
        <c:manualLayout>
          <c:xMode val="edge"/>
          <c:yMode val="edge"/>
          <c:x val="0.68965519959577104"/>
          <c:y val="4.3505257420822098E-2"/>
          <c:w val="0.28317175336422701"/>
          <c:h val="0.77251953058701806"/>
        </c:manualLayout>
      </c:layout>
      <c:overlay val="0"/>
      <c:txPr>
        <a:bodyPr/>
        <a:lstStyle/>
        <a:p>
          <a:pPr>
            <a:defRPr sz="1200">
              <a:latin typeface="Calibri"/>
              <a:cs typeface="Calibri"/>
            </a:defRPr>
          </a:pPr>
          <a:endParaRPr lang="it-IT"/>
        </a:p>
      </c:txPr>
    </c:legend>
    <c:plotVisOnly val="1"/>
    <c:dispBlanksAs val="gap"/>
    <c:showDLblsOverMax val="0"/>
  </c:chart>
  <c:txPr>
    <a:bodyPr/>
    <a:lstStyle/>
    <a:p>
      <a:pPr>
        <a:defRPr sz="1800"/>
      </a:pPr>
      <a:endParaRPr lang="it-IT"/>
    </a:p>
  </c:txPr>
  <c:externalData r:id="rId2">
    <c:autoUpdate val="0"/>
  </c:externalData>
</c:chartSpace>
</file>

<file path=ppt/charts/chart15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it-IT"/>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1.3755197155464889E-2"/>
          <c:y val="7.2430702315446793E-2"/>
          <c:w val="0.65844284728286329"/>
          <c:h val="0.74267338389946602"/>
        </c:manualLayout>
      </c:layout>
      <c:lineChart>
        <c:grouping val="standard"/>
        <c:varyColors val="0"/>
        <c:ser>
          <c:idx val="1"/>
          <c:order val="0"/>
          <c:tx>
            <c:strRef>
              <c:f>Foglio1!$B$1</c:f>
              <c:strCache>
                <c:ptCount val="1"/>
                <c:pt idx="0">
                  <c:v>Non è importante avere un posto stabile, importante è lavorare</c:v>
                </c:pt>
              </c:strCache>
            </c:strRef>
          </c:tx>
          <c:spPr>
            <a:ln w="152400" cmpd="sng">
              <a:solidFill>
                <a:srgbClr val="8D8581"/>
              </a:solidFill>
            </a:ln>
          </c:spPr>
          <c:marker>
            <c:symbol val="circle"/>
            <c:size val="25"/>
            <c:spPr>
              <a:solidFill>
                <a:srgbClr val="8D8581"/>
              </a:solidFill>
              <a:ln w="22225">
                <a:solidFill>
                  <a:sysClr val="window" lastClr="FFFFFF"/>
                </a:solidFill>
              </a:ln>
              <a:scene3d>
                <a:camera prst="orthographicFront"/>
                <a:lightRig rig="threePt" dir="t"/>
              </a:scene3d>
              <a:sp3d/>
            </c:spPr>
          </c:marker>
          <c:dLbls>
            <c:spPr>
              <a:noFill/>
              <a:ln>
                <a:noFill/>
              </a:ln>
              <a:effectLst/>
            </c:spPr>
            <c:txPr>
              <a:bodyPr/>
              <a:lstStyle/>
              <a:p>
                <a:pPr>
                  <a:defRPr sz="1400">
                    <a:solidFill>
                      <a:srgbClr val="FFFFFF"/>
                    </a:solidFill>
                    <a:latin typeface="Calibri"/>
                    <a:cs typeface="Calibri"/>
                  </a:defRPr>
                </a:pPr>
                <a:endParaRPr lang="it-IT"/>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Foglio1!$A$2:$A$16</c:f>
              <c:strCache>
                <c:ptCount val="15"/>
                <c:pt idx="0">
                  <c:v>2007</c:v>
                </c:pt>
                <c:pt idx="1">
                  <c:v>2009</c:v>
                </c:pt>
                <c:pt idx="2">
                  <c:v>2010</c:v>
                </c:pt>
                <c:pt idx="3">
                  <c:v>2011</c:v>
                </c:pt>
                <c:pt idx="4">
                  <c:v>2012</c:v>
                </c:pt>
                <c:pt idx="5">
                  <c:v>2013</c:v>
                </c:pt>
                <c:pt idx="6">
                  <c:v>2014</c:v>
                </c:pt>
                <c:pt idx="7">
                  <c:v>2015</c:v>
                </c:pt>
                <c:pt idx="8">
                  <c:v>2016</c:v>
                </c:pt>
                <c:pt idx="9">
                  <c:v>2017</c:v>
                </c:pt>
                <c:pt idx="10">
                  <c:v>2018</c:v>
                </c:pt>
                <c:pt idx="11">
                  <c:v>2019</c:v>
                </c:pt>
                <c:pt idx="12">
                  <c:v>2020</c:v>
                </c:pt>
                <c:pt idx="13">
                  <c:v>2021</c:v>
                </c:pt>
                <c:pt idx="14">
                  <c:v>2022</c:v>
                </c:pt>
              </c:strCache>
            </c:strRef>
          </c:cat>
          <c:val>
            <c:numRef>
              <c:f>Foglio1!$B$2:$B$16</c:f>
              <c:numCache>
                <c:formatCode>General</c:formatCode>
                <c:ptCount val="15"/>
                <c:pt idx="0">
                  <c:v>42</c:v>
                </c:pt>
                <c:pt idx="1">
                  <c:v>53</c:v>
                </c:pt>
                <c:pt idx="2">
                  <c:v>58</c:v>
                </c:pt>
                <c:pt idx="3">
                  <c:v>50</c:v>
                </c:pt>
                <c:pt idx="4">
                  <c:v>56</c:v>
                </c:pt>
                <c:pt idx="5">
                  <c:v>61</c:v>
                </c:pt>
                <c:pt idx="6">
                  <c:v>60</c:v>
                </c:pt>
                <c:pt idx="7">
                  <c:v>59</c:v>
                </c:pt>
                <c:pt idx="8">
                  <c:v>53</c:v>
                </c:pt>
                <c:pt idx="9">
                  <c:v>54</c:v>
                </c:pt>
                <c:pt idx="10">
                  <c:v>50</c:v>
                </c:pt>
                <c:pt idx="11">
                  <c:v>49</c:v>
                </c:pt>
                <c:pt idx="12">
                  <c:v>49</c:v>
                </c:pt>
                <c:pt idx="13">
                  <c:v>47</c:v>
                </c:pt>
                <c:pt idx="14">
                  <c:v>46</c:v>
                </c:pt>
              </c:numCache>
            </c:numRef>
          </c:val>
          <c:smooth val="1"/>
          <c:extLst>
            <c:ext xmlns:c16="http://schemas.microsoft.com/office/drawing/2014/chart" uri="{C3380CC4-5D6E-409C-BE32-E72D297353CC}">
              <c16:uniqueId val="{00000002-BC12-430D-95D2-14DFF98DB64C}"/>
            </c:ext>
          </c:extLst>
        </c:ser>
        <c:dLbls>
          <c:showLegendKey val="0"/>
          <c:showVal val="0"/>
          <c:showCatName val="0"/>
          <c:showSerName val="0"/>
          <c:showPercent val="0"/>
          <c:showBubbleSize val="0"/>
        </c:dLbls>
        <c:marker val="1"/>
        <c:smooth val="0"/>
        <c:axId val="1761731624"/>
        <c:axId val="1761712104"/>
      </c:lineChart>
      <c:catAx>
        <c:axId val="1761731624"/>
        <c:scaling>
          <c:orientation val="minMax"/>
        </c:scaling>
        <c:delete val="0"/>
        <c:axPos val="b"/>
        <c:numFmt formatCode="@" sourceLinked="0"/>
        <c:majorTickMark val="none"/>
        <c:minorTickMark val="none"/>
        <c:tickLblPos val="nextTo"/>
        <c:spPr>
          <a:ln w="28575" cmpd="sng">
            <a:solidFill>
              <a:sysClr val="window" lastClr="FFFFFF">
                <a:lumMod val="50000"/>
              </a:sysClr>
            </a:solidFill>
          </a:ln>
        </c:spPr>
        <c:txPr>
          <a:bodyPr/>
          <a:lstStyle/>
          <a:p>
            <a:pPr>
              <a:defRPr sz="1100">
                <a:latin typeface="Calibri"/>
                <a:cs typeface="Calibri"/>
              </a:defRPr>
            </a:pPr>
            <a:endParaRPr lang="it-IT"/>
          </a:p>
        </c:txPr>
        <c:crossAx val="1761712104"/>
        <c:crosses val="autoZero"/>
        <c:auto val="0"/>
        <c:lblAlgn val="ctr"/>
        <c:lblOffset val="100"/>
        <c:noMultiLvlLbl val="0"/>
      </c:catAx>
      <c:valAx>
        <c:axId val="1761712104"/>
        <c:scaling>
          <c:orientation val="minMax"/>
          <c:max val="65"/>
          <c:min val="35"/>
        </c:scaling>
        <c:delete val="1"/>
        <c:axPos val="l"/>
        <c:numFmt formatCode="General" sourceLinked="1"/>
        <c:majorTickMark val="out"/>
        <c:minorTickMark val="none"/>
        <c:tickLblPos val="nextTo"/>
        <c:crossAx val="1761731624"/>
        <c:crosses val="autoZero"/>
        <c:crossBetween val="between"/>
      </c:valAx>
      <c:spPr>
        <a:noFill/>
        <a:ln w="25400">
          <a:noFill/>
        </a:ln>
      </c:spPr>
    </c:plotArea>
    <c:legend>
      <c:legendPos val="r"/>
      <c:layout>
        <c:manualLayout>
          <c:xMode val="edge"/>
          <c:yMode val="edge"/>
          <c:x val="0.66256539647137003"/>
          <c:y val="0.20241785291884201"/>
          <c:w val="0.32571526056851702"/>
          <c:h val="0.56125737200280901"/>
        </c:manualLayout>
      </c:layout>
      <c:overlay val="0"/>
      <c:txPr>
        <a:bodyPr/>
        <a:lstStyle/>
        <a:p>
          <a:pPr>
            <a:defRPr sz="1400"/>
          </a:pPr>
          <a:endParaRPr lang="it-IT"/>
        </a:p>
      </c:txPr>
    </c:legend>
    <c:plotVisOnly val="1"/>
    <c:dispBlanksAs val="gap"/>
    <c:showDLblsOverMax val="0"/>
  </c:chart>
  <c:txPr>
    <a:bodyPr/>
    <a:lstStyle/>
    <a:p>
      <a:pPr>
        <a:defRPr sz="1800"/>
      </a:pPr>
      <a:endParaRPr lang="it-IT"/>
    </a:p>
  </c:txPr>
  <c:externalData r:id="rId2">
    <c:autoUpdate val="0"/>
  </c:externalData>
</c:chartSpace>
</file>

<file path=ppt/charts/chart15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0.13032617809858699"/>
          <c:y val="0"/>
          <c:w val="0.71662988247158799"/>
          <c:h val="0.98456756652335897"/>
        </c:manualLayout>
      </c:layout>
      <c:pieChart>
        <c:varyColors val="1"/>
        <c:ser>
          <c:idx val="0"/>
          <c:order val="0"/>
          <c:spPr>
            <a:effectLst/>
          </c:spPr>
          <c:dPt>
            <c:idx val="0"/>
            <c:bubble3D val="0"/>
            <c:spPr>
              <a:solidFill>
                <a:srgbClr val="F5910F"/>
              </a:solidFill>
              <a:ln>
                <a:noFill/>
              </a:ln>
              <a:effectLst/>
              <a:scene3d>
                <a:camera prst="orthographicFront"/>
                <a:lightRig rig="threePt" dir="t"/>
              </a:scene3d>
            </c:spPr>
            <c:extLst>
              <c:ext xmlns:c16="http://schemas.microsoft.com/office/drawing/2014/chart" uri="{C3380CC4-5D6E-409C-BE32-E72D297353CC}">
                <c16:uniqueId val="{00000001-C360-4334-904E-F411D73CFB5E}"/>
              </c:ext>
            </c:extLst>
          </c:dPt>
          <c:dPt>
            <c:idx val="1"/>
            <c:bubble3D val="0"/>
            <c:spPr>
              <a:solidFill>
                <a:srgbClr val="8D8581"/>
              </a:solidFill>
              <a:effectLst/>
              <a:scene3d>
                <a:camera prst="orthographicFront"/>
                <a:lightRig rig="threePt" dir="t"/>
              </a:scene3d>
            </c:spPr>
            <c:extLst>
              <c:ext xmlns:c16="http://schemas.microsoft.com/office/drawing/2014/chart" uri="{C3380CC4-5D6E-409C-BE32-E72D297353CC}">
                <c16:uniqueId val="{00000003-C360-4334-904E-F411D73CFB5E}"/>
              </c:ext>
            </c:extLst>
          </c:dPt>
          <c:dPt>
            <c:idx val="2"/>
            <c:bubble3D val="0"/>
            <c:spPr>
              <a:solidFill>
                <a:srgbClr val="54A8C9"/>
              </a:solidFill>
              <a:effectLst/>
              <a:scene3d>
                <a:camera prst="orthographicFront"/>
                <a:lightRig rig="threePt" dir="t"/>
              </a:scene3d>
            </c:spPr>
            <c:extLst>
              <c:ext xmlns:c16="http://schemas.microsoft.com/office/drawing/2014/chart" uri="{C3380CC4-5D6E-409C-BE32-E72D297353CC}">
                <c16:uniqueId val="{00000005-C360-4334-904E-F411D73CFB5E}"/>
              </c:ext>
            </c:extLst>
          </c:dPt>
          <c:dPt>
            <c:idx val="3"/>
            <c:bubble3D val="0"/>
            <c:spPr>
              <a:solidFill>
                <a:srgbClr val="655B6F"/>
              </a:solidFill>
              <a:ln>
                <a:solidFill>
                  <a:srgbClr val="A6A6A6"/>
                </a:solidFill>
              </a:ln>
              <a:effectLst/>
              <a:scene3d>
                <a:camera prst="orthographicFront"/>
                <a:lightRig rig="threePt" dir="t"/>
              </a:scene3d>
            </c:spPr>
            <c:extLst>
              <c:ext xmlns:c16="http://schemas.microsoft.com/office/drawing/2014/chart" uri="{C3380CC4-5D6E-409C-BE32-E72D297353CC}">
                <c16:uniqueId val="{00000007-C360-4334-904E-F411D73CFB5E}"/>
              </c:ext>
            </c:extLst>
          </c:dPt>
          <c:dPt>
            <c:idx val="4"/>
            <c:bubble3D val="0"/>
            <c:spPr>
              <a:solidFill>
                <a:schemeClr val="bg1">
                  <a:lumMod val="85000"/>
                </a:schemeClr>
              </a:solidFill>
              <a:effectLst/>
            </c:spPr>
            <c:extLst>
              <c:ext xmlns:c16="http://schemas.microsoft.com/office/drawing/2014/chart" uri="{C3380CC4-5D6E-409C-BE32-E72D297353CC}">
                <c16:uniqueId val="{00000009-C360-4334-904E-F411D73CFB5E}"/>
              </c:ext>
            </c:extLst>
          </c:dPt>
          <c:dLbls>
            <c:dLbl>
              <c:idx val="0"/>
              <c:layout>
                <c:manualLayout>
                  <c:x val="-0.123417655060111"/>
                  <c:y val="9.3762840144169607E-2"/>
                </c:manualLayout>
              </c:layout>
              <c:spPr>
                <a:noFill/>
                <a:ln>
                  <a:noFill/>
                </a:ln>
              </c:spPr>
              <c:txPr>
                <a:bodyPr/>
                <a:lstStyle/>
                <a:p>
                  <a:pPr>
                    <a:defRPr sz="2400">
                      <a:solidFill>
                        <a:srgbClr val="FFFFFF"/>
                      </a:solidFill>
                      <a:latin typeface="Calibri"/>
                      <a:cs typeface="Calibri"/>
                    </a:defRPr>
                  </a:pPr>
                  <a:endParaRPr lang="it-IT"/>
                </a:p>
              </c:txPr>
              <c:dLblPos val="bestFi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C360-4334-904E-F411D73CFB5E}"/>
                </c:ext>
              </c:extLst>
            </c:dLbl>
            <c:dLbl>
              <c:idx val="1"/>
              <c:layout>
                <c:manualLayout>
                  <c:x val="-0.189150800138284"/>
                  <c:y val="-0.222265717193664"/>
                </c:manualLayout>
              </c:layout>
              <c:spPr>
                <a:noFill/>
                <a:ln>
                  <a:noFill/>
                </a:ln>
              </c:spPr>
              <c:txPr>
                <a:bodyPr/>
                <a:lstStyle/>
                <a:p>
                  <a:pPr>
                    <a:defRPr sz="2400">
                      <a:solidFill>
                        <a:srgbClr val="FFFFFF"/>
                      </a:solidFill>
                      <a:latin typeface="Calibri"/>
                      <a:cs typeface="Calibri"/>
                    </a:defRPr>
                  </a:pPr>
                  <a:endParaRPr lang="it-IT"/>
                </a:p>
              </c:txPr>
              <c:dLblPos val="bestFi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C360-4334-904E-F411D73CFB5E}"/>
                </c:ext>
              </c:extLst>
            </c:dLbl>
            <c:dLbl>
              <c:idx val="2"/>
              <c:spPr>
                <a:noFill/>
                <a:ln>
                  <a:noFill/>
                </a:ln>
              </c:spPr>
              <c:txPr>
                <a:bodyPr/>
                <a:lstStyle/>
                <a:p>
                  <a:pPr>
                    <a:defRPr sz="2400">
                      <a:solidFill>
                        <a:srgbClr val="FFFFFF"/>
                      </a:solidFill>
                      <a:latin typeface="Calibri"/>
                      <a:cs typeface="Calibri"/>
                    </a:defRPr>
                  </a:pPr>
                  <a:endParaRPr lang="it-IT"/>
                </a:p>
              </c:txPr>
              <c:dLblPos val="ctr"/>
              <c:showLegendKey val="0"/>
              <c:showVal val="1"/>
              <c:showCatName val="0"/>
              <c:showSerName val="0"/>
              <c:showPercent val="0"/>
              <c:showBubbleSize val="0"/>
              <c:extLst>
                <c:ext xmlns:c16="http://schemas.microsoft.com/office/drawing/2014/chart" uri="{C3380CC4-5D6E-409C-BE32-E72D297353CC}">
                  <c16:uniqueId val="{00000005-C360-4334-904E-F411D73CFB5E}"/>
                </c:ext>
              </c:extLst>
            </c:dLbl>
            <c:dLbl>
              <c:idx val="3"/>
              <c:layout>
                <c:manualLayout>
                  <c:x val="0.195442681136971"/>
                  <c:y val="0.118085684812822"/>
                </c:manualLayout>
              </c:layout>
              <c:spPr>
                <a:noFill/>
                <a:ln>
                  <a:noFill/>
                </a:ln>
              </c:spPr>
              <c:txPr>
                <a:bodyPr/>
                <a:lstStyle/>
                <a:p>
                  <a:pPr>
                    <a:defRPr sz="2400">
                      <a:solidFill>
                        <a:srgbClr val="FFFFFF"/>
                      </a:solidFill>
                      <a:latin typeface="Calibri"/>
                      <a:cs typeface="Calibri"/>
                    </a:defRPr>
                  </a:pPr>
                  <a:endParaRPr lang="it-IT"/>
                </a:p>
              </c:txPr>
              <c:dLblPos val="bestFi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C360-4334-904E-F411D73CFB5E}"/>
                </c:ext>
              </c:extLst>
            </c:dLbl>
            <c:spPr>
              <a:noFill/>
              <a:ln>
                <a:noFill/>
              </a:ln>
            </c:spPr>
            <c:txPr>
              <a:bodyPr/>
              <a:lstStyle/>
              <a:p>
                <a:pPr>
                  <a:defRPr sz="2400">
                    <a:solidFill>
                      <a:schemeClr val="tx1"/>
                    </a:solidFill>
                    <a:latin typeface="Calibri"/>
                    <a:cs typeface="Calibri"/>
                  </a:defRPr>
                </a:pPr>
                <a:endParaRPr lang="it-IT"/>
              </a:p>
            </c:txPr>
            <c:dLblPos val="ctr"/>
            <c:showLegendKey val="0"/>
            <c:showVal val="1"/>
            <c:showCatName val="0"/>
            <c:showSerName val="0"/>
            <c:showPercent val="0"/>
            <c:showBubbleSize val="0"/>
            <c:showLeaderLines val="1"/>
            <c:leaderLines>
              <c:spPr>
                <a:ln>
                  <a:solidFill>
                    <a:schemeClr val="bg1">
                      <a:lumMod val="65000"/>
                    </a:schemeClr>
                  </a:solidFill>
                </a:ln>
              </c:spPr>
            </c:leaderLines>
            <c:extLst>
              <c:ext xmlns:c15="http://schemas.microsoft.com/office/drawing/2012/chart" uri="{CE6537A1-D6FC-4f65-9D91-7224C49458BB}"/>
            </c:extLst>
          </c:dLbls>
          <c:cat>
            <c:strRef>
              <c:f>Foglio1!$A$2:$A$5</c:f>
              <c:strCache>
                <c:ptCount val="4"/>
                <c:pt idx="0">
                  <c:v>Sarei disposto a spostarmi altrove, se fosse utile per il mio futuro</c:v>
                </c:pt>
                <c:pt idx="1">
                  <c:v>Sarei disposto a spostarmi altrove solo se fosse assolutamente necessario</c:v>
                </c:pt>
                <c:pt idx="2">
                  <c:v>Non sarei assolutamente disposto a spostarmi altrove</c:v>
                </c:pt>
                <c:pt idx="3">
                  <c:v>Vorrei sicuramente spostarmi altrove</c:v>
                </c:pt>
              </c:strCache>
            </c:strRef>
          </c:cat>
          <c:val>
            <c:numRef>
              <c:f>Foglio1!$B$2:$B$5</c:f>
              <c:numCache>
                <c:formatCode>0</c:formatCode>
                <c:ptCount val="4"/>
                <c:pt idx="0">
                  <c:v>34</c:v>
                </c:pt>
                <c:pt idx="1">
                  <c:v>32</c:v>
                </c:pt>
                <c:pt idx="2">
                  <c:v>22</c:v>
                </c:pt>
                <c:pt idx="3">
                  <c:v>12</c:v>
                </c:pt>
              </c:numCache>
            </c:numRef>
          </c:val>
          <c:extLst>
            <c:ext xmlns:c16="http://schemas.microsoft.com/office/drawing/2014/chart" uri="{C3380CC4-5D6E-409C-BE32-E72D297353CC}">
              <c16:uniqueId val="{0000000A-C360-4334-904E-F411D73CFB5E}"/>
            </c:ext>
          </c:extLst>
        </c:ser>
        <c:dLbls>
          <c:showLegendKey val="0"/>
          <c:showVal val="0"/>
          <c:showCatName val="0"/>
          <c:showSerName val="0"/>
          <c:showPercent val="0"/>
          <c:showBubbleSize val="0"/>
          <c:showLeaderLines val="1"/>
        </c:dLbls>
        <c:firstSliceAng val="314"/>
      </c:pieChart>
    </c:plotArea>
    <c:plotVisOnly val="1"/>
    <c:dispBlanksAs val="gap"/>
    <c:showDLblsOverMax val="0"/>
  </c:chart>
  <c:txPr>
    <a:bodyPr/>
    <a:lstStyle/>
    <a:p>
      <a:pPr>
        <a:defRPr sz="1798"/>
      </a:pPr>
      <a:endParaRPr lang="it-IT"/>
    </a:p>
  </c:txPr>
  <c:externalData r:id="rId2">
    <c:autoUpdate val="0"/>
  </c:externalData>
</c:chartSpace>
</file>

<file path=ppt/charts/chart15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manualLayout>
          <c:layoutTarget val="inner"/>
          <c:xMode val="edge"/>
          <c:yMode val="edge"/>
          <c:x val="2.9063253151497E-2"/>
          <c:y val="0.150357829589016"/>
          <c:w val="0.94252903447840597"/>
          <c:h val="0.57424157681803201"/>
        </c:manualLayout>
      </c:layout>
      <c:barChart>
        <c:barDir val="col"/>
        <c:grouping val="clustered"/>
        <c:varyColors val="0"/>
        <c:ser>
          <c:idx val="0"/>
          <c:order val="0"/>
          <c:tx>
            <c:strRef>
              <c:f>Foglio1!$B$1</c:f>
              <c:strCache>
                <c:ptCount val="1"/>
                <c:pt idx="0">
                  <c:v>2016</c:v>
                </c:pt>
              </c:strCache>
            </c:strRef>
          </c:tx>
          <c:spPr>
            <a:solidFill>
              <a:srgbClr val="F5910F"/>
            </a:solidFill>
          </c:spPr>
          <c:invertIfNegative val="0"/>
          <c:dLbls>
            <c:dLbl>
              <c:idx val="3"/>
              <c:layout>
                <c:manualLayout>
                  <c:x val="-1.6394466233648499E-16"/>
                  <c:y val="0.15065059349218601"/>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14B4-4767-9F26-B17D5EBF7EBD}"/>
                </c:ext>
              </c:extLst>
            </c:dLbl>
            <c:spPr>
              <a:noFill/>
              <a:ln>
                <a:noFill/>
              </a:ln>
              <a:effectLst/>
            </c:spPr>
            <c:txPr>
              <a:bodyPr/>
              <a:lstStyle/>
              <a:p>
                <a:pPr>
                  <a:defRPr sz="1400">
                    <a:solidFill>
                      <a:srgbClr val="FFFFFF"/>
                    </a:solidFill>
                  </a:defRPr>
                </a:pPr>
                <a:endParaRPr lang="it-IT"/>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Foglio1!$A$2:$A$5</c:f>
              <c:strCache>
                <c:ptCount val="4"/>
                <c:pt idx="0">
                  <c:v>Sarei disposto a spostarmi altrove, se fosse utile per il mio futuro</c:v>
                </c:pt>
                <c:pt idx="1">
                  <c:v>Sarei disposto a spostarmi altrove solo se fosse assolutamente necessario</c:v>
                </c:pt>
                <c:pt idx="2">
                  <c:v>Non sarei assolutamente disposto a spostarmi altrove</c:v>
                </c:pt>
                <c:pt idx="3">
                  <c:v>Vorrei sicuramente spostarmi altrove</c:v>
                </c:pt>
              </c:strCache>
            </c:strRef>
          </c:cat>
          <c:val>
            <c:numRef>
              <c:f>Foglio1!$B$2:$B$5</c:f>
              <c:numCache>
                <c:formatCode>0</c:formatCode>
                <c:ptCount val="4"/>
                <c:pt idx="0">
                  <c:v>36</c:v>
                </c:pt>
                <c:pt idx="1">
                  <c:v>32</c:v>
                </c:pt>
                <c:pt idx="2">
                  <c:v>19</c:v>
                </c:pt>
                <c:pt idx="3">
                  <c:v>13</c:v>
                </c:pt>
              </c:numCache>
            </c:numRef>
          </c:val>
          <c:extLst>
            <c:ext xmlns:c16="http://schemas.microsoft.com/office/drawing/2014/chart" uri="{C3380CC4-5D6E-409C-BE32-E72D297353CC}">
              <c16:uniqueId val="{00000001-14B4-4767-9F26-B17D5EBF7EBD}"/>
            </c:ext>
          </c:extLst>
        </c:ser>
        <c:ser>
          <c:idx val="1"/>
          <c:order val="1"/>
          <c:tx>
            <c:strRef>
              <c:f>Foglio1!$C$1</c:f>
              <c:strCache>
                <c:ptCount val="1"/>
                <c:pt idx="0">
                  <c:v>2017</c:v>
                </c:pt>
              </c:strCache>
            </c:strRef>
          </c:tx>
          <c:spPr>
            <a:solidFill>
              <a:srgbClr val="54A8C9"/>
            </a:solidFill>
          </c:spPr>
          <c:invertIfNegative val="0"/>
          <c:dLbls>
            <c:dLbl>
              <c:idx val="2"/>
              <c:layout>
                <c:manualLayout>
                  <c:x val="-2.42193779815342E-3"/>
                  <c:y val="0.13083703138204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14B4-4767-9F26-B17D5EBF7EBD}"/>
                </c:ext>
              </c:extLst>
            </c:dLbl>
            <c:dLbl>
              <c:idx val="3"/>
              <c:layout>
                <c:manualLayout>
                  <c:x val="-2.2358109248465101E-3"/>
                  <c:y val="0.14722819852295799"/>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14B4-4767-9F26-B17D5EBF7EBD}"/>
                </c:ext>
              </c:extLst>
            </c:dLbl>
            <c:spPr>
              <a:noFill/>
              <a:ln>
                <a:noFill/>
              </a:ln>
              <a:effectLst/>
            </c:spPr>
            <c:txPr>
              <a:bodyPr/>
              <a:lstStyle/>
              <a:p>
                <a:pPr>
                  <a:defRPr sz="1400">
                    <a:solidFill>
                      <a:srgbClr val="FFFFFF"/>
                    </a:solidFill>
                  </a:defRPr>
                </a:pPr>
                <a:endParaRPr lang="it-IT"/>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Foglio1!$A$2:$A$5</c:f>
              <c:strCache>
                <c:ptCount val="4"/>
                <c:pt idx="0">
                  <c:v>Sarei disposto a spostarmi altrove, se fosse utile per il mio futuro</c:v>
                </c:pt>
                <c:pt idx="1">
                  <c:v>Sarei disposto a spostarmi altrove solo se fosse assolutamente necessario</c:v>
                </c:pt>
                <c:pt idx="2">
                  <c:v>Non sarei assolutamente disposto a spostarmi altrove</c:v>
                </c:pt>
                <c:pt idx="3">
                  <c:v>Vorrei sicuramente spostarmi altrove</c:v>
                </c:pt>
              </c:strCache>
            </c:strRef>
          </c:cat>
          <c:val>
            <c:numRef>
              <c:f>Foglio1!$C$2:$C$5</c:f>
              <c:numCache>
                <c:formatCode>General</c:formatCode>
                <c:ptCount val="4"/>
                <c:pt idx="0">
                  <c:v>38</c:v>
                </c:pt>
                <c:pt idx="1">
                  <c:v>30</c:v>
                </c:pt>
                <c:pt idx="2">
                  <c:v>20</c:v>
                </c:pt>
                <c:pt idx="3">
                  <c:v>12</c:v>
                </c:pt>
              </c:numCache>
            </c:numRef>
          </c:val>
          <c:extLst>
            <c:ext xmlns:c16="http://schemas.microsoft.com/office/drawing/2014/chart" uri="{C3380CC4-5D6E-409C-BE32-E72D297353CC}">
              <c16:uniqueId val="{00000004-14B4-4767-9F26-B17D5EBF7EBD}"/>
            </c:ext>
          </c:extLst>
        </c:ser>
        <c:ser>
          <c:idx val="2"/>
          <c:order val="2"/>
          <c:tx>
            <c:strRef>
              <c:f>Foglio1!$D$1</c:f>
              <c:strCache>
                <c:ptCount val="1"/>
                <c:pt idx="0">
                  <c:v>2018</c:v>
                </c:pt>
              </c:strCache>
            </c:strRef>
          </c:tx>
          <c:spPr>
            <a:solidFill>
              <a:srgbClr val="B24D13"/>
            </a:solidFill>
          </c:spPr>
          <c:invertIfNegative val="0"/>
          <c:dLbls>
            <c:spPr>
              <a:noFill/>
              <a:ln>
                <a:noFill/>
              </a:ln>
              <a:effectLst/>
            </c:spPr>
            <c:txPr>
              <a:bodyPr/>
              <a:lstStyle/>
              <a:p>
                <a:pPr>
                  <a:defRPr sz="1400">
                    <a:solidFill>
                      <a:srgbClr val="FFFFFF"/>
                    </a:solidFill>
                    <a:latin typeface="Calibri"/>
                    <a:cs typeface="Calibri"/>
                  </a:defRPr>
                </a:pPr>
                <a:endParaRPr lang="it-IT"/>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Foglio1!$A$2:$A$5</c:f>
              <c:strCache>
                <c:ptCount val="4"/>
                <c:pt idx="0">
                  <c:v>Sarei disposto a spostarmi altrove, se fosse utile per il mio futuro</c:v>
                </c:pt>
                <c:pt idx="1">
                  <c:v>Sarei disposto a spostarmi altrove solo se fosse assolutamente necessario</c:v>
                </c:pt>
                <c:pt idx="2">
                  <c:v>Non sarei assolutamente disposto a spostarmi altrove</c:v>
                </c:pt>
                <c:pt idx="3">
                  <c:v>Vorrei sicuramente spostarmi altrove</c:v>
                </c:pt>
              </c:strCache>
            </c:strRef>
          </c:cat>
          <c:val>
            <c:numRef>
              <c:f>Foglio1!$D$2:$D$5</c:f>
              <c:numCache>
                <c:formatCode>General</c:formatCode>
                <c:ptCount val="4"/>
                <c:pt idx="0">
                  <c:v>35</c:v>
                </c:pt>
                <c:pt idx="1">
                  <c:v>30</c:v>
                </c:pt>
                <c:pt idx="2">
                  <c:v>14</c:v>
                </c:pt>
                <c:pt idx="3">
                  <c:v>21</c:v>
                </c:pt>
              </c:numCache>
            </c:numRef>
          </c:val>
          <c:extLst>
            <c:ext xmlns:c16="http://schemas.microsoft.com/office/drawing/2014/chart" uri="{C3380CC4-5D6E-409C-BE32-E72D297353CC}">
              <c16:uniqueId val="{00000005-14B4-4767-9F26-B17D5EBF7EBD}"/>
            </c:ext>
          </c:extLst>
        </c:ser>
        <c:ser>
          <c:idx val="3"/>
          <c:order val="3"/>
          <c:tx>
            <c:strRef>
              <c:f>Foglio1!$E$1</c:f>
              <c:strCache>
                <c:ptCount val="1"/>
                <c:pt idx="0">
                  <c:v>2019</c:v>
                </c:pt>
              </c:strCache>
            </c:strRef>
          </c:tx>
          <c:spPr>
            <a:solidFill>
              <a:schemeClr val="accent6">
                <a:lumMod val="60000"/>
                <a:lumOff val="40000"/>
              </a:schemeClr>
            </a:solidFill>
          </c:spPr>
          <c:invertIfNegative val="0"/>
          <c:dLbls>
            <c:dLbl>
              <c:idx val="0"/>
              <c:layout>
                <c:manualLayout>
                  <c:x val="1.6348941509022701E-3"/>
                  <c:y val="0.153943125893961"/>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14B4-4767-9F26-B17D5EBF7EBD}"/>
                </c:ext>
              </c:extLst>
            </c:dLbl>
            <c:dLbl>
              <c:idx val="1"/>
              <c:layout>
                <c:manualLayout>
                  <c:x val="0"/>
                  <c:y val="0.164939063457815"/>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14B4-4767-9F26-B17D5EBF7EBD}"/>
                </c:ext>
              </c:extLst>
            </c:dLbl>
            <c:dLbl>
              <c:idx val="2"/>
              <c:layout>
                <c:manualLayout>
                  <c:x val="3.2697883018045501E-3"/>
                  <c:y val="0.164939063457815"/>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14B4-4767-9F26-B17D5EBF7EBD}"/>
                </c:ext>
              </c:extLst>
            </c:dLbl>
            <c:dLbl>
              <c:idx val="3"/>
              <c:layout>
                <c:manualLayout>
                  <c:x val="1.6348941509022701E-3"/>
                  <c:y val="0.15944109467588799"/>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14B4-4767-9F26-B17D5EBF7EBD}"/>
                </c:ext>
              </c:extLst>
            </c:dLbl>
            <c:spPr>
              <a:noFill/>
              <a:ln>
                <a:noFill/>
              </a:ln>
              <a:effectLst/>
            </c:spPr>
            <c:txPr>
              <a:bodyPr/>
              <a:lstStyle/>
              <a:p>
                <a:pPr>
                  <a:defRPr sz="1400">
                    <a:solidFill>
                      <a:schemeClr val="bg1"/>
                    </a:solidFill>
                  </a:defRPr>
                </a:pPr>
                <a:endParaRPr lang="it-IT"/>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Foglio1!$A$2:$A$5</c:f>
              <c:strCache>
                <c:ptCount val="4"/>
                <c:pt idx="0">
                  <c:v>Sarei disposto a spostarmi altrove, se fosse utile per il mio futuro</c:v>
                </c:pt>
                <c:pt idx="1">
                  <c:v>Sarei disposto a spostarmi altrove solo se fosse assolutamente necessario</c:v>
                </c:pt>
                <c:pt idx="2">
                  <c:v>Non sarei assolutamente disposto a spostarmi altrove</c:v>
                </c:pt>
                <c:pt idx="3">
                  <c:v>Vorrei sicuramente spostarmi altrove</c:v>
                </c:pt>
              </c:strCache>
            </c:strRef>
          </c:cat>
          <c:val>
            <c:numRef>
              <c:f>Foglio1!$E$2:$E$5</c:f>
              <c:numCache>
                <c:formatCode>0</c:formatCode>
                <c:ptCount val="4"/>
                <c:pt idx="0">
                  <c:v>34</c:v>
                </c:pt>
                <c:pt idx="1">
                  <c:v>32</c:v>
                </c:pt>
                <c:pt idx="2">
                  <c:v>15</c:v>
                </c:pt>
                <c:pt idx="3">
                  <c:v>19</c:v>
                </c:pt>
              </c:numCache>
            </c:numRef>
          </c:val>
          <c:extLst>
            <c:ext xmlns:c16="http://schemas.microsoft.com/office/drawing/2014/chart" uri="{C3380CC4-5D6E-409C-BE32-E72D297353CC}">
              <c16:uniqueId val="{0000000A-14B4-4767-9F26-B17D5EBF7EBD}"/>
            </c:ext>
          </c:extLst>
        </c:ser>
        <c:ser>
          <c:idx val="4"/>
          <c:order val="4"/>
          <c:tx>
            <c:strRef>
              <c:f>Foglio1!$F$1</c:f>
              <c:strCache>
                <c:ptCount val="1"/>
                <c:pt idx="0">
                  <c:v>2020</c:v>
                </c:pt>
              </c:strCache>
            </c:strRef>
          </c:tx>
          <c:spPr>
            <a:solidFill>
              <a:srgbClr val="00B050"/>
            </a:solidFill>
          </c:spPr>
          <c:invertIfNegative val="0"/>
          <c:dLbls>
            <c:spPr>
              <a:noFill/>
              <a:ln>
                <a:noFill/>
              </a:ln>
              <a:effectLst/>
            </c:spPr>
            <c:txPr>
              <a:bodyPr wrap="square" lIns="38100" tIns="19050" rIns="38100" bIns="19050" anchor="ctr">
                <a:spAutoFit/>
              </a:bodyPr>
              <a:lstStyle/>
              <a:p>
                <a:pPr>
                  <a:defRPr sz="1400">
                    <a:solidFill>
                      <a:schemeClr val="bg1"/>
                    </a:solidFill>
                  </a:defRPr>
                </a:pPr>
                <a:endParaRPr lang="it-IT"/>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Foglio1!$A$2:$A$5</c:f>
              <c:strCache>
                <c:ptCount val="4"/>
                <c:pt idx="0">
                  <c:v>Sarei disposto a spostarmi altrove, se fosse utile per il mio futuro</c:v>
                </c:pt>
                <c:pt idx="1">
                  <c:v>Sarei disposto a spostarmi altrove solo se fosse assolutamente necessario</c:v>
                </c:pt>
                <c:pt idx="2">
                  <c:v>Non sarei assolutamente disposto a spostarmi altrove</c:v>
                </c:pt>
                <c:pt idx="3">
                  <c:v>Vorrei sicuramente spostarmi altrove</c:v>
                </c:pt>
              </c:strCache>
            </c:strRef>
          </c:cat>
          <c:val>
            <c:numRef>
              <c:f>Foglio1!$F$2:$F$5</c:f>
              <c:numCache>
                <c:formatCode>General</c:formatCode>
                <c:ptCount val="4"/>
                <c:pt idx="0">
                  <c:v>40</c:v>
                </c:pt>
                <c:pt idx="1">
                  <c:v>28</c:v>
                </c:pt>
                <c:pt idx="2">
                  <c:v>22</c:v>
                </c:pt>
                <c:pt idx="3">
                  <c:v>10</c:v>
                </c:pt>
              </c:numCache>
            </c:numRef>
          </c:val>
          <c:extLst>
            <c:ext xmlns:c16="http://schemas.microsoft.com/office/drawing/2014/chart" uri="{C3380CC4-5D6E-409C-BE32-E72D297353CC}">
              <c16:uniqueId val="{00000001-E5C6-4AF9-BB0E-9B67B5B0AC4D}"/>
            </c:ext>
          </c:extLst>
        </c:ser>
        <c:ser>
          <c:idx val="5"/>
          <c:order val="5"/>
          <c:tx>
            <c:strRef>
              <c:f>Foglio1!$G$1</c:f>
              <c:strCache>
                <c:ptCount val="1"/>
                <c:pt idx="0">
                  <c:v>2021</c:v>
                </c:pt>
              </c:strCache>
            </c:strRef>
          </c:tx>
          <c:spPr>
            <a:solidFill>
              <a:srgbClr val="FFC000"/>
            </a:solidFill>
          </c:spPr>
          <c:invertIfNegative val="0"/>
          <c:dLbls>
            <c:spPr>
              <a:noFill/>
              <a:ln>
                <a:noFill/>
              </a:ln>
              <a:effectLst/>
            </c:spPr>
            <c:txPr>
              <a:bodyPr wrap="square" lIns="38100" tIns="19050" rIns="38100" bIns="19050" anchor="ctr">
                <a:spAutoFit/>
              </a:bodyPr>
              <a:lstStyle/>
              <a:p>
                <a:pPr>
                  <a:defRPr sz="1400">
                    <a:solidFill>
                      <a:schemeClr val="bg1"/>
                    </a:solidFill>
                  </a:defRPr>
                </a:pPr>
                <a:endParaRPr lang="it-IT"/>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Foglio1!$A$2:$A$5</c:f>
              <c:strCache>
                <c:ptCount val="4"/>
                <c:pt idx="0">
                  <c:v>Sarei disposto a spostarmi altrove, se fosse utile per il mio futuro</c:v>
                </c:pt>
                <c:pt idx="1">
                  <c:v>Sarei disposto a spostarmi altrove solo se fosse assolutamente necessario</c:v>
                </c:pt>
                <c:pt idx="2">
                  <c:v>Non sarei assolutamente disposto a spostarmi altrove</c:v>
                </c:pt>
                <c:pt idx="3">
                  <c:v>Vorrei sicuramente spostarmi altrove</c:v>
                </c:pt>
              </c:strCache>
            </c:strRef>
          </c:cat>
          <c:val>
            <c:numRef>
              <c:f>Foglio1!$G$2:$G$5</c:f>
              <c:numCache>
                <c:formatCode>0</c:formatCode>
                <c:ptCount val="4"/>
                <c:pt idx="0">
                  <c:v>31</c:v>
                </c:pt>
                <c:pt idx="1">
                  <c:v>32</c:v>
                </c:pt>
                <c:pt idx="2" formatCode="General">
                  <c:v>25</c:v>
                </c:pt>
                <c:pt idx="3" formatCode="General">
                  <c:v>12</c:v>
                </c:pt>
              </c:numCache>
            </c:numRef>
          </c:val>
          <c:extLst>
            <c:ext xmlns:c16="http://schemas.microsoft.com/office/drawing/2014/chart" uri="{C3380CC4-5D6E-409C-BE32-E72D297353CC}">
              <c16:uniqueId val="{00000001-FC2E-4CB1-B60C-6725FD76B15D}"/>
            </c:ext>
          </c:extLst>
        </c:ser>
        <c:ser>
          <c:idx val="6"/>
          <c:order val="6"/>
          <c:tx>
            <c:strRef>
              <c:f>Foglio1!$H$1</c:f>
              <c:strCache>
                <c:ptCount val="1"/>
                <c:pt idx="0">
                  <c:v>2022</c:v>
                </c:pt>
              </c:strCache>
            </c:strRef>
          </c:tx>
          <c:spPr>
            <a:solidFill>
              <a:schemeClr val="accent5"/>
            </a:solidFill>
          </c:spPr>
          <c:invertIfNegative val="0"/>
          <c:dLbls>
            <c:spPr>
              <a:noFill/>
              <a:ln>
                <a:noFill/>
              </a:ln>
              <a:effectLst/>
            </c:spPr>
            <c:txPr>
              <a:bodyPr wrap="square" lIns="38100" tIns="19050" rIns="38100" bIns="19050" anchor="ctr" anchorCtr="0">
                <a:spAutoFit/>
              </a:bodyPr>
              <a:lstStyle/>
              <a:p>
                <a:pPr algn="ctr">
                  <a:defRPr lang="en-US" sz="1400" b="0" i="0" u="none" strike="noStrike" kern="1200" baseline="0">
                    <a:solidFill>
                      <a:schemeClr val="bg1"/>
                    </a:solidFill>
                    <a:latin typeface="+mn-lt"/>
                    <a:ea typeface="+mn-ea"/>
                    <a:cs typeface="+mn-cs"/>
                  </a:defRPr>
                </a:pPr>
                <a:endParaRPr lang="it-IT"/>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Foglio1!$A$2:$A$5</c:f>
              <c:strCache>
                <c:ptCount val="4"/>
                <c:pt idx="0">
                  <c:v>Sarei disposto a spostarmi altrove, se fosse utile per il mio futuro</c:v>
                </c:pt>
                <c:pt idx="1">
                  <c:v>Sarei disposto a spostarmi altrove solo se fosse assolutamente necessario</c:v>
                </c:pt>
                <c:pt idx="2">
                  <c:v>Non sarei assolutamente disposto a spostarmi altrove</c:v>
                </c:pt>
                <c:pt idx="3">
                  <c:v>Vorrei sicuramente spostarmi altrove</c:v>
                </c:pt>
              </c:strCache>
            </c:strRef>
          </c:cat>
          <c:val>
            <c:numRef>
              <c:f>Foglio1!$H$2:$H$5</c:f>
              <c:numCache>
                <c:formatCode>General</c:formatCode>
                <c:ptCount val="4"/>
                <c:pt idx="0">
                  <c:v>34</c:v>
                </c:pt>
                <c:pt idx="1">
                  <c:v>32</c:v>
                </c:pt>
                <c:pt idx="2">
                  <c:v>22</c:v>
                </c:pt>
                <c:pt idx="3">
                  <c:v>12</c:v>
                </c:pt>
              </c:numCache>
            </c:numRef>
          </c:val>
          <c:extLst>
            <c:ext xmlns:c16="http://schemas.microsoft.com/office/drawing/2014/chart" uri="{C3380CC4-5D6E-409C-BE32-E72D297353CC}">
              <c16:uniqueId val="{00000000-FA97-4C51-A1F0-92131FD97851}"/>
            </c:ext>
          </c:extLst>
        </c:ser>
        <c:dLbls>
          <c:showLegendKey val="0"/>
          <c:showVal val="0"/>
          <c:showCatName val="0"/>
          <c:showSerName val="0"/>
          <c:showPercent val="0"/>
          <c:showBubbleSize val="0"/>
        </c:dLbls>
        <c:gapWidth val="150"/>
        <c:axId val="2129505240"/>
        <c:axId val="2129508216"/>
      </c:barChart>
      <c:catAx>
        <c:axId val="2129505240"/>
        <c:scaling>
          <c:orientation val="minMax"/>
        </c:scaling>
        <c:delete val="0"/>
        <c:axPos val="b"/>
        <c:numFmt formatCode="General" sourceLinked="0"/>
        <c:majorTickMark val="none"/>
        <c:minorTickMark val="none"/>
        <c:tickLblPos val="nextTo"/>
        <c:txPr>
          <a:bodyPr/>
          <a:lstStyle/>
          <a:p>
            <a:pPr>
              <a:defRPr sz="900">
                <a:latin typeface="Calibri"/>
                <a:cs typeface="Calibri"/>
              </a:defRPr>
            </a:pPr>
            <a:endParaRPr lang="it-IT"/>
          </a:p>
        </c:txPr>
        <c:crossAx val="2129508216"/>
        <c:crosses val="autoZero"/>
        <c:auto val="1"/>
        <c:lblAlgn val="ctr"/>
        <c:lblOffset val="100"/>
        <c:noMultiLvlLbl val="0"/>
      </c:catAx>
      <c:valAx>
        <c:axId val="2129508216"/>
        <c:scaling>
          <c:orientation val="minMax"/>
        </c:scaling>
        <c:delete val="1"/>
        <c:axPos val="l"/>
        <c:numFmt formatCode="0" sourceLinked="1"/>
        <c:majorTickMark val="out"/>
        <c:minorTickMark val="none"/>
        <c:tickLblPos val="nextTo"/>
        <c:crossAx val="2129505240"/>
        <c:crosses val="autoZero"/>
        <c:crossBetween val="between"/>
      </c:valAx>
    </c:plotArea>
    <c:legend>
      <c:legendPos val="r"/>
      <c:layout>
        <c:manualLayout>
          <c:xMode val="edge"/>
          <c:yMode val="edge"/>
          <c:x val="0.33173637215958102"/>
          <c:y val="1.4619369746355401E-3"/>
          <c:w val="0.66786249948024523"/>
          <c:h val="0.10734675818980895"/>
        </c:manualLayout>
      </c:layout>
      <c:overlay val="0"/>
      <c:txPr>
        <a:bodyPr/>
        <a:lstStyle/>
        <a:p>
          <a:pPr>
            <a:defRPr sz="1200">
              <a:latin typeface="Calibri"/>
              <a:cs typeface="Calibri"/>
            </a:defRPr>
          </a:pPr>
          <a:endParaRPr lang="it-IT"/>
        </a:p>
      </c:txPr>
    </c:legend>
    <c:plotVisOnly val="1"/>
    <c:dispBlanksAs val="gap"/>
    <c:showDLblsOverMax val="0"/>
  </c:chart>
  <c:txPr>
    <a:bodyPr/>
    <a:lstStyle/>
    <a:p>
      <a:pPr>
        <a:defRPr sz="1800"/>
      </a:pPr>
      <a:endParaRPr lang="it-IT"/>
    </a:p>
  </c:txPr>
  <c:externalData r:id="rId1">
    <c:autoUpdate val="0"/>
  </c:externalData>
</c:chartSpace>
</file>

<file path=ppt/charts/chart15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it-IT"/>
  <c:roundedCorners val="0"/>
  <mc:AlternateContent xmlns:mc="http://schemas.openxmlformats.org/markup-compatibility/2006">
    <mc:Choice xmlns:c14="http://schemas.microsoft.com/office/drawing/2007/8/2/chart" Requires="c14">
      <c14:style val="120"/>
    </mc:Choice>
    <mc:Fallback>
      <c:style val="20"/>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631834400543413"/>
          <c:y val="0"/>
          <c:w val="0.36797517781561201"/>
          <c:h val="0.94590882869188797"/>
        </c:manualLayout>
      </c:layout>
      <c:barChart>
        <c:barDir val="bar"/>
        <c:grouping val="clustered"/>
        <c:varyColors val="0"/>
        <c:ser>
          <c:idx val="0"/>
          <c:order val="0"/>
          <c:spPr>
            <a:solidFill>
              <a:srgbClr val="CA5817"/>
            </a:solidFill>
            <a:ln w="28575" cmpd="sng">
              <a:solidFill>
                <a:srgbClr val="CA5817"/>
              </a:solidFill>
            </a:ln>
          </c:spPr>
          <c:invertIfNegative val="0"/>
          <c:dLbls>
            <c:dLbl>
              <c:idx val="0"/>
              <c:layout>
                <c:manualLayout>
                  <c:x val="-3.9647960816228903E-3"/>
                  <c:y val="3.7318774451678498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7680-4A8F-A82B-606FC1364A0A}"/>
                </c:ext>
              </c:extLst>
            </c:dLbl>
            <c:dLbl>
              <c:idx val="1"/>
              <c:layout>
                <c:manualLayout>
                  <c:x val="-1.3843946611009101E-3"/>
                  <c:y val="2.4629930164157799E-4"/>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7680-4A8F-A82B-606FC1364A0A}"/>
                </c:ext>
              </c:extLst>
            </c:dLbl>
            <c:dLbl>
              <c:idx val="2"/>
              <c:layout>
                <c:manualLayout>
                  <c:x val="-4.4295993021584304E-3"/>
                  <c:y val="3.1771988712725099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7680-4A8F-A82B-606FC1364A0A}"/>
                </c:ext>
              </c:extLst>
            </c:dLbl>
            <c:dLbl>
              <c:idx val="3"/>
              <c:layout>
                <c:manualLayout>
                  <c:x val="-1.7310342745868301E-3"/>
                  <c:y val="1.3605282121004799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7680-4A8F-A82B-606FC1364A0A}"/>
                </c:ext>
              </c:extLst>
            </c:dLbl>
            <c:dLbl>
              <c:idx val="4"/>
              <c:layout>
                <c:manualLayout>
                  <c:x val="-3.0240633582998199E-3"/>
                  <c:y val="-2.4779315638997299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7680-4A8F-A82B-606FC1364A0A}"/>
                </c:ext>
              </c:extLst>
            </c:dLbl>
            <c:dLbl>
              <c:idx val="5"/>
              <c:layout>
                <c:manualLayout>
                  <c:x val="-5.0379728042369998E-17"/>
                  <c:y val="4.0164152229026501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7680-4A8F-A82B-606FC1364A0A}"/>
                </c:ext>
              </c:extLst>
            </c:dLbl>
            <c:dLbl>
              <c:idx val="6"/>
              <c:layout>
                <c:manualLayout>
                  <c:x val="7.6773855561567696E-4"/>
                  <c:y val="4.98854120042051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7680-4A8F-A82B-606FC1364A0A}"/>
                </c:ext>
              </c:extLst>
            </c:dLbl>
            <c:spPr>
              <a:noFill/>
              <a:ln>
                <a:noFill/>
              </a:ln>
              <a:effectLst/>
            </c:spPr>
            <c:txPr>
              <a:bodyPr/>
              <a:lstStyle/>
              <a:p>
                <a:pPr>
                  <a:defRPr sz="1600">
                    <a:latin typeface="Calibri"/>
                    <a:cs typeface="Calibri"/>
                  </a:defRPr>
                </a:pPr>
                <a:endParaRPr lang="it-IT"/>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Foglio1!$A$2:$A$10</c:f>
              <c:strCache>
                <c:ptCount val="9"/>
                <c:pt idx="0">
                  <c:v>un' occasione di realizzazione personale</c:v>
                </c:pt>
                <c:pt idx="1">
                  <c:v>un modo per portare a casa uno stipendio</c:v>
                </c:pt>
                <c:pt idx="2">
                  <c:v>un'occasione per alzare lo standard economico di vita</c:v>
                </c:pt>
                <c:pt idx="3">
                  <c:v>una necessità che limita la vita personale</c:v>
                </c:pt>
                <c:pt idx="4">
                  <c:v>un modo per fare del bene agli altri</c:v>
                </c:pt>
                <c:pt idx="5">
                  <c:v>un'occasione per allargare la propria cerchia di conoscenze</c:v>
                </c:pt>
                <c:pt idx="6">
                  <c:v>un modo per diventare una persona che conta</c:v>
                </c:pt>
                <c:pt idx="7">
                  <c:v>Non saprei</c:v>
                </c:pt>
                <c:pt idx="8">
                  <c:v>Preferisco non rispondere</c:v>
                </c:pt>
              </c:strCache>
            </c:strRef>
          </c:cat>
          <c:val>
            <c:numRef>
              <c:f>Foglio1!$B$2:$B$10</c:f>
              <c:numCache>
                <c:formatCode>0</c:formatCode>
                <c:ptCount val="9"/>
                <c:pt idx="0">
                  <c:v>48.1</c:v>
                </c:pt>
                <c:pt idx="1">
                  <c:v>44.7</c:v>
                </c:pt>
                <c:pt idx="2">
                  <c:v>33.200000000000003</c:v>
                </c:pt>
                <c:pt idx="3">
                  <c:v>15</c:v>
                </c:pt>
                <c:pt idx="4">
                  <c:v>9.4</c:v>
                </c:pt>
                <c:pt idx="5">
                  <c:v>7.3</c:v>
                </c:pt>
                <c:pt idx="6">
                  <c:v>6.2</c:v>
                </c:pt>
                <c:pt idx="7">
                  <c:v>4.0999999999999996</c:v>
                </c:pt>
                <c:pt idx="8">
                  <c:v>1.2</c:v>
                </c:pt>
              </c:numCache>
            </c:numRef>
          </c:val>
          <c:extLst>
            <c:ext xmlns:c16="http://schemas.microsoft.com/office/drawing/2014/chart" uri="{C3380CC4-5D6E-409C-BE32-E72D297353CC}">
              <c16:uniqueId val="{00000007-7680-4A8F-A82B-606FC1364A0A}"/>
            </c:ext>
          </c:extLst>
        </c:ser>
        <c:dLbls>
          <c:showLegendKey val="0"/>
          <c:showVal val="0"/>
          <c:showCatName val="0"/>
          <c:showSerName val="0"/>
          <c:showPercent val="0"/>
          <c:showBubbleSize val="0"/>
        </c:dLbls>
        <c:gapWidth val="47"/>
        <c:axId val="2128864824"/>
        <c:axId val="2128868136"/>
      </c:barChart>
      <c:catAx>
        <c:axId val="2128864824"/>
        <c:scaling>
          <c:orientation val="maxMin"/>
        </c:scaling>
        <c:delete val="0"/>
        <c:axPos val="l"/>
        <c:numFmt formatCode="General" sourceLinked="0"/>
        <c:majorTickMark val="none"/>
        <c:minorTickMark val="none"/>
        <c:tickLblPos val="nextTo"/>
        <c:spPr>
          <a:ln w="28575" cmpd="sng">
            <a:solidFill>
              <a:sysClr val="windowText" lastClr="000000">
                <a:lumMod val="50000"/>
                <a:lumOff val="50000"/>
              </a:sysClr>
            </a:solidFill>
          </a:ln>
        </c:spPr>
        <c:txPr>
          <a:bodyPr/>
          <a:lstStyle/>
          <a:p>
            <a:pPr algn="r">
              <a:defRPr sz="1050" cap="none">
                <a:latin typeface="Calibri"/>
                <a:cs typeface="Calibri"/>
              </a:defRPr>
            </a:pPr>
            <a:endParaRPr lang="it-IT"/>
          </a:p>
        </c:txPr>
        <c:crossAx val="2128868136"/>
        <c:crosses val="autoZero"/>
        <c:auto val="1"/>
        <c:lblAlgn val="ctr"/>
        <c:lblOffset val="100"/>
        <c:noMultiLvlLbl val="0"/>
      </c:catAx>
      <c:valAx>
        <c:axId val="2128868136"/>
        <c:scaling>
          <c:orientation val="minMax"/>
        </c:scaling>
        <c:delete val="1"/>
        <c:axPos val="t"/>
        <c:numFmt formatCode="0" sourceLinked="1"/>
        <c:majorTickMark val="out"/>
        <c:minorTickMark val="none"/>
        <c:tickLblPos val="nextTo"/>
        <c:crossAx val="2128864824"/>
        <c:crosses val="autoZero"/>
        <c:crossBetween val="between"/>
      </c:valAx>
    </c:plotArea>
    <c:plotVisOnly val="1"/>
    <c:dispBlanksAs val="zero"/>
    <c:showDLblsOverMax val="0"/>
  </c:chart>
  <c:spPr>
    <a:ln>
      <a:noFill/>
    </a:ln>
  </c:spPr>
  <c:txPr>
    <a:bodyPr/>
    <a:lstStyle/>
    <a:p>
      <a:pPr>
        <a:defRPr sz="1800">
          <a:solidFill>
            <a:srgbClr val="000000"/>
          </a:solidFill>
          <a:latin typeface="Century Gothic"/>
          <a:cs typeface="Century Gothic"/>
        </a:defRPr>
      </a:pPr>
      <a:endParaRPr lang="it-IT"/>
    </a:p>
  </c:txPr>
  <c:externalData r:id="rId2">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84533816574293E-3"/>
          <c:y val="1.1335387579778301E-2"/>
          <c:w val="0.97271880819366796"/>
          <c:h val="0.844644353770034"/>
        </c:manualLayout>
      </c:layout>
      <c:lineChart>
        <c:grouping val="standard"/>
        <c:varyColors val="0"/>
        <c:ser>
          <c:idx val="0"/>
          <c:order val="0"/>
          <c:tx>
            <c:strRef>
              <c:f>Sheet1!$B$1</c:f>
              <c:strCache>
                <c:ptCount val="1"/>
                <c:pt idx="0">
                  <c:v>IN TREND</c:v>
                </c:pt>
              </c:strCache>
            </c:strRef>
          </c:tx>
          <c:spPr>
            <a:ln w="317500" cap="rnd" cmpd="sng" algn="ctr">
              <a:solidFill>
                <a:srgbClr val="CA5817"/>
              </a:solidFill>
              <a:prstDash val="solid"/>
              <a:round/>
              <a:headEnd type="none" w="med" len="med"/>
              <a:tailEnd type="none" w="med" len="med"/>
            </a:ln>
            <a:effectLst/>
          </c:spPr>
          <c:marker>
            <c:symbol val="circle"/>
            <c:size val="30"/>
            <c:spPr>
              <a:solidFill>
                <a:srgbClr val="CA5817"/>
              </a:solidFill>
              <a:ln w="12700">
                <a:solidFill>
                  <a:schemeClr val="bg1"/>
                </a:solidFill>
                <a:prstDash val="solid"/>
              </a:ln>
              <a:effectLst/>
              <a:scene3d>
                <a:camera prst="orthographicFront"/>
                <a:lightRig rig="threePt" dir="t"/>
              </a:scene3d>
              <a:sp3d/>
            </c:spPr>
          </c:marker>
          <c:dLbls>
            <c:dLbl>
              <c:idx val="5"/>
              <c:layout>
                <c:manualLayout>
                  <c:x val="-4.4525847217689103E-2"/>
                  <c:y val="-8.4655454522023308E-3"/>
                </c:manualLayout>
              </c:layout>
              <c:tx>
                <c:rich>
                  <a:bodyPr/>
                  <a:lstStyle/>
                  <a:p>
                    <a:pPr>
                      <a:defRPr sz="1600" b="0">
                        <a:solidFill>
                          <a:srgbClr val="FFFFFF"/>
                        </a:solidFill>
                      </a:defRPr>
                    </a:pPr>
                    <a:r>
                      <a:rPr lang="en-US" dirty="0">
                        <a:ea typeface="Calibri"/>
                      </a:rPr>
                      <a:t>69</a:t>
                    </a:r>
                  </a:p>
                </c:rich>
              </c:tx>
              <c:spPr/>
              <c:dLblPos val="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CCF4-40DA-9890-85397328B2A7}"/>
                </c:ext>
              </c:extLst>
            </c:dLbl>
            <c:dLbl>
              <c:idx val="6"/>
              <c:tx>
                <c:rich>
                  <a:bodyPr/>
                  <a:lstStyle/>
                  <a:p>
                    <a:pPr>
                      <a:defRPr sz="1600" b="0">
                        <a:solidFill>
                          <a:srgbClr val="FFFFFF"/>
                        </a:solidFill>
                      </a:defRPr>
                    </a:pPr>
                    <a:r>
                      <a:rPr lang="en-US" dirty="0">
                        <a:ea typeface="Calibri"/>
                      </a:rPr>
                      <a:t>75</a:t>
                    </a:r>
                  </a:p>
                </c:rich>
              </c:tx>
              <c:spPr/>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CCF4-40DA-9890-85397328B2A7}"/>
                </c:ext>
              </c:extLst>
            </c:dLbl>
            <c:spPr>
              <a:noFill/>
              <a:ln>
                <a:noFill/>
              </a:ln>
              <a:effectLst/>
            </c:spPr>
            <c:txPr>
              <a:bodyPr/>
              <a:lstStyle/>
              <a:p>
                <a:pPr>
                  <a:defRPr sz="1600" b="0">
                    <a:solidFill>
                      <a:schemeClr val="bg1"/>
                    </a:solidFill>
                  </a:defRPr>
                </a:pPr>
                <a:endParaRPr lang="it-IT"/>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Sheet1!$A$2:$A$24</c:f>
              <c:strCache>
                <c:ptCount val="23"/>
                <c:pt idx="0">
                  <c:v>1997</c:v>
                </c:pt>
                <c:pt idx="1">
                  <c:v>1998</c:v>
                </c:pt>
                <c:pt idx="2">
                  <c:v>1999</c:v>
                </c:pt>
                <c:pt idx="3">
                  <c:v>2000</c:v>
                </c:pt>
                <c:pt idx="4">
                  <c:v>2002</c:v>
                </c:pt>
                <c:pt idx="5">
                  <c:v>2003</c:v>
                </c:pt>
                <c:pt idx="6">
                  <c:v>2004</c:v>
                </c:pt>
                <c:pt idx="7">
                  <c:v>2005</c:v>
                </c:pt>
                <c:pt idx="8">
                  <c:v>2007</c:v>
                </c:pt>
                <c:pt idx="9">
                  <c:v>2009</c:v>
                </c:pt>
                <c:pt idx="10">
                  <c:v>2010</c:v>
                </c:pt>
                <c:pt idx="11">
                  <c:v>2011</c:v>
                </c:pt>
                <c:pt idx="12">
                  <c:v>2012</c:v>
                </c:pt>
                <c:pt idx="13">
                  <c:v>2013</c:v>
                </c:pt>
                <c:pt idx="14">
                  <c:v>2014</c:v>
                </c:pt>
                <c:pt idx="15">
                  <c:v>2015</c:v>
                </c:pt>
                <c:pt idx="16">
                  <c:v>2016</c:v>
                </c:pt>
                <c:pt idx="17">
                  <c:v>2017</c:v>
                </c:pt>
                <c:pt idx="18">
                  <c:v>2018</c:v>
                </c:pt>
                <c:pt idx="19">
                  <c:v>2019</c:v>
                </c:pt>
                <c:pt idx="20">
                  <c:v>2020</c:v>
                </c:pt>
                <c:pt idx="21">
                  <c:v>2021</c:v>
                </c:pt>
                <c:pt idx="22">
                  <c:v>2022</c:v>
                </c:pt>
              </c:strCache>
            </c:strRef>
          </c:cat>
          <c:val>
            <c:numRef>
              <c:f>Sheet1!$B$2:$B$24</c:f>
              <c:numCache>
                <c:formatCode>General</c:formatCode>
                <c:ptCount val="23"/>
                <c:pt idx="0">
                  <c:v>53</c:v>
                </c:pt>
                <c:pt idx="1">
                  <c:v>56</c:v>
                </c:pt>
                <c:pt idx="2">
                  <c:v>57</c:v>
                </c:pt>
                <c:pt idx="3">
                  <c:v>57</c:v>
                </c:pt>
                <c:pt idx="4">
                  <c:v>69</c:v>
                </c:pt>
                <c:pt idx="5">
                  <c:v>69</c:v>
                </c:pt>
                <c:pt idx="6">
                  <c:v>75</c:v>
                </c:pt>
                <c:pt idx="7">
                  <c:v>68</c:v>
                </c:pt>
                <c:pt idx="8">
                  <c:v>68</c:v>
                </c:pt>
                <c:pt idx="9">
                  <c:v>65</c:v>
                </c:pt>
                <c:pt idx="10">
                  <c:v>64</c:v>
                </c:pt>
                <c:pt idx="11">
                  <c:v>67</c:v>
                </c:pt>
                <c:pt idx="12">
                  <c:v>56</c:v>
                </c:pt>
                <c:pt idx="13">
                  <c:v>54</c:v>
                </c:pt>
                <c:pt idx="14">
                  <c:v>54</c:v>
                </c:pt>
                <c:pt idx="15">
                  <c:v>57</c:v>
                </c:pt>
                <c:pt idx="16">
                  <c:v>61</c:v>
                </c:pt>
                <c:pt idx="17">
                  <c:v>56</c:v>
                </c:pt>
                <c:pt idx="18">
                  <c:v>59</c:v>
                </c:pt>
                <c:pt idx="19">
                  <c:v>64</c:v>
                </c:pt>
                <c:pt idx="20">
                  <c:v>61</c:v>
                </c:pt>
                <c:pt idx="21">
                  <c:v>65</c:v>
                </c:pt>
                <c:pt idx="22">
                  <c:v>80</c:v>
                </c:pt>
              </c:numCache>
            </c:numRef>
          </c:val>
          <c:smooth val="1"/>
          <c:extLst>
            <c:ext xmlns:c16="http://schemas.microsoft.com/office/drawing/2014/chart" uri="{C3380CC4-5D6E-409C-BE32-E72D297353CC}">
              <c16:uniqueId val="{00000002-CCF4-40DA-9890-85397328B2A7}"/>
            </c:ext>
          </c:extLst>
        </c:ser>
        <c:ser>
          <c:idx val="1"/>
          <c:order val="1"/>
          <c:tx>
            <c:strRef>
              <c:f>Sheet1!$C$1</c:f>
              <c:strCache>
                <c:ptCount val="1"/>
                <c:pt idx="0">
                  <c:v>OFF TREND</c:v>
                </c:pt>
              </c:strCache>
            </c:strRef>
          </c:tx>
          <c:spPr>
            <a:ln w="317500" cmpd="sng">
              <a:solidFill>
                <a:srgbClr val="C2B8B1"/>
              </a:solidFill>
            </a:ln>
          </c:spPr>
          <c:marker>
            <c:symbol val="circle"/>
            <c:size val="30"/>
            <c:spPr>
              <a:solidFill>
                <a:srgbClr val="C2B8B1"/>
              </a:solidFill>
              <a:ln w="12700">
                <a:solidFill>
                  <a:schemeClr val="bg1"/>
                </a:solidFill>
              </a:ln>
            </c:spPr>
          </c:marker>
          <c:dLbls>
            <c:spPr>
              <a:noFill/>
              <a:ln>
                <a:noFill/>
              </a:ln>
              <a:effectLst/>
            </c:spPr>
            <c:txPr>
              <a:bodyPr/>
              <a:lstStyle/>
              <a:p>
                <a:pPr>
                  <a:defRPr sz="1600" b="0">
                    <a:solidFill>
                      <a:schemeClr val="tx1"/>
                    </a:solidFill>
                  </a:defRPr>
                </a:pPr>
                <a:endParaRPr lang="it-IT"/>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Sheet1!$A$2:$A$24</c:f>
              <c:strCache>
                <c:ptCount val="23"/>
                <c:pt idx="0">
                  <c:v>1997</c:v>
                </c:pt>
                <c:pt idx="1">
                  <c:v>1998</c:v>
                </c:pt>
                <c:pt idx="2">
                  <c:v>1999</c:v>
                </c:pt>
                <c:pt idx="3">
                  <c:v>2000</c:v>
                </c:pt>
                <c:pt idx="4">
                  <c:v>2002</c:v>
                </c:pt>
                <c:pt idx="5">
                  <c:v>2003</c:v>
                </c:pt>
                <c:pt idx="6">
                  <c:v>2004</c:v>
                </c:pt>
                <c:pt idx="7">
                  <c:v>2005</c:v>
                </c:pt>
                <c:pt idx="8">
                  <c:v>2007</c:v>
                </c:pt>
                <c:pt idx="9">
                  <c:v>2009</c:v>
                </c:pt>
                <c:pt idx="10">
                  <c:v>2010</c:v>
                </c:pt>
                <c:pt idx="11">
                  <c:v>2011</c:v>
                </c:pt>
                <c:pt idx="12">
                  <c:v>2012</c:v>
                </c:pt>
                <c:pt idx="13">
                  <c:v>2013</c:v>
                </c:pt>
                <c:pt idx="14">
                  <c:v>2014</c:v>
                </c:pt>
                <c:pt idx="15">
                  <c:v>2015</c:v>
                </c:pt>
                <c:pt idx="16">
                  <c:v>2016</c:v>
                </c:pt>
                <c:pt idx="17">
                  <c:v>2017</c:v>
                </c:pt>
                <c:pt idx="18">
                  <c:v>2018</c:v>
                </c:pt>
                <c:pt idx="19">
                  <c:v>2019</c:v>
                </c:pt>
                <c:pt idx="20">
                  <c:v>2020</c:v>
                </c:pt>
                <c:pt idx="21">
                  <c:v>2021</c:v>
                </c:pt>
                <c:pt idx="22">
                  <c:v>2022</c:v>
                </c:pt>
              </c:strCache>
            </c:strRef>
          </c:cat>
          <c:val>
            <c:numRef>
              <c:f>Sheet1!$C$2:$C$24</c:f>
              <c:numCache>
                <c:formatCode>General</c:formatCode>
                <c:ptCount val="23"/>
                <c:pt idx="0">
                  <c:v>47</c:v>
                </c:pt>
                <c:pt idx="1">
                  <c:v>44</c:v>
                </c:pt>
                <c:pt idx="2">
                  <c:v>43</c:v>
                </c:pt>
                <c:pt idx="3">
                  <c:v>43</c:v>
                </c:pt>
                <c:pt idx="4">
                  <c:v>31</c:v>
                </c:pt>
                <c:pt idx="5">
                  <c:v>31</c:v>
                </c:pt>
                <c:pt idx="6">
                  <c:v>25</c:v>
                </c:pt>
                <c:pt idx="7">
                  <c:v>32</c:v>
                </c:pt>
                <c:pt idx="8">
                  <c:v>32</c:v>
                </c:pt>
                <c:pt idx="9">
                  <c:v>35</c:v>
                </c:pt>
                <c:pt idx="10">
                  <c:v>36</c:v>
                </c:pt>
                <c:pt idx="11">
                  <c:v>33</c:v>
                </c:pt>
                <c:pt idx="12">
                  <c:v>44</c:v>
                </c:pt>
                <c:pt idx="13">
                  <c:v>46</c:v>
                </c:pt>
                <c:pt idx="14">
                  <c:v>46</c:v>
                </c:pt>
                <c:pt idx="15">
                  <c:v>43</c:v>
                </c:pt>
                <c:pt idx="16">
                  <c:v>39</c:v>
                </c:pt>
                <c:pt idx="17">
                  <c:v>44</c:v>
                </c:pt>
                <c:pt idx="18">
                  <c:v>41</c:v>
                </c:pt>
                <c:pt idx="19">
                  <c:v>36</c:v>
                </c:pt>
                <c:pt idx="20">
                  <c:v>39</c:v>
                </c:pt>
                <c:pt idx="21">
                  <c:v>35</c:v>
                </c:pt>
                <c:pt idx="22">
                  <c:v>20</c:v>
                </c:pt>
              </c:numCache>
            </c:numRef>
          </c:val>
          <c:smooth val="0"/>
          <c:extLst>
            <c:ext xmlns:c16="http://schemas.microsoft.com/office/drawing/2014/chart" uri="{C3380CC4-5D6E-409C-BE32-E72D297353CC}">
              <c16:uniqueId val="{00000003-CCF4-40DA-9890-85397328B2A7}"/>
            </c:ext>
          </c:extLst>
        </c:ser>
        <c:dLbls>
          <c:showLegendKey val="0"/>
          <c:showVal val="1"/>
          <c:showCatName val="0"/>
          <c:showSerName val="0"/>
          <c:showPercent val="0"/>
          <c:showBubbleSize val="0"/>
        </c:dLbls>
        <c:marker val="1"/>
        <c:smooth val="0"/>
        <c:axId val="-2016097672"/>
        <c:axId val="-2015770728"/>
      </c:lineChart>
      <c:catAx>
        <c:axId val="-2016097672"/>
        <c:scaling>
          <c:orientation val="minMax"/>
        </c:scaling>
        <c:delete val="0"/>
        <c:axPos val="b"/>
        <c:numFmt formatCode="General" sourceLinked="1"/>
        <c:majorTickMark val="none"/>
        <c:minorTickMark val="none"/>
        <c:tickLblPos val="nextTo"/>
        <c:spPr>
          <a:ln w="9675">
            <a:solidFill>
              <a:srgbClr val="C2B8B1"/>
            </a:solidFill>
            <a:prstDash val="solid"/>
          </a:ln>
        </c:spPr>
        <c:txPr>
          <a:bodyPr rot="0" vert="horz"/>
          <a:lstStyle/>
          <a:p>
            <a:pPr>
              <a:defRPr sz="1100" b="0"/>
            </a:pPr>
            <a:endParaRPr lang="it-IT"/>
          </a:p>
        </c:txPr>
        <c:crossAx val="-2015770728"/>
        <c:crossesAt val="0"/>
        <c:auto val="1"/>
        <c:lblAlgn val="ctr"/>
        <c:lblOffset val="100"/>
        <c:tickLblSkip val="1"/>
        <c:tickMarkSkip val="1"/>
        <c:noMultiLvlLbl val="0"/>
      </c:catAx>
      <c:valAx>
        <c:axId val="-2015770728"/>
        <c:scaling>
          <c:orientation val="minMax"/>
          <c:max val="100"/>
          <c:min val="0"/>
        </c:scaling>
        <c:delete val="1"/>
        <c:axPos val="l"/>
        <c:numFmt formatCode="0" sourceLinked="0"/>
        <c:majorTickMark val="out"/>
        <c:minorTickMark val="none"/>
        <c:tickLblPos val="nextTo"/>
        <c:crossAx val="-2016097672"/>
        <c:crosses val="autoZero"/>
        <c:crossBetween val="between"/>
        <c:majorUnit val="2"/>
      </c:valAx>
      <c:spPr>
        <a:noFill/>
        <a:ln w="25387">
          <a:noFill/>
        </a:ln>
      </c:spPr>
    </c:plotArea>
    <c:legend>
      <c:legendPos val="r"/>
      <c:layout>
        <c:manualLayout>
          <c:xMode val="edge"/>
          <c:yMode val="edge"/>
          <c:x val="0.18123430021635401"/>
          <c:y val="5.71295446203125E-2"/>
          <c:w val="0.58937332763754102"/>
          <c:h val="7.0707079684557306E-2"/>
        </c:manualLayout>
      </c:layout>
      <c:overlay val="0"/>
      <c:spPr>
        <a:noFill/>
        <a:ln>
          <a:noFill/>
        </a:ln>
      </c:spPr>
      <c:txPr>
        <a:bodyPr/>
        <a:lstStyle/>
        <a:p>
          <a:pPr>
            <a:defRPr sz="1600" b="0"/>
          </a:pPr>
          <a:endParaRPr lang="it-IT"/>
        </a:p>
      </c:txPr>
    </c:legend>
    <c:plotVisOnly val="1"/>
    <c:dispBlanksAs val="gap"/>
    <c:showDLblsOverMax val="0"/>
  </c:chart>
  <c:spPr>
    <a:noFill/>
    <a:ln>
      <a:noFill/>
    </a:ln>
  </c:spPr>
  <c:txPr>
    <a:bodyPr/>
    <a:lstStyle/>
    <a:p>
      <a:pPr>
        <a:defRPr sz="915" b="1" i="0" u="none" strike="noStrike" baseline="0">
          <a:solidFill>
            <a:srgbClr val="000000"/>
          </a:solidFill>
          <a:latin typeface="Calibri"/>
          <a:ea typeface="Arial"/>
          <a:cs typeface="Calibri"/>
        </a:defRPr>
      </a:pPr>
      <a:endParaRPr lang="it-IT"/>
    </a:p>
  </c:txPr>
  <c:externalData r:id="rId1">
    <c:autoUpdate val="0"/>
  </c:externalData>
</c:chartSpace>
</file>

<file path=ppt/charts/chart16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it-IT"/>
  <c:roundedCorners val="0"/>
  <mc:AlternateContent xmlns:mc="http://schemas.openxmlformats.org/markup-compatibility/2006">
    <mc:Choice xmlns:c14="http://schemas.microsoft.com/office/drawing/2007/8/2/chart" Requires="c14">
      <c14:style val="120"/>
    </mc:Choice>
    <mc:Fallback>
      <c:style val="20"/>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46890300500063298"/>
          <c:y val="0"/>
          <c:w val="0.53109699499936702"/>
          <c:h val="1"/>
        </c:manualLayout>
      </c:layout>
      <c:barChart>
        <c:barDir val="bar"/>
        <c:grouping val="clustered"/>
        <c:varyColors val="0"/>
        <c:ser>
          <c:idx val="0"/>
          <c:order val="0"/>
          <c:spPr>
            <a:solidFill>
              <a:srgbClr val="CA5817"/>
            </a:solidFill>
            <a:ln w="28575" cmpd="sng">
              <a:solidFill>
                <a:srgbClr val="CA5817"/>
              </a:solidFill>
            </a:ln>
          </c:spPr>
          <c:invertIfNegative val="0"/>
          <c:dLbls>
            <c:dLbl>
              <c:idx val="0"/>
              <c:layout>
                <c:manualLayout>
                  <c:x val="-3.9647657572034201E-3"/>
                  <c:y val="3.73260433643007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D0D0-40C6-8FE6-BD374F9B02D9}"/>
                </c:ext>
              </c:extLst>
            </c:dLbl>
            <c:dLbl>
              <c:idx val="1"/>
              <c:layout>
                <c:manualLayout>
                  <c:x val="-1.3843946611009101E-3"/>
                  <c:y val="2.4629930164157799E-4"/>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D0D0-40C6-8FE6-BD374F9B02D9}"/>
                </c:ext>
              </c:extLst>
            </c:dLbl>
            <c:dLbl>
              <c:idx val="2"/>
              <c:layout>
                <c:manualLayout>
                  <c:x val="-4.4295993021584304E-3"/>
                  <c:y val="3.1771988712725099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D0D0-40C6-8FE6-BD374F9B02D9}"/>
                </c:ext>
              </c:extLst>
            </c:dLbl>
            <c:dLbl>
              <c:idx val="3"/>
              <c:layout>
                <c:manualLayout>
                  <c:x val="-1.7310342745868301E-3"/>
                  <c:y val="1.3605282121004799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D0D0-40C6-8FE6-BD374F9B02D9}"/>
                </c:ext>
              </c:extLst>
            </c:dLbl>
            <c:dLbl>
              <c:idx val="4"/>
              <c:layout>
                <c:manualLayout>
                  <c:x val="-3.0240633582998199E-3"/>
                  <c:y val="-2.4779315638997299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D0D0-40C6-8FE6-BD374F9B02D9}"/>
                </c:ext>
              </c:extLst>
            </c:dLbl>
            <c:dLbl>
              <c:idx val="5"/>
              <c:layout>
                <c:manualLayout>
                  <c:x val="-5.0379728042369998E-17"/>
                  <c:y val="4.0164152229026501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D0D0-40C6-8FE6-BD374F9B02D9}"/>
                </c:ext>
              </c:extLst>
            </c:dLbl>
            <c:dLbl>
              <c:idx val="6"/>
              <c:layout>
                <c:manualLayout>
                  <c:x val="7.6773855561567696E-4"/>
                  <c:y val="4.98854120042051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D0D0-40C6-8FE6-BD374F9B02D9}"/>
                </c:ext>
              </c:extLst>
            </c:dLbl>
            <c:spPr>
              <a:noFill/>
              <a:ln>
                <a:noFill/>
              </a:ln>
              <a:effectLst/>
            </c:spPr>
            <c:txPr>
              <a:bodyPr/>
              <a:lstStyle/>
              <a:p>
                <a:pPr>
                  <a:defRPr sz="1600">
                    <a:latin typeface="Calibri"/>
                    <a:cs typeface="Calibri"/>
                  </a:defRPr>
                </a:pPr>
                <a:endParaRPr lang="it-IT"/>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Foglio1!$A$2:$A$9</c:f>
              <c:strCache>
                <c:ptCount val="8"/>
                <c:pt idx="0">
                  <c:v>Nel settore pubblico</c:v>
                </c:pt>
                <c:pt idx="1">
                  <c:v>Avviare una sua attività imprenditoriale (azienda, negozio, etc.)</c:v>
                </c:pt>
                <c:pt idx="2">
                  <c:v>Libero professionista</c:v>
                </c:pt>
                <c:pt idx="3">
                  <c:v>Dipendente di una grande impresa italiana</c:v>
                </c:pt>
                <c:pt idx="4">
                  <c:v>Dipendente di una piccola/media impresa italiana</c:v>
                </c:pt>
                <c:pt idx="5">
                  <c:v>Dipendente di una multinazionale</c:v>
                </c:pt>
                <c:pt idx="6">
                  <c:v>Nel terzo settore (es.cooperative sociali, enti no profit, etc.)</c:v>
                </c:pt>
                <c:pt idx="7">
                  <c:v>Dipendente di una cooperativa</c:v>
                </c:pt>
              </c:strCache>
            </c:strRef>
          </c:cat>
          <c:val>
            <c:numRef>
              <c:f>Foglio1!$B$2:$B$9</c:f>
              <c:numCache>
                <c:formatCode>0</c:formatCode>
                <c:ptCount val="8"/>
                <c:pt idx="0">
                  <c:v>27</c:v>
                </c:pt>
                <c:pt idx="1">
                  <c:v>15.2</c:v>
                </c:pt>
                <c:pt idx="2">
                  <c:v>13.1</c:v>
                </c:pt>
                <c:pt idx="3">
                  <c:v>10.4</c:v>
                </c:pt>
                <c:pt idx="4">
                  <c:v>7.8</c:v>
                </c:pt>
                <c:pt idx="5">
                  <c:v>6.4</c:v>
                </c:pt>
                <c:pt idx="6">
                  <c:v>4.5</c:v>
                </c:pt>
                <c:pt idx="7">
                  <c:v>1.2</c:v>
                </c:pt>
              </c:numCache>
            </c:numRef>
          </c:val>
          <c:extLst>
            <c:ext xmlns:c16="http://schemas.microsoft.com/office/drawing/2014/chart" uri="{C3380CC4-5D6E-409C-BE32-E72D297353CC}">
              <c16:uniqueId val="{00000007-D0D0-40C6-8FE6-BD374F9B02D9}"/>
            </c:ext>
          </c:extLst>
        </c:ser>
        <c:dLbls>
          <c:showLegendKey val="0"/>
          <c:showVal val="0"/>
          <c:showCatName val="0"/>
          <c:showSerName val="0"/>
          <c:showPercent val="0"/>
          <c:showBubbleSize val="0"/>
        </c:dLbls>
        <c:gapWidth val="84"/>
        <c:axId val="-2109103864"/>
        <c:axId val="-2109114376"/>
      </c:barChart>
      <c:catAx>
        <c:axId val="-2109103864"/>
        <c:scaling>
          <c:orientation val="maxMin"/>
        </c:scaling>
        <c:delete val="0"/>
        <c:axPos val="l"/>
        <c:numFmt formatCode="General" sourceLinked="0"/>
        <c:majorTickMark val="none"/>
        <c:minorTickMark val="none"/>
        <c:tickLblPos val="nextTo"/>
        <c:spPr>
          <a:ln w="28575" cmpd="sng">
            <a:solidFill>
              <a:sysClr val="windowText" lastClr="000000">
                <a:lumMod val="50000"/>
                <a:lumOff val="50000"/>
              </a:sysClr>
            </a:solidFill>
          </a:ln>
        </c:spPr>
        <c:txPr>
          <a:bodyPr/>
          <a:lstStyle/>
          <a:p>
            <a:pPr algn="r">
              <a:defRPr sz="1100" cap="none">
                <a:latin typeface="Calibri"/>
                <a:cs typeface="Calibri"/>
              </a:defRPr>
            </a:pPr>
            <a:endParaRPr lang="it-IT"/>
          </a:p>
        </c:txPr>
        <c:crossAx val="-2109114376"/>
        <c:crosses val="autoZero"/>
        <c:auto val="1"/>
        <c:lblAlgn val="ctr"/>
        <c:lblOffset val="100"/>
        <c:noMultiLvlLbl val="0"/>
      </c:catAx>
      <c:valAx>
        <c:axId val="-2109114376"/>
        <c:scaling>
          <c:orientation val="minMax"/>
        </c:scaling>
        <c:delete val="1"/>
        <c:axPos val="t"/>
        <c:numFmt formatCode="0" sourceLinked="1"/>
        <c:majorTickMark val="out"/>
        <c:minorTickMark val="none"/>
        <c:tickLblPos val="nextTo"/>
        <c:crossAx val="-2109103864"/>
        <c:crosses val="autoZero"/>
        <c:crossBetween val="between"/>
      </c:valAx>
    </c:plotArea>
    <c:plotVisOnly val="1"/>
    <c:dispBlanksAs val="zero"/>
    <c:showDLblsOverMax val="0"/>
  </c:chart>
  <c:spPr>
    <a:ln>
      <a:noFill/>
    </a:ln>
  </c:spPr>
  <c:txPr>
    <a:bodyPr/>
    <a:lstStyle/>
    <a:p>
      <a:pPr>
        <a:defRPr sz="1800">
          <a:solidFill>
            <a:srgbClr val="000000"/>
          </a:solidFill>
          <a:latin typeface="Century Gothic"/>
          <a:cs typeface="Century Gothic"/>
        </a:defRPr>
      </a:pPr>
      <a:endParaRPr lang="it-IT"/>
    </a:p>
  </c:txPr>
  <c:externalData r:id="rId2">
    <c:autoUpdate val="0"/>
  </c:externalData>
</c:chartSpace>
</file>

<file path=ppt/charts/chart16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8622251667209499E-3"/>
          <c:y val="0.237912873577899"/>
          <c:w val="0.98975839854296599"/>
          <c:h val="0.58460570760718999"/>
        </c:manualLayout>
      </c:layout>
      <c:lineChart>
        <c:grouping val="standard"/>
        <c:varyColors val="0"/>
        <c:ser>
          <c:idx val="0"/>
          <c:order val="0"/>
          <c:tx>
            <c:strRef>
              <c:f>Sheet1!$B$3</c:f>
              <c:strCache>
                <c:ptCount val="1"/>
                <c:pt idx="0">
                  <c:v>IN TREND</c:v>
                </c:pt>
              </c:strCache>
            </c:strRef>
          </c:tx>
          <c:spPr>
            <a:ln w="317500" cap="rnd" cmpd="sng" algn="ctr">
              <a:solidFill>
                <a:srgbClr val="CA5817"/>
              </a:solidFill>
              <a:prstDash val="solid"/>
              <a:round/>
              <a:headEnd type="none" w="med" len="med"/>
              <a:tailEnd type="none" w="med" len="med"/>
            </a:ln>
            <a:effectLst>
              <a:outerShdw blurRad="50800" dist="38100" dir="2700000" sx="0" sy="0" algn="tl" rotWithShape="0">
                <a:srgbClr val="000000">
                  <a:alpha val="43000"/>
                </a:srgbClr>
              </a:outerShdw>
            </a:effectLst>
          </c:spPr>
          <c:marker>
            <c:symbol val="circle"/>
            <c:size val="30"/>
            <c:spPr>
              <a:solidFill>
                <a:srgbClr val="CA5817"/>
              </a:solidFill>
              <a:ln w="22225">
                <a:solidFill>
                  <a:schemeClr val="bg1"/>
                </a:solidFill>
                <a:prstDash val="solid"/>
              </a:ln>
              <a:effectLst>
                <a:outerShdw blurRad="50800" dist="38100" dir="2700000" sx="0" sy="0" algn="tl" rotWithShape="0">
                  <a:srgbClr val="000000">
                    <a:alpha val="43000"/>
                  </a:srgbClr>
                </a:outerShdw>
              </a:effectLst>
              <a:scene3d>
                <a:camera prst="orthographicFront"/>
                <a:lightRig rig="threePt" dir="t"/>
              </a:scene3d>
              <a:sp3d/>
            </c:spPr>
          </c:marker>
          <c:dLbls>
            <c:dLbl>
              <c:idx val="0"/>
              <c:layout>
                <c:manualLayout>
                  <c:x val="-4.8652655805817402E-2"/>
                  <c:y val="-2.0348832551539901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9D68-4C22-AA03-3DEABE9A77B5}"/>
                </c:ext>
              </c:extLst>
            </c:dLbl>
            <c:spPr>
              <a:noFill/>
              <a:ln w="19350">
                <a:noFill/>
              </a:ln>
            </c:spPr>
            <c:txPr>
              <a:bodyPr/>
              <a:lstStyle/>
              <a:p>
                <a:pPr>
                  <a:defRPr lang="en-US" sz="1600" b="0" i="0" u="none" strike="noStrike" baseline="0">
                    <a:solidFill>
                      <a:schemeClr val="bg1"/>
                    </a:solidFill>
                    <a:latin typeface="Calibri"/>
                    <a:ea typeface="Helvetica Neue"/>
                    <a:cs typeface="Calibri"/>
                  </a:defRPr>
                </a:pPr>
                <a:endParaRPr lang="it-IT"/>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Sheet1!$A$4:$A$24</c:f>
              <c:strCache>
                <c:ptCount val="21"/>
                <c:pt idx="0">
                  <c:v>1999</c:v>
                </c:pt>
                <c:pt idx="1">
                  <c:v>2000</c:v>
                </c:pt>
                <c:pt idx="2">
                  <c:v>2002</c:v>
                </c:pt>
                <c:pt idx="3">
                  <c:v>2003</c:v>
                </c:pt>
                <c:pt idx="4">
                  <c:v>2004</c:v>
                </c:pt>
                <c:pt idx="5">
                  <c:v>2005</c:v>
                </c:pt>
                <c:pt idx="6">
                  <c:v>2007</c:v>
                </c:pt>
                <c:pt idx="7">
                  <c:v>2009</c:v>
                </c:pt>
                <c:pt idx="8">
                  <c:v>2010</c:v>
                </c:pt>
                <c:pt idx="9">
                  <c:v>2011</c:v>
                </c:pt>
                <c:pt idx="10">
                  <c:v>2012</c:v>
                </c:pt>
                <c:pt idx="11">
                  <c:v>2013</c:v>
                </c:pt>
                <c:pt idx="12">
                  <c:v>2014</c:v>
                </c:pt>
                <c:pt idx="13">
                  <c:v>2015</c:v>
                </c:pt>
                <c:pt idx="14">
                  <c:v>2016</c:v>
                </c:pt>
                <c:pt idx="15">
                  <c:v>2017</c:v>
                </c:pt>
                <c:pt idx="16">
                  <c:v>2018</c:v>
                </c:pt>
                <c:pt idx="17">
                  <c:v>2019</c:v>
                </c:pt>
                <c:pt idx="18">
                  <c:v>2020</c:v>
                </c:pt>
                <c:pt idx="19">
                  <c:v>2021</c:v>
                </c:pt>
                <c:pt idx="20">
                  <c:v>2022</c:v>
                </c:pt>
              </c:strCache>
            </c:strRef>
          </c:cat>
          <c:val>
            <c:numRef>
              <c:f>Sheet1!$B$4:$B$24</c:f>
              <c:numCache>
                <c:formatCode>General</c:formatCode>
                <c:ptCount val="21"/>
                <c:pt idx="0">
                  <c:v>52</c:v>
                </c:pt>
                <c:pt idx="1">
                  <c:v>54</c:v>
                </c:pt>
                <c:pt idx="2">
                  <c:v>55</c:v>
                </c:pt>
                <c:pt idx="3">
                  <c:v>44</c:v>
                </c:pt>
                <c:pt idx="4">
                  <c:v>34</c:v>
                </c:pt>
                <c:pt idx="5">
                  <c:v>36</c:v>
                </c:pt>
                <c:pt idx="6">
                  <c:v>32</c:v>
                </c:pt>
                <c:pt idx="7">
                  <c:v>24</c:v>
                </c:pt>
                <c:pt idx="8">
                  <c:v>29</c:v>
                </c:pt>
                <c:pt idx="9">
                  <c:v>22</c:v>
                </c:pt>
                <c:pt idx="10">
                  <c:v>20</c:v>
                </c:pt>
                <c:pt idx="11">
                  <c:v>22</c:v>
                </c:pt>
                <c:pt idx="12">
                  <c:v>26</c:v>
                </c:pt>
                <c:pt idx="13">
                  <c:v>32</c:v>
                </c:pt>
                <c:pt idx="14">
                  <c:v>31</c:v>
                </c:pt>
                <c:pt idx="15">
                  <c:v>32</c:v>
                </c:pt>
                <c:pt idx="16">
                  <c:v>33</c:v>
                </c:pt>
                <c:pt idx="17">
                  <c:v>34</c:v>
                </c:pt>
                <c:pt idx="18" formatCode="_-* #,##0_-;\-* #,##0_-;_-* &quot;-&quot;??_-;_-@_-">
                  <c:v>35</c:v>
                </c:pt>
                <c:pt idx="19" formatCode="_-* #,##0_-;\-* #,##0_-;_-* &quot;-&quot;??_-;_-@_-">
                  <c:v>46</c:v>
                </c:pt>
                <c:pt idx="20">
                  <c:v>37</c:v>
                </c:pt>
              </c:numCache>
            </c:numRef>
          </c:val>
          <c:smooth val="1"/>
          <c:extLst>
            <c:ext xmlns:c16="http://schemas.microsoft.com/office/drawing/2014/chart" uri="{C3380CC4-5D6E-409C-BE32-E72D297353CC}">
              <c16:uniqueId val="{00000001-9D68-4C22-AA03-3DEABE9A77B5}"/>
            </c:ext>
          </c:extLst>
        </c:ser>
        <c:ser>
          <c:idx val="1"/>
          <c:order val="1"/>
          <c:tx>
            <c:strRef>
              <c:f>Sheet1!$C$3</c:f>
              <c:strCache>
                <c:ptCount val="1"/>
                <c:pt idx="0">
                  <c:v>OFF TREND</c:v>
                </c:pt>
              </c:strCache>
            </c:strRef>
          </c:tx>
          <c:spPr>
            <a:ln w="317500">
              <a:solidFill>
                <a:srgbClr val="C2B8B1"/>
              </a:solidFill>
            </a:ln>
          </c:spPr>
          <c:marker>
            <c:symbol val="circle"/>
            <c:size val="30"/>
            <c:spPr>
              <a:solidFill>
                <a:srgbClr val="C2B8B1"/>
              </a:solidFill>
              <a:ln w="22225">
                <a:solidFill>
                  <a:schemeClr val="bg1"/>
                </a:solidFill>
              </a:ln>
              <a:scene3d>
                <a:camera prst="orthographicFront"/>
                <a:lightRig rig="threePt" dir="t"/>
              </a:scene3d>
              <a:sp3d/>
            </c:spPr>
          </c:marker>
          <c:dLbls>
            <c:spPr>
              <a:noFill/>
              <a:ln>
                <a:noFill/>
              </a:ln>
              <a:effectLst/>
            </c:spPr>
            <c:txPr>
              <a:bodyPr/>
              <a:lstStyle/>
              <a:p>
                <a:pPr>
                  <a:defRPr sz="1600" b="0">
                    <a:solidFill>
                      <a:schemeClr val="tx1"/>
                    </a:solidFill>
                    <a:latin typeface="Calibri"/>
                    <a:cs typeface="Calibri"/>
                  </a:defRPr>
                </a:pPr>
                <a:endParaRPr lang="it-IT"/>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Sheet1!$A$4:$A$24</c:f>
              <c:strCache>
                <c:ptCount val="21"/>
                <c:pt idx="0">
                  <c:v>1999</c:v>
                </c:pt>
                <c:pt idx="1">
                  <c:v>2000</c:v>
                </c:pt>
                <c:pt idx="2">
                  <c:v>2002</c:v>
                </c:pt>
                <c:pt idx="3">
                  <c:v>2003</c:v>
                </c:pt>
                <c:pt idx="4">
                  <c:v>2004</c:v>
                </c:pt>
                <c:pt idx="5">
                  <c:v>2005</c:v>
                </c:pt>
                <c:pt idx="6">
                  <c:v>2007</c:v>
                </c:pt>
                <c:pt idx="7">
                  <c:v>2009</c:v>
                </c:pt>
                <c:pt idx="8">
                  <c:v>2010</c:v>
                </c:pt>
                <c:pt idx="9">
                  <c:v>2011</c:v>
                </c:pt>
                <c:pt idx="10">
                  <c:v>2012</c:v>
                </c:pt>
                <c:pt idx="11">
                  <c:v>2013</c:v>
                </c:pt>
                <c:pt idx="12">
                  <c:v>2014</c:v>
                </c:pt>
                <c:pt idx="13">
                  <c:v>2015</c:v>
                </c:pt>
                <c:pt idx="14">
                  <c:v>2016</c:v>
                </c:pt>
                <c:pt idx="15">
                  <c:v>2017</c:v>
                </c:pt>
                <c:pt idx="16">
                  <c:v>2018</c:v>
                </c:pt>
                <c:pt idx="17">
                  <c:v>2019</c:v>
                </c:pt>
                <c:pt idx="18">
                  <c:v>2020</c:v>
                </c:pt>
                <c:pt idx="19">
                  <c:v>2021</c:v>
                </c:pt>
                <c:pt idx="20">
                  <c:v>2022</c:v>
                </c:pt>
              </c:strCache>
            </c:strRef>
          </c:cat>
          <c:val>
            <c:numRef>
              <c:f>Sheet1!$C$4:$C$24</c:f>
              <c:numCache>
                <c:formatCode>General</c:formatCode>
                <c:ptCount val="21"/>
                <c:pt idx="0">
                  <c:v>48</c:v>
                </c:pt>
                <c:pt idx="1">
                  <c:v>46</c:v>
                </c:pt>
                <c:pt idx="2">
                  <c:v>45</c:v>
                </c:pt>
                <c:pt idx="3">
                  <c:v>56</c:v>
                </c:pt>
                <c:pt idx="4">
                  <c:v>66</c:v>
                </c:pt>
                <c:pt idx="5">
                  <c:v>64</c:v>
                </c:pt>
                <c:pt idx="6">
                  <c:v>68</c:v>
                </c:pt>
                <c:pt idx="7">
                  <c:v>76</c:v>
                </c:pt>
                <c:pt idx="8">
                  <c:v>71</c:v>
                </c:pt>
                <c:pt idx="9">
                  <c:v>78</c:v>
                </c:pt>
                <c:pt idx="10">
                  <c:v>80</c:v>
                </c:pt>
                <c:pt idx="11">
                  <c:v>78</c:v>
                </c:pt>
                <c:pt idx="12">
                  <c:v>74</c:v>
                </c:pt>
                <c:pt idx="13">
                  <c:v>68</c:v>
                </c:pt>
                <c:pt idx="14">
                  <c:v>69</c:v>
                </c:pt>
                <c:pt idx="15">
                  <c:v>68</c:v>
                </c:pt>
                <c:pt idx="16">
                  <c:v>67</c:v>
                </c:pt>
                <c:pt idx="17">
                  <c:v>66</c:v>
                </c:pt>
                <c:pt idx="18" formatCode="_-* #,##0_-;\-* #,##0_-;_-* &quot;-&quot;??_-;_-@_-">
                  <c:v>65</c:v>
                </c:pt>
                <c:pt idx="19" formatCode="_-* #,##0_-;\-* #,##0_-;_-* &quot;-&quot;??_-;_-@_-">
                  <c:v>54</c:v>
                </c:pt>
                <c:pt idx="20">
                  <c:v>63</c:v>
                </c:pt>
              </c:numCache>
            </c:numRef>
          </c:val>
          <c:smooth val="0"/>
          <c:extLst>
            <c:ext xmlns:c16="http://schemas.microsoft.com/office/drawing/2014/chart" uri="{C3380CC4-5D6E-409C-BE32-E72D297353CC}">
              <c16:uniqueId val="{00000002-9D68-4C22-AA03-3DEABE9A77B5}"/>
            </c:ext>
          </c:extLst>
        </c:ser>
        <c:dLbls>
          <c:showLegendKey val="0"/>
          <c:showVal val="1"/>
          <c:showCatName val="0"/>
          <c:showSerName val="0"/>
          <c:showPercent val="0"/>
          <c:showBubbleSize val="0"/>
        </c:dLbls>
        <c:marker val="1"/>
        <c:smooth val="0"/>
        <c:axId val="2128839240"/>
        <c:axId val="2128842536"/>
      </c:lineChart>
      <c:catAx>
        <c:axId val="2128839240"/>
        <c:scaling>
          <c:orientation val="minMax"/>
        </c:scaling>
        <c:delete val="0"/>
        <c:axPos val="b"/>
        <c:numFmt formatCode="General" sourceLinked="1"/>
        <c:majorTickMark val="none"/>
        <c:minorTickMark val="none"/>
        <c:tickLblPos val="nextTo"/>
        <c:spPr>
          <a:ln w="9675">
            <a:solidFill>
              <a:srgbClr val="969696"/>
            </a:solidFill>
            <a:prstDash val="solid"/>
          </a:ln>
        </c:spPr>
        <c:txPr>
          <a:bodyPr rot="0" vert="horz"/>
          <a:lstStyle/>
          <a:p>
            <a:pPr>
              <a:defRPr lang="en-US" sz="1100" b="0" i="0" u="none" strike="noStrike" baseline="0">
                <a:solidFill>
                  <a:srgbClr val="000000"/>
                </a:solidFill>
                <a:latin typeface="Calibri"/>
                <a:ea typeface="Arial"/>
                <a:cs typeface="Calibri"/>
              </a:defRPr>
            </a:pPr>
            <a:endParaRPr lang="it-IT"/>
          </a:p>
        </c:txPr>
        <c:crossAx val="2128842536"/>
        <c:crossesAt val="0"/>
        <c:auto val="1"/>
        <c:lblAlgn val="ctr"/>
        <c:lblOffset val="100"/>
        <c:tickLblSkip val="1"/>
        <c:tickMarkSkip val="1"/>
        <c:noMultiLvlLbl val="0"/>
      </c:catAx>
      <c:valAx>
        <c:axId val="2128842536"/>
        <c:scaling>
          <c:orientation val="minMax"/>
          <c:max val="80"/>
          <c:min val="10"/>
        </c:scaling>
        <c:delete val="1"/>
        <c:axPos val="l"/>
        <c:numFmt formatCode="0" sourceLinked="0"/>
        <c:majorTickMark val="out"/>
        <c:minorTickMark val="none"/>
        <c:tickLblPos val="nextTo"/>
        <c:crossAx val="2128839240"/>
        <c:crosses val="autoZero"/>
        <c:crossBetween val="between"/>
        <c:majorUnit val="2"/>
      </c:valAx>
      <c:spPr>
        <a:noFill/>
        <a:ln w="25387">
          <a:noFill/>
        </a:ln>
      </c:spPr>
    </c:plotArea>
    <c:legend>
      <c:legendPos val="r"/>
      <c:layout>
        <c:manualLayout>
          <c:xMode val="edge"/>
          <c:yMode val="edge"/>
          <c:x val="0.29307816351121602"/>
          <c:y val="4.36833813213282E-2"/>
          <c:w val="0.44761269395391001"/>
          <c:h val="4.69243708118178E-2"/>
        </c:manualLayout>
      </c:layout>
      <c:overlay val="0"/>
      <c:spPr>
        <a:noFill/>
        <a:ln>
          <a:noFill/>
        </a:ln>
      </c:spPr>
      <c:txPr>
        <a:bodyPr/>
        <a:lstStyle/>
        <a:p>
          <a:pPr>
            <a:defRPr sz="1600" b="0">
              <a:solidFill>
                <a:srgbClr val="000000"/>
              </a:solidFill>
              <a:latin typeface="Calibri"/>
              <a:cs typeface="Calibri"/>
            </a:defRPr>
          </a:pPr>
          <a:endParaRPr lang="it-IT"/>
        </a:p>
      </c:txPr>
    </c:legend>
    <c:plotVisOnly val="1"/>
    <c:dispBlanksAs val="gap"/>
    <c:showDLblsOverMax val="0"/>
  </c:chart>
  <c:spPr>
    <a:noFill/>
    <a:ln>
      <a:noFill/>
    </a:ln>
  </c:spPr>
  <c:txPr>
    <a:bodyPr/>
    <a:lstStyle/>
    <a:p>
      <a:pPr>
        <a:defRPr sz="915" b="1" i="0" u="none" strike="noStrike" baseline="0">
          <a:solidFill>
            <a:srgbClr val="000000"/>
          </a:solidFill>
          <a:latin typeface="Arial"/>
          <a:ea typeface="Arial"/>
          <a:cs typeface="Arial"/>
        </a:defRPr>
      </a:pPr>
      <a:endParaRPr lang="it-IT"/>
    </a:p>
  </c:txPr>
  <c:externalData r:id="rId1">
    <c:autoUpdate val="0"/>
  </c:externalData>
</c:chartSpace>
</file>

<file path=ppt/charts/chart16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it-IT"/>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1.29836292258461E-3"/>
          <c:y val="4.6317999818125198E-2"/>
          <c:w val="0.98766818338001505"/>
          <c:h val="0.78256359269226194"/>
        </c:manualLayout>
      </c:layout>
      <c:lineChart>
        <c:grouping val="standard"/>
        <c:varyColors val="0"/>
        <c:ser>
          <c:idx val="0"/>
          <c:order val="0"/>
          <c:tx>
            <c:strRef>
              <c:f>Sheet1!$B$1</c:f>
              <c:strCache>
                <c:ptCount val="1"/>
                <c:pt idx="0">
                  <c:v>migliorare</c:v>
                </c:pt>
              </c:strCache>
            </c:strRef>
          </c:tx>
          <c:spPr>
            <a:ln w="317500" cap="rnd" cmpd="sng" algn="ctr">
              <a:solidFill>
                <a:srgbClr val="CA5817"/>
              </a:solidFill>
              <a:prstDash val="solid"/>
              <a:round/>
              <a:headEnd type="none" w="med" len="med"/>
              <a:tailEnd type="none" w="med" len="med"/>
            </a:ln>
            <a:effectLst>
              <a:outerShdw blurRad="50800" dist="38100" dir="2700000" sx="0" sy="0" algn="tl" rotWithShape="0">
                <a:srgbClr val="000000">
                  <a:alpha val="43000"/>
                </a:srgbClr>
              </a:outerShdw>
            </a:effectLst>
          </c:spPr>
          <c:marker>
            <c:symbol val="circle"/>
            <c:size val="25"/>
            <c:spPr>
              <a:solidFill>
                <a:srgbClr val="CA5817"/>
              </a:solidFill>
              <a:ln w="22225">
                <a:solidFill>
                  <a:sysClr val="window" lastClr="FFFFFF"/>
                </a:solidFill>
                <a:prstDash val="solid"/>
              </a:ln>
              <a:effectLst>
                <a:outerShdw blurRad="50800" dist="38100" dir="2700000" sx="0" sy="0" algn="tl" rotWithShape="0">
                  <a:srgbClr val="000000">
                    <a:alpha val="43000"/>
                  </a:srgbClr>
                </a:outerShdw>
              </a:effectLst>
              <a:scene3d>
                <a:camera prst="orthographicFront"/>
                <a:lightRig rig="threePt" dir="t"/>
              </a:scene3d>
              <a:sp3d/>
            </c:spPr>
          </c:marker>
          <c:dLbls>
            <c:spPr>
              <a:noFill/>
              <a:ln>
                <a:noFill/>
              </a:ln>
              <a:effectLst/>
            </c:spPr>
            <c:txPr>
              <a:bodyPr/>
              <a:lstStyle/>
              <a:p>
                <a:pPr>
                  <a:defRPr sz="1400" b="0">
                    <a:solidFill>
                      <a:srgbClr val="FFFFFF"/>
                    </a:solidFill>
                    <a:latin typeface="Calibri"/>
                    <a:cs typeface="Calibri"/>
                  </a:defRPr>
                </a:pPr>
                <a:endParaRPr lang="it-IT"/>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Sheet1!$A$2:$A$24</c:f>
              <c:numCache>
                <c:formatCode>General</c:formatCode>
                <c:ptCount val="23"/>
                <c:pt idx="0">
                  <c:v>1997</c:v>
                </c:pt>
                <c:pt idx="1">
                  <c:v>1998</c:v>
                </c:pt>
                <c:pt idx="2">
                  <c:v>1999</c:v>
                </c:pt>
                <c:pt idx="3">
                  <c:v>2000</c:v>
                </c:pt>
                <c:pt idx="4">
                  <c:v>2002</c:v>
                </c:pt>
                <c:pt idx="5">
                  <c:v>2003</c:v>
                </c:pt>
                <c:pt idx="6">
                  <c:v>2004</c:v>
                </c:pt>
                <c:pt idx="7">
                  <c:v>2005</c:v>
                </c:pt>
                <c:pt idx="8">
                  <c:v>2007</c:v>
                </c:pt>
                <c:pt idx="9">
                  <c:v>2009</c:v>
                </c:pt>
                <c:pt idx="10">
                  <c:v>2010</c:v>
                </c:pt>
                <c:pt idx="11">
                  <c:v>2011</c:v>
                </c:pt>
                <c:pt idx="12">
                  <c:v>2012</c:v>
                </c:pt>
                <c:pt idx="13">
                  <c:v>2013</c:v>
                </c:pt>
                <c:pt idx="14">
                  <c:v>2014</c:v>
                </c:pt>
                <c:pt idx="15">
                  <c:v>2015</c:v>
                </c:pt>
                <c:pt idx="16">
                  <c:v>2016</c:v>
                </c:pt>
                <c:pt idx="17">
                  <c:v>2017</c:v>
                </c:pt>
                <c:pt idx="18">
                  <c:v>2018</c:v>
                </c:pt>
                <c:pt idx="19">
                  <c:v>2019</c:v>
                </c:pt>
                <c:pt idx="20">
                  <c:v>2020</c:v>
                </c:pt>
                <c:pt idx="21">
                  <c:v>2021</c:v>
                </c:pt>
                <c:pt idx="22">
                  <c:v>2022</c:v>
                </c:pt>
              </c:numCache>
            </c:numRef>
          </c:cat>
          <c:val>
            <c:numRef>
              <c:f>Sheet1!$B$2:$B$24</c:f>
              <c:numCache>
                <c:formatCode>General</c:formatCode>
                <c:ptCount val="23"/>
                <c:pt idx="0">
                  <c:v>56</c:v>
                </c:pt>
                <c:pt idx="1">
                  <c:v>66</c:v>
                </c:pt>
                <c:pt idx="2">
                  <c:v>67</c:v>
                </c:pt>
                <c:pt idx="3">
                  <c:v>66</c:v>
                </c:pt>
                <c:pt idx="4">
                  <c:v>62</c:v>
                </c:pt>
                <c:pt idx="5">
                  <c:v>61</c:v>
                </c:pt>
                <c:pt idx="6">
                  <c:v>50</c:v>
                </c:pt>
                <c:pt idx="7">
                  <c:v>58</c:v>
                </c:pt>
                <c:pt idx="8">
                  <c:v>55</c:v>
                </c:pt>
                <c:pt idx="9">
                  <c:v>46</c:v>
                </c:pt>
                <c:pt idx="10">
                  <c:v>51</c:v>
                </c:pt>
                <c:pt idx="11">
                  <c:v>45</c:v>
                </c:pt>
                <c:pt idx="12">
                  <c:v>41</c:v>
                </c:pt>
                <c:pt idx="13">
                  <c:v>39</c:v>
                </c:pt>
                <c:pt idx="14">
                  <c:v>42</c:v>
                </c:pt>
                <c:pt idx="15">
                  <c:v>49</c:v>
                </c:pt>
                <c:pt idx="16">
                  <c:v>48</c:v>
                </c:pt>
                <c:pt idx="17">
                  <c:v>49</c:v>
                </c:pt>
                <c:pt idx="18">
                  <c:v>50</c:v>
                </c:pt>
                <c:pt idx="19">
                  <c:v>50</c:v>
                </c:pt>
                <c:pt idx="20">
                  <c:v>51</c:v>
                </c:pt>
                <c:pt idx="21">
                  <c:v>54</c:v>
                </c:pt>
                <c:pt idx="22">
                  <c:v>51</c:v>
                </c:pt>
              </c:numCache>
            </c:numRef>
          </c:val>
          <c:smooth val="1"/>
          <c:extLst>
            <c:ext xmlns:c16="http://schemas.microsoft.com/office/drawing/2014/chart" uri="{C3380CC4-5D6E-409C-BE32-E72D297353CC}">
              <c16:uniqueId val="{00000000-CB39-4B75-B142-3A3E9A86B4DA}"/>
            </c:ext>
          </c:extLst>
        </c:ser>
        <c:dLbls>
          <c:showLegendKey val="0"/>
          <c:showVal val="1"/>
          <c:showCatName val="0"/>
          <c:showSerName val="0"/>
          <c:showPercent val="0"/>
          <c:showBubbleSize val="0"/>
        </c:dLbls>
        <c:marker val="1"/>
        <c:smooth val="0"/>
        <c:axId val="2111738104"/>
        <c:axId val="2111748008"/>
      </c:lineChart>
      <c:catAx>
        <c:axId val="2111738104"/>
        <c:scaling>
          <c:orientation val="minMax"/>
        </c:scaling>
        <c:delete val="0"/>
        <c:axPos val="b"/>
        <c:numFmt formatCode="General" sourceLinked="1"/>
        <c:majorTickMark val="none"/>
        <c:minorTickMark val="none"/>
        <c:tickLblPos val="nextTo"/>
        <c:spPr>
          <a:ln w="9675">
            <a:solidFill>
              <a:srgbClr val="969696"/>
            </a:solidFill>
            <a:prstDash val="solid"/>
          </a:ln>
        </c:spPr>
        <c:txPr>
          <a:bodyPr rot="0" vert="horz"/>
          <a:lstStyle/>
          <a:p>
            <a:pPr>
              <a:defRPr lang="en-US" sz="1100" b="0" i="0" u="none" strike="noStrike" baseline="0">
                <a:solidFill>
                  <a:srgbClr val="000000"/>
                </a:solidFill>
                <a:latin typeface="Calibri"/>
                <a:ea typeface="Arial"/>
                <a:cs typeface="Calibri"/>
              </a:defRPr>
            </a:pPr>
            <a:endParaRPr lang="it-IT"/>
          </a:p>
        </c:txPr>
        <c:crossAx val="2111748008"/>
        <c:crossesAt val="0"/>
        <c:auto val="1"/>
        <c:lblAlgn val="ctr"/>
        <c:lblOffset val="100"/>
        <c:tickLblSkip val="1"/>
        <c:tickMarkSkip val="1"/>
        <c:noMultiLvlLbl val="0"/>
      </c:catAx>
      <c:valAx>
        <c:axId val="2111748008"/>
        <c:scaling>
          <c:orientation val="minMax"/>
          <c:max val="80"/>
          <c:min val="20"/>
        </c:scaling>
        <c:delete val="1"/>
        <c:axPos val="l"/>
        <c:numFmt formatCode="0" sourceLinked="0"/>
        <c:majorTickMark val="out"/>
        <c:minorTickMark val="none"/>
        <c:tickLblPos val="nextTo"/>
        <c:crossAx val="2111738104"/>
        <c:crosses val="autoZero"/>
        <c:crossBetween val="between"/>
        <c:majorUnit val="2"/>
      </c:valAx>
      <c:spPr>
        <a:noFill/>
        <a:ln w="25387">
          <a:noFill/>
        </a:ln>
        <a:effectLst>
          <a:outerShdw blurRad="50800" dist="38100" dir="2700000" sx="0" sy="0" algn="tl" rotWithShape="0">
            <a:srgbClr val="000000">
              <a:alpha val="43000"/>
            </a:srgbClr>
          </a:outerShdw>
        </a:effectLst>
      </c:spPr>
    </c:plotArea>
    <c:plotVisOnly val="1"/>
    <c:dispBlanksAs val="gap"/>
    <c:showDLblsOverMax val="0"/>
  </c:chart>
  <c:spPr>
    <a:noFill/>
    <a:ln>
      <a:noFill/>
    </a:ln>
  </c:spPr>
  <c:txPr>
    <a:bodyPr/>
    <a:lstStyle/>
    <a:p>
      <a:pPr>
        <a:defRPr sz="915" b="1" i="0" u="none" strike="noStrike" baseline="0">
          <a:solidFill>
            <a:srgbClr val="000000"/>
          </a:solidFill>
          <a:latin typeface="Arial"/>
          <a:ea typeface="Arial"/>
          <a:cs typeface="Arial"/>
        </a:defRPr>
      </a:pPr>
      <a:endParaRPr lang="it-IT"/>
    </a:p>
  </c:txPr>
  <c:externalData r:id="rId2">
    <c:autoUpdate val="0"/>
  </c:externalData>
</c:chartSpace>
</file>

<file path=ppt/charts/chart16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it-IT"/>
  <c:roundedCorners val="0"/>
  <mc:AlternateContent xmlns:mc="http://schemas.openxmlformats.org/markup-compatibility/2006">
    <mc:Choice xmlns:c14="http://schemas.microsoft.com/office/drawing/2007/8/2/chart" Requires="c14">
      <c14:style val="120"/>
    </mc:Choice>
    <mc:Fallback>
      <c:style val="20"/>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9.7228786866545305E-2"/>
          <c:y val="0.16577391531732499"/>
          <c:w val="0.90277116754200704"/>
          <c:h val="0.80335560638930403"/>
        </c:manualLayout>
      </c:layout>
      <c:pieChart>
        <c:varyColors val="1"/>
        <c:ser>
          <c:idx val="0"/>
          <c:order val="0"/>
          <c:tx>
            <c:strRef>
              <c:f>Foglio1!$B$1</c:f>
              <c:strCache>
                <c:ptCount val="1"/>
                <c:pt idx="0">
                  <c:v>Colonna2</c:v>
                </c:pt>
              </c:strCache>
            </c:strRef>
          </c:tx>
          <c:spPr>
            <a:solidFill>
              <a:srgbClr val="7A7A7A"/>
            </a:solidFill>
            <a:ln w="25400">
              <a:noFill/>
            </a:ln>
          </c:spPr>
          <c:dPt>
            <c:idx val="0"/>
            <c:bubble3D val="0"/>
            <c:spPr>
              <a:solidFill>
                <a:srgbClr val="FF6600"/>
              </a:solidFill>
              <a:ln w="25400">
                <a:noFill/>
              </a:ln>
              <a:scene3d>
                <a:camera prst="orthographicFront"/>
                <a:lightRig rig="threePt" dir="t"/>
              </a:scene3d>
              <a:sp3d>
                <a:contourClr>
                  <a:srgbClr val="000000"/>
                </a:contourClr>
              </a:sp3d>
            </c:spPr>
            <c:extLst>
              <c:ext xmlns:c16="http://schemas.microsoft.com/office/drawing/2014/chart" uri="{C3380CC4-5D6E-409C-BE32-E72D297353CC}">
                <c16:uniqueId val="{00000001-1873-46FE-825A-4BF143DA6F3D}"/>
              </c:ext>
            </c:extLst>
          </c:dPt>
          <c:dPt>
            <c:idx val="1"/>
            <c:bubble3D val="0"/>
            <c:spPr>
              <a:solidFill>
                <a:srgbClr val="54A8C9"/>
              </a:solidFill>
              <a:ln w="25400">
                <a:noFill/>
              </a:ln>
              <a:scene3d>
                <a:camera prst="orthographicFront"/>
                <a:lightRig rig="threePt" dir="t"/>
              </a:scene3d>
              <a:sp3d>
                <a:contourClr>
                  <a:srgbClr val="000000"/>
                </a:contourClr>
              </a:sp3d>
            </c:spPr>
            <c:extLst>
              <c:ext xmlns:c16="http://schemas.microsoft.com/office/drawing/2014/chart" uri="{C3380CC4-5D6E-409C-BE32-E72D297353CC}">
                <c16:uniqueId val="{00000003-1873-46FE-825A-4BF143DA6F3D}"/>
              </c:ext>
            </c:extLst>
          </c:dPt>
          <c:dPt>
            <c:idx val="2"/>
            <c:bubble3D val="0"/>
            <c:spPr>
              <a:solidFill>
                <a:srgbClr val="C2B8B1"/>
              </a:solidFill>
              <a:ln w="25400">
                <a:noFill/>
              </a:ln>
              <a:scene3d>
                <a:camera prst="orthographicFront"/>
                <a:lightRig rig="threePt" dir="t"/>
              </a:scene3d>
              <a:sp3d>
                <a:contourClr>
                  <a:srgbClr val="000000"/>
                </a:contourClr>
              </a:sp3d>
            </c:spPr>
            <c:extLst>
              <c:ext xmlns:c16="http://schemas.microsoft.com/office/drawing/2014/chart" uri="{C3380CC4-5D6E-409C-BE32-E72D297353CC}">
                <c16:uniqueId val="{00000005-1873-46FE-825A-4BF143DA6F3D}"/>
              </c:ext>
            </c:extLst>
          </c:dPt>
          <c:dPt>
            <c:idx val="3"/>
            <c:bubble3D val="0"/>
            <c:spPr>
              <a:solidFill>
                <a:srgbClr val="C2B8B1"/>
              </a:solidFill>
              <a:ln w="25400">
                <a:noFill/>
              </a:ln>
            </c:spPr>
            <c:extLst>
              <c:ext xmlns:c16="http://schemas.microsoft.com/office/drawing/2014/chart" uri="{C3380CC4-5D6E-409C-BE32-E72D297353CC}">
                <c16:uniqueId val="{00000007-1873-46FE-825A-4BF143DA6F3D}"/>
              </c:ext>
            </c:extLst>
          </c:dPt>
          <c:dLbls>
            <c:dLbl>
              <c:idx val="0"/>
              <c:layout>
                <c:manualLayout>
                  <c:x val="-7.7475229551896896E-2"/>
                  <c:y val="0.20223705708547901"/>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1873-46FE-825A-4BF143DA6F3D}"/>
                </c:ext>
              </c:extLst>
            </c:dLbl>
            <c:dLbl>
              <c:idx val="1"/>
              <c:layout>
                <c:manualLayout>
                  <c:x val="-0.115040755741378"/>
                  <c:y val="-0.22578739165146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1873-46FE-825A-4BF143DA6F3D}"/>
                </c:ext>
              </c:extLst>
            </c:dLbl>
            <c:dLbl>
              <c:idx val="2"/>
              <c:layout>
                <c:manualLayout>
                  <c:x val="0.16207531942168801"/>
                  <c:y val="6.2078080115295503E-2"/>
                </c:manualLayout>
              </c:layout>
              <c:spPr/>
              <c:txPr>
                <a:bodyPr/>
                <a:lstStyle/>
                <a:p>
                  <a:pPr>
                    <a:defRPr sz="2000">
                      <a:solidFill>
                        <a:schemeClr val="bg1"/>
                      </a:solidFill>
                    </a:defRPr>
                  </a:pPr>
                  <a:endParaRPr lang="it-IT"/>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1873-46FE-825A-4BF143DA6F3D}"/>
                </c:ext>
              </c:extLst>
            </c:dLbl>
            <c:dLbl>
              <c:idx val="3"/>
              <c:layout>
                <c:manualLayout>
                  <c:x val="5.8260864118685599E-2"/>
                  <c:y val="9.0619842930034403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1873-46FE-825A-4BF143DA6F3D}"/>
                </c:ext>
              </c:extLst>
            </c:dLbl>
            <c:spPr>
              <a:noFill/>
              <a:ln>
                <a:noFill/>
              </a:ln>
              <a:effectLst/>
            </c:spPr>
            <c:txPr>
              <a:bodyPr/>
              <a:lstStyle/>
              <a:p>
                <a:pPr>
                  <a:defRPr sz="2000">
                    <a:solidFill>
                      <a:srgbClr val="FFFFFF"/>
                    </a:solidFill>
                  </a:defRPr>
                </a:pPr>
                <a:endParaRPr lang="it-IT"/>
              </a:p>
            </c:txPr>
            <c:showLegendKey val="0"/>
            <c:showVal val="1"/>
            <c:showCatName val="0"/>
            <c:showSerName val="0"/>
            <c:showPercent val="0"/>
            <c:showBubbleSize val="0"/>
            <c:showLeaderLines val="0"/>
            <c:extLst>
              <c:ext xmlns:c15="http://schemas.microsoft.com/office/drawing/2012/chart" uri="{CE6537A1-D6FC-4f65-9D91-7224C49458BB}"/>
            </c:extLst>
          </c:dLbls>
          <c:cat>
            <c:strRef>
              <c:f>Foglio1!$A$2:$A$4</c:f>
              <c:strCache>
                <c:ptCount val="3"/>
                <c:pt idx="0">
                  <c:v>migliorata </c:v>
                </c:pt>
                <c:pt idx="1">
                  <c:v>peggiorata</c:v>
                </c:pt>
                <c:pt idx="2">
                  <c:v>la stessa</c:v>
                </c:pt>
              </c:strCache>
            </c:strRef>
          </c:cat>
          <c:val>
            <c:numRef>
              <c:f>Foglio1!$B$2:$B$4</c:f>
              <c:numCache>
                <c:formatCode>General</c:formatCode>
                <c:ptCount val="3"/>
                <c:pt idx="0">
                  <c:v>19</c:v>
                </c:pt>
                <c:pt idx="1">
                  <c:v>47</c:v>
                </c:pt>
                <c:pt idx="2">
                  <c:v>34</c:v>
                </c:pt>
              </c:numCache>
            </c:numRef>
          </c:val>
          <c:extLst>
            <c:ext xmlns:c16="http://schemas.microsoft.com/office/drawing/2014/chart" uri="{C3380CC4-5D6E-409C-BE32-E72D297353CC}">
              <c16:uniqueId val="{00000008-1873-46FE-825A-4BF143DA6F3D}"/>
            </c:ext>
          </c:extLst>
        </c:ser>
        <c:dLbls>
          <c:showLegendKey val="0"/>
          <c:showVal val="0"/>
          <c:showCatName val="0"/>
          <c:showSerName val="0"/>
          <c:showPercent val="0"/>
          <c:showBubbleSize val="0"/>
          <c:showLeaderLines val="0"/>
        </c:dLbls>
        <c:firstSliceAng val="358"/>
      </c:pieChart>
    </c:plotArea>
    <c:plotVisOnly val="1"/>
    <c:dispBlanksAs val="zero"/>
    <c:showDLblsOverMax val="0"/>
  </c:chart>
  <c:spPr>
    <a:ln>
      <a:noFill/>
    </a:ln>
    <a:scene3d>
      <a:camera prst="orthographicFront"/>
      <a:lightRig rig="threePt" dir="t"/>
    </a:scene3d>
  </c:spPr>
  <c:txPr>
    <a:bodyPr/>
    <a:lstStyle/>
    <a:p>
      <a:pPr>
        <a:defRPr sz="1800"/>
      </a:pPr>
      <a:endParaRPr lang="it-IT"/>
    </a:p>
  </c:txPr>
  <c:externalData r:id="rId2">
    <c:autoUpdate val="0"/>
  </c:externalData>
</c:chartSpace>
</file>

<file path=ppt/charts/chart16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it-IT"/>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1.8983165897366299E-2"/>
          <c:y val="0.103828762647416"/>
          <c:w val="0.967973613408042"/>
          <c:h val="0.86739425664263803"/>
        </c:manualLayout>
      </c:layout>
      <c:lineChart>
        <c:grouping val="standard"/>
        <c:varyColors val="0"/>
        <c:ser>
          <c:idx val="1"/>
          <c:order val="0"/>
          <c:tx>
            <c:strRef>
              <c:f>Foglio1!$B$1</c:f>
              <c:strCache>
                <c:ptCount val="1"/>
                <c:pt idx="0">
                  <c:v>migliorata</c:v>
                </c:pt>
              </c:strCache>
            </c:strRef>
          </c:tx>
          <c:spPr>
            <a:ln w="152400" cmpd="sng">
              <a:solidFill>
                <a:srgbClr val="FF6600"/>
              </a:solidFill>
            </a:ln>
          </c:spPr>
          <c:marker>
            <c:symbol val="circle"/>
            <c:size val="25"/>
            <c:spPr>
              <a:solidFill>
                <a:srgbClr val="F26810"/>
              </a:solidFill>
              <a:ln w="22225">
                <a:solidFill>
                  <a:sysClr val="window" lastClr="FFFFFF"/>
                </a:solidFill>
              </a:ln>
            </c:spPr>
          </c:marker>
          <c:dLbls>
            <c:dLbl>
              <c:idx val="0"/>
              <c:layout>
                <c:manualLayout>
                  <c:x val="-7.6168884061906E-2"/>
                  <c:y val="2.7849533575134498E-2"/>
                </c:manualLayout>
              </c:layout>
              <c:spPr/>
              <c:txPr>
                <a:bodyPr/>
                <a:lstStyle/>
                <a:p>
                  <a:pPr>
                    <a:defRPr sz="1400">
                      <a:solidFill>
                        <a:srgbClr val="CA5817"/>
                      </a:solidFill>
                      <a:latin typeface="Calibri"/>
                      <a:cs typeface="Calibri"/>
                    </a:defRPr>
                  </a:pPr>
                  <a:endParaRPr lang="it-IT"/>
                </a:p>
              </c:txPr>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5F82-48EF-B478-C2956C78DEB0}"/>
                </c:ext>
              </c:extLst>
            </c:dLbl>
            <c:dLbl>
              <c:idx val="1"/>
              <c:layout>
                <c:manualLayout>
                  <c:x val="-4.1686002024041699E-2"/>
                  <c:y val="-2.7849533575134498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5F82-48EF-B478-C2956C78DEB0}"/>
                </c:ext>
              </c:extLst>
            </c:dLbl>
            <c:dLbl>
              <c:idx val="2"/>
              <c:layout>
                <c:manualLayout>
                  <c:x val="-3.0714215190185901E-2"/>
                  <c:y val="-0.14481757459069999"/>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5F82-48EF-B478-C2956C78DEB0}"/>
                </c:ext>
              </c:extLst>
            </c:dLbl>
            <c:dLbl>
              <c:idx val="3"/>
              <c:layout>
                <c:manualLayout>
                  <c:x val="-5.4225186977019703E-2"/>
                  <c:y val="0.133677761160646"/>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5F82-48EF-B478-C2956C78DEB0}"/>
                </c:ext>
              </c:extLst>
            </c:dLbl>
            <c:dLbl>
              <c:idx val="4"/>
              <c:layout>
                <c:manualLayout>
                  <c:x val="-4.7955594500530697E-2"/>
                  <c:y val="-0.16152729473578001"/>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5F82-48EF-B478-C2956C78DEB0}"/>
                </c:ext>
              </c:extLst>
            </c:dLbl>
            <c:dLbl>
              <c:idx val="6"/>
              <c:layout>
                <c:manualLayout>
                  <c:x val="-4.6388196381408398E-2"/>
                  <c:y val="0.14481757459069999"/>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5F82-48EF-B478-C2956C78DEB0}"/>
                </c:ext>
              </c:extLst>
            </c:dLbl>
            <c:spPr>
              <a:noFill/>
              <a:ln>
                <a:noFill/>
              </a:ln>
              <a:effectLst/>
            </c:spPr>
            <c:txPr>
              <a:bodyPr/>
              <a:lstStyle/>
              <a:p>
                <a:pPr>
                  <a:defRPr sz="1400">
                    <a:solidFill>
                      <a:schemeClr val="bg1"/>
                    </a:solidFill>
                    <a:latin typeface="Calibri"/>
                    <a:cs typeface="Calibri"/>
                  </a:defRPr>
                </a:pPr>
                <a:endParaRPr lang="it-IT"/>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Foglio1!$A$2:$A$22</c:f>
              <c:strCache>
                <c:ptCount val="21"/>
                <c:pt idx="0">
                  <c:v>1999</c:v>
                </c:pt>
                <c:pt idx="1">
                  <c:v>2000</c:v>
                </c:pt>
                <c:pt idx="2">
                  <c:v>2002</c:v>
                </c:pt>
                <c:pt idx="3">
                  <c:v>2003</c:v>
                </c:pt>
                <c:pt idx="4">
                  <c:v>2004</c:v>
                </c:pt>
                <c:pt idx="5">
                  <c:v>2005</c:v>
                </c:pt>
                <c:pt idx="6">
                  <c:v>2007</c:v>
                </c:pt>
                <c:pt idx="7">
                  <c:v>2009</c:v>
                </c:pt>
                <c:pt idx="8">
                  <c:v>2010</c:v>
                </c:pt>
                <c:pt idx="9">
                  <c:v>2011</c:v>
                </c:pt>
                <c:pt idx="10">
                  <c:v>2012</c:v>
                </c:pt>
                <c:pt idx="11">
                  <c:v>2013</c:v>
                </c:pt>
                <c:pt idx="12">
                  <c:v>2014</c:v>
                </c:pt>
                <c:pt idx="13">
                  <c:v>2015</c:v>
                </c:pt>
                <c:pt idx="14">
                  <c:v>2016</c:v>
                </c:pt>
                <c:pt idx="15">
                  <c:v>2017</c:v>
                </c:pt>
                <c:pt idx="16">
                  <c:v>2018</c:v>
                </c:pt>
                <c:pt idx="17">
                  <c:v>2019</c:v>
                </c:pt>
                <c:pt idx="18">
                  <c:v>2020</c:v>
                </c:pt>
                <c:pt idx="19">
                  <c:v>2021</c:v>
                </c:pt>
                <c:pt idx="20">
                  <c:v>2022</c:v>
                </c:pt>
              </c:strCache>
            </c:strRef>
          </c:cat>
          <c:val>
            <c:numRef>
              <c:f>Foglio1!$B$2:$B$22</c:f>
              <c:numCache>
                <c:formatCode>General</c:formatCode>
                <c:ptCount val="21"/>
                <c:pt idx="0">
                  <c:v>34</c:v>
                </c:pt>
                <c:pt idx="1">
                  <c:v>37</c:v>
                </c:pt>
                <c:pt idx="2">
                  <c:v>36</c:v>
                </c:pt>
                <c:pt idx="3">
                  <c:v>31</c:v>
                </c:pt>
                <c:pt idx="4">
                  <c:v>20</c:v>
                </c:pt>
                <c:pt idx="5">
                  <c:v>24</c:v>
                </c:pt>
                <c:pt idx="6">
                  <c:v>23</c:v>
                </c:pt>
                <c:pt idx="7">
                  <c:v>21</c:v>
                </c:pt>
                <c:pt idx="8">
                  <c:v>24</c:v>
                </c:pt>
                <c:pt idx="9">
                  <c:v>18</c:v>
                </c:pt>
                <c:pt idx="10">
                  <c:v>11</c:v>
                </c:pt>
                <c:pt idx="11">
                  <c:v>13</c:v>
                </c:pt>
                <c:pt idx="12">
                  <c:v>11</c:v>
                </c:pt>
                <c:pt idx="13">
                  <c:v>14</c:v>
                </c:pt>
                <c:pt idx="14">
                  <c:v>15</c:v>
                </c:pt>
                <c:pt idx="15">
                  <c:v>16</c:v>
                </c:pt>
                <c:pt idx="16">
                  <c:v>19</c:v>
                </c:pt>
                <c:pt idx="17">
                  <c:v>21</c:v>
                </c:pt>
                <c:pt idx="18">
                  <c:v>14</c:v>
                </c:pt>
                <c:pt idx="19">
                  <c:v>20</c:v>
                </c:pt>
                <c:pt idx="20">
                  <c:v>19</c:v>
                </c:pt>
              </c:numCache>
            </c:numRef>
          </c:val>
          <c:smooth val="1"/>
          <c:extLst>
            <c:ext xmlns:c16="http://schemas.microsoft.com/office/drawing/2014/chart" uri="{C3380CC4-5D6E-409C-BE32-E72D297353CC}">
              <c16:uniqueId val="{00000006-5F82-48EF-B478-C2956C78DEB0}"/>
            </c:ext>
          </c:extLst>
        </c:ser>
        <c:ser>
          <c:idx val="2"/>
          <c:order val="1"/>
          <c:tx>
            <c:strRef>
              <c:f>Foglio1!$C$1</c:f>
              <c:strCache>
                <c:ptCount val="1"/>
                <c:pt idx="0">
                  <c:v>rimasta la stessa</c:v>
                </c:pt>
              </c:strCache>
            </c:strRef>
          </c:tx>
          <c:spPr>
            <a:ln w="152400" cmpd="sng">
              <a:solidFill>
                <a:srgbClr val="C2B8B1"/>
              </a:solidFill>
            </a:ln>
          </c:spPr>
          <c:marker>
            <c:symbol val="circle"/>
            <c:size val="25"/>
            <c:spPr>
              <a:solidFill>
                <a:srgbClr val="C2B8B1"/>
              </a:solidFill>
              <a:ln w="22225">
                <a:solidFill>
                  <a:sysClr val="window" lastClr="FFFFFF"/>
                </a:solidFill>
              </a:ln>
            </c:spPr>
          </c:marker>
          <c:dLbls>
            <c:dLbl>
              <c:idx val="0"/>
              <c:layout>
                <c:manualLayout>
                  <c:x val="-6.5878360032582101E-2"/>
                  <c:y val="-4.5182030691501701E-2"/>
                </c:manualLayout>
              </c:layout>
              <c:spPr/>
              <c:txPr>
                <a:bodyPr/>
                <a:lstStyle/>
                <a:p>
                  <a:pPr>
                    <a:defRPr sz="1600">
                      <a:solidFill>
                        <a:srgbClr val="8D8581"/>
                      </a:solidFill>
                      <a:latin typeface="Calibri"/>
                      <a:cs typeface="Calibri"/>
                    </a:defRPr>
                  </a:pPr>
                  <a:endParaRPr lang="it-IT"/>
                </a:p>
              </c:txPr>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5F82-48EF-B478-C2956C78DEB0}"/>
                </c:ext>
              </c:extLst>
            </c:dLbl>
            <c:dLbl>
              <c:idx val="1"/>
              <c:layout>
                <c:manualLayout>
                  <c:x val="-5.2159049506587903E-2"/>
                  <c:y val="7.5925916930620105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5F82-48EF-B478-C2956C78DEB0}"/>
                </c:ext>
              </c:extLst>
            </c:dLbl>
            <c:dLbl>
              <c:idx val="3"/>
              <c:layout>
                <c:manualLayout>
                  <c:x val="-4.4833510231283701E-2"/>
                  <c:y val="-1.21660797066808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5F82-48EF-B478-C2956C78DEB0}"/>
                </c:ext>
              </c:extLst>
            </c:dLbl>
            <c:dLbl>
              <c:idx val="18"/>
              <c:layout>
                <c:manualLayout>
                  <c:x val="-4.1478537753313803E-2"/>
                  <c:y val="2.22796268601076E-2"/>
                </c:manualLayout>
              </c:layout>
              <c:spPr>
                <a:noFill/>
                <a:ln>
                  <a:noFill/>
                </a:ln>
                <a:effectLst/>
              </c:spPr>
              <c:txPr>
                <a:bodyPr/>
                <a:lstStyle/>
                <a:p>
                  <a:pPr>
                    <a:defRPr sz="1600">
                      <a:solidFill>
                        <a:schemeClr val="bg1"/>
                      </a:solidFill>
                      <a:latin typeface="Calibri"/>
                      <a:cs typeface="Calibri"/>
                    </a:defRPr>
                  </a:pPr>
                  <a:endParaRPr lang="it-IT"/>
                </a:p>
              </c:txPr>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B89B-4901-A543-6A1ECEA6020A}"/>
                </c:ext>
              </c:extLst>
            </c:dLbl>
            <c:dLbl>
              <c:idx val="19"/>
              <c:delete val="1"/>
              <c:extLst>
                <c:ext xmlns:c15="http://schemas.microsoft.com/office/drawing/2012/chart" uri="{CE6537A1-D6FC-4f65-9D91-7224C49458BB}"/>
                <c:ext xmlns:c16="http://schemas.microsoft.com/office/drawing/2014/chart" uri="{C3380CC4-5D6E-409C-BE32-E72D297353CC}">
                  <c16:uniqueId val="{00000002-B7A3-454C-A12C-13AD819FA30B}"/>
                </c:ext>
              </c:extLst>
            </c:dLbl>
            <c:spPr>
              <a:noFill/>
              <a:ln>
                <a:noFill/>
              </a:ln>
              <a:effectLst/>
            </c:spPr>
            <c:txPr>
              <a:bodyPr/>
              <a:lstStyle/>
              <a:p>
                <a:pPr>
                  <a:defRPr sz="1600">
                    <a:solidFill>
                      <a:srgbClr val="FFFFFF"/>
                    </a:solidFill>
                    <a:latin typeface="Calibri"/>
                    <a:cs typeface="Calibri"/>
                  </a:defRPr>
                </a:pPr>
                <a:endParaRPr lang="it-IT"/>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Foglio1!$A$2:$A$22</c:f>
              <c:strCache>
                <c:ptCount val="21"/>
                <c:pt idx="0">
                  <c:v>1999</c:v>
                </c:pt>
                <c:pt idx="1">
                  <c:v>2000</c:v>
                </c:pt>
                <c:pt idx="2">
                  <c:v>2002</c:v>
                </c:pt>
                <c:pt idx="3">
                  <c:v>2003</c:v>
                </c:pt>
                <c:pt idx="4">
                  <c:v>2004</c:v>
                </c:pt>
                <c:pt idx="5">
                  <c:v>2005</c:v>
                </c:pt>
                <c:pt idx="6">
                  <c:v>2007</c:v>
                </c:pt>
                <c:pt idx="7">
                  <c:v>2009</c:v>
                </c:pt>
                <c:pt idx="8">
                  <c:v>2010</c:v>
                </c:pt>
                <c:pt idx="9">
                  <c:v>2011</c:v>
                </c:pt>
                <c:pt idx="10">
                  <c:v>2012</c:v>
                </c:pt>
                <c:pt idx="11">
                  <c:v>2013</c:v>
                </c:pt>
                <c:pt idx="12">
                  <c:v>2014</c:v>
                </c:pt>
                <c:pt idx="13">
                  <c:v>2015</c:v>
                </c:pt>
                <c:pt idx="14">
                  <c:v>2016</c:v>
                </c:pt>
                <c:pt idx="15">
                  <c:v>2017</c:v>
                </c:pt>
                <c:pt idx="16">
                  <c:v>2018</c:v>
                </c:pt>
                <c:pt idx="17">
                  <c:v>2019</c:v>
                </c:pt>
                <c:pt idx="18">
                  <c:v>2020</c:v>
                </c:pt>
                <c:pt idx="19">
                  <c:v>2021</c:v>
                </c:pt>
                <c:pt idx="20">
                  <c:v>2022</c:v>
                </c:pt>
              </c:strCache>
            </c:strRef>
          </c:cat>
          <c:val>
            <c:numRef>
              <c:f>Foglio1!$C$2:$C$22</c:f>
              <c:numCache>
                <c:formatCode>General</c:formatCode>
                <c:ptCount val="21"/>
                <c:pt idx="0">
                  <c:v>35</c:v>
                </c:pt>
                <c:pt idx="1">
                  <c:v>31</c:v>
                </c:pt>
                <c:pt idx="2">
                  <c:v>38</c:v>
                </c:pt>
                <c:pt idx="3">
                  <c:v>29</c:v>
                </c:pt>
                <c:pt idx="4">
                  <c:v>19</c:v>
                </c:pt>
                <c:pt idx="5">
                  <c:v>31</c:v>
                </c:pt>
                <c:pt idx="6">
                  <c:v>27</c:v>
                </c:pt>
                <c:pt idx="7">
                  <c:v>29</c:v>
                </c:pt>
                <c:pt idx="8">
                  <c:v>31</c:v>
                </c:pt>
                <c:pt idx="9">
                  <c:v>30</c:v>
                </c:pt>
                <c:pt idx="10">
                  <c:v>27</c:v>
                </c:pt>
                <c:pt idx="11">
                  <c:v>24</c:v>
                </c:pt>
                <c:pt idx="12">
                  <c:v>26</c:v>
                </c:pt>
                <c:pt idx="13">
                  <c:v>31</c:v>
                </c:pt>
                <c:pt idx="14">
                  <c:v>28</c:v>
                </c:pt>
                <c:pt idx="15">
                  <c:v>32</c:v>
                </c:pt>
                <c:pt idx="16">
                  <c:v>34</c:v>
                </c:pt>
                <c:pt idx="17">
                  <c:v>35</c:v>
                </c:pt>
                <c:pt idx="18">
                  <c:v>39</c:v>
                </c:pt>
                <c:pt idx="19">
                  <c:v>38</c:v>
                </c:pt>
                <c:pt idx="20">
                  <c:v>34</c:v>
                </c:pt>
              </c:numCache>
            </c:numRef>
          </c:val>
          <c:smooth val="1"/>
          <c:extLst>
            <c:ext xmlns:c16="http://schemas.microsoft.com/office/drawing/2014/chart" uri="{C3380CC4-5D6E-409C-BE32-E72D297353CC}">
              <c16:uniqueId val="{0000000A-5F82-48EF-B478-C2956C78DEB0}"/>
            </c:ext>
          </c:extLst>
        </c:ser>
        <c:ser>
          <c:idx val="0"/>
          <c:order val="2"/>
          <c:tx>
            <c:strRef>
              <c:f>Foglio1!$D$1</c:f>
              <c:strCache>
                <c:ptCount val="1"/>
                <c:pt idx="0">
                  <c:v>peggiorata</c:v>
                </c:pt>
              </c:strCache>
            </c:strRef>
          </c:tx>
          <c:spPr>
            <a:ln w="152400" cmpd="sng">
              <a:solidFill>
                <a:srgbClr val="54A8C9"/>
              </a:solidFill>
            </a:ln>
          </c:spPr>
          <c:marker>
            <c:symbol val="circle"/>
            <c:size val="25"/>
            <c:spPr>
              <a:solidFill>
                <a:srgbClr val="54A8C9"/>
              </a:solidFill>
              <a:ln w="22225">
                <a:solidFill>
                  <a:sysClr val="window" lastClr="FFFFFF"/>
                </a:solidFill>
              </a:ln>
            </c:spPr>
          </c:marker>
          <c:dLbls>
            <c:dLbl>
              <c:idx val="19"/>
              <c:layout>
                <c:manualLayout>
                  <c:x val="-3.6982820329277001E-2"/>
                  <c:y val="5.5699067150269104E-3"/>
                </c:manualLayout>
              </c:layout>
              <c:tx>
                <c:rich>
                  <a:bodyPr/>
                  <a:lstStyle/>
                  <a:p>
                    <a:pPr>
                      <a:defRPr sz="1400">
                        <a:solidFill>
                          <a:schemeClr val="bg1"/>
                        </a:solidFill>
                        <a:latin typeface="Calibri"/>
                        <a:cs typeface="Calibri"/>
                      </a:defRPr>
                    </a:pPr>
                    <a:fld id="{A38ADC6F-1288-478E-8C1B-BCCA42A3098F}" type="VALUE">
                      <a:rPr lang="en-US">
                        <a:solidFill>
                          <a:schemeClr val="bg1"/>
                        </a:solidFill>
                      </a:rPr>
                      <a:pPr>
                        <a:defRPr sz="1400">
                          <a:solidFill>
                            <a:schemeClr val="bg1"/>
                          </a:solidFill>
                          <a:latin typeface="Calibri"/>
                          <a:cs typeface="Calibri"/>
                        </a:defRPr>
                      </a:pPr>
                      <a:t>[VALORE]</a:t>
                    </a:fld>
                    <a:endParaRPr lang="it-IT"/>
                  </a:p>
                </c:rich>
              </c:tx>
              <c:spPr>
                <a:noFill/>
                <a:ln>
                  <a:noFill/>
                </a:ln>
                <a:effectLst/>
              </c:spPr>
              <c:dLblPos val="r"/>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B7A3-454C-A12C-13AD819FA30B}"/>
                </c:ext>
              </c:extLst>
            </c:dLbl>
            <c:spPr>
              <a:noFill/>
              <a:ln>
                <a:noFill/>
              </a:ln>
              <a:effectLst/>
            </c:spPr>
            <c:txPr>
              <a:bodyPr/>
              <a:lstStyle/>
              <a:p>
                <a:pPr>
                  <a:defRPr sz="1400">
                    <a:solidFill>
                      <a:srgbClr val="FFFFFF"/>
                    </a:solidFill>
                    <a:latin typeface="Calibri"/>
                    <a:cs typeface="Calibri"/>
                  </a:defRPr>
                </a:pPr>
                <a:endParaRPr lang="it-IT"/>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Foglio1!$A$2:$A$22</c:f>
              <c:strCache>
                <c:ptCount val="21"/>
                <c:pt idx="0">
                  <c:v>1999</c:v>
                </c:pt>
                <c:pt idx="1">
                  <c:v>2000</c:v>
                </c:pt>
                <c:pt idx="2">
                  <c:v>2002</c:v>
                </c:pt>
                <c:pt idx="3">
                  <c:v>2003</c:v>
                </c:pt>
                <c:pt idx="4">
                  <c:v>2004</c:v>
                </c:pt>
                <c:pt idx="5">
                  <c:v>2005</c:v>
                </c:pt>
                <c:pt idx="6">
                  <c:v>2007</c:v>
                </c:pt>
                <c:pt idx="7">
                  <c:v>2009</c:v>
                </c:pt>
                <c:pt idx="8">
                  <c:v>2010</c:v>
                </c:pt>
                <c:pt idx="9">
                  <c:v>2011</c:v>
                </c:pt>
                <c:pt idx="10">
                  <c:v>2012</c:v>
                </c:pt>
                <c:pt idx="11">
                  <c:v>2013</c:v>
                </c:pt>
                <c:pt idx="12">
                  <c:v>2014</c:v>
                </c:pt>
                <c:pt idx="13">
                  <c:v>2015</c:v>
                </c:pt>
                <c:pt idx="14">
                  <c:v>2016</c:v>
                </c:pt>
                <c:pt idx="15">
                  <c:v>2017</c:v>
                </c:pt>
                <c:pt idx="16">
                  <c:v>2018</c:v>
                </c:pt>
                <c:pt idx="17">
                  <c:v>2019</c:v>
                </c:pt>
                <c:pt idx="18">
                  <c:v>2020</c:v>
                </c:pt>
                <c:pt idx="19">
                  <c:v>2021</c:v>
                </c:pt>
                <c:pt idx="20">
                  <c:v>2022</c:v>
                </c:pt>
              </c:strCache>
            </c:strRef>
          </c:cat>
          <c:val>
            <c:numRef>
              <c:f>Foglio1!$D$2:$D$22</c:f>
              <c:numCache>
                <c:formatCode>General</c:formatCode>
                <c:ptCount val="21"/>
                <c:pt idx="0">
                  <c:v>31</c:v>
                </c:pt>
                <c:pt idx="1">
                  <c:v>32</c:v>
                </c:pt>
                <c:pt idx="2">
                  <c:v>26</c:v>
                </c:pt>
                <c:pt idx="3">
                  <c:v>40</c:v>
                </c:pt>
                <c:pt idx="4">
                  <c:v>61</c:v>
                </c:pt>
                <c:pt idx="5">
                  <c:v>45</c:v>
                </c:pt>
                <c:pt idx="6">
                  <c:v>49</c:v>
                </c:pt>
                <c:pt idx="7">
                  <c:v>50</c:v>
                </c:pt>
                <c:pt idx="8">
                  <c:v>45</c:v>
                </c:pt>
                <c:pt idx="9">
                  <c:v>52</c:v>
                </c:pt>
                <c:pt idx="10">
                  <c:v>62</c:v>
                </c:pt>
                <c:pt idx="11">
                  <c:v>63</c:v>
                </c:pt>
                <c:pt idx="12">
                  <c:v>63</c:v>
                </c:pt>
                <c:pt idx="13">
                  <c:v>57</c:v>
                </c:pt>
                <c:pt idx="14">
                  <c:v>57</c:v>
                </c:pt>
                <c:pt idx="15">
                  <c:v>52</c:v>
                </c:pt>
                <c:pt idx="16">
                  <c:v>47</c:v>
                </c:pt>
                <c:pt idx="17">
                  <c:v>44</c:v>
                </c:pt>
                <c:pt idx="18">
                  <c:v>47</c:v>
                </c:pt>
                <c:pt idx="19">
                  <c:v>42</c:v>
                </c:pt>
                <c:pt idx="20">
                  <c:v>47</c:v>
                </c:pt>
              </c:numCache>
            </c:numRef>
          </c:val>
          <c:smooth val="1"/>
          <c:extLst>
            <c:ext xmlns:c16="http://schemas.microsoft.com/office/drawing/2014/chart" uri="{C3380CC4-5D6E-409C-BE32-E72D297353CC}">
              <c16:uniqueId val="{0000000B-5F82-48EF-B478-C2956C78DEB0}"/>
            </c:ext>
          </c:extLst>
        </c:ser>
        <c:dLbls>
          <c:showLegendKey val="0"/>
          <c:showVal val="0"/>
          <c:showCatName val="0"/>
          <c:showSerName val="0"/>
          <c:showPercent val="0"/>
          <c:showBubbleSize val="0"/>
        </c:dLbls>
        <c:marker val="1"/>
        <c:smooth val="0"/>
        <c:axId val="2111726072"/>
        <c:axId val="2111690728"/>
      </c:lineChart>
      <c:catAx>
        <c:axId val="2111726072"/>
        <c:scaling>
          <c:orientation val="minMax"/>
        </c:scaling>
        <c:delete val="0"/>
        <c:axPos val="b"/>
        <c:numFmt formatCode="@" sourceLinked="0"/>
        <c:majorTickMark val="none"/>
        <c:minorTickMark val="none"/>
        <c:tickLblPos val="nextTo"/>
        <c:spPr>
          <a:ln>
            <a:solidFill>
              <a:schemeClr val="bg2">
                <a:lumMod val="50000"/>
              </a:schemeClr>
            </a:solidFill>
          </a:ln>
        </c:spPr>
        <c:txPr>
          <a:bodyPr/>
          <a:lstStyle/>
          <a:p>
            <a:pPr>
              <a:defRPr sz="1050">
                <a:latin typeface="Calibri"/>
                <a:cs typeface="Calibri"/>
              </a:defRPr>
            </a:pPr>
            <a:endParaRPr lang="it-IT"/>
          </a:p>
        </c:txPr>
        <c:crossAx val="2111690728"/>
        <c:crosses val="autoZero"/>
        <c:auto val="0"/>
        <c:lblAlgn val="ctr"/>
        <c:lblOffset val="100"/>
        <c:noMultiLvlLbl val="0"/>
      </c:catAx>
      <c:valAx>
        <c:axId val="2111690728"/>
        <c:scaling>
          <c:orientation val="minMax"/>
          <c:max val="65"/>
          <c:min val="-10"/>
        </c:scaling>
        <c:delete val="1"/>
        <c:axPos val="l"/>
        <c:numFmt formatCode="General" sourceLinked="1"/>
        <c:majorTickMark val="out"/>
        <c:minorTickMark val="none"/>
        <c:tickLblPos val="nextTo"/>
        <c:crossAx val="2111726072"/>
        <c:crosses val="autoZero"/>
        <c:crossBetween val="between"/>
      </c:valAx>
      <c:spPr>
        <a:noFill/>
        <a:ln w="25400">
          <a:noFill/>
        </a:ln>
      </c:spPr>
    </c:plotArea>
    <c:plotVisOnly val="1"/>
    <c:dispBlanksAs val="gap"/>
    <c:showDLblsOverMax val="0"/>
  </c:chart>
  <c:txPr>
    <a:bodyPr/>
    <a:lstStyle/>
    <a:p>
      <a:pPr>
        <a:defRPr sz="1800"/>
      </a:pPr>
      <a:endParaRPr lang="it-IT"/>
    </a:p>
  </c:txPr>
  <c:externalData r:id="rId2">
    <c:autoUpdate val="0"/>
  </c:externalData>
</c:chartSpace>
</file>

<file path=ppt/charts/chart16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it-IT"/>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5.8401248084211599E-2"/>
          <c:y val="4.7966411597388098E-2"/>
          <c:w val="0.64487405908484197"/>
          <c:h val="0.95166860926336705"/>
        </c:manualLayout>
      </c:layout>
      <c:lineChart>
        <c:grouping val="standard"/>
        <c:varyColors val="0"/>
        <c:ser>
          <c:idx val="1"/>
          <c:order val="0"/>
          <c:tx>
            <c:strRef>
              <c:f>Foglio1!$B$1</c:f>
              <c:strCache>
                <c:ptCount val="1"/>
                <c:pt idx="0">
                  <c:v>avverto difficoltà</c:v>
                </c:pt>
              </c:strCache>
            </c:strRef>
          </c:tx>
          <c:spPr>
            <a:ln w="317500" cmpd="sng">
              <a:solidFill>
                <a:srgbClr val="93B74B"/>
              </a:solidFill>
            </a:ln>
          </c:spPr>
          <c:marker>
            <c:symbol val="circle"/>
            <c:size val="25"/>
            <c:spPr>
              <a:solidFill>
                <a:srgbClr val="93B74B"/>
              </a:solidFill>
              <a:ln w="22225">
                <a:solidFill>
                  <a:sysClr val="window" lastClr="FFFFFF"/>
                </a:solidFill>
              </a:ln>
            </c:spPr>
          </c:marker>
          <c:dLbls>
            <c:dLbl>
              <c:idx val="0"/>
              <c:layout>
                <c:manualLayout>
                  <c:x val="-8.8334232938184695E-2"/>
                  <c:y val="-2.88545602928533E-3"/>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4A2A-4186-811A-8C76AC6E6BDD}"/>
                </c:ext>
              </c:extLst>
            </c:dLbl>
            <c:dLbl>
              <c:idx val="8"/>
              <c:layout>
                <c:manualLayout>
                  <c:x val="-3.8139895706061903E-2"/>
                  <c:y val="-4.9052752497850703E-2"/>
                </c:manualLayout>
              </c:layout>
              <c:spPr>
                <a:noFill/>
                <a:ln>
                  <a:noFill/>
                </a:ln>
                <a:effectLst/>
              </c:spPr>
              <c:txPr>
                <a:bodyPr/>
                <a:lstStyle/>
                <a:p>
                  <a:pPr>
                    <a:defRPr sz="1400">
                      <a:solidFill>
                        <a:srgbClr val="93B74B"/>
                      </a:solidFill>
                      <a:latin typeface="Calibri"/>
                      <a:cs typeface="Calibri"/>
                    </a:defRPr>
                  </a:pPr>
                  <a:endParaRPr lang="it-IT"/>
                </a:p>
              </c:txPr>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A992-44B7-A5B0-AAEB9DCD3C01}"/>
                </c:ext>
              </c:extLst>
            </c:dLbl>
            <c:spPr>
              <a:noFill/>
              <a:ln>
                <a:noFill/>
              </a:ln>
              <a:effectLst/>
            </c:spPr>
            <c:txPr>
              <a:bodyPr/>
              <a:lstStyle/>
              <a:p>
                <a:pPr>
                  <a:defRPr sz="1400">
                    <a:solidFill>
                      <a:srgbClr val="FFFFFF"/>
                    </a:solidFill>
                    <a:latin typeface="Calibri"/>
                    <a:cs typeface="Calibri"/>
                  </a:defRPr>
                </a:pPr>
                <a:endParaRPr lang="it-IT"/>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Foglio1!$A$2:$A$13</c:f>
              <c:strCache>
                <c:ptCount val="12"/>
                <c:pt idx="0">
                  <c:v>2009</c:v>
                </c:pt>
                <c:pt idx="1">
                  <c:v>2012</c:v>
                </c:pt>
                <c:pt idx="2">
                  <c:v> 2013</c:v>
                </c:pt>
                <c:pt idx="3">
                  <c:v> 2014</c:v>
                </c:pt>
                <c:pt idx="4">
                  <c:v> 2015</c:v>
                </c:pt>
                <c:pt idx="5">
                  <c:v> 2016</c:v>
                </c:pt>
                <c:pt idx="6">
                  <c:v> 2017</c:v>
                </c:pt>
                <c:pt idx="7">
                  <c:v> 2018</c:v>
                </c:pt>
                <c:pt idx="8">
                  <c:v>2019</c:v>
                </c:pt>
                <c:pt idx="9">
                  <c:v>2020</c:v>
                </c:pt>
                <c:pt idx="10">
                  <c:v>2021</c:v>
                </c:pt>
                <c:pt idx="11">
                  <c:v>2022</c:v>
                </c:pt>
              </c:strCache>
            </c:strRef>
          </c:cat>
          <c:val>
            <c:numRef>
              <c:f>Foglio1!$B$2:$B$13</c:f>
              <c:numCache>
                <c:formatCode>General</c:formatCode>
                <c:ptCount val="12"/>
                <c:pt idx="0" formatCode="0">
                  <c:v>40.200000000000003</c:v>
                </c:pt>
                <c:pt idx="1">
                  <c:v>44</c:v>
                </c:pt>
                <c:pt idx="2">
                  <c:v>43</c:v>
                </c:pt>
                <c:pt idx="3">
                  <c:v>43</c:v>
                </c:pt>
                <c:pt idx="4">
                  <c:v>43</c:v>
                </c:pt>
                <c:pt idx="5">
                  <c:v>40</c:v>
                </c:pt>
                <c:pt idx="6">
                  <c:v>43</c:v>
                </c:pt>
                <c:pt idx="7">
                  <c:v>41</c:v>
                </c:pt>
                <c:pt idx="8">
                  <c:v>41</c:v>
                </c:pt>
                <c:pt idx="9">
                  <c:v>40</c:v>
                </c:pt>
                <c:pt idx="10">
                  <c:v>38</c:v>
                </c:pt>
                <c:pt idx="11">
                  <c:v>42</c:v>
                </c:pt>
              </c:numCache>
            </c:numRef>
          </c:val>
          <c:smooth val="0"/>
          <c:extLst>
            <c:ext xmlns:c16="http://schemas.microsoft.com/office/drawing/2014/chart" uri="{C3380CC4-5D6E-409C-BE32-E72D297353CC}">
              <c16:uniqueId val="{00000001-4A2A-4186-811A-8C76AC6E6BDD}"/>
            </c:ext>
          </c:extLst>
        </c:ser>
        <c:ser>
          <c:idx val="2"/>
          <c:order val="1"/>
          <c:tx>
            <c:strRef>
              <c:f>Foglio1!$C$1</c:f>
              <c:strCache>
                <c:ptCount val="1"/>
                <c:pt idx="0">
                  <c:v>con tranquillità</c:v>
                </c:pt>
              </c:strCache>
            </c:strRef>
          </c:tx>
          <c:spPr>
            <a:ln w="317500" cmpd="sng">
              <a:solidFill>
                <a:srgbClr val="54A8C9"/>
              </a:solidFill>
            </a:ln>
          </c:spPr>
          <c:marker>
            <c:symbol val="circle"/>
            <c:size val="25"/>
            <c:spPr>
              <a:solidFill>
                <a:srgbClr val="54A8C9"/>
              </a:solidFill>
              <a:ln w="22225">
                <a:solidFill>
                  <a:sysClr val="window" lastClr="FFFFFF"/>
                </a:solidFill>
              </a:ln>
            </c:spPr>
          </c:marker>
          <c:dPt>
            <c:idx val="0"/>
            <c:bubble3D val="0"/>
            <c:extLst>
              <c:ext xmlns:c16="http://schemas.microsoft.com/office/drawing/2014/chart" uri="{C3380CC4-5D6E-409C-BE32-E72D297353CC}">
                <c16:uniqueId val="{00000002-4A2A-4186-811A-8C76AC6E6BDD}"/>
              </c:ext>
            </c:extLst>
          </c:dPt>
          <c:dLbls>
            <c:dLbl>
              <c:idx val="0"/>
              <c:spPr/>
              <c:txPr>
                <a:bodyPr/>
                <a:lstStyle/>
                <a:p>
                  <a:pPr>
                    <a:defRPr sz="1400">
                      <a:solidFill>
                        <a:schemeClr val="bg1"/>
                      </a:solidFill>
                      <a:latin typeface="Calibri"/>
                      <a:cs typeface="Calibri"/>
                    </a:defRPr>
                  </a:pPr>
                  <a:endParaRPr lang="it-IT"/>
                </a:p>
              </c:txPr>
              <c:dLblPos val="ctr"/>
              <c:showLegendKey val="0"/>
              <c:showVal val="1"/>
              <c:showCatName val="0"/>
              <c:showSerName val="0"/>
              <c:showPercent val="0"/>
              <c:showBubbleSize val="0"/>
              <c:extLst>
                <c:ext xmlns:c16="http://schemas.microsoft.com/office/drawing/2014/chart" uri="{C3380CC4-5D6E-409C-BE32-E72D297353CC}">
                  <c16:uniqueId val="{00000002-4A2A-4186-811A-8C76AC6E6BDD}"/>
                </c:ext>
              </c:extLst>
            </c:dLbl>
            <c:spPr>
              <a:noFill/>
              <a:ln>
                <a:noFill/>
              </a:ln>
              <a:effectLst/>
            </c:spPr>
            <c:txPr>
              <a:bodyPr/>
              <a:lstStyle/>
              <a:p>
                <a:pPr>
                  <a:defRPr sz="1400">
                    <a:solidFill>
                      <a:srgbClr val="FFFFFF"/>
                    </a:solidFill>
                    <a:latin typeface="Calibri"/>
                    <a:cs typeface="Calibri"/>
                  </a:defRPr>
                </a:pPr>
                <a:endParaRPr lang="it-IT"/>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Foglio1!$A$2:$A$13</c:f>
              <c:strCache>
                <c:ptCount val="12"/>
                <c:pt idx="0">
                  <c:v>2009</c:v>
                </c:pt>
                <c:pt idx="1">
                  <c:v>2012</c:v>
                </c:pt>
                <c:pt idx="2">
                  <c:v> 2013</c:v>
                </c:pt>
                <c:pt idx="3">
                  <c:v> 2014</c:v>
                </c:pt>
                <c:pt idx="4">
                  <c:v> 2015</c:v>
                </c:pt>
                <c:pt idx="5">
                  <c:v> 2016</c:v>
                </c:pt>
                <c:pt idx="6">
                  <c:v> 2017</c:v>
                </c:pt>
                <c:pt idx="7">
                  <c:v> 2018</c:v>
                </c:pt>
                <c:pt idx="8">
                  <c:v>2019</c:v>
                </c:pt>
                <c:pt idx="9">
                  <c:v>2020</c:v>
                </c:pt>
                <c:pt idx="10">
                  <c:v>2021</c:v>
                </c:pt>
                <c:pt idx="11">
                  <c:v>2022</c:v>
                </c:pt>
              </c:strCache>
            </c:strRef>
          </c:cat>
          <c:val>
            <c:numRef>
              <c:f>Foglio1!$C$2:$C$13</c:f>
              <c:numCache>
                <c:formatCode>General</c:formatCode>
                <c:ptCount val="12"/>
                <c:pt idx="0" formatCode="0">
                  <c:v>41.399999999999991</c:v>
                </c:pt>
                <c:pt idx="1">
                  <c:v>30</c:v>
                </c:pt>
                <c:pt idx="2">
                  <c:v>27</c:v>
                </c:pt>
                <c:pt idx="3">
                  <c:v>26</c:v>
                </c:pt>
                <c:pt idx="4">
                  <c:v>34</c:v>
                </c:pt>
                <c:pt idx="5">
                  <c:v>34</c:v>
                </c:pt>
                <c:pt idx="6">
                  <c:v>33</c:v>
                </c:pt>
                <c:pt idx="7">
                  <c:v>38</c:v>
                </c:pt>
                <c:pt idx="8">
                  <c:v>39</c:v>
                </c:pt>
                <c:pt idx="9">
                  <c:v>37</c:v>
                </c:pt>
                <c:pt idx="10">
                  <c:v>41</c:v>
                </c:pt>
                <c:pt idx="11">
                  <c:v>37</c:v>
                </c:pt>
              </c:numCache>
            </c:numRef>
          </c:val>
          <c:smooth val="0"/>
          <c:extLst>
            <c:ext xmlns:c16="http://schemas.microsoft.com/office/drawing/2014/chart" uri="{C3380CC4-5D6E-409C-BE32-E72D297353CC}">
              <c16:uniqueId val="{00000003-4A2A-4186-811A-8C76AC6E6BDD}"/>
            </c:ext>
          </c:extLst>
        </c:ser>
        <c:ser>
          <c:idx val="0"/>
          <c:order val="2"/>
          <c:tx>
            <c:strRef>
              <c:f>Foglio1!$D$1</c:f>
              <c:strCache>
                <c:ptCount val="1"/>
                <c:pt idx="0">
                  <c:v>arrivo a fine mese con molte difficoltà</c:v>
                </c:pt>
              </c:strCache>
            </c:strRef>
          </c:tx>
          <c:spPr>
            <a:ln w="317500" cmpd="sng">
              <a:solidFill>
                <a:srgbClr val="CA5817"/>
              </a:solidFill>
            </a:ln>
          </c:spPr>
          <c:marker>
            <c:symbol val="circle"/>
            <c:size val="25"/>
            <c:spPr>
              <a:solidFill>
                <a:srgbClr val="CA5817"/>
              </a:solidFill>
              <a:ln w="22225">
                <a:solidFill>
                  <a:sysClr val="window" lastClr="FFFFFF"/>
                </a:solidFill>
              </a:ln>
            </c:spPr>
          </c:marker>
          <c:dLbls>
            <c:spPr>
              <a:noFill/>
              <a:ln>
                <a:noFill/>
              </a:ln>
              <a:effectLst/>
            </c:spPr>
            <c:txPr>
              <a:bodyPr/>
              <a:lstStyle/>
              <a:p>
                <a:pPr>
                  <a:defRPr sz="1400">
                    <a:solidFill>
                      <a:schemeClr val="bg1"/>
                    </a:solidFill>
                    <a:latin typeface="Calibri"/>
                    <a:cs typeface="Calibri"/>
                  </a:defRPr>
                </a:pPr>
                <a:endParaRPr lang="it-IT"/>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Foglio1!$A$2:$A$13</c:f>
              <c:strCache>
                <c:ptCount val="12"/>
                <c:pt idx="0">
                  <c:v>2009</c:v>
                </c:pt>
                <c:pt idx="1">
                  <c:v>2012</c:v>
                </c:pt>
                <c:pt idx="2">
                  <c:v> 2013</c:v>
                </c:pt>
                <c:pt idx="3">
                  <c:v> 2014</c:v>
                </c:pt>
                <c:pt idx="4">
                  <c:v> 2015</c:v>
                </c:pt>
                <c:pt idx="5">
                  <c:v> 2016</c:v>
                </c:pt>
                <c:pt idx="6">
                  <c:v> 2017</c:v>
                </c:pt>
                <c:pt idx="7">
                  <c:v> 2018</c:v>
                </c:pt>
                <c:pt idx="8">
                  <c:v>2019</c:v>
                </c:pt>
                <c:pt idx="9">
                  <c:v>2020</c:v>
                </c:pt>
                <c:pt idx="10">
                  <c:v>2021</c:v>
                </c:pt>
                <c:pt idx="11">
                  <c:v>2022</c:v>
                </c:pt>
              </c:strCache>
            </c:strRef>
          </c:cat>
          <c:val>
            <c:numRef>
              <c:f>Foglio1!$D$2:$D$13</c:f>
              <c:numCache>
                <c:formatCode>General</c:formatCode>
                <c:ptCount val="12"/>
                <c:pt idx="0" formatCode="0">
                  <c:v>11.2</c:v>
                </c:pt>
                <c:pt idx="1">
                  <c:v>14</c:v>
                </c:pt>
                <c:pt idx="2">
                  <c:v>20</c:v>
                </c:pt>
                <c:pt idx="3">
                  <c:v>21</c:v>
                </c:pt>
                <c:pt idx="4">
                  <c:v>16</c:v>
                </c:pt>
                <c:pt idx="5">
                  <c:v>16</c:v>
                </c:pt>
                <c:pt idx="6">
                  <c:v>16</c:v>
                </c:pt>
                <c:pt idx="7">
                  <c:v>14</c:v>
                </c:pt>
                <c:pt idx="8">
                  <c:v>14</c:v>
                </c:pt>
                <c:pt idx="9">
                  <c:v>13</c:v>
                </c:pt>
                <c:pt idx="10">
                  <c:v>14</c:v>
                </c:pt>
                <c:pt idx="11">
                  <c:v>15</c:v>
                </c:pt>
              </c:numCache>
            </c:numRef>
          </c:val>
          <c:smooth val="0"/>
          <c:extLst>
            <c:ext xmlns:c16="http://schemas.microsoft.com/office/drawing/2014/chart" uri="{C3380CC4-5D6E-409C-BE32-E72D297353CC}">
              <c16:uniqueId val="{00000004-4A2A-4186-811A-8C76AC6E6BDD}"/>
            </c:ext>
          </c:extLst>
        </c:ser>
        <c:ser>
          <c:idx val="3"/>
          <c:order val="3"/>
          <c:tx>
            <c:strRef>
              <c:f>Foglio1!$E$1</c:f>
              <c:strCache>
                <c:ptCount val="1"/>
                <c:pt idx="0">
                  <c:v>mi sento povero e non arrivo mai a fine mese</c:v>
                </c:pt>
              </c:strCache>
            </c:strRef>
          </c:tx>
          <c:spPr>
            <a:ln w="317500" cmpd="sng">
              <a:solidFill>
                <a:sysClr val="window" lastClr="FFFFFF">
                  <a:lumMod val="75000"/>
                </a:sysClr>
              </a:solidFill>
            </a:ln>
          </c:spPr>
          <c:marker>
            <c:symbol val="circle"/>
            <c:size val="25"/>
            <c:spPr>
              <a:solidFill>
                <a:sysClr val="window" lastClr="FFFFFF">
                  <a:lumMod val="75000"/>
                </a:sysClr>
              </a:solidFill>
              <a:ln w="22225">
                <a:solidFill>
                  <a:sysClr val="window" lastClr="FFFFFF"/>
                </a:solidFill>
              </a:ln>
            </c:spPr>
          </c:marker>
          <c:dLbls>
            <c:spPr>
              <a:noFill/>
              <a:ln>
                <a:noFill/>
              </a:ln>
              <a:effectLst/>
            </c:spPr>
            <c:txPr>
              <a:bodyPr/>
              <a:lstStyle/>
              <a:p>
                <a:pPr>
                  <a:defRPr sz="1400">
                    <a:solidFill>
                      <a:schemeClr val="bg1"/>
                    </a:solidFill>
                    <a:latin typeface="Calibri"/>
                    <a:cs typeface="Calibri"/>
                  </a:defRPr>
                </a:pPr>
                <a:endParaRPr lang="it-IT"/>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Foglio1!$A$2:$A$13</c:f>
              <c:strCache>
                <c:ptCount val="12"/>
                <c:pt idx="0">
                  <c:v>2009</c:v>
                </c:pt>
                <c:pt idx="1">
                  <c:v>2012</c:v>
                </c:pt>
                <c:pt idx="2">
                  <c:v> 2013</c:v>
                </c:pt>
                <c:pt idx="3">
                  <c:v> 2014</c:v>
                </c:pt>
                <c:pt idx="4">
                  <c:v> 2015</c:v>
                </c:pt>
                <c:pt idx="5">
                  <c:v> 2016</c:v>
                </c:pt>
                <c:pt idx="6">
                  <c:v> 2017</c:v>
                </c:pt>
                <c:pt idx="7">
                  <c:v> 2018</c:v>
                </c:pt>
                <c:pt idx="8">
                  <c:v>2019</c:v>
                </c:pt>
                <c:pt idx="9">
                  <c:v>2020</c:v>
                </c:pt>
                <c:pt idx="10">
                  <c:v>2021</c:v>
                </c:pt>
                <c:pt idx="11">
                  <c:v>2022</c:v>
                </c:pt>
              </c:strCache>
            </c:strRef>
          </c:cat>
          <c:val>
            <c:numRef>
              <c:f>Foglio1!$E$2:$E$13</c:f>
              <c:numCache>
                <c:formatCode>General</c:formatCode>
                <c:ptCount val="12"/>
                <c:pt idx="0" formatCode="0">
                  <c:v>5.4</c:v>
                </c:pt>
                <c:pt idx="1">
                  <c:v>10</c:v>
                </c:pt>
                <c:pt idx="2">
                  <c:v>9</c:v>
                </c:pt>
                <c:pt idx="3">
                  <c:v>8</c:v>
                </c:pt>
                <c:pt idx="4">
                  <c:v>5</c:v>
                </c:pt>
                <c:pt idx="5">
                  <c:v>8</c:v>
                </c:pt>
                <c:pt idx="6">
                  <c:v>6</c:v>
                </c:pt>
                <c:pt idx="7">
                  <c:v>5</c:v>
                </c:pt>
                <c:pt idx="8">
                  <c:v>5</c:v>
                </c:pt>
                <c:pt idx="9">
                  <c:v>8</c:v>
                </c:pt>
                <c:pt idx="10">
                  <c:v>6</c:v>
                </c:pt>
                <c:pt idx="11">
                  <c:v>5</c:v>
                </c:pt>
              </c:numCache>
            </c:numRef>
          </c:val>
          <c:smooth val="0"/>
          <c:extLst>
            <c:ext xmlns:c16="http://schemas.microsoft.com/office/drawing/2014/chart" uri="{C3380CC4-5D6E-409C-BE32-E72D297353CC}">
              <c16:uniqueId val="{00000005-4A2A-4186-811A-8C76AC6E6BDD}"/>
            </c:ext>
          </c:extLst>
        </c:ser>
        <c:ser>
          <c:idx val="4"/>
          <c:order val="4"/>
          <c:tx>
            <c:strRef>
              <c:f>Foglio1!$F$1</c:f>
              <c:strCache>
                <c:ptCount val="1"/>
                <c:pt idx="0">
                  <c:v>agiatamente</c:v>
                </c:pt>
              </c:strCache>
            </c:strRef>
          </c:tx>
          <c:spPr>
            <a:ln w="317500" cmpd="sng">
              <a:solidFill>
                <a:srgbClr val="628D85"/>
              </a:solidFill>
            </a:ln>
          </c:spPr>
          <c:marker>
            <c:symbol val="circle"/>
            <c:size val="25"/>
            <c:spPr>
              <a:solidFill>
                <a:srgbClr val="628D85"/>
              </a:solidFill>
              <a:ln w="22225">
                <a:solidFill>
                  <a:sysClr val="window" lastClr="FFFFFF"/>
                </a:solidFill>
              </a:ln>
            </c:spPr>
          </c:marker>
          <c:dLbls>
            <c:spPr>
              <a:noFill/>
              <a:ln>
                <a:noFill/>
              </a:ln>
              <a:effectLst/>
            </c:spPr>
            <c:txPr>
              <a:bodyPr/>
              <a:lstStyle/>
              <a:p>
                <a:pPr>
                  <a:defRPr sz="1400">
                    <a:solidFill>
                      <a:srgbClr val="FFFFFF"/>
                    </a:solidFill>
                    <a:latin typeface="Calibri"/>
                    <a:cs typeface="Calibri"/>
                  </a:defRPr>
                </a:pPr>
                <a:endParaRPr lang="it-IT"/>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Foglio1!$A$2:$A$13</c:f>
              <c:strCache>
                <c:ptCount val="12"/>
                <c:pt idx="0">
                  <c:v>2009</c:v>
                </c:pt>
                <c:pt idx="1">
                  <c:v>2012</c:v>
                </c:pt>
                <c:pt idx="2">
                  <c:v> 2013</c:v>
                </c:pt>
                <c:pt idx="3">
                  <c:v> 2014</c:v>
                </c:pt>
                <c:pt idx="4">
                  <c:v> 2015</c:v>
                </c:pt>
                <c:pt idx="5">
                  <c:v> 2016</c:v>
                </c:pt>
                <c:pt idx="6">
                  <c:v> 2017</c:v>
                </c:pt>
                <c:pt idx="7">
                  <c:v> 2018</c:v>
                </c:pt>
                <c:pt idx="8">
                  <c:v>2019</c:v>
                </c:pt>
                <c:pt idx="9">
                  <c:v>2020</c:v>
                </c:pt>
                <c:pt idx="10">
                  <c:v>2021</c:v>
                </c:pt>
                <c:pt idx="11">
                  <c:v>2022</c:v>
                </c:pt>
              </c:strCache>
            </c:strRef>
          </c:cat>
          <c:val>
            <c:numRef>
              <c:f>Foglio1!$F$2:$F$13</c:f>
              <c:numCache>
                <c:formatCode>General</c:formatCode>
                <c:ptCount val="12"/>
                <c:pt idx="0" formatCode="0">
                  <c:v>1.8</c:v>
                </c:pt>
                <c:pt idx="1">
                  <c:v>2</c:v>
                </c:pt>
                <c:pt idx="2">
                  <c:v>1</c:v>
                </c:pt>
                <c:pt idx="3">
                  <c:v>1</c:v>
                </c:pt>
                <c:pt idx="4">
                  <c:v>2</c:v>
                </c:pt>
                <c:pt idx="5">
                  <c:v>2</c:v>
                </c:pt>
                <c:pt idx="6">
                  <c:v>2</c:v>
                </c:pt>
                <c:pt idx="7">
                  <c:v>2</c:v>
                </c:pt>
                <c:pt idx="8">
                  <c:v>1</c:v>
                </c:pt>
                <c:pt idx="9">
                  <c:v>2</c:v>
                </c:pt>
                <c:pt idx="10">
                  <c:v>1</c:v>
                </c:pt>
                <c:pt idx="11">
                  <c:v>1</c:v>
                </c:pt>
              </c:numCache>
            </c:numRef>
          </c:val>
          <c:smooth val="0"/>
          <c:extLst>
            <c:ext xmlns:c16="http://schemas.microsoft.com/office/drawing/2014/chart" uri="{C3380CC4-5D6E-409C-BE32-E72D297353CC}">
              <c16:uniqueId val="{00000006-4A2A-4186-811A-8C76AC6E6BDD}"/>
            </c:ext>
          </c:extLst>
        </c:ser>
        <c:dLbls>
          <c:showLegendKey val="0"/>
          <c:showVal val="0"/>
          <c:showCatName val="0"/>
          <c:showSerName val="0"/>
          <c:showPercent val="0"/>
          <c:showBubbleSize val="0"/>
        </c:dLbls>
        <c:marker val="1"/>
        <c:smooth val="0"/>
        <c:axId val="-2109281512"/>
        <c:axId val="-2109289768"/>
      </c:lineChart>
      <c:catAx>
        <c:axId val="-2109281512"/>
        <c:scaling>
          <c:orientation val="minMax"/>
        </c:scaling>
        <c:delete val="0"/>
        <c:axPos val="b"/>
        <c:numFmt formatCode="@" sourceLinked="0"/>
        <c:majorTickMark val="none"/>
        <c:minorTickMark val="none"/>
        <c:tickLblPos val="nextTo"/>
        <c:spPr>
          <a:ln>
            <a:solidFill>
              <a:schemeClr val="bg2">
                <a:lumMod val="50000"/>
              </a:schemeClr>
            </a:solidFill>
          </a:ln>
        </c:spPr>
        <c:txPr>
          <a:bodyPr/>
          <a:lstStyle/>
          <a:p>
            <a:pPr>
              <a:defRPr sz="1100">
                <a:latin typeface="Calibri"/>
                <a:cs typeface="Calibri"/>
              </a:defRPr>
            </a:pPr>
            <a:endParaRPr lang="it-IT"/>
          </a:p>
        </c:txPr>
        <c:crossAx val="-2109289768"/>
        <c:crosses val="autoZero"/>
        <c:auto val="0"/>
        <c:lblAlgn val="ctr"/>
        <c:lblOffset val="100"/>
        <c:noMultiLvlLbl val="0"/>
      </c:catAx>
      <c:valAx>
        <c:axId val="-2109289768"/>
        <c:scaling>
          <c:orientation val="minMax"/>
          <c:max val="50"/>
          <c:min val="-10"/>
        </c:scaling>
        <c:delete val="1"/>
        <c:axPos val="l"/>
        <c:numFmt formatCode="0" sourceLinked="1"/>
        <c:majorTickMark val="out"/>
        <c:minorTickMark val="none"/>
        <c:tickLblPos val="nextTo"/>
        <c:crossAx val="-2109281512"/>
        <c:crosses val="autoZero"/>
        <c:crossBetween val="between"/>
      </c:valAx>
      <c:spPr>
        <a:noFill/>
        <a:ln w="25400">
          <a:noFill/>
        </a:ln>
      </c:spPr>
    </c:plotArea>
    <c:legend>
      <c:legendPos val="r"/>
      <c:layout>
        <c:manualLayout>
          <c:xMode val="edge"/>
          <c:yMode val="edge"/>
          <c:x val="0.70611501692687395"/>
          <c:y val="0.12856456060184701"/>
          <c:w val="0.28241219819009999"/>
          <c:h val="0.81212182349915396"/>
        </c:manualLayout>
      </c:layout>
      <c:overlay val="0"/>
      <c:txPr>
        <a:bodyPr/>
        <a:lstStyle/>
        <a:p>
          <a:pPr>
            <a:defRPr sz="1600"/>
          </a:pPr>
          <a:endParaRPr lang="it-IT"/>
        </a:p>
      </c:txPr>
    </c:legend>
    <c:plotVisOnly val="1"/>
    <c:dispBlanksAs val="gap"/>
    <c:showDLblsOverMax val="0"/>
  </c:chart>
  <c:txPr>
    <a:bodyPr/>
    <a:lstStyle/>
    <a:p>
      <a:pPr>
        <a:defRPr sz="1800"/>
      </a:pPr>
      <a:endParaRPr lang="it-IT"/>
    </a:p>
  </c:txPr>
  <c:externalData r:id="rId2">
    <c:autoUpdate val="0"/>
  </c:externalData>
</c:chartSpace>
</file>

<file path=ppt/charts/chart16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1153846153846155E-2"/>
          <c:y val="3.1730766828379255E-2"/>
          <c:w val="0.78076923076923077"/>
          <c:h val="0.75441930993191175"/>
        </c:manualLayout>
      </c:layout>
      <c:lineChart>
        <c:grouping val="standard"/>
        <c:varyColors val="0"/>
        <c:ser>
          <c:idx val="0"/>
          <c:order val="0"/>
          <c:tx>
            <c:strRef>
              <c:f>Foglio1!$A$2</c:f>
              <c:strCache>
                <c:ptCount val="1"/>
                <c:pt idx="0">
                  <c:v>migliorerà</c:v>
                </c:pt>
              </c:strCache>
            </c:strRef>
          </c:tx>
          <c:spPr>
            <a:ln w="76200" cap="rnd">
              <a:solidFill>
                <a:schemeClr val="accent3"/>
              </a:solidFill>
              <a:round/>
            </a:ln>
            <a:effectLst/>
          </c:spPr>
          <c:marker>
            <c:symbol val="circle"/>
            <c:size val="20"/>
            <c:spPr>
              <a:solidFill>
                <a:schemeClr val="accent3"/>
              </a:solidFill>
              <a:ln w="9525">
                <a:solidFill>
                  <a:schemeClr val="bg1"/>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bg1"/>
                    </a:solidFill>
                    <a:latin typeface="+mn-lt"/>
                    <a:ea typeface="+mn-ea"/>
                    <a:cs typeface="+mn-cs"/>
                  </a:defRPr>
                </a:pPr>
                <a:endParaRPr lang="it-IT"/>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Foglio1!$B$1:$D$1</c:f>
              <c:strCache>
                <c:ptCount val="3"/>
                <c:pt idx="0">
                  <c:v>2020</c:v>
                </c:pt>
                <c:pt idx="1">
                  <c:v>2021</c:v>
                </c:pt>
                <c:pt idx="2">
                  <c:v>2022</c:v>
                </c:pt>
              </c:strCache>
            </c:strRef>
          </c:cat>
          <c:val>
            <c:numRef>
              <c:f>Foglio1!$B$2:$D$2</c:f>
              <c:numCache>
                <c:formatCode>General</c:formatCode>
                <c:ptCount val="3"/>
                <c:pt idx="0">
                  <c:v>18</c:v>
                </c:pt>
                <c:pt idx="1">
                  <c:v>17</c:v>
                </c:pt>
                <c:pt idx="2">
                  <c:v>16</c:v>
                </c:pt>
              </c:numCache>
            </c:numRef>
          </c:val>
          <c:smooth val="0"/>
          <c:extLst>
            <c:ext xmlns:c16="http://schemas.microsoft.com/office/drawing/2014/chart" uri="{C3380CC4-5D6E-409C-BE32-E72D297353CC}">
              <c16:uniqueId val="{00000001-E08D-4AF3-AFA9-2C76810D0CA8}"/>
            </c:ext>
          </c:extLst>
        </c:ser>
        <c:ser>
          <c:idx val="1"/>
          <c:order val="1"/>
          <c:tx>
            <c:strRef>
              <c:f>Foglio1!$A$3</c:f>
              <c:strCache>
                <c:ptCount val="1"/>
                <c:pt idx="0">
                  <c:v>Rimarrà la stessa</c:v>
                </c:pt>
              </c:strCache>
            </c:strRef>
          </c:tx>
          <c:spPr>
            <a:ln w="76200" cap="rnd">
              <a:solidFill>
                <a:schemeClr val="accent5"/>
              </a:solidFill>
              <a:round/>
            </a:ln>
            <a:effectLst/>
          </c:spPr>
          <c:marker>
            <c:symbol val="circle"/>
            <c:size val="20"/>
            <c:spPr>
              <a:solidFill>
                <a:schemeClr val="accent5"/>
              </a:solidFill>
              <a:ln w="9525">
                <a:solidFill>
                  <a:schemeClr val="bg1"/>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bg1"/>
                    </a:solidFill>
                    <a:latin typeface="+mn-lt"/>
                    <a:ea typeface="+mn-ea"/>
                    <a:cs typeface="+mn-cs"/>
                  </a:defRPr>
                </a:pPr>
                <a:endParaRPr lang="it-IT"/>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Foglio1!$B$1:$D$1</c:f>
              <c:strCache>
                <c:ptCount val="3"/>
                <c:pt idx="0">
                  <c:v>2020</c:v>
                </c:pt>
                <c:pt idx="1">
                  <c:v>2021</c:v>
                </c:pt>
                <c:pt idx="2">
                  <c:v>2022</c:v>
                </c:pt>
              </c:strCache>
            </c:strRef>
          </c:cat>
          <c:val>
            <c:numRef>
              <c:f>Foglio1!$B$3:$D$3</c:f>
              <c:numCache>
                <c:formatCode>General</c:formatCode>
                <c:ptCount val="3"/>
                <c:pt idx="0">
                  <c:v>50</c:v>
                </c:pt>
                <c:pt idx="1">
                  <c:v>53</c:v>
                </c:pt>
                <c:pt idx="2">
                  <c:v>38</c:v>
                </c:pt>
              </c:numCache>
            </c:numRef>
          </c:val>
          <c:smooth val="0"/>
          <c:extLst>
            <c:ext xmlns:c16="http://schemas.microsoft.com/office/drawing/2014/chart" uri="{C3380CC4-5D6E-409C-BE32-E72D297353CC}">
              <c16:uniqueId val="{00000003-E08D-4AF3-AFA9-2C76810D0CA8}"/>
            </c:ext>
          </c:extLst>
        </c:ser>
        <c:ser>
          <c:idx val="2"/>
          <c:order val="2"/>
          <c:tx>
            <c:strRef>
              <c:f>Foglio1!$A$4</c:f>
              <c:strCache>
                <c:ptCount val="1"/>
                <c:pt idx="0">
                  <c:v>peggiorerà</c:v>
                </c:pt>
              </c:strCache>
            </c:strRef>
          </c:tx>
          <c:spPr>
            <a:ln w="76200" cap="rnd">
              <a:solidFill>
                <a:schemeClr val="accent1"/>
              </a:solidFill>
              <a:round/>
            </a:ln>
            <a:effectLst/>
          </c:spPr>
          <c:marker>
            <c:symbol val="circle"/>
            <c:size val="20"/>
            <c:spPr>
              <a:solidFill>
                <a:schemeClr val="accent1"/>
              </a:solidFill>
              <a:ln w="9525">
                <a:solidFill>
                  <a:schemeClr val="bg1"/>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bg1"/>
                    </a:solidFill>
                    <a:latin typeface="+mn-lt"/>
                    <a:ea typeface="+mn-ea"/>
                    <a:cs typeface="+mn-cs"/>
                  </a:defRPr>
                </a:pPr>
                <a:endParaRPr lang="it-IT"/>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Foglio1!$B$1:$D$1</c:f>
              <c:strCache>
                <c:ptCount val="3"/>
                <c:pt idx="0">
                  <c:v>2020</c:v>
                </c:pt>
                <c:pt idx="1">
                  <c:v>2021</c:v>
                </c:pt>
                <c:pt idx="2">
                  <c:v>2022</c:v>
                </c:pt>
              </c:strCache>
            </c:strRef>
          </c:cat>
          <c:val>
            <c:numRef>
              <c:f>Foglio1!$B$4:$D$4</c:f>
              <c:numCache>
                <c:formatCode>General</c:formatCode>
                <c:ptCount val="3"/>
                <c:pt idx="0">
                  <c:v>32</c:v>
                </c:pt>
                <c:pt idx="1">
                  <c:v>30</c:v>
                </c:pt>
                <c:pt idx="2">
                  <c:v>46</c:v>
                </c:pt>
              </c:numCache>
            </c:numRef>
          </c:val>
          <c:smooth val="0"/>
          <c:extLst>
            <c:ext xmlns:c16="http://schemas.microsoft.com/office/drawing/2014/chart" uri="{C3380CC4-5D6E-409C-BE32-E72D297353CC}">
              <c16:uniqueId val="{00000004-E08D-4AF3-AFA9-2C76810D0CA8}"/>
            </c:ext>
          </c:extLst>
        </c:ser>
        <c:dLbls>
          <c:showLegendKey val="0"/>
          <c:showVal val="0"/>
          <c:showCatName val="0"/>
          <c:showSerName val="0"/>
          <c:showPercent val="0"/>
          <c:showBubbleSize val="0"/>
        </c:dLbls>
        <c:marker val="1"/>
        <c:smooth val="0"/>
        <c:axId val="1496983135"/>
        <c:axId val="1496983967"/>
      </c:lineChart>
      <c:catAx>
        <c:axId val="149698313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it-IT"/>
          </a:p>
        </c:txPr>
        <c:crossAx val="1496983967"/>
        <c:crosses val="autoZero"/>
        <c:auto val="1"/>
        <c:lblAlgn val="ctr"/>
        <c:lblOffset val="100"/>
        <c:noMultiLvlLbl val="0"/>
      </c:catAx>
      <c:valAx>
        <c:axId val="1496983967"/>
        <c:scaling>
          <c:orientation val="minMax"/>
        </c:scaling>
        <c:delete val="1"/>
        <c:axPos val="l"/>
        <c:numFmt formatCode="General" sourceLinked="1"/>
        <c:majorTickMark val="none"/>
        <c:minorTickMark val="none"/>
        <c:tickLblPos val="nextTo"/>
        <c:crossAx val="1496983135"/>
        <c:crosses val="autoZero"/>
        <c:crossBetween val="between"/>
      </c:valAx>
      <c:spPr>
        <a:noFill/>
        <a:ln>
          <a:noFill/>
        </a:ln>
        <a:effectLst/>
      </c:spPr>
    </c:plotArea>
    <c:legend>
      <c:legendPos val="r"/>
      <c:layout>
        <c:manualLayout>
          <c:xMode val="edge"/>
          <c:yMode val="edge"/>
          <c:x val="0.81360448213204117"/>
          <c:y val="0.11233123013845926"/>
          <c:w val="0.18639548156490138"/>
          <c:h val="0.65980271052628858"/>
        </c:manualLayout>
      </c:layout>
      <c:overlay val="0"/>
      <c:spPr>
        <a:noFill/>
        <a:ln>
          <a:noFill/>
        </a:ln>
        <a:effectLst/>
      </c:spPr>
      <c:txPr>
        <a:bodyPr rot="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it-IT"/>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it-IT"/>
    </a:p>
  </c:txPr>
  <c:externalData r:id="rId3">
    <c:autoUpdate val="0"/>
  </c:externalData>
</c:chartSpace>
</file>

<file path=ppt/charts/chart16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1.9950124688279301E-2"/>
          <c:y val="0.14257693436589799"/>
          <c:w val="0.93516209476309198"/>
          <c:h val="0.44068320877830702"/>
        </c:manualLayout>
      </c:layout>
      <c:barChart>
        <c:barDir val="col"/>
        <c:grouping val="clustered"/>
        <c:varyColors val="0"/>
        <c:ser>
          <c:idx val="0"/>
          <c:order val="0"/>
          <c:tx>
            <c:strRef>
              <c:f>Foglio1!$B$1</c:f>
              <c:strCache>
                <c:ptCount val="1"/>
                <c:pt idx="0">
                  <c:v>Serie 1</c:v>
                </c:pt>
              </c:strCache>
            </c:strRef>
          </c:tx>
          <c:spPr>
            <a:solidFill>
              <a:srgbClr val="9F0101"/>
            </a:solidFill>
            <a:ln>
              <a:solidFill>
                <a:srgbClr val="9F0101"/>
              </a:solidFill>
            </a:ln>
          </c:spPr>
          <c:invertIfNegative val="0"/>
          <c:dPt>
            <c:idx val="0"/>
            <c:invertIfNegative val="0"/>
            <c:bubble3D val="0"/>
            <c:spPr>
              <a:solidFill>
                <a:srgbClr val="CA5817"/>
              </a:solidFill>
              <a:ln>
                <a:noFill/>
              </a:ln>
            </c:spPr>
            <c:extLst>
              <c:ext xmlns:c16="http://schemas.microsoft.com/office/drawing/2014/chart" uri="{C3380CC4-5D6E-409C-BE32-E72D297353CC}">
                <c16:uniqueId val="{00000001-2252-4655-B974-6EF351DD0EE2}"/>
              </c:ext>
            </c:extLst>
          </c:dPt>
          <c:dPt>
            <c:idx val="1"/>
            <c:invertIfNegative val="0"/>
            <c:bubble3D val="0"/>
            <c:spPr>
              <a:solidFill>
                <a:srgbClr val="F5910F"/>
              </a:solidFill>
              <a:ln>
                <a:noFill/>
              </a:ln>
            </c:spPr>
            <c:extLst>
              <c:ext xmlns:c16="http://schemas.microsoft.com/office/drawing/2014/chart" uri="{C3380CC4-5D6E-409C-BE32-E72D297353CC}">
                <c16:uniqueId val="{00000003-2252-4655-B974-6EF351DD0EE2}"/>
              </c:ext>
            </c:extLst>
          </c:dPt>
          <c:dPt>
            <c:idx val="2"/>
            <c:invertIfNegative val="0"/>
            <c:bubble3D val="0"/>
            <c:spPr>
              <a:solidFill>
                <a:srgbClr val="C3CD00"/>
              </a:solidFill>
              <a:ln>
                <a:noFill/>
              </a:ln>
            </c:spPr>
            <c:extLst>
              <c:ext xmlns:c16="http://schemas.microsoft.com/office/drawing/2014/chart" uri="{C3380CC4-5D6E-409C-BE32-E72D297353CC}">
                <c16:uniqueId val="{00000005-2252-4655-B974-6EF351DD0EE2}"/>
              </c:ext>
            </c:extLst>
          </c:dPt>
          <c:dPt>
            <c:idx val="3"/>
            <c:invertIfNegative val="0"/>
            <c:bubble3D val="0"/>
            <c:spPr>
              <a:solidFill>
                <a:srgbClr val="58AEC9"/>
              </a:solidFill>
              <a:ln>
                <a:noFill/>
              </a:ln>
            </c:spPr>
            <c:extLst>
              <c:ext xmlns:c16="http://schemas.microsoft.com/office/drawing/2014/chart" uri="{C3380CC4-5D6E-409C-BE32-E72D297353CC}">
                <c16:uniqueId val="{00000007-2252-4655-B974-6EF351DD0EE2}"/>
              </c:ext>
            </c:extLst>
          </c:dPt>
          <c:dPt>
            <c:idx val="4"/>
            <c:invertIfNegative val="0"/>
            <c:bubble3D val="0"/>
            <c:spPr>
              <a:solidFill>
                <a:srgbClr val="645A6E"/>
              </a:solidFill>
              <a:ln>
                <a:noFill/>
              </a:ln>
            </c:spPr>
            <c:extLst>
              <c:ext xmlns:c16="http://schemas.microsoft.com/office/drawing/2014/chart" uri="{C3380CC4-5D6E-409C-BE32-E72D297353CC}">
                <c16:uniqueId val="{00000009-2252-4655-B974-6EF351DD0EE2}"/>
              </c:ext>
            </c:extLst>
          </c:dPt>
          <c:dLbls>
            <c:dLbl>
              <c:idx val="2"/>
              <c:layout>
                <c:manualLayout>
                  <c:x val="-1.05767222307505E-7"/>
                  <c:y val="0"/>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2252-4655-B974-6EF351DD0EE2}"/>
                </c:ext>
              </c:extLst>
            </c:dLbl>
            <c:spPr>
              <a:noFill/>
              <a:ln>
                <a:noFill/>
              </a:ln>
              <a:effectLst/>
            </c:spPr>
            <c:txPr>
              <a:bodyPr/>
              <a:lstStyle/>
              <a:p>
                <a:pPr>
                  <a:defRPr sz="1800"/>
                </a:pPr>
                <a:endParaRPr lang="it-IT"/>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Foglio1!$A$2:$A$6</c:f>
              <c:strCache>
                <c:ptCount val="5"/>
                <c:pt idx="0">
                  <c:v>MIGLIORARE DI MOLTO</c:v>
                </c:pt>
                <c:pt idx="1">
                  <c:v>MIGLIORARE</c:v>
                </c:pt>
                <c:pt idx="2">
                  <c:v>RIMANERE LA STESSA</c:v>
                </c:pt>
                <c:pt idx="3">
                  <c:v>PEGGIORARE</c:v>
                </c:pt>
                <c:pt idx="4">
                  <c:v>PEGGIORARE DI MOLTO</c:v>
                </c:pt>
              </c:strCache>
            </c:strRef>
          </c:cat>
          <c:val>
            <c:numRef>
              <c:f>Foglio1!$B$2:$B$6</c:f>
              <c:numCache>
                <c:formatCode>0</c:formatCode>
                <c:ptCount val="5"/>
                <c:pt idx="0">
                  <c:v>1</c:v>
                </c:pt>
                <c:pt idx="1">
                  <c:v>15</c:v>
                </c:pt>
                <c:pt idx="2">
                  <c:v>38</c:v>
                </c:pt>
                <c:pt idx="3">
                  <c:v>36</c:v>
                </c:pt>
                <c:pt idx="4">
                  <c:v>10</c:v>
                </c:pt>
              </c:numCache>
            </c:numRef>
          </c:val>
          <c:extLst>
            <c:ext xmlns:c16="http://schemas.microsoft.com/office/drawing/2014/chart" uri="{C3380CC4-5D6E-409C-BE32-E72D297353CC}">
              <c16:uniqueId val="{0000000A-2252-4655-B974-6EF351DD0EE2}"/>
            </c:ext>
          </c:extLst>
        </c:ser>
        <c:dLbls>
          <c:showLegendKey val="0"/>
          <c:showVal val="0"/>
          <c:showCatName val="0"/>
          <c:showSerName val="0"/>
          <c:showPercent val="0"/>
          <c:showBubbleSize val="0"/>
        </c:dLbls>
        <c:gapWidth val="50"/>
        <c:axId val="-2056376152"/>
        <c:axId val="-2056372760"/>
      </c:barChart>
      <c:catAx>
        <c:axId val="-2056376152"/>
        <c:scaling>
          <c:orientation val="minMax"/>
        </c:scaling>
        <c:delete val="0"/>
        <c:axPos val="b"/>
        <c:numFmt formatCode="General" sourceLinked="0"/>
        <c:majorTickMark val="none"/>
        <c:minorTickMark val="none"/>
        <c:tickLblPos val="nextTo"/>
        <c:spPr>
          <a:ln w="12700" cmpd="sng">
            <a:solidFill>
              <a:schemeClr val="tx1"/>
            </a:solidFill>
          </a:ln>
          <a:effectLst/>
        </c:spPr>
        <c:txPr>
          <a:bodyPr/>
          <a:lstStyle/>
          <a:p>
            <a:pPr>
              <a:defRPr sz="1400" cap="none"/>
            </a:pPr>
            <a:endParaRPr lang="it-IT"/>
          </a:p>
        </c:txPr>
        <c:crossAx val="-2056372760"/>
        <c:crosses val="autoZero"/>
        <c:auto val="1"/>
        <c:lblAlgn val="ctr"/>
        <c:lblOffset val="100"/>
        <c:noMultiLvlLbl val="0"/>
      </c:catAx>
      <c:valAx>
        <c:axId val="-2056372760"/>
        <c:scaling>
          <c:orientation val="minMax"/>
        </c:scaling>
        <c:delete val="1"/>
        <c:axPos val="l"/>
        <c:numFmt formatCode="0" sourceLinked="1"/>
        <c:majorTickMark val="out"/>
        <c:minorTickMark val="none"/>
        <c:tickLblPos val="nextTo"/>
        <c:crossAx val="-2056376152"/>
        <c:crosses val="autoZero"/>
        <c:crossBetween val="between"/>
      </c:valAx>
    </c:plotArea>
    <c:plotVisOnly val="1"/>
    <c:dispBlanksAs val="gap"/>
    <c:showDLblsOverMax val="0"/>
  </c:chart>
  <c:txPr>
    <a:bodyPr/>
    <a:lstStyle/>
    <a:p>
      <a:pPr>
        <a:defRPr sz="1800">
          <a:latin typeface="Calibri"/>
          <a:cs typeface="Calibri"/>
        </a:defRPr>
      </a:pPr>
      <a:endParaRPr lang="it-IT"/>
    </a:p>
  </c:txPr>
  <c:externalData r:id="rId2">
    <c:autoUpdate val="0"/>
  </c:externalData>
</c:chartSpace>
</file>

<file path=ppt/charts/chart16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1455154765347387"/>
          <c:y val="0.12748477877225445"/>
          <c:w val="0.78544845234652616"/>
          <c:h val="0.80128015032496702"/>
        </c:manualLayout>
      </c:layout>
      <c:barChart>
        <c:barDir val="bar"/>
        <c:grouping val="stacked"/>
        <c:varyColors val="0"/>
        <c:ser>
          <c:idx val="0"/>
          <c:order val="0"/>
          <c:tx>
            <c:strRef>
              <c:f>Sheet1!$B$1</c:f>
              <c:strCache>
                <c:ptCount val="1"/>
                <c:pt idx="0">
                  <c:v>Molto </c:v>
                </c:pt>
              </c:strCache>
            </c:strRef>
          </c:tx>
          <c:spPr>
            <a:solidFill>
              <a:srgbClr val="CA5817"/>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600" b="1" i="0" u="none" strike="noStrike" kern="1200" baseline="0">
                    <a:solidFill>
                      <a:schemeClr val="bg1"/>
                    </a:solidFill>
                    <a:latin typeface="+mn-lt"/>
                    <a:ea typeface="+mn-ea"/>
                    <a:cs typeface="+mn-cs"/>
                  </a:defRPr>
                </a:pPr>
                <a:endParaRPr lang="it-IT"/>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il mutuo aiuto </c:v>
                </c:pt>
                <c:pt idx="1">
                  <c:v>la condivisione dei servizi</c:v>
                </c:pt>
                <c:pt idx="2">
                  <c:v>la gestione comune dei beni</c:v>
                </c:pt>
                <c:pt idx="3">
                  <c:v>il dono</c:v>
                </c:pt>
              </c:strCache>
            </c:strRef>
          </c:cat>
          <c:val>
            <c:numRef>
              <c:f>Sheet1!$B$2:$B$5</c:f>
              <c:numCache>
                <c:formatCode>0</c:formatCode>
                <c:ptCount val="4"/>
                <c:pt idx="0">
                  <c:v>32</c:v>
                </c:pt>
                <c:pt idx="1">
                  <c:v>29</c:v>
                </c:pt>
                <c:pt idx="2">
                  <c:v>25</c:v>
                </c:pt>
                <c:pt idx="3">
                  <c:v>22</c:v>
                </c:pt>
              </c:numCache>
            </c:numRef>
          </c:val>
          <c:extLst>
            <c:ext xmlns:c16="http://schemas.microsoft.com/office/drawing/2014/chart" uri="{C3380CC4-5D6E-409C-BE32-E72D297353CC}">
              <c16:uniqueId val="{00000000-076B-43D1-8F78-CB3FAA2BFA77}"/>
            </c:ext>
          </c:extLst>
        </c:ser>
        <c:ser>
          <c:idx val="1"/>
          <c:order val="1"/>
          <c:tx>
            <c:strRef>
              <c:f>Sheet1!$C$1</c:f>
              <c:strCache>
                <c:ptCount val="1"/>
                <c:pt idx="0">
                  <c:v>Abbastanza</c:v>
                </c:pt>
              </c:strCache>
            </c:strRef>
          </c:tx>
          <c:spPr>
            <a:solidFill>
              <a:srgbClr val="F5911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800" b="1" i="0" u="none" strike="noStrike" kern="1200" baseline="0">
                    <a:solidFill>
                      <a:schemeClr val="bg1"/>
                    </a:solidFill>
                    <a:latin typeface="+mn-lt"/>
                    <a:ea typeface="+mn-ea"/>
                    <a:cs typeface="+mn-cs"/>
                  </a:defRPr>
                </a:pPr>
                <a:endParaRPr lang="it-IT"/>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il mutuo aiuto </c:v>
                </c:pt>
                <c:pt idx="1">
                  <c:v>la condivisione dei servizi</c:v>
                </c:pt>
                <c:pt idx="2">
                  <c:v>la gestione comune dei beni</c:v>
                </c:pt>
                <c:pt idx="3">
                  <c:v>il dono</c:v>
                </c:pt>
              </c:strCache>
            </c:strRef>
          </c:cat>
          <c:val>
            <c:numRef>
              <c:f>Sheet1!$C$2:$C$5</c:f>
              <c:numCache>
                <c:formatCode>0</c:formatCode>
                <c:ptCount val="4"/>
                <c:pt idx="0">
                  <c:v>55</c:v>
                </c:pt>
                <c:pt idx="1">
                  <c:v>57</c:v>
                </c:pt>
                <c:pt idx="2">
                  <c:v>52</c:v>
                </c:pt>
                <c:pt idx="3">
                  <c:v>54</c:v>
                </c:pt>
              </c:numCache>
            </c:numRef>
          </c:val>
          <c:extLst>
            <c:ext xmlns:c16="http://schemas.microsoft.com/office/drawing/2014/chart" uri="{C3380CC4-5D6E-409C-BE32-E72D297353CC}">
              <c16:uniqueId val="{00000001-076B-43D1-8F78-CB3FAA2BFA77}"/>
            </c:ext>
          </c:extLst>
        </c:ser>
        <c:ser>
          <c:idx val="2"/>
          <c:order val="2"/>
          <c:tx>
            <c:strRef>
              <c:f>Sheet1!$D$1</c:f>
              <c:strCache>
                <c:ptCount val="1"/>
                <c:pt idx="0">
                  <c:v>Poco</c:v>
                </c:pt>
              </c:strCache>
            </c:strRef>
          </c:tx>
          <c:spPr>
            <a:solidFill>
              <a:srgbClr val="54A8C9"/>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600" b="1" i="0" u="none" strike="noStrike" kern="1200" baseline="0">
                    <a:solidFill>
                      <a:schemeClr val="bg1"/>
                    </a:solidFill>
                    <a:latin typeface="+mn-lt"/>
                    <a:ea typeface="+mn-ea"/>
                    <a:cs typeface="+mn-cs"/>
                  </a:defRPr>
                </a:pPr>
                <a:endParaRPr lang="it-IT"/>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il mutuo aiuto </c:v>
                </c:pt>
                <c:pt idx="1">
                  <c:v>la condivisione dei servizi</c:v>
                </c:pt>
                <c:pt idx="2">
                  <c:v>la gestione comune dei beni</c:v>
                </c:pt>
                <c:pt idx="3">
                  <c:v>il dono</c:v>
                </c:pt>
              </c:strCache>
            </c:strRef>
          </c:cat>
          <c:val>
            <c:numRef>
              <c:f>Sheet1!$D$2:$D$5</c:f>
              <c:numCache>
                <c:formatCode>0</c:formatCode>
                <c:ptCount val="4"/>
                <c:pt idx="0">
                  <c:v>10</c:v>
                </c:pt>
                <c:pt idx="1">
                  <c:v>11</c:v>
                </c:pt>
                <c:pt idx="2">
                  <c:v>18</c:v>
                </c:pt>
                <c:pt idx="3">
                  <c:v>20</c:v>
                </c:pt>
              </c:numCache>
            </c:numRef>
          </c:val>
          <c:extLst>
            <c:ext xmlns:c16="http://schemas.microsoft.com/office/drawing/2014/chart" uri="{C3380CC4-5D6E-409C-BE32-E72D297353CC}">
              <c16:uniqueId val="{00000002-076B-43D1-8F78-CB3FAA2BFA77}"/>
            </c:ext>
          </c:extLst>
        </c:ser>
        <c:ser>
          <c:idx val="3"/>
          <c:order val="3"/>
          <c:tx>
            <c:strRef>
              <c:f>Sheet1!$E$1</c:f>
              <c:strCache>
                <c:ptCount val="1"/>
                <c:pt idx="0">
                  <c:v>Per niente</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600" b="1" i="0" u="none" strike="noStrike" kern="1200" baseline="0">
                    <a:solidFill>
                      <a:schemeClr val="bg1"/>
                    </a:solidFill>
                    <a:latin typeface="+mn-lt"/>
                    <a:ea typeface="+mn-ea"/>
                    <a:cs typeface="+mn-cs"/>
                  </a:defRPr>
                </a:pPr>
                <a:endParaRPr lang="it-IT"/>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il mutuo aiuto </c:v>
                </c:pt>
                <c:pt idx="1">
                  <c:v>la condivisione dei servizi</c:v>
                </c:pt>
                <c:pt idx="2">
                  <c:v>la gestione comune dei beni</c:v>
                </c:pt>
                <c:pt idx="3">
                  <c:v>il dono</c:v>
                </c:pt>
              </c:strCache>
            </c:strRef>
          </c:cat>
          <c:val>
            <c:numRef>
              <c:f>Sheet1!$E$2:$E$5</c:f>
              <c:numCache>
                <c:formatCode>0</c:formatCode>
                <c:ptCount val="4"/>
                <c:pt idx="0">
                  <c:v>3</c:v>
                </c:pt>
                <c:pt idx="1">
                  <c:v>3</c:v>
                </c:pt>
                <c:pt idx="2">
                  <c:v>5</c:v>
                </c:pt>
                <c:pt idx="3">
                  <c:v>4</c:v>
                </c:pt>
              </c:numCache>
            </c:numRef>
          </c:val>
          <c:extLst>
            <c:ext xmlns:c16="http://schemas.microsoft.com/office/drawing/2014/chart" uri="{C3380CC4-5D6E-409C-BE32-E72D297353CC}">
              <c16:uniqueId val="{00000003-076B-43D1-8F78-CB3FAA2BFA77}"/>
            </c:ext>
          </c:extLst>
        </c:ser>
        <c:dLbls>
          <c:showLegendKey val="0"/>
          <c:showVal val="0"/>
          <c:showCatName val="0"/>
          <c:showSerName val="0"/>
          <c:showPercent val="0"/>
          <c:showBubbleSize val="0"/>
        </c:dLbls>
        <c:gapWidth val="50"/>
        <c:overlap val="100"/>
        <c:axId val="-2109352744"/>
        <c:axId val="-2109381736"/>
      </c:barChart>
      <c:catAx>
        <c:axId val="-2109352744"/>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it-IT"/>
          </a:p>
        </c:txPr>
        <c:crossAx val="-2109381736"/>
        <c:crosses val="autoZero"/>
        <c:auto val="1"/>
        <c:lblAlgn val="ctr"/>
        <c:lblOffset val="100"/>
        <c:noMultiLvlLbl val="0"/>
      </c:catAx>
      <c:valAx>
        <c:axId val="-2109381736"/>
        <c:scaling>
          <c:orientation val="minMax"/>
          <c:max val="100"/>
        </c:scaling>
        <c:delete val="1"/>
        <c:axPos val="t"/>
        <c:numFmt formatCode="0" sourceLinked="1"/>
        <c:majorTickMark val="none"/>
        <c:minorTickMark val="none"/>
        <c:tickLblPos val="nextTo"/>
        <c:crossAx val="-2109352744"/>
        <c:crosses val="autoZero"/>
        <c:crossBetween val="between"/>
      </c:valAx>
      <c:spPr>
        <a:noFill/>
        <a:ln>
          <a:noFill/>
        </a:ln>
        <a:effectLst/>
      </c:spPr>
    </c:plotArea>
    <c:legend>
      <c:legendPos val="b"/>
      <c:layout>
        <c:manualLayout>
          <c:xMode val="edge"/>
          <c:yMode val="edge"/>
          <c:x val="0.20112692894033882"/>
          <c:y val="3.4274422406401377E-2"/>
          <c:w val="0.75973279137685301"/>
          <c:h val="5.9523722273321901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it-IT"/>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it-IT"/>
    </a:p>
  </c:txPr>
  <c:externalData r:id="rId3">
    <c:autoUpdate val="0"/>
  </c:externalData>
</c:chartSpace>
</file>

<file path=ppt/charts/chart16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1153846153846155E-2"/>
          <c:y val="3.1730766828379255E-2"/>
          <c:w val="0.78076923076923077"/>
          <c:h val="0.75441930993191175"/>
        </c:manualLayout>
      </c:layout>
      <c:lineChart>
        <c:grouping val="standard"/>
        <c:varyColors val="0"/>
        <c:ser>
          <c:idx val="0"/>
          <c:order val="0"/>
          <c:tx>
            <c:strRef>
              <c:f>Foglio1!$A$2</c:f>
              <c:strCache>
                <c:ptCount val="1"/>
                <c:pt idx="0">
                  <c:v>il mutuo aiuto</c:v>
                </c:pt>
              </c:strCache>
            </c:strRef>
          </c:tx>
          <c:spPr>
            <a:ln w="76200" cap="rnd">
              <a:solidFill>
                <a:schemeClr val="accent1"/>
              </a:solidFill>
              <a:round/>
            </a:ln>
            <a:effectLst/>
          </c:spPr>
          <c:marker>
            <c:symbol val="circle"/>
            <c:size val="20"/>
            <c:spPr>
              <a:solidFill>
                <a:schemeClr val="accent1"/>
              </a:solidFill>
              <a:ln w="9525">
                <a:solidFill>
                  <a:schemeClr val="bg1"/>
                </a:solidFill>
              </a:ln>
              <a:effectLst/>
            </c:spPr>
          </c:marker>
          <c:dLbls>
            <c:dLbl>
              <c:idx val="0"/>
              <c:layout>
                <c:manualLayout>
                  <c:x val="-3.3472818340924741E-2"/>
                  <c:y val="-1.9757987983409515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E08D-4AF3-AFA9-2C76810D0CA8}"/>
                </c:ext>
              </c:extLst>
            </c:dLbl>
            <c:dLbl>
              <c:idx val="1"/>
              <c:layout>
                <c:manualLayout>
                  <c:x val="-9.2007069491341596E-3"/>
                  <c:y val="-5.1099550181659403E-2"/>
                </c:manualLayout>
              </c:layout>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accent1"/>
                      </a:solidFill>
                      <a:latin typeface="+mn-lt"/>
                      <a:ea typeface="+mn-ea"/>
                      <a:cs typeface="+mn-cs"/>
                    </a:defRPr>
                  </a:pPr>
                  <a:endParaRPr lang="it-IT"/>
                </a:p>
              </c:txPr>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E08D-4AF3-AFA9-2C76810D0CA8}"/>
                </c:ext>
              </c:extLst>
            </c:dLbl>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bg1"/>
                    </a:solidFill>
                    <a:latin typeface="+mn-lt"/>
                    <a:ea typeface="+mn-ea"/>
                    <a:cs typeface="+mn-cs"/>
                  </a:defRPr>
                </a:pPr>
                <a:endParaRPr lang="it-IT"/>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Foglio1!$B$1:$C$1</c:f>
              <c:strCache>
                <c:ptCount val="2"/>
                <c:pt idx="0">
                  <c:v>2021</c:v>
                </c:pt>
                <c:pt idx="1">
                  <c:v>2022</c:v>
                </c:pt>
              </c:strCache>
            </c:strRef>
          </c:cat>
          <c:val>
            <c:numRef>
              <c:f>Foglio1!$B$2:$C$2</c:f>
              <c:numCache>
                <c:formatCode>General</c:formatCode>
                <c:ptCount val="2"/>
                <c:pt idx="0">
                  <c:v>87</c:v>
                </c:pt>
                <c:pt idx="1">
                  <c:v>87</c:v>
                </c:pt>
              </c:numCache>
            </c:numRef>
          </c:val>
          <c:smooth val="0"/>
          <c:extLst>
            <c:ext xmlns:c16="http://schemas.microsoft.com/office/drawing/2014/chart" uri="{C3380CC4-5D6E-409C-BE32-E72D297353CC}">
              <c16:uniqueId val="{00000001-E08D-4AF3-AFA9-2C76810D0CA8}"/>
            </c:ext>
          </c:extLst>
        </c:ser>
        <c:ser>
          <c:idx val="1"/>
          <c:order val="1"/>
          <c:tx>
            <c:strRef>
              <c:f>Foglio1!$A$3</c:f>
              <c:strCache>
                <c:ptCount val="1"/>
                <c:pt idx="0">
                  <c:v>la condivisione dei servizi </c:v>
                </c:pt>
              </c:strCache>
            </c:strRef>
          </c:tx>
          <c:spPr>
            <a:ln w="76200" cap="rnd">
              <a:solidFill>
                <a:schemeClr val="accent3"/>
              </a:solidFill>
              <a:round/>
            </a:ln>
            <a:effectLst/>
          </c:spPr>
          <c:marker>
            <c:symbol val="circle"/>
            <c:size val="20"/>
            <c:spPr>
              <a:solidFill>
                <a:schemeClr val="accent3"/>
              </a:solidFill>
              <a:ln w="9525">
                <a:solidFill>
                  <a:schemeClr val="bg1"/>
                </a:solidFill>
              </a:ln>
              <a:effectLst/>
            </c:spPr>
          </c:marker>
          <c:dLbls>
            <c:dLbl>
              <c:idx val="2"/>
              <c:layout>
                <c:manualLayout>
                  <c:x val="-1.3751727835094893E-2"/>
                  <c:y val="-8.4333419418005359E-2"/>
                </c:manualLayout>
              </c:layout>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accent3"/>
                      </a:solidFill>
                      <a:latin typeface="+mn-lt"/>
                      <a:ea typeface="+mn-ea"/>
                      <a:cs typeface="+mn-cs"/>
                    </a:defRPr>
                  </a:pPr>
                  <a:endParaRPr lang="it-IT"/>
                </a:p>
              </c:txPr>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E08D-4AF3-AFA9-2C76810D0CA8}"/>
                </c:ext>
              </c:extLst>
            </c:dLbl>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bg1"/>
                    </a:solidFill>
                    <a:latin typeface="+mn-lt"/>
                    <a:ea typeface="+mn-ea"/>
                    <a:cs typeface="+mn-cs"/>
                  </a:defRPr>
                </a:pPr>
                <a:endParaRPr lang="it-IT"/>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Foglio1!$B$1:$C$1</c:f>
              <c:strCache>
                <c:ptCount val="2"/>
                <c:pt idx="0">
                  <c:v>2021</c:v>
                </c:pt>
                <c:pt idx="1">
                  <c:v>2022</c:v>
                </c:pt>
              </c:strCache>
            </c:strRef>
          </c:cat>
          <c:val>
            <c:numRef>
              <c:f>Foglio1!$B$3:$C$3</c:f>
              <c:numCache>
                <c:formatCode>General</c:formatCode>
                <c:ptCount val="2"/>
                <c:pt idx="0">
                  <c:v>85</c:v>
                </c:pt>
                <c:pt idx="1">
                  <c:v>86</c:v>
                </c:pt>
              </c:numCache>
            </c:numRef>
          </c:val>
          <c:smooth val="0"/>
          <c:extLst>
            <c:ext xmlns:c16="http://schemas.microsoft.com/office/drawing/2014/chart" uri="{C3380CC4-5D6E-409C-BE32-E72D297353CC}">
              <c16:uniqueId val="{00000003-E08D-4AF3-AFA9-2C76810D0CA8}"/>
            </c:ext>
          </c:extLst>
        </c:ser>
        <c:ser>
          <c:idx val="2"/>
          <c:order val="2"/>
          <c:tx>
            <c:strRef>
              <c:f>Foglio1!$A$4</c:f>
              <c:strCache>
                <c:ptCount val="1"/>
                <c:pt idx="0">
                  <c:v>la gestione comune dei beni</c:v>
                </c:pt>
              </c:strCache>
            </c:strRef>
          </c:tx>
          <c:spPr>
            <a:ln w="76200" cap="rnd">
              <a:solidFill>
                <a:srgbClr val="92D050"/>
              </a:solidFill>
              <a:round/>
            </a:ln>
            <a:effectLst/>
          </c:spPr>
          <c:marker>
            <c:symbol val="circle"/>
            <c:size val="20"/>
            <c:spPr>
              <a:solidFill>
                <a:srgbClr val="92D050"/>
              </a:solidFill>
              <a:ln w="9525">
                <a:solidFill>
                  <a:schemeClr val="bg1"/>
                </a:solidFill>
              </a:ln>
              <a:effectLst/>
            </c:spPr>
          </c:marker>
          <c:dLbls>
            <c:dLbl>
              <c:idx val="1"/>
              <c:layout>
                <c:manualLayout>
                  <c:x val="-3.4989825302911649E-2"/>
                  <c:y val="-0.11196193190598727"/>
                </c:manualLayout>
              </c:layout>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rgbClr val="92D050"/>
                      </a:solidFill>
                      <a:latin typeface="+mn-lt"/>
                      <a:ea typeface="+mn-ea"/>
                      <a:cs typeface="+mn-cs"/>
                    </a:defRPr>
                  </a:pPr>
                  <a:endParaRPr lang="it-IT"/>
                </a:p>
              </c:txPr>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E08D-4AF3-AFA9-2C76810D0CA8}"/>
                </c:ext>
              </c:extLst>
            </c:dLbl>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bg1"/>
                    </a:solidFill>
                    <a:latin typeface="+mn-lt"/>
                    <a:ea typeface="+mn-ea"/>
                    <a:cs typeface="+mn-cs"/>
                  </a:defRPr>
                </a:pPr>
                <a:endParaRPr lang="it-IT"/>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Foglio1!$B$1:$C$1</c:f>
              <c:strCache>
                <c:ptCount val="2"/>
                <c:pt idx="0">
                  <c:v>2021</c:v>
                </c:pt>
                <c:pt idx="1">
                  <c:v>2022</c:v>
                </c:pt>
              </c:strCache>
            </c:strRef>
          </c:cat>
          <c:val>
            <c:numRef>
              <c:f>Foglio1!$B$4:$C$4</c:f>
              <c:numCache>
                <c:formatCode>General</c:formatCode>
                <c:ptCount val="2"/>
                <c:pt idx="0">
                  <c:v>77</c:v>
                </c:pt>
                <c:pt idx="1">
                  <c:v>77</c:v>
                </c:pt>
              </c:numCache>
            </c:numRef>
          </c:val>
          <c:smooth val="0"/>
          <c:extLst>
            <c:ext xmlns:c16="http://schemas.microsoft.com/office/drawing/2014/chart" uri="{C3380CC4-5D6E-409C-BE32-E72D297353CC}">
              <c16:uniqueId val="{00000004-E08D-4AF3-AFA9-2C76810D0CA8}"/>
            </c:ext>
          </c:extLst>
        </c:ser>
        <c:ser>
          <c:idx val="3"/>
          <c:order val="3"/>
          <c:tx>
            <c:strRef>
              <c:f>Foglio1!$A$5</c:f>
              <c:strCache>
                <c:ptCount val="1"/>
                <c:pt idx="0">
                  <c:v>il dono</c:v>
                </c:pt>
              </c:strCache>
            </c:strRef>
          </c:tx>
          <c:spPr>
            <a:ln w="76200" cap="rnd">
              <a:solidFill>
                <a:schemeClr val="accent2"/>
              </a:solidFill>
              <a:round/>
            </a:ln>
            <a:effectLst/>
          </c:spPr>
          <c:marker>
            <c:symbol val="circle"/>
            <c:size val="20"/>
            <c:spPr>
              <a:solidFill>
                <a:schemeClr val="accent2"/>
              </a:solidFill>
              <a:ln w="9525">
                <a:solidFill>
                  <a:schemeClr val="bg1"/>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bg1"/>
                    </a:solidFill>
                    <a:latin typeface="+mn-lt"/>
                    <a:ea typeface="+mn-ea"/>
                    <a:cs typeface="+mn-cs"/>
                  </a:defRPr>
                </a:pPr>
                <a:endParaRPr lang="it-IT"/>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Foglio1!$B$1:$C$1</c:f>
              <c:strCache>
                <c:ptCount val="2"/>
                <c:pt idx="0">
                  <c:v>2021</c:v>
                </c:pt>
                <c:pt idx="1">
                  <c:v>2022</c:v>
                </c:pt>
              </c:strCache>
            </c:strRef>
          </c:cat>
          <c:val>
            <c:numRef>
              <c:f>Foglio1!$B$5:$C$5</c:f>
              <c:numCache>
                <c:formatCode>General</c:formatCode>
                <c:ptCount val="2"/>
                <c:pt idx="0">
                  <c:v>74</c:v>
                </c:pt>
                <c:pt idx="1">
                  <c:v>76</c:v>
                </c:pt>
              </c:numCache>
            </c:numRef>
          </c:val>
          <c:smooth val="0"/>
          <c:extLst>
            <c:ext xmlns:c16="http://schemas.microsoft.com/office/drawing/2014/chart" uri="{C3380CC4-5D6E-409C-BE32-E72D297353CC}">
              <c16:uniqueId val="{00000005-E08D-4AF3-AFA9-2C76810D0CA8}"/>
            </c:ext>
          </c:extLst>
        </c:ser>
        <c:dLbls>
          <c:showLegendKey val="0"/>
          <c:showVal val="0"/>
          <c:showCatName val="0"/>
          <c:showSerName val="0"/>
          <c:showPercent val="0"/>
          <c:showBubbleSize val="0"/>
        </c:dLbls>
        <c:marker val="1"/>
        <c:smooth val="0"/>
        <c:axId val="1496983135"/>
        <c:axId val="1496983967"/>
      </c:lineChart>
      <c:catAx>
        <c:axId val="149698313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it-IT"/>
          </a:p>
        </c:txPr>
        <c:crossAx val="1496983967"/>
        <c:crosses val="autoZero"/>
        <c:auto val="1"/>
        <c:lblAlgn val="ctr"/>
        <c:lblOffset val="100"/>
        <c:noMultiLvlLbl val="0"/>
      </c:catAx>
      <c:valAx>
        <c:axId val="1496983967"/>
        <c:scaling>
          <c:orientation val="minMax"/>
        </c:scaling>
        <c:delete val="1"/>
        <c:axPos val="l"/>
        <c:numFmt formatCode="General" sourceLinked="1"/>
        <c:majorTickMark val="none"/>
        <c:minorTickMark val="none"/>
        <c:tickLblPos val="nextTo"/>
        <c:crossAx val="1496983135"/>
        <c:crosses val="autoZero"/>
        <c:crossBetween val="between"/>
      </c:valAx>
      <c:spPr>
        <a:noFill/>
        <a:ln>
          <a:noFill/>
        </a:ln>
        <a:effectLst/>
      </c:spPr>
    </c:plotArea>
    <c:legend>
      <c:legendPos val="r"/>
      <c:layout>
        <c:manualLayout>
          <c:xMode val="edge"/>
          <c:yMode val="edge"/>
          <c:x val="0.81360448213204117"/>
          <c:y val="0.11233123013845926"/>
          <c:w val="0.18639548156490138"/>
          <c:h val="0.65980271052628858"/>
        </c:manualLayout>
      </c:layout>
      <c:overlay val="0"/>
      <c:spPr>
        <a:noFill/>
        <a:ln>
          <a:noFill/>
        </a:ln>
        <a:effectLst/>
      </c:spPr>
      <c:txPr>
        <a:bodyPr rot="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it-IT"/>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it-IT"/>
    </a:p>
  </c:txPr>
  <c:externalData r:id="rId3">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1.9950124688279301E-2"/>
          <c:y val="0.15421812698944501"/>
          <c:w val="0.93786690877474899"/>
          <c:h val="0.50090902998827302"/>
        </c:manualLayout>
      </c:layout>
      <c:barChart>
        <c:barDir val="col"/>
        <c:grouping val="clustered"/>
        <c:varyColors val="0"/>
        <c:ser>
          <c:idx val="0"/>
          <c:order val="0"/>
          <c:tx>
            <c:strRef>
              <c:f>Foglio1!$B$1</c:f>
              <c:strCache>
                <c:ptCount val="1"/>
                <c:pt idx="0">
                  <c:v>Serie 1</c:v>
                </c:pt>
              </c:strCache>
            </c:strRef>
          </c:tx>
          <c:spPr>
            <a:solidFill>
              <a:srgbClr val="9F0101"/>
            </a:solidFill>
            <a:ln>
              <a:solidFill>
                <a:srgbClr val="9F0101"/>
              </a:solidFill>
            </a:ln>
          </c:spPr>
          <c:invertIfNegative val="0"/>
          <c:dPt>
            <c:idx val="0"/>
            <c:invertIfNegative val="0"/>
            <c:bubble3D val="0"/>
            <c:spPr>
              <a:solidFill>
                <a:schemeClr val="accent1"/>
              </a:solidFill>
              <a:ln>
                <a:noFill/>
              </a:ln>
            </c:spPr>
            <c:extLst>
              <c:ext xmlns:c16="http://schemas.microsoft.com/office/drawing/2014/chart" uri="{C3380CC4-5D6E-409C-BE32-E72D297353CC}">
                <c16:uniqueId val="{00000001-3545-4D3D-9401-0457C81CFE5A}"/>
              </c:ext>
            </c:extLst>
          </c:dPt>
          <c:dPt>
            <c:idx val="1"/>
            <c:invertIfNegative val="0"/>
            <c:bubble3D val="0"/>
            <c:spPr>
              <a:solidFill>
                <a:srgbClr val="F5910F"/>
              </a:solidFill>
              <a:ln>
                <a:noFill/>
              </a:ln>
            </c:spPr>
            <c:extLst>
              <c:ext xmlns:c16="http://schemas.microsoft.com/office/drawing/2014/chart" uri="{C3380CC4-5D6E-409C-BE32-E72D297353CC}">
                <c16:uniqueId val="{00000003-3545-4D3D-9401-0457C81CFE5A}"/>
              </c:ext>
            </c:extLst>
          </c:dPt>
          <c:dPt>
            <c:idx val="2"/>
            <c:invertIfNegative val="0"/>
            <c:bubble3D val="0"/>
            <c:spPr>
              <a:solidFill>
                <a:schemeClr val="accent3"/>
              </a:solidFill>
              <a:ln>
                <a:noFill/>
              </a:ln>
            </c:spPr>
            <c:extLst>
              <c:ext xmlns:c16="http://schemas.microsoft.com/office/drawing/2014/chart" uri="{C3380CC4-5D6E-409C-BE32-E72D297353CC}">
                <c16:uniqueId val="{00000005-3545-4D3D-9401-0457C81CFE5A}"/>
              </c:ext>
            </c:extLst>
          </c:dPt>
          <c:dPt>
            <c:idx val="3"/>
            <c:invertIfNegative val="0"/>
            <c:bubble3D val="0"/>
            <c:spPr>
              <a:solidFill>
                <a:schemeClr val="accent4"/>
              </a:solidFill>
              <a:ln>
                <a:noFill/>
              </a:ln>
            </c:spPr>
            <c:extLst>
              <c:ext xmlns:c16="http://schemas.microsoft.com/office/drawing/2014/chart" uri="{C3380CC4-5D6E-409C-BE32-E72D297353CC}">
                <c16:uniqueId val="{00000007-3545-4D3D-9401-0457C81CFE5A}"/>
              </c:ext>
            </c:extLst>
          </c:dPt>
          <c:dPt>
            <c:idx val="4"/>
            <c:invertIfNegative val="0"/>
            <c:bubble3D val="0"/>
            <c:spPr>
              <a:solidFill>
                <a:schemeClr val="accent5"/>
              </a:solidFill>
              <a:ln>
                <a:noFill/>
              </a:ln>
            </c:spPr>
            <c:extLst>
              <c:ext xmlns:c16="http://schemas.microsoft.com/office/drawing/2014/chart" uri="{C3380CC4-5D6E-409C-BE32-E72D297353CC}">
                <c16:uniqueId val="{00000009-3545-4D3D-9401-0457C81CFE5A}"/>
              </c:ext>
            </c:extLst>
          </c:dPt>
          <c:dLbls>
            <c:dLbl>
              <c:idx val="2"/>
              <c:layout>
                <c:manualLayout>
                  <c:x val="-1.05767222307505E-7"/>
                  <c:y val="0"/>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3545-4D3D-9401-0457C81CFE5A}"/>
                </c:ext>
              </c:extLst>
            </c:dLbl>
            <c:spPr>
              <a:noFill/>
              <a:ln>
                <a:noFill/>
              </a:ln>
              <a:effectLst/>
            </c:spPr>
            <c:txPr>
              <a:bodyPr/>
              <a:lstStyle/>
              <a:p>
                <a:pPr>
                  <a:defRPr sz="1800"/>
                </a:pPr>
                <a:endParaRPr lang="it-IT"/>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Foglio1!$A$2:$A$5</c:f>
              <c:strCache>
                <c:ptCount val="4"/>
                <c:pt idx="0">
                  <c:v>deve rimanere così com'è</c:v>
                </c:pt>
                <c:pt idx="1">
                  <c:v>ha bisogno di ritocchi limitati</c:v>
                </c:pt>
                <c:pt idx="2">
                  <c:v>va cambiata in modo profondo, dando maggiori poteri al Capo del Governo ed al Governo</c:v>
                </c:pt>
                <c:pt idx="3">
                  <c:v>va cambiata completamente puntando sul presidenzialismo di tipo americano</c:v>
                </c:pt>
              </c:strCache>
            </c:strRef>
          </c:cat>
          <c:val>
            <c:numRef>
              <c:f>Foglio1!$B$2:$B$5</c:f>
              <c:numCache>
                <c:formatCode>0</c:formatCode>
                <c:ptCount val="4"/>
                <c:pt idx="0">
                  <c:v>25</c:v>
                </c:pt>
                <c:pt idx="1">
                  <c:v>54</c:v>
                </c:pt>
                <c:pt idx="2">
                  <c:v>13</c:v>
                </c:pt>
                <c:pt idx="3">
                  <c:v>8</c:v>
                </c:pt>
              </c:numCache>
            </c:numRef>
          </c:val>
          <c:extLst>
            <c:ext xmlns:c16="http://schemas.microsoft.com/office/drawing/2014/chart" uri="{C3380CC4-5D6E-409C-BE32-E72D297353CC}">
              <c16:uniqueId val="{0000000A-3545-4D3D-9401-0457C81CFE5A}"/>
            </c:ext>
          </c:extLst>
        </c:ser>
        <c:dLbls>
          <c:showLegendKey val="0"/>
          <c:showVal val="0"/>
          <c:showCatName val="0"/>
          <c:showSerName val="0"/>
          <c:showPercent val="0"/>
          <c:showBubbleSize val="0"/>
        </c:dLbls>
        <c:gapWidth val="50"/>
        <c:axId val="2133083272"/>
        <c:axId val="2132994696"/>
      </c:barChart>
      <c:catAx>
        <c:axId val="2133083272"/>
        <c:scaling>
          <c:orientation val="minMax"/>
        </c:scaling>
        <c:delete val="0"/>
        <c:axPos val="b"/>
        <c:numFmt formatCode="General" sourceLinked="0"/>
        <c:majorTickMark val="none"/>
        <c:minorTickMark val="none"/>
        <c:tickLblPos val="nextTo"/>
        <c:spPr>
          <a:ln w="12700" cmpd="sng">
            <a:solidFill>
              <a:schemeClr val="tx1"/>
            </a:solidFill>
          </a:ln>
          <a:effectLst/>
        </c:spPr>
        <c:txPr>
          <a:bodyPr/>
          <a:lstStyle/>
          <a:p>
            <a:pPr>
              <a:defRPr sz="1050" cap="all"/>
            </a:pPr>
            <a:endParaRPr lang="it-IT"/>
          </a:p>
        </c:txPr>
        <c:crossAx val="2132994696"/>
        <c:crosses val="autoZero"/>
        <c:auto val="1"/>
        <c:lblAlgn val="ctr"/>
        <c:lblOffset val="100"/>
        <c:noMultiLvlLbl val="0"/>
      </c:catAx>
      <c:valAx>
        <c:axId val="2132994696"/>
        <c:scaling>
          <c:orientation val="minMax"/>
        </c:scaling>
        <c:delete val="1"/>
        <c:axPos val="l"/>
        <c:numFmt formatCode="0" sourceLinked="1"/>
        <c:majorTickMark val="out"/>
        <c:minorTickMark val="none"/>
        <c:tickLblPos val="nextTo"/>
        <c:crossAx val="2133083272"/>
        <c:crosses val="autoZero"/>
        <c:crossBetween val="between"/>
      </c:valAx>
    </c:plotArea>
    <c:plotVisOnly val="1"/>
    <c:dispBlanksAs val="gap"/>
    <c:showDLblsOverMax val="0"/>
  </c:chart>
  <c:txPr>
    <a:bodyPr/>
    <a:lstStyle/>
    <a:p>
      <a:pPr>
        <a:defRPr sz="1800">
          <a:latin typeface="Calibri"/>
          <a:cs typeface="Calibri"/>
        </a:defRPr>
      </a:pPr>
      <a:endParaRPr lang="it-IT"/>
    </a:p>
  </c:txPr>
  <c:externalData r:id="rId2">
    <c:autoUpdate val="0"/>
  </c:externalData>
</c:chartSpace>
</file>

<file path=ppt/charts/chart17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1.9950124688279301E-2"/>
          <c:y val="0.15421812698944501"/>
          <c:w val="0.93786690877474899"/>
          <c:h val="0.50090902998827302"/>
        </c:manualLayout>
      </c:layout>
      <c:barChart>
        <c:barDir val="col"/>
        <c:grouping val="clustered"/>
        <c:varyColors val="0"/>
        <c:ser>
          <c:idx val="0"/>
          <c:order val="0"/>
          <c:tx>
            <c:strRef>
              <c:f>Foglio1!$B$1</c:f>
              <c:strCache>
                <c:ptCount val="1"/>
                <c:pt idx="0">
                  <c:v>Serie 1</c:v>
                </c:pt>
              </c:strCache>
            </c:strRef>
          </c:tx>
          <c:spPr>
            <a:solidFill>
              <a:srgbClr val="9F0101"/>
            </a:solidFill>
            <a:ln>
              <a:solidFill>
                <a:srgbClr val="9F0101"/>
              </a:solidFill>
            </a:ln>
          </c:spPr>
          <c:invertIfNegative val="0"/>
          <c:dPt>
            <c:idx val="0"/>
            <c:invertIfNegative val="0"/>
            <c:bubble3D val="0"/>
            <c:spPr>
              <a:solidFill>
                <a:srgbClr val="CA5817"/>
              </a:solidFill>
              <a:ln>
                <a:noFill/>
              </a:ln>
            </c:spPr>
            <c:extLst>
              <c:ext xmlns:c16="http://schemas.microsoft.com/office/drawing/2014/chart" uri="{C3380CC4-5D6E-409C-BE32-E72D297353CC}">
                <c16:uniqueId val="{00000001-955C-426D-AD64-33C6DB1D23EC}"/>
              </c:ext>
            </c:extLst>
          </c:dPt>
          <c:dPt>
            <c:idx val="1"/>
            <c:invertIfNegative val="0"/>
            <c:bubble3D val="0"/>
            <c:spPr>
              <a:solidFill>
                <a:srgbClr val="F5910F"/>
              </a:solidFill>
              <a:ln>
                <a:noFill/>
              </a:ln>
            </c:spPr>
            <c:extLst>
              <c:ext xmlns:c16="http://schemas.microsoft.com/office/drawing/2014/chart" uri="{C3380CC4-5D6E-409C-BE32-E72D297353CC}">
                <c16:uniqueId val="{00000003-955C-426D-AD64-33C6DB1D23EC}"/>
              </c:ext>
            </c:extLst>
          </c:dPt>
          <c:dPt>
            <c:idx val="2"/>
            <c:invertIfNegative val="0"/>
            <c:bubble3D val="0"/>
            <c:spPr>
              <a:solidFill>
                <a:sysClr val="window" lastClr="FFFFFF">
                  <a:lumMod val="50000"/>
                </a:sysClr>
              </a:solidFill>
              <a:ln>
                <a:noFill/>
              </a:ln>
            </c:spPr>
            <c:extLst>
              <c:ext xmlns:c16="http://schemas.microsoft.com/office/drawing/2014/chart" uri="{C3380CC4-5D6E-409C-BE32-E72D297353CC}">
                <c16:uniqueId val="{00000005-955C-426D-AD64-33C6DB1D23EC}"/>
              </c:ext>
            </c:extLst>
          </c:dPt>
          <c:dPt>
            <c:idx val="3"/>
            <c:invertIfNegative val="0"/>
            <c:bubble3D val="0"/>
            <c:spPr>
              <a:solidFill>
                <a:srgbClr val="645A6E"/>
              </a:solidFill>
              <a:ln>
                <a:noFill/>
              </a:ln>
            </c:spPr>
            <c:extLst>
              <c:ext xmlns:c16="http://schemas.microsoft.com/office/drawing/2014/chart" uri="{C3380CC4-5D6E-409C-BE32-E72D297353CC}">
                <c16:uniqueId val="{00000007-955C-426D-AD64-33C6DB1D23EC}"/>
              </c:ext>
            </c:extLst>
          </c:dPt>
          <c:dPt>
            <c:idx val="4"/>
            <c:invertIfNegative val="0"/>
            <c:bubble3D val="0"/>
            <c:spPr>
              <a:solidFill>
                <a:schemeClr val="accent5"/>
              </a:solidFill>
              <a:ln>
                <a:noFill/>
              </a:ln>
            </c:spPr>
            <c:extLst>
              <c:ext xmlns:c16="http://schemas.microsoft.com/office/drawing/2014/chart" uri="{C3380CC4-5D6E-409C-BE32-E72D297353CC}">
                <c16:uniqueId val="{00000009-955C-426D-AD64-33C6DB1D23EC}"/>
              </c:ext>
            </c:extLst>
          </c:dPt>
          <c:dLbls>
            <c:dLbl>
              <c:idx val="2"/>
              <c:layout>
                <c:manualLayout>
                  <c:x val="-1.05767222307505E-7"/>
                  <c:y val="0"/>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955C-426D-AD64-33C6DB1D23EC}"/>
                </c:ext>
              </c:extLst>
            </c:dLbl>
            <c:spPr>
              <a:noFill/>
              <a:ln>
                <a:noFill/>
              </a:ln>
              <a:effectLst/>
            </c:spPr>
            <c:txPr>
              <a:bodyPr/>
              <a:lstStyle/>
              <a:p>
                <a:pPr>
                  <a:defRPr sz="1800"/>
                </a:pPr>
                <a:endParaRPr lang="it-IT"/>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Foglio1!$A$2:$A$4</c:f>
              <c:strCache>
                <c:ptCount val="3"/>
                <c:pt idx="0">
                  <c:v>solo per la crisi</c:v>
                </c:pt>
                <c:pt idx="1">
                  <c:v>nuova alternativa al modello esistente</c:v>
                </c:pt>
                <c:pt idx="2">
                  <c:v>non saprei</c:v>
                </c:pt>
              </c:strCache>
            </c:strRef>
          </c:cat>
          <c:val>
            <c:numRef>
              <c:f>Foglio1!$B$2:$B$4</c:f>
              <c:numCache>
                <c:formatCode>0</c:formatCode>
                <c:ptCount val="3"/>
                <c:pt idx="0">
                  <c:v>28</c:v>
                </c:pt>
                <c:pt idx="1">
                  <c:v>45.7</c:v>
                </c:pt>
                <c:pt idx="2">
                  <c:v>26.3</c:v>
                </c:pt>
              </c:numCache>
            </c:numRef>
          </c:val>
          <c:extLst>
            <c:ext xmlns:c16="http://schemas.microsoft.com/office/drawing/2014/chart" uri="{C3380CC4-5D6E-409C-BE32-E72D297353CC}">
              <c16:uniqueId val="{0000000A-955C-426D-AD64-33C6DB1D23EC}"/>
            </c:ext>
          </c:extLst>
        </c:ser>
        <c:dLbls>
          <c:showLegendKey val="0"/>
          <c:showVal val="0"/>
          <c:showCatName val="0"/>
          <c:showSerName val="0"/>
          <c:showPercent val="0"/>
          <c:showBubbleSize val="0"/>
        </c:dLbls>
        <c:gapWidth val="50"/>
        <c:axId val="1768087480"/>
        <c:axId val="-2108083864"/>
      </c:barChart>
      <c:catAx>
        <c:axId val="1768087480"/>
        <c:scaling>
          <c:orientation val="minMax"/>
        </c:scaling>
        <c:delete val="0"/>
        <c:axPos val="b"/>
        <c:numFmt formatCode="General" sourceLinked="0"/>
        <c:majorTickMark val="none"/>
        <c:minorTickMark val="none"/>
        <c:tickLblPos val="nextTo"/>
        <c:spPr>
          <a:ln w="12700" cmpd="sng">
            <a:solidFill>
              <a:schemeClr val="tx1"/>
            </a:solidFill>
          </a:ln>
          <a:effectLst/>
        </c:spPr>
        <c:txPr>
          <a:bodyPr/>
          <a:lstStyle/>
          <a:p>
            <a:pPr>
              <a:defRPr sz="1200" cap="none" baseline="0"/>
            </a:pPr>
            <a:endParaRPr lang="it-IT"/>
          </a:p>
        </c:txPr>
        <c:crossAx val="-2108083864"/>
        <c:crosses val="autoZero"/>
        <c:auto val="1"/>
        <c:lblAlgn val="ctr"/>
        <c:lblOffset val="100"/>
        <c:noMultiLvlLbl val="0"/>
      </c:catAx>
      <c:valAx>
        <c:axId val="-2108083864"/>
        <c:scaling>
          <c:orientation val="minMax"/>
        </c:scaling>
        <c:delete val="1"/>
        <c:axPos val="l"/>
        <c:numFmt formatCode="0" sourceLinked="1"/>
        <c:majorTickMark val="out"/>
        <c:minorTickMark val="none"/>
        <c:tickLblPos val="nextTo"/>
        <c:crossAx val="1768087480"/>
        <c:crosses val="autoZero"/>
        <c:crossBetween val="between"/>
      </c:valAx>
    </c:plotArea>
    <c:plotVisOnly val="1"/>
    <c:dispBlanksAs val="gap"/>
    <c:showDLblsOverMax val="0"/>
  </c:chart>
  <c:txPr>
    <a:bodyPr/>
    <a:lstStyle/>
    <a:p>
      <a:pPr>
        <a:defRPr sz="1800">
          <a:latin typeface="Calibri"/>
          <a:cs typeface="Calibri"/>
        </a:defRPr>
      </a:pPr>
      <a:endParaRPr lang="it-IT"/>
    </a:p>
  </c:txPr>
  <c:externalData r:id="rId2">
    <c:autoUpdate val="0"/>
  </c:externalData>
</c:chartSpace>
</file>

<file path=ppt/charts/chart17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1.9950124688279301E-2"/>
          <c:y val="0.15421812698944501"/>
          <c:w val="0.93786690877474899"/>
          <c:h val="0.50090902998827302"/>
        </c:manualLayout>
      </c:layout>
      <c:barChart>
        <c:barDir val="col"/>
        <c:grouping val="clustered"/>
        <c:varyColors val="0"/>
        <c:ser>
          <c:idx val="0"/>
          <c:order val="0"/>
          <c:tx>
            <c:strRef>
              <c:f>Foglio1!$B$1</c:f>
              <c:strCache>
                <c:ptCount val="1"/>
                <c:pt idx="0">
                  <c:v>Serie 1</c:v>
                </c:pt>
              </c:strCache>
            </c:strRef>
          </c:tx>
          <c:spPr>
            <a:solidFill>
              <a:srgbClr val="9F0101"/>
            </a:solidFill>
            <a:ln>
              <a:solidFill>
                <a:srgbClr val="9F0101"/>
              </a:solidFill>
            </a:ln>
          </c:spPr>
          <c:invertIfNegative val="0"/>
          <c:dPt>
            <c:idx val="0"/>
            <c:invertIfNegative val="0"/>
            <c:bubble3D val="0"/>
            <c:spPr>
              <a:solidFill>
                <a:srgbClr val="CA5817"/>
              </a:solidFill>
              <a:ln>
                <a:noFill/>
              </a:ln>
            </c:spPr>
            <c:extLst>
              <c:ext xmlns:c16="http://schemas.microsoft.com/office/drawing/2014/chart" uri="{C3380CC4-5D6E-409C-BE32-E72D297353CC}">
                <c16:uniqueId val="{00000001-B218-4D2A-AA65-A815004883EB}"/>
              </c:ext>
            </c:extLst>
          </c:dPt>
          <c:dPt>
            <c:idx val="1"/>
            <c:invertIfNegative val="0"/>
            <c:bubble3D val="0"/>
            <c:spPr>
              <a:solidFill>
                <a:srgbClr val="F5910F"/>
              </a:solidFill>
              <a:ln>
                <a:noFill/>
              </a:ln>
            </c:spPr>
            <c:extLst>
              <c:ext xmlns:c16="http://schemas.microsoft.com/office/drawing/2014/chart" uri="{C3380CC4-5D6E-409C-BE32-E72D297353CC}">
                <c16:uniqueId val="{00000003-B218-4D2A-AA65-A815004883EB}"/>
              </c:ext>
            </c:extLst>
          </c:dPt>
          <c:dPt>
            <c:idx val="2"/>
            <c:invertIfNegative val="0"/>
            <c:bubble3D val="0"/>
            <c:spPr>
              <a:solidFill>
                <a:srgbClr val="54A8C9"/>
              </a:solidFill>
              <a:ln>
                <a:noFill/>
              </a:ln>
            </c:spPr>
            <c:extLst>
              <c:ext xmlns:c16="http://schemas.microsoft.com/office/drawing/2014/chart" uri="{C3380CC4-5D6E-409C-BE32-E72D297353CC}">
                <c16:uniqueId val="{00000005-B218-4D2A-AA65-A815004883EB}"/>
              </c:ext>
            </c:extLst>
          </c:dPt>
          <c:dPt>
            <c:idx val="3"/>
            <c:invertIfNegative val="0"/>
            <c:bubble3D val="0"/>
            <c:spPr>
              <a:solidFill>
                <a:srgbClr val="645A6E"/>
              </a:solidFill>
              <a:ln>
                <a:noFill/>
              </a:ln>
            </c:spPr>
            <c:extLst>
              <c:ext xmlns:c16="http://schemas.microsoft.com/office/drawing/2014/chart" uri="{C3380CC4-5D6E-409C-BE32-E72D297353CC}">
                <c16:uniqueId val="{00000007-B218-4D2A-AA65-A815004883EB}"/>
              </c:ext>
            </c:extLst>
          </c:dPt>
          <c:dPt>
            <c:idx val="4"/>
            <c:invertIfNegative val="0"/>
            <c:bubble3D val="0"/>
            <c:spPr>
              <a:solidFill>
                <a:schemeClr val="accent5"/>
              </a:solidFill>
              <a:ln>
                <a:noFill/>
              </a:ln>
            </c:spPr>
            <c:extLst>
              <c:ext xmlns:c16="http://schemas.microsoft.com/office/drawing/2014/chart" uri="{C3380CC4-5D6E-409C-BE32-E72D297353CC}">
                <c16:uniqueId val="{00000009-B218-4D2A-AA65-A815004883EB}"/>
              </c:ext>
            </c:extLst>
          </c:dPt>
          <c:dLbls>
            <c:dLbl>
              <c:idx val="2"/>
              <c:layout>
                <c:manualLayout>
                  <c:x val="-1.05767222307505E-7"/>
                  <c:y val="0"/>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B218-4D2A-AA65-A815004883EB}"/>
                </c:ext>
              </c:extLst>
            </c:dLbl>
            <c:spPr>
              <a:noFill/>
              <a:ln>
                <a:noFill/>
              </a:ln>
              <a:effectLst/>
            </c:spPr>
            <c:txPr>
              <a:bodyPr/>
              <a:lstStyle/>
              <a:p>
                <a:pPr>
                  <a:defRPr sz="1800"/>
                </a:pPr>
                <a:endParaRPr lang="it-IT"/>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Foglio1!$A$2:$A$5</c:f>
              <c:strCache>
                <c:ptCount val="4"/>
                <c:pt idx="0">
                  <c:v>spesso</c:v>
                </c:pt>
                <c:pt idx="1">
                  <c:v>qualche volta</c:v>
                </c:pt>
                <c:pt idx="2">
                  <c:v>raramente</c:v>
                </c:pt>
                <c:pt idx="3">
                  <c:v>praticamente mai</c:v>
                </c:pt>
              </c:strCache>
            </c:strRef>
          </c:cat>
          <c:val>
            <c:numRef>
              <c:f>Foglio1!$B$2:$B$5</c:f>
              <c:numCache>
                <c:formatCode>0</c:formatCode>
                <c:ptCount val="4"/>
                <c:pt idx="0">
                  <c:v>11.6</c:v>
                </c:pt>
                <c:pt idx="1">
                  <c:v>50.4</c:v>
                </c:pt>
                <c:pt idx="2">
                  <c:v>23.1</c:v>
                </c:pt>
                <c:pt idx="3">
                  <c:v>14.9</c:v>
                </c:pt>
              </c:numCache>
            </c:numRef>
          </c:val>
          <c:extLst>
            <c:ext xmlns:c16="http://schemas.microsoft.com/office/drawing/2014/chart" uri="{C3380CC4-5D6E-409C-BE32-E72D297353CC}">
              <c16:uniqueId val="{0000000A-B218-4D2A-AA65-A815004883EB}"/>
            </c:ext>
          </c:extLst>
        </c:ser>
        <c:dLbls>
          <c:showLegendKey val="0"/>
          <c:showVal val="0"/>
          <c:showCatName val="0"/>
          <c:showSerName val="0"/>
          <c:showPercent val="0"/>
          <c:showBubbleSize val="0"/>
        </c:dLbls>
        <c:gapWidth val="50"/>
        <c:axId val="1768087480"/>
        <c:axId val="-2108083864"/>
      </c:barChart>
      <c:catAx>
        <c:axId val="1768087480"/>
        <c:scaling>
          <c:orientation val="minMax"/>
        </c:scaling>
        <c:delete val="0"/>
        <c:axPos val="b"/>
        <c:numFmt formatCode="General" sourceLinked="0"/>
        <c:majorTickMark val="none"/>
        <c:minorTickMark val="none"/>
        <c:tickLblPos val="nextTo"/>
        <c:spPr>
          <a:ln w="12700" cmpd="sng">
            <a:solidFill>
              <a:schemeClr val="tx1"/>
            </a:solidFill>
          </a:ln>
          <a:effectLst/>
        </c:spPr>
        <c:txPr>
          <a:bodyPr/>
          <a:lstStyle/>
          <a:p>
            <a:pPr>
              <a:defRPr sz="1200" cap="none" baseline="0"/>
            </a:pPr>
            <a:endParaRPr lang="it-IT"/>
          </a:p>
        </c:txPr>
        <c:crossAx val="-2108083864"/>
        <c:crosses val="autoZero"/>
        <c:auto val="1"/>
        <c:lblAlgn val="ctr"/>
        <c:lblOffset val="100"/>
        <c:noMultiLvlLbl val="0"/>
      </c:catAx>
      <c:valAx>
        <c:axId val="-2108083864"/>
        <c:scaling>
          <c:orientation val="minMax"/>
        </c:scaling>
        <c:delete val="1"/>
        <c:axPos val="l"/>
        <c:numFmt formatCode="0" sourceLinked="1"/>
        <c:majorTickMark val="out"/>
        <c:minorTickMark val="none"/>
        <c:tickLblPos val="nextTo"/>
        <c:crossAx val="1768087480"/>
        <c:crosses val="autoZero"/>
        <c:crossBetween val="between"/>
      </c:valAx>
    </c:plotArea>
    <c:plotVisOnly val="1"/>
    <c:dispBlanksAs val="gap"/>
    <c:showDLblsOverMax val="0"/>
  </c:chart>
  <c:txPr>
    <a:bodyPr/>
    <a:lstStyle/>
    <a:p>
      <a:pPr>
        <a:defRPr sz="1800">
          <a:latin typeface="Calibri"/>
          <a:cs typeface="Calibri"/>
        </a:defRPr>
      </a:pPr>
      <a:endParaRPr lang="it-IT"/>
    </a:p>
  </c:txPr>
  <c:externalData r:id="rId2">
    <c:autoUpdate val="0"/>
  </c:externalData>
</c:chartSpace>
</file>

<file path=ppt/charts/chart17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1.9950124688279301E-2"/>
          <c:y val="0.15421812698944501"/>
          <c:w val="0.93786690877474899"/>
          <c:h val="0.50090902998827302"/>
        </c:manualLayout>
      </c:layout>
      <c:barChart>
        <c:barDir val="col"/>
        <c:grouping val="clustered"/>
        <c:varyColors val="0"/>
        <c:ser>
          <c:idx val="0"/>
          <c:order val="0"/>
          <c:tx>
            <c:strRef>
              <c:f>Foglio1!$B$1</c:f>
              <c:strCache>
                <c:ptCount val="1"/>
                <c:pt idx="0">
                  <c:v>Serie 1</c:v>
                </c:pt>
              </c:strCache>
            </c:strRef>
          </c:tx>
          <c:spPr>
            <a:solidFill>
              <a:srgbClr val="9F0101"/>
            </a:solidFill>
            <a:ln>
              <a:solidFill>
                <a:srgbClr val="9F0101"/>
              </a:solidFill>
            </a:ln>
          </c:spPr>
          <c:invertIfNegative val="0"/>
          <c:dPt>
            <c:idx val="0"/>
            <c:invertIfNegative val="0"/>
            <c:bubble3D val="0"/>
            <c:spPr>
              <a:solidFill>
                <a:srgbClr val="CA5817"/>
              </a:solidFill>
              <a:ln>
                <a:noFill/>
              </a:ln>
            </c:spPr>
            <c:extLst>
              <c:ext xmlns:c16="http://schemas.microsoft.com/office/drawing/2014/chart" uri="{C3380CC4-5D6E-409C-BE32-E72D297353CC}">
                <c16:uniqueId val="{00000001-B218-4D2A-AA65-A815004883EB}"/>
              </c:ext>
            </c:extLst>
          </c:dPt>
          <c:dPt>
            <c:idx val="1"/>
            <c:invertIfNegative val="0"/>
            <c:bubble3D val="0"/>
            <c:spPr>
              <a:solidFill>
                <a:srgbClr val="F5910F"/>
              </a:solidFill>
              <a:ln>
                <a:noFill/>
              </a:ln>
            </c:spPr>
            <c:extLst>
              <c:ext xmlns:c16="http://schemas.microsoft.com/office/drawing/2014/chart" uri="{C3380CC4-5D6E-409C-BE32-E72D297353CC}">
                <c16:uniqueId val="{00000003-B218-4D2A-AA65-A815004883EB}"/>
              </c:ext>
            </c:extLst>
          </c:dPt>
          <c:dPt>
            <c:idx val="2"/>
            <c:invertIfNegative val="0"/>
            <c:bubble3D val="0"/>
            <c:spPr>
              <a:solidFill>
                <a:srgbClr val="54A8C9"/>
              </a:solidFill>
              <a:ln>
                <a:noFill/>
              </a:ln>
            </c:spPr>
            <c:extLst>
              <c:ext xmlns:c16="http://schemas.microsoft.com/office/drawing/2014/chart" uri="{C3380CC4-5D6E-409C-BE32-E72D297353CC}">
                <c16:uniqueId val="{00000005-B218-4D2A-AA65-A815004883EB}"/>
              </c:ext>
            </c:extLst>
          </c:dPt>
          <c:dPt>
            <c:idx val="3"/>
            <c:invertIfNegative val="0"/>
            <c:bubble3D val="0"/>
            <c:spPr>
              <a:solidFill>
                <a:srgbClr val="7F7F7F"/>
              </a:solidFill>
              <a:ln>
                <a:noFill/>
              </a:ln>
            </c:spPr>
            <c:extLst>
              <c:ext xmlns:c16="http://schemas.microsoft.com/office/drawing/2014/chart" uri="{C3380CC4-5D6E-409C-BE32-E72D297353CC}">
                <c16:uniqueId val="{00000007-B218-4D2A-AA65-A815004883EB}"/>
              </c:ext>
            </c:extLst>
          </c:dPt>
          <c:dPt>
            <c:idx val="4"/>
            <c:invertIfNegative val="0"/>
            <c:bubble3D val="0"/>
            <c:spPr>
              <a:solidFill>
                <a:schemeClr val="accent5"/>
              </a:solidFill>
              <a:ln>
                <a:noFill/>
              </a:ln>
            </c:spPr>
            <c:extLst>
              <c:ext xmlns:c16="http://schemas.microsoft.com/office/drawing/2014/chart" uri="{C3380CC4-5D6E-409C-BE32-E72D297353CC}">
                <c16:uniqueId val="{00000009-B218-4D2A-AA65-A815004883EB}"/>
              </c:ext>
            </c:extLst>
          </c:dPt>
          <c:dLbls>
            <c:dLbl>
              <c:idx val="2"/>
              <c:layout>
                <c:manualLayout>
                  <c:x val="-1.05767222307505E-7"/>
                  <c:y val="0"/>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B218-4D2A-AA65-A815004883EB}"/>
                </c:ext>
              </c:extLst>
            </c:dLbl>
            <c:spPr>
              <a:noFill/>
              <a:ln>
                <a:noFill/>
              </a:ln>
              <a:effectLst/>
            </c:spPr>
            <c:txPr>
              <a:bodyPr/>
              <a:lstStyle/>
              <a:p>
                <a:pPr>
                  <a:defRPr sz="1800"/>
                </a:pPr>
                <a:endParaRPr lang="it-IT"/>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Foglio1!$A$2:$A$5</c:f>
              <c:strCache>
                <c:ptCount val="4"/>
                <c:pt idx="0">
                  <c:v>già da adesso, se si vuol fare</c:v>
                </c:pt>
                <c:pt idx="1">
                  <c:v>nel medio periodo, i cambiamenti da adottare sono rilevanti</c:v>
                </c:pt>
                <c:pt idx="2">
                  <c:v>nel lungo periodo, bisogna modificare un intero sistema economico</c:v>
                </c:pt>
                <c:pt idx="3">
                  <c:v>non saprei</c:v>
                </c:pt>
              </c:strCache>
            </c:strRef>
          </c:cat>
          <c:val>
            <c:numRef>
              <c:f>Foglio1!$B$2:$B$5</c:f>
              <c:numCache>
                <c:formatCode>0</c:formatCode>
                <c:ptCount val="4"/>
                <c:pt idx="0">
                  <c:v>24.3</c:v>
                </c:pt>
                <c:pt idx="1">
                  <c:v>31.2</c:v>
                </c:pt>
                <c:pt idx="2">
                  <c:v>20.2</c:v>
                </c:pt>
                <c:pt idx="3">
                  <c:v>24.3</c:v>
                </c:pt>
              </c:numCache>
            </c:numRef>
          </c:val>
          <c:extLst>
            <c:ext xmlns:c16="http://schemas.microsoft.com/office/drawing/2014/chart" uri="{C3380CC4-5D6E-409C-BE32-E72D297353CC}">
              <c16:uniqueId val="{0000000A-B218-4D2A-AA65-A815004883EB}"/>
            </c:ext>
          </c:extLst>
        </c:ser>
        <c:dLbls>
          <c:showLegendKey val="0"/>
          <c:showVal val="0"/>
          <c:showCatName val="0"/>
          <c:showSerName val="0"/>
          <c:showPercent val="0"/>
          <c:showBubbleSize val="0"/>
        </c:dLbls>
        <c:gapWidth val="50"/>
        <c:axId val="1768087480"/>
        <c:axId val="-2108083864"/>
      </c:barChart>
      <c:catAx>
        <c:axId val="1768087480"/>
        <c:scaling>
          <c:orientation val="minMax"/>
        </c:scaling>
        <c:delete val="0"/>
        <c:axPos val="b"/>
        <c:numFmt formatCode="General" sourceLinked="0"/>
        <c:majorTickMark val="none"/>
        <c:minorTickMark val="none"/>
        <c:tickLblPos val="nextTo"/>
        <c:spPr>
          <a:ln w="12700" cmpd="sng">
            <a:solidFill>
              <a:schemeClr val="tx1"/>
            </a:solidFill>
          </a:ln>
          <a:effectLst/>
        </c:spPr>
        <c:txPr>
          <a:bodyPr/>
          <a:lstStyle/>
          <a:p>
            <a:pPr>
              <a:defRPr sz="1200" cap="none" baseline="0"/>
            </a:pPr>
            <a:endParaRPr lang="it-IT"/>
          </a:p>
        </c:txPr>
        <c:crossAx val="-2108083864"/>
        <c:crosses val="autoZero"/>
        <c:auto val="1"/>
        <c:lblAlgn val="ctr"/>
        <c:lblOffset val="100"/>
        <c:noMultiLvlLbl val="0"/>
      </c:catAx>
      <c:valAx>
        <c:axId val="-2108083864"/>
        <c:scaling>
          <c:orientation val="minMax"/>
        </c:scaling>
        <c:delete val="1"/>
        <c:axPos val="l"/>
        <c:numFmt formatCode="0" sourceLinked="1"/>
        <c:majorTickMark val="out"/>
        <c:minorTickMark val="none"/>
        <c:tickLblPos val="nextTo"/>
        <c:crossAx val="1768087480"/>
        <c:crosses val="autoZero"/>
        <c:crossBetween val="between"/>
      </c:valAx>
    </c:plotArea>
    <c:plotVisOnly val="1"/>
    <c:dispBlanksAs val="gap"/>
    <c:showDLblsOverMax val="0"/>
  </c:chart>
  <c:txPr>
    <a:bodyPr/>
    <a:lstStyle/>
    <a:p>
      <a:pPr>
        <a:defRPr sz="1800">
          <a:latin typeface="Calibri"/>
          <a:cs typeface="Calibri"/>
        </a:defRPr>
      </a:pPr>
      <a:endParaRPr lang="it-IT"/>
    </a:p>
  </c:txPr>
  <c:externalData r:id="rId2">
    <c:autoUpdate val="0"/>
  </c:externalData>
</c:chartSpace>
</file>

<file path=ppt/charts/chart17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84533816574293E-3"/>
          <c:y val="1.1335387579778301E-2"/>
          <c:w val="0.97271880819366796"/>
          <c:h val="0.844644353770034"/>
        </c:manualLayout>
      </c:layout>
      <c:lineChart>
        <c:grouping val="standard"/>
        <c:varyColors val="0"/>
        <c:ser>
          <c:idx val="0"/>
          <c:order val="0"/>
          <c:tx>
            <c:strRef>
              <c:f>Sheet1!$B$1</c:f>
              <c:strCache>
                <c:ptCount val="1"/>
                <c:pt idx="0">
                  <c:v>IN TREND</c:v>
                </c:pt>
              </c:strCache>
            </c:strRef>
          </c:tx>
          <c:spPr>
            <a:ln w="317500" cap="rnd" cmpd="sng" algn="ctr">
              <a:solidFill>
                <a:srgbClr val="CA5817"/>
              </a:solidFill>
              <a:prstDash val="solid"/>
              <a:round/>
              <a:headEnd type="none" w="med" len="med"/>
              <a:tailEnd type="none" w="med" len="med"/>
            </a:ln>
            <a:effectLst/>
          </c:spPr>
          <c:marker>
            <c:symbol val="circle"/>
            <c:size val="30"/>
            <c:spPr>
              <a:solidFill>
                <a:srgbClr val="CA5817"/>
              </a:solidFill>
              <a:ln w="12700">
                <a:solidFill>
                  <a:schemeClr val="bg1"/>
                </a:solidFill>
                <a:prstDash val="solid"/>
              </a:ln>
              <a:effectLst/>
              <a:scene3d>
                <a:camera prst="orthographicFront"/>
                <a:lightRig rig="threePt" dir="t"/>
              </a:scene3d>
              <a:sp3d/>
            </c:spPr>
          </c:marker>
          <c:dLbls>
            <c:dLbl>
              <c:idx val="0"/>
              <c:layout>
                <c:manualLayout>
                  <c:x val="-4.4525847217689103E-2"/>
                  <c:y val="0"/>
                </c:manualLayout>
              </c:layout>
              <c:tx>
                <c:rich>
                  <a:bodyPr/>
                  <a:lstStyle/>
                  <a:p>
                    <a:r>
                      <a:rPr lang="en-US" dirty="0">
                        <a:ea typeface="Calibri"/>
                      </a:rPr>
                      <a:t>60</a:t>
                    </a:r>
                  </a:p>
                </c:rich>
              </c:tx>
              <c:dLblPos val="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8226-46C8-A619-CE14206767E3}"/>
                </c:ext>
              </c:extLst>
            </c:dLbl>
            <c:spPr>
              <a:noFill/>
              <a:ln>
                <a:noFill/>
              </a:ln>
              <a:effectLst/>
            </c:spPr>
            <c:txPr>
              <a:bodyPr/>
              <a:lstStyle/>
              <a:p>
                <a:pPr>
                  <a:defRPr sz="1600" b="0">
                    <a:solidFill>
                      <a:schemeClr val="bg1"/>
                    </a:solidFill>
                  </a:defRPr>
                </a:pPr>
                <a:endParaRPr lang="it-IT"/>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Sheet1!$A$2:$A$24</c:f>
              <c:strCache>
                <c:ptCount val="23"/>
                <c:pt idx="0">
                  <c:v>1997</c:v>
                </c:pt>
                <c:pt idx="1">
                  <c:v>1998</c:v>
                </c:pt>
                <c:pt idx="2">
                  <c:v>1999</c:v>
                </c:pt>
                <c:pt idx="3">
                  <c:v>2000</c:v>
                </c:pt>
                <c:pt idx="4">
                  <c:v>2002</c:v>
                </c:pt>
                <c:pt idx="5">
                  <c:v>2003</c:v>
                </c:pt>
                <c:pt idx="6">
                  <c:v>2004</c:v>
                </c:pt>
                <c:pt idx="7">
                  <c:v>2005</c:v>
                </c:pt>
                <c:pt idx="8">
                  <c:v>2007</c:v>
                </c:pt>
                <c:pt idx="9">
                  <c:v>2009</c:v>
                </c:pt>
                <c:pt idx="10">
                  <c:v>2010</c:v>
                </c:pt>
                <c:pt idx="11">
                  <c:v>2011</c:v>
                </c:pt>
                <c:pt idx="12">
                  <c:v>2012</c:v>
                </c:pt>
                <c:pt idx="13">
                  <c:v>2013</c:v>
                </c:pt>
                <c:pt idx="14">
                  <c:v>2014</c:v>
                </c:pt>
                <c:pt idx="15">
                  <c:v>2015</c:v>
                </c:pt>
                <c:pt idx="16">
                  <c:v>2016</c:v>
                </c:pt>
                <c:pt idx="17">
                  <c:v>2017</c:v>
                </c:pt>
                <c:pt idx="18">
                  <c:v>2018</c:v>
                </c:pt>
                <c:pt idx="19">
                  <c:v>2019</c:v>
                </c:pt>
                <c:pt idx="20">
                  <c:v>2020</c:v>
                </c:pt>
                <c:pt idx="21">
                  <c:v>2021</c:v>
                </c:pt>
                <c:pt idx="22">
                  <c:v>2022</c:v>
                </c:pt>
              </c:strCache>
            </c:strRef>
          </c:cat>
          <c:val>
            <c:numRef>
              <c:f>Sheet1!$B$2:$B$24</c:f>
              <c:numCache>
                <c:formatCode>General</c:formatCode>
                <c:ptCount val="23"/>
                <c:pt idx="0">
                  <c:v>60</c:v>
                </c:pt>
                <c:pt idx="1">
                  <c:v>61</c:v>
                </c:pt>
                <c:pt idx="2">
                  <c:v>63</c:v>
                </c:pt>
                <c:pt idx="3">
                  <c:v>65</c:v>
                </c:pt>
                <c:pt idx="4">
                  <c:v>67</c:v>
                </c:pt>
                <c:pt idx="5">
                  <c:v>69</c:v>
                </c:pt>
                <c:pt idx="6">
                  <c:v>67</c:v>
                </c:pt>
                <c:pt idx="7">
                  <c:v>68</c:v>
                </c:pt>
                <c:pt idx="8">
                  <c:v>68</c:v>
                </c:pt>
                <c:pt idx="9">
                  <c:v>65</c:v>
                </c:pt>
                <c:pt idx="10">
                  <c:v>67</c:v>
                </c:pt>
                <c:pt idx="11">
                  <c:v>64</c:v>
                </c:pt>
                <c:pt idx="12">
                  <c:v>58</c:v>
                </c:pt>
                <c:pt idx="13">
                  <c:v>60</c:v>
                </c:pt>
                <c:pt idx="14">
                  <c:v>60</c:v>
                </c:pt>
                <c:pt idx="15">
                  <c:v>57</c:v>
                </c:pt>
                <c:pt idx="16">
                  <c:v>62</c:v>
                </c:pt>
                <c:pt idx="17">
                  <c:v>65</c:v>
                </c:pt>
                <c:pt idx="18">
                  <c:v>67</c:v>
                </c:pt>
                <c:pt idx="19">
                  <c:v>69</c:v>
                </c:pt>
                <c:pt idx="20">
                  <c:v>68</c:v>
                </c:pt>
                <c:pt idx="21">
                  <c:v>66</c:v>
                </c:pt>
                <c:pt idx="22">
                  <c:v>64</c:v>
                </c:pt>
              </c:numCache>
            </c:numRef>
          </c:val>
          <c:smooth val="1"/>
          <c:extLst>
            <c:ext xmlns:c16="http://schemas.microsoft.com/office/drawing/2014/chart" uri="{C3380CC4-5D6E-409C-BE32-E72D297353CC}">
              <c16:uniqueId val="{00000001-8226-46C8-A619-CE14206767E3}"/>
            </c:ext>
          </c:extLst>
        </c:ser>
        <c:ser>
          <c:idx val="1"/>
          <c:order val="1"/>
          <c:tx>
            <c:strRef>
              <c:f>Sheet1!$C$1</c:f>
              <c:strCache>
                <c:ptCount val="1"/>
                <c:pt idx="0">
                  <c:v>OFF TREND</c:v>
                </c:pt>
              </c:strCache>
            </c:strRef>
          </c:tx>
          <c:spPr>
            <a:ln w="317500" cmpd="sng">
              <a:solidFill>
                <a:srgbClr val="C2B8B1"/>
              </a:solidFill>
            </a:ln>
          </c:spPr>
          <c:marker>
            <c:symbol val="circle"/>
            <c:size val="30"/>
            <c:spPr>
              <a:solidFill>
                <a:srgbClr val="C2B8B1"/>
              </a:solidFill>
              <a:ln w="12700">
                <a:solidFill>
                  <a:schemeClr val="bg1"/>
                </a:solidFill>
              </a:ln>
            </c:spPr>
          </c:marker>
          <c:dLbls>
            <c:dLbl>
              <c:idx val="1"/>
              <c:layout>
                <c:manualLayout>
                  <c:x val="-4.3047043539589998E-2"/>
                  <c:y val="0"/>
                </c:manualLayout>
              </c:layout>
              <c:tx>
                <c:rich>
                  <a:bodyPr/>
                  <a:lstStyle/>
                  <a:p>
                    <a:pPr>
                      <a:defRPr sz="1600" b="0">
                        <a:solidFill>
                          <a:schemeClr val="tx1"/>
                        </a:solidFill>
                      </a:defRPr>
                    </a:pPr>
                    <a:r>
                      <a:rPr lang="en-US" dirty="0">
                        <a:ea typeface="Calibri"/>
                      </a:rPr>
                      <a:t>39</a:t>
                    </a:r>
                  </a:p>
                </c:rich>
              </c:tx>
              <c:spPr/>
              <c:dLblPos val="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8226-46C8-A619-CE14206767E3}"/>
                </c:ext>
              </c:extLst>
            </c:dLbl>
            <c:spPr>
              <a:noFill/>
              <a:ln>
                <a:noFill/>
              </a:ln>
              <a:effectLst/>
            </c:spPr>
            <c:txPr>
              <a:bodyPr/>
              <a:lstStyle/>
              <a:p>
                <a:pPr>
                  <a:defRPr sz="1600" b="0"/>
                </a:pPr>
                <a:endParaRPr lang="it-IT"/>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Sheet1!$A$2:$A$24</c:f>
              <c:strCache>
                <c:ptCount val="23"/>
                <c:pt idx="0">
                  <c:v>1997</c:v>
                </c:pt>
                <c:pt idx="1">
                  <c:v>1998</c:v>
                </c:pt>
                <c:pt idx="2">
                  <c:v>1999</c:v>
                </c:pt>
                <c:pt idx="3">
                  <c:v>2000</c:v>
                </c:pt>
                <c:pt idx="4">
                  <c:v>2002</c:v>
                </c:pt>
                <c:pt idx="5">
                  <c:v>2003</c:v>
                </c:pt>
                <c:pt idx="6">
                  <c:v>2004</c:v>
                </c:pt>
                <c:pt idx="7">
                  <c:v>2005</c:v>
                </c:pt>
                <c:pt idx="8">
                  <c:v>2007</c:v>
                </c:pt>
                <c:pt idx="9">
                  <c:v>2009</c:v>
                </c:pt>
                <c:pt idx="10">
                  <c:v>2010</c:v>
                </c:pt>
                <c:pt idx="11">
                  <c:v>2011</c:v>
                </c:pt>
                <c:pt idx="12">
                  <c:v>2012</c:v>
                </c:pt>
                <c:pt idx="13">
                  <c:v>2013</c:v>
                </c:pt>
                <c:pt idx="14">
                  <c:v>2014</c:v>
                </c:pt>
                <c:pt idx="15">
                  <c:v>2015</c:v>
                </c:pt>
                <c:pt idx="16">
                  <c:v>2016</c:v>
                </c:pt>
                <c:pt idx="17">
                  <c:v>2017</c:v>
                </c:pt>
                <c:pt idx="18">
                  <c:v>2018</c:v>
                </c:pt>
                <c:pt idx="19">
                  <c:v>2019</c:v>
                </c:pt>
                <c:pt idx="20">
                  <c:v>2020</c:v>
                </c:pt>
                <c:pt idx="21">
                  <c:v>2021</c:v>
                </c:pt>
                <c:pt idx="22">
                  <c:v>2022</c:v>
                </c:pt>
              </c:strCache>
            </c:strRef>
          </c:cat>
          <c:val>
            <c:numRef>
              <c:f>Sheet1!$C$2:$C$24</c:f>
              <c:numCache>
                <c:formatCode>General</c:formatCode>
                <c:ptCount val="23"/>
                <c:pt idx="0">
                  <c:v>40</c:v>
                </c:pt>
                <c:pt idx="1">
                  <c:v>39</c:v>
                </c:pt>
                <c:pt idx="2">
                  <c:v>37</c:v>
                </c:pt>
                <c:pt idx="3">
                  <c:v>35</c:v>
                </c:pt>
                <c:pt idx="4">
                  <c:v>33</c:v>
                </c:pt>
                <c:pt idx="5">
                  <c:v>31</c:v>
                </c:pt>
                <c:pt idx="6">
                  <c:v>33</c:v>
                </c:pt>
                <c:pt idx="7">
                  <c:v>32</c:v>
                </c:pt>
                <c:pt idx="8">
                  <c:v>32</c:v>
                </c:pt>
                <c:pt idx="9">
                  <c:v>35</c:v>
                </c:pt>
                <c:pt idx="10">
                  <c:v>33</c:v>
                </c:pt>
                <c:pt idx="11">
                  <c:v>36</c:v>
                </c:pt>
                <c:pt idx="12">
                  <c:v>42</c:v>
                </c:pt>
                <c:pt idx="13">
                  <c:v>40</c:v>
                </c:pt>
                <c:pt idx="14">
                  <c:v>40</c:v>
                </c:pt>
                <c:pt idx="15">
                  <c:v>43</c:v>
                </c:pt>
                <c:pt idx="16">
                  <c:v>38</c:v>
                </c:pt>
                <c:pt idx="17">
                  <c:v>35</c:v>
                </c:pt>
                <c:pt idx="18">
                  <c:v>33</c:v>
                </c:pt>
                <c:pt idx="19">
                  <c:v>31</c:v>
                </c:pt>
                <c:pt idx="20">
                  <c:v>32</c:v>
                </c:pt>
                <c:pt idx="21">
                  <c:v>34</c:v>
                </c:pt>
                <c:pt idx="22">
                  <c:v>36</c:v>
                </c:pt>
              </c:numCache>
            </c:numRef>
          </c:val>
          <c:smooth val="0"/>
          <c:extLst>
            <c:ext xmlns:c16="http://schemas.microsoft.com/office/drawing/2014/chart" uri="{C3380CC4-5D6E-409C-BE32-E72D297353CC}">
              <c16:uniqueId val="{00000003-8226-46C8-A619-CE14206767E3}"/>
            </c:ext>
          </c:extLst>
        </c:ser>
        <c:dLbls>
          <c:showLegendKey val="0"/>
          <c:showVal val="1"/>
          <c:showCatName val="0"/>
          <c:showSerName val="0"/>
          <c:showPercent val="0"/>
          <c:showBubbleSize val="0"/>
        </c:dLbls>
        <c:marker val="1"/>
        <c:smooth val="0"/>
        <c:axId val="-2023516008"/>
        <c:axId val="-2023523544"/>
      </c:lineChart>
      <c:catAx>
        <c:axId val="-2023516008"/>
        <c:scaling>
          <c:orientation val="minMax"/>
        </c:scaling>
        <c:delete val="0"/>
        <c:axPos val="b"/>
        <c:numFmt formatCode="General" sourceLinked="1"/>
        <c:majorTickMark val="none"/>
        <c:minorTickMark val="none"/>
        <c:tickLblPos val="nextTo"/>
        <c:spPr>
          <a:ln w="9675">
            <a:solidFill>
              <a:srgbClr val="C2B8B1"/>
            </a:solidFill>
            <a:prstDash val="solid"/>
          </a:ln>
        </c:spPr>
        <c:txPr>
          <a:bodyPr rot="0" vert="horz"/>
          <a:lstStyle/>
          <a:p>
            <a:pPr>
              <a:defRPr sz="1100" b="0"/>
            </a:pPr>
            <a:endParaRPr lang="it-IT"/>
          </a:p>
        </c:txPr>
        <c:crossAx val="-2023523544"/>
        <c:crossesAt val="0"/>
        <c:auto val="1"/>
        <c:lblAlgn val="ctr"/>
        <c:lblOffset val="100"/>
        <c:tickLblSkip val="1"/>
        <c:tickMarkSkip val="1"/>
        <c:noMultiLvlLbl val="0"/>
      </c:catAx>
      <c:valAx>
        <c:axId val="-2023523544"/>
        <c:scaling>
          <c:orientation val="minMax"/>
          <c:max val="100"/>
          <c:min val="0"/>
        </c:scaling>
        <c:delete val="1"/>
        <c:axPos val="l"/>
        <c:numFmt formatCode="0" sourceLinked="0"/>
        <c:majorTickMark val="out"/>
        <c:minorTickMark val="none"/>
        <c:tickLblPos val="nextTo"/>
        <c:crossAx val="-2023516008"/>
        <c:crosses val="autoZero"/>
        <c:crossBetween val="between"/>
        <c:majorUnit val="2"/>
      </c:valAx>
      <c:spPr>
        <a:noFill/>
        <a:ln w="25387">
          <a:noFill/>
        </a:ln>
      </c:spPr>
    </c:plotArea>
    <c:legend>
      <c:legendPos val="r"/>
      <c:layout>
        <c:manualLayout>
          <c:xMode val="edge"/>
          <c:yMode val="edge"/>
          <c:x val="0.18123430021635401"/>
          <c:y val="5.71295446203125E-2"/>
          <c:w val="0.58937332763754102"/>
          <c:h val="7.0707079684557306E-2"/>
        </c:manualLayout>
      </c:layout>
      <c:overlay val="0"/>
      <c:spPr>
        <a:noFill/>
        <a:ln>
          <a:noFill/>
        </a:ln>
      </c:spPr>
      <c:txPr>
        <a:bodyPr/>
        <a:lstStyle/>
        <a:p>
          <a:pPr>
            <a:defRPr sz="1600" b="0"/>
          </a:pPr>
          <a:endParaRPr lang="it-IT"/>
        </a:p>
      </c:txPr>
    </c:legend>
    <c:plotVisOnly val="1"/>
    <c:dispBlanksAs val="gap"/>
    <c:showDLblsOverMax val="0"/>
  </c:chart>
  <c:spPr>
    <a:noFill/>
    <a:ln>
      <a:noFill/>
    </a:ln>
  </c:spPr>
  <c:txPr>
    <a:bodyPr/>
    <a:lstStyle/>
    <a:p>
      <a:pPr>
        <a:defRPr sz="915" b="1" i="0" u="none" strike="noStrike" baseline="0">
          <a:solidFill>
            <a:srgbClr val="000000"/>
          </a:solidFill>
          <a:latin typeface="Calibri"/>
          <a:ea typeface="Arial"/>
          <a:cs typeface="Calibri"/>
        </a:defRPr>
      </a:pPr>
      <a:endParaRPr lang="it-IT"/>
    </a:p>
  </c:txPr>
  <c:externalData r:id="rId1">
    <c:autoUpdate val="0"/>
  </c:externalData>
</c:chartSpace>
</file>

<file path=ppt/charts/chart17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it-IT"/>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2.84533816574293E-3"/>
          <c:y val="0.10097891816837"/>
          <c:w val="0.97271880819366796"/>
          <c:h val="0.755000720979079"/>
        </c:manualLayout>
      </c:layout>
      <c:lineChart>
        <c:grouping val="standard"/>
        <c:varyColors val="0"/>
        <c:ser>
          <c:idx val="0"/>
          <c:order val="0"/>
          <c:spPr>
            <a:ln w="317500" cap="rnd" cmpd="sng" algn="ctr">
              <a:solidFill>
                <a:srgbClr val="CA5817"/>
              </a:solidFill>
              <a:prstDash val="solid"/>
              <a:round/>
              <a:headEnd type="none" w="med" len="med"/>
              <a:tailEnd type="none" w="med" len="med"/>
            </a:ln>
            <a:effectLst/>
          </c:spPr>
          <c:marker>
            <c:symbol val="circle"/>
            <c:size val="25"/>
            <c:spPr>
              <a:solidFill>
                <a:srgbClr val="CA5817"/>
              </a:solidFill>
              <a:ln w="12700">
                <a:solidFill>
                  <a:schemeClr val="bg1"/>
                </a:solidFill>
                <a:prstDash val="solid"/>
              </a:ln>
              <a:effectLst/>
              <a:scene3d>
                <a:camera prst="orthographicFront"/>
                <a:lightRig rig="threePt" dir="t"/>
              </a:scene3d>
              <a:sp3d/>
            </c:spPr>
          </c:marker>
          <c:dLbls>
            <c:spPr>
              <a:noFill/>
              <a:ln>
                <a:noFill/>
              </a:ln>
              <a:effectLst/>
            </c:spPr>
            <c:txPr>
              <a:bodyPr/>
              <a:lstStyle/>
              <a:p>
                <a:pPr>
                  <a:defRPr sz="1600" b="0">
                    <a:solidFill>
                      <a:schemeClr val="bg1"/>
                    </a:solidFill>
                  </a:defRPr>
                </a:pPr>
                <a:endParaRPr lang="it-IT"/>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Sheet1!$A$1:$A$23</c:f>
              <c:strCache>
                <c:ptCount val="23"/>
                <c:pt idx="0">
                  <c:v>1997</c:v>
                </c:pt>
                <c:pt idx="1">
                  <c:v>1998</c:v>
                </c:pt>
                <c:pt idx="2">
                  <c:v>1999</c:v>
                </c:pt>
                <c:pt idx="3">
                  <c:v>2000</c:v>
                </c:pt>
                <c:pt idx="4">
                  <c:v>2002</c:v>
                </c:pt>
                <c:pt idx="5">
                  <c:v>2003</c:v>
                </c:pt>
                <c:pt idx="6">
                  <c:v>2004</c:v>
                </c:pt>
                <c:pt idx="7">
                  <c:v>2005</c:v>
                </c:pt>
                <c:pt idx="8">
                  <c:v>2007</c:v>
                </c:pt>
                <c:pt idx="9">
                  <c:v>2009</c:v>
                </c:pt>
                <c:pt idx="10">
                  <c:v>2010</c:v>
                </c:pt>
                <c:pt idx="11">
                  <c:v>2011</c:v>
                </c:pt>
                <c:pt idx="12">
                  <c:v>2012</c:v>
                </c:pt>
                <c:pt idx="13">
                  <c:v>2013</c:v>
                </c:pt>
                <c:pt idx="14">
                  <c:v>2014</c:v>
                </c:pt>
                <c:pt idx="15">
                  <c:v>2015</c:v>
                </c:pt>
                <c:pt idx="16">
                  <c:v>2016</c:v>
                </c:pt>
                <c:pt idx="17">
                  <c:v>2017</c:v>
                </c:pt>
                <c:pt idx="18">
                  <c:v>2018</c:v>
                </c:pt>
                <c:pt idx="19">
                  <c:v>2019</c:v>
                </c:pt>
                <c:pt idx="20">
                  <c:v>2020</c:v>
                </c:pt>
                <c:pt idx="21">
                  <c:v>2021</c:v>
                </c:pt>
                <c:pt idx="22">
                  <c:v>2022</c:v>
                </c:pt>
              </c:strCache>
            </c:strRef>
          </c:cat>
          <c:val>
            <c:numRef>
              <c:f>Sheet1!$B$1:$B$23</c:f>
              <c:numCache>
                <c:formatCode>General</c:formatCode>
                <c:ptCount val="23"/>
                <c:pt idx="0">
                  <c:v>79</c:v>
                </c:pt>
                <c:pt idx="1">
                  <c:v>77</c:v>
                </c:pt>
                <c:pt idx="2">
                  <c:v>79</c:v>
                </c:pt>
                <c:pt idx="3">
                  <c:v>79</c:v>
                </c:pt>
                <c:pt idx="4">
                  <c:v>87</c:v>
                </c:pt>
                <c:pt idx="5">
                  <c:v>84</c:v>
                </c:pt>
                <c:pt idx="6">
                  <c:v>84</c:v>
                </c:pt>
                <c:pt idx="7">
                  <c:v>82</c:v>
                </c:pt>
                <c:pt idx="8">
                  <c:v>82</c:v>
                </c:pt>
                <c:pt idx="9">
                  <c:v>71</c:v>
                </c:pt>
                <c:pt idx="10">
                  <c:v>75</c:v>
                </c:pt>
                <c:pt idx="11">
                  <c:v>71</c:v>
                </c:pt>
                <c:pt idx="12">
                  <c:v>67</c:v>
                </c:pt>
                <c:pt idx="13">
                  <c:v>69</c:v>
                </c:pt>
                <c:pt idx="14">
                  <c:v>68</c:v>
                </c:pt>
                <c:pt idx="15">
                  <c:v>67</c:v>
                </c:pt>
                <c:pt idx="16">
                  <c:v>68</c:v>
                </c:pt>
                <c:pt idx="17">
                  <c:v>75</c:v>
                </c:pt>
                <c:pt idx="18">
                  <c:v>78</c:v>
                </c:pt>
                <c:pt idx="19">
                  <c:v>82</c:v>
                </c:pt>
                <c:pt idx="20">
                  <c:v>79</c:v>
                </c:pt>
                <c:pt idx="21">
                  <c:v>80</c:v>
                </c:pt>
                <c:pt idx="22">
                  <c:v>74</c:v>
                </c:pt>
              </c:numCache>
            </c:numRef>
          </c:val>
          <c:smooth val="1"/>
          <c:extLst>
            <c:ext xmlns:c16="http://schemas.microsoft.com/office/drawing/2014/chart" uri="{C3380CC4-5D6E-409C-BE32-E72D297353CC}">
              <c16:uniqueId val="{00000000-C15B-43B1-BBCA-CE5ABD6AE6C8}"/>
            </c:ext>
          </c:extLst>
        </c:ser>
        <c:dLbls>
          <c:showLegendKey val="0"/>
          <c:showVal val="1"/>
          <c:showCatName val="0"/>
          <c:showSerName val="0"/>
          <c:showPercent val="0"/>
          <c:showBubbleSize val="0"/>
        </c:dLbls>
        <c:marker val="1"/>
        <c:smooth val="0"/>
        <c:axId val="-2109484184"/>
        <c:axId val="-2109474536"/>
      </c:lineChart>
      <c:catAx>
        <c:axId val="-2109484184"/>
        <c:scaling>
          <c:orientation val="minMax"/>
        </c:scaling>
        <c:delete val="0"/>
        <c:axPos val="b"/>
        <c:numFmt formatCode="General" sourceLinked="1"/>
        <c:majorTickMark val="none"/>
        <c:minorTickMark val="none"/>
        <c:tickLblPos val="nextTo"/>
        <c:spPr>
          <a:ln w="9675">
            <a:solidFill>
              <a:srgbClr val="C2B8B1"/>
            </a:solidFill>
            <a:prstDash val="solid"/>
          </a:ln>
        </c:spPr>
        <c:txPr>
          <a:bodyPr rot="0" vert="horz"/>
          <a:lstStyle/>
          <a:p>
            <a:pPr>
              <a:defRPr sz="1100" b="0"/>
            </a:pPr>
            <a:endParaRPr lang="it-IT"/>
          </a:p>
        </c:txPr>
        <c:crossAx val="-2109474536"/>
        <c:crossesAt val="0"/>
        <c:auto val="1"/>
        <c:lblAlgn val="ctr"/>
        <c:lblOffset val="100"/>
        <c:tickLblSkip val="1"/>
        <c:tickMarkSkip val="1"/>
        <c:noMultiLvlLbl val="0"/>
      </c:catAx>
      <c:valAx>
        <c:axId val="-2109474536"/>
        <c:scaling>
          <c:orientation val="minMax"/>
          <c:max val="100"/>
          <c:min val="0"/>
        </c:scaling>
        <c:delete val="1"/>
        <c:axPos val="l"/>
        <c:numFmt formatCode="0" sourceLinked="0"/>
        <c:majorTickMark val="out"/>
        <c:minorTickMark val="none"/>
        <c:tickLblPos val="nextTo"/>
        <c:crossAx val="-2109484184"/>
        <c:crosses val="autoZero"/>
        <c:crossBetween val="between"/>
        <c:majorUnit val="2"/>
      </c:valAx>
      <c:spPr>
        <a:noFill/>
        <a:ln w="25387">
          <a:noFill/>
        </a:ln>
      </c:spPr>
    </c:plotArea>
    <c:plotVisOnly val="1"/>
    <c:dispBlanksAs val="gap"/>
    <c:showDLblsOverMax val="0"/>
  </c:chart>
  <c:spPr>
    <a:noFill/>
    <a:ln>
      <a:noFill/>
    </a:ln>
  </c:spPr>
  <c:txPr>
    <a:bodyPr/>
    <a:lstStyle/>
    <a:p>
      <a:pPr>
        <a:defRPr sz="915" b="1" i="0" u="none" strike="noStrike" baseline="0">
          <a:solidFill>
            <a:srgbClr val="000000"/>
          </a:solidFill>
          <a:latin typeface="Calibri"/>
          <a:ea typeface="Arial"/>
          <a:cs typeface="Calibri"/>
        </a:defRPr>
      </a:pPr>
      <a:endParaRPr lang="it-IT"/>
    </a:p>
  </c:txPr>
  <c:externalData r:id="rId2">
    <c:autoUpdate val="0"/>
  </c:externalData>
</c:chartSpace>
</file>

<file path=ppt/charts/chart17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it-IT"/>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1.29836292258461E-3"/>
          <c:y val="7.4315696070677603E-2"/>
          <c:w val="0.98766818338001505"/>
          <c:h val="0.715281004904328"/>
        </c:manualLayout>
      </c:layout>
      <c:lineChart>
        <c:grouping val="standard"/>
        <c:varyColors val="0"/>
        <c:ser>
          <c:idx val="0"/>
          <c:order val="0"/>
          <c:spPr>
            <a:ln w="317500" cap="rnd" cmpd="sng" algn="ctr">
              <a:solidFill>
                <a:srgbClr val="CA5817"/>
              </a:solidFill>
              <a:prstDash val="solid"/>
              <a:round/>
              <a:headEnd type="none" w="med" len="med"/>
              <a:tailEnd type="none" w="med" len="med"/>
            </a:ln>
            <a:effectLst>
              <a:outerShdw blurRad="50800" dist="38100" dir="2700000" sx="0" sy="0" algn="tl" rotWithShape="0">
                <a:srgbClr val="000000">
                  <a:alpha val="43000"/>
                </a:srgbClr>
              </a:outerShdw>
            </a:effectLst>
          </c:spPr>
          <c:marker>
            <c:symbol val="circle"/>
            <c:size val="25"/>
            <c:spPr>
              <a:solidFill>
                <a:srgbClr val="CA5817"/>
              </a:solidFill>
              <a:ln w="22225">
                <a:solidFill>
                  <a:sysClr val="window" lastClr="FFFFFF"/>
                </a:solidFill>
                <a:prstDash val="solid"/>
              </a:ln>
              <a:effectLst>
                <a:outerShdw blurRad="50800" dist="38100" dir="2700000" sx="0" sy="0" algn="tl" rotWithShape="0">
                  <a:srgbClr val="000000">
                    <a:alpha val="43000"/>
                  </a:srgbClr>
                </a:outerShdw>
              </a:effectLst>
              <a:scene3d>
                <a:camera prst="orthographicFront"/>
                <a:lightRig rig="threePt" dir="t"/>
              </a:scene3d>
              <a:sp3d/>
            </c:spPr>
          </c:marker>
          <c:dLbls>
            <c:spPr>
              <a:noFill/>
              <a:ln>
                <a:noFill/>
              </a:ln>
              <a:effectLst/>
            </c:spPr>
            <c:txPr>
              <a:bodyPr/>
              <a:lstStyle/>
              <a:p>
                <a:pPr>
                  <a:defRPr sz="1400" b="0">
                    <a:solidFill>
                      <a:srgbClr val="FFFFFF"/>
                    </a:solidFill>
                    <a:latin typeface="Calibri"/>
                    <a:cs typeface="Calibri"/>
                  </a:defRPr>
                </a:pPr>
                <a:endParaRPr lang="it-IT"/>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Sheet1!$A$2:$A$13</c:f>
              <c:strCache>
                <c:ptCount val="12"/>
                <c:pt idx="0">
                  <c:v>2009</c:v>
                </c:pt>
                <c:pt idx="1">
                  <c:v>2010</c:v>
                </c:pt>
                <c:pt idx="2">
                  <c:v>2011</c:v>
                </c:pt>
                <c:pt idx="3">
                  <c:v>2012</c:v>
                </c:pt>
                <c:pt idx="4">
                  <c:v>2013</c:v>
                </c:pt>
                <c:pt idx="5">
                  <c:v>2014</c:v>
                </c:pt>
                <c:pt idx="6">
                  <c:v>2015</c:v>
                </c:pt>
                <c:pt idx="7">
                  <c:v>2016</c:v>
                </c:pt>
                <c:pt idx="8">
                  <c:v>2017</c:v>
                </c:pt>
                <c:pt idx="9">
                  <c:v>2018</c:v>
                </c:pt>
                <c:pt idx="10">
                  <c:v>2020</c:v>
                </c:pt>
                <c:pt idx="11">
                  <c:v>2022</c:v>
                </c:pt>
              </c:strCache>
            </c:strRef>
          </c:cat>
          <c:val>
            <c:numRef>
              <c:f>Sheet1!$B$2:$B$13</c:f>
              <c:numCache>
                <c:formatCode>General</c:formatCode>
                <c:ptCount val="12"/>
                <c:pt idx="0">
                  <c:v>69</c:v>
                </c:pt>
                <c:pt idx="1">
                  <c:v>66</c:v>
                </c:pt>
                <c:pt idx="2">
                  <c:v>66</c:v>
                </c:pt>
                <c:pt idx="3">
                  <c:v>67</c:v>
                </c:pt>
                <c:pt idx="4">
                  <c:v>64</c:v>
                </c:pt>
                <c:pt idx="5">
                  <c:v>70</c:v>
                </c:pt>
                <c:pt idx="6">
                  <c:v>66</c:v>
                </c:pt>
                <c:pt idx="7">
                  <c:v>65</c:v>
                </c:pt>
                <c:pt idx="8">
                  <c:v>64</c:v>
                </c:pt>
                <c:pt idx="9">
                  <c:v>63</c:v>
                </c:pt>
                <c:pt idx="10">
                  <c:v>58</c:v>
                </c:pt>
                <c:pt idx="11">
                  <c:v>57</c:v>
                </c:pt>
              </c:numCache>
            </c:numRef>
          </c:val>
          <c:smooth val="1"/>
          <c:extLst>
            <c:ext xmlns:c16="http://schemas.microsoft.com/office/drawing/2014/chart" uri="{C3380CC4-5D6E-409C-BE32-E72D297353CC}">
              <c16:uniqueId val="{00000000-AEB1-4719-9E21-FBB602527D60}"/>
            </c:ext>
          </c:extLst>
        </c:ser>
        <c:dLbls>
          <c:showLegendKey val="0"/>
          <c:showVal val="1"/>
          <c:showCatName val="0"/>
          <c:showSerName val="0"/>
          <c:showPercent val="0"/>
          <c:showBubbleSize val="0"/>
        </c:dLbls>
        <c:marker val="1"/>
        <c:smooth val="0"/>
        <c:axId val="2142718680"/>
        <c:axId val="2142760936"/>
      </c:lineChart>
      <c:catAx>
        <c:axId val="2142718680"/>
        <c:scaling>
          <c:orientation val="minMax"/>
        </c:scaling>
        <c:delete val="0"/>
        <c:axPos val="b"/>
        <c:numFmt formatCode="General" sourceLinked="1"/>
        <c:majorTickMark val="none"/>
        <c:minorTickMark val="none"/>
        <c:tickLblPos val="nextTo"/>
        <c:spPr>
          <a:ln w="9675">
            <a:solidFill>
              <a:srgbClr val="969696"/>
            </a:solidFill>
            <a:prstDash val="solid"/>
          </a:ln>
        </c:spPr>
        <c:txPr>
          <a:bodyPr rot="0" vert="horz"/>
          <a:lstStyle/>
          <a:p>
            <a:pPr>
              <a:defRPr lang="en-US" sz="1100" b="0" i="0" u="none" strike="noStrike" baseline="0">
                <a:solidFill>
                  <a:srgbClr val="000000"/>
                </a:solidFill>
                <a:latin typeface="Calibri"/>
                <a:ea typeface="Arial"/>
                <a:cs typeface="Calibri"/>
              </a:defRPr>
            </a:pPr>
            <a:endParaRPr lang="it-IT"/>
          </a:p>
        </c:txPr>
        <c:crossAx val="2142760936"/>
        <c:crossesAt val="0"/>
        <c:auto val="1"/>
        <c:lblAlgn val="ctr"/>
        <c:lblOffset val="100"/>
        <c:tickLblSkip val="1"/>
        <c:tickMarkSkip val="1"/>
        <c:noMultiLvlLbl val="0"/>
      </c:catAx>
      <c:valAx>
        <c:axId val="2142760936"/>
        <c:scaling>
          <c:orientation val="minMax"/>
          <c:max val="100"/>
          <c:min val="5"/>
        </c:scaling>
        <c:delete val="1"/>
        <c:axPos val="l"/>
        <c:numFmt formatCode="0" sourceLinked="0"/>
        <c:majorTickMark val="out"/>
        <c:minorTickMark val="none"/>
        <c:tickLblPos val="nextTo"/>
        <c:crossAx val="2142718680"/>
        <c:crosses val="autoZero"/>
        <c:crossBetween val="between"/>
        <c:majorUnit val="2"/>
      </c:valAx>
      <c:spPr>
        <a:noFill/>
        <a:ln w="25387">
          <a:noFill/>
        </a:ln>
      </c:spPr>
    </c:plotArea>
    <c:plotVisOnly val="1"/>
    <c:dispBlanksAs val="gap"/>
    <c:showDLblsOverMax val="0"/>
  </c:chart>
  <c:spPr>
    <a:noFill/>
    <a:ln>
      <a:noFill/>
    </a:ln>
  </c:spPr>
  <c:txPr>
    <a:bodyPr/>
    <a:lstStyle/>
    <a:p>
      <a:pPr>
        <a:defRPr sz="915" b="1" i="0" u="none" strike="noStrike" baseline="0">
          <a:solidFill>
            <a:srgbClr val="000000"/>
          </a:solidFill>
          <a:latin typeface="Arial"/>
          <a:ea typeface="Arial"/>
          <a:cs typeface="Arial"/>
        </a:defRPr>
      </a:pPr>
      <a:endParaRPr lang="it-IT"/>
    </a:p>
  </c:txPr>
  <c:externalData r:id="rId2">
    <c:autoUpdate val="0"/>
  </c:externalData>
</c:chartSpace>
</file>

<file path=ppt/charts/chart17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0.14239962723476199"/>
          <c:y val="0"/>
          <c:w val="0.55824291043719343"/>
          <c:h val="1"/>
        </c:manualLayout>
      </c:layout>
      <c:barChart>
        <c:barDir val="bar"/>
        <c:grouping val="stacked"/>
        <c:varyColors val="0"/>
        <c:ser>
          <c:idx val="0"/>
          <c:order val="0"/>
          <c:tx>
            <c:strRef>
              <c:f>Foglio1!$A$2</c:f>
              <c:strCache>
                <c:ptCount val="1"/>
                <c:pt idx="0">
                  <c:v>solo italiano</c:v>
                </c:pt>
              </c:strCache>
            </c:strRef>
          </c:tx>
          <c:spPr>
            <a:solidFill>
              <a:srgbClr val="F5910F"/>
            </a:solidFill>
          </c:spPr>
          <c:invertIfNegative val="0"/>
          <c:dLbls>
            <c:spPr>
              <a:noFill/>
              <a:ln>
                <a:noFill/>
              </a:ln>
              <a:effectLst/>
            </c:spPr>
            <c:txPr>
              <a:bodyPr/>
              <a:lstStyle/>
              <a:p>
                <a:pPr>
                  <a:defRPr sz="1400">
                    <a:solidFill>
                      <a:srgbClr val="FFFFFF"/>
                    </a:solidFill>
                    <a:latin typeface="Calibri"/>
                    <a:cs typeface="Calibri"/>
                  </a:defRPr>
                </a:pPr>
                <a:endParaRPr lang="it-IT"/>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Foglio1!$B$1:$N$1</c:f>
              <c:strCache>
                <c:ptCount val="13"/>
                <c:pt idx="0">
                  <c:v>2010</c:v>
                </c:pt>
                <c:pt idx="1">
                  <c:v>2011</c:v>
                </c:pt>
                <c:pt idx="2">
                  <c:v>2012</c:v>
                </c:pt>
                <c:pt idx="3">
                  <c:v>2013</c:v>
                </c:pt>
                <c:pt idx="4">
                  <c:v>2014</c:v>
                </c:pt>
                <c:pt idx="5">
                  <c:v>2015</c:v>
                </c:pt>
                <c:pt idx="6">
                  <c:v>2016</c:v>
                </c:pt>
                <c:pt idx="7">
                  <c:v>2017</c:v>
                </c:pt>
                <c:pt idx="8">
                  <c:v>2018</c:v>
                </c:pt>
                <c:pt idx="9">
                  <c:v>2019</c:v>
                </c:pt>
                <c:pt idx="10">
                  <c:v>2020</c:v>
                </c:pt>
                <c:pt idx="11">
                  <c:v>2021</c:v>
                </c:pt>
                <c:pt idx="12">
                  <c:v>2022</c:v>
                </c:pt>
              </c:strCache>
            </c:strRef>
          </c:cat>
          <c:val>
            <c:numRef>
              <c:f>Foglio1!$B$2:$N$2</c:f>
              <c:numCache>
                <c:formatCode>General</c:formatCode>
                <c:ptCount val="13"/>
                <c:pt idx="0">
                  <c:v>28</c:v>
                </c:pt>
                <c:pt idx="1">
                  <c:v>31</c:v>
                </c:pt>
                <c:pt idx="2">
                  <c:v>30</c:v>
                </c:pt>
                <c:pt idx="3" formatCode="0">
                  <c:v>33</c:v>
                </c:pt>
                <c:pt idx="4" formatCode="0">
                  <c:v>34</c:v>
                </c:pt>
                <c:pt idx="5" formatCode="0">
                  <c:v>33</c:v>
                </c:pt>
                <c:pt idx="6" formatCode="0">
                  <c:v>27</c:v>
                </c:pt>
                <c:pt idx="7" formatCode="0">
                  <c:v>29</c:v>
                </c:pt>
                <c:pt idx="8" formatCode="0">
                  <c:v>31</c:v>
                </c:pt>
                <c:pt idx="9" formatCode="0">
                  <c:v>27</c:v>
                </c:pt>
                <c:pt idx="10">
                  <c:v>32</c:v>
                </c:pt>
                <c:pt idx="11" formatCode="0">
                  <c:v>26</c:v>
                </c:pt>
                <c:pt idx="12" formatCode="0">
                  <c:v>26</c:v>
                </c:pt>
              </c:numCache>
            </c:numRef>
          </c:val>
          <c:extLst>
            <c:ext xmlns:c16="http://schemas.microsoft.com/office/drawing/2014/chart" uri="{C3380CC4-5D6E-409C-BE32-E72D297353CC}">
              <c16:uniqueId val="{00000000-7F0E-4974-95D6-0386B0625F3D}"/>
            </c:ext>
          </c:extLst>
        </c:ser>
        <c:ser>
          <c:idx val="1"/>
          <c:order val="1"/>
          <c:tx>
            <c:strRef>
              <c:f>Foglio1!$A$3</c:f>
              <c:strCache>
                <c:ptCount val="1"/>
                <c:pt idx="0">
                  <c:v>più italiano che europeo</c:v>
                </c:pt>
              </c:strCache>
            </c:strRef>
          </c:tx>
          <c:spPr>
            <a:solidFill>
              <a:srgbClr val="CA5817"/>
            </a:solidFill>
          </c:spPr>
          <c:invertIfNegative val="0"/>
          <c:dLbls>
            <c:spPr>
              <a:noFill/>
              <a:ln>
                <a:noFill/>
              </a:ln>
              <a:effectLst/>
            </c:spPr>
            <c:txPr>
              <a:bodyPr/>
              <a:lstStyle/>
              <a:p>
                <a:pPr>
                  <a:defRPr sz="1400">
                    <a:solidFill>
                      <a:srgbClr val="FFFFFF"/>
                    </a:solidFill>
                    <a:latin typeface="Calibri"/>
                    <a:cs typeface="Calibri"/>
                  </a:defRPr>
                </a:pPr>
                <a:endParaRPr lang="it-IT"/>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Foglio1!$B$1:$N$1</c:f>
              <c:strCache>
                <c:ptCount val="13"/>
                <c:pt idx="0">
                  <c:v>2010</c:v>
                </c:pt>
                <c:pt idx="1">
                  <c:v>2011</c:v>
                </c:pt>
                <c:pt idx="2">
                  <c:v>2012</c:v>
                </c:pt>
                <c:pt idx="3">
                  <c:v>2013</c:v>
                </c:pt>
                <c:pt idx="4">
                  <c:v>2014</c:v>
                </c:pt>
                <c:pt idx="5">
                  <c:v>2015</c:v>
                </c:pt>
                <c:pt idx="6">
                  <c:v>2016</c:v>
                </c:pt>
                <c:pt idx="7">
                  <c:v>2017</c:v>
                </c:pt>
                <c:pt idx="8">
                  <c:v>2018</c:v>
                </c:pt>
                <c:pt idx="9">
                  <c:v>2019</c:v>
                </c:pt>
                <c:pt idx="10">
                  <c:v>2020</c:v>
                </c:pt>
                <c:pt idx="11">
                  <c:v>2021</c:v>
                </c:pt>
                <c:pt idx="12">
                  <c:v>2022</c:v>
                </c:pt>
              </c:strCache>
            </c:strRef>
          </c:cat>
          <c:val>
            <c:numRef>
              <c:f>Foglio1!$B$3:$N$3</c:f>
              <c:numCache>
                <c:formatCode>General</c:formatCode>
                <c:ptCount val="13"/>
                <c:pt idx="0">
                  <c:v>27</c:v>
                </c:pt>
                <c:pt idx="1">
                  <c:v>26</c:v>
                </c:pt>
                <c:pt idx="2">
                  <c:v>27</c:v>
                </c:pt>
                <c:pt idx="3" formatCode="0">
                  <c:v>28</c:v>
                </c:pt>
                <c:pt idx="4" formatCode="0">
                  <c:v>26</c:v>
                </c:pt>
                <c:pt idx="5" formatCode="0">
                  <c:v>26</c:v>
                </c:pt>
                <c:pt idx="6" formatCode="0">
                  <c:v>28</c:v>
                </c:pt>
                <c:pt idx="7" formatCode="0">
                  <c:v>26</c:v>
                </c:pt>
                <c:pt idx="8" formatCode="0">
                  <c:v>25</c:v>
                </c:pt>
                <c:pt idx="9" formatCode="0">
                  <c:v>25</c:v>
                </c:pt>
                <c:pt idx="10">
                  <c:v>27</c:v>
                </c:pt>
                <c:pt idx="11" formatCode="0">
                  <c:v>27</c:v>
                </c:pt>
                <c:pt idx="12" formatCode="0">
                  <c:v>27</c:v>
                </c:pt>
              </c:numCache>
            </c:numRef>
          </c:val>
          <c:extLst>
            <c:ext xmlns:c16="http://schemas.microsoft.com/office/drawing/2014/chart" uri="{C3380CC4-5D6E-409C-BE32-E72D297353CC}">
              <c16:uniqueId val="{00000001-7F0E-4974-95D6-0386B0625F3D}"/>
            </c:ext>
          </c:extLst>
        </c:ser>
        <c:ser>
          <c:idx val="2"/>
          <c:order val="2"/>
          <c:tx>
            <c:strRef>
              <c:f>Foglio1!$A$4</c:f>
              <c:strCache>
                <c:ptCount val="1"/>
                <c:pt idx="0">
                  <c:v>sia italiano che europeo</c:v>
                </c:pt>
              </c:strCache>
            </c:strRef>
          </c:tx>
          <c:spPr>
            <a:solidFill>
              <a:srgbClr val="54A8C9"/>
            </a:solidFill>
          </c:spPr>
          <c:invertIfNegative val="0"/>
          <c:dLbls>
            <c:spPr>
              <a:noFill/>
              <a:ln>
                <a:noFill/>
              </a:ln>
              <a:effectLst/>
            </c:spPr>
            <c:txPr>
              <a:bodyPr/>
              <a:lstStyle/>
              <a:p>
                <a:pPr>
                  <a:defRPr sz="1400">
                    <a:solidFill>
                      <a:srgbClr val="FFFFFF"/>
                    </a:solidFill>
                    <a:latin typeface="Calibri"/>
                    <a:cs typeface="Calibri"/>
                  </a:defRPr>
                </a:pPr>
                <a:endParaRPr lang="it-IT"/>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Foglio1!$B$1:$N$1</c:f>
              <c:strCache>
                <c:ptCount val="13"/>
                <c:pt idx="0">
                  <c:v>2010</c:v>
                </c:pt>
                <c:pt idx="1">
                  <c:v>2011</c:v>
                </c:pt>
                <c:pt idx="2">
                  <c:v>2012</c:v>
                </c:pt>
                <c:pt idx="3">
                  <c:v>2013</c:v>
                </c:pt>
                <c:pt idx="4">
                  <c:v>2014</c:v>
                </c:pt>
                <c:pt idx="5">
                  <c:v>2015</c:v>
                </c:pt>
                <c:pt idx="6">
                  <c:v>2016</c:v>
                </c:pt>
                <c:pt idx="7">
                  <c:v>2017</c:v>
                </c:pt>
                <c:pt idx="8">
                  <c:v>2018</c:v>
                </c:pt>
                <c:pt idx="9">
                  <c:v>2019</c:v>
                </c:pt>
                <c:pt idx="10">
                  <c:v>2020</c:v>
                </c:pt>
                <c:pt idx="11">
                  <c:v>2021</c:v>
                </c:pt>
                <c:pt idx="12">
                  <c:v>2022</c:v>
                </c:pt>
              </c:strCache>
            </c:strRef>
          </c:cat>
          <c:val>
            <c:numRef>
              <c:f>Foglio1!$B$4:$N$4</c:f>
              <c:numCache>
                <c:formatCode>General</c:formatCode>
                <c:ptCount val="13"/>
                <c:pt idx="0">
                  <c:v>36</c:v>
                </c:pt>
                <c:pt idx="1">
                  <c:v>33</c:v>
                </c:pt>
                <c:pt idx="2">
                  <c:v>33</c:v>
                </c:pt>
                <c:pt idx="3" formatCode="0">
                  <c:v>30</c:v>
                </c:pt>
                <c:pt idx="4" formatCode="0">
                  <c:v>30</c:v>
                </c:pt>
                <c:pt idx="5" formatCode="0">
                  <c:v>34</c:v>
                </c:pt>
                <c:pt idx="6" formatCode="0">
                  <c:v>37</c:v>
                </c:pt>
                <c:pt idx="7" formatCode="0">
                  <c:v>36</c:v>
                </c:pt>
                <c:pt idx="8" formatCode="0">
                  <c:v>37</c:v>
                </c:pt>
                <c:pt idx="9" formatCode="0">
                  <c:v>40</c:v>
                </c:pt>
                <c:pt idx="10">
                  <c:v>33</c:v>
                </c:pt>
                <c:pt idx="11" formatCode="0">
                  <c:v>39</c:v>
                </c:pt>
                <c:pt idx="12" formatCode="0">
                  <c:v>39</c:v>
                </c:pt>
              </c:numCache>
            </c:numRef>
          </c:val>
          <c:extLst>
            <c:ext xmlns:c16="http://schemas.microsoft.com/office/drawing/2014/chart" uri="{C3380CC4-5D6E-409C-BE32-E72D297353CC}">
              <c16:uniqueId val="{00000002-7F0E-4974-95D6-0386B0625F3D}"/>
            </c:ext>
          </c:extLst>
        </c:ser>
        <c:ser>
          <c:idx val="3"/>
          <c:order val="3"/>
          <c:tx>
            <c:strRef>
              <c:f>Foglio1!$A$5</c:f>
              <c:strCache>
                <c:ptCount val="1"/>
                <c:pt idx="0">
                  <c:v>più europeo che italiano </c:v>
                </c:pt>
              </c:strCache>
            </c:strRef>
          </c:tx>
          <c:spPr>
            <a:solidFill>
              <a:srgbClr val="C2B8B1"/>
            </a:solidFill>
          </c:spPr>
          <c:invertIfNegative val="0"/>
          <c:dLbls>
            <c:spPr>
              <a:noFill/>
              <a:ln>
                <a:noFill/>
              </a:ln>
              <a:effectLst/>
            </c:spPr>
            <c:txPr>
              <a:bodyPr/>
              <a:lstStyle/>
              <a:p>
                <a:pPr>
                  <a:defRPr sz="1400">
                    <a:solidFill>
                      <a:schemeClr val="bg1"/>
                    </a:solidFill>
                    <a:latin typeface="Calibri"/>
                    <a:cs typeface="Calibri"/>
                  </a:defRPr>
                </a:pPr>
                <a:endParaRPr lang="it-IT"/>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Foglio1!$B$1:$N$1</c:f>
              <c:strCache>
                <c:ptCount val="13"/>
                <c:pt idx="0">
                  <c:v>2010</c:v>
                </c:pt>
                <c:pt idx="1">
                  <c:v>2011</c:v>
                </c:pt>
                <c:pt idx="2">
                  <c:v>2012</c:v>
                </c:pt>
                <c:pt idx="3">
                  <c:v>2013</c:v>
                </c:pt>
                <c:pt idx="4">
                  <c:v>2014</c:v>
                </c:pt>
                <c:pt idx="5">
                  <c:v>2015</c:v>
                </c:pt>
                <c:pt idx="6">
                  <c:v>2016</c:v>
                </c:pt>
                <c:pt idx="7">
                  <c:v>2017</c:v>
                </c:pt>
                <c:pt idx="8">
                  <c:v>2018</c:v>
                </c:pt>
                <c:pt idx="9">
                  <c:v>2019</c:v>
                </c:pt>
                <c:pt idx="10">
                  <c:v>2020</c:v>
                </c:pt>
                <c:pt idx="11">
                  <c:v>2021</c:v>
                </c:pt>
                <c:pt idx="12">
                  <c:v>2022</c:v>
                </c:pt>
              </c:strCache>
            </c:strRef>
          </c:cat>
          <c:val>
            <c:numRef>
              <c:f>Foglio1!$B$5:$N$5</c:f>
              <c:numCache>
                <c:formatCode>General</c:formatCode>
                <c:ptCount val="13"/>
                <c:pt idx="0">
                  <c:v>8</c:v>
                </c:pt>
                <c:pt idx="1">
                  <c:v>7</c:v>
                </c:pt>
                <c:pt idx="2">
                  <c:v>7</c:v>
                </c:pt>
                <c:pt idx="3" formatCode="0">
                  <c:v>5</c:v>
                </c:pt>
                <c:pt idx="4" formatCode="0">
                  <c:v>8</c:v>
                </c:pt>
                <c:pt idx="5" formatCode="0">
                  <c:v>6</c:v>
                </c:pt>
                <c:pt idx="6" formatCode="0">
                  <c:v>5</c:v>
                </c:pt>
                <c:pt idx="7" formatCode="0">
                  <c:v>6</c:v>
                </c:pt>
                <c:pt idx="8" formatCode="0">
                  <c:v>6</c:v>
                </c:pt>
                <c:pt idx="9" formatCode="0">
                  <c:v>6</c:v>
                </c:pt>
                <c:pt idx="10">
                  <c:v>5</c:v>
                </c:pt>
                <c:pt idx="11" formatCode="0">
                  <c:v>7</c:v>
                </c:pt>
                <c:pt idx="12" formatCode="0">
                  <c:v>7</c:v>
                </c:pt>
              </c:numCache>
            </c:numRef>
          </c:val>
          <c:extLst>
            <c:ext xmlns:c16="http://schemas.microsoft.com/office/drawing/2014/chart" uri="{C3380CC4-5D6E-409C-BE32-E72D297353CC}">
              <c16:uniqueId val="{00000003-7F0E-4974-95D6-0386B0625F3D}"/>
            </c:ext>
          </c:extLst>
        </c:ser>
        <c:ser>
          <c:idx val="4"/>
          <c:order val="4"/>
          <c:tx>
            <c:strRef>
              <c:f>Foglio1!$A$6</c:f>
              <c:strCache>
                <c:ptCount val="1"/>
                <c:pt idx="0">
                  <c:v>solo europeo  </c:v>
                </c:pt>
              </c:strCache>
            </c:strRef>
          </c:tx>
          <c:spPr>
            <a:solidFill>
              <a:srgbClr val="655B6F"/>
            </a:solidFill>
          </c:spPr>
          <c:invertIfNegative val="0"/>
          <c:dLbls>
            <c:dLbl>
              <c:idx val="0"/>
              <c:layout>
                <c:manualLayout>
                  <c:x val="1.50242057811139E-2"/>
                  <c:y val="-5.1980391522857697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7F0E-4974-95D6-0386B0625F3D}"/>
                </c:ext>
              </c:extLst>
            </c:dLbl>
            <c:dLbl>
              <c:idx val="1"/>
              <c:layout>
                <c:manualLayout>
                  <c:x val="1.86291468232095E-2"/>
                  <c:y val="0"/>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7F0E-4974-95D6-0386B0625F3D}"/>
                </c:ext>
              </c:extLst>
            </c:dLbl>
            <c:dLbl>
              <c:idx val="2"/>
              <c:layout>
                <c:manualLayout>
                  <c:x val="1.86291468232095E-2"/>
                  <c:y val="0"/>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7F0E-4974-95D6-0386B0625F3D}"/>
                </c:ext>
              </c:extLst>
            </c:dLbl>
            <c:dLbl>
              <c:idx val="3"/>
              <c:layout>
                <c:manualLayout>
                  <c:x val="2.0856374236977501E-2"/>
                  <c:y val="0"/>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7F0E-4974-95D6-0386B0625F3D}"/>
                </c:ext>
              </c:extLst>
            </c:dLbl>
            <c:dLbl>
              <c:idx val="4"/>
              <c:layout>
                <c:manualLayout>
                  <c:x val="1.7958533108348201E-2"/>
                  <c:y val="9.5296283587776801E-17"/>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7F0E-4974-95D6-0386B0625F3D}"/>
                </c:ext>
              </c:extLst>
            </c:dLbl>
            <c:dLbl>
              <c:idx val="5"/>
              <c:layout>
                <c:manualLayout>
                  <c:x val="1.9018568645551799E-2"/>
                  <c:y val="0"/>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7F0E-4974-95D6-0386B0625F3D}"/>
                </c:ext>
              </c:extLst>
            </c:dLbl>
            <c:dLbl>
              <c:idx val="6"/>
              <c:layout>
                <c:manualLayout>
                  <c:x val="1.6608412985058801E-2"/>
                  <c:y val="0"/>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A-7F0E-4974-95D6-0386B0625F3D}"/>
                </c:ext>
              </c:extLst>
            </c:dLbl>
            <c:dLbl>
              <c:idx val="7"/>
              <c:layout>
                <c:manualLayout>
                  <c:x val="1.8269254283564702E-2"/>
                  <c:y val="-5.1980391522857697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B-7F0E-4974-95D6-0386B0625F3D}"/>
                </c:ext>
              </c:extLst>
            </c:dLbl>
            <c:dLbl>
              <c:idx val="8"/>
              <c:layout>
                <c:manualLayout>
                  <c:x val="1.32867303880471E-2"/>
                  <c:y val="0"/>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C-7F0E-4974-95D6-0386B0625F3D}"/>
                </c:ext>
              </c:extLst>
            </c:dLbl>
            <c:dLbl>
              <c:idx val="9"/>
              <c:layout>
                <c:manualLayout>
                  <c:x val="1.6608412985058801E-2"/>
                  <c:y val="0"/>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D-7F0E-4974-95D6-0386B0625F3D}"/>
                </c:ext>
              </c:extLst>
            </c:dLbl>
            <c:dLbl>
              <c:idx val="10"/>
              <c:layout>
                <c:manualLayout>
                  <c:x val="1.4947571686552899E-2"/>
                  <c:y val="-4.1316197413345801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8BD8-4F3A-B4A6-556D3A64E0C2}"/>
                </c:ext>
              </c:extLst>
            </c:dLbl>
            <c:dLbl>
              <c:idx val="11"/>
              <c:layout>
                <c:manualLayout>
                  <c:x val="1.0713960748820301E-2"/>
                  <c:y val="0"/>
                </c:manualLayout>
              </c:layout>
              <c:showLegendKey val="0"/>
              <c:showVal val="1"/>
              <c:showCatName val="0"/>
              <c:showSerName val="0"/>
              <c:showPercent val="0"/>
              <c:showBubbleSize val="0"/>
              <c:extLst>
                <c:ext xmlns:c15="http://schemas.microsoft.com/office/drawing/2012/chart" uri="{CE6537A1-D6FC-4f65-9D91-7224C49458BB}">
                  <c15:layout>
                    <c:manualLayout>
                      <c:w val="1.85121333496433E-2"/>
                      <c:h val="9.3982937843950523E-2"/>
                    </c:manualLayout>
                  </c15:layout>
                </c:ext>
                <c:ext xmlns:c16="http://schemas.microsoft.com/office/drawing/2014/chart" uri="{C3380CC4-5D6E-409C-BE32-E72D297353CC}">
                  <c16:uniqueId val="{00000001-85FB-450E-8F7B-8BB26F3CFF34}"/>
                </c:ext>
              </c:extLst>
            </c:dLbl>
            <c:spPr>
              <a:noFill/>
              <a:ln>
                <a:noFill/>
              </a:ln>
              <a:effectLst/>
            </c:spPr>
            <c:txPr>
              <a:bodyPr/>
              <a:lstStyle/>
              <a:p>
                <a:pPr>
                  <a:defRPr sz="1400">
                    <a:solidFill>
                      <a:srgbClr val="655B6F"/>
                    </a:solidFill>
                    <a:latin typeface="Calibri"/>
                    <a:cs typeface="Calibri"/>
                  </a:defRPr>
                </a:pPr>
                <a:endParaRPr lang="it-IT"/>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Foglio1!$B$1:$N$1</c:f>
              <c:strCache>
                <c:ptCount val="13"/>
                <c:pt idx="0">
                  <c:v>2010</c:v>
                </c:pt>
                <c:pt idx="1">
                  <c:v>2011</c:v>
                </c:pt>
                <c:pt idx="2">
                  <c:v>2012</c:v>
                </c:pt>
                <c:pt idx="3">
                  <c:v>2013</c:v>
                </c:pt>
                <c:pt idx="4">
                  <c:v>2014</c:v>
                </c:pt>
                <c:pt idx="5">
                  <c:v>2015</c:v>
                </c:pt>
                <c:pt idx="6">
                  <c:v>2016</c:v>
                </c:pt>
                <c:pt idx="7">
                  <c:v>2017</c:v>
                </c:pt>
                <c:pt idx="8">
                  <c:v>2018</c:v>
                </c:pt>
                <c:pt idx="9">
                  <c:v>2019</c:v>
                </c:pt>
                <c:pt idx="10">
                  <c:v>2020</c:v>
                </c:pt>
                <c:pt idx="11">
                  <c:v>2021</c:v>
                </c:pt>
                <c:pt idx="12">
                  <c:v>2022</c:v>
                </c:pt>
              </c:strCache>
            </c:strRef>
          </c:cat>
          <c:val>
            <c:numRef>
              <c:f>Foglio1!$B$6:$N$6</c:f>
              <c:numCache>
                <c:formatCode>General</c:formatCode>
                <c:ptCount val="13"/>
                <c:pt idx="0">
                  <c:v>1</c:v>
                </c:pt>
                <c:pt idx="1">
                  <c:v>3</c:v>
                </c:pt>
                <c:pt idx="2">
                  <c:v>3</c:v>
                </c:pt>
                <c:pt idx="3" formatCode="0">
                  <c:v>4</c:v>
                </c:pt>
                <c:pt idx="4" formatCode="0">
                  <c:v>2</c:v>
                </c:pt>
                <c:pt idx="5" formatCode="0">
                  <c:v>1</c:v>
                </c:pt>
                <c:pt idx="6" formatCode="0">
                  <c:v>3</c:v>
                </c:pt>
                <c:pt idx="7" formatCode="0">
                  <c:v>3</c:v>
                </c:pt>
                <c:pt idx="8" formatCode="0">
                  <c:v>1</c:v>
                </c:pt>
                <c:pt idx="9" formatCode="0">
                  <c:v>2</c:v>
                </c:pt>
                <c:pt idx="10">
                  <c:v>3</c:v>
                </c:pt>
                <c:pt idx="11" formatCode="0">
                  <c:v>1</c:v>
                </c:pt>
                <c:pt idx="12" formatCode="0">
                  <c:v>1</c:v>
                </c:pt>
              </c:numCache>
            </c:numRef>
          </c:val>
          <c:extLst>
            <c:ext xmlns:c16="http://schemas.microsoft.com/office/drawing/2014/chart" uri="{C3380CC4-5D6E-409C-BE32-E72D297353CC}">
              <c16:uniqueId val="{0000000E-7F0E-4974-95D6-0386B0625F3D}"/>
            </c:ext>
          </c:extLst>
        </c:ser>
        <c:dLbls>
          <c:showLegendKey val="0"/>
          <c:showVal val="0"/>
          <c:showCatName val="0"/>
          <c:showSerName val="0"/>
          <c:showPercent val="0"/>
          <c:showBubbleSize val="0"/>
        </c:dLbls>
        <c:gapWidth val="54"/>
        <c:overlap val="100"/>
        <c:axId val="1767590248"/>
        <c:axId val="1767593352"/>
      </c:barChart>
      <c:catAx>
        <c:axId val="1767590248"/>
        <c:scaling>
          <c:orientation val="minMax"/>
        </c:scaling>
        <c:delete val="0"/>
        <c:axPos val="l"/>
        <c:numFmt formatCode="General" sourceLinked="0"/>
        <c:majorTickMark val="none"/>
        <c:minorTickMark val="none"/>
        <c:tickLblPos val="nextTo"/>
        <c:txPr>
          <a:bodyPr/>
          <a:lstStyle/>
          <a:p>
            <a:pPr>
              <a:defRPr sz="1400">
                <a:latin typeface="Calibri"/>
                <a:cs typeface="Calibri"/>
              </a:defRPr>
            </a:pPr>
            <a:endParaRPr lang="it-IT"/>
          </a:p>
        </c:txPr>
        <c:crossAx val="1767593352"/>
        <c:crosses val="autoZero"/>
        <c:auto val="1"/>
        <c:lblAlgn val="ctr"/>
        <c:lblOffset val="100"/>
        <c:noMultiLvlLbl val="0"/>
      </c:catAx>
      <c:valAx>
        <c:axId val="1767593352"/>
        <c:scaling>
          <c:orientation val="minMax"/>
        </c:scaling>
        <c:delete val="1"/>
        <c:axPos val="b"/>
        <c:numFmt formatCode="General" sourceLinked="1"/>
        <c:majorTickMark val="out"/>
        <c:minorTickMark val="none"/>
        <c:tickLblPos val="nextTo"/>
        <c:crossAx val="1767590248"/>
        <c:crosses val="autoZero"/>
        <c:crossBetween val="between"/>
      </c:valAx>
    </c:plotArea>
    <c:legend>
      <c:legendPos val="r"/>
      <c:layout>
        <c:manualLayout>
          <c:xMode val="edge"/>
          <c:yMode val="edge"/>
          <c:x val="0.64865621592087697"/>
          <c:y val="1.8921459154497501E-3"/>
          <c:w val="0.30816191031797002"/>
          <c:h val="0.99810785408455005"/>
        </c:manualLayout>
      </c:layout>
      <c:overlay val="0"/>
      <c:txPr>
        <a:bodyPr/>
        <a:lstStyle/>
        <a:p>
          <a:pPr>
            <a:defRPr sz="1200"/>
          </a:pPr>
          <a:endParaRPr lang="it-IT"/>
        </a:p>
      </c:txPr>
    </c:legend>
    <c:plotVisOnly val="1"/>
    <c:dispBlanksAs val="gap"/>
    <c:showDLblsOverMax val="0"/>
  </c:chart>
  <c:txPr>
    <a:bodyPr/>
    <a:lstStyle/>
    <a:p>
      <a:pPr>
        <a:defRPr sz="1800"/>
      </a:pPr>
      <a:endParaRPr lang="it-IT"/>
    </a:p>
  </c:txPr>
  <c:externalData r:id="rId2">
    <c:autoUpdate val="0"/>
  </c:externalData>
</c:chartSpace>
</file>

<file path=ppt/charts/chart17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1.9950124688279301E-2"/>
          <c:y val="0.15421812698944501"/>
          <c:w val="0.93786690877474899"/>
          <c:h val="0.65835583849891099"/>
        </c:manualLayout>
      </c:layout>
      <c:barChart>
        <c:barDir val="col"/>
        <c:grouping val="clustered"/>
        <c:varyColors val="0"/>
        <c:ser>
          <c:idx val="0"/>
          <c:order val="0"/>
          <c:tx>
            <c:strRef>
              <c:f>Foglio1!$B$1</c:f>
              <c:strCache>
                <c:ptCount val="1"/>
                <c:pt idx="0">
                  <c:v>Serie 1</c:v>
                </c:pt>
              </c:strCache>
            </c:strRef>
          </c:tx>
          <c:spPr>
            <a:solidFill>
              <a:srgbClr val="F5910F"/>
            </a:solidFill>
            <a:ln>
              <a:solidFill>
                <a:srgbClr val="F5910F"/>
              </a:solidFill>
            </a:ln>
          </c:spPr>
          <c:invertIfNegative val="0"/>
          <c:dPt>
            <c:idx val="0"/>
            <c:invertIfNegative val="0"/>
            <c:bubble3D val="0"/>
            <c:extLst>
              <c:ext xmlns:c16="http://schemas.microsoft.com/office/drawing/2014/chart" uri="{C3380CC4-5D6E-409C-BE32-E72D297353CC}">
                <c16:uniqueId val="{00000000-6AF5-498B-9D34-E035FBBCDD02}"/>
              </c:ext>
            </c:extLst>
          </c:dPt>
          <c:dPt>
            <c:idx val="1"/>
            <c:invertIfNegative val="0"/>
            <c:bubble3D val="0"/>
            <c:spPr>
              <a:solidFill>
                <a:srgbClr val="F5910F"/>
              </a:solidFill>
              <a:ln>
                <a:solidFill>
                  <a:srgbClr val="F5910F"/>
                </a:solidFill>
              </a:ln>
            </c:spPr>
            <c:extLst>
              <c:ext xmlns:c16="http://schemas.microsoft.com/office/drawing/2014/chart" uri="{C3380CC4-5D6E-409C-BE32-E72D297353CC}">
                <c16:uniqueId val="{00000002-6AF5-498B-9D34-E035FBBCDD02}"/>
              </c:ext>
            </c:extLst>
          </c:dPt>
          <c:dPt>
            <c:idx val="2"/>
            <c:invertIfNegative val="0"/>
            <c:bubble3D val="0"/>
            <c:spPr>
              <a:solidFill>
                <a:srgbClr val="F5910F"/>
              </a:solidFill>
              <a:ln>
                <a:solidFill>
                  <a:srgbClr val="F5910F"/>
                </a:solidFill>
              </a:ln>
            </c:spPr>
            <c:extLst>
              <c:ext xmlns:c16="http://schemas.microsoft.com/office/drawing/2014/chart" uri="{C3380CC4-5D6E-409C-BE32-E72D297353CC}">
                <c16:uniqueId val="{00000004-6AF5-498B-9D34-E035FBBCDD02}"/>
              </c:ext>
            </c:extLst>
          </c:dPt>
          <c:dPt>
            <c:idx val="3"/>
            <c:invertIfNegative val="0"/>
            <c:bubble3D val="0"/>
            <c:spPr>
              <a:solidFill>
                <a:srgbClr val="F5910F"/>
              </a:solidFill>
              <a:ln>
                <a:solidFill>
                  <a:srgbClr val="F5910F"/>
                </a:solidFill>
              </a:ln>
            </c:spPr>
            <c:extLst>
              <c:ext xmlns:c16="http://schemas.microsoft.com/office/drawing/2014/chart" uri="{C3380CC4-5D6E-409C-BE32-E72D297353CC}">
                <c16:uniqueId val="{00000006-6AF5-498B-9D34-E035FBBCDD02}"/>
              </c:ext>
            </c:extLst>
          </c:dPt>
          <c:dPt>
            <c:idx val="4"/>
            <c:invertIfNegative val="0"/>
            <c:bubble3D val="0"/>
            <c:spPr>
              <a:solidFill>
                <a:srgbClr val="F5910F"/>
              </a:solidFill>
              <a:ln>
                <a:solidFill>
                  <a:srgbClr val="F5910F"/>
                </a:solidFill>
              </a:ln>
            </c:spPr>
            <c:extLst>
              <c:ext xmlns:c16="http://schemas.microsoft.com/office/drawing/2014/chart" uri="{C3380CC4-5D6E-409C-BE32-E72D297353CC}">
                <c16:uniqueId val="{00000008-6AF5-498B-9D34-E035FBBCDD02}"/>
              </c:ext>
            </c:extLst>
          </c:dPt>
          <c:dPt>
            <c:idx val="6"/>
            <c:invertIfNegative val="0"/>
            <c:bubble3D val="0"/>
            <c:spPr>
              <a:solidFill>
                <a:srgbClr val="F5910F"/>
              </a:solidFill>
              <a:ln>
                <a:solidFill>
                  <a:srgbClr val="F5910F"/>
                </a:solidFill>
              </a:ln>
            </c:spPr>
            <c:extLst>
              <c:ext xmlns:c16="http://schemas.microsoft.com/office/drawing/2014/chart" uri="{C3380CC4-5D6E-409C-BE32-E72D297353CC}">
                <c16:uniqueId val="{0000000A-6AF5-498B-9D34-E035FBBCDD02}"/>
              </c:ext>
            </c:extLst>
          </c:dPt>
          <c:dPt>
            <c:idx val="7"/>
            <c:invertIfNegative val="0"/>
            <c:bubble3D val="0"/>
            <c:spPr>
              <a:solidFill>
                <a:srgbClr val="F5910F"/>
              </a:solidFill>
              <a:ln>
                <a:solidFill>
                  <a:srgbClr val="F5910F"/>
                </a:solidFill>
              </a:ln>
            </c:spPr>
            <c:extLst>
              <c:ext xmlns:c16="http://schemas.microsoft.com/office/drawing/2014/chart" uri="{C3380CC4-5D6E-409C-BE32-E72D297353CC}">
                <c16:uniqueId val="{0000000C-6AF5-498B-9D34-E035FBBCDD02}"/>
              </c:ext>
            </c:extLst>
          </c:dPt>
          <c:dPt>
            <c:idx val="8"/>
            <c:invertIfNegative val="0"/>
            <c:bubble3D val="0"/>
            <c:spPr>
              <a:solidFill>
                <a:srgbClr val="F5910F"/>
              </a:solidFill>
              <a:ln>
                <a:noFill/>
              </a:ln>
            </c:spPr>
            <c:extLst>
              <c:ext xmlns:c16="http://schemas.microsoft.com/office/drawing/2014/chart" uri="{C3380CC4-5D6E-409C-BE32-E72D297353CC}">
                <c16:uniqueId val="{0000000E-6AF5-498B-9D34-E035FBBCDD02}"/>
              </c:ext>
            </c:extLst>
          </c:dPt>
          <c:dPt>
            <c:idx val="9"/>
            <c:invertIfNegative val="0"/>
            <c:bubble3D val="0"/>
            <c:spPr>
              <a:solidFill>
                <a:srgbClr val="F5910F"/>
              </a:solidFill>
              <a:ln>
                <a:solidFill>
                  <a:srgbClr val="F5910F"/>
                </a:solidFill>
              </a:ln>
            </c:spPr>
            <c:extLst>
              <c:ext xmlns:c16="http://schemas.microsoft.com/office/drawing/2014/chart" uri="{C3380CC4-5D6E-409C-BE32-E72D297353CC}">
                <c16:uniqueId val="{00000010-6AF5-498B-9D34-E035FBBCDD02}"/>
              </c:ext>
            </c:extLst>
          </c:dPt>
          <c:dPt>
            <c:idx val="10"/>
            <c:invertIfNegative val="0"/>
            <c:bubble3D val="0"/>
            <c:spPr>
              <a:solidFill>
                <a:srgbClr val="F5910F"/>
              </a:solidFill>
              <a:ln>
                <a:solidFill>
                  <a:srgbClr val="F5910F"/>
                </a:solidFill>
              </a:ln>
            </c:spPr>
            <c:extLst>
              <c:ext xmlns:c16="http://schemas.microsoft.com/office/drawing/2014/chart" uri="{C3380CC4-5D6E-409C-BE32-E72D297353CC}">
                <c16:uniqueId val="{00000012-657F-48FD-93FC-DEA84572DF92}"/>
              </c:ext>
            </c:extLst>
          </c:dPt>
          <c:dPt>
            <c:idx val="11"/>
            <c:invertIfNegative val="0"/>
            <c:bubble3D val="0"/>
            <c:spPr>
              <a:solidFill>
                <a:srgbClr val="B24D13"/>
              </a:solidFill>
              <a:ln>
                <a:solidFill>
                  <a:srgbClr val="B24D13"/>
                </a:solidFill>
              </a:ln>
            </c:spPr>
            <c:extLst>
              <c:ext xmlns:c16="http://schemas.microsoft.com/office/drawing/2014/chart" uri="{C3380CC4-5D6E-409C-BE32-E72D297353CC}">
                <c16:uniqueId val="{00000013-57E7-4846-9E79-4F40950ED425}"/>
              </c:ext>
            </c:extLst>
          </c:dPt>
          <c:dLbls>
            <c:dLbl>
              <c:idx val="2"/>
              <c:layout>
                <c:manualLayout>
                  <c:x val="-1.05767222307505E-7"/>
                  <c:y val="0"/>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6AF5-498B-9D34-E035FBBCDD02}"/>
                </c:ext>
              </c:extLst>
            </c:dLbl>
            <c:spPr>
              <a:noFill/>
              <a:ln>
                <a:noFill/>
              </a:ln>
              <a:effectLst/>
            </c:spPr>
            <c:txPr>
              <a:bodyPr/>
              <a:lstStyle/>
              <a:p>
                <a:pPr>
                  <a:defRPr sz="1800"/>
                </a:pPr>
                <a:endParaRPr lang="it-IT"/>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Foglio1!$A$2:$A$13</c:f>
              <c:numCache>
                <c:formatCode>General</c:formatCode>
                <c:ptCount val="12"/>
                <c:pt idx="0">
                  <c:v>2010</c:v>
                </c:pt>
                <c:pt idx="1">
                  <c:v>2011</c:v>
                </c:pt>
                <c:pt idx="2">
                  <c:v>2012</c:v>
                </c:pt>
                <c:pt idx="3">
                  <c:v>2013</c:v>
                </c:pt>
                <c:pt idx="4">
                  <c:v>2014</c:v>
                </c:pt>
                <c:pt idx="5">
                  <c:v>2015</c:v>
                </c:pt>
                <c:pt idx="6">
                  <c:v>2016</c:v>
                </c:pt>
                <c:pt idx="7">
                  <c:v>2017</c:v>
                </c:pt>
                <c:pt idx="8">
                  <c:v>2018</c:v>
                </c:pt>
                <c:pt idx="9">
                  <c:v>2020</c:v>
                </c:pt>
                <c:pt idx="10">
                  <c:v>2021</c:v>
                </c:pt>
                <c:pt idx="11">
                  <c:v>2022</c:v>
                </c:pt>
              </c:numCache>
            </c:numRef>
          </c:cat>
          <c:val>
            <c:numRef>
              <c:f>Foglio1!$B$2:$B$13</c:f>
              <c:numCache>
                <c:formatCode>General</c:formatCode>
                <c:ptCount val="12"/>
                <c:pt idx="0">
                  <c:v>66</c:v>
                </c:pt>
                <c:pt idx="1">
                  <c:v>53</c:v>
                </c:pt>
                <c:pt idx="2">
                  <c:v>63</c:v>
                </c:pt>
                <c:pt idx="3">
                  <c:v>57</c:v>
                </c:pt>
                <c:pt idx="4">
                  <c:v>53</c:v>
                </c:pt>
                <c:pt idx="5">
                  <c:v>50</c:v>
                </c:pt>
                <c:pt idx="6">
                  <c:v>50</c:v>
                </c:pt>
                <c:pt idx="7">
                  <c:v>49</c:v>
                </c:pt>
                <c:pt idx="8">
                  <c:v>58</c:v>
                </c:pt>
                <c:pt idx="9">
                  <c:v>61</c:v>
                </c:pt>
                <c:pt idx="10">
                  <c:v>61</c:v>
                </c:pt>
                <c:pt idx="11">
                  <c:v>59</c:v>
                </c:pt>
              </c:numCache>
            </c:numRef>
          </c:val>
          <c:extLst>
            <c:ext xmlns:c16="http://schemas.microsoft.com/office/drawing/2014/chart" uri="{C3380CC4-5D6E-409C-BE32-E72D297353CC}">
              <c16:uniqueId val="{00000011-6AF5-498B-9D34-E035FBBCDD02}"/>
            </c:ext>
          </c:extLst>
        </c:ser>
        <c:dLbls>
          <c:showLegendKey val="0"/>
          <c:showVal val="0"/>
          <c:showCatName val="0"/>
          <c:showSerName val="0"/>
          <c:showPercent val="0"/>
          <c:showBubbleSize val="0"/>
        </c:dLbls>
        <c:gapWidth val="50"/>
        <c:axId val="2127514680"/>
        <c:axId val="2127492280"/>
      </c:barChart>
      <c:catAx>
        <c:axId val="2127514680"/>
        <c:scaling>
          <c:orientation val="minMax"/>
        </c:scaling>
        <c:delete val="0"/>
        <c:axPos val="b"/>
        <c:numFmt formatCode="General" sourceLinked="1"/>
        <c:majorTickMark val="none"/>
        <c:minorTickMark val="none"/>
        <c:tickLblPos val="nextTo"/>
        <c:spPr>
          <a:ln w="12700" cmpd="sng">
            <a:solidFill>
              <a:schemeClr val="tx1"/>
            </a:solidFill>
          </a:ln>
          <a:effectLst/>
        </c:spPr>
        <c:txPr>
          <a:bodyPr/>
          <a:lstStyle/>
          <a:p>
            <a:pPr>
              <a:defRPr sz="1050" cap="all"/>
            </a:pPr>
            <a:endParaRPr lang="it-IT"/>
          </a:p>
        </c:txPr>
        <c:crossAx val="2127492280"/>
        <c:crosses val="autoZero"/>
        <c:auto val="1"/>
        <c:lblAlgn val="ctr"/>
        <c:lblOffset val="100"/>
        <c:noMultiLvlLbl val="0"/>
      </c:catAx>
      <c:valAx>
        <c:axId val="2127492280"/>
        <c:scaling>
          <c:orientation val="minMax"/>
        </c:scaling>
        <c:delete val="1"/>
        <c:axPos val="l"/>
        <c:numFmt formatCode="General" sourceLinked="1"/>
        <c:majorTickMark val="out"/>
        <c:minorTickMark val="none"/>
        <c:tickLblPos val="nextTo"/>
        <c:crossAx val="2127514680"/>
        <c:crosses val="autoZero"/>
        <c:crossBetween val="between"/>
      </c:valAx>
    </c:plotArea>
    <c:plotVisOnly val="1"/>
    <c:dispBlanksAs val="gap"/>
    <c:showDLblsOverMax val="0"/>
  </c:chart>
  <c:txPr>
    <a:bodyPr/>
    <a:lstStyle/>
    <a:p>
      <a:pPr>
        <a:defRPr sz="1800">
          <a:latin typeface="Calibri"/>
          <a:cs typeface="Calibri"/>
        </a:defRPr>
      </a:pPr>
      <a:endParaRPr lang="it-IT"/>
    </a:p>
  </c:txPr>
  <c:externalData r:id="rId2">
    <c:autoUpdate val="0"/>
  </c:externalData>
</c:chartSpace>
</file>

<file path=ppt/charts/chart17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1.9950124688279301E-2"/>
          <c:y val="0.14257693436589799"/>
          <c:w val="0.93516209476309198"/>
          <c:h val="0.61473953528067993"/>
        </c:manualLayout>
      </c:layout>
      <c:barChart>
        <c:barDir val="col"/>
        <c:grouping val="clustered"/>
        <c:varyColors val="0"/>
        <c:ser>
          <c:idx val="0"/>
          <c:order val="0"/>
          <c:tx>
            <c:strRef>
              <c:f>Foglio1!$B$1</c:f>
              <c:strCache>
                <c:ptCount val="1"/>
                <c:pt idx="0">
                  <c:v>Serie 1</c:v>
                </c:pt>
              </c:strCache>
            </c:strRef>
          </c:tx>
          <c:spPr>
            <a:solidFill>
              <a:srgbClr val="9F0101"/>
            </a:solidFill>
            <a:ln>
              <a:solidFill>
                <a:srgbClr val="9F0101"/>
              </a:solidFill>
            </a:ln>
          </c:spPr>
          <c:invertIfNegative val="0"/>
          <c:dPt>
            <c:idx val="0"/>
            <c:invertIfNegative val="0"/>
            <c:bubble3D val="0"/>
            <c:spPr>
              <a:solidFill>
                <a:srgbClr val="CA5817"/>
              </a:solidFill>
              <a:ln>
                <a:noFill/>
              </a:ln>
            </c:spPr>
            <c:extLst>
              <c:ext xmlns:c16="http://schemas.microsoft.com/office/drawing/2014/chart" uri="{C3380CC4-5D6E-409C-BE32-E72D297353CC}">
                <c16:uniqueId val="{00000001-DDA7-4295-95F7-A3527AE72174}"/>
              </c:ext>
            </c:extLst>
          </c:dPt>
          <c:dPt>
            <c:idx val="1"/>
            <c:invertIfNegative val="0"/>
            <c:bubble3D val="0"/>
            <c:spPr>
              <a:solidFill>
                <a:srgbClr val="F5910F"/>
              </a:solidFill>
              <a:ln>
                <a:noFill/>
              </a:ln>
            </c:spPr>
            <c:extLst>
              <c:ext xmlns:c16="http://schemas.microsoft.com/office/drawing/2014/chart" uri="{C3380CC4-5D6E-409C-BE32-E72D297353CC}">
                <c16:uniqueId val="{00000003-DDA7-4295-95F7-A3527AE72174}"/>
              </c:ext>
            </c:extLst>
          </c:dPt>
          <c:dPt>
            <c:idx val="2"/>
            <c:invertIfNegative val="0"/>
            <c:bubble3D val="0"/>
            <c:spPr>
              <a:solidFill>
                <a:srgbClr val="54A8C9"/>
              </a:solidFill>
              <a:ln>
                <a:noFill/>
              </a:ln>
            </c:spPr>
            <c:extLst>
              <c:ext xmlns:c16="http://schemas.microsoft.com/office/drawing/2014/chart" uri="{C3380CC4-5D6E-409C-BE32-E72D297353CC}">
                <c16:uniqueId val="{00000005-DDA7-4295-95F7-A3527AE72174}"/>
              </c:ext>
            </c:extLst>
          </c:dPt>
          <c:dPt>
            <c:idx val="3"/>
            <c:invertIfNegative val="0"/>
            <c:bubble3D val="0"/>
            <c:spPr>
              <a:solidFill>
                <a:srgbClr val="655B6F"/>
              </a:solidFill>
              <a:ln>
                <a:noFill/>
              </a:ln>
            </c:spPr>
            <c:extLst>
              <c:ext xmlns:c16="http://schemas.microsoft.com/office/drawing/2014/chart" uri="{C3380CC4-5D6E-409C-BE32-E72D297353CC}">
                <c16:uniqueId val="{00000007-DDA7-4295-95F7-A3527AE72174}"/>
              </c:ext>
            </c:extLst>
          </c:dPt>
          <c:dPt>
            <c:idx val="4"/>
            <c:invertIfNegative val="0"/>
            <c:bubble3D val="0"/>
            <c:spPr>
              <a:solidFill>
                <a:schemeClr val="accent5"/>
              </a:solidFill>
              <a:ln>
                <a:noFill/>
              </a:ln>
            </c:spPr>
            <c:extLst>
              <c:ext xmlns:c16="http://schemas.microsoft.com/office/drawing/2014/chart" uri="{C3380CC4-5D6E-409C-BE32-E72D297353CC}">
                <c16:uniqueId val="{00000009-DDA7-4295-95F7-A3527AE72174}"/>
              </c:ext>
            </c:extLst>
          </c:dPt>
          <c:dLbls>
            <c:dLbl>
              <c:idx val="2"/>
              <c:layout>
                <c:manualLayout>
                  <c:x val="-1.05767222307505E-7"/>
                  <c:y val="0"/>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DDA7-4295-95F7-A3527AE72174}"/>
                </c:ext>
              </c:extLst>
            </c:dLbl>
            <c:spPr>
              <a:noFill/>
              <a:ln>
                <a:noFill/>
              </a:ln>
              <a:effectLst/>
            </c:spPr>
            <c:txPr>
              <a:bodyPr/>
              <a:lstStyle/>
              <a:p>
                <a:pPr>
                  <a:defRPr sz="1800"/>
                </a:pPr>
                <a:endParaRPr lang="it-IT"/>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Foglio1!$A$2:$A$5</c:f>
              <c:strCache>
                <c:ptCount val="4"/>
                <c:pt idx="0">
                  <c:v>del tutto d'accordo</c:v>
                </c:pt>
                <c:pt idx="1">
                  <c:v>d'accordo</c:v>
                </c:pt>
                <c:pt idx="2">
                  <c:v>in disaccordo</c:v>
                </c:pt>
                <c:pt idx="3">
                  <c:v>del tutto in disaccordo</c:v>
                </c:pt>
              </c:strCache>
            </c:strRef>
          </c:cat>
          <c:val>
            <c:numRef>
              <c:f>Foglio1!$B$2:$B$5</c:f>
              <c:numCache>
                <c:formatCode>0</c:formatCode>
                <c:ptCount val="4"/>
                <c:pt idx="0">
                  <c:v>9</c:v>
                </c:pt>
                <c:pt idx="1">
                  <c:v>45</c:v>
                </c:pt>
                <c:pt idx="2">
                  <c:v>39</c:v>
                </c:pt>
                <c:pt idx="3">
                  <c:v>7</c:v>
                </c:pt>
              </c:numCache>
            </c:numRef>
          </c:val>
          <c:extLst>
            <c:ext xmlns:c16="http://schemas.microsoft.com/office/drawing/2014/chart" uri="{C3380CC4-5D6E-409C-BE32-E72D297353CC}">
              <c16:uniqueId val="{0000000A-DDA7-4295-95F7-A3527AE72174}"/>
            </c:ext>
          </c:extLst>
        </c:ser>
        <c:dLbls>
          <c:showLegendKey val="0"/>
          <c:showVal val="0"/>
          <c:showCatName val="0"/>
          <c:showSerName val="0"/>
          <c:showPercent val="0"/>
          <c:showBubbleSize val="0"/>
        </c:dLbls>
        <c:gapWidth val="50"/>
        <c:axId val="-2056376152"/>
        <c:axId val="-2056372760"/>
      </c:barChart>
      <c:catAx>
        <c:axId val="-2056376152"/>
        <c:scaling>
          <c:orientation val="minMax"/>
        </c:scaling>
        <c:delete val="0"/>
        <c:axPos val="b"/>
        <c:numFmt formatCode="General" sourceLinked="0"/>
        <c:majorTickMark val="none"/>
        <c:minorTickMark val="none"/>
        <c:tickLblPos val="nextTo"/>
        <c:spPr>
          <a:ln w="12700" cmpd="sng">
            <a:solidFill>
              <a:schemeClr val="tx1"/>
            </a:solidFill>
          </a:ln>
          <a:effectLst/>
        </c:spPr>
        <c:txPr>
          <a:bodyPr/>
          <a:lstStyle/>
          <a:p>
            <a:pPr>
              <a:defRPr sz="1400" cap="none"/>
            </a:pPr>
            <a:endParaRPr lang="it-IT"/>
          </a:p>
        </c:txPr>
        <c:crossAx val="-2056372760"/>
        <c:crosses val="autoZero"/>
        <c:auto val="1"/>
        <c:lblAlgn val="ctr"/>
        <c:lblOffset val="100"/>
        <c:noMultiLvlLbl val="0"/>
      </c:catAx>
      <c:valAx>
        <c:axId val="-2056372760"/>
        <c:scaling>
          <c:orientation val="minMax"/>
        </c:scaling>
        <c:delete val="1"/>
        <c:axPos val="l"/>
        <c:numFmt formatCode="0" sourceLinked="1"/>
        <c:majorTickMark val="out"/>
        <c:minorTickMark val="none"/>
        <c:tickLblPos val="nextTo"/>
        <c:crossAx val="-2056376152"/>
        <c:crosses val="autoZero"/>
        <c:crossBetween val="between"/>
      </c:valAx>
    </c:plotArea>
    <c:plotVisOnly val="1"/>
    <c:dispBlanksAs val="gap"/>
    <c:showDLblsOverMax val="0"/>
  </c:chart>
  <c:txPr>
    <a:bodyPr/>
    <a:lstStyle/>
    <a:p>
      <a:pPr>
        <a:defRPr sz="1800">
          <a:latin typeface="Calibri"/>
          <a:cs typeface="Calibri"/>
        </a:defRPr>
      </a:pPr>
      <a:endParaRPr lang="it-IT"/>
    </a:p>
  </c:txPr>
  <c:externalData r:id="rId2">
    <c:autoUpdate val="0"/>
  </c:externalData>
</c:chartSpace>
</file>

<file path=ppt/charts/chart17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it-IT"/>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6.3195602881522303E-2"/>
          <c:y val="0.211711626235001"/>
          <c:w val="0.92408015464273197"/>
          <c:h val="0.69300838752993799"/>
        </c:manualLayout>
      </c:layout>
      <c:lineChart>
        <c:grouping val="standard"/>
        <c:varyColors val="0"/>
        <c:ser>
          <c:idx val="0"/>
          <c:order val="0"/>
          <c:tx>
            <c:strRef>
              <c:f>Sheet1!$B$1</c:f>
              <c:strCache>
                <c:ptCount val="1"/>
                <c:pt idx="0">
                  <c:v>più vantaggi</c:v>
                </c:pt>
              </c:strCache>
            </c:strRef>
          </c:tx>
          <c:spPr>
            <a:ln w="190500" cap="rnd" cmpd="sng" algn="ctr">
              <a:solidFill>
                <a:srgbClr val="CA5817"/>
              </a:solidFill>
              <a:prstDash val="solid"/>
              <a:round/>
              <a:headEnd type="none" w="med" len="med"/>
              <a:tailEnd type="none" w="med" len="med"/>
            </a:ln>
            <a:effectLst/>
          </c:spPr>
          <c:marker>
            <c:symbol val="circle"/>
            <c:size val="20"/>
            <c:spPr>
              <a:solidFill>
                <a:srgbClr val="CA5817"/>
              </a:solidFill>
              <a:ln w="12700">
                <a:solidFill>
                  <a:schemeClr val="bg1"/>
                </a:solidFill>
                <a:prstDash val="solid"/>
              </a:ln>
              <a:effectLst/>
              <a:scene3d>
                <a:camera prst="orthographicFront"/>
                <a:lightRig rig="threePt" dir="t"/>
              </a:scene3d>
              <a:sp3d/>
            </c:spPr>
          </c:marker>
          <c:dLbls>
            <c:dLbl>
              <c:idx val="12"/>
              <c:layout>
                <c:manualLayout>
                  <c:x val="4.0712293801895699E-3"/>
                  <c:y val="-2.16622954741367E-2"/>
                </c:manualLayout>
              </c:layout>
              <c:tx>
                <c:rich>
                  <a:bodyPr/>
                  <a:lstStyle/>
                  <a:p>
                    <a:r>
                      <a:rPr lang="en-US" dirty="0">
                        <a:ea typeface="Calibri"/>
                      </a:rPr>
                      <a:t>21</a:t>
                    </a:r>
                  </a:p>
                </c:rich>
              </c:tx>
              <c:dLblPos val="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BE47-42C1-9EB3-5A31F195F317}"/>
                </c:ext>
              </c:extLst>
            </c:dLbl>
            <c:dLbl>
              <c:idx val="14"/>
              <c:layout>
                <c:manualLayout>
                  <c:x val="-3.53646118552833E-2"/>
                  <c:y val="5.68635256196088E-2"/>
                </c:manualLayout>
              </c:layout>
              <c:tx>
                <c:rich>
                  <a:bodyPr/>
                  <a:lstStyle/>
                  <a:p>
                    <a:pPr>
                      <a:defRPr sz="1600" b="0">
                        <a:solidFill>
                          <a:srgbClr val="B24D13"/>
                        </a:solidFill>
                      </a:defRPr>
                    </a:pPr>
                    <a:r>
                      <a:rPr lang="en-US" dirty="0">
                        <a:ea typeface="Calibri"/>
                      </a:rPr>
                      <a:t>18</a:t>
                    </a:r>
                  </a:p>
                </c:rich>
              </c:tx>
              <c:spPr/>
              <c:dLblPos val="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BE47-42C1-9EB3-5A31F195F317}"/>
                </c:ext>
              </c:extLst>
            </c:dLbl>
            <c:dLbl>
              <c:idx val="15"/>
              <c:layout>
                <c:manualLayout>
                  <c:x val="-3.6773145655991303E-2"/>
                  <c:y val="5.68635256196088E-2"/>
                </c:manualLayout>
              </c:layout>
              <c:tx>
                <c:rich>
                  <a:bodyPr/>
                  <a:lstStyle/>
                  <a:p>
                    <a:pPr>
                      <a:defRPr sz="1600" b="0">
                        <a:solidFill>
                          <a:srgbClr val="B24D13"/>
                        </a:solidFill>
                      </a:defRPr>
                    </a:pPr>
                    <a:r>
                      <a:rPr lang="en-US" dirty="0">
                        <a:ea typeface="Calibri"/>
                      </a:rPr>
                      <a:t>18</a:t>
                    </a:r>
                  </a:p>
                </c:rich>
              </c:tx>
              <c:spPr/>
              <c:dLblPos val="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BE47-42C1-9EB3-5A31F195F317}"/>
                </c:ext>
              </c:extLst>
            </c:dLbl>
            <c:dLbl>
              <c:idx val="16"/>
              <c:layout>
                <c:manualLayout>
                  <c:x val="-4.0998303460350903E-2"/>
                  <c:y val="-4.6032377882540498E-2"/>
                </c:manualLayout>
              </c:layout>
              <c:tx>
                <c:rich>
                  <a:bodyPr/>
                  <a:lstStyle/>
                  <a:p>
                    <a:pPr>
                      <a:defRPr sz="1600" b="0">
                        <a:solidFill>
                          <a:srgbClr val="CA5817"/>
                        </a:solidFill>
                      </a:defRPr>
                    </a:pPr>
                    <a:r>
                      <a:rPr lang="en-US" dirty="0">
                        <a:ea typeface="Calibri"/>
                      </a:rPr>
                      <a:t>17</a:t>
                    </a:r>
                  </a:p>
                </c:rich>
              </c:tx>
              <c:spPr/>
              <c:dLblPos val="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BE47-42C1-9EB3-5A31F195F317}"/>
                </c:ext>
              </c:extLst>
            </c:dLbl>
            <c:dLbl>
              <c:idx val="17"/>
              <c:layout>
                <c:manualLayout>
                  <c:x val="-4.2406837261058802E-2"/>
                  <c:y val="-4.3324804159842897E-2"/>
                </c:manualLayout>
              </c:layout>
              <c:tx>
                <c:rich>
                  <a:bodyPr/>
                  <a:lstStyle/>
                  <a:p>
                    <a:pPr>
                      <a:defRPr sz="1600" b="0">
                        <a:solidFill>
                          <a:srgbClr val="CA5817"/>
                        </a:solidFill>
                      </a:defRPr>
                    </a:pPr>
                    <a:r>
                      <a:rPr lang="en-US" dirty="0">
                        <a:ea typeface="Calibri"/>
                      </a:rPr>
                      <a:t>18</a:t>
                    </a:r>
                  </a:p>
                </c:rich>
              </c:tx>
              <c:spPr/>
              <c:dLblPos val="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BE47-42C1-9EB3-5A31F195F317}"/>
                </c:ext>
              </c:extLst>
            </c:dLbl>
            <c:dLbl>
              <c:idx val="18"/>
              <c:layout>
                <c:manualLayout>
                  <c:x val="-4.0998414359791902E-2"/>
                  <c:y val="-3.52012301454721E-2"/>
                </c:manualLayout>
              </c:layout>
              <c:tx>
                <c:rich>
                  <a:bodyPr/>
                  <a:lstStyle/>
                  <a:p>
                    <a:pPr>
                      <a:defRPr sz="1600" b="0">
                        <a:solidFill>
                          <a:srgbClr val="B24D13"/>
                        </a:solidFill>
                      </a:defRPr>
                    </a:pPr>
                    <a:r>
                      <a:rPr lang="en-US" dirty="0">
                        <a:ea typeface="Calibri"/>
                      </a:rPr>
                      <a:t>19</a:t>
                    </a:r>
                  </a:p>
                </c:rich>
              </c:tx>
              <c:spPr/>
              <c:dLblPos val="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BE47-42C1-9EB3-5A31F195F317}"/>
                </c:ext>
              </c:extLst>
            </c:dLbl>
            <c:dLbl>
              <c:idx val="21"/>
              <c:delete val="1"/>
              <c:extLst>
                <c:ext xmlns:c15="http://schemas.microsoft.com/office/drawing/2012/chart" uri="{CE6537A1-D6FC-4f65-9D91-7224C49458BB}"/>
                <c:ext xmlns:c16="http://schemas.microsoft.com/office/drawing/2014/chart" uri="{C3380CC4-5D6E-409C-BE32-E72D297353CC}">
                  <c16:uniqueId val="{00000002-1E84-4001-BD25-1BFA703A8590}"/>
                </c:ext>
              </c:extLst>
            </c:dLbl>
            <c:spPr>
              <a:noFill/>
              <a:ln>
                <a:noFill/>
              </a:ln>
              <a:effectLst/>
            </c:spPr>
            <c:txPr>
              <a:bodyPr/>
              <a:lstStyle/>
              <a:p>
                <a:pPr>
                  <a:defRPr sz="1600" b="0">
                    <a:solidFill>
                      <a:schemeClr val="bg1"/>
                    </a:solidFill>
                  </a:defRPr>
                </a:pPr>
                <a:endParaRPr lang="it-IT"/>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Sheet1!$A$2:$A$24</c:f>
              <c:strCache>
                <c:ptCount val="23"/>
                <c:pt idx="0">
                  <c:v>1997</c:v>
                </c:pt>
                <c:pt idx="1">
                  <c:v>1998</c:v>
                </c:pt>
                <c:pt idx="2">
                  <c:v>1999</c:v>
                </c:pt>
                <c:pt idx="3">
                  <c:v>2000</c:v>
                </c:pt>
                <c:pt idx="4">
                  <c:v>2002</c:v>
                </c:pt>
                <c:pt idx="5">
                  <c:v>2003</c:v>
                </c:pt>
                <c:pt idx="6">
                  <c:v>2004</c:v>
                </c:pt>
                <c:pt idx="7">
                  <c:v>2005</c:v>
                </c:pt>
                <c:pt idx="8">
                  <c:v>2007</c:v>
                </c:pt>
                <c:pt idx="9">
                  <c:v>2009</c:v>
                </c:pt>
                <c:pt idx="10">
                  <c:v>2010</c:v>
                </c:pt>
                <c:pt idx="11">
                  <c:v>2011</c:v>
                </c:pt>
                <c:pt idx="12">
                  <c:v>2012</c:v>
                </c:pt>
                <c:pt idx="13">
                  <c:v>2013</c:v>
                </c:pt>
                <c:pt idx="14">
                  <c:v>2014</c:v>
                </c:pt>
                <c:pt idx="15">
                  <c:v>2015</c:v>
                </c:pt>
                <c:pt idx="16">
                  <c:v>2016</c:v>
                </c:pt>
                <c:pt idx="17">
                  <c:v>2017</c:v>
                </c:pt>
                <c:pt idx="18">
                  <c:v>2018</c:v>
                </c:pt>
                <c:pt idx="19">
                  <c:v>2019</c:v>
                </c:pt>
                <c:pt idx="20">
                  <c:v>2020</c:v>
                </c:pt>
                <c:pt idx="21">
                  <c:v>2021</c:v>
                </c:pt>
                <c:pt idx="22">
                  <c:v>2022</c:v>
                </c:pt>
              </c:strCache>
            </c:strRef>
          </c:cat>
          <c:val>
            <c:numRef>
              <c:f>Sheet1!$B$2:$B$24</c:f>
              <c:numCache>
                <c:formatCode>General</c:formatCode>
                <c:ptCount val="23"/>
                <c:pt idx="0">
                  <c:v>57</c:v>
                </c:pt>
                <c:pt idx="1">
                  <c:v>60</c:v>
                </c:pt>
                <c:pt idx="2">
                  <c:v>64</c:v>
                </c:pt>
                <c:pt idx="3">
                  <c:v>53</c:v>
                </c:pt>
                <c:pt idx="4">
                  <c:v>70</c:v>
                </c:pt>
                <c:pt idx="5">
                  <c:v>59</c:v>
                </c:pt>
                <c:pt idx="6">
                  <c:v>53</c:v>
                </c:pt>
                <c:pt idx="7">
                  <c:v>51</c:v>
                </c:pt>
                <c:pt idx="8">
                  <c:v>50</c:v>
                </c:pt>
                <c:pt idx="9">
                  <c:v>53</c:v>
                </c:pt>
                <c:pt idx="10">
                  <c:v>47</c:v>
                </c:pt>
                <c:pt idx="11">
                  <c:v>27</c:v>
                </c:pt>
                <c:pt idx="12">
                  <c:v>21</c:v>
                </c:pt>
                <c:pt idx="13">
                  <c:v>16</c:v>
                </c:pt>
                <c:pt idx="14">
                  <c:v>18</c:v>
                </c:pt>
                <c:pt idx="15">
                  <c:v>18</c:v>
                </c:pt>
                <c:pt idx="16">
                  <c:v>17</c:v>
                </c:pt>
                <c:pt idx="17">
                  <c:v>18</c:v>
                </c:pt>
                <c:pt idx="18">
                  <c:v>19</c:v>
                </c:pt>
                <c:pt idx="19">
                  <c:v>26</c:v>
                </c:pt>
                <c:pt idx="20">
                  <c:v>22</c:v>
                </c:pt>
                <c:pt idx="21">
                  <c:v>24</c:v>
                </c:pt>
                <c:pt idx="22" formatCode="0">
                  <c:v>28</c:v>
                </c:pt>
              </c:numCache>
            </c:numRef>
          </c:val>
          <c:smooth val="1"/>
          <c:extLst>
            <c:ext xmlns:c16="http://schemas.microsoft.com/office/drawing/2014/chart" uri="{C3380CC4-5D6E-409C-BE32-E72D297353CC}">
              <c16:uniqueId val="{00000006-BE47-42C1-9EB3-5A31F195F317}"/>
            </c:ext>
          </c:extLst>
        </c:ser>
        <c:ser>
          <c:idx val="1"/>
          <c:order val="1"/>
          <c:tx>
            <c:strRef>
              <c:f>Sheet1!$C$1</c:f>
              <c:strCache>
                <c:ptCount val="1"/>
                <c:pt idx="0">
                  <c:v>vantaggi e svantaggi in eguale misura</c:v>
                </c:pt>
              </c:strCache>
            </c:strRef>
          </c:tx>
          <c:spPr>
            <a:ln w="190500" cmpd="sng">
              <a:solidFill>
                <a:srgbClr val="54A8C9"/>
              </a:solidFill>
            </a:ln>
          </c:spPr>
          <c:marker>
            <c:symbol val="circle"/>
            <c:size val="20"/>
            <c:spPr>
              <a:solidFill>
                <a:srgbClr val="54A8C9"/>
              </a:solidFill>
              <a:ln w="15875">
                <a:solidFill>
                  <a:sysClr val="window" lastClr="FFFFFF"/>
                </a:solidFill>
              </a:ln>
            </c:spPr>
          </c:marker>
          <c:dLbls>
            <c:dLbl>
              <c:idx val="0"/>
              <c:layout>
                <c:manualLayout>
                  <c:x val="-4.10598526501307E-2"/>
                  <c:y val="-4.3324804159842897E-2"/>
                </c:manualLayout>
              </c:layout>
              <c:tx>
                <c:rich>
                  <a:bodyPr/>
                  <a:lstStyle/>
                  <a:p>
                    <a:pPr>
                      <a:defRPr sz="1400" b="0">
                        <a:solidFill>
                          <a:srgbClr val="54A8C9"/>
                        </a:solidFill>
                      </a:defRPr>
                    </a:pPr>
                    <a:r>
                      <a:rPr lang="en-US" dirty="0">
                        <a:ea typeface="Calibri"/>
                      </a:rPr>
                      <a:t>4</a:t>
                    </a:r>
                  </a:p>
                </c:rich>
              </c:tx>
              <c:spPr/>
              <c:dLblPos val="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BE47-42C1-9EB3-5A31F195F317}"/>
                </c:ext>
              </c:extLst>
            </c:dLbl>
            <c:dLbl>
              <c:idx val="6"/>
              <c:layout>
                <c:manualLayout>
                  <c:x val="-3.9512916346999001E-2"/>
                  <c:y val="-6.7694673356677101E-2"/>
                </c:manualLayout>
              </c:layout>
              <c:tx>
                <c:rich>
                  <a:bodyPr/>
                  <a:lstStyle/>
                  <a:p>
                    <a:r>
                      <a:rPr lang="en-US" dirty="0">
                        <a:ea typeface="Calibri"/>
                      </a:rPr>
                      <a:t>7</a:t>
                    </a:r>
                  </a:p>
                </c:rich>
              </c:tx>
              <c:dLblPos val="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BE47-42C1-9EB3-5A31F195F317}"/>
                </c:ext>
              </c:extLst>
            </c:dLbl>
            <c:dLbl>
              <c:idx val="15"/>
              <c:layout>
                <c:manualLayout>
                  <c:x val="-4.3815149262884698E-2"/>
                  <c:y val="-6.4986886422410101E-2"/>
                </c:manualLayout>
              </c:layout>
              <c:tx>
                <c:rich>
                  <a:bodyPr/>
                  <a:lstStyle/>
                  <a:p>
                    <a:r>
                      <a:rPr lang="en-US" dirty="0">
                        <a:ea typeface="Calibri"/>
                      </a:rPr>
                      <a:t>32</a:t>
                    </a:r>
                  </a:p>
                </c:rich>
              </c:tx>
              <c:dLblPos val="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BE47-42C1-9EB3-5A31F195F317}"/>
                </c:ext>
              </c:extLst>
            </c:dLbl>
            <c:dLbl>
              <c:idx val="17"/>
              <c:layout>
                <c:manualLayout>
                  <c:x val="-3.5364611855283203E-2"/>
                  <c:y val="-4.8740164816807499E-2"/>
                </c:manualLayout>
              </c:layout>
              <c:tx>
                <c:rich>
                  <a:bodyPr/>
                  <a:lstStyle/>
                  <a:p>
                    <a:pPr>
                      <a:defRPr sz="1400" b="0">
                        <a:solidFill>
                          <a:srgbClr val="54A8C9"/>
                        </a:solidFill>
                      </a:defRPr>
                    </a:pPr>
                    <a:r>
                      <a:rPr lang="en-US" dirty="0">
                        <a:ea typeface="Calibri"/>
                      </a:rPr>
                      <a:t>34</a:t>
                    </a:r>
                  </a:p>
                </c:rich>
              </c:tx>
              <c:spPr/>
              <c:dLblPos val="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BE47-42C1-9EB3-5A31F195F317}"/>
                </c:ext>
              </c:extLst>
            </c:dLbl>
            <c:dLbl>
              <c:idx val="18"/>
              <c:layout>
                <c:manualLayout>
                  <c:x val="-3.5364722754724402E-2"/>
                  <c:y val="-1.08311477370683E-2"/>
                </c:manualLayout>
              </c:layout>
              <c:tx>
                <c:rich>
                  <a:bodyPr/>
                  <a:lstStyle/>
                  <a:p>
                    <a:r>
                      <a:rPr lang="en-US" dirty="0">
                        <a:ea typeface="Calibri"/>
                      </a:rPr>
                      <a:t>34</a:t>
                    </a:r>
                  </a:p>
                </c:rich>
              </c:tx>
              <c:dLblPos val="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BE47-42C1-9EB3-5A31F195F317}"/>
                </c:ext>
              </c:extLst>
            </c:dLbl>
            <c:spPr>
              <a:noFill/>
              <a:ln>
                <a:noFill/>
              </a:ln>
              <a:effectLst/>
            </c:spPr>
            <c:txPr>
              <a:bodyPr/>
              <a:lstStyle/>
              <a:p>
                <a:pPr>
                  <a:defRPr sz="1400" b="0">
                    <a:solidFill>
                      <a:srgbClr val="FFFFFF"/>
                    </a:solidFill>
                  </a:defRPr>
                </a:pPr>
                <a:endParaRPr lang="it-IT"/>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Sheet1!$A$2:$A$24</c:f>
              <c:strCache>
                <c:ptCount val="23"/>
                <c:pt idx="0">
                  <c:v>1997</c:v>
                </c:pt>
                <c:pt idx="1">
                  <c:v>1998</c:v>
                </c:pt>
                <c:pt idx="2">
                  <c:v>1999</c:v>
                </c:pt>
                <c:pt idx="3">
                  <c:v>2000</c:v>
                </c:pt>
                <c:pt idx="4">
                  <c:v>2002</c:v>
                </c:pt>
                <c:pt idx="5">
                  <c:v>2003</c:v>
                </c:pt>
                <c:pt idx="6">
                  <c:v>2004</c:v>
                </c:pt>
                <c:pt idx="7">
                  <c:v>2005</c:v>
                </c:pt>
                <c:pt idx="8">
                  <c:v>2007</c:v>
                </c:pt>
                <c:pt idx="9">
                  <c:v>2009</c:v>
                </c:pt>
                <c:pt idx="10">
                  <c:v>2010</c:v>
                </c:pt>
                <c:pt idx="11">
                  <c:v>2011</c:v>
                </c:pt>
                <c:pt idx="12">
                  <c:v>2012</c:v>
                </c:pt>
                <c:pt idx="13">
                  <c:v>2013</c:v>
                </c:pt>
                <c:pt idx="14">
                  <c:v>2014</c:v>
                </c:pt>
                <c:pt idx="15">
                  <c:v>2015</c:v>
                </c:pt>
                <c:pt idx="16">
                  <c:v>2016</c:v>
                </c:pt>
                <c:pt idx="17">
                  <c:v>2017</c:v>
                </c:pt>
                <c:pt idx="18">
                  <c:v>2018</c:v>
                </c:pt>
                <c:pt idx="19">
                  <c:v>2019</c:v>
                </c:pt>
                <c:pt idx="20">
                  <c:v>2020</c:v>
                </c:pt>
                <c:pt idx="21">
                  <c:v>2021</c:v>
                </c:pt>
                <c:pt idx="22">
                  <c:v>2022</c:v>
                </c:pt>
              </c:strCache>
            </c:strRef>
          </c:cat>
          <c:val>
            <c:numRef>
              <c:f>Sheet1!$C$2:$C$24</c:f>
              <c:numCache>
                <c:formatCode>General</c:formatCode>
                <c:ptCount val="23"/>
                <c:pt idx="0">
                  <c:v>4</c:v>
                </c:pt>
                <c:pt idx="1">
                  <c:v>8</c:v>
                </c:pt>
                <c:pt idx="2">
                  <c:v>6</c:v>
                </c:pt>
                <c:pt idx="3">
                  <c:v>5</c:v>
                </c:pt>
                <c:pt idx="4">
                  <c:v>7</c:v>
                </c:pt>
                <c:pt idx="5">
                  <c:v>9</c:v>
                </c:pt>
                <c:pt idx="6">
                  <c:v>7</c:v>
                </c:pt>
                <c:pt idx="7">
                  <c:v>19</c:v>
                </c:pt>
                <c:pt idx="8">
                  <c:v>17</c:v>
                </c:pt>
                <c:pt idx="9">
                  <c:v>17</c:v>
                </c:pt>
                <c:pt idx="10">
                  <c:v>22</c:v>
                </c:pt>
                <c:pt idx="11">
                  <c:v>36</c:v>
                </c:pt>
                <c:pt idx="12">
                  <c:v>35</c:v>
                </c:pt>
                <c:pt idx="13">
                  <c:v>36</c:v>
                </c:pt>
                <c:pt idx="14">
                  <c:v>37</c:v>
                </c:pt>
                <c:pt idx="15">
                  <c:v>32</c:v>
                </c:pt>
                <c:pt idx="16">
                  <c:v>36</c:v>
                </c:pt>
                <c:pt idx="17">
                  <c:v>34</c:v>
                </c:pt>
                <c:pt idx="18">
                  <c:v>34</c:v>
                </c:pt>
                <c:pt idx="19">
                  <c:v>35</c:v>
                </c:pt>
                <c:pt idx="20">
                  <c:v>33</c:v>
                </c:pt>
                <c:pt idx="21">
                  <c:v>35</c:v>
                </c:pt>
                <c:pt idx="22">
                  <c:v>33</c:v>
                </c:pt>
              </c:numCache>
            </c:numRef>
          </c:val>
          <c:smooth val="0"/>
          <c:extLst>
            <c:ext xmlns:c16="http://schemas.microsoft.com/office/drawing/2014/chart" uri="{C3380CC4-5D6E-409C-BE32-E72D297353CC}">
              <c16:uniqueId val="{0000000C-BE47-42C1-9EB3-5A31F195F317}"/>
            </c:ext>
          </c:extLst>
        </c:ser>
        <c:ser>
          <c:idx val="2"/>
          <c:order val="2"/>
          <c:tx>
            <c:strRef>
              <c:f>Sheet1!$D$1</c:f>
              <c:strCache>
                <c:ptCount val="1"/>
                <c:pt idx="0">
                  <c:v>nè vantaggi nè svantaggi </c:v>
                </c:pt>
              </c:strCache>
            </c:strRef>
          </c:tx>
          <c:spPr>
            <a:ln w="190500">
              <a:solidFill>
                <a:srgbClr val="655B6F"/>
              </a:solidFill>
            </a:ln>
          </c:spPr>
          <c:marker>
            <c:symbol val="circle"/>
            <c:size val="20"/>
            <c:spPr>
              <a:solidFill>
                <a:srgbClr val="655B6F"/>
              </a:solidFill>
              <a:ln w="15875">
                <a:solidFill>
                  <a:sysClr val="window" lastClr="FFFFFF"/>
                </a:solidFill>
              </a:ln>
            </c:spPr>
          </c:marker>
          <c:dLbls>
            <c:dLbl>
              <c:idx val="16"/>
              <c:layout>
                <c:manualLayout>
                  <c:x val="-3.53646118552833E-2"/>
                  <c:y val="-2.7080001458367098E-3"/>
                </c:manualLayout>
              </c:layout>
              <c:tx>
                <c:rich>
                  <a:bodyPr/>
                  <a:lstStyle/>
                  <a:p>
                    <a:r>
                      <a:rPr lang="en-US" dirty="0">
                        <a:ea typeface="Calibri"/>
                      </a:rPr>
                      <a:t>15</a:t>
                    </a:r>
                  </a:p>
                </c:rich>
              </c:tx>
              <c:dLblPos val="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BE47-42C1-9EB3-5A31F195F317}"/>
                </c:ext>
              </c:extLst>
            </c:dLbl>
            <c:dLbl>
              <c:idx val="18"/>
              <c:layout>
                <c:manualLayout>
                  <c:x val="-4.0998414359791902E-2"/>
                  <c:y val="-5.4157870801038004E-3"/>
                </c:manualLayout>
              </c:layout>
              <c:tx>
                <c:rich>
                  <a:bodyPr/>
                  <a:lstStyle/>
                  <a:p>
                    <a:r>
                      <a:rPr lang="en-US" dirty="0">
                        <a:ea typeface="Calibri"/>
                      </a:rPr>
                      <a:t>16</a:t>
                    </a:r>
                  </a:p>
                </c:rich>
              </c:tx>
              <c:dLblPos val="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BE47-42C1-9EB3-5A31F195F317}"/>
                </c:ext>
              </c:extLst>
            </c:dLbl>
            <c:spPr>
              <a:noFill/>
              <a:ln>
                <a:noFill/>
              </a:ln>
              <a:effectLst/>
            </c:spPr>
            <c:txPr>
              <a:bodyPr/>
              <a:lstStyle/>
              <a:p>
                <a:pPr>
                  <a:defRPr sz="1400" b="0">
                    <a:solidFill>
                      <a:srgbClr val="FFFFFF"/>
                    </a:solidFill>
                  </a:defRPr>
                </a:pPr>
                <a:endParaRPr lang="it-IT"/>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Sheet1!$A$2:$A$24</c:f>
              <c:strCache>
                <c:ptCount val="23"/>
                <c:pt idx="0">
                  <c:v>1997</c:v>
                </c:pt>
                <c:pt idx="1">
                  <c:v>1998</c:v>
                </c:pt>
                <c:pt idx="2">
                  <c:v>1999</c:v>
                </c:pt>
                <c:pt idx="3">
                  <c:v>2000</c:v>
                </c:pt>
                <c:pt idx="4">
                  <c:v>2002</c:v>
                </c:pt>
                <c:pt idx="5">
                  <c:v>2003</c:v>
                </c:pt>
                <c:pt idx="6">
                  <c:v>2004</c:v>
                </c:pt>
                <c:pt idx="7">
                  <c:v>2005</c:v>
                </c:pt>
                <c:pt idx="8">
                  <c:v>2007</c:v>
                </c:pt>
                <c:pt idx="9">
                  <c:v>2009</c:v>
                </c:pt>
                <c:pt idx="10">
                  <c:v>2010</c:v>
                </c:pt>
                <c:pt idx="11">
                  <c:v>2011</c:v>
                </c:pt>
                <c:pt idx="12">
                  <c:v>2012</c:v>
                </c:pt>
                <c:pt idx="13">
                  <c:v>2013</c:v>
                </c:pt>
                <c:pt idx="14">
                  <c:v>2014</c:v>
                </c:pt>
                <c:pt idx="15">
                  <c:v>2015</c:v>
                </c:pt>
                <c:pt idx="16">
                  <c:v>2016</c:v>
                </c:pt>
                <c:pt idx="17">
                  <c:v>2017</c:v>
                </c:pt>
                <c:pt idx="18">
                  <c:v>2018</c:v>
                </c:pt>
                <c:pt idx="19">
                  <c:v>2019</c:v>
                </c:pt>
                <c:pt idx="20">
                  <c:v>2020</c:v>
                </c:pt>
                <c:pt idx="21">
                  <c:v>2021</c:v>
                </c:pt>
                <c:pt idx="22">
                  <c:v>2022</c:v>
                </c:pt>
              </c:strCache>
            </c:strRef>
          </c:cat>
          <c:val>
            <c:numRef>
              <c:f>Sheet1!$D$2:$D$24</c:f>
              <c:numCache>
                <c:formatCode>General</c:formatCode>
                <c:ptCount val="23"/>
                <c:pt idx="0">
                  <c:v>2</c:v>
                </c:pt>
                <c:pt idx="1">
                  <c:v>3</c:v>
                </c:pt>
                <c:pt idx="2">
                  <c:v>4</c:v>
                </c:pt>
                <c:pt idx="3">
                  <c:v>3</c:v>
                </c:pt>
                <c:pt idx="4">
                  <c:v>8</c:v>
                </c:pt>
                <c:pt idx="5">
                  <c:v>2</c:v>
                </c:pt>
                <c:pt idx="6">
                  <c:v>5</c:v>
                </c:pt>
                <c:pt idx="7">
                  <c:v>3</c:v>
                </c:pt>
                <c:pt idx="8">
                  <c:v>6</c:v>
                </c:pt>
                <c:pt idx="9">
                  <c:v>6</c:v>
                </c:pt>
                <c:pt idx="10">
                  <c:v>9</c:v>
                </c:pt>
                <c:pt idx="11">
                  <c:v>15</c:v>
                </c:pt>
                <c:pt idx="12">
                  <c:v>18</c:v>
                </c:pt>
                <c:pt idx="13">
                  <c:v>16</c:v>
                </c:pt>
                <c:pt idx="14">
                  <c:v>20</c:v>
                </c:pt>
                <c:pt idx="15">
                  <c:v>20</c:v>
                </c:pt>
                <c:pt idx="16">
                  <c:v>15</c:v>
                </c:pt>
                <c:pt idx="17">
                  <c:v>15</c:v>
                </c:pt>
                <c:pt idx="18">
                  <c:v>16</c:v>
                </c:pt>
                <c:pt idx="19">
                  <c:v>14</c:v>
                </c:pt>
                <c:pt idx="20">
                  <c:v>17</c:v>
                </c:pt>
                <c:pt idx="21">
                  <c:v>16</c:v>
                </c:pt>
                <c:pt idx="22">
                  <c:v>15</c:v>
                </c:pt>
              </c:numCache>
            </c:numRef>
          </c:val>
          <c:smooth val="0"/>
          <c:extLst>
            <c:ext xmlns:c16="http://schemas.microsoft.com/office/drawing/2014/chart" uri="{C3380CC4-5D6E-409C-BE32-E72D297353CC}">
              <c16:uniqueId val="{0000000F-BE47-42C1-9EB3-5A31F195F317}"/>
            </c:ext>
          </c:extLst>
        </c:ser>
        <c:ser>
          <c:idx val="3"/>
          <c:order val="3"/>
          <c:tx>
            <c:strRef>
              <c:f>Sheet1!$E$1</c:f>
              <c:strCache>
                <c:ptCount val="1"/>
                <c:pt idx="0">
                  <c:v>più svantaggi</c:v>
                </c:pt>
              </c:strCache>
            </c:strRef>
          </c:tx>
          <c:spPr>
            <a:ln w="190500"/>
          </c:spPr>
          <c:marker>
            <c:symbol val="circle"/>
            <c:size val="20"/>
            <c:spPr>
              <a:ln w="15875">
                <a:solidFill>
                  <a:sysClr val="window" lastClr="FFFFFF"/>
                </a:solidFill>
              </a:ln>
            </c:spPr>
          </c:marker>
          <c:dLbls>
            <c:dLbl>
              <c:idx val="17"/>
              <c:layout>
                <c:manualLayout>
                  <c:x val="-3.3956299853457501E-2"/>
                  <c:y val="0"/>
                </c:manualLayout>
              </c:layout>
              <c:tx>
                <c:rich>
                  <a:bodyPr/>
                  <a:lstStyle/>
                  <a:p>
                    <a:r>
                      <a:rPr lang="en-US" dirty="0">
                        <a:ea typeface="Calibri"/>
                      </a:rPr>
                      <a:t>33</a:t>
                    </a:r>
                  </a:p>
                </c:rich>
              </c:tx>
              <c:dLblPos val="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BE47-42C1-9EB3-5A31F195F317}"/>
                </c:ext>
              </c:extLst>
            </c:dLbl>
            <c:dLbl>
              <c:idx val="19"/>
              <c:delete val="1"/>
              <c:extLst>
                <c:ext xmlns:c15="http://schemas.microsoft.com/office/drawing/2012/chart" uri="{CE6537A1-D6FC-4f65-9D91-7224C49458BB}"/>
                <c:ext xmlns:c16="http://schemas.microsoft.com/office/drawing/2014/chart" uri="{C3380CC4-5D6E-409C-BE32-E72D297353CC}">
                  <c16:uniqueId val="{00000000-2005-41EB-B8D8-F816FD17E177}"/>
                </c:ext>
              </c:extLst>
            </c:dLbl>
            <c:spPr>
              <a:noFill/>
              <a:ln>
                <a:noFill/>
              </a:ln>
              <a:effectLst/>
            </c:spPr>
            <c:txPr>
              <a:bodyPr/>
              <a:lstStyle/>
              <a:p>
                <a:pPr>
                  <a:defRPr sz="1400" b="0">
                    <a:solidFill>
                      <a:schemeClr val="bg1"/>
                    </a:solidFill>
                  </a:defRPr>
                </a:pPr>
                <a:endParaRPr lang="it-IT"/>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Sheet1!$A$2:$A$24</c:f>
              <c:strCache>
                <c:ptCount val="23"/>
                <c:pt idx="0">
                  <c:v>1997</c:v>
                </c:pt>
                <c:pt idx="1">
                  <c:v>1998</c:v>
                </c:pt>
                <c:pt idx="2">
                  <c:v>1999</c:v>
                </c:pt>
                <c:pt idx="3">
                  <c:v>2000</c:v>
                </c:pt>
                <c:pt idx="4">
                  <c:v>2002</c:v>
                </c:pt>
                <c:pt idx="5">
                  <c:v>2003</c:v>
                </c:pt>
                <c:pt idx="6">
                  <c:v>2004</c:v>
                </c:pt>
                <c:pt idx="7">
                  <c:v>2005</c:v>
                </c:pt>
                <c:pt idx="8">
                  <c:v>2007</c:v>
                </c:pt>
                <c:pt idx="9">
                  <c:v>2009</c:v>
                </c:pt>
                <c:pt idx="10">
                  <c:v>2010</c:v>
                </c:pt>
                <c:pt idx="11">
                  <c:v>2011</c:v>
                </c:pt>
                <c:pt idx="12">
                  <c:v>2012</c:v>
                </c:pt>
                <c:pt idx="13">
                  <c:v>2013</c:v>
                </c:pt>
                <c:pt idx="14">
                  <c:v>2014</c:v>
                </c:pt>
                <c:pt idx="15">
                  <c:v>2015</c:v>
                </c:pt>
                <c:pt idx="16">
                  <c:v>2016</c:v>
                </c:pt>
                <c:pt idx="17">
                  <c:v>2017</c:v>
                </c:pt>
                <c:pt idx="18">
                  <c:v>2018</c:v>
                </c:pt>
                <c:pt idx="19">
                  <c:v>2019</c:v>
                </c:pt>
                <c:pt idx="20">
                  <c:v>2020</c:v>
                </c:pt>
                <c:pt idx="21">
                  <c:v>2021</c:v>
                </c:pt>
                <c:pt idx="22">
                  <c:v>2022</c:v>
                </c:pt>
              </c:strCache>
            </c:strRef>
          </c:cat>
          <c:val>
            <c:numRef>
              <c:f>Sheet1!$E$2:$E$24</c:f>
              <c:numCache>
                <c:formatCode>General</c:formatCode>
                <c:ptCount val="23"/>
                <c:pt idx="0">
                  <c:v>37</c:v>
                </c:pt>
                <c:pt idx="1">
                  <c:v>29</c:v>
                </c:pt>
                <c:pt idx="2">
                  <c:v>26</c:v>
                </c:pt>
                <c:pt idx="3">
                  <c:v>39</c:v>
                </c:pt>
                <c:pt idx="4">
                  <c:v>15</c:v>
                </c:pt>
                <c:pt idx="5">
                  <c:v>30</c:v>
                </c:pt>
                <c:pt idx="6">
                  <c:v>35</c:v>
                </c:pt>
                <c:pt idx="7">
                  <c:v>27</c:v>
                </c:pt>
                <c:pt idx="8">
                  <c:v>27</c:v>
                </c:pt>
                <c:pt idx="9">
                  <c:v>24</c:v>
                </c:pt>
                <c:pt idx="10">
                  <c:v>22</c:v>
                </c:pt>
                <c:pt idx="11">
                  <c:v>22</c:v>
                </c:pt>
                <c:pt idx="12">
                  <c:v>26</c:v>
                </c:pt>
                <c:pt idx="13">
                  <c:v>32</c:v>
                </c:pt>
                <c:pt idx="14">
                  <c:v>25</c:v>
                </c:pt>
                <c:pt idx="15">
                  <c:v>30</c:v>
                </c:pt>
                <c:pt idx="16">
                  <c:v>32</c:v>
                </c:pt>
                <c:pt idx="17">
                  <c:v>33</c:v>
                </c:pt>
                <c:pt idx="18">
                  <c:v>30</c:v>
                </c:pt>
                <c:pt idx="19">
                  <c:v>25</c:v>
                </c:pt>
                <c:pt idx="20">
                  <c:v>28</c:v>
                </c:pt>
                <c:pt idx="21">
                  <c:v>25</c:v>
                </c:pt>
                <c:pt idx="22">
                  <c:v>24</c:v>
                </c:pt>
              </c:numCache>
            </c:numRef>
          </c:val>
          <c:smooth val="0"/>
          <c:extLst>
            <c:ext xmlns:c16="http://schemas.microsoft.com/office/drawing/2014/chart" uri="{C3380CC4-5D6E-409C-BE32-E72D297353CC}">
              <c16:uniqueId val="{00000011-BE47-42C1-9EB3-5A31F195F317}"/>
            </c:ext>
          </c:extLst>
        </c:ser>
        <c:dLbls>
          <c:showLegendKey val="0"/>
          <c:showVal val="1"/>
          <c:showCatName val="0"/>
          <c:showSerName val="0"/>
          <c:showPercent val="0"/>
          <c:showBubbleSize val="0"/>
        </c:dLbls>
        <c:marker val="1"/>
        <c:smooth val="0"/>
        <c:axId val="1767710216"/>
        <c:axId val="1767713576"/>
      </c:lineChart>
      <c:catAx>
        <c:axId val="1767710216"/>
        <c:scaling>
          <c:orientation val="minMax"/>
        </c:scaling>
        <c:delete val="0"/>
        <c:axPos val="b"/>
        <c:numFmt formatCode="General" sourceLinked="1"/>
        <c:majorTickMark val="none"/>
        <c:minorTickMark val="none"/>
        <c:tickLblPos val="nextTo"/>
        <c:spPr>
          <a:ln w="9675">
            <a:solidFill>
              <a:srgbClr val="C2B8B1"/>
            </a:solidFill>
            <a:prstDash val="solid"/>
          </a:ln>
        </c:spPr>
        <c:txPr>
          <a:bodyPr rot="0" vert="horz"/>
          <a:lstStyle/>
          <a:p>
            <a:pPr>
              <a:defRPr sz="1000" b="0"/>
            </a:pPr>
            <a:endParaRPr lang="it-IT"/>
          </a:p>
        </c:txPr>
        <c:crossAx val="1767713576"/>
        <c:crossesAt val="0"/>
        <c:auto val="1"/>
        <c:lblAlgn val="ctr"/>
        <c:lblOffset val="100"/>
        <c:tickLblSkip val="1"/>
        <c:tickMarkSkip val="1"/>
        <c:noMultiLvlLbl val="0"/>
      </c:catAx>
      <c:valAx>
        <c:axId val="1767713576"/>
        <c:scaling>
          <c:orientation val="minMax"/>
          <c:max val="80"/>
          <c:min val="0"/>
        </c:scaling>
        <c:delete val="1"/>
        <c:axPos val="l"/>
        <c:numFmt formatCode="0" sourceLinked="0"/>
        <c:majorTickMark val="out"/>
        <c:minorTickMark val="none"/>
        <c:tickLblPos val="nextTo"/>
        <c:crossAx val="1767710216"/>
        <c:crosses val="autoZero"/>
        <c:crossBetween val="between"/>
        <c:majorUnit val="2"/>
      </c:valAx>
      <c:spPr>
        <a:noFill/>
        <a:ln w="25387">
          <a:noFill/>
        </a:ln>
      </c:spPr>
    </c:plotArea>
    <c:legend>
      <c:legendPos val="r"/>
      <c:layout>
        <c:manualLayout>
          <c:xMode val="edge"/>
          <c:yMode val="edge"/>
          <c:x val="3.8121571959653003E-2"/>
          <c:y val="7.8806620730944701E-2"/>
          <c:w val="0.90835835779220497"/>
          <c:h val="0.122698994089136"/>
        </c:manualLayout>
      </c:layout>
      <c:overlay val="0"/>
      <c:spPr>
        <a:noFill/>
        <a:ln>
          <a:noFill/>
        </a:ln>
      </c:spPr>
      <c:txPr>
        <a:bodyPr/>
        <a:lstStyle/>
        <a:p>
          <a:pPr>
            <a:defRPr sz="1200" b="0"/>
          </a:pPr>
          <a:endParaRPr lang="it-IT"/>
        </a:p>
      </c:txPr>
    </c:legend>
    <c:plotVisOnly val="1"/>
    <c:dispBlanksAs val="gap"/>
    <c:showDLblsOverMax val="0"/>
  </c:chart>
  <c:spPr>
    <a:noFill/>
    <a:ln>
      <a:noFill/>
    </a:ln>
  </c:spPr>
  <c:txPr>
    <a:bodyPr/>
    <a:lstStyle/>
    <a:p>
      <a:pPr>
        <a:defRPr sz="915" b="1" i="0" u="none" strike="noStrike" baseline="0">
          <a:solidFill>
            <a:srgbClr val="000000"/>
          </a:solidFill>
          <a:latin typeface="Calibri"/>
          <a:ea typeface="Arial"/>
          <a:cs typeface="Calibri"/>
        </a:defRPr>
      </a:pPr>
      <a:endParaRPr lang="it-IT"/>
    </a:p>
  </c:txPr>
  <c:externalData r:id="rId2">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it-IT"/>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4773657114389497E-2"/>
          <c:y val="8.1182109497924801E-2"/>
          <c:w val="0.93401262992707501"/>
          <c:h val="0.72233654733354702"/>
        </c:manualLayout>
      </c:layout>
      <c:lineChart>
        <c:grouping val="standard"/>
        <c:varyColors val="0"/>
        <c:ser>
          <c:idx val="0"/>
          <c:order val="0"/>
          <c:spPr>
            <a:ln w="317500" cap="rnd" cmpd="sng" algn="ctr">
              <a:solidFill>
                <a:srgbClr val="CB5818"/>
              </a:solidFill>
              <a:prstDash val="solid"/>
              <a:round/>
              <a:headEnd type="none" w="med" len="med"/>
              <a:tailEnd type="none" w="med" len="med"/>
            </a:ln>
            <a:effectLst/>
          </c:spPr>
          <c:marker>
            <c:symbol val="circle"/>
            <c:size val="25"/>
            <c:spPr>
              <a:solidFill>
                <a:srgbClr val="CA5817"/>
              </a:solidFill>
              <a:ln>
                <a:solidFill>
                  <a:sysClr val="window" lastClr="FFFFFF"/>
                </a:solidFill>
                <a:prstDash val="solid"/>
              </a:ln>
              <a:effectLst/>
              <a:scene3d>
                <a:camera prst="orthographicFront"/>
                <a:lightRig rig="threePt" dir="t"/>
              </a:scene3d>
              <a:sp3d/>
            </c:spPr>
          </c:marker>
          <c:dPt>
            <c:idx val="14"/>
            <c:bubble3D val="0"/>
            <c:extLst>
              <c:ext xmlns:c16="http://schemas.microsoft.com/office/drawing/2014/chart" uri="{C3380CC4-5D6E-409C-BE32-E72D297353CC}">
                <c16:uniqueId val="{00000000-AD0D-43F9-B354-9EF9E1309F3C}"/>
              </c:ext>
            </c:extLst>
          </c:dPt>
          <c:dLbls>
            <c:spPr>
              <a:noFill/>
              <a:ln w="19350">
                <a:noFill/>
              </a:ln>
            </c:spPr>
            <c:txPr>
              <a:bodyPr/>
              <a:lstStyle/>
              <a:p>
                <a:pPr>
                  <a:defRPr lang="en-US" sz="1400" b="0" i="0" u="none" strike="noStrike" baseline="0">
                    <a:solidFill>
                      <a:schemeClr val="bg1"/>
                    </a:solidFill>
                    <a:latin typeface="Calibri"/>
                    <a:ea typeface="Helvetica Neue"/>
                    <a:cs typeface="Calibri"/>
                  </a:defRPr>
                </a:pPr>
                <a:endParaRPr lang="it-IT"/>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Sheet1!$A$2:$A$24</c:f>
              <c:strCache>
                <c:ptCount val="23"/>
                <c:pt idx="0">
                  <c:v>1997</c:v>
                </c:pt>
                <c:pt idx="1">
                  <c:v>1998</c:v>
                </c:pt>
                <c:pt idx="2">
                  <c:v>1999</c:v>
                </c:pt>
                <c:pt idx="3">
                  <c:v>2000</c:v>
                </c:pt>
                <c:pt idx="4">
                  <c:v>2002</c:v>
                </c:pt>
                <c:pt idx="5">
                  <c:v>2003</c:v>
                </c:pt>
                <c:pt idx="6">
                  <c:v>2004</c:v>
                </c:pt>
                <c:pt idx="7">
                  <c:v>2005</c:v>
                </c:pt>
                <c:pt idx="8">
                  <c:v>2007</c:v>
                </c:pt>
                <c:pt idx="9">
                  <c:v>2009</c:v>
                </c:pt>
                <c:pt idx="10">
                  <c:v>2010</c:v>
                </c:pt>
                <c:pt idx="11">
                  <c:v>2011</c:v>
                </c:pt>
                <c:pt idx="12">
                  <c:v>2012</c:v>
                </c:pt>
                <c:pt idx="13">
                  <c:v>2013</c:v>
                </c:pt>
                <c:pt idx="14">
                  <c:v>2014</c:v>
                </c:pt>
                <c:pt idx="15">
                  <c:v>2015</c:v>
                </c:pt>
                <c:pt idx="16">
                  <c:v>2016</c:v>
                </c:pt>
                <c:pt idx="17">
                  <c:v>2017</c:v>
                </c:pt>
                <c:pt idx="18">
                  <c:v>2018</c:v>
                </c:pt>
                <c:pt idx="19">
                  <c:v>2019</c:v>
                </c:pt>
                <c:pt idx="20">
                  <c:v>2020</c:v>
                </c:pt>
                <c:pt idx="21">
                  <c:v>2021</c:v>
                </c:pt>
                <c:pt idx="22">
                  <c:v>2022</c:v>
                </c:pt>
              </c:strCache>
            </c:strRef>
          </c:cat>
          <c:val>
            <c:numRef>
              <c:f>Sheet1!$B$2:$B$24</c:f>
              <c:numCache>
                <c:formatCode>General</c:formatCode>
                <c:ptCount val="23"/>
                <c:pt idx="0">
                  <c:v>45</c:v>
                </c:pt>
                <c:pt idx="1">
                  <c:v>49</c:v>
                </c:pt>
                <c:pt idx="2">
                  <c:v>45</c:v>
                </c:pt>
                <c:pt idx="3">
                  <c:v>43</c:v>
                </c:pt>
                <c:pt idx="4">
                  <c:v>41</c:v>
                </c:pt>
                <c:pt idx="5">
                  <c:v>43</c:v>
                </c:pt>
                <c:pt idx="6">
                  <c:v>43</c:v>
                </c:pt>
                <c:pt idx="7">
                  <c:v>45</c:v>
                </c:pt>
                <c:pt idx="8">
                  <c:v>47</c:v>
                </c:pt>
                <c:pt idx="9">
                  <c:v>52</c:v>
                </c:pt>
                <c:pt idx="10">
                  <c:v>50</c:v>
                </c:pt>
                <c:pt idx="11">
                  <c:v>52</c:v>
                </c:pt>
                <c:pt idx="12">
                  <c:v>53</c:v>
                </c:pt>
                <c:pt idx="13">
                  <c:v>55</c:v>
                </c:pt>
                <c:pt idx="14">
                  <c:v>58</c:v>
                </c:pt>
                <c:pt idx="15">
                  <c:v>57</c:v>
                </c:pt>
                <c:pt idx="16">
                  <c:v>54</c:v>
                </c:pt>
                <c:pt idx="17">
                  <c:v>56</c:v>
                </c:pt>
                <c:pt idx="18">
                  <c:v>50</c:v>
                </c:pt>
                <c:pt idx="19">
                  <c:v>50</c:v>
                </c:pt>
                <c:pt idx="20">
                  <c:v>54</c:v>
                </c:pt>
                <c:pt idx="21">
                  <c:v>51</c:v>
                </c:pt>
                <c:pt idx="22">
                  <c:v>47</c:v>
                </c:pt>
              </c:numCache>
            </c:numRef>
          </c:val>
          <c:smooth val="1"/>
          <c:extLst>
            <c:ext xmlns:c16="http://schemas.microsoft.com/office/drawing/2014/chart" uri="{C3380CC4-5D6E-409C-BE32-E72D297353CC}">
              <c16:uniqueId val="{00000001-AD0D-43F9-B354-9EF9E1309F3C}"/>
            </c:ext>
          </c:extLst>
        </c:ser>
        <c:dLbls>
          <c:showLegendKey val="0"/>
          <c:showVal val="1"/>
          <c:showCatName val="0"/>
          <c:showSerName val="0"/>
          <c:showPercent val="0"/>
          <c:showBubbleSize val="0"/>
        </c:dLbls>
        <c:marker val="1"/>
        <c:smooth val="0"/>
        <c:axId val="2132887704"/>
        <c:axId val="2132883576"/>
      </c:lineChart>
      <c:catAx>
        <c:axId val="2132887704"/>
        <c:scaling>
          <c:orientation val="minMax"/>
        </c:scaling>
        <c:delete val="0"/>
        <c:axPos val="b"/>
        <c:numFmt formatCode="General" sourceLinked="1"/>
        <c:majorTickMark val="none"/>
        <c:minorTickMark val="none"/>
        <c:tickLblPos val="nextTo"/>
        <c:spPr>
          <a:ln w="9675">
            <a:solidFill>
              <a:srgbClr val="C2B8B1"/>
            </a:solidFill>
            <a:prstDash val="solid"/>
          </a:ln>
        </c:spPr>
        <c:txPr>
          <a:bodyPr rot="0" vert="horz"/>
          <a:lstStyle/>
          <a:p>
            <a:pPr>
              <a:defRPr lang="en-US" sz="1000" b="0" i="0" u="none" strike="noStrike" baseline="0">
                <a:solidFill>
                  <a:srgbClr val="000000"/>
                </a:solidFill>
                <a:latin typeface="Calibri"/>
                <a:ea typeface="Arial"/>
                <a:cs typeface="Calibri"/>
              </a:defRPr>
            </a:pPr>
            <a:endParaRPr lang="it-IT"/>
          </a:p>
        </c:txPr>
        <c:crossAx val="2132883576"/>
        <c:crossesAt val="0"/>
        <c:auto val="1"/>
        <c:lblAlgn val="ctr"/>
        <c:lblOffset val="100"/>
        <c:tickLblSkip val="1"/>
        <c:tickMarkSkip val="1"/>
        <c:noMultiLvlLbl val="0"/>
      </c:catAx>
      <c:valAx>
        <c:axId val="2132883576"/>
        <c:scaling>
          <c:orientation val="minMax"/>
          <c:max val="100"/>
          <c:min val="20"/>
        </c:scaling>
        <c:delete val="1"/>
        <c:axPos val="l"/>
        <c:numFmt formatCode="0" sourceLinked="0"/>
        <c:majorTickMark val="out"/>
        <c:minorTickMark val="none"/>
        <c:tickLblPos val="nextTo"/>
        <c:crossAx val="2132887704"/>
        <c:crosses val="autoZero"/>
        <c:crossBetween val="between"/>
        <c:majorUnit val="2"/>
      </c:valAx>
      <c:spPr>
        <a:noFill/>
        <a:ln w="25387">
          <a:noFill/>
        </a:ln>
      </c:spPr>
    </c:plotArea>
    <c:plotVisOnly val="1"/>
    <c:dispBlanksAs val="gap"/>
    <c:showDLblsOverMax val="0"/>
  </c:chart>
  <c:spPr>
    <a:noFill/>
    <a:ln w="9525" cmpd="sng">
      <a:noFill/>
    </a:ln>
  </c:spPr>
  <c:txPr>
    <a:bodyPr/>
    <a:lstStyle/>
    <a:p>
      <a:pPr>
        <a:defRPr sz="915" b="1" i="0" u="none" strike="noStrike" baseline="0">
          <a:solidFill>
            <a:srgbClr val="000000"/>
          </a:solidFill>
          <a:latin typeface="Arial"/>
          <a:ea typeface="Arial"/>
          <a:cs typeface="Arial"/>
        </a:defRPr>
      </a:pPr>
      <a:endParaRPr lang="it-IT"/>
    </a:p>
  </c:txPr>
  <c:externalData r:id="rId2">
    <c:autoUpdate val="0"/>
  </c:externalData>
</c:chartSpace>
</file>

<file path=ppt/charts/chart18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1.9950124688279301E-2"/>
          <c:y val="0.14257693436589799"/>
          <c:w val="0.93516209476309198"/>
          <c:h val="0.44068320877830702"/>
        </c:manualLayout>
      </c:layout>
      <c:barChart>
        <c:barDir val="col"/>
        <c:grouping val="clustered"/>
        <c:varyColors val="0"/>
        <c:ser>
          <c:idx val="0"/>
          <c:order val="0"/>
          <c:tx>
            <c:strRef>
              <c:f>Foglio1!$B$1</c:f>
              <c:strCache>
                <c:ptCount val="1"/>
                <c:pt idx="0">
                  <c:v>Serie 1</c:v>
                </c:pt>
              </c:strCache>
            </c:strRef>
          </c:tx>
          <c:spPr>
            <a:solidFill>
              <a:srgbClr val="9F0101"/>
            </a:solidFill>
            <a:ln>
              <a:solidFill>
                <a:srgbClr val="9F0101"/>
              </a:solidFill>
            </a:ln>
          </c:spPr>
          <c:invertIfNegative val="0"/>
          <c:dPt>
            <c:idx val="0"/>
            <c:invertIfNegative val="0"/>
            <c:bubble3D val="0"/>
            <c:spPr>
              <a:solidFill>
                <a:srgbClr val="CA5817"/>
              </a:solidFill>
              <a:ln>
                <a:noFill/>
              </a:ln>
            </c:spPr>
            <c:extLst>
              <c:ext xmlns:c16="http://schemas.microsoft.com/office/drawing/2014/chart" uri="{C3380CC4-5D6E-409C-BE32-E72D297353CC}">
                <c16:uniqueId val="{00000001-DDA7-4295-95F7-A3527AE72174}"/>
              </c:ext>
            </c:extLst>
          </c:dPt>
          <c:dPt>
            <c:idx val="1"/>
            <c:invertIfNegative val="0"/>
            <c:bubble3D val="0"/>
            <c:spPr>
              <a:solidFill>
                <a:srgbClr val="F5910F"/>
              </a:solidFill>
              <a:ln>
                <a:noFill/>
              </a:ln>
            </c:spPr>
            <c:extLst>
              <c:ext xmlns:c16="http://schemas.microsoft.com/office/drawing/2014/chart" uri="{C3380CC4-5D6E-409C-BE32-E72D297353CC}">
                <c16:uniqueId val="{00000003-DDA7-4295-95F7-A3527AE72174}"/>
              </c:ext>
            </c:extLst>
          </c:dPt>
          <c:dPt>
            <c:idx val="2"/>
            <c:invertIfNegative val="0"/>
            <c:bubble3D val="0"/>
            <c:spPr>
              <a:solidFill>
                <a:srgbClr val="54A8C9"/>
              </a:solidFill>
              <a:ln>
                <a:noFill/>
              </a:ln>
            </c:spPr>
            <c:extLst>
              <c:ext xmlns:c16="http://schemas.microsoft.com/office/drawing/2014/chart" uri="{C3380CC4-5D6E-409C-BE32-E72D297353CC}">
                <c16:uniqueId val="{00000005-DDA7-4295-95F7-A3527AE72174}"/>
              </c:ext>
            </c:extLst>
          </c:dPt>
          <c:dPt>
            <c:idx val="3"/>
            <c:invertIfNegative val="0"/>
            <c:bubble3D val="0"/>
            <c:spPr>
              <a:solidFill>
                <a:srgbClr val="655B6F"/>
              </a:solidFill>
              <a:ln>
                <a:noFill/>
              </a:ln>
            </c:spPr>
            <c:extLst>
              <c:ext xmlns:c16="http://schemas.microsoft.com/office/drawing/2014/chart" uri="{C3380CC4-5D6E-409C-BE32-E72D297353CC}">
                <c16:uniqueId val="{00000007-DDA7-4295-95F7-A3527AE72174}"/>
              </c:ext>
            </c:extLst>
          </c:dPt>
          <c:dPt>
            <c:idx val="4"/>
            <c:invertIfNegative val="0"/>
            <c:bubble3D val="0"/>
            <c:spPr>
              <a:solidFill>
                <a:schemeClr val="accent5"/>
              </a:solidFill>
              <a:ln>
                <a:noFill/>
              </a:ln>
            </c:spPr>
            <c:extLst>
              <c:ext xmlns:c16="http://schemas.microsoft.com/office/drawing/2014/chart" uri="{C3380CC4-5D6E-409C-BE32-E72D297353CC}">
                <c16:uniqueId val="{00000009-DDA7-4295-95F7-A3527AE72174}"/>
              </c:ext>
            </c:extLst>
          </c:dPt>
          <c:dLbls>
            <c:dLbl>
              <c:idx val="2"/>
              <c:layout>
                <c:manualLayout>
                  <c:x val="-1.05767222307505E-7"/>
                  <c:y val="0"/>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DDA7-4295-95F7-A3527AE72174}"/>
                </c:ext>
              </c:extLst>
            </c:dLbl>
            <c:spPr>
              <a:noFill/>
              <a:ln>
                <a:noFill/>
              </a:ln>
              <a:effectLst/>
            </c:spPr>
            <c:txPr>
              <a:bodyPr/>
              <a:lstStyle/>
              <a:p>
                <a:pPr>
                  <a:defRPr sz="1800"/>
                </a:pPr>
                <a:endParaRPr lang="it-IT"/>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Foglio1!$A$2:$A$5</c:f>
              <c:strCache>
                <c:ptCount val="4"/>
                <c:pt idx="0">
                  <c:v>del tutto d'accordo</c:v>
                </c:pt>
                <c:pt idx="1">
                  <c:v>d'accordo</c:v>
                </c:pt>
                <c:pt idx="2">
                  <c:v>in disaccordo</c:v>
                </c:pt>
                <c:pt idx="3">
                  <c:v>del tutto in disaccordo</c:v>
                </c:pt>
              </c:strCache>
            </c:strRef>
          </c:cat>
          <c:val>
            <c:numRef>
              <c:f>Foglio1!$B$2:$B$5</c:f>
              <c:numCache>
                <c:formatCode>0</c:formatCode>
                <c:ptCount val="4"/>
                <c:pt idx="0">
                  <c:v>23</c:v>
                </c:pt>
                <c:pt idx="1">
                  <c:v>54</c:v>
                </c:pt>
                <c:pt idx="2">
                  <c:v>19</c:v>
                </c:pt>
                <c:pt idx="3">
                  <c:v>4</c:v>
                </c:pt>
              </c:numCache>
            </c:numRef>
          </c:val>
          <c:extLst>
            <c:ext xmlns:c16="http://schemas.microsoft.com/office/drawing/2014/chart" uri="{C3380CC4-5D6E-409C-BE32-E72D297353CC}">
              <c16:uniqueId val="{0000000A-DDA7-4295-95F7-A3527AE72174}"/>
            </c:ext>
          </c:extLst>
        </c:ser>
        <c:dLbls>
          <c:showLegendKey val="0"/>
          <c:showVal val="0"/>
          <c:showCatName val="0"/>
          <c:showSerName val="0"/>
          <c:showPercent val="0"/>
          <c:showBubbleSize val="0"/>
        </c:dLbls>
        <c:gapWidth val="50"/>
        <c:axId val="-2056376152"/>
        <c:axId val="-2056372760"/>
      </c:barChart>
      <c:catAx>
        <c:axId val="-2056376152"/>
        <c:scaling>
          <c:orientation val="minMax"/>
        </c:scaling>
        <c:delete val="0"/>
        <c:axPos val="b"/>
        <c:numFmt formatCode="General" sourceLinked="0"/>
        <c:majorTickMark val="none"/>
        <c:minorTickMark val="none"/>
        <c:tickLblPos val="nextTo"/>
        <c:spPr>
          <a:ln w="12700" cmpd="sng">
            <a:solidFill>
              <a:schemeClr val="tx1"/>
            </a:solidFill>
          </a:ln>
          <a:effectLst/>
        </c:spPr>
        <c:txPr>
          <a:bodyPr/>
          <a:lstStyle/>
          <a:p>
            <a:pPr>
              <a:defRPr sz="1400" cap="none"/>
            </a:pPr>
            <a:endParaRPr lang="it-IT"/>
          </a:p>
        </c:txPr>
        <c:crossAx val="-2056372760"/>
        <c:crosses val="autoZero"/>
        <c:auto val="1"/>
        <c:lblAlgn val="ctr"/>
        <c:lblOffset val="100"/>
        <c:noMultiLvlLbl val="0"/>
      </c:catAx>
      <c:valAx>
        <c:axId val="-2056372760"/>
        <c:scaling>
          <c:orientation val="minMax"/>
        </c:scaling>
        <c:delete val="1"/>
        <c:axPos val="l"/>
        <c:numFmt formatCode="0" sourceLinked="1"/>
        <c:majorTickMark val="out"/>
        <c:minorTickMark val="none"/>
        <c:tickLblPos val="nextTo"/>
        <c:crossAx val="-2056376152"/>
        <c:crosses val="autoZero"/>
        <c:crossBetween val="between"/>
      </c:valAx>
    </c:plotArea>
    <c:plotVisOnly val="1"/>
    <c:dispBlanksAs val="gap"/>
    <c:showDLblsOverMax val="0"/>
  </c:chart>
  <c:txPr>
    <a:bodyPr/>
    <a:lstStyle/>
    <a:p>
      <a:pPr>
        <a:defRPr sz="1800">
          <a:latin typeface="Calibri"/>
          <a:cs typeface="Calibri"/>
        </a:defRPr>
      </a:pPr>
      <a:endParaRPr lang="it-IT"/>
    </a:p>
  </c:txPr>
  <c:externalData r:id="rId2">
    <c:autoUpdate val="0"/>
  </c:externalData>
</c:chartSpace>
</file>

<file path=ppt/charts/chart18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1.9950124688279301E-2"/>
          <c:y val="0.15421812698944501"/>
          <c:w val="0.93786690877474899"/>
          <c:h val="0.50090902998827302"/>
        </c:manualLayout>
      </c:layout>
      <c:barChart>
        <c:barDir val="col"/>
        <c:grouping val="clustered"/>
        <c:varyColors val="0"/>
        <c:ser>
          <c:idx val="0"/>
          <c:order val="0"/>
          <c:tx>
            <c:strRef>
              <c:f>Foglio1!$B$1</c:f>
              <c:strCache>
                <c:ptCount val="1"/>
                <c:pt idx="0">
                  <c:v>Serie 1</c:v>
                </c:pt>
              </c:strCache>
            </c:strRef>
          </c:tx>
          <c:spPr>
            <a:solidFill>
              <a:srgbClr val="9F0101"/>
            </a:solidFill>
            <a:ln>
              <a:solidFill>
                <a:srgbClr val="9F0101"/>
              </a:solidFill>
            </a:ln>
          </c:spPr>
          <c:invertIfNegative val="0"/>
          <c:dPt>
            <c:idx val="0"/>
            <c:invertIfNegative val="0"/>
            <c:bubble3D val="0"/>
            <c:spPr>
              <a:solidFill>
                <a:srgbClr val="CA5817"/>
              </a:solidFill>
              <a:ln>
                <a:noFill/>
              </a:ln>
            </c:spPr>
            <c:extLst>
              <c:ext xmlns:c16="http://schemas.microsoft.com/office/drawing/2014/chart" uri="{C3380CC4-5D6E-409C-BE32-E72D297353CC}">
                <c16:uniqueId val="{00000001-BFFE-4355-8239-5D0C242EABA6}"/>
              </c:ext>
            </c:extLst>
          </c:dPt>
          <c:dPt>
            <c:idx val="1"/>
            <c:invertIfNegative val="0"/>
            <c:bubble3D val="0"/>
            <c:spPr>
              <a:solidFill>
                <a:srgbClr val="F5910F"/>
              </a:solidFill>
              <a:ln>
                <a:noFill/>
              </a:ln>
            </c:spPr>
            <c:extLst>
              <c:ext xmlns:c16="http://schemas.microsoft.com/office/drawing/2014/chart" uri="{C3380CC4-5D6E-409C-BE32-E72D297353CC}">
                <c16:uniqueId val="{00000003-BFFE-4355-8239-5D0C242EABA6}"/>
              </c:ext>
            </c:extLst>
          </c:dPt>
          <c:dPt>
            <c:idx val="2"/>
            <c:invertIfNegative val="0"/>
            <c:bubble3D val="0"/>
            <c:spPr>
              <a:solidFill>
                <a:srgbClr val="54A8C9"/>
              </a:solidFill>
              <a:ln>
                <a:noFill/>
              </a:ln>
            </c:spPr>
            <c:extLst>
              <c:ext xmlns:c16="http://schemas.microsoft.com/office/drawing/2014/chart" uri="{C3380CC4-5D6E-409C-BE32-E72D297353CC}">
                <c16:uniqueId val="{00000005-BFFE-4355-8239-5D0C242EABA6}"/>
              </c:ext>
            </c:extLst>
          </c:dPt>
          <c:dPt>
            <c:idx val="3"/>
            <c:invertIfNegative val="0"/>
            <c:bubble3D val="0"/>
            <c:spPr>
              <a:solidFill>
                <a:srgbClr val="645A6E"/>
              </a:solidFill>
              <a:ln>
                <a:noFill/>
              </a:ln>
            </c:spPr>
            <c:extLst>
              <c:ext xmlns:c16="http://schemas.microsoft.com/office/drawing/2014/chart" uri="{C3380CC4-5D6E-409C-BE32-E72D297353CC}">
                <c16:uniqueId val="{00000007-BFFE-4355-8239-5D0C242EABA6}"/>
              </c:ext>
            </c:extLst>
          </c:dPt>
          <c:dPt>
            <c:idx val="4"/>
            <c:invertIfNegative val="0"/>
            <c:bubble3D val="0"/>
            <c:spPr>
              <a:solidFill>
                <a:schemeClr val="accent5"/>
              </a:solidFill>
              <a:ln>
                <a:noFill/>
              </a:ln>
            </c:spPr>
            <c:extLst>
              <c:ext xmlns:c16="http://schemas.microsoft.com/office/drawing/2014/chart" uri="{C3380CC4-5D6E-409C-BE32-E72D297353CC}">
                <c16:uniqueId val="{00000009-BFFE-4355-8239-5D0C242EABA6}"/>
              </c:ext>
            </c:extLst>
          </c:dPt>
          <c:dLbls>
            <c:dLbl>
              <c:idx val="2"/>
              <c:layout>
                <c:manualLayout>
                  <c:x val="-1.05767222307505E-7"/>
                  <c:y val="0"/>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BFFE-4355-8239-5D0C242EABA6}"/>
                </c:ext>
              </c:extLst>
            </c:dLbl>
            <c:spPr>
              <a:noFill/>
              <a:ln>
                <a:noFill/>
              </a:ln>
              <a:effectLst/>
            </c:spPr>
            <c:txPr>
              <a:bodyPr/>
              <a:lstStyle/>
              <a:p>
                <a:pPr>
                  <a:defRPr sz="1800"/>
                </a:pPr>
                <a:endParaRPr lang="it-IT"/>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Foglio1!$A$2:$A$3</c:f>
              <c:numCache>
                <c:formatCode>General</c:formatCode>
                <c:ptCount val="2"/>
                <c:pt idx="0">
                  <c:v>2021</c:v>
                </c:pt>
                <c:pt idx="1">
                  <c:v>2022</c:v>
                </c:pt>
              </c:numCache>
            </c:numRef>
          </c:cat>
          <c:val>
            <c:numRef>
              <c:f>Foglio1!$B$2:$B$3</c:f>
              <c:numCache>
                <c:formatCode>0</c:formatCode>
                <c:ptCount val="2"/>
                <c:pt idx="0">
                  <c:v>80</c:v>
                </c:pt>
                <c:pt idx="1">
                  <c:v>77</c:v>
                </c:pt>
              </c:numCache>
            </c:numRef>
          </c:val>
          <c:extLst>
            <c:ext xmlns:c16="http://schemas.microsoft.com/office/drawing/2014/chart" uri="{C3380CC4-5D6E-409C-BE32-E72D297353CC}">
              <c16:uniqueId val="{0000000A-BFFE-4355-8239-5D0C242EABA6}"/>
            </c:ext>
          </c:extLst>
        </c:ser>
        <c:dLbls>
          <c:showLegendKey val="0"/>
          <c:showVal val="0"/>
          <c:showCatName val="0"/>
          <c:showSerName val="0"/>
          <c:showPercent val="0"/>
          <c:showBubbleSize val="0"/>
        </c:dLbls>
        <c:gapWidth val="150"/>
        <c:axId val="-2108037896"/>
        <c:axId val="-2108034504"/>
      </c:barChart>
      <c:catAx>
        <c:axId val="-2108037896"/>
        <c:scaling>
          <c:orientation val="minMax"/>
        </c:scaling>
        <c:delete val="0"/>
        <c:axPos val="b"/>
        <c:numFmt formatCode="General" sourceLinked="0"/>
        <c:majorTickMark val="none"/>
        <c:minorTickMark val="none"/>
        <c:tickLblPos val="nextTo"/>
        <c:spPr>
          <a:ln w="12700" cmpd="sng">
            <a:solidFill>
              <a:schemeClr val="tx1"/>
            </a:solidFill>
          </a:ln>
          <a:effectLst/>
        </c:spPr>
        <c:txPr>
          <a:bodyPr/>
          <a:lstStyle/>
          <a:p>
            <a:pPr>
              <a:defRPr sz="1200" cap="none" baseline="0"/>
            </a:pPr>
            <a:endParaRPr lang="it-IT"/>
          </a:p>
        </c:txPr>
        <c:crossAx val="-2108034504"/>
        <c:crosses val="autoZero"/>
        <c:auto val="1"/>
        <c:lblAlgn val="ctr"/>
        <c:lblOffset val="100"/>
        <c:noMultiLvlLbl val="0"/>
      </c:catAx>
      <c:valAx>
        <c:axId val="-2108034504"/>
        <c:scaling>
          <c:orientation val="minMax"/>
          <c:max val="100"/>
          <c:min val="0"/>
        </c:scaling>
        <c:delete val="1"/>
        <c:axPos val="l"/>
        <c:numFmt formatCode="0" sourceLinked="1"/>
        <c:majorTickMark val="out"/>
        <c:minorTickMark val="none"/>
        <c:tickLblPos val="nextTo"/>
        <c:crossAx val="-2108037896"/>
        <c:crosses val="autoZero"/>
        <c:crossBetween val="between"/>
      </c:valAx>
    </c:plotArea>
    <c:plotVisOnly val="1"/>
    <c:dispBlanksAs val="gap"/>
    <c:showDLblsOverMax val="0"/>
  </c:chart>
  <c:txPr>
    <a:bodyPr/>
    <a:lstStyle/>
    <a:p>
      <a:pPr>
        <a:defRPr sz="1800">
          <a:latin typeface="Calibri"/>
          <a:cs typeface="Calibri"/>
        </a:defRPr>
      </a:pPr>
      <a:endParaRPr lang="it-IT"/>
    </a:p>
  </c:txPr>
  <c:externalData r:id="rId2">
    <c:autoUpdate val="0"/>
  </c:externalData>
</c:chartSpace>
</file>

<file path=ppt/charts/chart18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1.9950124688279301E-2"/>
          <c:y val="0.14257693436589799"/>
          <c:w val="0.93516209476309198"/>
          <c:h val="0.44068320877830702"/>
        </c:manualLayout>
      </c:layout>
      <c:barChart>
        <c:barDir val="col"/>
        <c:grouping val="clustered"/>
        <c:varyColors val="0"/>
        <c:ser>
          <c:idx val="0"/>
          <c:order val="0"/>
          <c:tx>
            <c:strRef>
              <c:f>Foglio1!$B$1</c:f>
              <c:strCache>
                <c:ptCount val="1"/>
                <c:pt idx="0">
                  <c:v>Serie 1</c:v>
                </c:pt>
              </c:strCache>
            </c:strRef>
          </c:tx>
          <c:spPr>
            <a:solidFill>
              <a:srgbClr val="9F0101"/>
            </a:solidFill>
            <a:ln>
              <a:solidFill>
                <a:srgbClr val="9F0101"/>
              </a:solidFill>
            </a:ln>
          </c:spPr>
          <c:invertIfNegative val="0"/>
          <c:dPt>
            <c:idx val="0"/>
            <c:invertIfNegative val="0"/>
            <c:bubble3D val="0"/>
            <c:spPr>
              <a:solidFill>
                <a:srgbClr val="CA5817"/>
              </a:solidFill>
              <a:ln>
                <a:noFill/>
              </a:ln>
            </c:spPr>
            <c:extLst>
              <c:ext xmlns:c16="http://schemas.microsoft.com/office/drawing/2014/chart" uri="{C3380CC4-5D6E-409C-BE32-E72D297353CC}">
                <c16:uniqueId val="{00000001-DDA7-4295-95F7-A3527AE72174}"/>
              </c:ext>
            </c:extLst>
          </c:dPt>
          <c:dPt>
            <c:idx val="1"/>
            <c:invertIfNegative val="0"/>
            <c:bubble3D val="0"/>
            <c:spPr>
              <a:solidFill>
                <a:srgbClr val="F5910F"/>
              </a:solidFill>
              <a:ln>
                <a:noFill/>
              </a:ln>
            </c:spPr>
            <c:extLst>
              <c:ext xmlns:c16="http://schemas.microsoft.com/office/drawing/2014/chart" uri="{C3380CC4-5D6E-409C-BE32-E72D297353CC}">
                <c16:uniqueId val="{00000003-DDA7-4295-95F7-A3527AE72174}"/>
              </c:ext>
            </c:extLst>
          </c:dPt>
          <c:dPt>
            <c:idx val="2"/>
            <c:invertIfNegative val="0"/>
            <c:bubble3D val="0"/>
            <c:spPr>
              <a:solidFill>
                <a:srgbClr val="54A8C9"/>
              </a:solidFill>
              <a:ln>
                <a:noFill/>
              </a:ln>
            </c:spPr>
            <c:extLst>
              <c:ext xmlns:c16="http://schemas.microsoft.com/office/drawing/2014/chart" uri="{C3380CC4-5D6E-409C-BE32-E72D297353CC}">
                <c16:uniqueId val="{00000005-DDA7-4295-95F7-A3527AE72174}"/>
              </c:ext>
            </c:extLst>
          </c:dPt>
          <c:dPt>
            <c:idx val="3"/>
            <c:invertIfNegative val="0"/>
            <c:bubble3D val="0"/>
            <c:spPr>
              <a:solidFill>
                <a:srgbClr val="655B6F"/>
              </a:solidFill>
              <a:ln>
                <a:noFill/>
              </a:ln>
            </c:spPr>
            <c:extLst>
              <c:ext xmlns:c16="http://schemas.microsoft.com/office/drawing/2014/chart" uri="{C3380CC4-5D6E-409C-BE32-E72D297353CC}">
                <c16:uniqueId val="{00000007-DDA7-4295-95F7-A3527AE72174}"/>
              </c:ext>
            </c:extLst>
          </c:dPt>
          <c:dPt>
            <c:idx val="4"/>
            <c:invertIfNegative val="0"/>
            <c:bubble3D val="0"/>
            <c:spPr>
              <a:solidFill>
                <a:schemeClr val="accent5"/>
              </a:solidFill>
              <a:ln>
                <a:noFill/>
              </a:ln>
            </c:spPr>
            <c:extLst>
              <c:ext xmlns:c16="http://schemas.microsoft.com/office/drawing/2014/chart" uri="{C3380CC4-5D6E-409C-BE32-E72D297353CC}">
                <c16:uniqueId val="{00000009-DDA7-4295-95F7-A3527AE72174}"/>
              </c:ext>
            </c:extLst>
          </c:dPt>
          <c:dLbls>
            <c:dLbl>
              <c:idx val="2"/>
              <c:layout>
                <c:manualLayout>
                  <c:x val="-1.05767222307505E-7"/>
                  <c:y val="0"/>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DDA7-4295-95F7-A3527AE72174}"/>
                </c:ext>
              </c:extLst>
            </c:dLbl>
            <c:spPr>
              <a:noFill/>
              <a:ln>
                <a:noFill/>
              </a:ln>
              <a:effectLst/>
            </c:spPr>
            <c:txPr>
              <a:bodyPr/>
              <a:lstStyle/>
              <a:p>
                <a:pPr>
                  <a:defRPr sz="1800"/>
                </a:pPr>
                <a:endParaRPr lang="it-IT"/>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Foglio1!$A$2:$A$5</c:f>
              <c:strCache>
                <c:ptCount val="4"/>
                <c:pt idx="0">
                  <c:v>del tutto d'accordo</c:v>
                </c:pt>
                <c:pt idx="1">
                  <c:v>d'accordo</c:v>
                </c:pt>
                <c:pt idx="2">
                  <c:v>in disaccordo</c:v>
                </c:pt>
                <c:pt idx="3">
                  <c:v>del tutto in disaccordo</c:v>
                </c:pt>
              </c:strCache>
            </c:strRef>
          </c:cat>
          <c:val>
            <c:numRef>
              <c:f>Foglio1!$B$2:$B$5</c:f>
              <c:numCache>
                <c:formatCode>0</c:formatCode>
                <c:ptCount val="4"/>
                <c:pt idx="0">
                  <c:v>12</c:v>
                </c:pt>
                <c:pt idx="1">
                  <c:v>50</c:v>
                </c:pt>
                <c:pt idx="2">
                  <c:v>29</c:v>
                </c:pt>
                <c:pt idx="3">
                  <c:v>9</c:v>
                </c:pt>
              </c:numCache>
            </c:numRef>
          </c:val>
          <c:extLst>
            <c:ext xmlns:c16="http://schemas.microsoft.com/office/drawing/2014/chart" uri="{C3380CC4-5D6E-409C-BE32-E72D297353CC}">
              <c16:uniqueId val="{0000000A-DDA7-4295-95F7-A3527AE72174}"/>
            </c:ext>
          </c:extLst>
        </c:ser>
        <c:dLbls>
          <c:showLegendKey val="0"/>
          <c:showVal val="0"/>
          <c:showCatName val="0"/>
          <c:showSerName val="0"/>
          <c:showPercent val="0"/>
          <c:showBubbleSize val="0"/>
        </c:dLbls>
        <c:gapWidth val="50"/>
        <c:axId val="-2056376152"/>
        <c:axId val="-2056372760"/>
      </c:barChart>
      <c:catAx>
        <c:axId val="-2056376152"/>
        <c:scaling>
          <c:orientation val="minMax"/>
        </c:scaling>
        <c:delete val="0"/>
        <c:axPos val="b"/>
        <c:numFmt formatCode="General" sourceLinked="0"/>
        <c:majorTickMark val="none"/>
        <c:minorTickMark val="none"/>
        <c:tickLblPos val="nextTo"/>
        <c:spPr>
          <a:ln w="12700" cmpd="sng">
            <a:solidFill>
              <a:schemeClr val="tx1"/>
            </a:solidFill>
          </a:ln>
          <a:effectLst/>
        </c:spPr>
        <c:txPr>
          <a:bodyPr/>
          <a:lstStyle/>
          <a:p>
            <a:pPr>
              <a:defRPr sz="1400" cap="none"/>
            </a:pPr>
            <a:endParaRPr lang="it-IT"/>
          </a:p>
        </c:txPr>
        <c:crossAx val="-2056372760"/>
        <c:crosses val="autoZero"/>
        <c:auto val="1"/>
        <c:lblAlgn val="ctr"/>
        <c:lblOffset val="100"/>
        <c:noMultiLvlLbl val="0"/>
      </c:catAx>
      <c:valAx>
        <c:axId val="-2056372760"/>
        <c:scaling>
          <c:orientation val="minMax"/>
        </c:scaling>
        <c:delete val="1"/>
        <c:axPos val="l"/>
        <c:numFmt formatCode="0" sourceLinked="1"/>
        <c:majorTickMark val="out"/>
        <c:minorTickMark val="none"/>
        <c:tickLblPos val="nextTo"/>
        <c:crossAx val="-2056376152"/>
        <c:crosses val="autoZero"/>
        <c:crossBetween val="between"/>
      </c:valAx>
    </c:plotArea>
    <c:plotVisOnly val="1"/>
    <c:dispBlanksAs val="gap"/>
    <c:showDLblsOverMax val="0"/>
  </c:chart>
  <c:txPr>
    <a:bodyPr/>
    <a:lstStyle/>
    <a:p>
      <a:pPr>
        <a:defRPr sz="1800">
          <a:latin typeface="Calibri"/>
          <a:cs typeface="Calibri"/>
        </a:defRPr>
      </a:pPr>
      <a:endParaRPr lang="it-IT"/>
    </a:p>
  </c:txPr>
  <c:externalData r:id="rId2">
    <c:autoUpdate val="0"/>
  </c:externalData>
</c:chartSpace>
</file>

<file path=ppt/charts/chart18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1.9950124688279301E-2"/>
          <c:y val="0.15421812698944501"/>
          <c:w val="0.93786690877474899"/>
          <c:h val="0.50090902998827302"/>
        </c:manualLayout>
      </c:layout>
      <c:barChart>
        <c:barDir val="col"/>
        <c:grouping val="clustered"/>
        <c:varyColors val="0"/>
        <c:ser>
          <c:idx val="0"/>
          <c:order val="0"/>
          <c:tx>
            <c:strRef>
              <c:f>Foglio1!$B$1</c:f>
              <c:strCache>
                <c:ptCount val="1"/>
                <c:pt idx="0">
                  <c:v>Serie 1</c:v>
                </c:pt>
              </c:strCache>
            </c:strRef>
          </c:tx>
          <c:spPr>
            <a:solidFill>
              <a:srgbClr val="9F0101"/>
            </a:solidFill>
            <a:ln>
              <a:solidFill>
                <a:srgbClr val="9F0101"/>
              </a:solidFill>
            </a:ln>
          </c:spPr>
          <c:invertIfNegative val="0"/>
          <c:dPt>
            <c:idx val="0"/>
            <c:invertIfNegative val="0"/>
            <c:bubble3D val="0"/>
            <c:spPr>
              <a:solidFill>
                <a:srgbClr val="CA5817"/>
              </a:solidFill>
              <a:ln>
                <a:noFill/>
              </a:ln>
            </c:spPr>
            <c:extLst>
              <c:ext xmlns:c16="http://schemas.microsoft.com/office/drawing/2014/chart" uri="{C3380CC4-5D6E-409C-BE32-E72D297353CC}">
                <c16:uniqueId val="{00000001-BFFE-4355-8239-5D0C242EABA6}"/>
              </c:ext>
            </c:extLst>
          </c:dPt>
          <c:dPt>
            <c:idx val="1"/>
            <c:invertIfNegative val="0"/>
            <c:bubble3D val="0"/>
            <c:spPr>
              <a:solidFill>
                <a:srgbClr val="F5910F"/>
              </a:solidFill>
              <a:ln>
                <a:noFill/>
              </a:ln>
            </c:spPr>
            <c:extLst>
              <c:ext xmlns:c16="http://schemas.microsoft.com/office/drawing/2014/chart" uri="{C3380CC4-5D6E-409C-BE32-E72D297353CC}">
                <c16:uniqueId val="{00000003-BFFE-4355-8239-5D0C242EABA6}"/>
              </c:ext>
            </c:extLst>
          </c:dPt>
          <c:dPt>
            <c:idx val="2"/>
            <c:invertIfNegative val="0"/>
            <c:bubble3D val="0"/>
            <c:spPr>
              <a:solidFill>
                <a:srgbClr val="54A8C9"/>
              </a:solidFill>
              <a:ln>
                <a:noFill/>
              </a:ln>
            </c:spPr>
            <c:extLst>
              <c:ext xmlns:c16="http://schemas.microsoft.com/office/drawing/2014/chart" uri="{C3380CC4-5D6E-409C-BE32-E72D297353CC}">
                <c16:uniqueId val="{00000005-BFFE-4355-8239-5D0C242EABA6}"/>
              </c:ext>
            </c:extLst>
          </c:dPt>
          <c:dPt>
            <c:idx val="3"/>
            <c:invertIfNegative val="0"/>
            <c:bubble3D val="0"/>
            <c:spPr>
              <a:solidFill>
                <a:srgbClr val="645A6E"/>
              </a:solidFill>
              <a:ln>
                <a:noFill/>
              </a:ln>
            </c:spPr>
            <c:extLst>
              <c:ext xmlns:c16="http://schemas.microsoft.com/office/drawing/2014/chart" uri="{C3380CC4-5D6E-409C-BE32-E72D297353CC}">
                <c16:uniqueId val="{00000007-BFFE-4355-8239-5D0C242EABA6}"/>
              </c:ext>
            </c:extLst>
          </c:dPt>
          <c:dPt>
            <c:idx val="4"/>
            <c:invertIfNegative val="0"/>
            <c:bubble3D val="0"/>
            <c:spPr>
              <a:solidFill>
                <a:schemeClr val="accent5"/>
              </a:solidFill>
              <a:ln>
                <a:noFill/>
              </a:ln>
            </c:spPr>
            <c:extLst>
              <c:ext xmlns:c16="http://schemas.microsoft.com/office/drawing/2014/chart" uri="{C3380CC4-5D6E-409C-BE32-E72D297353CC}">
                <c16:uniqueId val="{00000009-BFFE-4355-8239-5D0C242EABA6}"/>
              </c:ext>
            </c:extLst>
          </c:dPt>
          <c:dLbls>
            <c:dLbl>
              <c:idx val="2"/>
              <c:layout>
                <c:manualLayout>
                  <c:x val="-1.05767222307505E-7"/>
                  <c:y val="0"/>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BFFE-4355-8239-5D0C242EABA6}"/>
                </c:ext>
              </c:extLst>
            </c:dLbl>
            <c:spPr>
              <a:noFill/>
              <a:ln>
                <a:noFill/>
              </a:ln>
              <a:effectLst/>
            </c:spPr>
            <c:txPr>
              <a:bodyPr/>
              <a:lstStyle/>
              <a:p>
                <a:pPr>
                  <a:defRPr sz="1800"/>
                </a:pPr>
                <a:endParaRPr lang="it-IT"/>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Foglio1!$A$2:$A$3</c:f>
              <c:numCache>
                <c:formatCode>General</c:formatCode>
                <c:ptCount val="2"/>
                <c:pt idx="0">
                  <c:v>2021</c:v>
                </c:pt>
                <c:pt idx="1">
                  <c:v>2022</c:v>
                </c:pt>
              </c:numCache>
            </c:numRef>
          </c:cat>
          <c:val>
            <c:numRef>
              <c:f>Foglio1!$B$2:$B$3</c:f>
              <c:numCache>
                <c:formatCode>0</c:formatCode>
                <c:ptCount val="2"/>
                <c:pt idx="0">
                  <c:v>63</c:v>
                </c:pt>
                <c:pt idx="1">
                  <c:v>62</c:v>
                </c:pt>
              </c:numCache>
            </c:numRef>
          </c:val>
          <c:extLst>
            <c:ext xmlns:c16="http://schemas.microsoft.com/office/drawing/2014/chart" uri="{C3380CC4-5D6E-409C-BE32-E72D297353CC}">
              <c16:uniqueId val="{0000000A-BFFE-4355-8239-5D0C242EABA6}"/>
            </c:ext>
          </c:extLst>
        </c:ser>
        <c:dLbls>
          <c:showLegendKey val="0"/>
          <c:showVal val="0"/>
          <c:showCatName val="0"/>
          <c:showSerName val="0"/>
          <c:showPercent val="0"/>
          <c:showBubbleSize val="0"/>
        </c:dLbls>
        <c:gapWidth val="150"/>
        <c:axId val="-2108037896"/>
        <c:axId val="-2108034504"/>
      </c:barChart>
      <c:catAx>
        <c:axId val="-2108037896"/>
        <c:scaling>
          <c:orientation val="minMax"/>
        </c:scaling>
        <c:delete val="0"/>
        <c:axPos val="b"/>
        <c:numFmt formatCode="General" sourceLinked="0"/>
        <c:majorTickMark val="none"/>
        <c:minorTickMark val="none"/>
        <c:tickLblPos val="nextTo"/>
        <c:spPr>
          <a:ln w="12700" cmpd="sng">
            <a:solidFill>
              <a:schemeClr val="tx1"/>
            </a:solidFill>
          </a:ln>
          <a:effectLst/>
        </c:spPr>
        <c:txPr>
          <a:bodyPr/>
          <a:lstStyle/>
          <a:p>
            <a:pPr>
              <a:defRPr sz="1200" cap="none" baseline="0"/>
            </a:pPr>
            <a:endParaRPr lang="it-IT"/>
          </a:p>
        </c:txPr>
        <c:crossAx val="-2108034504"/>
        <c:crosses val="autoZero"/>
        <c:auto val="1"/>
        <c:lblAlgn val="ctr"/>
        <c:lblOffset val="100"/>
        <c:noMultiLvlLbl val="0"/>
      </c:catAx>
      <c:valAx>
        <c:axId val="-2108034504"/>
        <c:scaling>
          <c:orientation val="minMax"/>
          <c:max val="100"/>
          <c:min val="0"/>
        </c:scaling>
        <c:delete val="1"/>
        <c:axPos val="l"/>
        <c:numFmt formatCode="0" sourceLinked="1"/>
        <c:majorTickMark val="out"/>
        <c:minorTickMark val="none"/>
        <c:tickLblPos val="nextTo"/>
        <c:crossAx val="-2108037896"/>
        <c:crosses val="autoZero"/>
        <c:crossBetween val="between"/>
      </c:valAx>
    </c:plotArea>
    <c:plotVisOnly val="1"/>
    <c:dispBlanksAs val="gap"/>
    <c:showDLblsOverMax val="0"/>
  </c:chart>
  <c:txPr>
    <a:bodyPr/>
    <a:lstStyle/>
    <a:p>
      <a:pPr>
        <a:defRPr sz="1800">
          <a:latin typeface="Calibri"/>
          <a:cs typeface="Calibri"/>
        </a:defRPr>
      </a:pPr>
      <a:endParaRPr lang="it-IT"/>
    </a:p>
  </c:txPr>
  <c:externalData r:id="rId2">
    <c:autoUpdate val="0"/>
  </c:externalData>
</c:chartSpace>
</file>

<file path=ppt/charts/chart18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it-IT"/>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9.3278111609405197E-3"/>
          <c:y val="9.7984574995783696E-2"/>
          <c:w val="0.67585491545403298"/>
          <c:h val="0.804027651834888"/>
        </c:manualLayout>
      </c:layout>
      <c:lineChart>
        <c:grouping val="standard"/>
        <c:varyColors val="0"/>
        <c:ser>
          <c:idx val="0"/>
          <c:order val="0"/>
          <c:tx>
            <c:strRef>
              <c:f>Sheet1!$B$1</c:f>
              <c:strCache>
                <c:ptCount val="1"/>
                <c:pt idx="0">
                  <c:v>l'economia nazionale deve difendere le produzioni distintive del Paese contro i pericoli della globalizzazione</c:v>
                </c:pt>
              </c:strCache>
            </c:strRef>
          </c:tx>
          <c:spPr>
            <a:ln w="254000" cap="rnd" cmpd="sng" algn="ctr">
              <a:solidFill>
                <a:srgbClr val="CA5817"/>
              </a:solidFill>
              <a:prstDash val="solid"/>
              <a:round/>
              <a:headEnd type="none" w="med" len="med"/>
              <a:tailEnd type="none" w="med" len="med"/>
            </a:ln>
            <a:effectLst/>
          </c:spPr>
          <c:marker>
            <c:symbol val="circle"/>
            <c:size val="20"/>
            <c:spPr>
              <a:solidFill>
                <a:srgbClr val="CA5817"/>
              </a:solidFill>
              <a:ln w="12700">
                <a:solidFill>
                  <a:schemeClr val="bg1"/>
                </a:solidFill>
                <a:prstDash val="solid"/>
              </a:ln>
              <a:effectLst/>
              <a:scene3d>
                <a:camera prst="orthographicFront"/>
                <a:lightRig rig="threePt" dir="t"/>
              </a:scene3d>
              <a:sp3d/>
            </c:spPr>
          </c:marker>
          <c:dLbls>
            <c:spPr>
              <a:noFill/>
              <a:ln>
                <a:noFill/>
              </a:ln>
              <a:effectLst/>
            </c:spPr>
            <c:txPr>
              <a:bodyPr/>
              <a:lstStyle/>
              <a:p>
                <a:pPr>
                  <a:defRPr sz="1600" b="0">
                    <a:solidFill>
                      <a:schemeClr val="bg1"/>
                    </a:solidFill>
                  </a:defRPr>
                </a:pPr>
                <a:endParaRPr lang="it-IT"/>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Sheet1!$A$2:$A$20</c:f>
              <c:strCache>
                <c:ptCount val="19"/>
                <c:pt idx="0">
                  <c:v>2002</c:v>
                </c:pt>
                <c:pt idx="1">
                  <c:v>2003</c:v>
                </c:pt>
                <c:pt idx="2">
                  <c:v>2004</c:v>
                </c:pt>
                <c:pt idx="3">
                  <c:v>2005</c:v>
                </c:pt>
                <c:pt idx="4">
                  <c:v>2007</c:v>
                </c:pt>
                <c:pt idx="5">
                  <c:v>2009</c:v>
                </c:pt>
                <c:pt idx="6">
                  <c:v>2010</c:v>
                </c:pt>
                <c:pt idx="7">
                  <c:v>2011</c:v>
                </c:pt>
                <c:pt idx="8">
                  <c:v>2012</c:v>
                </c:pt>
                <c:pt idx="9">
                  <c:v>2013</c:v>
                </c:pt>
                <c:pt idx="10">
                  <c:v>2014</c:v>
                </c:pt>
                <c:pt idx="11">
                  <c:v>2015</c:v>
                </c:pt>
                <c:pt idx="12">
                  <c:v>2016</c:v>
                </c:pt>
                <c:pt idx="13">
                  <c:v>2017</c:v>
                </c:pt>
                <c:pt idx="14">
                  <c:v>2018</c:v>
                </c:pt>
                <c:pt idx="15">
                  <c:v>2019</c:v>
                </c:pt>
                <c:pt idx="16">
                  <c:v>2020</c:v>
                </c:pt>
                <c:pt idx="17">
                  <c:v>2021</c:v>
                </c:pt>
                <c:pt idx="18">
                  <c:v>2022</c:v>
                </c:pt>
              </c:strCache>
            </c:strRef>
          </c:cat>
          <c:val>
            <c:numRef>
              <c:f>Sheet1!$B$2:$B$20</c:f>
              <c:numCache>
                <c:formatCode>General</c:formatCode>
                <c:ptCount val="19"/>
                <c:pt idx="5">
                  <c:v>80</c:v>
                </c:pt>
                <c:pt idx="6">
                  <c:v>85</c:v>
                </c:pt>
                <c:pt idx="7">
                  <c:v>83</c:v>
                </c:pt>
                <c:pt idx="8">
                  <c:v>82</c:v>
                </c:pt>
                <c:pt idx="9">
                  <c:v>87</c:v>
                </c:pt>
                <c:pt idx="10">
                  <c:v>84</c:v>
                </c:pt>
                <c:pt idx="11">
                  <c:v>85</c:v>
                </c:pt>
                <c:pt idx="12">
                  <c:v>88</c:v>
                </c:pt>
                <c:pt idx="13">
                  <c:v>86</c:v>
                </c:pt>
                <c:pt idx="14">
                  <c:v>81</c:v>
                </c:pt>
                <c:pt idx="15">
                  <c:v>83</c:v>
                </c:pt>
                <c:pt idx="16">
                  <c:v>81</c:v>
                </c:pt>
                <c:pt idx="17">
                  <c:v>84</c:v>
                </c:pt>
                <c:pt idx="18">
                  <c:v>84</c:v>
                </c:pt>
              </c:numCache>
            </c:numRef>
          </c:val>
          <c:smooth val="1"/>
          <c:extLst>
            <c:ext xmlns:c16="http://schemas.microsoft.com/office/drawing/2014/chart" uri="{C3380CC4-5D6E-409C-BE32-E72D297353CC}">
              <c16:uniqueId val="{00000000-0E68-4652-A584-766F691FBD8A}"/>
            </c:ext>
          </c:extLst>
        </c:ser>
        <c:ser>
          <c:idx val="1"/>
          <c:order val="1"/>
          <c:tx>
            <c:strRef>
              <c:f>Sheet1!$C$1</c:f>
              <c:strCache>
                <c:ptCount val="1"/>
                <c:pt idx="0">
                  <c:v>Il processo di globalizzazione delle economie e dei mercati è inarrestabile</c:v>
                </c:pt>
              </c:strCache>
            </c:strRef>
          </c:tx>
          <c:spPr>
            <a:ln w="254000" cmpd="sng">
              <a:solidFill>
                <a:srgbClr val="54A8C9"/>
              </a:solidFill>
            </a:ln>
          </c:spPr>
          <c:marker>
            <c:symbol val="circle"/>
            <c:size val="20"/>
            <c:spPr>
              <a:solidFill>
                <a:srgbClr val="54A8C9"/>
              </a:solidFill>
              <a:ln w="22225">
                <a:solidFill>
                  <a:sysClr val="window" lastClr="FFFFFF"/>
                </a:solidFill>
              </a:ln>
            </c:spPr>
          </c:marker>
          <c:dLbls>
            <c:spPr>
              <a:noFill/>
              <a:ln>
                <a:noFill/>
              </a:ln>
              <a:effectLst/>
            </c:spPr>
            <c:txPr>
              <a:bodyPr/>
              <a:lstStyle/>
              <a:p>
                <a:pPr>
                  <a:defRPr sz="1600" b="0">
                    <a:solidFill>
                      <a:srgbClr val="FFFFFF"/>
                    </a:solidFill>
                  </a:defRPr>
                </a:pPr>
                <a:endParaRPr lang="it-IT"/>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Sheet1!$A$2:$A$20</c:f>
              <c:strCache>
                <c:ptCount val="19"/>
                <c:pt idx="0">
                  <c:v>2002</c:v>
                </c:pt>
                <c:pt idx="1">
                  <c:v>2003</c:v>
                </c:pt>
                <c:pt idx="2">
                  <c:v>2004</c:v>
                </c:pt>
                <c:pt idx="3">
                  <c:v>2005</c:v>
                </c:pt>
                <c:pt idx="4">
                  <c:v>2007</c:v>
                </c:pt>
                <c:pt idx="5">
                  <c:v>2009</c:v>
                </c:pt>
                <c:pt idx="6">
                  <c:v>2010</c:v>
                </c:pt>
                <c:pt idx="7">
                  <c:v>2011</c:v>
                </c:pt>
                <c:pt idx="8">
                  <c:v>2012</c:v>
                </c:pt>
                <c:pt idx="9">
                  <c:v>2013</c:v>
                </c:pt>
                <c:pt idx="10">
                  <c:v>2014</c:v>
                </c:pt>
                <c:pt idx="11">
                  <c:v>2015</c:v>
                </c:pt>
                <c:pt idx="12">
                  <c:v>2016</c:v>
                </c:pt>
                <c:pt idx="13">
                  <c:v>2017</c:v>
                </c:pt>
                <c:pt idx="14">
                  <c:v>2018</c:v>
                </c:pt>
                <c:pt idx="15">
                  <c:v>2019</c:v>
                </c:pt>
                <c:pt idx="16">
                  <c:v>2020</c:v>
                </c:pt>
                <c:pt idx="17">
                  <c:v>2021</c:v>
                </c:pt>
                <c:pt idx="18">
                  <c:v>2022</c:v>
                </c:pt>
              </c:strCache>
            </c:strRef>
          </c:cat>
          <c:val>
            <c:numRef>
              <c:f>Sheet1!$C$2:$C$20</c:f>
              <c:numCache>
                <c:formatCode>General</c:formatCode>
                <c:ptCount val="19"/>
                <c:pt idx="0">
                  <c:v>84</c:v>
                </c:pt>
                <c:pt idx="1">
                  <c:v>73</c:v>
                </c:pt>
                <c:pt idx="2">
                  <c:v>73</c:v>
                </c:pt>
                <c:pt idx="3">
                  <c:v>78</c:v>
                </c:pt>
                <c:pt idx="4">
                  <c:v>80</c:v>
                </c:pt>
                <c:pt idx="5">
                  <c:v>74</c:v>
                </c:pt>
                <c:pt idx="6">
                  <c:v>78</c:v>
                </c:pt>
                <c:pt idx="7">
                  <c:v>72</c:v>
                </c:pt>
                <c:pt idx="8">
                  <c:v>75</c:v>
                </c:pt>
                <c:pt idx="9">
                  <c:v>74</c:v>
                </c:pt>
                <c:pt idx="10">
                  <c:v>68</c:v>
                </c:pt>
                <c:pt idx="11">
                  <c:v>67</c:v>
                </c:pt>
                <c:pt idx="12">
                  <c:v>64</c:v>
                </c:pt>
                <c:pt idx="13">
                  <c:v>64</c:v>
                </c:pt>
                <c:pt idx="14">
                  <c:v>66</c:v>
                </c:pt>
                <c:pt idx="15">
                  <c:v>73</c:v>
                </c:pt>
                <c:pt idx="16">
                  <c:v>67</c:v>
                </c:pt>
              </c:numCache>
            </c:numRef>
          </c:val>
          <c:smooth val="0"/>
          <c:extLst>
            <c:ext xmlns:c16="http://schemas.microsoft.com/office/drawing/2014/chart" uri="{C3380CC4-5D6E-409C-BE32-E72D297353CC}">
              <c16:uniqueId val="{00000001-0E68-4652-A584-766F691FBD8A}"/>
            </c:ext>
          </c:extLst>
        </c:ser>
        <c:ser>
          <c:idx val="3"/>
          <c:order val="2"/>
          <c:tx>
            <c:strRef>
              <c:f>Sheet1!$D$1</c:f>
              <c:strCache>
                <c:ptCount val="1"/>
                <c:pt idx="0">
                  <c:v>Il processo di globalizzazione delle economie e dei mercati porta vantaggi per tutti</c:v>
                </c:pt>
              </c:strCache>
            </c:strRef>
          </c:tx>
          <c:spPr>
            <a:ln w="254000"/>
          </c:spPr>
          <c:marker>
            <c:symbol val="circle"/>
            <c:size val="20"/>
            <c:spPr>
              <a:ln w="22225">
                <a:solidFill>
                  <a:sysClr val="window" lastClr="FFFFFF"/>
                </a:solidFill>
              </a:ln>
            </c:spPr>
          </c:marker>
          <c:dLbls>
            <c:spPr>
              <a:noFill/>
              <a:ln>
                <a:noFill/>
              </a:ln>
              <a:effectLst/>
            </c:spPr>
            <c:txPr>
              <a:bodyPr/>
              <a:lstStyle/>
              <a:p>
                <a:pPr>
                  <a:defRPr sz="1600" b="0">
                    <a:solidFill>
                      <a:srgbClr val="FFFFFF"/>
                    </a:solidFill>
                  </a:defRPr>
                </a:pPr>
                <a:endParaRPr lang="it-IT"/>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Sheet1!$A$2:$A$20</c:f>
              <c:strCache>
                <c:ptCount val="19"/>
                <c:pt idx="0">
                  <c:v>2002</c:v>
                </c:pt>
                <c:pt idx="1">
                  <c:v>2003</c:v>
                </c:pt>
                <c:pt idx="2">
                  <c:v>2004</c:v>
                </c:pt>
                <c:pt idx="3">
                  <c:v>2005</c:v>
                </c:pt>
                <c:pt idx="4">
                  <c:v>2007</c:v>
                </c:pt>
                <c:pt idx="5">
                  <c:v>2009</c:v>
                </c:pt>
                <c:pt idx="6">
                  <c:v>2010</c:v>
                </c:pt>
                <c:pt idx="7">
                  <c:v>2011</c:v>
                </c:pt>
                <c:pt idx="8">
                  <c:v>2012</c:v>
                </c:pt>
                <c:pt idx="9">
                  <c:v>2013</c:v>
                </c:pt>
                <c:pt idx="10">
                  <c:v>2014</c:v>
                </c:pt>
                <c:pt idx="11">
                  <c:v>2015</c:v>
                </c:pt>
                <c:pt idx="12">
                  <c:v>2016</c:v>
                </c:pt>
                <c:pt idx="13">
                  <c:v>2017</c:v>
                </c:pt>
                <c:pt idx="14">
                  <c:v>2018</c:v>
                </c:pt>
                <c:pt idx="15">
                  <c:v>2019</c:v>
                </c:pt>
                <c:pt idx="16">
                  <c:v>2020</c:v>
                </c:pt>
                <c:pt idx="17">
                  <c:v>2021</c:v>
                </c:pt>
                <c:pt idx="18">
                  <c:v>2022</c:v>
                </c:pt>
              </c:strCache>
            </c:strRef>
          </c:cat>
          <c:val>
            <c:numRef>
              <c:f>Sheet1!$D$2:$D$20</c:f>
              <c:numCache>
                <c:formatCode>General</c:formatCode>
                <c:ptCount val="19"/>
                <c:pt idx="0">
                  <c:v>61</c:v>
                </c:pt>
                <c:pt idx="1">
                  <c:v>55</c:v>
                </c:pt>
                <c:pt idx="2">
                  <c:v>53</c:v>
                </c:pt>
                <c:pt idx="3">
                  <c:v>42</c:v>
                </c:pt>
                <c:pt idx="4">
                  <c:v>52</c:v>
                </c:pt>
                <c:pt idx="5">
                  <c:v>47</c:v>
                </c:pt>
                <c:pt idx="6">
                  <c:v>43</c:v>
                </c:pt>
                <c:pt idx="7">
                  <c:v>42</c:v>
                </c:pt>
                <c:pt idx="8">
                  <c:v>39</c:v>
                </c:pt>
                <c:pt idx="9">
                  <c:v>39</c:v>
                </c:pt>
                <c:pt idx="10">
                  <c:v>43</c:v>
                </c:pt>
                <c:pt idx="11">
                  <c:v>38</c:v>
                </c:pt>
                <c:pt idx="12">
                  <c:v>32</c:v>
                </c:pt>
                <c:pt idx="13">
                  <c:v>39</c:v>
                </c:pt>
                <c:pt idx="14">
                  <c:v>43</c:v>
                </c:pt>
                <c:pt idx="15">
                  <c:v>43</c:v>
                </c:pt>
                <c:pt idx="16">
                  <c:v>42</c:v>
                </c:pt>
                <c:pt idx="17">
                  <c:v>41</c:v>
                </c:pt>
                <c:pt idx="18">
                  <c:v>40</c:v>
                </c:pt>
              </c:numCache>
            </c:numRef>
          </c:val>
          <c:smooth val="0"/>
          <c:extLst>
            <c:ext xmlns:c16="http://schemas.microsoft.com/office/drawing/2014/chart" uri="{C3380CC4-5D6E-409C-BE32-E72D297353CC}">
              <c16:uniqueId val="{00000002-0E68-4652-A584-766F691FBD8A}"/>
            </c:ext>
          </c:extLst>
        </c:ser>
        <c:dLbls>
          <c:showLegendKey val="0"/>
          <c:showVal val="1"/>
          <c:showCatName val="0"/>
          <c:showSerName val="0"/>
          <c:showPercent val="0"/>
          <c:showBubbleSize val="0"/>
        </c:dLbls>
        <c:marker val="1"/>
        <c:smooth val="0"/>
        <c:axId val="1766923992"/>
        <c:axId val="1766927240"/>
      </c:lineChart>
      <c:catAx>
        <c:axId val="1766923992"/>
        <c:scaling>
          <c:orientation val="minMax"/>
        </c:scaling>
        <c:delete val="0"/>
        <c:axPos val="b"/>
        <c:numFmt formatCode="General" sourceLinked="1"/>
        <c:majorTickMark val="none"/>
        <c:minorTickMark val="none"/>
        <c:tickLblPos val="nextTo"/>
        <c:spPr>
          <a:ln w="9675">
            <a:solidFill>
              <a:srgbClr val="C2B8B1"/>
            </a:solidFill>
            <a:prstDash val="solid"/>
          </a:ln>
        </c:spPr>
        <c:txPr>
          <a:bodyPr rot="0" vert="horz"/>
          <a:lstStyle/>
          <a:p>
            <a:pPr>
              <a:defRPr sz="1000" b="0"/>
            </a:pPr>
            <a:endParaRPr lang="it-IT"/>
          </a:p>
        </c:txPr>
        <c:crossAx val="1766927240"/>
        <c:crossesAt val="0"/>
        <c:auto val="1"/>
        <c:lblAlgn val="ctr"/>
        <c:lblOffset val="100"/>
        <c:tickLblSkip val="1"/>
        <c:tickMarkSkip val="1"/>
        <c:noMultiLvlLbl val="0"/>
      </c:catAx>
      <c:valAx>
        <c:axId val="1766927240"/>
        <c:scaling>
          <c:orientation val="minMax"/>
          <c:max val="90"/>
          <c:min val="15"/>
        </c:scaling>
        <c:delete val="1"/>
        <c:axPos val="l"/>
        <c:numFmt formatCode="0" sourceLinked="0"/>
        <c:majorTickMark val="out"/>
        <c:minorTickMark val="none"/>
        <c:tickLblPos val="nextTo"/>
        <c:crossAx val="1766923992"/>
        <c:crosses val="autoZero"/>
        <c:crossBetween val="between"/>
        <c:majorUnit val="2"/>
      </c:valAx>
      <c:spPr>
        <a:noFill/>
        <a:ln w="25387">
          <a:noFill/>
        </a:ln>
      </c:spPr>
    </c:plotArea>
    <c:legend>
      <c:legendPos val="r"/>
      <c:layout>
        <c:manualLayout>
          <c:xMode val="edge"/>
          <c:yMode val="edge"/>
          <c:x val="0.692017902122256"/>
          <c:y val="4.7403669698304701E-2"/>
          <c:w val="0.307982097877744"/>
          <c:h val="0.81132545744009199"/>
        </c:manualLayout>
      </c:layout>
      <c:overlay val="0"/>
      <c:spPr>
        <a:noFill/>
        <a:ln>
          <a:noFill/>
        </a:ln>
      </c:spPr>
      <c:txPr>
        <a:bodyPr/>
        <a:lstStyle/>
        <a:p>
          <a:pPr>
            <a:defRPr sz="1400" b="0"/>
          </a:pPr>
          <a:endParaRPr lang="it-IT"/>
        </a:p>
      </c:txPr>
    </c:legend>
    <c:plotVisOnly val="1"/>
    <c:dispBlanksAs val="gap"/>
    <c:showDLblsOverMax val="0"/>
  </c:chart>
  <c:spPr>
    <a:noFill/>
    <a:ln>
      <a:noFill/>
    </a:ln>
  </c:spPr>
  <c:txPr>
    <a:bodyPr/>
    <a:lstStyle/>
    <a:p>
      <a:pPr>
        <a:defRPr sz="915" b="1" i="0" u="none" strike="noStrike" baseline="0">
          <a:solidFill>
            <a:srgbClr val="000000"/>
          </a:solidFill>
          <a:latin typeface="Calibri"/>
          <a:ea typeface="Arial"/>
          <a:cs typeface="Calibri"/>
        </a:defRPr>
      </a:pPr>
      <a:endParaRPr lang="it-IT"/>
    </a:p>
  </c:txPr>
  <c:externalData r:id="rId2">
    <c:autoUpdate val="0"/>
  </c:externalData>
</c:chartSpace>
</file>

<file path=ppt/charts/chart18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3827934554902802E-2"/>
          <c:y val="1.1335387579778301E-2"/>
          <c:w val="0.88694813695771402"/>
          <c:h val="0.844644353770034"/>
        </c:manualLayout>
      </c:layout>
      <c:lineChart>
        <c:grouping val="standard"/>
        <c:varyColors val="0"/>
        <c:ser>
          <c:idx val="0"/>
          <c:order val="0"/>
          <c:tx>
            <c:strRef>
              <c:f>Sheet1!$B$1</c:f>
              <c:strCache>
                <c:ptCount val="1"/>
                <c:pt idx="0">
                  <c:v>IN TREND</c:v>
                </c:pt>
              </c:strCache>
            </c:strRef>
          </c:tx>
          <c:spPr>
            <a:ln w="317500" cap="rnd" cmpd="sng" algn="ctr">
              <a:solidFill>
                <a:srgbClr val="CA5817"/>
              </a:solidFill>
              <a:prstDash val="solid"/>
              <a:round/>
              <a:headEnd type="none" w="med" len="med"/>
              <a:tailEnd type="none" w="med" len="med"/>
            </a:ln>
            <a:effectLst/>
          </c:spPr>
          <c:marker>
            <c:symbol val="circle"/>
            <c:size val="30"/>
            <c:spPr>
              <a:solidFill>
                <a:srgbClr val="CA5817"/>
              </a:solidFill>
              <a:ln w="12700">
                <a:solidFill>
                  <a:schemeClr val="bg1"/>
                </a:solidFill>
                <a:prstDash val="solid"/>
              </a:ln>
              <a:effectLst/>
              <a:scene3d>
                <a:camera prst="orthographicFront"/>
                <a:lightRig rig="threePt" dir="t"/>
              </a:scene3d>
              <a:sp3d/>
            </c:spPr>
          </c:marker>
          <c:dLbls>
            <c:spPr>
              <a:noFill/>
              <a:ln>
                <a:noFill/>
              </a:ln>
              <a:effectLst/>
            </c:spPr>
            <c:txPr>
              <a:bodyPr/>
              <a:lstStyle/>
              <a:p>
                <a:pPr>
                  <a:defRPr sz="1600" b="0">
                    <a:solidFill>
                      <a:schemeClr val="bg1"/>
                    </a:solidFill>
                  </a:defRPr>
                </a:pPr>
                <a:endParaRPr lang="it-IT"/>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Sheet1!$A$2:$A$16</c:f>
              <c:strCache>
                <c:ptCount val="15"/>
                <c:pt idx="0">
                  <c:v>2007</c:v>
                </c:pt>
                <c:pt idx="1">
                  <c:v>2009</c:v>
                </c:pt>
                <c:pt idx="2">
                  <c:v>2010</c:v>
                </c:pt>
                <c:pt idx="3">
                  <c:v>2011</c:v>
                </c:pt>
                <c:pt idx="4">
                  <c:v>2012</c:v>
                </c:pt>
                <c:pt idx="5">
                  <c:v>2013</c:v>
                </c:pt>
                <c:pt idx="6">
                  <c:v>2014</c:v>
                </c:pt>
                <c:pt idx="7">
                  <c:v>2015</c:v>
                </c:pt>
                <c:pt idx="8">
                  <c:v>2016</c:v>
                </c:pt>
                <c:pt idx="9">
                  <c:v>2017</c:v>
                </c:pt>
                <c:pt idx="10">
                  <c:v>2018</c:v>
                </c:pt>
                <c:pt idx="11">
                  <c:v>2019</c:v>
                </c:pt>
                <c:pt idx="12">
                  <c:v>2020</c:v>
                </c:pt>
                <c:pt idx="13">
                  <c:v>2021</c:v>
                </c:pt>
                <c:pt idx="14">
                  <c:v>2022</c:v>
                </c:pt>
              </c:strCache>
            </c:strRef>
          </c:cat>
          <c:val>
            <c:numRef>
              <c:f>Sheet1!$B$2:$B$16</c:f>
              <c:numCache>
                <c:formatCode>General</c:formatCode>
                <c:ptCount val="15"/>
                <c:pt idx="0">
                  <c:v>40</c:v>
                </c:pt>
                <c:pt idx="1">
                  <c:v>47</c:v>
                </c:pt>
                <c:pt idx="2">
                  <c:v>46</c:v>
                </c:pt>
                <c:pt idx="3">
                  <c:v>47</c:v>
                </c:pt>
                <c:pt idx="4">
                  <c:v>47</c:v>
                </c:pt>
                <c:pt idx="5">
                  <c:v>46</c:v>
                </c:pt>
                <c:pt idx="6">
                  <c:v>41</c:v>
                </c:pt>
                <c:pt idx="7">
                  <c:v>41</c:v>
                </c:pt>
                <c:pt idx="8">
                  <c:v>36</c:v>
                </c:pt>
                <c:pt idx="9">
                  <c:v>41</c:v>
                </c:pt>
                <c:pt idx="10">
                  <c:v>40</c:v>
                </c:pt>
                <c:pt idx="11">
                  <c:v>42</c:v>
                </c:pt>
                <c:pt idx="12">
                  <c:v>37</c:v>
                </c:pt>
                <c:pt idx="13">
                  <c:v>39</c:v>
                </c:pt>
                <c:pt idx="14">
                  <c:v>42</c:v>
                </c:pt>
              </c:numCache>
            </c:numRef>
          </c:val>
          <c:smooth val="1"/>
          <c:extLst>
            <c:ext xmlns:c16="http://schemas.microsoft.com/office/drawing/2014/chart" uri="{C3380CC4-5D6E-409C-BE32-E72D297353CC}">
              <c16:uniqueId val="{00000000-E2E6-4950-8B5C-9128337F1445}"/>
            </c:ext>
          </c:extLst>
        </c:ser>
        <c:ser>
          <c:idx val="1"/>
          <c:order val="1"/>
          <c:tx>
            <c:strRef>
              <c:f>Sheet1!$C$1</c:f>
              <c:strCache>
                <c:ptCount val="1"/>
                <c:pt idx="0">
                  <c:v>OFF TREND</c:v>
                </c:pt>
              </c:strCache>
            </c:strRef>
          </c:tx>
          <c:spPr>
            <a:ln w="317500" cmpd="sng">
              <a:solidFill>
                <a:srgbClr val="C2B8B1"/>
              </a:solidFill>
            </a:ln>
          </c:spPr>
          <c:marker>
            <c:symbol val="circle"/>
            <c:size val="30"/>
            <c:spPr>
              <a:solidFill>
                <a:srgbClr val="C2B8B1"/>
              </a:solidFill>
              <a:ln w="12700">
                <a:solidFill>
                  <a:schemeClr val="bg1"/>
                </a:solidFill>
              </a:ln>
            </c:spPr>
          </c:marker>
          <c:dLbls>
            <c:dLbl>
              <c:idx val="1"/>
              <c:spPr/>
              <c:txPr>
                <a:bodyPr/>
                <a:lstStyle/>
                <a:p>
                  <a:pPr>
                    <a:defRPr sz="1600" b="0">
                      <a:solidFill>
                        <a:schemeClr val="tx1"/>
                      </a:solidFill>
                    </a:defRPr>
                  </a:pPr>
                  <a:endParaRPr lang="it-IT"/>
                </a:p>
              </c:txPr>
              <c:dLblPos val="ctr"/>
              <c:showLegendKey val="0"/>
              <c:showVal val="1"/>
              <c:showCatName val="0"/>
              <c:showSerName val="0"/>
              <c:showPercent val="0"/>
              <c:showBubbleSize val="0"/>
              <c:extLst>
                <c:ext xmlns:c16="http://schemas.microsoft.com/office/drawing/2014/chart" uri="{C3380CC4-5D6E-409C-BE32-E72D297353CC}">
                  <c16:uniqueId val="{00000000-1416-4AE3-965B-8D3250CC8AF3}"/>
                </c:ext>
              </c:extLst>
            </c:dLbl>
            <c:spPr>
              <a:noFill/>
              <a:ln>
                <a:noFill/>
              </a:ln>
              <a:effectLst/>
            </c:spPr>
            <c:txPr>
              <a:bodyPr/>
              <a:lstStyle/>
              <a:p>
                <a:pPr>
                  <a:defRPr sz="1600" b="0"/>
                </a:pPr>
                <a:endParaRPr lang="it-IT"/>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Sheet1!$A$2:$A$16</c:f>
              <c:strCache>
                <c:ptCount val="15"/>
                <c:pt idx="0">
                  <c:v>2007</c:v>
                </c:pt>
                <c:pt idx="1">
                  <c:v>2009</c:v>
                </c:pt>
                <c:pt idx="2">
                  <c:v>2010</c:v>
                </c:pt>
                <c:pt idx="3">
                  <c:v>2011</c:v>
                </c:pt>
                <c:pt idx="4">
                  <c:v>2012</c:v>
                </c:pt>
                <c:pt idx="5">
                  <c:v>2013</c:v>
                </c:pt>
                <c:pt idx="6">
                  <c:v>2014</c:v>
                </c:pt>
                <c:pt idx="7">
                  <c:v>2015</c:v>
                </c:pt>
                <c:pt idx="8">
                  <c:v>2016</c:v>
                </c:pt>
                <c:pt idx="9">
                  <c:v>2017</c:v>
                </c:pt>
                <c:pt idx="10">
                  <c:v>2018</c:v>
                </c:pt>
                <c:pt idx="11">
                  <c:v>2019</c:v>
                </c:pt>
                <c:pt idx="12">
                  <c:v>2020</c:v>
                </c:pt>
                <c:pt idx="13">
                  <c:v>2021</c:v>
                </c:pt>
                <c:pt idx="14">
                  <c:v>2022</c:v>
                </c:pt>
              </c:strCache>
            </c:strRef>
          </c:cat>
          <c:val>
            <c:numRef>
              <c:f>Sheet1!$C$2:$C$16</c:f>
              <c:numCache>
                <c:formatCode>General</c:formatCode>
                <c:ptCount val="15"/>
                <c:pt idx="0">
                  <c:v>60</c:v>
                </c:pt>
                <c:pt idx="1">
                  <c:v>53</c:v>
                </c:pt>
                <c:pt idx="2">
                  <c:v>54</c:v>
                </c:pt>
                <c:pt idx="3">
                  <c:v>53</c:v>
                </c:pt>
                <c:pt idx="4">
                  <c:v>53</c:v>
                </c:pt>
                <c:pt idx="5">
                  <c:v>54</c:v>
                </c:pt>
                <c:pt idx="6">
                  <c:v>59</c:v>
                </c:pt>
                <c:pt idx="7">
                  <c:v>59</c:v>
                </c:pt>
                <c:pt idx="8">
                  <c:v>64</c:v>
                </c:pt>
                <c:pt idx="9">
                  <c:v>59</c:v>
                </c:pt>
                <c:pt idx="10">
                  <c:v>60</c:v>
                </c:pt>
                <c:pt idx="11">
                  <c:v>58</c:v>
                </c:pt>
                <c:pt idx="12">
                  <c:v>63</c:v>
                </c:pt>
                <c:pt idx="13">
                  <c:v>61</c:v>
                </c:pt>
                <c:pt idx="14">
                  <c:v>58</c:v>
                </c:pt>
              </c:numCache>
            </c:numRef>
          </c:val>
          <c:smooth val="0"/>
          <c:extLst>
            <c:ext xmlns:c16="http://schemas.microsoft.com/office/drawing/2014/chart" uri="{C3380CC4-5D6E-409C-BE32-E72D297353CC}">
              <c16:uniqueId val="{00000002-E2E6-4950-8B5C-9128337F1445}"/>
            </c:ext>
          </c:extLst>
        </c:ser>
        <c:dLbls>
          <c:showLegendKey val="0"/>
          <c:showVal val="1"/>
          <c:showCatName val="0"/>
          <c:showSerName val="0"/>
          <c:showPercent val="0"/>
          <c:showBubbleSize val="0"/>
        </c:dLbls>
        <c:marker val="1"/>
        <c:smooth val="0"/>
        <c:axId val="1766860696"/>
        <c:axId val="1766853240"/>
      </c:lineChart>
      <c:catAx>
        <c:axId val="1766860696"/>
        <c:scaling>
          <c:orientation val="minMax"/>
        </c:scaling>
        <c:delete val="0"/>
        <c:axPos val="b"/>
        <c:numFmt formatCode="General" sourceLinked="1"/>
        <c:majorTickMark val="none"/>
        <c:minorTickMark val="none"/>
        <c:tickLblPos val="nextTo"/>
        <c:spPr>
          <a:ln w="9675">
            <a:solidFill>
              <a:srgbClr val="C2B8B1"/>
            </a:solidFill>
            <a:prstDash val="solid"/>
          </a:ln>
        </c:spPr>
        <c:txPr>
          <a:bodyPr rot="0" vert="horz"/>
          <a:lstStyle/>
          <a:p>
            <a:pPr>
              <a:defRPr sz="1100" b="0"/>
            </a:pPr>
            <a:endParaRPr lang="it-IT"/>
          </a:p>
        </c:txPr>
        <c:crossAx val="1766853240"/>
        <c:crossesAt val="0"/>
        <c:auto val="1"/>
        <c:lblAlgn val="ctr"/>
        <c:lblOffset val="100"/>
        <c:tickLblSkip val="1"/>
        <c:tickMarkSkip val="1"/>
        <c:noMultiLvlLbl val="0"/>
      </c:catAx>
      <c:valAx>
        <c:axId val="1766853240"/>
        <c:scaling>
          <c:orientation val="minMax"/>
          <c:max val="90"/>
          <c:min val="20"/>
        </c:scaling>
        <c:delete val="1"/>
        <c:axPos val="l"/>
        <c:numFmt formatCode="0" sourceLinked="0"/>
        <c:majorTickMark val="out"/>
        <c:minorTickMark val="none"/>
        <c:tickLblPos val="nextTo"/>
        <c:crossAx val="1766860696"/>
        <c:crosses val="autoZero"/>
        <c:crossBetween val="between"/>
        <c:majorUnit val="2"/>
      </c:valAx>
      <c:spPr>
        <a:noFill/>
        <a:ln w="25387">
          <a:noFill/>
        </a:ln>
      </c:spPr>
    </c:plotArea>
    <c:legend>
      <c:legendPos val="r"/>
      <c:layout>
        <c:manualLayout>
          <c:xMode val="edge"/>
          <c:yMode val="edge"/>
          <c:x val="0.18123430021635401"/>
          <c:y val="5.71295446203125E-2"/>
          <c:w val="0.58937332763754102"/>
          <c:h val="7.0707079684557306E-2"/>
        </c:manualLayout>
      </c:layout>
      <c:overlay val="0"/>
      <c:spPr>
        <a:noFill/>
        <a:ln>
          <a:noFill/>
        </a:ln>
      </c:spPr>
      <c:txPr>
        <a:bodyPr/>
        <a:lstStyle/>
        <a:p>
          <a:pPr>
            <a:defRPr sz="1600" b="0"/>
          </a:pPr>
          <a:endParaRPr lang="it-IT"/>
        </a:p>
      </c:txPr>
    </c:legend>
    <c:plotVisOnly val="1"/>
    <c:dispBlanksAs val="gap"/>
    <c:showDLblsOverMax val="0"/>
  </c:chart>
  <c:spPr>
    <a:noFill/>
    <a:ln>
      <a:noFill/>
    </a:ln>
  </c:spPr>
  <c:txPr>
    <a:bodyPr/>
    <a:lstStyle/>
    <a:p>
      <a:pPr>
        <a:defRPr sz="915" b="1" i="0" u="none" strike="noStrike" baseline="0">
          <a:solidFill>
            <a:srgbClr val="000000"/>
          </a:solidFill>
          <a:latin typeface="Calibri"/>
          <a:ea typeface="Arial"/>
          <a:cs typeface="Calibri"/>
        </a:defRPr>
      </a:pPr>
      <a:endParaRPr lang="it-IT"/>
    </a:p>
  </c:txPr>
  <c:externalData r:id="rId1">
    <c:autoUpdate val="0"/>
  </c:externalData>
</c:chartSpace>
</file>

<file path=ppt/charts/chart18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it-IT"/>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2.7985020533829501E-2"/>
          <c:y val="9.7984574995783696E-2"/>
          <c:w val="0.71637890569044105"/>
          <c:h val="0.804027651834888"/>
        </c:manualLayout>
      </c:layout>
      <c:lineChart>
        <c:grouping val="standard"/>
        <c:varyColors val="0"/>
        <c:ser>
          <c:idx val="0"/>
          <c:order val="0"/>
          <c:tx>
            <c:strRef>
              <c:f>Sheet1!$B$1</c:f>
              <c:strCache>
                <c:ptCount val="1"/>
                <c:pt idx="0">
                  <c:v> Il lavoro del Nord è quello che consente all'Italia di essere al passo con gli altri Paesi europei.</c:v>
                </c:pt>
              </c:strCache>
            </c:strRef>
          </c:tx>
          <c:spPr>
            <a:ln w="254000" cap="rnd" cmpd="sng" algn="ctr">
              <a:solidFill>
                <a:srgbClr val="54A8C9"/>
              </a:solidFill>
              <a:prstDash val="solid"/>
              <a:round/>
              <a:headEnd type="none" w="med" len="med"/>
              <a:tailEnd type="none" w="med" len="med"/>
            </a:ln>
            <a:effectLst/>
          </c:spPr>
          <c:marker>
            <c:symbol val="circle"/>
            <c:size val="20"/>
            <c:spPr>
              <a:solidFill>
                <a:srgbClr val="54A8C9"/>
              </a:solidFill>
              <a:ln w="12700">
                <a:solidFill>
                  <a:schemeClr val="bg1"/>
                </a:solidFill>
                <a:prstDash val="solid"/>
              </a:ln>
              <a:effectLst/>
              <a:scene3d>
                <a:camera prst="orthographicFront"/>
                <a:lightRig rig="threePt" dir="t"/>
              </a:scene3d>
              <a:sp3d/>
            </c:spPr>
          </c:marker>
          <c:dLbls>
            <c:spPr>
              <a:noFill/>
              <a:ln>
                <a:noFill/>
              </a:ln>
              <a:effectLst/>
            </c:spPr>
            <c:txPr>
              <a:bodyPr/>
              <a:lstStyle/>
              <a:p>
                <a:pPr>
                  <a:defRPr sz="1600" b="0">
                    <a:solidFill>
                      <a:schemeClr val="bg1"/>
                    </a:solidFill>
                  </a:defRPr>
                </a:pPr>
                <a:endParaRPr lang="it-IT"/>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Sheet1!$A$2:$A$16</c:f>
              <c:strCache>
                <c:ptCount val="15"/>
                <c:pt idx="0">
                  <c:v>2007</c:v>
                </c:pt>
                <c:pt idx="1">
                  <c:v>2009</c:v>
                </c:pt>
                <c:pt idx="2">
                  <c:v>2010</c:v>
                </c:pt>
                <c:pt idx="3">
                  <c:v>2011</c:v>
                </c:pt>
                <c:pt idx="4">
                  <c:v>2012</c:v>
                </c:pt>
                <c:pt idx="5">
                  <c:v>2013</c:v>
                </c:pt>
                <c:pt idx="6">
                  <c:v>2014</c:v>
                </c:pt>
                <c:pt idx="7">
                  <c:v>2015</c:v>
                </c:pt>
                <c:pt idx="8">
                  <c:v>2016</c:v>
                </c:pt>
                <c:pt idx="9">
                  <c:v>2017</c:v>
                </c:pt>
                <c:pt idx="10">
                  <c:v>2018</c:v>
                </c:pt>
                <c:pt idx="11">
                  <c:v>2019</c:v>
                </c:pt>
                <c:pt idx="12">
                  <c:v>2020</c:v>
                </c:pt>
                <c:pt idx="13">
                  <c:v>2021</c:v>
                </c:pt>
                <c:pt idx="14">
                  <c:v>2022</c:v>
                </c:pt>
              </c:strCache>
            </c:strRef>
          </c:cat>
          <c:val>
            <c:numRef>
              <c:f>Sheet1!$B$2:$B$16</c:f>
              <c:numCache>
                <c:formatCode>General</c:formatCode>
                <c:ptCount val="15"/>
                <c:pt idx="0">
                  <c:v>51</c:v>
                </c:pt>
                <c:pt idx="1">
                  <c:v>62</c:v>
                </c:pt>
                <c:pt idx="2">
                  <c:v>59</c:v>
                </c:pt>
                <c:pt idx="3">
                  <c:v>59</c:v>
                </c:pt>
                <c:pt idx="4">
                  <c:v>57</c:v>
                </c:pt>
                <c:pt idx="5">
                  <c:v>56</c:v>
                </c:pt>
                <c:pt idx="6">
                  <c:v>46</c:v>
                </c:pt>
                <c:pt idx="7">
                  <c:v>50</c:v>
                </c:pt>
                <c:pt idx="8">
                  <c:v>45</c:v>
                </c:pt>
                <c:pt idx="9">
                  <c:v>49</c:v>
                </c:pt>
                <c:pt idx="10">
                  <c:v>50</c:v>
                </c:pt>
                <c:pt idx="11">
                  <c:v>58</c:v>
                </c:pt>
                <c:pt idx="12">
                  <c:v>49</c:v>
                </c:pt>
                <c:pt idx="13">
                  <c:v>54</c:v>
                </c:pt>
                <c:pt idx="14">
                  <c:v>53</c:v>
                </c:pt>
              </c:numCache>
            </c:numRef>
          </c:val>
          <c:smooth val="1"/>
          <c:extLst>
            <c:ext xmlns:c16="http://schemas.microsoft.com/office/drawing/2014/chart" uri="{C3380CC4-5D6E-409C-BE32-E72D297353CC}">
              <c16:uniqueId val="{00000000-0E68-4652-A584-766F691FBD8A}"/>
            </c:ext>
          </c:extLst>
        </c:ser>
        <c:ser>
          <c:idx val="1"/>
          <c:order val="1"/>
          <c:tx>
            <c:strRef>
              <c:f>Sheet1!$C$1</c:f>
              <c:strCache>
                <c:ptCount val="1"/>
                <c:pt idx="0">
                  <c:v>Il Nord è l'unico motore dell'economia italiana.</c:v>
                </c:pt>
              </c:strCache>
            </c:strRef>
          </c:tx>
          <c:spPr>
            <a:ln w="254000" cmpd="sng">
              <a:solidFill>
                <a:srgbClr val="655B6F"/>
              </a:solidFill>
            </a:ln>
          </c:spPr>
          <c:marker>
            <c:symbol val="circle"/>
            <c:size val="20"/>
            <c:spPr>
              <a:solidFill>
                <a:srgbClr val="655B6F"/>
              </a:solidFill>
              <a:ln w="22225">
                <a:solidFill>
                  <a:sysClr val="window" lastClr="FFFFFF"/>
                </a:solidFill>
              </a:ln>
            </c:spPr>
          </c:marker>
          <c:dLbls>
            <c:spPr>
              <a:noFill/>
              <a:ln>
                <a:noFill/>
              </a:ln>
              <a:effectLst/>
            </c:spPr>
            <c:txPr>
              <a:bodyPr/>
              <a:lstStyle/>
              <a:p>
                <a:pPr>
                  <a:defRPr sz="1600" b="0">
                    <a:solidFill>
                      <a:srgbClr val="FFFFFF"/>
                    </a:solidFill>
                  </a:defRPr>
                </a:pPr>
                <a:endParaRPr lang="it-IT"/>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Sheet1!$A$2:$A$16</c:f>
              <c:strCache>
                <c:ptCount val="15"/>
                <c:pt idx="0">
                  <c:v>2007</c:v>
                </c:pt>
                <c:pt idx="1">
                  <c:v>2009</c:v>
                </c:pt>
                <c:pt idx="2">
                  <c:v>2010</c:v>
                </c:pt>
                <c:pt idx="3">
                  <c:v>2011</c:v>
                </c:pt>
                <c:pt idx="4">
                  <c:v>2012</c:v>
                </c:pt>
                <c:pt idx="5">
                  <c:v>2013</c:v>
                </c:pt>
                <c:pt idx="6">
                  <c:v>2014</c:v>
                </c:pt>
                <c:pt idx="7">
                  <c:v>2015</c:v>
                </c:pt>
                <c:pt idx="8">
                  <c:v>2016</c:v>
                </c:pt>
                <c:pt idx="9">
                  <c:v>2017</c:v>
                </c:pt>
                <c:pt idx="10">
                  <c:v>2018</c:v>
                </c:pt>
                <c:pt idx="11">
                  <c:v>2019</c:v>
                </c:pt>
                <c:pt idx="12">
                  <c:v>2020</c:v>
                </c:pt>
                <c:pt idx="13">
                  <c:v>2021</c:v>
                </c:pt>
                <c:pt idx="14">
                  <c:v>2022</c:v>
                </c:pt>
              </c:strCache>
            </c:strRef>
          </c:cat>
          <c:val>
            <c:numRef>
              <c:f>Sheet1!$C$2:$C$16</c:f>
              <c:numCache>
                <c:formatCode>General</c:formatCode>
                <c:ptCount val="15"/>
                <c:pt idx="0">
                  <c:v>42</c:v>
                </c:pt>
                <c:pt idx="1">
                  <c:v>46</c:v>
                </c:pt>
                <c:pt idx="2">
                  <c:v>46</c:v>
                </c:pt>
                <c:pt idx="3">
                  <c:v>46</c:v>
                </c:pt>
                <c:pt idx="4">
                  <c:v>44</c:v>
                </c:pt>
                <c:pt idx="5">
                  <c:v>45</c:v>
                </c:pt>
                <c:pt idx="6">
                  <c:v>43</c:v>
                </c:pt>
                <c:pt idx="7">
                  <c:v>45</c:v>
                </c:pt>
                <c:pt idx="8">
                  <c:v>38</c:v>
                </c:pt>
                <c:pt idx="9">
                  <c:v>42</c:v>
                </c:pt>
                <c:pt idx="10">
                  <c:v>43</c:v>
                </c:pt>
                <c:pt idx="11">
                  <c:v>50</c:v>
                </c:pt>
                <c:pt idx="12">
                  <c:v>42</c:v>
                </c:pt>
                <c:pt idx="13">
                  <c:v>43</c:v>
                </c:pt>
                <c:pt idx="14">
                  <c:v>44</c:v>
                </c:pt>
              </c:numCache>
            </c:numRef>
          </c:val>
          <c:smooth val="0"/>
          <c:extLst>
            <c:ext xmlns:c16="http://schemas.microsoft.com/office/drawing/2014/chart" uri="{C3380CC4-5D6E-409C-BE32-E72D297353CC}">
              <c16:uniqueId val="{00000001-0E68-4652-A584-766F691FBD8A}"/>
            </c:ext>
          </c:extLst>
        </c:ser>
        <c:dLbls>
          <c:showLegendKey val="0"/>
          <c:showVal val="1"/>
          <c:showCatName val="0"/>
          <c:showSerName val="0"/>
          <c:showPercent val="0"/>
          <c:showBubbleSize val="0"/>
        </c:dLbls>
        <c:marker val="1"/>
        <c:smooth val="0"/>
        <c:axId val="-2056340520"/>
        <c:axId val="-2056337352"/>
      </c:lineChart>
      <c:catAx>
        <c:axId val="-2056340520"/>
        <c:scaling>
          <c:orientation val="minMax"/>
        </c:scaling>
        <c:delete val="0"/>
        <c:axPos val="b"/>
        <c:numFmt formatCode="General" sourceLinked="1"/>
        <c:majorTickMark val="none"/>
        <c:minorTickMark val="none"/>
        <c:tickLblPos val="nextTo"/>
        <c:spPr>
          <a:ln w="9675">
            <a:solidFill>
              <a:srgbClr val="C2B8B1"/>
            </a:solidFill>
            <a:prstDash val="solid"/>
          </a:ln>
        </c:spPr>
        <c:txPr>
          <a:bodyPr rot="0" vert="horz"/>
          <a:lstStyle/>
          <a:p>
            <a:pPr>
              <a:defRPr sz="1100" b="0"/>
            </a:pPr>
            <a:endParaRPr lang="it-IT"/>
          </a:p>
        </c:txPr>
        <c:crossAx val="-2056337352"/>
        <c:crossesAt val="0"/>
        <c:auto val="1"/>
        <c:lblAlgn val="ctr"/>
        <c:lblOffset val="100"/>
        <c:tickLblSkip val="1"/>
        <c:tickMarkSkip val="1"/>
        <c:noMultiLvlLbl val="0"/>
      </c:catAx>
      <c:valAx>
        <c:axId val="-2056337352"/>
        <c:scaling>
          <c:orientation val="minMax"/>
          <c:max val="70"/>
          <c:min val="30"/>
        </c:scaling>
        <c:delete val="1"/>
        <c:axPos val="l"/>
        <c:numFmt formatCode="0" sourceLinked="0"/>
        <c:majorTickMark val="out"/>
        <c:minorTickMark val="none"/>
        <c:tickLblPos val="nextTo"/>
        <c:crossAx val="-2056340520"/>
        <c:crosses val="autoZero"/>
        <c:crossBetween val="between"/>
        <c:majorUnit val="2"/>
      </c:valAx>
      <c:spPr>
        <a:noFill/>
        <a:ln w="25387">
          <a:noFill/>
        </a:ln>
      </c:spPr>
    </c:plotArea>
    <c:legend>
      <c:legendPos val="r"/>
      <c:layout>
        <c:manualLayout>
          <c:xMode val="edge"/>
          <c:yMode val="edge"/>
          <c:x val="0.76004031430479702"/>
          <c:y val="0.26722455729828798"/>
          <c:w val="0.23995968569520201"/>
          <c:h val="0.73277544270171202"/>
        </c:manualLayout>
      </c:layout>
      <c:overlay val="0"/>
      <c:spPr>
        <a:noFill/>
        <a:ln>
          <a:noFill/>
        </a:ln>
      </c:spPr>
      <c:txPr>
        <a:bodyPr/>
        <a:lstStyle/>
        <a:p>
          <a:pPr>
            <a:defRPr sz="1400" b="0"/>
          </a:pPr>
          <a:endParaRPr lang="it-IT"/>
        </a:p>
      </c:txPr>
    </c:legend>
    <c:plotVisOnly val="1"/>
    <c:dispBlanksAs val="gap"/>
    <c:showDLblsOverMax val="0"/>
  </c:chart>
  <c:spPr>
    <a:noFill/>
    <a:ln>
      <a:noFill/>
    </a:ln>
  </c:spPr>
  <c:txPr>
    <a:bodyPr/>
    <a:lstStyle/>
    <a:p>
      <a:pPr>
        <a:defRPr sz="915" b="1" i="0" u="none" strike="noStrike" baseline="0">
          <a:solidFill>
            <a:srgbClr val="000000"/>
          </a:solidFill>
          <a:latin typeface="Calibri"/>
          <a:ea typeface="Arial"/>
          <a:cs typeface="Calibri"/>
        </a:defRPr>
      </a:pPr>
      <a:endParaRPr lang="it-IT"/>
    </a:p>
  </c:txPr>
  <c:externalData r:id="rId2">
    <c:autoUpdate val="0"/>
  </c:externalData>
</c:chartSpace>
</file>

<file path=ppt/charts/chart18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1.9950124688279301E-2"/>
          <c:y val="0.14257693436589799"/>
          <c:w val="0.93516209476309198"/>
          <c:h val="0.44068320877830702"/>
        </c:manualLayout>
      </c:layout>
      <c:barChart>
        <c:barDir val="col"/>
        <c:grouping val="clustered"/>
        <c:varyColors val="0"/>
        <c:ser>
          <c:idx val="0"/>
          <c:order val="0"/>
          <c:tx>
            <c:strRef>
              <c:f>Foglio1!$B$1</c:f>
              <c:strCache>
                <c:ptCount val="1"/>
                <c:pt idx="0">
                  <c:v>Serie 1</c:v>
                </c:pt>
              </c:strCache>
            </c:strRef>
          </c:tx>
          <c:spPr>
            <a:solidFill>
              <a:srgbClr val="9F0101"/>
            </a:solidFill>
            <a:ln>
              <a:solidFill>
                <a:srgbClr val="9F0101"/>
              </a:solidFill>
            </a:ln>
          </c:spPr>
          <c:invertIfNegative val="0"/>
          <c:dPt>
            <c:idx val="0"/>
            <c:invertIfNegative val="0"/>
            <c:bubble3D val="0"/>
            <c:spPr>
              <a:solidFill>
                <a:srgbClr val="CA5817"/>
              </a:solidFill>
              <a:ln>
                <a:noFill/>
              </a:ln>
            </c:spPr>
            <c:extLst>
              <c:ext xmlns:c16="http://schemas.microsoft.com/office/drawing/2014/chart" uri="{C3380CC4-5D6E-409C-BE32-E72D297353CC}">
                <c16:uniqueId val="{00000001-DDA7-4295-95F7-A3527AE72174}"/>
              </c:ext>
            </c:extLst>
          </c:dPt>
          <c:dPt>
            <c:idx val="1"/>
            <c:invertIfNegative val="0"/>
            <c:bubble3D val="0"/>
            <c:spPr>
              <a:solidFill>
                <a:srgbClr val="F5910F"/>
              </a:solidFill>
              <a:ln>
                <a:noFill/>
              </a:ln>
            </c:spPr>
            <c:extLst>
              <c:ext xmlns:c16="http://schemas.microsoft.com/office/drawing/2014/chart" uri="{C3380CC4-5D6E-409C-BE32-E72D297353CC}">
                <c16:uniqueId val="{00000003-DDA7-4295-95F7-A3527AE72174}"/>
              </c:ext>
            </c:extLst>
          </c:dPt>
          <c:dPt>
            <c:idx val="2"/>
            <c:invertIfNegative val="0"/>
            <c:bubble3D val="0"/>
            <c:spPr>
              <a:solidFill>
                <a:srgbClr val="54A8C9"/>
              </a:solidFill>
              <a:ln>
                <a:noFill/>
              </a:ln>
            </c:spPr>
            <c:extLst>
              <c:ext xmlns:c16="http://schemas.microsoft.com/office/drawing/2014/chart" uri="{C3380CC4-5D6E-409C-BE32-E72D297353CC}">
                <c16:uniqueId val="{00000005-DDA7-4295-95F7-A3527AE72174}"/>
              </c:ext>
            </c:extLst>
          </c:dPt>
          <c:dPt>
            <c:idx val="3"/>
            <c:invertIfNegative val="0"/>
            <c:bubble3D val="0"/>
            <c:spPr>
              <a:solidFill>
                <a:srgbClr val="655B6F"/>
              </a:solidFill>
              <a:ln>
                <a:noFill/>
              </a:ln>
            </c:spPr>
            <c:extLst>
              <c:ext xmlns:c16="http://schemas.microsoft.com/office/drawing/2014/chart" uri="{C3380CC4-5D6E-409C-BE32-E72D297353CC}">
                <c16:uniqueId val="{00000007-DDA7-4295-95F7-A3527AE72174}"/>
              </c:ext>
            </c:extLst>
          </c:dPt>
          <c:dPt>
            <c:idx val="4"/>
            <c:invertIfNegative val="0"/>
            <c:bubble3D val="0"/>
            <c:spPr>
              <a:solidFill>
                <a:schemeClr val="accent5"/>
              </a:solidFill>
              <a:ln>
                <a:noFill/>
              </a:ln>
            </c:spPr>
            <c:extLst>
              <c:ext xmlns:c16="http://schemas.microsoft.com/office/drawing/2014/chart" uri="{C3380CC4-5D6E-409C-BE32-E72D297353CC}">
                <c16:uniqueId val="{00000009-DDA7-4295-95F7-A3527AE72174}"/>
              </c:ext>
            </c:extLst>
          </c:dPt>
          <c:dLbls>
            <c:dLbl>
              <c:idx val="2"/>
              <c:layout>
                <c:manualLayout>
                  <c:x val="-1.05767222307505E-7"/>
                  <c:y val="0"/>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DDA7-4295-95F7-A3527AE72174}"/>
                </c:ext>
              </c:extLst>
            </c:dLbl>
            <c:spPr>
              <a:noFill/>
              <a:ln>
                <a:noFill/>
              </a:ln>
              <a:effectLst/>
            </c:spPr>
            <c:txPr>
              <a:bodyPr/>
              <a:lstStyle/>
              <a:p>
                <a:pPr>
                  <a:defRPr sz="1800"/>
                </a:pPr>
                <a:endParaRPr lang="it-IT"/>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Foglio1!$A$2:$A$5</c:f>
              <c:strCache>
                <c:ptCount val="4"/>
                <c:pt idx="0">
                  <c:v>del tutto d'accordo</c:v>
                </c:pt>
                <c:pt idx="1">
                  <c:v>d'accordo</c:v>
                </c:pt>
                <c:pt idx="2">
                  <c:v>in disaccordo</c:v>
                </c:pt>
                <c:pt idx="3">
                  <c:v>del tutto in disaccordo</c:v>
                </c:pt>
              </c:strCache>
            </c:strRef>
          </c:cat>
          <c:val>
            <c:numRef>
              <c:f>Foglio1!$B$2:$B$5</c:f>
              <c:numCache>
                <c:formatCode>0</c:formatCode>
                <c:ptCount val="4"/>
                <c:pt idx="0">
                  <c:v>18</c:v>
                </c:pt>
                <c:pt idx="1">
                  <c:v>47</c:v>
                </c:pt>
                <c:pt idx="2">
                  <c:v>27</c:v>
                </c:pt>
                <c:pt idx="3">
                  <c:v>8</c:v>
                </c:pt>
              </c:numCache>
            </c:numRef>
          </c:val>
          <c:extLst>
            <c:ext xmlns:c16="http://schemas.microsoft.com/office/drawing/2014/chart" uri="{C3380CC4-5D6E-409C-BE32-E72D297353CC}">
              <c16:uniqueId val="{0000000A-DDA7-4295-95F7-A3527AE72174}"/>
            </c:ext>
          </c:extLst>
        </c:ser>
        <c:dLbls>
          <c:showLegendKey val="0"/>
          <c:showVal val="0"/>
          <c:showCatName val="0"/>
          <c:showSerName val="0"/>
          <c:showPercent val="0"/>
          <c:showBubbleSize val="0"/>
        </c:dLbls>
        <c:gapWidth val="50"/>
        <c:axId val="-2056376152"/>
        <c:axId val="-2056372760"/>
      </c:barChart>
      <c:catAx>
        <c:axId val="-2056376152"/>
        <c:scaling>
          <c:orientation val="minMax"/>
        </c:scaling>
        <c:delete val="0"/>
        <c:axPos val="b"/>
        <c:numFmt formatCode="General" sourceLinked="0"/>
        <c:majorTickMark val="none"/>
        <c:minorTickMark val="none"/>
        <c:tickLblPos val="nextTo"/>
        <c:spPr>
          <a:ln w="12700" cmpd="sng">
            <a:solidFill>
              <a:schemeClr val="tx1"/>
            </a:solidFill>
          </a:ln>
          <a:effectLst/>
        </c:spPr>
        <c:txPr>
          <a:bodyPr/>
          <a:lstStyle/>
          <a:p>
            <a:pPr>
              <a:defRPr sz="1400" cap="none"/>
            </a:pPr>
            <a:endParaRPr lang="it-IT"/>
          </a:p>
        </c:txPr>
        <c:crossAx val="-2056372760"/>
        <c:crosses val="autoZero"/>
        <c:auto val="1"/>
        <c:lblAlgn val="ctr"/>
        <c:lblOffset val="100"/>
        <c:noMultiLvlLbl val="0"/>
      </c:catAx>
      <c:valAx>
        <c:axId val="-2056372760"/>
        <c:scaling>
          <c:orientation val="minMax"/>
        </c:scaling>
        <c:delete val="1"/>
        <c:axPos val="l"/>
        <c:numFmt formatCode="0" sourceLinked="1"/>
        <c:majorTickMark val="out"/>
        <c:minorTickMark val="none"/>
        <c:tickLblPos val="nextTo"/>
        <c:crossAx val="-2056376152"/>
        <c:crosses val="autoZero"/>
        <c:crossBetween val="between"/>
      </c:valAx>
    </c:plotArea>
    <c:plotVisOnly val="1"/>
    <c:dispBlanksAs val="gap"/>
    <c:showDLblsOverMax val="0"/>
  </c:chart>
  <c:txPr>
    <a:bodyPr/>
    <a:lstStyle/>
    <a:p>
      <a:pPr>
        <a:defRPr sz="1800">
          <a:latin typeface="Calibri"/>
          <a:cs typeface="Calibri"/>
        </a:defRPr>
      </a:pPr>
      <a:endParaRPr lang="it-IT"/>
    </a:p>
  </c:txPr>
  <c:externalData r:id="rId2">
    <c:autoUpdate val="0"/>
  </c:externalData>
</c:chartSpace>
</file>

<file path=ppt/charts/chart18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1.9950124688279301E-2"/>
          <c:y val="0.15421812698944501"/>
          <c:w val="0.93786690877474899"/>
          <c:h val="0.50090902998827302"/>
        </c:manualLayout>
      </c:layout>
      <c:barChart>
        <c:barDir val="col"/>
        <c:grouping val="clustered"/>
        <c:varyColors val="0"/>
        <c:ser>
          <c:idx val="0"/>
          <c:order val="0"/>
          <c:tx>
            <c:strRef>
              <c:f>Foglio1!$B$1</c:f>
              <c:strCache>
                <c:ptCount val="1"/>
                <c:pt idx="0">
                  <c:v>Serie 1</c:v>
                </c:pt>
              </c:strCache>
            </c:strRef>
          </c:tx>
          <c:spPr>
            <a:solidFill>
              <a:srgbClr val="9F0101"/>
            </a:solidFill>
            <a:ln>
              <a:solidFill>
                <a:srgbClr val="9F0101"/>
              </a:solidFill>
            </a:ln>
          </c:spPr>
          <c:invertIfNegative val="0"/>
          <c:dPt>
            <c:idx val="0"/>
            <c:invertIfNegative val="0"/>
            <c:bubble3D val="0"/>
            <c:spPr>
              <a:solidFill>
                <a:srgbClr val="CA5817"/>
              </a:solidFill>
              <a:ln>
                <a:noFill/>
              </a:ln>
            </c:spPr>
            <c:extLst>
              <c:ext xmlns:c16="http://schemas.microsoft.com/office/drawing/2014/chart" uri="{C3380CC4-5D6E-409C-BE32-E72D297353CC}">
                <c16:uniqueId val="{00000001-BFFE-4355-8239-5D0C242EABA6}"/>
              </c:ext>
            </c:extLst>
          </c:dPt>
          <c:dPt>
            <c:idx val="1"/>
            <c:invertIfNegative val="0"/>
            <c:bubble3D val="0"/>
            <c:spPr>
              <a:solidFill>
                <a:srgbClr val="F5910F"/>
              </a:solidFill>
              <a:ln>
                <a:noFill/>
              </a:ln>
            </c:spPr>
            <c:extLst>
              <c:ext xmlns:c16="http://schemas.microsoft.com/office/drawing/2014/chart" uri="{C3380CC4-5D6E-409C-BE32-E72D297353CC}">
                <c16:uniqueId val="{00000003-BFFE-4355-8239-5D0C242EABA6}"/>
              </c:ext>
            </c:extLst>
          </c:dPt>
          <c:dPt>
            <c:idx val="2"/>
            <c:invertIfNegative val="0"/>
            <c:bubble3D val="0"/>
            <c:spPr>
              <a:solidFill>
                <a:srgbClr val="54A8C9"/>
              </a:solidFill>
              <a:ln>
                <a:noFill/>
              </a:ln>
            </c:spPr>
            <c:extLst>
              <c:ext xmlns:c16="http://schemas.microsoft.com/office/drawing/2014/chart" uri="{C3380CC4-5D6E-409C-BE32-E72D297353CC}">
                <c16:uniqueId val="{00000005-BFFE-4355-8239-5D0C242EABA6}"/>
              </c:ext>
            </c:extLst>
          </c:dPt>
          <c:dPt>
            <c:idx val="3"/>
            <c:invertIfNegative val="0"/>
            <c:bubble3D val="0"/>
            <c:spPr>
              <a:solidFill>
                <a:srgbClr val="645A6E"/>
              </a:solidFill>
              <a:ln>
                <a:noFill/>
              </a:ln>
            </c:spPr>
            <c:extLst>
              <c:ext xmlns:c16="http://schemas.microsoft.com/office/drawing/2014/chart" uri="{C3380CC4-5D6E-409C-BE32-E72D297353CC}">
                <c16:uniqueId val="{00000007-BFFE-4355-8239-5D0C242EABA6}"/>
              </c:ext>
            </c:extLst>
          </c:dPt>
          <c:dPt>
            <c:idx val="4"/>
            <c:invertIfNegative val="0"/>
            <c:bubble3D val="0"/>
            <c:spPr>
              <a:solidFill>
                <a:schemeClr val="accent5"/>
              </a:solidFill>
              <a:ln>
                <a:noFill/>
              </a:ln>
            </c:spPr>
            <c:extLst>
              <c:ext xmlns:c16="http://schemas.microsoft.com/office/drawing/2014/chart" uri="{C3380CC4-5D6E-409C-BE32-E72D297353CC}">
                <c16:uniqueId val="{00000009-BFFE-4355-8239-5D0C242EABA6}"/>
              </c:ext>
            </c:extLst>
          </c:dPt>
          <c:dLbls>
            <c:dLbl>
              <c:idx val="2"/>
              <c:layout>
                <c:manualLayout>
                  <c:x val="-1.05767222307505E-7"/>
                  <c:y val="0"/>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BFFE-4355-8239-5D0C242EABA6}"/>
                </c:ext>
              </c:extLst>
            </c:dLbl>
            <c:spPr>
              <a:noFill/>
              <a:ln>
                <a:noFill/>
              </a:ln>
              <a:effectLst/>
            </c:spPr>
            <c:txPr>
              <a:bodyPr/>
              <a:lstStyle/>
              <a:p>
                <a:pPr>
                  <a:defRPr sz="1800"/>
                </a:pPr>
                <a:endParaRPr lang="it-IT"/>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Foglio1!$A$2:$A$3</c:f>
              <c:numCache>
                <c:formatCode>General</c:formatCode>
                <c:ptCount val="2"/>
                <c:pt idx="0">
                  <c:v>2021</c:v>
                </c:pt>
                <c:pt idx="1">
                  <c:v>2022</c:v>
                </c:pt>
              </c:numCache>
            </c:numRef>
          </c:cat>
          <c:val>
            <c:numRef>
              <c:f>Foglio1!$B$2:$B$3</c:f>
              <c:numCache>
                <c:formatCode>0</c:formatCode>
                <c:ptCount val="2"/>
                <c:pt idx="0">
                  <c:v>75</c:v>
                </c:pt>
                <c:pt idx="1">
                  <c:v>65</c:v>
                </c:pt>
              </c:numCache>
            </c:numRef>
          </c:val>
          <c:extLst>
            <c:ext xmlns:c16="http://schemas.microsoft.com/office/drawing/2014/chart" uri="{C3380CC4-5D6E-409C-BE32-E72D297353CC}">
              <c16:uniqueId val="{0000000A-BFFE-4355-8239-5D0C242EABA6}"/>
            </c:ext>
          </c:extLst>
        </c:ser>
        <c:dLbls>
          <c:showLegendKey val="0"/>
          <c:showVal val="0"/>
          <c:showCatName val="0"/>
          <c:showSerName val="0"/>
          <c:showPercent val="0"/>
          <c:showBubbleSize val="0"/>
        </c:dLbls>
        <c:gapWidth val="150"/>
        <c:axId val="-2108037896"/>
        <c:axId val="-2108034504"/>
      </c:barChart>
      <c:catAx>
        <c:axId val="-2108037896"/>
        <c:scaling>
          <c:orientation val="minMax"/>
        </c:scaling>
        <c:delete val="0"/>
        <c:axPos val="b"/>
        <c:numFmt formatCode="General" sourceLinked="0"/>
        <c:majorTickMark val="none"/>
        <c:minorTickMark val="none"/>
        <c:tickLblPos val="nextTo"/>
        <c:spPr>
          <a:ln w="12700" cmpd="sng">
            <a:solidFill>
              <a:schemeClr val="tx1"/>
            </a:solidFill>
          </a:ln>
          <a:effectLst/>
        </c:spPr>
        <c:txPr>
          <a:bodyPr/>
          <a:lstStyle/>
          <a:p>
            <a:pPr>
              <a:defRPr sz="1200" cap="none" baseline="0"/>
            </a:pPr>
            <a:endParaRPr lang="it-IT"/>
          </a:p>
        </c:txPr>
        <c:crossAx val="-2108034504"/>
        <c:crosses val="autoZero"/>
        <c:auto val="1"/>
        <c:lblAlgn val="ctr"/>
        <c:lblOffset val="100"/>
        <c:noMultiLvlLbl val="0"/>
      </c:catAx>
      <c:valAx>
        <c:axId val="-2108034504"/>
        <c:scaling>
          <c:orientation val="minMax"/>
          <c:max val="100"/>
          <c:min val="0"/>
        </c:scaling>
        <c:delete val="1"/>
        <c:axPos val="l"/>
        <c:numFmt formatCode="0" sourceLinked="1"/>
        <c:majorTickMark val="out"/>
        <c:minorTickMark val="none"/>
        <c:tickLblPos val="nextTo"/>
        <c:crossAx val="-2108037896"/>
        <c:crosses val="autoZero"/>
        <c:crossBetween val="between"/>
      </c:valAx>
    </c:plotArea>
    <c:plotVisOnly val="1"/>
    <c:dispBlanksAs val="gap"/>
    <c:showDLblsOverMax val="0"/>
  </c:chart>
  <c:txPr>
    <a:bodyPr/>
    <a:lstStyle/>
    <a:p>
      <a:pPr>
        <a:defRPr sz="1800">
          <a:latin typeface="Calibri"/>
          <a:cs typeface="Calibri"/>
        </a:defRPr>
      </a:pPr>
      <a:endParaRPr lang="it-IT"/>
    </a:p>
  </c:txPr>
  <c:externalData r:id="rId2">
    <c:autoUpdate val="0"/>
  </c:externalData>
</c:chartSpace>
</file>

<file path=ppt/charts/chart18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1.9950124688279301E-2"/>
          <c:y val="0.14257693436589799"/>
          <c:w val="0.93516209476309198"/>
          <c:h val="0.44068320877830702"/>
        </c:manualLayout>
      </c:layout>
      <c:barChart>
        <c:barDir val="col"/>
        <c:grouping val="clustered"/>
        <c:varyColors val="0"/>
        <c:ser>
          <c:idx val="0"/>
          <c:order val="0"/>
          <c:tx>
            <c:strRef>
              <c:f>Foglio1!$B$1</c:f>
              <c:strCache>
                <c:ptCount val="1"/>
                <c:pt idx="0">
                  <c:v>Serie 1</c:v>
                </c:pt>
              </c:strCache>
            </c:strRef>
          </c:tx>
          <c:spPr>
            <a:solidFill>
              <a:srgbClr val="9F0101"/>
            </a:solidFill>
            <a:ln>
              <a:solidFill>
                <a:srgbClr val="9F0101"/>
              </a:solidFill>
            </a:ln>
          </c:spPr>
          <c:invertIfNegative val="0"/>
          <c:dPt>
            <c:idx val="0"/>
            <c:invertIfNegative val="0"/>
            <c:bubble3D val="0"/>
            <c:spPr>
              <a:solidFill>
                <a:srgbClr val="CA5817"/>
              </a:solidFill>
              <a:ln>
                <a:noFill/>
              </a:ln>
            </c:spPr>
            <c:extLst>
              <c:ext xmlns:c16="http://schemas.microsoft.com/office/drawing/2014/chart" uri="{C3380CC4-5D6E-409C-BE32-E72D297353CC}">
                <c16:uniqueId val="{00000001-DDA7-4295-95F7-A3527AE72174}"/>
              </c:ext>
            </c:extLst>
          </c:dPt>
          <c:dPt>
            <c:idx val="1"/>
            <c:invertIfNegative val="0"/>
            <c:bubble3D val="0"/>
            <c:spPr>
              <a:solidFill>
                <a:srgbClr val="F5910F"/>
              </a:solidFill>
              <a:ln>
                <a:noFill/>
              </a:ln>
            </c:spPr>
            <c:extLst>
              <c:ext xmlns:c16="http://schemas.microsoft.com/office/drawing/2014/chart" uri="{C3380CC4-5D6E-409C-BE32-E72D297353CC}">
                <c16:uniqueId val="{00000003-DDA7-4295-95F7-A3527AE72174}"/>
              </c:ext>
            </c:extLst>
          </c:dPt>
          <c:dPt>
            <c:idx val="2"/>
            <c:invertIfNegative val="0"/>
            <c:bubble3D val="0"/>
            <c:spPr>
              <a:solidFill>
                <a:srgbClr val="54A8C9"/>
              </a:solidFill>
              <a:ln>
                <a:noFill/>
              </a:ln>
            </c:spPr>
            <c:extLst>
              <c:ext xmlns:c16="http://schemas.microsoft.com/office/drawing/2014/chart" uri="{C3380CC4-5D6E-409C-BE32-E72D297353CC}">
                <c16:uniqueId val="{00000005-DDA7-4295-95F7-A3527AE72174}"/>
              </c:ext>
            </c:extLst>
          </c:dPt>
          <c:dPt>
            <c:idx val="3"/>
            <c:invertIfNegative val="0"/>
            <c:bubble3D val="0"/>
            <c:spPr>
              <a:solidFill>
                <a:srgbClr val="655B6F"/>
              </a:solidFill>
              <a:ln>
                <a:noFill/>
              </a:ln>
            </c:spPr>
            <c:extLst>
              <c:ext xmlns:c16="http://schemas.microsoft.com/office/drawing/2014/chart" uri="{C3380CC4-5D6E-409C-BE32-E72D297353CC}">
                <c16:uniqueId val="{00000007-DDA7-4295-95F7-A3527AE72174}"/>
              </c:ext>
            </c:extLst>
          </c:dPt>
          <c:dPt>
            <c:idx val="4"/>
            <c:invertIfNegative val="0"/>
            <c:bubble3D val="0"/>
            <c:spPr>
              <a:solidFill>
                <a:schemeClr val="accent5"/>
              </a:solidFill>
              <a:ln>
                <a:noFill/>
              </a:ln>
            </c:spPr>
            <c:extLst>
              <c:ext xmlns:c16="http://schemas.microsoft.com/office/drawing/2014/chart" uri="{C3380CC4-5D6E-409C-BE32-E72D297353CC}">
                <c16:uniqueId val="{00000009-DDA7-4295-95F7-A3527AE72174}"/>
              </c:ext>
            </c:extLst>
          </c:dPt>
          <c:dLbls>
            <c:dLbl>
              <c:idx val="2"/>
              <c:layout>
                <c:manualLayout>
                  <c:x val="-1.05767222307505E-7"/>
                  <c:y val="0"/>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DDA7-4295-95F7-A3527AE72174}"/>
                </c:ext>
              </c:extLst>
            </c:dLbl>
            <c:spPr>
              <a:noFill/>
              <a:ln>
                <a:noFill/>
              </a:ln>
              <a:effectLst/>
            </c:spPr>
            <c:txPr>
              <a:bodyPr/>
              <a:lstStyle/>
              <a:p>
                <a:pPr>
                  <a:defRPr sz="1800"/>
                </a:pPr>
                <a:endParaRPr lang="it-IT"/>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Foglio1!$A$2:$A$5</c:f>
              <c:strCache>
                <c:ptCount val="4"/>
                <c:pt idx="0">
                  <c:v>molto</c:v>
                </c:pt>
                <c:pt idx="1">
                  <c:v>abbastanza</c:v>
                </c:pt>
                <c:pt idx="2">
                  <c:v>poco</c:v>
                </c:pt>
                <c:pt idx="3">
                  <c:v>per niente</c:v>
                </c:pt>
              </c:strCache>
            </c:strRef>
          </c:cat>
          <c:val>
            <c:numRef>
              <c:f>Foglio1!$B$2:$B$5</c:f>
              <c:numCache>
                <c:formatCode>0</c:formatCode>
                <c:ptCount val="4"/>
                <c:pt idx="0">
                  <c:v>38</c:v>
                </c:pt>
                <c:pt idx="1">
                  <c:v>46</c:v>
                </c:pt>
                <c:pt idx="2">
                  <c:v>12</c:v>
                </c:pt>
                <c:pt idx="3">
                  <c:v>4</c:v>
                </c:pt>
              </c:numCache>
            </c:numRef>
          </c:val>
          <c:extLst>
            <c:ext xmlns:c16="http://schemas.microsoft.com/office/drawing/2014/chart" uri="{C3380CC4-5D6E-409C-BE32-E72D297353CC}">
              <c16:uniqueId val="{0000000A-DDA7-4295-95F7-A3527AE72174}"/>
            </c:ext>
          </c:extLst>
        </c:ser>
        <c:dLbls>
          <c:showLegendKey val="0"/>
          <c:showVal val="0"/>
          <c:showCatName val="0"/>
          <c:showSerName val="0"/>
          <c:showPercent val="0"/>
          <c:showBubbleSize val="0"/>
        </c:dLbls>
        <c:gapWidth val="50"/>
        <c:axId val="-2056376152"/>
        <c:axId val="-2056372760"/>
      </c:barChart>
      <c:catAx>
        <c:axId val="-2056376152"/>
        <c:scaling>
          <c:orientation val="minMax"/>
        </c:scaling>
        <c:delete val="0"/>
        <c:axPos val="b"/>
        <c:numFmt formatCode="General" sourceLinked="0"/>
        <c:majorTickMark val="none"/>
        <c:minorTickMark val="none"/>
        <c:tickLblPos val="nextTo"/>
        <c:spPr>
          <a:ln w="12700" cmpd="sng">
            <a:solidFill>
              <a:schemeClr val="tx1"/>
            </a:solidFill>
          </a:ln>
          <a:effectLst/>
        </c:spPr>
        <c:txPr>
          <a:bodyPr/>
          <a:lstStyle/>
          <a:p>
            <a:pPr>
              <a:defRPr sz="1400" cap="none"/>
            </a:pPr>
            <a:endParaRPr lang="it-IT"/>
          </a:p>
        </c:txPr>
        <c:crossAx val="-2056372760"/>
        <c:crosses val="autoZero"/>
        <c:auto val="1"/>
        <c:lblAlgn val="ctr"/>
        <c:lblOffset val="100"/>
        <c:noMultiLvlLbl val="0"/>
      </c:catAx>
      <c:valAx>
        <c:axId val="-2056372760"/>
        <c:scaling>
          <c:orientation val="minMax"/>
        </c:scaling>
        <c:delete val="1"/>
        <c:axPos val="l"/>
        <c:numFmt formatCode="0" sourceLinked="1"/>
        <c:majorTickMark val="out"/>
        <c:minorTickMark val="none"/>
        <c:tickLblPos val="nextTo"/>
        <c:crossAx val="-2056376152"/>
        <c:crosses val="autoZero"/>
        <c:crossBetween val="between"/>
      </c:valAx>
    </c:plotArea>
    <c:plotVisOnly val="1"/>
    <c:dispBlanksAs val="gap"/>
    <c:showDLblsOverMax val="0"/>
  </c:chart>
  <c:txPr>
    <a:bodyPr/>
    <a:lstStyle/>
    <a:p>
      <a:pPr>
        <a:defRPr sz="1800">
          <a:latin typeface="Calibri"/>
          <a:cs typeface="Calibri"/>
        </a:defRPr>
      </a:pPr>
      <a:endParaRPr lang="it-IT"/>
    </a:p>
  </c:txPr>
  <c:externalData r:id="rId2">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it-IT"/>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4773657114389497E-2"/>
          <c:y val="8.1182109497924801E-2"/>
          <c:w val="0.93401262992707501"/>
          <c:h val="0.72233654733354702"/>
        </c:manualLayout>
      </c:layout>
      <c:lineChart>
        <c:grouping val="standard"/>
        <c:varyColors val="0"/>
        <c:ser>
          <c:idx val="0"/>
          <c:order val="0"/>
          <c:spPr>
            <a:ln w="317500" cap="rnd" cmpd="sng" algn="ctr">
              <a:solidFill>
                <a:srgbClr val="CB5818"/>
              </a:solidFill>
              <a:prstDash val="solid"/>
              <a:round/>
              <a:headEnd type="none" w="med" len="med"/>
              <a:tailEnd type="none" w="med" len="med"/>
            </a:ln>
            <a:effectLst/>
          </c:spPr>
          <c:marker>
            <c:symbol val="circle"/>
            <c:size val="25"/>
            <c:spPr>
              <a:solidFill>
                <a:srgbClr val="CA5817"/>
              </a:solidFill>
              <a:ln>
                <a:solidFill>
                  <a:sysClr val="window" lastClr="FFFFFF"/>
                </a:solidFill>
                <a:prstDash val="solid"/>
              </a:ln>
              <a:effectLst/>
              <a:scene3d>
                <a:camera prst="orthographicFront"/>
                <a:lightRig rig="threePt" dir="t"/>
              </a:scene3d>
              <a:sp3d/>
            </c:spPr>
          </c:marker>
          <c:dPt>
            <c:idx val="14"/>
            <c:bubble3D val="0"/>
            <c:extLst>
              <c:ext xmlns:c16="http://schemas.microsoft.com/office/drawing/2014/chart" uri="{C3380CC4-5D6E-409C-BE32-E72D297353CC}">
                <c16:uniqueId val="{00000000-EF1A-449D-AD74-3CC9FDFE2393}"/>
              </c:ext>
            </c:extLst>
          </c:dPt>
          <c:dLbls>
            <c:spPr>
              <a:noFill/>
              <a:ln w="19350">
                <a:noFill/>
              </a:ln>
            </c:spPr>
            <c:txPr>
              <a:bodyPr/>
              <a:lstStyle/>
              <a:p>
                <a:pPr>
                  <a:defRPr lang="en-US" sz="1400" b="0" i="0" u="none" strike="noStrike" baseline="0">
                    <a:solidFill>
                      <a:schemeClr val="bg1"/>
                    </a:solidFill>
                    <a:latin typeface="Calibri"/>
                    <a:ea typeface="Helvetica Neue"/>
                    <a:cs typeface="Calibri"/>
                  </a:defRPr>
                </a:pPr>
                <a:endParaRPr lang="it-IT"/>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Sheet1!$A$2:$A$24</c:f>
              <c:strCache>
                <c:ptCount val="23"/>
                <c:pt idx="0">
                  <c:v>1997</c:v>
                </c:pt>
                <c:pt idx="1">
                  <c:v>1998</c:v>
                </c:pt>
                <c:pt idx="2">
                  <c:v>1999</c:v>
                </c:pt>
                <c:pt idx="3">
                  <c:v>2000</c:v>
                </c:pt>
                <c:pt idx="4">
                  <c:v>2002</c:v>
                </c:pt>
                <c:pt idx="5">
                  <c:v>2003</c:v>
                </c:pt>
                <c:pt idx="6">
                  <c:v>2004</c:v>
                </c:pt>
                <c:pt idx="7">
                  <c:v>2005</c:v>
                </c:pt>
                <c:pt idx="8">
                  <c:v>2007</c:v>
                </c:pt>
                <c:pt idx="9">
                  <c:v>2009</c:v>
                </c:pt>
                <c:pt idx="10">
                  <c:v>2010</c:v>
                </c:pt>
                <c:pt idx="11">
                  <c:v>2011</c:v>
                </c:pt>
                <c:pt idx="12">
                  <c:v>2012</c:v>
                </c:pt>
                <c:pt idx="13">
                  <c:v>2013</c:v>
                </c:pt>
                <c:pt idx="14">
                  <c:v>2014</c:v>
                </c:pt>
                <c:pt idx="15">
                  <c:v>2015</c:v>
                </c:pt>
                <c:pt idx="16">
                  <c:v>2016</c:v>
                </c:pt>
                <c:pt idx="17">
                  <c:v>2017</c:v>
                </c:pt>
                <c:pt idx="18">
                  <c:v>2018</c:v>
                </c:pt>
                <c:pt idx="19">
                  <c:v>2019</c:v>
                </c:pt>
                <c:pt idx="20">
                  <c:v>2020</c:v>
                </c:pt>
                <c:pt idx="21">
                  <c:v>2021</c:v>
                </c:pt>
                <c:pt idx="22">
                  <c:v>2022</c:v>
                </c:pt>
              </c:strCache>
            </c:strRef>
          </c:cat>
          <c:val>
            <c:numRef>
              <c:f>Sheet1!$B$2:$B$24</c:f>
              <c:numCache>
                <c:formatCode>General</c:formatCode>
                <c:ptCount val="23"/>
                <c:pt idx="0">
                  <c:v>55</c:v>
                </c:pt>
                <c:pt idx="1">
                  <c:v>59</c:v>
                </c:pt>
                <c:pt idx="2">
                  <c:v>64</c:v>
                </c:pt>
                <c:pt idx="3">
                  <c:v>59</c:v>
                </c:pt>
                <c:pt idx="4">
                  <c:v>70</c:v>
                </c:pt>
                <c:pt idx="5">
                  <c:v>68</c:v>
                </c:pt>
                <c:pt idx="6">
                  <c:v>72</c:v>
                </c:pt>
                <c:pt idx="7">
                  <c:v>64</c:v>
                </c:pt>
                <c:pt idx="8">
                  <c:v>62</c:v>
                </c:pt>
                <c:pt idx="9">
                  <c:v>55</c:v>
                </c:pt>
                <c:pt idx="10">
                  <c:v>53</c:v>
                </c:pt>
                <c:pt idx="11">
                  <c:v>56</c:v>
                </c:pt>
                <c:pt idx="12">
                  <c:v>46</c:v>
                </c:pt>
                <c:pt idx="13">
                  <c:v>47</c:v>
                </c:pt>
                <c:pt idx="14">
                  <c:v>46</c:v>
                </c:pt>
                <c:pt idx="15">
                  <c:v>47</c:v>
                </c:pt>
                <c:pt idx="16">
                  <c:v>49</c:v>
                </c:pt>
                <c:pt idx="17">
                  <c:v>43</c:v>
                </c:pt>
                <c:pt idx="18">
                  <c:v>46</c:v>
                </c:pt>
                <c:pt idx="19">
                  <c:v>51</c:v>
                </c:pt>
                <c:pt idx="20">
                  <c:v>48</c:v>
                </c:pt>
                <c:pt idx="21">
                  <c:v>52</c:v>
                </c:pt>
                <c:pt idx="22">
                  <c:v>51</c:v>
                </c:pt>
              </c:numCache>
            </c:numRef>
          </c:val>
          <c:smooth val="1"/>
          <c:extLst>
            <c:ext xmlns:c16="http://schemas.microsoft.com/office/drawing/2014/chart" uri="{C3380CC4-5D6E-409C-BE32-E72D297353CC}">
              <c16:uniqueId val="{00000001-EF1A-449D-AD74-3CC9FDFE2393}"/>
            </c:ext>
          </c:extLst>
        </c:ser>
        <c:dLbls>
          <c:showLegendKey val="0"/>
          <c:showVal val="1"/>
          <c:showCatName val="0"/>
          <c:showSerName val="0"/>
          <c:showPercent val="0"/>
          <c:showBubbleSize val="0"/>
        </c:dLbls>
        <c:marker val="1"/>
        <c:smooth val="0"/>
        <c:axId val="2132819672"/>
        <c:axId val="2132829608"/>
      </c:lineChart>
      <c:catAx>
        <c:axId val="2132819672"/>
        <c:scaling>
          <c:orientation val="minMax"/>
        </c:scaling>
        <c:delete val="0"/>
        <c:axPos val="b"/>
        <c:numFmt formatCode="General" sourceLinked="1"/>
        <c:majorTickMark val="none"/>
        <c:minorTickMark val="none"/>
        <c:tickLblPos val="nextTo"/>
        <c:spPr>
          <a:ln w="9675">
            <a:solidFill>
              <a:srgbClr val="C2B8B1"/>
            </a:solidFill>
            <a:prstDash val="solid"/>
          </a:ln>
        </c:spPr>
        <c:txPr>
          <a:bodyPr rot="0" vert="horz"/>
          <a:lstStyle/>
          <a:p>
            <a:pPr>
              <a:defRPr lang="en-US" sz="1000" b="0" i="0" u="none" strike="noStrike" baseline="0">
                <a:solidFill>
                  <a:srgbClr val="000000"/>
                </a:solidFill>
                <a:latin typeface="Calibri"/>
                <a:ea typeface="Arial"/>
                <a:cs typeface="Calibri"/>
              </a:defRPr>
            </a:pPr>
            <a:endParaRPr lang="it-IT"/>
          </a:p>
        </c:txPr>
        <c:crossAx val="2132829608"/>
        <c:crossesAt val="0"/>
        <c:auto val="1"/>
        <c:lblAlgn val="ctr"/>
        <c:lblOffset val="100"/>
        <c:tickLblSkip val="1"/>
        <c:tickMarkSkip val="1"/>
        <c:noMultiLvlLbl val="0"/>
      </c:catAx>
      <c:valAx>
        <c:axId val="2132829608"/>
        <c:scaling>
          <c:orientation val="minMax"/>
          <c:max val="100"/>
          <c:min val="20"/>
        </c:scaling>
        <c:delete val="1"/>
        <c:axPos val="l"/>
        <c:numFmt formatCode="0" sourceLinked="0"/>
        <c:majorTickMark val="out"/>
        <c:minorTickMark val="none"/>
        <c:tickLblPos val="nextTo"/>
        <c:crossAx val="2132819672"/>
        <c:crosses val="autoZero"/>
        <c:crossBetween val="between"/>
        <c:majorUnit val="2"/>
      </c:valAx>
      <c:spPr>
        <a:noFill/>
        <a:ln w="25387">
          <a:noFill/>
        </a:ln>
      </c:spPr>
    </c:plotArea>
    <c:plotVisOnly val="1"/>
    <c:dispBlanksAs val="gap"/>
    <c:showDLblsOverMax val="0"/>
  </c:chart>
  <c:spPr>
    <a:noFill/>
    <a:ln w="9525" cmpd="sng">
      <a:noFill/>
    </a:ln>
  </c:spPr>
  <c:txPr>
    <a:bodyPr/>
    <a:lstStyle/>
    <a:p>
      <a:pPr>
        <a:defRPr sz="915" b="1" i="0" u="none" strike="noStrike" baseline="0">
          <a:solidFill>
            <a:srgbClr val="000000"/>
          </a:solidFill>
          <a:latin typeface="Arial"/>
          <a:ea typeface="Arial"/>
          <a:cs typeface="Arial"/>
        </a:defRPr>
      </a:pPr>
      <a:endParaRPr lang="it-IT"/>
    </a:p>
  </c:txPr>
  <c:externalData r:id="rId2">
    <c:autoUpdate val="0"/>
  </c:externalData>
</c:chartSpace>
</file>

<file path=ppt/charts/chart19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1.9950124688279301E-2"/>
          <c:y val="0.15421812698944501"/>
          <c:w val="0.93786690877474899"/>
          <c:h val="0.50090902998827302"/>
        </c:manualLayout>
      </c:layout>
      <c:barChart>
        <c:barDir val="col"/>
        <c:grouping val="clustered"/>
        <c:varyColors val="0"/>
        <c:ser>
          <c:idx val="0"/>
          <c:order val="0"/>
          <c:tx>
            <c:strRef>
              <c:f>Foglio1!$B$1</c:f>
              <c:strCache>
                <c:ptCount val="1"/>
                <c:pt idx="0">
                  <c:v>Serie 1</c:v>
                </c:pt>
              </c:strCache>
            </c:strRef>
          </c:tx>
          <c:spPr>
            <a:solidFill>
              <a:srgbClr val="9F0101"/>
            </a:solidFill>
            <a:ln>
              <a:solidFill>
                <a:srgbClr val="9F0101"/>
              </a:solidFill>
            </a:ln>
          </c:spPr>
          <c:invertIfNegative val="0"/>
          <c:dPt>
            <c:idx val="0"/>
            <c:invertIfNegative val="0"/>
            <c:bubble3D val="0"/>
            <c:spPr>
              <a:solidFill>
                <a:srgbClr val="CA5817"/>
              </a:solidFill>
              <a:ln>
                <a:noFill/>
              </a:ln>
            </c:spPr>
            <c:extLst>
              <c:ext xmlns:c16="http://schemas.microsoft.com/office/drawing/2014/chart" uri="{C3380CC4-5D6E-409C-BE32-E72D297353CC}">
                <c16:uniqueId val="{00000001-BFFE-4355-8239-5D0C242EABA6}"/>
              </c:ext>
            </c:extLst>
          </c:dPt>
          <c:dPt>
            <c:idx val="1"/>
            <c:invertIfNegative val="0"/>
            <c:bubble3D val="0"/>
            <c:spPr>
              <a:solidFill>
                <a:srgbClr val="F5910F"/>
              </a:solidFill>
              <a:ln>
                <a:noFill/>
              </a:ln>
            </c:spPr>
            <c:extLst>
              <c:ext xmlns:c16="http://schemas.microsoft.com/office/drawing/2014/chart" uri="{C3380CC4-5D6E-409C-BE32-E72D297353CC}">
                <c16:uniqueId val="{00000003-BFFE-4355-8239-5D0C242EABA6}"/>
              </c:ext>
            </c:extLst>
          </c:dPt>
          <c:dPt>
            <c:idx val="2"/>
            <c:invertIfNegative val="0"/>
            <c:bubble3D val="0"/>
            <c:spPr>
              <a:solidFill>
                <a:srgbClr val="54A8C9"/>
              </a:solidFill>
              <a:ln>
                <a:noFill/>
              </a:ln>
            </c:spPr>
            <c:extLst>
              <c:ext xmlns:c16="http://schemas.microsoft.com/office/drawing/2014/chart" uri="{C3380CC4-5D6E-409C-BE32-E72D297353CC}">
                <c16:uniqueId val="{00000005-BFFE-4355-8239-5D0C242EABA6}"/>
              </c:ext>
            </c:extLst>
          </c:dPt>
          <c:dPt>
            <c:idx val="3"/>
            <c:invertIfNegative val="0"/>
            <c:bubble3D val="0"/>
            <c:spPr>
              <a:solidFill>
                <a:srgbClr val="645A6E"/>
              </a:solidFill>
              <a:ln>
                <a:noFill/>
              </a:ln>
            </c:spPr>
            <c:extLst>
              <c:ext xmlns:c16="http://schemas.microsoft.com/office/drawing/2014/chart" uri="{C3380CC4-5D6E-409C-BE32-E72D297353CC}">
                <c16:uniqueId val="{00000007-BFFE-4355-8239-5D0C242EABA6}"/>
              </c:ext>
            </c:extLst>
          </c:dPt>
          <c:dPt>
            <c:idx val="4"/>
            <c:invertIfNegative val="0"/>
            <c:bubble3D val="0"/>
            <c:spPr>
              <a:solidFill>
                <a:schemeClr val="accent5"/>
              </a:solidFill>
              <a:ln>
                <a:noFill/>
              </a:ln>
            </c:spPr>
            <c:extLst>
              <c:ext xmlns:c16="http://schemas.microsoft.com/office/drawing/2014/chart" uri="{C3380CC4-5D6E-409C-BE32-E72D297353CC}">
                <c16:uniqueId val="{00000009-BFFE-4355-8239-5D0C242EABA6}"/>
              </c:ext>
            </c:extLst>
          </c:dPt>
          <c:dLbls>
            <c:dLbl>
              <c:idx val="2"/>
              <c:layout>
                <c:manualLayout>
                  <c:x val="-1.05767222307505E-7"/>
                  <c:y val="0"/>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BFFE-4355-8239-5D0C242EABA6}"/>
                </c:ext>
              </c:extLst>
            </c:dLbl>
            <c:spPr>
              <a:noFill/>
              <a:ln>
                <a:noFill/>
              </a:ln>
              <a:effectLst/>
            </c:spPr>
            <c:txPr>
              <a:bodyPr/>
              <a:lstStyle/>
              <a:p>
                <a:pPr>
                  <a:defRPr sz="1800"/>
                </a:pPr>
                <a:endParaRPr lang="it-IT"/>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Foglio1!$A$2:$A$3</c:f>
              <c:numCache>
                <c:formatCode>General</c:formatCode>
                <c:ptCount val="2"/>
                <c:pt idx="0">
                  <c:v>2021</c:v>
                </c:pt>
                <c:pt idx="1">
                  <c:v>2022</c:v>
                </c:pt>
              </c:numCache>
            </c:numRef>
          </c:cat>
          <c:val>
            <c:numRef>
              <c:f>Foglio1!$B$2:$B$3</c:f>
              <c:numCache>
                <c:formatCode>0</c:formatCode>
                <c:ptCount val="2"/>
                <c:pt idx="0">
                  <c:v>83</c:v>
                </c:pt>
                <c:pt idx="1">
                  <c:v>84</c:v>
                </c:pt>
              </c:numCache>
            </c:numRef>
          </c:val>
          <c:extLst>
            <c:ext xmlns:c16="http://schemas.microsoft.com/office/drawing/2014/chart" uri="{C3380CC4-5D6E-409C-BE32-E72D297353CC}">
              <c16:uniqueId val="{0000000A-BFFE-4355-8239-5D0C242EABA6}"/>
            </c:ext>
          </c:extLst>
        </c:ser>
        <c:dLbls>
          <c:showLegendKey val="0"/>
          <c:showVal val="0"/>
          <c:showCatName val="0"/>
          <c:showSerName val="0"/>
          <c:showPercent val="0"/>
          <c:showBubbleSize val="0"/>
        </c:dLbls>
        <c:gapWidth val="150"/>
        <c:axId val="-2108037896"/>
        <c:axId val="-2108034504"/>
      </c:barChart>
      <c:catAx>
        <c:axId val="-2108037896"/>
        <c:scaling>
          <c:orientation val="minMax"/>
        </c:scaling>
        <c:delete val="0"/>
        <c:axPos val="b"/>
        <c:numFmt formatCode="General" sourceLinked="0"/>
        <c:majorTickMark val="none"/>
        <c:minorTickMark val="none"/>
        <c:tickLblPos val="nextTo"/>
        <c:spPr>
          <a:ln w="12700" cmpd="sng">
            <a:solidFill>
              <a:schemeClr val="tx1"/>
            </a:solidFill>
          </a:ln>
          <a:effectLst/>
        </c:spPr>
        <c:txPr>
          <a:bodyPr/>
          <a:lstStyle/>
          <a:p>
            <a:pPr>
              <a:defRPr sz="1200" cap="none" baseline="0"/>
            </a:pPr>
            <a:endParaRPr lang="it-IT"/>
          </a:p>
        </c:txPr>
        <c:crossAx val="-2108034504"/>
        <c:crosses val="autoZero"/>
        <c:auto val="1"/>
        <c:lblAlgn val="ctr"/>
        <c:lblOffset val="100"/>
        <c:noMultiLvlLbl val="0"/>
      </c:catAx>
      <c:valAx>
        <c:axId val="-2108034504"/>
        <c:scaling>
          <c:orientation val="minMax"/>
          <c:max val="100"/>
          <c:min val="0"/>
        </c:scaling>
        <c:delete val="1"/>
        <c:axPos val="l"/>
        <c:numFmt formatCode="0" sourceLinked="1"/>
        <c:majorTickMark val="out"/>
        <c:minorTickMark val="none"/>
        <c:tickLblPos val="nextTo"/>
        <c:crossAx val="-2108037896"/>
        <c:crosses val="autoZero"/>
        <c:crossBetween val="between"/>
      </c:valAx>
    </c:plotArea>
    <c:plotVisOnly val="1"/>
    <c:dispBlanksAs val="gap"/>
    <c:showDLblsOverMax val="0"/>
  </c:chart>
  <c:txPr>
    <a:bodyPr/>
    <a:lstStyle/>
    <a:p>
      <a:pPr>
        <a:defRPr sz="1800">
          <a:latin typeface="Calibri"/>
          <a:cs typeface="Calibri"/>
        </a:defRPr>
      </a:pPr>
      <a:endParaRPr lang="it-IT"/>
    </a:p>
  </c:txPr>
  <c:externalData r:id="rId2">
    <c:autoUpdate val="0"/>
  </c:externalData>
</c:chartSpace>
</file>

<file path=ppt/charts/chart19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84535800614414E-3"/>
          <c:y val="8.5135390957108807E-3"/>
          <c:w val="0.97252289613104204"/>
          <c:h val="0.844644353770034"/>
        </c:manualLayout>
      </c:layout>
      <c:lineChart>
        <c:grouping val="standard"/>
        <c:varyColors val="0"/>
        <c:ser>
          <c:idx val="0"/>
          <c:order val="0"/>
          <c:tx>
            <c:strRef>
              <c:f>Sheet1!$B$1</c:f>
              <c:strCache>
                <c:ptCount val="1"/>
                <c:pt idx="0">
                  <c:v>IN TREND</c:v>
                </c:pt>
              </c:strCache>
            </c:strRef>
          </c:tx>
          <c:spPr>
            <a:ln w="317500" cap="rnd" cmpd="sng" algn="ctr">
              <a:solidFill>
                <a:srgbClr val="CA5817"/>
              </a:solidFill>
              <a:prstDash val="solid"/>
              <a:round/>
              <a:headEnd type="none" w="med" len="med"/>
              <a:tailEnd type="none" w="med" len="med"/>
            </a:ln>
            <a:effectLst/>
          </c:spPr>
          <c:marker>
            <c:symbol val="circle"/>
            <c:size val="30"/>
            <c:spPr>
              <a:solidFill>
                <a:srgbClr val="CA5817"/>
              </a:solidFill>
              <a:ln w="12700">
                <a:solidFill>
                  <a:schemeClr val="bg1"/>
                </a:solidFill>
                <a:prstDash val="solid"/>
              </a:ln>
              <a:effectLst/>
              <a:scene3d>
                <a:camera prst="orthographicFront"/>
                <a:lightRig rig="threePt" dir="t"/>
              </a:scene3d>
              <a:sp3d/>
            </c:spPr>
          </c:marker>
          <c:dLbls>
            <c:dLbl>
              <c:idx val="4"/>
              <c:layout>
                <c:manualLayout>
                  <c:x val="-4.4525847217689103E-2"/>
                  <c:y val="-2.5396636356607001E-2"/>
                </c:manualLayout>
              </c:layout>
              <c:tx>
                <c:rich>
                  <a:bodyPr/>
                  <a:lstStyle/>
                  <a:p>
                    <a:r>
                      <a:rPr lang="en-US" dirty="0">
                        <a:ea typeface="Calibri"/>
                      </a:rPr>
                      <a:t>52</a:t>
                    </a:r>
                  </a:p>
                </c:rich>
              </c:tx>
              <c:dLblPos val="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430D-40EB-B460-55E5DFF7FBBC}"/>
                </c:ext>
              </c:extLst>
            </c:dLbl>
            <c:dLbl>
              <c:idx val="18"/>
              <c:layout>
                <c:manualLayout>
                  <c:x val="1.27695279810033E-2"/>
                  <c:y val="-6.4902515133551206E-2"/>
                </c:manualLayout>
              </c:layout>
              <c:tx>
                <c:rich>
                  <a:bodyPr/>
                  <a:lstStyle/>
                  <a:p>
                    <a:r>
                      <a:rPr lang="en-US" dirty="0">
                        <a:ea typeface="Calibri"/>
                      </a:rPr>
                      <a:t>51</a:t>
                    </a:r>
                  </a:p>
                </c:rich>
              </c:tx>
              <c:dLblPos val="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430D-40EB-B460-55E5DFF7FBBC}"/>
                </c:ext>
              </c:extLst>
            </c:dLbl>
            <c:dLbl>
              <c:idx val="19"/>
              <c:layout>
                <c:manualLayout>
                  <c:x val="-7.4101920779671898E-2"/>
                  <c:y val="-7.0546212101686101E-2"/>
                </c:manualLayout>
              </c:layout>
              <c:tx>
                <c:rich>
                  <a:bodyPr/>
                  <a:lstStyle/>
                  <a:p>
                    <a:r>
                      <a:rPr lang="en-US" dirty="0">
                        <a:ea typeface="Calibri"/>
                      </a:rPr>
                      <a:t>51</a:t>
                    </a:r>
                  </a:p>
                </c:rich>
              </c:tx>
              <c:dLblPos val="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430D-40EB-B460-55E5DFF7FBBC}"/>
                </c:ext>
              </c:extLst>
            </c:dLbl>
            <c:spPr>
              <a:noFill/>
              <a:ln>
                <a:noFill/>
              </a:ln>
              <a:effectLst/>
            </c:spPr>
            <c:txPr>
              <a:bodyPr/>
              <a:lstStyle/>
              <a:p>
                <a:pPr>
                  <a:defRPr sz="1600" b="0">
                    <a:solidFill>
                      <a:schemeClr val="tx1"/>
                    </a:solidFill>
                  </a:defRPr>
                </a:pPr>
                <a:endParaRPr lang="it-IT"/>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Sheet1!$A$2:$A$24</c:f>
              <c:strCache>
                <c:ptCount val="23"/>
                <c:pt idx="0">
                  <c:v>1997</c:v>
                </c:pt>
                <c:pt idx="1">
                  <c:v>1998</c:v>
                </c:pt>
                <c:pt idx="2">
                  <c:v>1999</c:v>
                </c:pt>
                <c:pt idx="3">
                  <c:v>2000</c:v>
                </c:pt>
                <c:pt idx="4">
                  <c:v>2002</c:v>
                </c:pt>
                <c:pt idx="5">
                  <c:v>2003</c:v>
                </c:pt>
                <c:pt idx="6">
                  <c:v>2004</c:v>
                </c:pt>
                <c:pt idx="7">
                  <c:v>2005</c:v>
                </c:pt>
                <c:pt idx="8">
                  <c:v>2007</c:v>
                </c:pt>
                <c:pt idx="9">
                  <c:v>2009</c:v>
                </c:pt>
                <c:pt idx="10">
                  <c:v>2010</c:v>
                </c:pt>
                <c:pt idx="11">
                  <c:v>2011</c:v>
                </c:pt>
                <c:pt idx="12">
                  <c:v>2012</c:v>
                </c:pt>
                <c:pt idx="13">
                  <c:v>2013</c:v>
                </c:pt>
                <c:pt idx="14">
                  <c:v>2014</c:v>
                </c:pt>
                <c:pt idx="15">
                  <c:v>2015</c:v>
                </c:pt>
                <c:pt idx="16">
                  <c:v>2016</c:v>
                </c:pt>
                <c:pt idx="17">
                  <c:v>2017</c:v>
                </c:pt>
                <c:pt idx="18">
                  <c:v>2018</c:v>
                </c:pt>
                <c:pt idx="19">
                  <c:v>2019</c:v>
                </c:pt>
                <c:pt idx="20">
                  <c:v>2020</c:v>
                </c:pt>
                <c:pt idx="21">
                  <c:v>2021</c:v>
                </c:pt>
                <c:pt idx="22">
                  <c:v>2022</c:v>
                </c:pt>
              </c:strCache>
            </c:strRef>
          </c:cat>
          <c:val>
            <c:numRef>
              <c:f>Sheet1!$B$2:$B$24</c:f>
              <c:numCache>
                <c:formatCode>General</c:formatCode>
                <c:ptCount val="23"/>
                <c:pt idx="0">
                  <c:v>61</c:v>
                </c:pt>
                <c:pt idx="1">
                  <c:v>64</c:v>
                </c:pt>
                <c:pt idx="2">
                  <c:v>59</c:v>
                </c:pt>
                <c:pt idx="3">
                  <c:v>60</c:v>
                </c:pt>
                <c:pt idx="4">
                  <c:v>52</c:v>
                </c:pt>
                <c:pt idx="5">
                  <c:v>60</c:v>
                </c:pt>
                <c:pt idx="6">
                  <c:v>55</c:v>
                </c:pt>
                <c:pt idx="7">
                  <c:v>55</c:v>
                </c:pt>
                <c:pt idx="8">
                  <c:v>62</c:v>
                </c:pt>
                <c:pt idx="9">
                  <c:v>56</c:v>
                </c:pt>
                <c:pt idx="10">
                  <c:v>55</c:v>
                </c:pt>
                <c:pt idx="11">
                  <c:v>58</c:v>
                </c:pt>
                <c:pt idx="12">
                  <c:v>63</c:v>
                </c:pt>
                <c:pt idx="13">
                  <c:v>57</c:v>
                </c:pt>
                <c:pt idx="14">
                  <c:v>59</c:v>
                </c:pt>
                <c:pt idx="15">
                  <c:v>60</c:v>
                </c:pt>
                <c:pt idx="16">
                  <c:v>58</c:v>
                </c:pt>
                <c:pt idx="17">
                  <c:v>60</c:v>
                </c:pt>
                <c:pt idx="18">
                  <c:v>51</c:v>
                </c:pt>
                <c:pt idx="19">
                  <c:v>51</c:v>
                </c:pt>
                <c:pt idx="20">
                  <c:v>50</c:v>
                </c:pt>
                <c:pt idx="21">
                  <c:v>53</c:v>
                </c:pt>
                <c:pt idx="22">
                  <c:v>50</c:v>
                </c:pt>
              </c:numCache>
            </c:numRef>
          </c:val>
          <c:smooth val="1"/>
          <c:extLst>
            <c:ext xmlns:c16="http://schemas.microsoft.com/office/drawing/2014/chart" uri="{C3380CC4-5D6E-409C-BE32-E72D297353CC}">
              <c16:uniqueId val="{00000003-430D-40EB-B460-55E5DFF7FBBC}"/>
            </c:ext>
          </c:extLst>
        </c:ser>
        <c:ser>
          <c:idx val="1"/>
          <c:order val="1"/>
          <c:tx>
            <c:strRef>
              <c:f>Sheet1!$C$1</c:f>
              <c:strCache>
                <c:ptCount val="1"/>
                <c:pt idx="0">
                  <c:v>OFF TREND</c:v>
                </c:pt>
              </c:strCache>
            </c:strRef>
          </c:tx>
          <c:spPr>
            <a:ln w="317500" cmpd="sng">
              <a:solidFill>
                <a:srgbClr val="C2B8B1"/>
              </a:solidFill>
            </a:ln>
          </c:spPr>
          <c:marker>
            <c:symbol val="circle"/>
            <c:size val="30"/>
            <c:spPr>
              <a:solidFill>
                <a:srgbClr val="C2B8B1"/>
              </a:solidFill>
              <a:ln w="12700">
                <a:solidFill>
                  <a:schemeClr val="bg1"/>
                </a:solidFill>
              </a:ln>
            </c:spPr>
          </c:marker>
          <c:dLbls>
            <c:dLbl>
              <c:idx val="1"/>
              <c:layout>
                <c:manualLayout>
                  <c:x val="-4.3047043539589998E-2"/>
                  <c:y val="0"/>
                </c:manualLayout>
              </c:layout>
              <c:tx>
                <c:rich>
                  <a:bodyPr/>
                  <a:lstStyle/>
                  <a:p>
                    <a:pPr>
                      <a:defRPr sz="1600" b="0">
                        <a:solidFill>
                          <a:schemeClr val="tx1"/>
                        </a:solidFill>
                      </a:defRPr>
                    </a:pPr>
                    <a:r>
                      <a:rPr lang="en-US" dirty="0">
                        <a:ea typeface="Calibri"/>
                      </a:rPr>
                      <a:t>36</a:t>
                    </a:r>
                  </a:p>
                </c:rich>
              </c:tx>
              <c:spPr/>
              <c:dLblPos val="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430D-40EB-B460-55E5DFF7FBBC}"/>
                </c:ext>
              </c:extLst>
            </c:dLbl>
            <c:dLbl>
              <c:idx val="18"/>
              <c:layout>
                <c:manualLayout>
                  <c:x val="-4.3425011786764098E-2"/>
                  <c:y val="-5.6436969681348901E-3"/>
                </c:manualLayout>
              </c:layout>
              <c:tx>
                <c:rich>
                  <a:bodyPr/>
                  <a:lstStyle/>
                  <a:p>
                    <a:r>
                      <a:rPr lang="en-US" dirty="0">
                        <a:ea typeface="Calibri"/>
                      </a:rPr>
                      <a:t>49</a:t>
                    </a:r>
                  </a:p>
                </c:rich>
              </c:tx>
              <c:dLblPos val="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430D-40EB-B460-55E5DFF7FBBC}"/>
                </c:ext>
              </c:extLst>
            </c:dLbl>
            <c:dLbl>
              <c:idx val="19"/>
              <c:layout>
                <c:manualLayout>
                  <c:x val="-4.89622582519866E-2"/>
                  <c:y val="-5.6436969681348901E-3"/>
                </c:manualLayout>
              </c:layout>
              <c:tx>
                <c:rich>
                  <a:bodyPr/>
                  <a:lstStyle/>
                  <a:p>
                    <a:r>
                      <a:rPr lang="en-US" dirty="0">
                        <a:ea typeface="Calibri"/>
                      </a:rPr>
                      <a:t>49</a:t>
                    </a:r>
                  </a:p>
                </c:rich>
              </c:tx>
              <c:dLblPos val="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430D-40EB-B460-55E5DFF7FBBC}"/>
                </c:ext>
              </c:extLst>
            </c:dLbl>
            <c:spPr>
              <a:noFill/>
              <a:ln>
                <a:noFill/>
              </a:ln>
              <a:effectLst/>
            </c:spPr>
            <c:txPr>
              <a:bodyPr/>
              <a:lstStyle/>
              <a:p>
                <a:pPr>
                  <a:defRPr sz="1600" b="0"/>
                </a:pPr>
                <a:endParaRPr lang="it-IT"/>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Sheet1!$A$2:$A$24</c:f>
              <c:strCache>
                <c:ptCount val="23"/>
                <c:pt idx="0">
                  <c:v>1997</c:v>
                </c:pt>
                <c:pt idx="1">
                  <c:v>1998</c:v>
                </c:pt>
                <c:pt idx="2">
                  <c:v>1999</c:v>
                </c:pt>
                <c:pt idx="3">
                  <c:v>2000</c:v>
                </c:pt>
                <c:pt idx="4">
                  <c:v>2002</c:v>
                </c:pt>
                <c:pt idx="5">
                  <c:v>2003</c:v>
                </c:pt>
                <c:pt idx="6">
                  <c:v>2004</c:v>
                </c:pt>
                <c:pt idx="7">
                  <c:v>2005</c:v>
                </c:pt>
                <c:pt idx="8">
                  <c:v>2007</c:v>
                </c:pt>
                <c:pt idx="9">
                  <c:v>2009</c:v>
                </c:pt>
                <c:pt idx="10">
                  <c:v>2010</c:v>
                </c:pt>
                <c:pt idx="11">
                  <c:v>2011</c:v>
                </c:pt>
                <c:pt idx="12">
                  <c:v>2012</c:v>
                </c:pt>
                <c:pt idx="13">
                  <c:v>2013</c:v>
                </c:pt>
                <c:pt idx="14">
                  <c:v>2014</c:v>
                </c:pt>
                <c:pt idx="15">
                  <c:v>2015</c:v>
                </c:pt>
                <c:pt idx="16">
                  <c:v>2016</c:v>
                </c:pt>
                <c:pt idx="17">
                  <c:v>2017</c:v>
                </c:pt>
                <c:pt idx="18">
                  <c:v>2018</c:v>
                </c:pt>
                <c:pt idx="19">
                  <c:v>2019</c:v>
                </c:pt>
                <c:pt idx="20">
                  <c:v>2020</c:v>
                </c:pt>
                <c:pt idx="21">
                  <c:v>2021</c:v>
                </c:pt>
                <c:pt idx="22">
                  <c:v>2022</c:v>
                </c:pt>
              </c:strCache>
            </c:strRef>
          </c:cat>
          <c:val>
            <c:numRef>
              <c:f>Sheet1!$C$2:$C$24</c:f>
              <c:numCache>
                <c:formatCode>General</c:formatCode>
                <c:ptCount val="23"/>
                <c:pt idx="0">
                  <c:v>39</c:v>
                </c:pt>
                <c:pt idx="1">
                  <c:v>36</c:v>
                </c:pt>
                <c:pt idx="2">
                  <c:v>41</c:v>
                </c:pt>
                <c:pt idx="3">
                  <c:v>40</c:v>
                </c:pt>
                <c:pt idx="4">
                  <c:v>48</c:v>
                </c:pt>
                <c:pt idx="5">
                  <c:v>40</c:v>
                </c:pt>
                <c:pt idx="6">
                  <c:v>45</c:v>
                </c:pt>
                <c:pt idx="7">
                  <c:v>45</c:v>
                </c:pt>
                <c:pt idx="8">
                  <c:v>38</c:v>
                </c:pt>
                <c:pt idx="9">
                  <c:v>44</c:v>
                </c:pt>
                <c:pt idx="10">
                  <c:v>45</c:v>
                </c:pt>
                <c:pt idx="11">
                  <c:v>42</c:v>
                </c:pt>
                <c:pt idx="12">
                  <c:v>37</c:v>
                </c:pt>
                <c:pt idx="13">
                  <c:v>43</c:v>
                </c:pt>
                <c:pt idx="14">
                  <c:v>41</c:v>
                </c:pt>
                <c:pt idx="15">
                  <c:v>40</c:v>
                </c:pt>
                <c:pt idx="16">
                  <c:v>42</c:v>
                </c:pt>
                <c:pt idx="17">
                  <c:v>40</c:v>
                </c:pt>
                <c:pt idx="18">
                  <c:v>49</c:v>
                </c:pt>
                <c:pt idx="19">
                  <c:v>49</c:v>
                </c:pt>
                <c:pt idx="20">
                  <c:v>50</c:v>
                </c:pt>
                <c:pt idx="21">
                  <c:v>47</c:v>
                </c:pt>
                <c:pt idx="22">
                  <c:v>50</c:v>
                </c:pt>
              </c:numCache>
            </c:numRef>
          </c:val>
          <c:smooth val="0"/>
          <c:extLst>
            <c:ext xmlns:c16="http://schemas.microsoft.com/office/drawing/2014/chart" uri="{C3380CC4-5D6E-409C-BE32-E72D297353CC}">
              <c16:uniqueId val="{00000007-430D-40EB-B460-55E5DFF7FBBC}"/>
            </c:ext>
          </c:extLst>
        </c:ser>
        <c:dLbls>
          <c:showLegendKey val="0"/>
          <c:showVal val="1"/>
          <c:showCatName val="0"/>
          <c:showSerName val="0"/>
          <c:showPercent val="0"/>
          <c:showBubbleSize val="0"/>
        </c:dLbls>
        <c:marker val="1"/>
        <c:smooth val="0"/>
        <c:axId val="-2107684648"/>
        <c:axId val="-2107681512"/>
      </c:lineChart>
      <c:catAx>
        <c:axId val="-2107684648"/>
        <c:scaling>
          <c:orientation val="minMax"/>
        </c:scaling>
        <c:delete val="0"/>
        <c:axPos val="b"/>
        <c:numFmt formatCode="General" sourceLinked="1"/>
        <c:majorTickMark val="none"/>
        <c:minorTickMark val="none"/>
        <c:tickLblPos val="nextTo"/>
        <c:spPr>
          <a:ln w="9675">
            <a:solidFill>
              <a:srgbClr val="C2B8B1"/>
            </a:solidFill>
            <a:prstDash val="solid"/>
          </a:ln>
        </c:spPr>
        <c:txPr>
          <a:bodyPr rot="0" vert="horz"/>
          <a:lstStyle/>
          <a:p>
            <a:pPr>
              <a:defRPr sz="1100" b="0"/>
            </a:pPr>
            <a:endParaRPr lang="it-IT"/>
          </a:p>
        </c:txPr>
        <c:crossAx val="-2107681512"/>
        <c:crossesAt val="0"/>
        <c:auto val="1"/>
        <c:lblAlgn val="ctr"/>
        <c:lblOffset val="100"/>
        <c:tickLblSkip val="1"/>
        <c:tickMarkSkip val="1"/>
        <c:noMultiLvlLbl val="0"/>
      </c:catAx>
      <c:valAx>
        <c:axId val="-2107681512"/>
        <c:scaling>
          <c:orientation val="minMax"/>
          <c:max val="80"/>
          <c:min val="20"/>
        </c:scaling>
        <c:delete val="1"/>
        <c:axPos val="l"/>
        <c:numFmt formatCode="0" sourceLinked="0"/>
        <c:majorTickMark val="out"/>
        <c:minorTickMark val="none"/>
        <c:tickLblPos val="nextTo"/>
        <c:crossAx val="-2107684648"/>
        <c:crosses val="autoZero"/>
        <c:crossBetween val="between"/>
        <c:majorUnit val="2"/>
      </c:valAx>
      <c:spPr>
        <a:noFill/>
        <a:ln w="25387">
          <a:noFill/>
        </a:ln>
      </c:spPr>
    </c:plotArea>
    <c:legend>
      <c:legendPos val="r"/>
      <c:layout>
        <c:manualLayout>
          <c:xMode val="edge"/>
          <c:yMode val="edge"/>
          <c:x val="0.18123430021635401"/>
          <c:y val="5.71295446203125E-2"/>
          <c:w val="0.58937332763754102"/>
          <c:h val="7.0707079684557306E-2"/>
        </c:manualLayout>
      </c:layout>
      <c:overlay val="0"/>
      <c:spPr>
        <a:noFill/>
        <a:ln>
          <a:noFill/>
        </a:ln>
      </c:spPr>
      <c:txPr>
        <a:bodyPr/>
        <a:lstStyle/>
        <a:p>
          <a:pPr>
            <a:defRPr sz="1600" b="0"/>
          </a:pPr>
          <a:endParaRPr lang="it-IT"/>
        </a:p>
      </c:txPr>
    </c:legend>
    <c:plotVisOnly val="1"/>
    <c:dispBlanksAs val="gap"/>
    <c:showDLblsOverMax val="0"/>
  </c:chart>
  <c:spPr>
    <a:noFill/>
    <a:ln>
      <a:noFill/>
    </a:ln>
  </c:spPr>
  <c:txPr>
    <a:bodyPr/>
    <a:lstStyle/>
    <a:p>
      <a:pPr>
        <a:defRPr sz="915" b="1" i="0" u="none" strike="noStrike" baseline="0">
          <a:solidFill>
            <a:srgbClr val="000000"/>
          </a:solidFill>
          <a:latin typeface="Calibri"/>
          <a:ea typeface="Arial"/>
          <a:cs typeface="Calibri"/>
        </a:defRPr>
      </a:pPr>
      <a:endParaRPr lang="it-IT"/>
    </a:p>
  </c:txPr>
  <c:externalData r:id="rId1">
    <c:autoUpdate val="0"/>
  </c:externalData>
</c:chartSpace>
</file>

<file path=ppt/charts/chart19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it-IT"/>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2.84533816574293E-3"/>
          <c:y val="1.1335387579778301E-2"/>
          <c:w val="0.97271880819366796"/>
          <c:h val="0.844644353770034"/>
        </c:manualLayout>
      </c:layout>
      <c:lineChart>
        <c:grouping val="standard"/>
        <c:varyColors val="0"/>
        <c:ser>
          <c:idx val="0"/>
          <c:order val="0"/>
          <c:spPr>
            <a:ln w="317500" cap="rnd" cmpd="sng" algn="ctr">
              <a:solidFill>
                <a:srgbClr val="CA5817"/>
              </a:solidFill>
              <a:prstDash val="solid"/>
              <a:round/>
              <a:headEnd type="none" w="med" len="med"/>
              <a:tailEnd type="none" w="med" len="med"/>
            </a:ln>
            <a:effectLst/>
          </c:spPr>
          <c:marker>
            <c:symbol val="circle"/>
            <c:size val="25"/>
            <c:spPr>
              <a:solidFill>
                <a:srgbClr val="CA5817"/>
              </a:solidFill>
              <a:ln w="12700">
                <a:solidFill>
                  <a:schemeClr val="bg1"/>
                </a:solidFill>
                <a:prstDash val="solid"/>
              </a:ln>
              <a:effectLst/>
              <a:scene3d>
                <a:camera prst="orthographicFront"/>
                <a:lightRig rig="threePt" dir="t"/>
              </a:scene3d>
              <a:sp3d/>
            </c:spPr>
          </c:marker>
          <c:dLbls>
            <c:spPr>
              <a:noFill/>
              <a:ln>
                <a:noFill/>
              </a:ln>
              <a:effectLst/>
            </c:spPr>
            <c:txPr>
              <a:bodyPr/>
              <a:lstStyle/>
              <a:p>
                <a:pPr>
                  <a:defRPr sz="1600" b="0">
                    <a:solidFill>
                      <a:schemeClr val="bg1"/>
                    </a:solidFill>
                  </a:defRPr>
                </a:pPr>
                <a:endParaRPr lang="it-IT"/>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Sheet1!$A$1:$A$23</c:f>
              <c:strCache>
                <c:ptCount val="23"/>
                <c:pt idx="0">
                  <c:v>1997</c:v>
                </c:pt>
                <c:pt idx="1">
                  <c:v>1998</c:v>
                </c:pt>
                <c:pt idx="2">
                  <c:v>1999</c:v>
                </c:pt>
                <c:pt idx="3">
                  <c:v>2000</c:v>
                </c:pt>
                <c:pt idx="4">
                  <c:v>2002</c:v>
                </c:pt>
                <c:pt idx="5">
                  <c:v>2003</c:v>
                </c:pt>
                <c:pt idx="6">
                  <c:v>2004</c:v>
                </c:pt>
                <c:pt idx="7">
                  <c:v>2005</c:v>
                </c:pt>
                <c:pt idx="8">
                  <c:v>2007</c:v>
                </c:pt>
                <c:pt idx="9">
                  <c:v>2009</c:v>
                </c:pt>
                <c:pt idx="10">
                  <c:v>2010</c:v>
                </c:pt>
                <c:pt idx="11">
                  <c:v>2011</c:v>
                </c:pt>
                <c:pt idx="12">
                  <c:v>2012</c:v>
                </c:pt>
                <c:pt idx="13">
                  <c:v>2013</c:v>
                </c:pt>
                <c:pt idx="14">
                  <c:v>2014</c:v>
                </c:pt>
                <c:pt idx="15">
                  <c:v>2015</c:v>
                </c:pt>
                <c:pt idx="16">
                  <c:v>2016</c:v>
                </c:pt>
                <c:pt idx="17">
                  <c:v>2017</c:v>
                </c:pt>
                <c:pt idx="18">
                  <c:v>2018</c:v>
                </c:pt>
                <c:pt idx="19">
                  <c:v>2019</c:v>
                </c:pt>
                <c:pt idx="20">
                  <c:v>2020</c:v>
                </c:pt>
                <c:pt idx="21">
                  <c:v>2021</c:v>
                </c:pt>
                <c:pt idx="22">
                  <c:v>2022</c:v>
                </c:pt>
              </c:strCache>
            </c:strRef>
          </c:cat>
          <c:val>
            <c:numRef>
              <c:f>Sheet1!$B$1:$B$23</c:f>
              <c:numCache>
                <c:formatCode>General</c:formatCode>
                <c:ptCount val="23"/>
                <c:pt idx="0">
                  <c:v>52</c:v>
                </c:pt>
                <c:pt idx="1">
                  <c:v>54</c:v>
                </c:pt>
                <c:pt idx="2">
                  <c:v>54</c:v>
                </c:pt>
                <c:pt idx="3">
                  <c:v>52</c:v>
                </c:pt>
                <c:pt idx="4">
                  <c:v>61</c:v>
                </c:pt>
                <c:pt idx="5">
                  <c:v>57</c:v>
                </c:pt>
                <c:pt idx="6">
                  <c:v>62</c:v>
                </c:pt>
                <c:pt idx="7">
                  <c:v>58</c:v>
                </c:pt>
                <c:pt idx="8">
                  <c:v>54</c:v>
                </c:pt>
                <c:pt idx="9">
                  <c:v>57</c:v>
                </c:pt>
                <c:pt idx="10">
                  <c:v>60</c:v>
                </c:pt>
                <c:pt idx="11">
                  <c:v>51</c:v>
                </c:pt>
                <c:pt idx="12">
                  <c:v>43</c:v>
                </c:pt>
                <c:pt idx="13">
                  <c:v>50</c:v>
                </c:pt>
                <c:pt idx="14">
                  <c:v>45</c:v>
                </c:pt>
                <c:pt idx="15">
                  <c:v>43</c:v>
                </c:pt>
                <c:pt idx="16">
                  <c:v>46</c:v>
                </c:pt>
                <c:pt idx="17">
                  <c:v>42</c:v>
                </c:pt>
                <c:pt idx="18">
                  <c:v>53</c:v>
                </c:pt>
                <c:pt idx="19">
                  <c:v>54</c:v>
                </c:pt>
                <c:pt idx="20">
                  <c:v>53</c:v>
                </c:pt>
                <c:pt idx="21">
                  <c:v>46</c:v>
                </c:pt>
                <c:pt idx="22">
                  <c:v>51</c:v>
                </c:pt>
              </c:numCache>
            </c:numRef>
          </c:val>
          <c:smooth val="1"/>
          <c:extLst>
            <c:ext xmlns:c16="http://schemas.microsoft.com/office/drawing/2014/chart" uri="{C3380CC4-5D6E-409C-BE32-E72D297353CC}">
              <c16:uniqueId val="{00000000-6C52-4332-8032-6E0C1320B098}"/>
            </c:ext>
          </c:extLst>
        </c:ser>
        <c:dLbls>
          <c:showLegendKey val="0"/>
          <c:showVal val="1"/>
          <c:showCatName val="0"/>
          <c:showSerName val="0"/>
          <c:showPercent val="0"/>
          <c:showBubbleSize val="0"/>
        </c:dLbls>
        <c:marker val="1"/>
        <c:smooth val="0"/>
        <c:axId val="-2012992296"/>
        <c:axId val="-2057124872"/>
      </c:lineChart>
      <c:catAx>
        <c:axId val="-2012992296"/>
        <c:scaling>
          <c:orientation val="minMax"/>
        </c:scaling>
        <c:delete val="0"/>
        <c:axPos val="b"/>
        <c:numFmt formatCode="General" sourceLinked="1"/>
        <c:majorTickMark val="none"/>
        <c:minorTickMark val="none"/>
        <c:tickLblPos val="nextTo"/>
        <c:spPr>
          <a:ln w="9675">
            <a:solidFill>
              <a:srgbClr val="C2B8B1"/>
            </a:solidFill>
            <a:prstDash val="solid"/>
          </a:ln>
        </c:spPr>
        <c:txPr>
          <a:bodyPr rot="0" vert="horz"/>
          <a:lstStyle/>
          <a:p>
            <a:pPr>
              <a:defRPr sz="1100" b="0"/>
            </a:pPr>
            <a:endParaRPr lang="it-IT"/>
          </a:p>
        </c:txPr>
        <c:crossAx val="-2057124872"/>
        <c:crossesAt val="0"/>
        <c:auto val="1"/>
        <c:lblAlgn val="ctr"/>
        <c:lblOffset val="100"/>
        <c:tickLblSkip val="1"/>
        <c:tickMarkSkip val="1"/>
        <c:noMultiLvlLbl val="0"/>
      </c:catAx>
      <c:valAx>
        <c:axId val="-2057124872"/>
        <c:scaling>
          <c:orientation val="minMax"/>
          <c:max val="100"/>
          <c:min val="0"/>
        </c:scaling>
        <c:delete val="1"/>
        <c:axPos val="l"/>
        <c:numFmt formatCode="0" sourceLinked="0"/>
        <c:majorTickMark val="out"/>
        <c:minorTickMark val="none"/>
        <c:tickLblPos val="nextTo"/>
        <c:crossAx val="-2012992296"/>
        <c:crosses val="autoZero"/>
        <c:crossBetween val="between"/>
        <c:majorUnit val="2"/>
      </c:valAx>
      <c:spPr>
        <a:noFill/>
        <a:ln w="25387">
          <a:noFill/>
        </a:ln>
      </c:spPr>
    </c:plotArea>
    <c:plotVisOnly val="1"/>
    <c:dispBlanksAs val="gap"/>
    <c:showDLblsOverMax val="0"/>
  </c:chart>
  <c:spPr>
    <a:noFill/>
    <a:ln>
      <a:noFill/>
    </a:ln>
  </c:spPr>
  <c:txPr>
    <a:bodyPr/>
    <a:lstStyle/>
    <a:p>
      <a:pPr>
        <a:defRPr sz="915" b="1" i="0" u="none" strike="noStrike" baseline="0">
          <a:solidFill>
            <a:srgbClr val="000000"/>
          </a:solidFill>
          <a:latin typeface="Calibri"/>
          <a:ea typeface="Arial"/>
          <a:cs typeface="Calibri"/>
        </a:defRPr>
      </a:pPr>
      <a:endParaRPr lang="it-IT"/>
    </a:p>
  </c:txPr>
  <c:externalData r:id="rId2">
    <c:autoUpdate val="0"/>
  </c:externalData>
</c:chartSpace>
</file>

<file path=ppt/charts/chart19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it-IT"/>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2.84533816574293E-3"/>
          <c:y val="0.113785563561175"/>
          <c:w val="0.97271880819366796"/>
          <c:h val="0.74219395488453599"/>
        </c:manualLayout>
      </c:layout>
      <c:lineChart>
        <c:grouping val="standard"/>
        <c:varyColors val="0"/>
        <c:ser>
          <c:idx val="0"/>
          <c:order val="0"/>
          <c:spPr>
            <a:ln w="317500" cap="rnd" cmpd="sng" algn="ctr">
              <a:solidFill>
                <a:srgbClr val="CA5817"/>
              </a:solidFill>
              <a:prstDash val="solid"/>
              <a:round/>
              <a:headEnd type="none" w="med" len="med"/>
              <a:tailEnd type="none" w="med" len="med"/>
            </a:ln>
            <a:effectLst/>
          </c:spPr>
          <c:marker>
            <c:symbol val="circle"/>
            <c:size val="25"/>
            <c:spPr>
              <a:solidFill>
                <a:srgbClr val="CA5817"/>
              </a:solidFill>
              <a:ln w="12700">
                <a:solidFill>
                  <a:schemeClr val="bg1"/>
                </a:solidFill>
                <a:prstDash val="solid"/>
              </a:ln>
              <a:effectLst/>
              <a:scene3d>
                <a:camera prst="orthographicFront"/>
                <a:lightRig rig="threePt" dir="t"/>
              </a:scene3d>
              <a:sp3d/>
            </c:spPr>
          </c:marker>
          <c:dLbls>
            <c:spPr>
              <a:noFill/>
              <a:ln>
                <a:noFill/>
              </a:ln>
              <a:effectLst/>
            </c:spPr>
            <c:txPr>
              <a:bodyPr/>
              <a:lstStyle/>
              <a:p>
                <a:pPr>
                  <a:defRPr sz="1600" b="0">
                    <a:solidFill>
                      <a:schemeClr val="bg1"/>
                    </a:solidFill>
                  </a:defRPr>
                </a:pPr>
                <a:endParaRPr lang="it-IT"/>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Sheet1!$A$1:$A$23</c:f>
              <c:strCache>
                <c:ptCount val="23"/>
                <c:pt idx="0">
                  <c:v>1997</c:v>
                </c:pt>
                <c:pt idx="1">
                  <c:v>1998</c:v>
                </c:pt>
                <c:pt idx="2">
                  <c:v>1999</c:v>
                </c:pt>
                <c:pt idx="3">
                  <c:v>2000</c:v>
                </c:pt>
                <c:pt idx="4">
                  <c:v>2002</c:v>
                </c:pt>
                <c:pt idx="5">
                  <c:v>2003</c:v>
                </c:pt>
                <c:pt idx="6">
                  <c:v>2004</c:v>
                </c:pt>
                <c:pt idx="7">
                  <c:v>2005</c:v>
                </c:pt>
                <c:pt idx="8">
                  <c:v>2007</c:v>
                </c:pt>
                <c:pt idx="9">
                  <c:v>2009</c:v>
                </c:pt>
                <c:pt idx="10">
                  <c:v>2010</c:v>
                </c:pt>
                <c:pt idx="11">
                  <c:v>2011</c:v>
                </c:pt>
                <c:pt idx="12">
                  <c:v>2012</c:v>
                </c:pt>
                <c:pt idx="13">
                  <c:v>2013</c:v>
                </c:pt>
                <c:pt idx="14">
                  <c:v>2014</c:v>
                </c:pt>
                <c:pt idx="15">
                  <c:v>2015</c:v>
                </c:pt>
                <c:pt idx="16">
                  <c:v>2016</c:v>
                </c:pt>
                <c:pt idx="17">
                  <c:v>2017</c:v>
                </c:pt>
                <c:pt idx="18">
                  <c:v>2018</c:v>
                </c:pt>
                <c:pt idx="19">
                  <c:v>2019</c:v>
                </c:pt>
                <c:pt idx="20">
                  <c:v>2020</c:v>
                </c:pt>
                <c:pt idx="21">
                  <c:v>2021</c:v>
                </c:pt>
                <c:pt idx="22">
                  <c:v>2022</c:v>
                </c:pt>
              </c:strCache>
            </c:strRef>
          </c:cat>
          <c:val>
            <c:numRef>
              <c:f>Sheet1!$B$1:$B$23</c:f>
              <c:numCache>
                <c:formatCode>General</c:formatCode>
                <c:ptCount val="23"/>
                <c:pt idx="0">
                  <c:v>61</c:v>
                </c:pt>
                <c:pt idx="1">
                  <c:v>68</c:v>
                </c:pt>
                <c:pt idx="2">
                  <c:v>61</c:v>
                </c:pt>
                <c:pt idx="3">
                  <c:v>64</c:v>
                </c:pt>
                <c:pt idx="4">
                  <c:v>58</c:v>
                </c:pt>
                <c:pt idx="5">
                  <c:v>63</c:v>
                </c:pt>
                <c:pt idx="6">
                  <c:v>60</c:v>
                </c:pt>
                <c:pt idx="7">
                  <c:v>54</c:v>
                </c:pt>
                <c:pt idx="8">
                  <c:v>63</c:v>
                </c:pt>
                <c:pt idx="9">
                  <c:v>61</c:v>
                </c:pt>
                <c:pt idx="10">
                  <c:v>58</c:v>
                </c:pt>
                <c:pt idx="11">
                  <c:v>62</c:v>
                </c:pt>
                <c:pt idx="12">
                  <c:v>71</c:v>
                </c:pt>
                <c:pt idx="13">
                  <c:v>69</c:v>
                </c:pt>
                <c:pt idx="14">
                  <c:v>66</c:v>
                </c:pt>
                <c:pt idx="15">
                  <c:v>66</c:v>
                </c:pt>
                <c:pt idx="16">
                  <c:v>62</c:v>
                </c:pt>
                <c:pt idx="17">
                  <c:v>69</c:v>
                </c:pt>
                <c:pt idx="18">
                  <c:v>61</c:v>
                </c:pt>
                <c:pt idx="19">
                  <c:v>66</c:v>
                </c:pt>
                <c:pt idx="20">
                  <c:v>57</c:v>
                </c:pt>
                <c:pt idx="21">
                  <c:v>59</c:v>
                </c:pt>
                <c:pt idx="22">
                  <c:v>55</c:v>
                </c:pt>
              </c:numCache>
            </c:numRef>
          </c:val>
          <c:smooth val="1"/>
          <c:extLst>
            <c:ext xmlns:c16="http://schemas.microsoft.com/office/drawing/2014/chart" uri="{C3380CC4-5D6E-409C-BE32-E72D297353CC}">
              <c16:uniqueId val="{00000000-8206-4EB4-A6C3-7899386491B7}"/>
            </c:ext>
          </c:extLst>
        </c:ser>
        <c:dLbls>
          <c:showLegendKey val="0"/>
          <c:showVal val="1"/>
          <c:showCatName val="0"/>
          <c:showSerName val="0"/>
          <c:showPercent val="0"/>
          <c:showBubbleSize val="0"/>
        </c:dLbls>
        <c:marker val="1"/>
        <c:smooth val="0"/>
        <c:axId val="1768181240"/>
        <c:axId val="-2107660440"/>
      </c:lineChart>
      <c:catAx>
        <c:axId val="1768181240"/>
        <c:scaling>
          <c:orientation val="minMax"/>
        </c:scaling>
        <c:delete val="0"/>
        <c:axPos val="b"/>
        <c:numFmt formatCode="General" sourceLinked="1"/>
        <c:majorTickMark val="none"/>
        <c:minorTickMark val="none"/>
        <c:tickLblPos val="nextTo"/>
        <c:spPr>
          <a:ln w="9675">
            <a:solidFill>
              <a:srgbClr val="C2B8B1"/>
            </a:solidFill>
            <a:prstDash val="solid"/>
          </a:ln>
        </c:spPr>
        <c:txPr>
          <a:bodyPr rot="0" vert="horz"/>
          <a:lstStyle/>
          <a:p>
            <a:pPr>
              <a:defRPr sz="1100" b="0"/>
            </a:pPr>
            <a:endParaRPr lang="it-IT"/>
          </a:p>
        </c:txPr>
        <c:crossAx val="-2107660440"/>
        <c:crossesAt val="0"/>
        <c:auto val="1"/>
        <c:lblAlgn val="ctr"/>
        <c:lblOffset val="100"/>
        <c:tickLblSkip val="1"/>
        <c:tickMarkSkip val="1"/>
        <c:noMultiLvlLbl val="0"/>
      </c:catAx>
      <c:valAx>
        <c:axId val="-2107660440"/>
        <c:scaling>
          <c:orientation val="minMax"/>
          <c:max val="100"/>
          <c:min val="0"/>
        </c:scaling>
        <c:delete val="1"/>
        <c:axPos val="l"/>
        <c:numFmt formatCode="0" sourceLinked="0"/>
        <c:majorTickMark val="out"/>
        <c:minorTickMark val="none"/>
        <c:tickLblPos val="nextTo"/>
        <c:crossAx val="1768181240"/>
        <c:crosses val="autoZero"/>
        <c:crossBetween val="between"/>
        <c:majorUnit val="2"/>
      </c:valAx>
      <c:spPr>
        <a:noFill/>
        <a:ln w="25387">
          <a:noFill/>
        </a:ln>
      </c:spPr>
    </c:plotArea>
    <c:plotVisOnly val="1"/>
    <c:dispBlanksAs val="gap"/>
    <c:showDLblsOverMax val="0"/>
  </c:chart>
  <c:spPr>
    <a:noFill/>
    <a:ln>
      <a:noFill/>
    </a:ln>
  </c:spPr>
  <c:txPr>
    <a:bodyPr/>
    <a:lstStyle/>
    <a:p>
      <a:pPr>
        <a:defRPr sz="915" b="1" i="0" u="none" strike="noStrike" baseline="0">
          <a:solidFill>
            <a:srgbClr val="000000"/>
          </a:solidFill>
          <a:latin typeface="Calibri"/>
          <a:ea typeface="Arial"/>
          <a:cs typeface="Calibri"/>
        </a:defRPr>
      </a:pPr>
      <a:endParaRPr lang="it-IT"/>
    </a:p>
  </c:txPr>
  <c:externalData r:id="rId2">
    <c:autoUpdate val="0"/>
  </c:externalData>
</c:chartSpace>
</file>

<file path=ppt/charts/chart19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it-IT"/>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2.84533816574293E-3"/>
          <c:y val="1.1335387579778301E-2"/>
          <c:w val="0.97271880819366796"/>
          <c:h val="0.844644353770034"/>
        </c:manualLayout>
      </c:layout>
      <c:lineChart>
        <c:grouping val="standard"/>
        <c:varyColors val="0"/>
        <c:ser>
          <c:idx val="0"/>
          <c:order val="0"/>
          <c:spPr>
            <a:ln w="317500" cap="rnd" cmpd="sng" algn="ctr">
              <a:solidFill>
                <a:srgbClr val="CA5817"/>
              </a:solidFill>
              <a:prstDash val="solid"/>
              <a:round/>
              <a:headEnd type="none" w="med" len="med"/>
              <a:tailEnd type="none" w="med" len="med"/>
            </a:ln>
            <a:effectLst/>
          </c:spPr>
          <c:marker>
            <c:symbol val="circle"/>
            <c:size val="25"/>
            <c:spPr>
              <a:solidFill>
                <a:srgbClr val="CA5817"/>
              </a:solidFill>
              <a:ln w="12700">
                <a:solidFill>
                  <a:schemeClr val="bg1"/>
                </a:solidFill>
                <a:prstDash val="solid"/>
              </a:ln>
              <a:effectLst/>
              <a:scene3d>
                <a:camera prst="orthographicFront"/>
                <a:lightRig rig="threePt" dir="t"/>
              </a:scene3d>
              <a:sp3d/>
            </c:spPr>
          </c:marker>
          <c:dLbls>
            <c:spPr>
              <a:noFill/>
              <a:ln>
                <a:noFill/>
              </a:ln>
              <a:effectLst/>
            </c:spPr>
            <c:txPr>
              <a:bodyPr/>
              <a:lstStyle/>
              <a:p>
                <a:pPr>
                  <a:defRPr sz="1600" b="0">
                    <a:solidFill>
                      <a:schemeClr val="bg1"/>
                    </a:solidFill>
                  </a:defRPr>
                </a:pPr>
                <a:endParaRPr lang="it-IT"/>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Sheet1!$A$1:$A$23</c:f>
              <c:strCache>
                <c:ptCount val="23"/>
                <c:pt idx="0">
                  <c:v>1997</c:v>
                </c:pt>
                <c:pt idx="1">
                  <c:v>1998</c:v>
                </c:pt>
                <c:pt idx="2">
                  <c:v>1999</c:v>
                </c:pt>
                <c:pt idx="3">
                  <c:v>2000</c:v>
                </c:pt>
                <c:pt idx="4">
                  <c:v>2002</c:v>
                </c:pt>
                <c:pt idx="5">
                  <c:v>2003</c:v>
                </c:pt>
                <c:pt idx="6">
                  <c:v>2004</c:v>
                </c:pt>
                <c:pt idx="7">
                  <c:v>2005</c:v>
                </c:pt>
                <c:pt idx="8">
                  <c:v>2007</c:v>
                </c:pt>
                <c:pt idx="9">
                  <c:v>2009</c:v>
                </c:pt>
                <c:pt idx="10">
                  <c:v>2010</c:v>
                </c:pt>
                <c:pt idx="11">
                  <c:v>2011</c:v>
                </c:pt>
                <c:pt idx="12">
                  <c:v>2012</c:v>
                </c:pt>
                <c:pt idx="13">
                  <c:v>2013</c:v>
                </c:pt>
                <c:pt idx="14">
                  <c:v>2014</c:v>
                </c:pt>
                <c:pt idx="15">
                  <c:v>2015</c:v>
                </c:pt>
                <c:pt idx="16">
                  <c:v>2016</c:v>
                </c:pt>
                <c:pt idx="17">
                  <c:v>2017</c:v>
                </c:pt>
                <c:pt idx="18">
                  <c:v>2018</c:v>
                </c:pt>
                <c:pt idx="19">
                  <c:v>2019</c:v>
                </c:pt>
                <c:pt idx="20">
                  <c:v>2020</c:v>
                </c:pt>
                <c:pt idx="21">
                  <c:v>2021</c:v>
                </c:pt>
                <c:pt idx="22">
                  <c:v>2022</c:v>
                </c:pt>
              </c:strCache>
            </c:strRef>
          </c:cat>
          <c:val>
            <c:numRef>
              <c:f>Sheet1!$B$1:$B$23</c:f>
              <c:numCache>
                <c:formatCode>General</c:formatCode>
                <c:ptCount val="23"/>
                <c:pt idx="0">
                  <c:v>68</c:v>
                </c:pt>
                <c:pt idx="1">
                  <c:v>74</c:v>
                </c:pt>
                <c:pt idx="2">
                  <c:v>71</c:v>
                </c:pt>
                <c:pt idx="3">
                  <c:v>74</c:v>
                </c:pt>
                <c:pt idx="4">
                  <c:v>70</c:v>
                </c:pt>
                <c:pt idx="5">
                  <c:v>71</c:v>
                </c:pt>
                <c:pt idx="6">
                  <c:v>72</c:v>
                </c:pt>
                <c:pt idx="7">
                  <c:v>69</c:v>
                </c:pt>
                <c:pt idx="8">
                  <c:v>64</c:v>
                </c:pt>
                <c:pt idx="9">
                  <c:v>73</c:v>
                </c:pt>
                <c:pt idx="10">
                  <c:v>69</c:v>
                </c:pt>
                <c:pt idx="11">
                  <c:v>69</c:v>
                </c:pt>
                <c:pt idx="12">
                  <c:v>59</c:v>
                </c:pt>
                <c:pt idx="13">
                  <c:v>53</c:v>
                </c:pt>
                <c:pt idx="14">
                  <c:v>55</c:v>
                </c:pt>
                <c:pt idx="15">
                  <c:v>56</c:v>
                </c:pt>
                <c:pt idx="16">
                  <c:v>59</c:v>
                </c:pt>
                <c:pt idx="17">
                  <c:v>58</c:v>
                </c:pt>
                <c:pt idx="18">
                  <c:v>53</c:v>
                </c:pt>
                <c:pt idx="19">
                  <c:v>56</c:v>
                </c:pt>
                <c:pt idx="20">
                  <c:v>54</c:v>
                </c:pt>
                <c:pt idx="21">
                  <c:v>58</c:v>
                </c:pt>
                <c:pt idx="22">
                  <c:v>56</c:v>
                </c:pt>
              </c:numCache>
            </c:numRef>
          </c:val>
          <c:smooth val="1"/>
          <c:extLst>
            <c:ext xmlns:c16="http://schemas.microsoft.com/office/drawing/2014/chart" uri="{C3380CC4-5D6E-409C-BE32-E72D297353CC}">
              <c16:uniqueId val="{00000000-8323-43D8-88B5-BED5868700FD}"/>
            </c:ext>
          </c:extLst>
        </c:ser>
        <c:dLbls>
          <c:showLegendKey val="0"/>
          <c:showVal val="1"/>
          <c:showCatName val="0"/>
          <c:showSerName val="0"/>
          <c:showPercent val="0"/>
          <c:showBubbleSize val="0"/>
        </c:dLbls>
        <c:marker val="1"/>
        <c:smooth val="0"/>
        <c:axId val="-2021170008"/>
        <c:axId val="-2021167896"/>
      </c:lineChart>
      <c:catAx>
        <c:axId val="-2021170008"/>
        <c:scaling>
          <c:orientation val="minMax"/>
        </c:scaling>
        <c:delete val="0"/>
        <c:axPos val="b"/>
        <c:numFmt formatCode="General" sourceLinked="1"/>
        <c:majorTickMark val="none"/>
        <c:minorTickMark val="none"/>
        <c:tickLblPos val="nextTo"/>
        <c:spPr>
          <a:ln w="9675">
            <a:solidFill>
              <a:srgbClr val="C2B8B1"/>
            </a:solidFill>
            <a:prstDash val="solid"/>
          </a:ln>
        </c:spPr>
        <c:txPr>
          <a:bodyPr rot="0" vert="horz"/>
          <a:lstStyle/>
          <a:p>
            <a:pPr>
              <a:defRPr sz="1100" b="0"/>
            </a:pPr>
            <a:endParaRPr lang="it-IT"/>
          </a:p>
        </c:txPr>
        <c:crossAx val="-2021167896"/>
        <c:crossesAt val="0"/>
        <c:auto val="1"/>
        <c:lblAlgn val="ctr"/>
        <c:lblOffset val="100"/>
        <c:tickLblSkip val="1"/>
        <c:tickMarkSkip val="1"/>
        <c:noMultiLvlLbl val="0"/>
      </c:catAx>
      <c:valAx>
        <c:axId val="-2021167896"/>
        <c:scaling>
          <c:orientation val="minMax"/>
          <c:max val="100"/>
          <c:min val="0"/>
        </c:scaling>
        <c:delete val="1"/>
        <c:axPos val="l"/>
        <c:numFmt formatCode="0" sourceLinked="0"/>
        <c:majorTickMark val="out"/>
        <c:minorTickMark val="none"/>
        <c:tickLblPos val="nextTo"/>
        <c:crossAx val="-2021170008"/>
        <c:crosses val="autoZero"/>
        <c:crossBetween val="between"/>
        <c:majorUnit val="2"/>
      </c:valAx>
      <c:spPr>
        <a:noFill/>
        <a:ln w="25387">
          <a:noFill/>
        </a:ln>
      </c:spPr>
    </c:plotArea>
    <c:plotVisOnly val="1"/>
    <c:dispBlanksAs val="gap"/>
    <c:showDLblsOverMax val="0"/>
  </c:chart>
  <c:spPr>
    <a:noFill/>
    <a:ln>
      <a:noFill/>
    </a:ln>
  </c:spPr>
  <c:txPr>
    <a:bodyPr/>
    <a:lstStyle/>
    <a:p>
      <a:pPr>
        <a:defRPr sz="915" b="1" i="0" u="none" strike="noStrike" baseline="0">
          <a:solidFill>
            <a:srgbClr val="000000"/>
          </a:solidFill>
          <a:latin typeface="Calibri"/>
          <a:ea typeface="Arial"/>
          <a:cs typeface="Calibri"/>
        </a:defRPr>
      </a:pPr>
      <a:endParaRPr lang="it-IT"/>
    </a:p>
  </c:txPr>
  <c:externalData r:id="rId2">
    <c:autoUpdate val="0"/>
  </c:externalData>
</c:chartSpace>
</file>

<file path=ppt/charts/chart19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it-IT"/>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2.84533816574293E-3"/>
          <c:y val="1.1335387579778301E-2"/>
          <c:w val="0.97271880819366796"/>
          <c:h val="0.844644353770034"/>
        </c:manualLayout>
      </c:layout>
      <c:lineChart>
        <c:grouping val="standard"/>
        <c:varyColors val="0"/>
        <c:ser>
          <c:idx val="0"/>
          <c:order val="0"/>
          <c:spPr>
            <a:ln w="317500" cap="rnd" cmpd="sng" algn="ctr">
              <a:solidFill>
                <a:srgbClr val="CA5817"/>
              </a:solidFill>
              <a:prstDash val="solid"/>
              <a:round/>
              <a:headEnd type="none" w="med" len="med"/>
              <a:tailEnd type="none" w="med" len="med"/>
            </a:ln>
            <a:effectLst/>
          </c:spPr>
          <c:marker>
            <c:symbol val="circle"/>
            <c:size val="25"/>
            <c:spPr>
              <a:solidFill>
                <a:srgbClr val="CA5817"/>
              </a:solidFill>
              <a:ln w="12700">
                <a:solidFill>
                  <a:schemeClr val="bg1"/>
                </a:solidFill>
                <a:prstDash val="solid"/>
              </a:ln>
              <a:effectLst/>
              <a:scene3d>
                <a:camera prst="orthographicFront"/>
                <a:lightRig rig="threePt" dir="t"/>
              </a:scene3d>
              <a:sp3d/>
            </c:spPr>
          </c:marker>
          <c:dLbls>
            <c:spPr>
              <a:noFill/>
              <a:ln>
                <a:noFill/>
              </a:ln>
              <a:effectLst/>
            </c:spPr>
            <c:txPr>
              <a:bodyPr/>
              <a:lstStyle/>
              <a:p>
                <a:pPr>
                  <a:defRPr sz="1600" b="0">
                    <a:solidFill>
                      <a:schemeClr val="bg1"/>
                    </a:solidFill>
                  </a:defRPr>
                </a:pPr>
                <a:endParaRPr lang="it-IT"/>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Sheet1!$A$1:$A$23</c:f>
              <c:strCache>
                <c:ptCount val="23"/>
                <c:pt idx="0">
                  <c:v>1997</c:v>
                </c:pt>
                <c:pt idx="1">
                  <c:v>1998</c:v>
                </c:pt>
                <c:pt idx="2">
                  <c:v>1999</c:v>
                </c:pt>
                <c:pt idx="3">
                  <c:v>2000</c:v>
                </c:pt>
                <c:pt idx="4">
                  <c:v>2002</c:v>
                </c:pt>
                <c:pt idx="5">
                  <c:v>2003</c:v>
                </c:pt>
                <c:pt idx="6">
                  <c:v>2004</c:v>
                </c:pt>
                <c:pt idx="7">
                  <c:v>2005</c:v>
                </c:pt>
                <c:pt idx="8">
                  <c:v>2007</c:v>
                </c:pt>
                <c:pt idx="9">
                  <c:v>2009</c:v>
                </c:pt>
                <c:pt idx="10">
                  <c:v>2010</c:v>
                </c:pt>
                <c:pt idx="11">
                  <c:v>2011</c:v>
                </c:pt>
                <c:pt idx="12">
                  <c:v>2012</c:v>
                </c:pt>
                <c:pt idx="13">
                  <c:v>2013</c:v>
                </c:pt>
                <c:pt idx="14">
                  <c:v>2014</c:v>
                </c:pt>
                <c:pt idx="15">
                  <c:v>2015</c:v>
                </c:pt>
                <c:pt idx="16">
                  <c:v>2016</c:v>
                </c:pt>
                <c:pt idx="17">
                  <c:v>2017</c:v>
                </c:pt>
                <c:pt idx="18">
                  <c:v>2018</c:v>
                </c:pt>
                <c:pt idx="19">
                  <c:v>2019</c:v>
                </c:pt>
                <c:pt idx="20">
                  <c:v>2020</c:v>
                </c:pt>
                <c:pt idx="21">
                  <c:v>2021</c:v>
                </c:pt>
                <c:pt idx="22">
                  <c:v>2022</c:v>
                </c:pt>
              </c:strCache>
            </c:strRef>
          </c:cat>
          <c:val>
            <c:numRef>
              <c:f>Sheet1!$B$1:$B$23</c:f>
              <c:numCache>
                <c:formatCode>General</c:formatCode>
                <c:ptCount val="23"/>
                <c:pt idx="0">
                  <c:v>55</c:v>
                </c:pt>
                <c:pt idx="1">
                  <c:v>59</c:v>
                </c:pt>
                <c:pt idx="2">
                  <c:v>64</c:v>
                </c:pt>
                <c:pt idx="3">
                  <c:v>59</c:v>
                </c:pt>
                <c:pt idx="4">
                  <c:v>70</c:v>
                </c:pt>
                <c:pt idx="5">
                  <c:v>68</c:v>
                </c:pt>
                <c:pt idx="6">
                  <c:v>72</c:v>
                </c:pt>
                <c:pt idx="7">
                  <c:v>64</c:v>
                </c:pt>
                <c:pt idx="8">
                  <c:v>62</c:v>
                </c:pt>
                <c:pt idx="9">
                  <c:v>55</c:v>
                </c:pt>
                <c:pt idx="10">
                  <c:v>53</c:v>
                </c:pt>
                <c:pt idx="11">
                  <c:v>56</c:v>
                </c:pt>
                <c:pt idx="12">
                  <c:v>46</c:v>
                </c:pt>
                <c:pt idx="13">
                  <c:v>47</c:v>
                </c:pt>
                <c:pt idx="14">
                  <c:v>46</c:v>
                </c:pt>
                <c:pt idx="15">
                  <c:v>47</c:v>
                </c:pt>
                <c:pt idx="16">
                  <c:v>49</c:v>
                </c:pt>
                <c:pt idx="17">
                  <c:v>43</c:v>
                </c:pt>
                <c:pt idx="18">
                  <c:v>46</c:v>
                </c:pt>
                <c:pt idx="19">
                  <c:v>51</c:v>
                </c:pt>
                <c:pt idx="20">
                  <c:v>48</c:v>
                </c:pt>
                <c:pt idx="21">
                  <c:v>52</c:v>
                </c:pt>
                <c:pt idx="22">
                  <c:v>51</c:v>
                </c:pt>
              </c:numCache>
            </c:numRef>
          </c:val>
          <c:smooth val="1"/>
          <c:extLst>
            <c:ext xmlns:c16="http://schemas.microsoft.com/office/drawing/2014/chart" uri="{C3380CC4-5D6E-409C-BE32-E72D297353CC}">
              <c16:uniqueId val="{00000000-0DBE-48C0-A81D-72347A0E7398}"/>
            </c:ext>
          </c:extLst>
        </c:ser>
        <c:dLbls>
          <c:showLegendKey val="0"/>
          <c:showVal val="1"/>
          <c:showCatName val="0"/>
          <c:showSerName val="0"/>
          <c:showPercent val="0"/>
          <c:showBubbleSize val="0"/>
        </c:dLbls>
        <c:marker val="1"/>
        <c:smooth val="0"/>
        <c:axId val="-2023016728"/>
        <c:axId val="-2010806328"/>
      </c:lineChart>
      <c:catAx>
        <c:axId val="-2023016728"/>
        <c:scaling>
          <c:orientation val="minMax"/>
        </c:scaling>
        <c:delete val="0"/>
        <c:axPos val="b"/>
        <c:numFmt formatCode="General" sourceLinked="1"/>
        <c:majorTickMark val="none"/>
        <c:minorTickMark val="none"/>
        <c:tickLblPos val="nextTo"/>
        <c:spPr>
          <a:ln w="9675">
            <a:solidFill>
              <a:srgbClr val="C2B8B1"/>
            </a:solidFill>
            <a:prstDash val="solid"/>
          </a:ln>
        </c:spPr>
        <c:txPr>
          <a:bodyPr rot="0" vert="horz"/>
          <a:lstStyle/>
          <a:p>
            <a:pPr>
              <a:defRPr sz="1100" b="0"/>
            </a:pPr>
            <a:endParaRPr lang="it-IT"/>
          </a:p>
        </c:txPr>
        <c:crossAx val="-2010806328"/>
        <c:crossesAt val="0"/>
        <c:auto val="1"/>
        <c:lblAlgn val="ctr"/>
        <c:lblOffset val="100"/>
        <c:tickLblSkip val="1"/>
        <c:tickMarkSkip val="1"/>
        <c:noMultiLvlLbl val="0"/>
      </c:catAx>
      <c:valAx>
        <c:axId val="-2010806328"/>
        <c:scaling>
          <c:orientation val="minMax"/>
          <c:max val="100"/>
          <c:min val="0"/>
        </c:scaling>
        <c:delete val="1"/>
        <c:axPos val="l"/>
        <c:numFmt formatCode="0" sourceLinked="0"/>
        <c:majorTickMark val="out"/>
        <c:minorTickMark val="none"/>
        <c:tickLblPos val="nextTo"/>
        <c:crossAx val="-2023016728"/>
        <c:crosses val="autoZero"/>
        <c:crossBetween val="between"/>
        <c:majorUnit val="2"/>
      </c:valAx>
      <c:spPr>
        <a:noFill/>
        <a:ln w="25387">
          <a:noFill/>
        </a:ln>
      </c:spPr>
    </c:plotArea>
    <c:plotVisOnly val="1"/>
    <c:dispBlanksAs val="gap"/>
    <c:showDLblsOverMax val="0"/>
  </c:chart>
  <c:spPr>
    <a:noFill/>
    <a:ln>
      <a:noFill/>
    </a:ln>
  </c:spPr>
  <c:txPr>
    <a:bodyPr/>
    <a:lstStyle/>
    <a:p>
      <a:pPr>
        <a:defRPr sz="915" b="1" i="0" u="none" strike="noStrike" baseline="0">
          <a:solidFill>
            <a:srgbClr val="000000"/>
          </a:solidFill>
          <a:latin typeface="Calibri"/>
          <a:ea typeface="Arial"/>
          <a:cs typeface="Calibri"/>
        </a:defRPr>
      </a:pPr>
      <a:endParaRPr lang="it-IT"/>
    </a:p>
  </c:txPr>
  <c:externalData r:id="rId2">
    <c:autoUpdate val="0"/>
  </c:externalData>
</c:chartSpace>
</file>

<file path=ppt/charts/chart19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it-IT"/>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2.84533816574293E-3"/>
          <c:y val="1.1335387579778301E-2"/>
          <c:w val="0.97271880819366796"/>
          <c:h val="0.844644353770034"/>
        </c:manualLayout>
      </c:layout>
      <c:lineChart>
        <c:grouping val="standard"/>
        <c:varyColors val="0"/>
        <c:ser>
          <c:idx val="0"/>
          <c:order val="0"/>
          <c:spPr>
            <a:ln w="317500" cap="rnd" cmpd="sng" algn="ctr">
              <a:solidFill>
                <a:srgbClr val="CA5817"/>
              </a:solidFill>
              <a:prstDash val="solid"/>
              <a:round/>
              <a:headEnd type="none" w="med" len="med"/>
              <a:tailEnd type="none" w="med" len="med"/>
            </a:ln>
            <a:effectLst/>
          </c:spPr>
          <c:marker>
            <c:symbol val="circle"/>
            <c:size val="25"/>
            <c:spPr>
              <a:solidFill>
                <a:srgbClr val="CA5817"/>
              </a:solidFill>
              <a:ln w="12700">
                <a:solidFill>
                  <a:schemeClr val="bg1"/>
                </a:solidFill>
                <a:prstDash val="solid"/>
              </a:ln>
              <a:effectLst/>
              <a:scene3d>
                <a:camera prst="orthographicFront"/>
                <a:lightRig rig="threePt" dir="t"/>
              </a:scene3d>
              <a:sp3d/>
            </c:spPr>
          </c:marker>
          <c:dLbls>
            <c:spPr>
              <a:noFill/>
              <a:ln>
                <a:noFill/>
              </a:ln>
              <a:effectLst/>
            </c:spPr>
            <c:txPr>
              <a:bodyPr/>
              <a:lstStyle/>
              <a:p>
                <a:pPr>
                  <a:defRPr sz="1600" b="0">
                    <a:solidFill>
                      <a:schemeClr val="bg1"/>
                    </a:solidFill>
                  </a:defRPr>
                </a:pPr>
                <a:endParaRPr lang="it-IT"/>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Sheet1!$A$1:$A$23</c:f>
              <c:strCache>
                <c:ptCount val="23"/>
                <c:pt idx="0">
                  <c:v>1997</c:v>
                </c:pt>
                <c:pt idx="1">
                  <c:v>1998</c:v>
                </c:pt>
                <c:pt idx="2">
                  <c:v>1999</c:v>
                </c:pt>
                <c:pt idx="3">
                  <c:v>2000</c:v>
                </c:pt>
                <c:pt idx="4">
                  <c:v>2002</c:v>
                </c:pt>
                <c:pt idx="5">
                  <c:v>2003</c:v>
                </c:pt>
                <c:pt idx="6">
                  <c:v>2004</c:v>
                </c:pt>
                <c:pt idx="7">
                  <c:v>2005</c:v>
                </c:pt>
                <c:pt idx="8">
                  <c:v>2007</c:v>
                </c:pt>
                <c:pt idx="9">
                  <c:v>2009</c:v>
                </c:pt>
                <c:pt idx="10">
                  <c:v>2010</c:v>
                </c:pt>
                <c:pt idx="11">
                  <c:v>2011</c:v>
                </c:pt>
                <c:pt idx="12">
                  <c:v>2012</c:v>
                </c:pt>
                <c:pt idx="13">
                  <c:v>2013</c:v>
                </c:pt>
                <c:pt idx="14">
                  <c:v>2014</c:v>
                </c:pt>
                <c:pt idx="15">
                  <c:v>2015</c:v>
                </c:pt>
                <c:pt idx="16">
                  <c:v>2016</c:v>
                </c:pt>
                <c:pt idx="17">
                  <c:v>2017</c:v>
                </c:pt>
                <c:pt idx="18">
                  <c:v>2018</c:v>
                </c:pt>
                <c:pt idx="19">
                  <c:v>2019</c:v>
                </c:pt>
                <c:pt idx="20">
                  <c:v>2020</c:v>
                </c:pt>
                <c:pt idx="21">
                  <c:v>2021</c:v>
                </c:pt>
                <c:pt idx="22">
                  <c:v>2022</c:v>
                </c:pt>
              </c:strCache>
            </c:strRef>
          </c:cat>
          <c:val>
            <c:numRef>
              <c:f>Sheet1!$B$1:$B$23</c:f>
              <c:numCache>
                <c:formatCode>General</c:formatCode>
                <c:ptCount val="23"/>
                <c:pt idx="0">
                  <c:v>59</c:v>
                </c:pt>
                <c:pt idx="1">
                  <c:v>61</c:v>
                </c:pt>
                <c:pt idx="2">
                  <c:v>66</c:v>
                </c:pt>
                <c:pt idx="3">
                  <c:v>65</c:v>
                </c:pt>
                <c:pt idx="4">
                  <c:v>72</c:v>
                </c:pt>
                <c:pt idx="5">
                  <c:v>73</c:v>
                </c:pt>
                <c:pt idx="6">
                  <c:v>42</c:v>
                </c:pt>
                <c:pt idx="7">
                  <c:v>42</c:v>
                </c:pt>
                <c:pt idx="8">
                  <c:v>42</c:v>
                </c:pt>
                <c:pt idx="9">
                  <c:v>31</c:v>
                </c:pt>
                <c:pt idx="10">
                  <c:v>28</c:v>
                </c:pt>
                <c:pt idx="11">
                  <c:v>27</c:v>
                </c:pt>
                <c:pt idx="12">
                  <c:v>22</c:v>
                </c:pt>
                <c:pt idx="13">
                  <c:v>22</c:v>
                </c:pt>
                <c:pt idx="14">
                  <c:v>23</c:v>
                </c:pt>
                <c:pt idx="15">
                  <c:v>22</c:v>
                </c:pt>
                <c:pt idx="16">
                  <c:v>18</c:v>
                </c:pt>
                <c:pt idx="17">
                  <c:v>16</c:v>
                </c:pt>
                <c:pt idx="18">
                  <c:v>21</c:v>
                </c:pt>
                <c:pt idx="19">
                  <c:v>24</c:v>
                </c:pt>
                <c:pt idx="20">
                  <c:v>21</c:v>
                </c:pt>
                <c:pt idx="21">
                  <c:v>29</c:v>
                </c:pt>
                <c:pt idx="22">
                  <c:v>27</c:v>
                </c:pt>
              </c:numCache>
            </c:numRef>
          </c:val>
          <c:smooth val="1"/>
          <c:extLst>
            <c:ext xmlns:c16="http://schemas.microsoft.com/office/drawing/2014/chart" uri="{C3380CC4-5D6E-409C-BE32-E72D297353CC}">
              <c16:uniqueId val="{00000000-B45C-4030-986B-48C24D46F524}"/>
            </c:ext>
          </c:extLst>
        </c:ser>
        <c:dLbls>
          <c:showLegendKey val="0"/>
          <c:showVal val="1"/>
          <c:showCatName val="0"/>
          <c:showSerName val="0"/>
          <c:showPercent val="0"/>
          <c:showBubbleSize val="0"/>
        </c:dLbls>
        <c:marker val="1"/>
        <c:smooth val="0"/>
        <c:axId val="1768197224"/>
        <c:axId val="1768207016"/>
      </c:lineChart>
      <c:catAx>
        <c:axId val="1768197224"/>
        <c:scaling>
          <c:orientation val="minMax"/>
        </c:scaling>
        <c:delete val="0"/>
        <c:axPos val="b"/>
        <c:numFmt formatCode="General" sourceLinked="1"/>
        <c:majorTickMark val="none"/>
        <c:minorTickMark val="none"/>
        <c:tickLblPos val="nextTo"/>
        <c:spPr>
          <a:ln w="9675">
            <a:solidFill>
              <a:srgbClr val="C2B8B1"/>
            </a:solidFill>
            <a:prstDash val="solid"/>
          </a:ln>
        </c:spPr>
        <c:txPr>
          <a:bodyPr rot="0" vert="horz"/>
          <a:lstStyle/>
          <a:p>
            <a:pPr>
              <a:defRPr sz="1100" b="0"/>
            </a:pPr>
            <a:endParaRPr lang="it-IT"/>
          </a:p>
        </c:txPr>
        <c:crossAx val="1768207016"/>
        <c:crossesAt val="0"/>
        <c:auto val="1"/>
        <c:lblAlgn val="ctr"/>
        <c:lblOffset val="100"/>
        <c:tickLblSkip val="1"/>
        <c:tickMarkSkip val="1"/>
        <c:noMultiLvlLbl val="0"/>
      </c:catAx>
      <c:valAx>
        <c:axId val="1768207016"/>
        <c:scaling>
          <c:orientation val="minMax"/>
          <c:max val="100"/>
          <c:min val="0"/>
        </c:scaling>
        <c:delete val="1"/>
        <c:axPos val="l"/>
        <c:numFmt formatCode="0" sourceLinked="0"/>
        <c:majorTickMark val="out"/>
        <c:minorTickMark val="none"/>
        <c:tickLblPos val="nextTo"/>
        <c:crossAx val="1768197224"/>
        <c:crosses val="autoZero"/>
        <c:crossBetween val="between"/>
        <c:majorUnit val="2"/>
      </c:valAx>
      <c:spPr>
        <a:noFill/>
        <a:ln w="25387">
          <a:noFill/>
        </a:ln>
      </c:spPr>
    </c:plotArea>
    <c:plotVisOnly val="1"/>
    <c:dispBlanksAs val="gap"/>
    <c:showDLblsOverMax val="0"/>
  </c:chart>
  <c:spPr>
    <a:noFill/>
    <a:ln>
      <a:noFill/>
    </a:ln>
  </c:spPr>
  <c:txPr>
    <a:bodyPr/>
    <a:lstStyle/>
    <a:p>
      <a:pPr>
        <a:defRPr sz="915" b="1" i="0" u="none" strike="noStrike" baseline="0">
          <a:solidFill>
            <a:srgbClr val="000000"/>
          </a:solidFill>
          <a:latin typeface="Calibri"/>
          <a:ea typeface="Arial"/>
          <a:cs typeface="Calibri"/>
        </a:defRPr>
      </a:pPr>
      <a:endParaRPr lang="it-IT"/>
    </a:p>
  </c:txPr>
  <c:externalData r:id="rId2">
    <c:autoUpdate val="0"/>
  </c:externalData>
</c:chartSpace>
</file>

<file path=ppt/charts/chart19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it-IT"/>
  <c:roundedCorners val="0"/>
  <mc:AlternateContent xmlns:mc="http://schemas.openxmlformats.org/markup-compatibility/2006">
    <mc:Choice xmlns:c14="http://schemas.microsoft.com/office/drawing/2007/8/2/chart" Requires="c14">
      <c14:style val="120"/>
    </mc:Choice>
    <mc:Fallback>
      <c:style val="20"/>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9.7228786866545305E-2"/>
          <c:y val="0.16577391531732499"/>
          <c:w val="0.90277116754200704"/>
          <c:h val="0.80335560638930403"/>
        </c:manualLayout>
      </c:layout>
      <c:pieChart>
        <c:varyColors val="1"/>
        <c:ser>
          <c:idx val="0"/>
          <c:order val="0"/>
          <c:tx>
            <c:strRef>
              <c:f>Foglio1!$B$1</c:f>
              <c:strCache>
                <c:ptCount val="1"/>
                <c:pt idx="0">
                  <c:v>Colonna2</c:v>
                </c:pt>
              </c:strCache>
            </c:strRef>
          </c:tx>
          <c:spPr>
            <a:solidFill>
              <a:srgbClr val="7A7A7A"/>
            </a:solidFill>
            <a:ln w="25400">
              <a:noFill/>
            </a:ln>
          </c:spPr>
          <c:dPt>
            <c:idx val="0"/>
            <c:bubble3D val="0"/>
            <c:spPr>
              <a:solidFill>
                <a:srgbClr val="F26810"/>
              </a:solidFill>
              <a:ln w="25400">
                <a:noFill/>
              </a:ln>
              <a:scene3d>
                <a:camera prst="orthographicFront"/>
                <a:lightRig rig="threePt" dir="t"/>
              </a:scene3d>
              <a:sp3d>
                <a:contourClr>
                  <a:srgbClr val="000000"/>
                </a:contourClr>
              </a:sp3d>
            </c:spPr>
            <c:extLst>
              <c:ext xmlns:c16="http://schemas.microsoft.com/office/drawing/2014/chart" uri="{C3380CC4-5D6E-409C-BE32-E72D297353CC}">
                <c16:uniqueId val="{00000001-8F3E-4090-9B83-7D3781F0AA66}"/>
              </c:ext>
            </c:extLst>
          </c:dPt>
          <c:dPt>
            <c:idx val="1"/>
            <c:bubble3D val="0"/>
            <c:spPr>
              <a:solidFill>
                <a:srgbClr val="54A8C9"/>
              </a:solidFill>
              <a:ln w="25400">
                <a:noFill/>
              </a:ln>
              <a:scene3d>
                <a:camera prst="orthographicFront"/>
                <a:lightRig rig="threePt" dir="t"/>
              </a:scene3d>
              <a:sp3d>
                <a:contourClr>
                  <a:srgbClr val="000000"/>
                </a:contourClr>
              </a:sp3d>
            </c:spPr>
            <c:extLst>
              <c:ext xmlns:c16="http://schemas.microsoft.com/office/drawing/2014/chart" uri="{C3380CC4-5D6E-409C-BE32-E72D297353CC}">
                <c16:uniqueId val="{00000003-8F3E-4090-9B83-7D3781F0AA66}"/>
              </c:ext>
            </c:extLst>
          </c:dPt>
          <c:dPt>
            <c:idx val="2"/>
            <c:bubble3D val="0"/>
            <c:spPr>
              <a:solidFill>
                <a:srgbClr val="C2B8B1"/>
              </a:solidFill>
              <a:ln w="25400">
                <a:noFill/>
              </a:ln>
              <a:scene3d>
                <a:camera prst="orthographicFront"/>
                <a:lightRig rig="threePt" dir="t"/>
              </a:scene3d>
              <a:sp3d>
                <a:contourClr>
                  <a:srgbClr val="000000"/>
                </a:contourClr>
              </a:sp3d>
            </c:spPr>
            <c:extLst>
              <c:ext xmlns:c16="http://schemas.microsoft.com/office/drawing/2014/chart" uri="{C3380CC4-5D6E-409C-BE32-E72D297353CC}">
                <c16:uniqueId val="{00000005-8F3E-4090-9B83-7D3781F0AA66}"/>
              </c:ext>
            </c:extLst>
          </c:dPt>
          <c:dPt>
            <c:idx val="3"/>
            <c:bubble3D val="0"/>
            <c:spPr>
              <a:solidFill>
                <a:srgbClr val="C95718"/>
              </a:solidFill>
              <a:ln w="25400">
                <a:noFill/>
              </a:ln>
            </c:spPr>
            <c:extLst>
              <c:ext xmlns:c16="http://schemas.microsoft.com/office/drawing/2014/chart" uri="{C3380CC4-5D6E-409C-BE32-E72D297353CC}">
                <c16:uniqueId val="{00000007-8F3E-4090-9B83-7D3781F0AA66}"/>
              </c:ext>
            </c:extLst>
          </c:dPt>
          <c:dPt>
            <c:idx val="4"/>
            <c:bubble3D val="0"/>
            <c:spPr>
              <a:solidFill>
                <a:sysClr val="window" lastClr="FFFFFF">
                  <a:lumMod val="50000"/>
                </a:sysClr>
              </a:solidFill>
              <a:ln w="25400">
                <a:noFill/>
              </a:ln>
            </c:spPr>
            <c:extLst>
              <c:ext xmlns:c16="http://schemas.microsoft.com/office/drawing/2014/chart" uri="{C3380CC4-5D6E-409C-BE32-E72D297353CC}">
                <c16:uniqueId val="{00000009-8F3E-4090-9B83-7D3781F0AA66}"/>
              </c:ext>
            </c:extLst>
          </c:dPt>
          <c:dLbls>
            <c:dLbl>
              <c:idx val="0"/>
              <c:layout>
                <c:manualLayout>
                  <c:x val="-0.15407565533148901"/>
                  <c:y val="0.17742255040764199"/>
                </c:manualLayout>
              </c:layout>
              <c:spPr/>
              <c:txPr>
                <a:bodyPr/>
                <a:lstStyle/>
                <a:p>
                  <a:pPr>
                    <a:defRPr sz="1800" b="1">
                      <a:solidFill>
                        <a:schemeClr val="bg1"/>
                      </a:solidFill>
                    </a:defRPr>
                  </a:pPr>
                  <a:endParaRPr lang="it-IT"/>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F3E-4090-9B83-7D3781F0AA66}"/>
                </c:ext>
              </c:extLst>
            </c:dLbl>
            <c:dLbl>
              <c:idx val="1"/>
              <c:layout>
                <c:manualLayout>
                  <c:x val="-4.1386500184077642E-2"/>
                  <c:y val="-0.12407292416882158"/>
                </c:manualLayout>
              </c:layout>
              <c:spPr/>
              <c:txPr>
                <a:bodyPr/>
                <a:lstStyle/>
                <a:p>
                  <a:pPr>
                    <a:defRPr sz="1800" b="1">
                      <a:solidFill>
                        <a:schemeClr val="bg1"/>
                      </a:solidFill>
                    </a:defRPr>
                  </a:pPr>
                  <a:endParaRPr lang="it-IT"/>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8F3E-4090-9B83-7D3781F0AA66}"/>
                </c:ext>
              </c:extLst>
            </c:dLbl>
            <c:dLbl>
              <c:idx val="2"/>
              <c:layout>
                <c:manualLayout>
                  <c:x val="0.106098085198139"/>
                  <c:y val="2.5228733088522898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8F3E-4090-9B83-7D3781F0AA66}"/>
                </c:ext>
              </c:extLst>
            </c:dLbl>
            <c:dLbl>
              <c:idx val="3"/>
              <c:layout>
                <c:manualLayout>
                  <c:x val="7.5937653470530497E-2"/>
                  <c:y val="0.110471057492672"/>
                </c:manualLayout>
              </c:layout>
              <c:spPr/>
              <c:txPr>
                <a:bodyPr/>
                <a:lstStyle/>
                <a:p>
                  <a:pPr>
                    <a:defRPr sz="1800" b="1">
                      <a:solidFill>
                        <a:schemeClr val="bg1"/>
                      </a:solidFill>
                    </a:defRPr>
                  </a:pPr>
                  <a:endParaRPr lang="it-IT"/>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8F3E-4090-9B83-7D3781F0AA66}"/>
                </c:ext>
              </c:extLst>
            </c:dLbl>
            <c:dLbl>
              <c:idx val="4"/>
              <c:layout>
                <c:manualLayout>
                  <c:x val="5.7992925015792202E-2"/>
                  <c:y val="0.119814207731419"/>
                </c:manualLayout>
              </c:layout>
              <c:spPr/>
              <c:txPr>
                <a:bodyPr/>
                <a:lstStyle/>
                <a:p>
                  <a:pPr>
                    <a:defRPr sz="1800" b="1">
                      <a:solidFill>
                        <a:schemeClr val="bg1"/>
                      </a:solidFill>
                    </a:defRPr>
                  </a:pPr>
                  <a:endParaRPr lang="it-IT"/>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8F3E-4090-9B83-7D3781F0AA66}"/>
                </c:ext>
              </c:extLst>
            </c:dLbl>
            <c:spPr>
              <a:noFill/>
              <a:ln>
                <a:noFill/>
              </a:ln>
              <a:effectLst/>
            </c:spPr>
            <c:txPr>
              <a:bodyPr/>
              <a:lstStyle/>
              <a:p>
                <a:pPr>
                  <a:defRPr sz="1800" b="1">
                    <a:solidFill>
                      <a:schemeClr val="bg1"/>
                    </a:solidFill>
                  </a:defRPr>
                </a:pPr>
                <a:endParaRPr lang="it-IT"/>
              </a:p>
            </c:txPr>
            <c:showLegendKey val="0"/>
            <c:showVal val="1"/>
            <c:showCatName val="0"/>
            <c:showSerName val="0"/>
            <c:showPercent val="0"/>
            <c:showBubbleSize val="0"/>
            <c:showLeaderLines val="0"/>
            <c:extLst>
              <c:ext xmlns:c15="http://schemas.microsoft.com/office/drawing/2012/chart" uri="{CE6537A1-D6FC-4f65-9D91-7224C49458BB}"/>
            </c:extLst>
          </c:dLbls>
          <c:cat>
            <c:strRef>
              <c:f>Foglio1!$A$2:$A$6</c:f>
              <c:strCache>
                <c:ptCount val="5"/>
                <c:pt idx="0">
                  <c:v>si appassiona e partecipa alla discussione</c:v>
                </c:pt>
                <c:pt idx="1">
                  <c:v>partecipa ma senza passione</c:v>
                </c:pt>
                <c:pt idx="2">
                  <c:v>ascolta ma non partecipa</c:v>
                </c:pt>
                <c:pt idx="3">
                  <c:v>non ascolta perche' non le interessa</c:v>
                </c:pt>
                <c:pt idx="4">
                  <c:v>e' disgustato</c:v>
                </c:pt>
              </c:strCache>
            </c:strRef>
          </c:cat>
          <c:val>
            <c:numRef>
              <c:f>Foglio1!$B$2:$B$6</c:f>
              <c:numCache>
                <c:formatCode>0</c:formatCode>
                <c:ptCount val="5"/>
                <c:pt idx="0">
                  <c:v>39</c:v>
                </c:pt>
                <c:pt idx="1">
                  <c:v>32</c:v>
                </c:pt>
                <c:pt idx="2">
                  <c:v>19</c:v>
                </c:pt>
                <c:pt idx="3">
                  <c:v>6</c:v>
                </c:pt>
                <c:pt idx="4">
                  <c:v>4</c:v>
                </c:pt>
              </c:numCache>
            </c:numRef>
          </c:val>
          <c:extLst>
            <c:ext xmlns:c16="http://schemas.microsoft.com/office/drawing/2014/chart" uri="{C3380CC4-5D6E-409C-BE32-E72D297353CC}">
              <c16:uniqueId val="{0000000A-8F3E-4090-9B83-7D3781F0AA66}"/>
            </c:ext>
          </c:extLst>
        </c:ser>
        <c:dLbls>
          <c:showLegendKey val="0"/>
          <c:showVal val="0"/>
          <c:showCatName val="0"/>
          <c:showSerName val="0"/>
          <c:showPercent val="0"/>
          <c:showBubbleSize val="0"/>
          <c:showLeaderLines val="0"/>
        </c:dLbls>
        <c:firstSliceAng val="329"/>
      </c:pieChart>
    </c:plotArea>
    <c:plotVisOnly val="1"/>
    <c:dispBlanksAs val="zero"/>
    <c:showDLblsOverMax val="0"/>
  </c:chart>
  <c:spPr>
    <a:ln>
      <a:noFill/>
    </a:ln>
    <a:scene3d>
      <a:camera prst="orthographicFront"/>
      <a:lightRig rig="threePt" dir="t"/>
    </a:scene3d>
  </c:spPr>
  <c:txPr>
    <a:bodyPr/>
    <a:lstStyle/>
    <a:p>
      <a:pPr>
        <a:defRPr sz="1800"/>
      </a:pPr>
      <a:endParaRPr lang="it-IT"/>
    </a:p>
  </c:txPr>
  <c:externalData r:id="rId2">
    <c:autoUpdate val="0"/>
  </c:externalData>
</c:chartSpace>
</file>

<file path=ppt/charts/chart19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84533816574293E-3"/>
          <c:y val="1.1335387579778301E-2"/>
          <c:w val="0.97271880819366796"/>
          <c:h val="0.844644353770034"/>
        </c:manualLayout>
      </c:layout>
      <c:lineChart>
        <c:grouping val="standard"/>
        <c:varyColors val="0"/>
        <c:ser>
          <c:idx val="0"/>
          <c:order val="0"/>
          <c:tx>
            <c:strRef>
              <c:f>Sheet1!$B$1</c:f>
              <c:strCache>
                <c:ptCount val="1"/>
                <c:pt idx="0">
                  <c:v>IN TREND</c:v>
                </c:pt>
              </c:strCache>
            </c:strRef>
          </c:tx>
          <c:spPr>
            <a:ln w="317500" cap="rnd" cmpd="sng" algn="ctr">
              <a:solidFill>
                <a:srgbClr val="CA5817"/>
              </a:solidFill>
              <a:prstDash val="solid"/>
              <a:round/>
              <a:headEnd type="none" w="med" len="med"/>
              <a:tailEnd type="none" w="med" len="med"/>
            </a:ln>
            <a:effectLst/>
          </c:spPr>
          <c:marker>
            <c:symbol val="circle"/>
            <c:size val="30"/>
            <c:spPr>
              <a:solidFill>
                <a:srgbClr val="CA5817"/>
              </a:solidFill>
              <a:ln w="12700">
                <a:solidFill>
                  <a:schemeClr val="bg1"/>
                </a:solidFill>
                <a:prstDash val="solid"/>
              </a:ln>
              <a:effectLst/>
              <a:scene3d>
                <a:camera prst="orthographicFront"/>
                <a:lightRig rig="threePt" dir="t"/>
              </a:scene3d>
              <a:sp3d/>
            </c:spPr>
          </c:marker>
          <c:dLbls>
            <c:dLbl>
              <c:idx val="9"/>
              <c:layout>
                <c:manualLayout>
                  <c:x val="-4.4539470842125103E-2"/>
                  <c:y val="1.1286949550681699E-2"/>
                </c:manualLayout>
              </c:layout>
              <c:tx>
                <c:rich>
                  <a:bodyPr/>
                  <a:lstStyle/>
                  <a:p>
                    <a:r>
                      <a:rPr lang="en-US" dirty="0">
                        <a:ea typeface="Calibri"/>
                      </a:rPr>
                      <a:t>48</a:t>
                    </a:r>
                  </a:p>
                </c:rich>
              </c:tx>
              <c:dLblPos val="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C268-4A74-BAB8-E6B061046E99}"/>
                </c:ext>
              </c:extLst>
            </c:dLbl>
            <c:spPr>
              <a:noFill/>
              <a:ln>
                <a:noFill/>
              </a:ln>
              <a:effectLst/>
            </c:spPr>
            <c:txPr>
              <a:bodyPr/>
              <a:lstStyle/>
              <a:p>
                <a:pPr>
                  <a:defRPr sz="1600" b="0">
                    <a:solidFill>
                      <a:schemeClr val="bg1"/>
                    </a:solidFill>
                  </a:defRPr>
                </a:pPr>
                <a:endParaRPr lang="it-IT"/>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Sheet1!$A$2:$A$20</c:f>
              <c:strCache>
                <c:ptCount val="19"/>
                <c:pt idx="0">
                  <c:v>2002</c:v>
                </c:pt>
                <c:pt idx="1">
                  <c:v>2003</c:v>
                </c:pt>
                <c:pt idx="2">
                  <c:v>2004</c:v>
                </c:pt>
                <c:pt idx="3">
                  <c:v>2005</c:v>
                </c:pt>
                <c:pt idx="4">
                  <c:v>2007</c:v>
                </c:pt>
                <c:pt idx="5">
                  <c:v>2009</c:v>
                </c:pt>
                <c:pt idx="6">
                  <c:v>2010</c:v>
                </c:pt>
                <c:pt idx="7">
                  <c:v>2011</c:v>
                </c:pt>
                <c:pt idx="8">
                  <c:v>2012</c:v>
                </c:pt>
                <c:pt idx="9">
                  <c:v>2013</c:v>
                </c:pt>
                <c:pt idx="10">
                  <c:v>2014</c:v>
                </c:pt>
                <c:pt idx="11">
                  <c:v>2015</c:v>
                </c:pt>
                <c:pt idx="12">
                  <c:v>2016</c:v>
                </c:pt>
                <c:pt idx="13">
                  <c:v>2017</c:v>
                </c:pt>
                <c:pt idx="14">
                  <c:v>2018</c:v>
                </c:pt>
                <c:pt idx="15">
                  <c:v>2019</c:v>
                </c:pt>
                <c:pt idx="16">
                  <c:v>2020</c:v>
                </c:pt>
                <c:pt idx="17">
                  <c:v>2021</c:v>
                </c:pt>
                <c:pt idx="18">
                  <c:v>2022</c:v>
                </c:pt>
              </c:strCache>
            </c:strRef>
          </c:cat>
          <c:val>
            <c:numRef>
              <c:f>Sheet1!$B$2:$B$20</c:f>
              <c:numCache>
                <c:formatCode>General</c:formatCode>
                <c:ptCount val="19"/>
                <c:pt idx="0">
                  <c:v>39</c:v>
                </c:pt>
                <c:pt idx="1">
                  <c:v>40</c:v>
                </c:pt>
                <c:pt idx="2">
                  <c:v>42</c:v>
                </c:pt>
                <c:pt idx="3">
                  <c:v>39</c:v>
                </c:pt>
                <c:pt idx="4">
                  <c:v>42</c:v>
                </c:pt>
                <c:pt idx="5">
                  <c:v>43</c:v>
                </c:pt>
                <c:pt idx="6">
                  <c:v>44</c:v>
                </c:pt>
                <c:pt idx="7">
                  <c:v>46</c:v>
                </c:pt>
                <c:pt idx="8">
                  <c:v>45</c:v>
                </c:pt>
                <c:pt idx="9">
                  <c:v>48</c:v>
                </c:pt>
                <c:pt idx="10">
                  <c:v>47</c:v>
                </c:pt>
                <c:pt idx="11">
                  <c:v>43</c:v>
                </c:pt>
                <c:pt idx="12">
                  <c:v>42</c:v>
                </c:pt>
                <c:pt idx="13">
                  <c:v>45</c:v>
                </c:pt>
                <c:pt idx="14">
                  <c:v>43</c:v>
                </c:pt>
                <c:pt idx="15">
                  <c:v>34</c:v>
                </c:pt>
                <c:pt idx="16">
                  <c:v>36</c:v>
                </c:pt>
                <c:pt idx="17">
                  <c:v>33</c:v>
                </c:pt>
                <c:pt idx="18">
                  <c:v>32</c:v>
                </c:pt>
              </c:numCache>
            </c:numRef>
          </c:val>
          <c:smooth val="1"/>
          <c:extLst>
            <c:ext xmlns:c16="http://schemas.microsoft.com/office/drawing/2014/chart" uri="{C3380CC4-5D6E-409C-BE32-E72D297353CC}">
              <c16:uniqueId val="{00000001-C268-4A74-BAB8-E6B061046E99}"/>
            </c:ext>
          </c:extLst>
        </c:ser>
        <c:ser>
          <c:idx val="1"/>
          <c:order val="1"/>
          <c:tx>
            <c:strRef>
              <c:f>Sheet1!$C$1</c:f>
              <c:strCache>
                <c:ptCount val="1"/>
                <c:pt idx="0">
                  <c:v>OFF TREND</c:v>
                </c:pt>
              </c:strCache>
            </c:strRef>
          </c:tx>
          <c:spPr>
            <a:ln w="317500" cmpd="sng">
              <a:solidFill>
                <a:srgbClr val="C2B8B1"/>
              </a:solidFill>
            </a:ln>
          </c:spPr>
          <c:marker>
            <c:symbol val="circle"/>
            <c:size val="30"/>
            <c:spPr>
              <a:solidFill>
                <a:srgbClr val="C2B8B1"/>
              </a:solidFill>
              <a:ln w="12700">
                <a:solidFill>
                  <a:schemeClr val="bg1"/>
                </a:solidFill>
              </a:ln>
            </c:spPr>
          </c:marker>
          <c:dLbls>
            <c:dLbl>
              <c:idx val="1"/>
              <c:layout>
                <c:manualLayout>
                  <c:x val="-4.3047043539589998E-2"/>
                  <c:y val="0"/>
                </c:manualLayout>
              </c:layout>
              <c:tx>
                <c:rich>
                  <a:bodyPr/>
                  <a:lstStyle/>
                  <a:p>
                    <a:pPr>
                      <a:defRPr sz="1600" b="0">
                        <a:solidFill>
                          <a:schemeClr val="tx1"/>
                        </a:solidFill>
                      </a:defRPr>
                    </a:pPr>
                    <a:r>
                      <a:rPr lang="en-US" dirty="0">
                        <a:ea typeface="Calibri"/>
                      </a:rPr>
                      <a:t>60</a:t>
                    </a:r>
                  </a:p>
                </c:rich>
              </c:tx>
              <c:spPr/>
              <c:dLblPos val="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C268-4A74-BAB8-E6B061046E99}"/>
                </c:ext>
              </c:extLst>
            </c:dLbl>
            <c:spPr>
              <a:noFill/>
              <a:ln>
                <a:noFill/>
              </a:ln>
              <a:effectLst/>
            </c:spPr>
            <c:txPr>
              <a:bodyPr/>
              <a:lstStyle/>
              <a:p>
                <a:pPr>
                  <a:defRPr sz="1600" b="0"/>
                </a:pPr>
                <a:endParaRPr lang="it-IT"/>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Sheet1!$A$2:$A$20</c:f>
              <c:strCache>
                <c:ptCount val="19"/>
                <c:pt idx="0">
                  <c:v>2002</c:v>
                </c:pt>
                <c:pt idx="1">
                  <c:v>2003</c:v>
                </c:pt>
                <c:pt idx="2">
                  <c:v>2004</c:v>
                </c:pt>
                <c:pt idx="3">
                  <c:v>2005</c:v>
                </c:pt>
                <c:pt idx="4">
                  <c:v>2007</c:v>
                </c:pt>
                <c:pt idx="5">
                  <c:v>2009</c:v>
                </c:pt>
                <c:pt idx="6">
                  <c:v>2010</c:v>
                </c:pt>
                <c:pt idx="7">
                  <c:v>2011</c:v>
                </c:pt>
                <c:pt idx="8">
                  <c:v>2012</c:v>
                </c:pt>
                <c:pt idx="9">
                  <c:v>2013</c:v>
                </c:pt>
                <c:pt idx="10">
                  <c:v>2014</c:v>
                </c:pt>
                <c:pt idx="11">
                  <c:v>2015</c:v>
                </c:pt>
                <c:pt idx="12">
                  <c:v>2016</c:v>
                </c:pt>
                <c:pt idx="13">
                  <c:v>2017</c:v>
                </c:pt>
                <c:pt idx="14">
                  <c:v>2018</c:v>
                </c:pt>
                <c:pt idx="15">
                  <c:v>2019</c:v>
                </c:pt>
                <c:pt idx="16">
                  <c:v>2020</c:v>
                </c:pt>
                <c:pt idx="17">
                  <c:v>2021</c:v>
                </c:pt>
                <c:pt idx="18">
                  <c:v>2022</c:v>
                </c:pt>
              </c:strCache>
            </c:strRef>
          </c:cat>
          <c:val>
            <c:numRef>
              <c:f>Sheet1!$C$2:$C$20</c:f>
              <c:numCache>
                <c:formatCode>General</c:formatCode>
                <c:ptCount val="19"/>
                <c:pt idx="0">
                  <c:v>61</c:v>
                </c:pt>
                <c:pt idx="1">
                  <c:v>60</c:v>
                </c:pt>
                <c:pt idx="2">
                  <c:v>58</c:v>
                </c:pt>
                <c:pt idx="3">
                  <c:v>61</c:v>
                </c:pt>
                <c:pt idx="4">
                  <c:v>58</c:v>
                </c:pt>
                <c:pt idx="5">
                  <c:v>57</c:v>
                </c:pt>
                <c:pt idx="6">
                  <c:v>56</c:v>
                </c:pt>
                <c:pt idx="7">
                  <c:v>54</c:v>
                </c:pt>
                <c:pt idx="8">
                  <c:v>55</c:v>
                </c:pt>
                <c:pt idx="9">
                  <c:v>52</c:v>
                </c:pt>
                <c:pt idx="10">
                  <c:v>53</c:v>
                </c:pt>
                <c:pt idx="11">
                  <c:v>57</c:v>
                </c:pt>
                <c:pt idx="12">
                  <c:v>58</c:v>
                </c:pt>
                <c:pt idx="13">
                  <c:v>55</c:v>
                </c:pt>
                <c:pt idx="14">
                  <c:v>57</c:v>
                </c:pt>
                <c:pt idx="15">
                  <c:v>66</c:v>
                </c:pt>
                <c:pt idx="16">
                  <c:v>64</c:v>
                </c:pt>
                <c:pt idx="17">
                  <c:v>67</c:v>
                </c:pt>
                <c:pt idx="18">
                  <c:v>68</c:v>
                </c:pt>
              </c:numCache>
            </c:numRef>
          </c:val>
          <c:smooth val="0"/>
          <c:extLst>
            <c:ext xmlns:c16="http://schemas.microsoft.com/office/drawing/2014/chart" uri="{C3380CC4-5D6E-409C-BE32-E72D297353CC}">
              <c16:uniqueId val="{00000003-C268-4A74-BAB8-E6B061046E99}"/>
            </c:ext>
          </c:extLst>
        </c:ser>
        <c:dLbls>
          <c:showLegendKey val="0"/>
          <c:showVal val="1"/>
          <c:showCatName val="0"/>
          <c:showSerName val="0"/>
          <c:showPercent val="0"/>
          <c:showBubbleSize val="0"/>
        </c:dLbls>
        <c:marker val="1"/>
        <c:smooth val="0"/>
        <c:axId val="-2013052936"/>
        <c:axId val="-2012976840"/>
      </c:lineChart>
      <c:catAx>
        <c:axId val="-2013052936"/>
        <c:scaling>
          <c:orientation val="minMax"/>
        </c:scaling>
        <c:delete val="0"/>
        <c:axPos val="b"/>
        <c:numFmt formatCode="General" sourceLinked="1"/>
        <c:majorTickMark val="none"/>
        <c:minorTickMark val="none"/>
        <c:tickLblPos val="nextTo"/>
        <c:spPr>
          <a:ln w="9675">
            <a:solidFill>
              <a:srgbClr val="C2B8B1"/>
            </a:solidFill>
            <a:prstDash val="solid"/>
          </a:ln>
        </c:spPr>
        <c:txPr>
          <a:bodyPr rot="0" vert="horz"/>
          <a:lstStyle/>
          <a:p>
            <a:pPr>
              <a:defRPr sz="1100" b="0"/>
            </a:pPr>
            <a:endParaRPr lang="it-IT"/>
          </a:p>
        </c:txPr>
        <c:crossAx val="-2012976840"/>
        <c:crossesAt val="0"/>
        <c:auto val="1"/>
        <c:lblAlgn val="ctr"/>
        <c:lblOffset val="100"/>
        <c:tickLblSkip val="1"/>
        <c:tickMarkSkip val="1"/>
        <c:noMultiLvlLbl val="0"/>
      </c:catAx>
      <c:valAx>
        <c:axId val="-2012976840"/>
        <c:scaling>
          <c:orientation val="minMax"/>
          <c:max val="100"/>
          <c:min val="0"/>
        </c:scaling>
        <c:delete val="1"/>
        <c:axPos val="l"/>
        <c:numFmt formatCode="0" sourceLinked="0"/>
        <c:majorTickMark val="out"/>
        <c:minorTickMark val="none"/>
        <c:tickLblPos val="nextTo"/>
        <c:crossAx val="-2013052936"/>
        <c:crosses val="autoZero"/>
        <c:crossBetween val="between"/>
        <c:majorUnit val="2"/>
      </c:valAx>
      <c:spPr>
        <a:noFill/>
        <a:ln w="25387">
          <a:noFill/>
        </a:ln>
      </c:spPr>
    </c:plotArea>
    <c:legend>
      <c:legendPos val="r"/>
      <c:layout>
        <c:manualLayout>
          <c:xMode val="edge"/>
          <c:yMode val="edge"/>
          <c:x val="0.18123430021635401"/>
          <c:y val="5.71295446203125E-2"/>
          <c:w val="0.58937332763754102"/>
          <c:h val="7.0707079684557306E-2"/>
        </c:manualLayout>
      </c:layout>
      <c:overlay val="0"/>
      <c:spPr>
        <a:noFill/>
        <a:ln>
          <a:noFill/>
        </a:ln>
      </c:spPr>
      <c:txPr>
        <a:bodyPr/>
        <a:lstStyle/>
        <a:p>
          <a:pPr>
            <a:defRPr sz="1600" b="0"/>
          </a:pPr>
          <a:endParaRPr lang="it-IT"/>
        </a:p>
      </c:txPr>
    </c:legend>
    <c:plotVisOnly val="1"/>
    <c:dispBlanksAs val="gap"/>
    <c:showDLblsOverMax val="0"/>
  </c:chart>
  <c:spPr>
    <a:noFill/>
    <a:ln>
      <a:noFill/>
    </a:ln>
  </c:spPr>
  <c:txPr>
    <a:bodyPr/>
    <a:lstStyle/>
    <a:p>
      <a:pPr>
        <a:defRPr sz="915" b="1" i="0" u="none" strike="noStrike" baseline="0">
          <a:solidFill>
            <a:srgbClr val="000000"/>
          </a:solidFill>
          <a:latin typeface="Calibri"/>
          <a:ea typeface="Arial"/>
          <a:cs typeface="Calibri"/>
        </a:defRPr>
      </a:pPr>
      <a:endParaRPr lang="it-IT"/>
    </a:p>
  </c:txPr>
  <c:externalData r:id="rId1">
    <c:autoUpdate val="0"/>
  </c:externalData>
</c:chartSpace>
</file>

<file path=ppt/charts/chart19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it-IT"/>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1.29836292258461E-3"/>
          <c:y val="7.4315696070677603E-2"/>
          <c:w val="0.98766818338001505"/>
          <c:h val="0.747566597866553"/>
        </c:manualLayout>
      </c:layout>
      <c:lineChart>
        <c:grouping val="standard"/>
        <c:varyColors val="0"/>
        <c:ser>
          <c:idx val="0"/>
          <c:order val="0"/>
          <c:spPr>
            <a:ln w="317500" cap="rnd" cmpd="sng" algn="ctr">
              <a:solidFill>
                <a:srgbClr val="CA5817"/>
              </a:solidFill>
              <a:prstDash val="solid"/>
              <a:round/>
              <a:headEnd type="none" w="med" len="med"/>
              <a:tailEnd type="none" w="med" len="med"/>
            </a:ln>
            <a:effectLst>
              <a:outerShdw blurRad="50800" dist="38100" dir="2700000" sx="0" sy="0" algn="tl" rotWithShape="0">
                <a:srgbClr val="000000">
                  <a:alpha val="43000"/>
                </a:srgbClr>
              </a:outerShdw>
            </a:effectLst>
          </c:spPr>
          <c:marker>
            <c:symbol val="circle"/>
            <c:size val="25"/>
            <c:spPr>
              <a:solidFill>
                <a:srgbClr val="CA5817"/>
              </a:solidFill>
              <a:ln w="22225">
                <a:solidFill>
                  <a:sysClr val="window" lastClr="FFFFFF"/>
                </a:solidFill>
                <a:prstDash val="solid"/>
              </a:ln>
              <a:effectLst>
                <a:outerShdw blurRad="50800" dist="38100" dir="2700000" sx="0" sy="0" algn="tl" rotWithShape="0">
                  <a:srgbClr val="000000">
                    <a:alpha val="43000"/>
                  </a:srgbClr>
                </a:outerShdw>
              </a:effectLst>
              <a:scene3d>
                <a:camera prst="orthographicFront"/>
                <a:lightRig rig="threePt" dir="t"/>
              </a:scene3d>
              <a:sp3d/>
            </c:spPr>
          </c:marker>
          <c:dLbls>
            <c:spPr>
              <a:noFill/>
              <a:ln>
                <a:noFill/>
              </a:ln>
              <a:effectLst/>
            </c:spPr>
            <c:txPr>
              <a:bodyPr/>
              <a:lstStyle/>
              <a:p>
                <a:pPr>
                  <a:defRPr sz="1400" b="0">
                    <a:solidFill>
                      <a:srgbClr val="FFFFFF"/>
                    </a:solidFill>
                    <a:latin typeface="Calibri"/>
                    <a:cs typeface="Calibri"/>
                  </a:defRPr>
                </a:pPr>
                <a:endParaRPr lang="it-IT"/>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Sheet1!$A$2:$A$20</c:f>
              <c:strCache>
                <c:ptCount val="19"/>
                <c:pt idx="0">
                  <c:v>2002</c:v>
                </c:pt>
                <c:pt idx="1">
                  <c:v>2003</c:v>
                </c:pt>
                <c:pt idx="2">
                  <c:v>2004</c:v>
                </c:pt>
                <c:pt idx="3">
                  <c:v>2005</c:v>
                </c:pt>
                <c:pt idx="4">
                  <c:v>2007</c:v>
                </c:pt>
                <c:pt idx="5">
                  <c:v>2009</c:v>
                </c:pt>
                <c:pt idx="6">
                  <c:v>2010</c:v>
                </c:pt>
                <c:pt idx="7">
                  <c:v>2011</c:v>
                </c:pt>
                <c:pt idx="8">
                  <c:v>2012</c:v>
                </c:pt>
                <c:pt idx="9">
                  <c:v>2013</c:v>
                </c:pt>
                <c:pt idx="10">
                  <c:v>2014</c:v>
                </c:pt>
                <c:pt idx="11">
                  <c:v>2015</c:v>
                </c:pt>
                <c:pt idx="12">
                  <c:v>2016</c:v>
                </c:pt>
                <c:pt idx="13">
                  <c:v>2017</c:v>
                </c:pt>
                <c:pt idx="14">
                  <c:v>2018</c:v>
                </c:pt>
                <c:pt idx="15">
                  <c:v>2019</c:v>
                </c:pt>
                <c:pt idx="16">
                  <c:v>2020</c:v>
                </c:pt>
                <c:pt idx="17">
                  <c:v>2021</c:v>
                </c:pt>
                <c:pt idx="18">
                  <c:v>2022</c:v>
                </c:pt>
              </c:strCache>
            </c:strRef>
          </c:cat>
          <c:val>
            <c:numRef>
              <c:f>Sheet1!$B$2:$B$20</c:f>
              <c:numCache>
                <c:formatCode>General</c:formatCode>
                <c:ptCount val="19"/>
                <c:pt idx="0">
                  <c:v>41</c:v>
                </c:pt>
                <c:pt idx="1">
                  <c:v>43</c:v>
                </c:pt>
                <c:pt idx="2">
                  <c:v>47</c:v>
                </c:pt>
                <c:pt idx="3">
                  <c:v>48</c:v>
                </c:pt>
                <c:pt idx="4">
                  <c:v>60</c:v>
                </c:pt>
                <c:pt idx="5">
                  <c:v>45</c:v>
                </c:pt>
                <c:pt idx="6">
                  <c:v>49</c:v>
                </c:pt>
                <c:pt idx="7">
                  <c:v>46</c:v>
                </c:pt>
                <c:pt idx="8">
                  <c:v>51</c:v>
                </c:pt>
                <c:pt idx="9">
                  <c:v>50</c:v>
                </c:pt>
                <c:pt idx="10">
                  <c:v>55</c:v>
                </c:pt>
                <c:pt idx="11">
                  <c:v>51</c:v>
                </c:pt>
                <c:pt idx="12">
                  <c:v>51</c:v>
                </c:pt>
                <c:pt idx="13">
                  <c:v>56</c:v>
                </c:pt>
                <c:pt idx="14">
                  <c:v>60</c:v>
                </c:pt>
                <c:pt idx="15">
                  <c:v>45</c:v>
                </c:pt>
                <c:pt idx="16">
                  <c:v>47</c:v>
                </c:pt>
                <c:pt idx="17">
                  <c:v>44</c:v>
                </c:pt>
                <c:pt idx="18">
                  <c:v>46</c:v>
                </c:pt>
              </c:numCache>
            </c:numRef>
          </c:val>
          <c:smooth val="1"/>
          <c:extLst>
            <c:ext xmlns:c16="http://schemas.microsoft.com/office/drawing/2014/chart" uri="{C3380CC4-5D6E-409C-BE32-E72D297353CC}">
              <c16:uniqueId val="{00000000-ECFB-4DAE-9C9B-22602905D41E}"/>
            </c:ext>
          </c:extLst>
        </c:ser>
        <c:dLbls>
          <c:showLegendKey val="0"/>
          <c:showVal val="1"/>
          <c:showCatName val="0"/>
          <c:showSerName val="0"/>
          <c:showPercent val="0"/>
          <c:showBubbleSize val="0"/>
        </c:dLbls>
        <c:marker val="1"/>
        <c:smooth val="0"/>
        <c:axId val="-2047034680"/>
        <c:axId val="-2046980616"/>
      </c:lineChart>
      <c:catAx>
        <c:axId val="-2047034680"/>
        <c:scaling>
          <c:orientation val="minMax"/>
        </c:scaling>
        <c:delete val="0"/>
        <c:axPos val="b"/>
        <c:numFmt formatCode="General" sourceLinked="1"/>
        <c:majorTickMark val="none"/>
        <c:minorTickMark val="none"/>
        <c:tickLblPos val="nextTo"/>
        <c:spPr>
          <a:ln w="9675">
            <a:solidFill>
              <a:srgbClr val="969696"/>
            </a:solidFill>
            <a:prstDash val="solid"/>
          </a:ln>
        </c:spPr>
        <c:txPr>
          <a:bodyPr rot="0" vert="horz"/>
          <a:lstStyle/>
          <a:p>
            <a:pPr>
              <a:defRPr lang="en-US" sz="1100" b="0" i="0" u="none" strike="noStrike" baseline="0">
                <a:solidFill>
                  <a:srgbClr val="000000"/>
                </a:solidFill>
                <a:latin typeface="Calibri"/>
                <a:ea typeface="Arial"/>
                <a:cs typeface="Calibri"/>
              </a:defRPr>
            </a:pPr>
            <a:endParaRPr lang="it-IT"/>
          </a:p>
        </c:txPr>
        <c:crossAx val="-2046980616"/>
        <c:crossesAt val="0"/>
        <c:auto val="1"/>
        <c:lblAlgn val="ctr"/>
        <c:lblOffset val="100"/>
        <c:tickLblSkip val="1"/>
        <c:tickMarkSkip val="1"/>
        <c:noMultiLvlLbl val="0"/>
      </c:catAx>
      <c:valAx>
        <c:axId val="-2046980616"/>
        <c:scaling>
          <c:orientation val="minMax"/>
          <c:max val="80"/>
          <c:min val="20"/>
        </c:scaling>
        <c:delete val="1"/>
        <c:axPos val="l"/>
        <c:numFmt formatCode="0" sourceLinked="0"/>
        <c:majorTickMark val="out"/>
        <c:minorTickMark val="none"/>
        <c:tickLblPos val="nextTo"/>
        <c:crossAx val="-2047034680"/>
        <c:crosses val="autoZero"/>
        <c:crossBetween val="between"/>
        <c:majorUnit val="2"/>
      </c:valAx>
      <c:spPr>
        <a:noFill/>
        <a:ln w="25387">
          <a:noFill/>
        </a:ln>
      </c:spPr>
    </c:plotArea>
    <c:plotVisOnly val="1"/>
    <c:dispBlanksAs val="gap"/>
    <c:showDLblsOverMax val="0"/>
  </c:chart>
  <c:spPr>
    <a:noFill/>
    <a:ln>
      <a:noFill/>
    </a:ln>
  </c:spPr>
  <c:txPr>
    <a:bodyPr/>
    <a:lstStyle/>
    <a:p>
      <a:pPr>
        <a:defRPr sz="915" b="1" i="0" u="none" strike="noStrike" baseline="0">
          <a:solidFill>
            <a:srgbClr val="000000"/>
          </a:solidFill>
          <a:latin typeface="Arial"/>
          <a:ea typeface="Arial"/>
          <a:cs typeface="Arial"/>
        </a:defRPr>
      </a:pPr>
      <a:endParaRPr lang="it-IT"/>
    </a:p>
  </c:txPr>
  <c:externalData r:id="rId2">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it-IT"/>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2.8950894845111302E-2"/>
          <c:y val="6.2442823782158798E-2"/>
          <c:w val="0.93401262992707501"/>
          <c:h val="0.72233654733354702"/>
        </c:manualLayout>
      </c:layout>
      <c:lineChart>
        <c:grouping val="standard"/>
        <c:varyColors val="0"/>
        <c:ser>
          <c:idx val="0"/>
          <c:order val="0"/>
          <c:spPr>
            <a:ln w="317500" cap="rnd" cmpd="sng" algn="ctr">
              <a:solidFill>
                <a:srgbClr val="CB5818"/>
              </a:solidFill>
              <a:prstDash val="solid"/>
              <a:round/>
              <a:headEnd type="none" w="med" len="med"/>
              <a:tailEnd type="none" w="med" len="med"/>
            </a:ln>
            <a:effectLst/>
          </c:spPr>
          <c:marker>
            <c:symbol val="circle"/>
            <c:size val="25"/>
            <c:spPr>
              <a:solidFill>
                <a:srgbClr val="CA5817"/>
              </a:solidFill>
              <a:ln>
                <a:solidFill>
                  <a:sysClr val="window" lastClr="FFFFFF"/>
                </a:solidFill>
                <a:prstDash val="solid"/>
              </a:ln>
              <a:effectLst/>
              <a:scene3d>
                <a:camera prst="orthographicFront"/>
                <a:lightRig rig="threePt" dir="t"/>
              </a:scene3d>
              <a:sp3d/>
            </c:spPr>
          </c:marker>
          <c:dPt>
            <c:idx val="14"/>
            <c:bubble3D val="0"/>
            <c:extLst>
              <c:ext xmlns:c16="http://schemas.microsoft.com/office/drawing/2014/chart" uri="{C3380CC4-5D6E-409C-BE32-E72D297353CC}">
                <c16:uniqueId val="{00000000-B2B1-4D2C-BB87-2046C5C37937}"/>
              </c:ext>
            </c:extLst>
          </c:dPt>
          <c:dLbls>
            <c:spPr>
              <a:noFill/>
              <a:ln w="19350">
                <a:noFill/>
              </a:ln>
            </c:spPr>
            <c:txPr>
              <a:bodyPr/>
              <a:lstStyle/>
              <a:p>
                <a:pPr>
                  <a:defRPr lang="en-US" sz="1400" b="0" i="0" u="none" strike="noStrike" baseline="0">
                    <a:solidFill>
                      <a:schemeClr val="bg1"/>
                    </a:solidFill>
                    <a:latin typeface="Calibri"/>
                    <a:ea typeface="Helvetica Neue"/>
                    <a:cs typeface="Calibri"/>
                  </a:defRPr>
                </a:pPr>
                <a:endParaRPr lang="it-IT"/>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Sheet1!$A$2:$A$21</c:f>
              <c:strCache>
                <c:ptCount val="20"/>
                <c:pt idx="0">
                  <c:v>2000</c:v>
                </c:pt>
                <c:pt idx="1">
                  <c:v>2002</c:v>
                </c:pt>
                <c:pt idx="2">
                  <c:v>2003</c:v>
                </c:pt>
                <c:pt idx="3">
                  <c:v>2004</c:v>
                </c:pt>
                <c:pt idx="4">
                  <c:v>2005</c:v>
                </c:pt>
                <c:pt idx="5">
                  <c:v>2007</c:v>
                </c:pt>
                <c:pt idx="6">
                  <c:v>2009</c:v>
                </c:pt>
                <c:pt idx="7">
                  <c:v>2010</c:v>
                </c:pt>
                <c:pt idx="8">
                  <c:v>2011</c:v>
                </c:pt>
                <c:pt idx="9">
                  <c:v>2012</c:v>
                </c:pt>
                <c:pt idx="10">
                  <c:v>2013</c:v>
                </c:pt>
                <c:pt idx="11">
                  <c:v>2014</c:v>
                </c:pt>
                <c:pt idx="12">
                  <c:v>2015</c:v>
                </c:pt>
                <c:pt idx="13">
                  <c:v>2016</c:v>
                </c:pt>
                <c:pt idx="14">
                  <c:v>2017</c:v>
                </c:pt>
                <c:pt idx="15">
                  <c:v>2018</c:v>
                </c:pt>
                <c:pt idx="16">
                  <c:v>2019</c:v>
                </c:pt>
                <c:pt idx="17">
                  <c:v>2020</c:v>
                </c:pt>
                <c:pt idx="18">
                  <c:v>2021</c:v>
                </c:pt>
                <c:pt idx="19">
                  <c:v>2022</c:v>
                </c:pt>
              </c:strCache>
            </c:strRef>
          </c:cat>
          <c:val>
            <c:numRef>
              <c:f>Sheet1!$B$2:$B$21</c:f>
              <c:numCache>
                <c:formatCode>General</c:formatCode>
                <c:ptCount val="20"/>
                <c:pt idx="0">
                  <c:v>49</c:v>
                </c:pt>
                <c:pt idx="1">
                  <c:v>43</c:v>
                </c:pt>
                <c:pt idx="2">
                  <c:v>46</c:v>
                </c:pt>
                <c:pt idx="3">
                  <c:v>47</c:v>
                </c:pt>
                <c:pt idx="4">
                  <c:v>50</c:v>
                </c:pt>
                <c:pt idx="5">
                  <c:v>49</c:v>
                </c:pt>
                <c:pt idx="6">
                  <c:v>40</c:v>
                </c:pt>
                <c:pt idx="7">
                  <c:v>41</c:v>
                </c:pt>
                <c:pt idx="8">
                  <c:v>42</c:v>
                </c:pt>
                <c:pt idx="9">
                  <c:v>39</c:v>
                </c:pt>
                <c:pt idx="10">
                  <c:v>44</c:v>
                </c:pt>
                <c:pt idx="11">
                  <c:v>46</c:v>
                </c:pt>
                <c:pt idx="12">
                  <c:v>42</c:v>
                </c:pt>
                <c:pt idx="13">
                  <c:v>38</c:v>
                </c:pt>
                <c:pt idx="14">
                  <c:v>40</c:v>
                </c:pt>
                <c:pt idx="15">
                  <c:v>40</c:v>
                </c:pt>
                <c:pt idx="16">
                  <c:v>37</c:v>
                </c:pt>
                <c:pt idx="17">
                  <c:v>36</c:v>
                </c:pt>
                <c:pt idx="18">
                  <c:v>37</c:v>
                </c:pt>
                <c:pt idx="19">
                  <c:v>34</c:v>
                </c:pt>
              </c:numCache>
            </c:numRef>
          </c:val>
          <c:smooth val="1"/>
          <c:extLst>
            <c:ext xmlns:c16="http://schemas.microsoft.com/office/drawing/2014/chart" uri="{C3380CC4-5D6E-409C-BE32-E72D297353CC}">
              <c16:uniqueId val="{00000001-B2B1-4D2C-BB87-2046C5C37937}"/>
            </c:ext>
          </c:extLst>
        </c:ser>
        <c:dLbls>
          <c:showLegendKey val="0"/>
          <c:showVal val="1"/>
          <c:showCatName val="0"/>
          <c:showSerName val="0"/>
          <c:showPercent val="0"/>
          <c:showBubbleSize val="0"/>
        </c:dLbls>
        <c:marker val="1"/>
        <c:smooth val="0"/>
        <c:axId val="1769626328"/>
        <c:axId val="-2062532856"/>
      </c:lineChart>
      <c:catAx>
        <c:axId val="1769626328"/>
        <c:scaling>
          <c:orientation val="minMax"/>
        </c:scaling>
        <c:delete val="0"/>
        <c:axPos val="b"/>
        <c:numFmt formatCode="General" sourceLinked="1"/>
        <c:majorTickMark val="none"/>
        <c:minorTickMark val="none"/>
        <c:tickLblPos val="nextTo"/>
        <c:spPr>
          <a:ln w="9675">
            <a:solidFill>
              <a:srgbClr val="C2B8B1"/>
            </a:solidFill>
            <a:prstDash val="solid"/>
          </a:ln>
        </c:spPr>
        <c:txPr>
          <a:bodyPr rot="0" vert="horz"/>
          <a:lstStyle/>
          <a:p>
            <a:pPr>
              <a:defRPr lang="en-US" sz="1000" b="0" i="0" u="none" strike="noStrike" baseline="0">
                <a:solidFill>
                  <a:srgbClr val="000000"/>
                </a:solidFill>
                <a:latin typeface="Calibri"/>
                <a:ea typeface="Arial"/>
                <a:cs typeface="Calibri"/>
              </a:defRPr>
            </a:pPr>
            <a:endParaRPr lang="it-IT"/>
          </a:p>
        </c:txPr>
        <c:crossAx val="-2062532856"/>
        <c:crossesAt val="0"/>
        <c:auto val="1"/>
        <c:lblAlgn val="ctr"/>
        <c:lblOffset val="100"/>
        <c:tickLblSkip val="1"/>
        <c:tickMarkSkip val="1"/>
        <c:noMultiLvlLbl val="0"/>
      </c:catAx>
      <c:valAx>
        <c:axId val="-2062532856"/>
        <c:scaling>
          <c:orientation val="minMax"/>
          <c:max val="100"/>
          <c:min val="5"/>
        </c:scaling>
        <c:delete val="1"/>
        <c:axPos val="l"/>
        <c:numFmt formatCode="0" sourceLinked="0"/>
        <c:majorTickMark val="out"/>
        <c:minorTickMark val="none"/>
        <c:tickLblPos val="nextTo"/>
        <c:crossAx val="1769626328"/>
        <c:crosses val="autoZero"/>
        <c:crossBetween val="between"/>
        <c:majorUnit val="2"/>
      </c:valAx>
      <c:spPr>
        <a:noFill/>
        <a:ln w="25387">
          <a:noFill/>
        </a:ln>
      </c:spPr>
    </c:plotArea>
    <c:plotVisOnly val="1"/>
    <c:dispBlanksAs val="gap"/>
    <c:showDLblsOverMax val="0"/>
  </c:chart>
  <c:spPr>
    <a:noFill/>
    <a:ln w="9525" cmpd="sng">
      <a:noFill/>
    </a:ln>
  </c:spPr>
  <c:txPr>
    <a:bodyPr/>
    <a:lstStyle/>
    <a:p>
      <a:pPr>
        <a:defRPr sz="915" b="1" i="0" u="none" strike="noStrike" baseline="0">
          <a:solidFill>
            <a:srgbClr val="000000"/>
          </a:solidFill>
          <a:latin typeface="Arial"/>
          <a:ea typeface="Arial"/>
          <a:cs typeface="Arial"/>
        </a:defRPr>
      </a:pPr>
      <a:endParaRPr lang="it-IT"/>
    </a:p>
  </c:txPr>
  <c:externalData r:id="rId2">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it-IT"/>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4773657114389497E-2"/>
          <c:y val="8.1182109497924801E-2"/>
          <c:w val="0.93401262992707501"/>
          <c:h val="0.72233654733354702"/>
        </c:manualLayout>
      </c:layout>
      <c:lineChart>
        <c:grouping val="standard"/>
        <c:varyColors val="0"/>
        <c:ser>
          <c:idx val="0"/>
          <c:order val="0"/>
          <c:spPr>
            <a:ln w="317500" cap="rnd" cmpd="sng" algn="ctr">
              <a:solidFill>
                <a:srgbClr val="CB5818"/>
              </a:solidFill>
              <a:prstDash val="solid"/>
              <a:round/>
              <a:headEnd type="none" w="med" len="med"/>
              <a:tailEnd type="none" w="med" len="med"/>
            </a:ln>
            <a:effectLst/>
          </c:spPr>
          <c:marker>
            <c:symbol val="circle"/>
            <c:size val="25"/>
            <c:spPr>
              <a:solidFill>
                <a:srgbClr val="CA5817"/>
              </a:solidFill>
              <a:ln>
                <a:solidFill>
                  <a:sysClr val="window" lastClr="FFFFFF"/>
                </a:solidFill>
                <a:prstDash val="solid"/>
              </a:ln>
              <a:effectLst/>
              <a:scene3d>
                <a:camera prst="orthographicFront"/>
                <a:lightRig rig="threePt" dir="t"/>
              </a:scene3d>
              <a:sp3d/>
            </c:spPr>
          </c:marker>
          <c:dPt>
            <c:idx val="14"/>
            <c:bubble3D val="0"/>
            <c:extLst>
              <c:ext xmlns:c16="http://schemas.microsoft.com/office/drawing/2014/chart" uri="{C3380CC4-5D6E-409C-BE32-E72D297353CC}">
                <c16:uniqueId val="{00000000-3B39-4707-B2B3-A607999B5572}"/>
              </c:ext>
            </c:extLst>
          </c:dPt>
          <c:dLbls>
            <c:spPr>
              <a:noFill/>
              <a:ln w="19350">
                <a:noFill/>
              </a:ln>
            </c:spPr>
            <c:txPr>
              <a:bodyPr/>
              <a:lstStyle/>
              <a:p>
                <a:pPr>
                  <a:defRPr lang="en-US" sz="1400" b="0" i="0" u="none" strike="noStrike" baseline="0">
                    <a:solidFill>
                      <a:schemeClr val="bg1"/>
                    </a:solidFill>
                    <a:latin typeface="Calibri"/>
                    <a:ea typeface="Helvetica Neue"/>
                    <a:cs typeface="Calibri"/>
                  </a:defRPr>
                </a:pPr>
                <a:endParaRPr lang="it-IT"/>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Sheet1!$A$2:$A$24</c:f>
              <c:strCache>
                <c:ptCount val="23"/>
                <c:pt idx="0">
                  <c:v>1997</c:v>
                </c:pt>
                <c:pt idx="1">
                  <c:v>1998</c:v>
                </c:pt>
                <c:pt idx="2">
                  <c:v>1999</c:v>
                </c:pt>
                <c:pt idx="3">
                  <c:v>2000</c:v>
                </c:pt>
                <c:pt idx="4">
                  <c:v>2002</c:v>
                </c:pt>
                <c:pt idx="5">
                  <c:v>2003</c:v>
                </c:pt>
                <c:pt idx="6">
                  <c:v>2004</c:v>
                </c:pt>
                <c:pt idx="7">
                  <c:v>2005</c:v>
                </c:pt>
                <c:pt idx="8">
                  <c:v>2007</c:v>
                </c:pt>
                <c:pt idx="9">
                  <c:v>2009</c:v>
                </c:pt>
                <c:pt idx="10">
                  <c:v>2010</c:v>
                </c:pt>
                <c:pt idx="11">
                  <c:v>2011</c:v>
                </c:pt>
                <c:pt idx="12">
                  <c:v>2012</c:v>
                </c:pt>
                <c:pt idx="13">
                  <c:v>2013</c:v>
                </c:pt>
                <c:pt idx="14">
                  <c:v>2014</c:v>
                </c:pt>
                <c:pt idx="15">
                  <c:v>2015</c:v>
                </c:pt>
                <c:pt idx="16">
                  <c:v>2016</c:v>
                </c:pt>
                <c:pt idx="17">
                  <c:v>2017</c:v>
                </c:pt>
                <c:pt idx="18">
                  <c:v>2018</c:v>
                </c:pt>
                <c:pt idx="19">
                  <c:v>2019</c:v>
                </c:pt>
                <c:pt idx="20">
                  <c:v>2020</c:v>
                </c:pt>
                <c:pt idx="21">
                  <c:v>2021</c:v>
                </c:pt>
                <c:pt idx="22">
                  <c:v>2022</c:v>
                </c:pt>
              </c:strCache>
            </c:strRef>
          </c:cat>
          <c:val>
            <c:numRef>
              <c:f>Sheet1!$B$2:$B$24</c:f>
              <c:numCache>
                <c:formatCode>General</c:formatCode>
                <c:ptCount val="23"/>
                <c:pt idx="0">
                  <c:v>52</c:v>
                </c:pt>
                <c:pt idx="1">
                  <c:v>54</c:v>
                </c:pt>
                <c:pt idx="2">
                  <c:v>54</c:v>
                </c:pt>
                <c:pt idx="3">
                  <c:v>52</c:v>
                </c:pt>
                <c:pt idx="4">
                  <c:v>61</c:v>
                </c:pt>
                <c:pt idx="5">
                  <c:v>57</c:v>
                </c:pt>
                <c:pt idx="6">
                  <c:v>62</c:v>
                </c:pt>
                <c:pt idx="7">
                  <c:v>58</c:v>
                </c:pt>
                <c:pt idx="8">
                  <c:v>54</c:v>
                </c:pt>
                <c:pt idx="9">
                  <c:v>57</c:v>
                </c:pt>
                <c:pt idx="10">
                  <c:v>60</c:v>
                </c:pt>
                <c:pt idx="11">
                  <c:v>51</c:v>
                </c:pt>
                <c:pt idx="12">
                  <c:v>43</c:v>
                </c:pt>
                <c:pt idx="13">
                  <c:v>50</c:v>
                </c:pt>
                <c:pt idx="14">
                  <c:v>45</c:v>
                </c:pt>
                <c:pt idx="15">
                  <c:v>43</c:v>
                </c:pt>
                <c:pt idx="16">
                  <c:v>46</c:v>
                </c:pt>
                <c:pt idx="17">
                  <c:v>42</c:v>
                </c:pt>
                <c:pt idx="18">
                  <c:v>53</c:v>
                </c:pt>
                <c:pt idx="19">
                  <c:v>54</c:v>
                </c:pt>
                <c:pt idx="20">
                  <c:v>53</c:v>
                </c:pt>
                <c:pt idx="21">
                  <c:v>46</c:v>
                </c:pt>
                <c:pt idx="22">
                  <c:v>51</c:v>
                </c:pt>
              </c:numCache>
            </c:numRef>
          </c:val>
          <c:smooth val="1"/>
          <c:extLst>
            <c:ext xmlns:c16="http://schemas.microsoft.com/office/drawing/2014/chart" uri="{C3380CC4-5D6E-409C-BE32-E72D297353CC}">
              <c16:uniqueId val="{00000001-3B39-4707-B2B3-A607999B5572}"/>
            </c:ext>
          </c:extLst>
        </c:ser>
        <c:dLbls>
          <c:showLegendKey val="0"/>
          <c:showVal val="1"/>
          <c:showCatName val="0"/>
          <c:showSerName val="0"/>
          <c:showPercent val="0"/>
          <c:showBubbleSize val="0"/>
        </c:dLbls>
        <c:marker val="1"/>
        <c:smooth val="0"/>
        <c:axId val="2074640920"/>
        <c:axId val="1764613560"/>
      </c:lineChart>
      <c:catAx>
        <c:axId val="2074640920"/>
        <c:scaling>
          <c:orientation val="minMax"/>
        </c:scaling>
        <c:delete val="0"/>
        <c:axPos val="b"/>
        <c:numFmt formatCode="General" sourceLinked="1"/>
        <c:majorTickMark val="none"/>
        <c:minorTickMark val="none"/>
        <c:tickLblPos val="nextTo"/>
        <c:spPr>
          <a:ln w="9675">
            <a:solidFill>
              <a:srgbClr val="C2B8B1"/>
            </a:solidFill>
            <a:prstDash val="solid"/>
          </a:ln>
        </c:spPr>
        <c:txPr>
          <a:bodyPr rot="0" vert="horz"/>
          <a:lstStyle/>
          <a:p>
            <a:pPr>
              <a:defRPr lang="en-US" sz="1000" b="0" i="0" u="none" strike="noStrike" baseline="0">
                <a:solidFill>
                  <a:srgbClr val="000000"/>
                </a:solidFill>
                <a:latin typeface="Calibri"/>
                <a:ea typeface="Arial"/>
                <a:cs typeface="Calibri"/>
              </a:defRPr>
            </a:pPr>
            <a:endParaRPr lang="it-IT"/>
          </a:p>
        </c:txPr>
        <c:crossAx val="1764613560"/>
        <c:crossesAt val="0"/>
        <c:auto val="1"/>
        <c:lblAlgn val="ctr"/>
        <c:lblOffset val="100"/>
        <c:tickLblSkip val="1"/>
        <c:tickMarkSkip val="1"/>
        <c:noMultiLvlLbl val="0"/>
      </c:catAx>
      <c:valAx>
        <c:axId val="1764613560"/>
        <c:scaling>
          <c:orientation val="minMax"/>
          <c:max val="100"/>
          <c:min val="20"/>
        </c:scaling>
        <c:delete val="1"/>
        <c:axPos val="l"/>
        <c:numFmt formatCode="0" sourceLinked="0"/>
        <c:majorTickMark val="out"/>
        <c:minorTickMark val="none"/>
        <c:tickLblPos val="nextTo"/>
        <c:crossAx val="2074640920"/>
        <c:crosses val="autoZero"/>
        <c:crossBetween val="between"/>
        <c:majorUnit val="2"/>
      </c:valAx>
      <c:spPr>
        <a:noFill/>
        <a:ln w="25387">
          <a:noFill/>
        </a:ln>
      </c:spPr>
    </c:plotArea>
    <c:plotVisOnly val="1"/>
    <c:dispBlanksAs val="gap"/>
    <c:showDLblsOverMax val="0"/>
  </c:chart>
  <c:spPr>
    <a:noFill/>
    <a:ln w="9525" cmpd="sng">
      <a:noFill/>
    </a:ln>
  </c:spPr>
  <c:txPr>
    <a:bodyPr/>
    <a:lstStyle/>
    <a:p>
      <a:pPr>
        <a:defRPr sz="915" b="1" i="0" u="none" strike="noStrike" baseline="0">
          <a:solidFill>
            <a:srgbClr val="000000"/>
          </a:solidFill>
          <a:latin typeface="Arial"/>
          <a:ea typeface="Arial"/>
          <a:cs typeface="Arial"/>
        </a:defRPr>
      </a:pPr>
      <a:endParaRPr lang="it-IT"/>
    </a:p>
  </c:txPr>
  <c:externalData r:id="rId2">
    <c:autoUpdate val="0"/>
  </c:externalData>
</c:chartSpace>
</file>

<file path=ppt/charts/chart20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it-IT"/>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1.29836292258461E-3"/>
          <c:y val="7.4315696070677603E-2"/>
          <c:w val="0.98766818338001505"/>
          <c:h val="0.747566597866553"/>
        </c:manualLayout>
      </c:layout>
      <c:lineChart>
        <c:grouping val="standard"/>
        <c:varyColors val="0"/>
        <c:ser>
          <c:idx val="0"/>
          <c:order val="0"/>
          <c:spPr>
            <a:ln w="317500" cap="rnd" cmpd="sng" algn="ctr">
              <a:solidFill>
                <a:srgbClr val="CA5817"/>
              </a:solidFill>
              <a:prstDash val="solid"/>
              <a:round/>
              <a:headEnd type="none" w="med" len="med"/>
              <a:tailEnd type="none" w="med" len="med"/>
            </a:ln>
            <a:effectLst>
              <a:outerShdw blurRad="50800" dist="38100" dir="2700000" sx="0" sy="0" algn="tl" rotWithShape="0">
                <a:srgbClr val="000000">
                  <a:alpha val="43000"/>
                </a:srgbClr>
              </a:outerShdw>
            </a:effectLst>
          </c:spPr>
          <c:marker>
            <c:symbol val="circle"/>
            <c:size val="25"/>
            <c:spPr>
              <a:solidFill>
                <a:srgbClr val="CA5817"/>
              </a:solidFill>
              <a:ln w="22225">
                <a:solidFill>
                  <a:sysClr val="window" lastClr="FFFFFF"/>
                </a:solidFill>
                <a:prstDash val="solid"/>
              </a:ln>
              <a:effectLst>
                <a:outerShdw blurRad="50800" dist="38100" dir="2700000" sx="0" sy="0" algn="tl" rotWithShape="0">
                  <a:srgbClr val="000000">
                    <a:alpha val="43000"/>
                  </a:srgbClr>
                </a:outerShdw>
              </a:effectLst>
              <a:scene3d>
                <a:camera prst="orthographicFront"/>
                <a:lightRig rig="threePt" dir="t"/>
              </a:scene3d>
              <a:sp3d/>
            </c:spPr>
          </c:marker>
          <c:dLbls>
            <c:spPr>
              <a:noFill/>
              <a:ln>
                <a:noFill/>
              </a:ln>
              <a:effectLst/>
            </c:spPr>
            <c:txPr>
              <a:bodyPr/>
              <a:lstStyle/>
              <a:p>
                <a:pPr>
                  <a:defRPr sz="1400" b="0">
                    <a:solidFill>
                      <a:srgbClr val="FFFFFF"/>
                    </a:solidFill>
                    <a:latin typeface="Calibri"/>
                    <a:cs typeface="Calibri"/>
                  </a:defRPr>
                </a:pPr>
                <a:endParaRPr lang="it-IT"/>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Sheet1!$A$2:$A$20</c:f>
              <c:strCache>
                <c:ptCount val="19"/>
                <c:pt idx="0">
                  <c:v>2002</c:v>
                </c:pt>
                <c:pt idx="1">
                  <c:v>2003</c:v>
                </c:pt>
                <c:pt idx="2">
                  <c:v>2004</c:v>
                </c:pt>
                <c:pt idx="3">
                  <c:v>2005</c:v>
                </c:pt>
                <c:pt idx="4">
                  <c:v>2007</c:v>
                </c:pt>
                <c:pt idx="5">
                  <c:v>2009</c:v>
                </c:pt>
                <c:pt idx="6">
                  <c:v>2010</c:v>
                </c:pt>
                <c:pt idx="7">
                  <c:v>2011</c:v>
                </c:pt>
                <c:pt idx="8">
                  <c:v>2012</c:v>
                </c:pt>
                <c:pt idx="9">
                  <c:v>2013</c:v>
                </c:pt>
                <c:pt idx="10">
                  <c:v>2014</c:v>
                </c:pt>
                <c:pt idx="11">
                  <c:v>2015</c:v>
                </c:pt>
                <c:pt idx="12">
                  <c:v>2016</c:v>
                </c:pt>
                <c:pt idx="13">
                  <c:v>2017</c:v>
                </c:pt>
                <c:pt idx="14">
                  <c:v>2018</c:v>
                </c:pt>
                <c:pt idx="15">
                  <c:v>2019</c:v>
                </c:pt>
                <c:pt idx="16">
                  <c:v>2020</c:v>
                </c:pt>
                <c:pt idx="17">
                  <c:v>2021</c:v>
                </c:pt>
                <c:pt idx="18">
                  <c:v>2022</c:v>
                </c:pt>
              </c:strCache>
            </c:strRef>
          </c:cat>
          <c:val>
            <c:numRef>
              <c:f>Sheet1!$B$2:$B$20</c:f>
              <c:numCache>
                <c:formatCode>General</c:formatCode>
                <c:ptCount val="19"/>
                <c:pt idx="0">
                  <c:v>40</c:v>
                </c:pt>
                <c:pt idx="1">
                  <c:v>37</c:v>
                </c:pt>
                <c:pt idx="2">
                  <c:v>35</c:v>
                </c:pt>
                <c:pt idx="3">
                  <c:v>39</c:v>
                </c:pt>
                <c:pt idx="4">
                  <c:v>28</c:v>
                </c:pt>
                <c:pt idx="5">
                  <c:v>33</c:v>
                </c:pt>
                <c:pt idx="6">
                  <c:v>31</c:v>
                </c:pt>
                <c:pt idx="7">
                  <c:v>37</c:v>
                </c:pt>
                <c:pt idx="8">
                  <c:v>36</c:v>
                </c:pt>
                <c:pt idx="9">
                  <c:v>37</c:v>
                </c:pt>
                <c:pt idx="10">
                  <c:v>37</c:v>
                </c:pt>
                <c:pt idx="11">
                  <c:v>38</c:v>
                </c:pt>
                <c:pt idx="12">
                  <c:v>34</c:v>
                </c:pt>
                <c:pt idx="13">
                  <c:v>37</c:v>
                </c:pt>
                <c:pt idx="14">
                  <c:v>33</c:v>
                </c:pt>
                <c:pt idx="15">
                  <c:v>30</c:v>
                </c:pt>
                <c:pt idx="16">
                  <c:v>31</c:v>
                </c:pt>
                <c:pt idx="17">
                  <c:v>28</c:v>
                </c:pt>
                <c:pt idx="18">
                  <c:v>28</c:v>
                </c:pt>
              </c:numCache>
            </c:numRef>
          </c:val>
          <c:smooth val="1"/>
          <c:extLst>
            <c:ext xmlns:c16="http://schemas.microsoft.com/office/drawing/2014/chart" uri="{C3380CC4-5D6E-409C-BE32-E72D297353CC}">
              <c16:uniqueId val="{00000000-DA77-4667-85B5-EAB9F792BAC5}"/>
            </c:ext>
          </c:extLst>
        </c:ser>
        <c:dLbls>
          <c:showLegendKey val="0"/>
          <c:showVal val="1"/>
          <c:showCatName val="0"/>
          <c:showSerName val="0"/>
          <c:showPercent val="0"/>
          <c:showBubbleSize val="0"/>
        </c:dLbls>
        <c:marker val="1"/>
        <c:smooth val="0"/>
        <c:axId val="-2046989080"/>
        <c:axId val="-2047001192"/>
      </c:lineChart>
      <c:catAx>
        <c:axId val="-2046989080"/>
        <c:scaling>
          <c:orientation val="minMax"/>
        </c:scaling>
        <c:delete val="0"/>
        <c:axPos val="b"/>
        <c:numFmt formatCode="General" sourceLinked="1"/>
        <c:majorTickMark val="none"/>
        <c:minorTickMark val="none"/>
        <c:tickLblPos val="nextTo"/>
        <c:spPr>
          <a:ln w="9675">
            <a:solidFill>
              <a:srgbClr val="969696"/>
            </a:solidFill>
            <a:prstDash val="solid"/>
          </a:ln>
        </c:spPr>
        <c:txPr>
          <a:bodyPr rot="0" vert="horz"/>
          <a:lstStyle/>
          <a:p>
            <a:pPr>
              <a:defRPr lang="en-US" sz="1100" b="0" i="0" u="none" strike="noStrike" baseline="0">
                <a:solidFill>
                  <a:srgbClr val="000000"/>
                </a:solidFill>
                <a:latin typeface="Calibri"/>
                <a:ea typeface="Arial"/>
                <a:cs typeface="Calibri"/>
              </a:defRPr>
            </a:pPr>
            <a:endParaRPr lang="it-IT"/>
          </a:p>
        </c:txPr>
        <c:crossAx val="-2047001192"/>
        <c:crossesAt val="0"/>
        <c:auto val="1"/>
        <c:lblAlgn val="ctr"/>
        <c:lblOffset val="100"/>
        <c:tickLblSkip val="1"/>
        <c:tickMarkSkip val="1"/>
        <c:noMultiLvlLbl val="0"/>
      </c:catAx>
      <c:valAx>
        <c:axId val="-2047001192"/>
        <c:scaling>
          <c:orientation val="minMax"/>
          <c:max val="80"/>
          <c:min val="20"/>
        </c:scaling>
        <c:delete val="1"/>
        <c:axPos val="l"/>
        <c:numFmt formatCode="0" sourceLinked="0"/>
        <c:majorTickMark val="out"/>
        <c:minorTickMark val="none"/>
        <c:tickLblPos val="nextTo"/>
        <c:crossAx val="-2046989080"/>
        <c:crosses val="autoZero"/>
        <c:crossBetween val="between"/>
        <c:majorUnit val="2"/>
      </c:valAx>
      <c:spPr>
        <a:noFill/>
        <a:ln w="25387">
          <a:noFill/>
        </a:ln>
      </c:spPr>
    </c:plotArea>
    <c:plotVisOnly val="1"/>
    <c:dispBlanksAs val="gap"/>
    <c:showDLblsOverMax val="0"/>
  </c:chart>
  <c:spPr>
    <a:noFill/>
    <a:ln>
      <a:noFill/>
    </a:ln>
  </c:spPr>
  <c:txPr>
    <a:bodyPr/>
    <a:lstStyle/>
    <a:p>
      <a:pPr>
        <a:defRPr sz="915" b="1" i="0" u="none" strike="noStrike" baseline="0">
          <a:solidFill>
            <a:srgbClr val="000000"/>
          </a:solidFill>
          <a:latin typeface="Arial"/>
          <a:ea typeface="Arial"/>
          <a:cs typeface="Arial"/>
        </a:defRPr>
      </a:pPr>
      <a:endParaRPr lang="it-IT"/>
    </a:p>
  </c:txPr>
  <c:externalData r:id="rId2">
    <c:autoUpdate val="0"/>
  </c:externalData>
</c:chartSpace>
</file>

<file path=ppt/charts/chart20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it-IT"/>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1.29836292258461E-3"/>
          <c:y val="7.4315696070677603E-2"/>
          <c:w val="0.98766818338001505"/>
          <c:h val="0.747566597866553"/>
        </c:manualLayout>
      </c:layout>
      <c:lineChart>
        <c:grouping val="standard"/>
        <c:varyColors val="0"/>
        <c:ser>
          <c:idx val="0"/>
          <c:order val="0"/>
          <c:spPr>
            <a:ln w="317500" cap="rnd" cmpd="sng" algn="ctr">
              <a:solidFill>
                <a:srgbClr val="CA5817"/>
              </a:solidFill>
              <a:prstDash val="solid"/>
              <a:round/>
              <a:headEnd type="none" w="med" len="med"/>
              <a:tailEnd type="none" w="med" len="med"/>
            </a:ln>
            <a:effectLst>
              <a:outerShdw blurRad="50800" dist="38100" dir="2700000" sx="0" sy="0" algn="tl" rotWithShape="0">
                <a:srgbClr val="000000">
                  <a:alpha val="43000"/>
                </a:srgbClr>
              </a:outerShdw>
            </a:effectLst>
          </c:spPr>
          <c:marker>
            <c:symbol val="circle"/>
            <c:size val="25"/>
            <c:spPr>
              <a:solidFill>
                <a:srgbClr val="CA5817"/>
              </a:solidFill>
              <a:ln w="22225">
                <a:solidFill>
                  <a:sysClr val="window" lastClr="FFFFFF"/>
                </a:solidFill>
                <a:prstDash val="solid"/>
              </a:ln>
              <a:effectLst>
                <a:outerShdw blurRad="50800" dist="38100" dir="2700000" sx="0" sy="0" algn="tl" rotWithShape="0">
                  <a:srgbClr val="000000">
                    <a:alpha val="43000"/>
                  </a:srgbClr>
                </a:outerShdw>
              </a:effectLst>
              <a:scene3d>
                <a:camera prst="orthographicFront"/>
                <a:lightRig rig="threePt" dir="t"/>
              </a:scene3d>
              <a:sp3d/>
            </c:spPr>
          </c:marker>
          <c:dLbls>
            <c:spPr>
              <a:noFill/>
              <a:ln>
                <a:noFill/>
              </a:ln>
              <a:effectLst/>
            </c:spPr>
            <c:txPr>
              <a:bodyPr/>
              <a:lstStyle/>
              <a:p>
                <a:pPr>
                  <a:defRPr sz="1400" b="0">
                    <a:solidFill>
                      <a:srgbClr val="FFFFFF"/>
                    </a:solidFill>
                    <a:latin typeface="Calibri"/>
                    <a:cs typeface="Calibri"/>
                  </a:defRPr>
                </a:pPr>
                <a:endParaRPr lang="it-IT"/>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Sheet1!$A$2:$A$20</c:f>
              <c:strCache>
                <c:ptCount val="19"/>
                <c:pt idx="0">
                  <c:v>2002</c:v>
                </c:pt>
                <c:pt idx="1">
                  <c:v>2003</c:v>
                </c:pt>
                <c:pt idx="2">
                  <c:v>2004</c:v>
                </c:pt>
                <c:pt idx="3">
                  <c:v>2005</c:v>
                </c:pt>
                <c:pt idx="4">
                  <c:v>2007</c:v>
                </c:pt>
                <c:pt idx="5">
                  <c:v>2009</c:v>
                </c:pt>
                <c:pt idx="6">
                  <c:v>2010</c:v>
                </c:pt>
                <c:pt idx="7">
                  <c:v>2011</c:v>
                </c:pt>
                <c:pt idx="8">
                  <c:v>2012</c:v>
                </c:pt>
                <c:pt idx="9">
                  <c:v>2013</c:v>
                </c:pt>
                <c:pt idx="10">
                  <c:v>2014</c:v>
                </c:pt>
                <c:pt idx="11">
                  <c:v>2015</c:v>
                </c:pt>
                <c:pt idx="12">
                  <c:v>2016</c:v>
                </c:pt>
                <c:pt idx="13">
                  <c:v>2017</c:v>
                </c:pt>
                <c:pt idx="14">
                  <c:v>2018</c:v>
                </c:pt>
                <c:pt idx="15">
                  <c:v>2019</c:v>
                </c:pt>
                <c:pt idx="16">
                  <c:v>2020</c:v>
                </c:pt>
                <c:pt idx="17">
                  <c:v>2021</c:v>
                </c:pt>
                <c:pt idx="18">
                  <c:v>2022</c:v>
                </c:pt>
              </c:strCache>
            </c:strRef>
          </c:cat>
          <c:val>
            <c:numRef>
              <c:f>Sheet1!$B$2:$B$20</c:f>
              <c:numCache>
                <c:formatCode>General</c:formatCode>
                <c:ptCount val="19"/>
                <c:pt idx="0">
                  <c:v>57</c:v>
                </c:pt>
                <c:pt idx="1">
                  <c:v>57</c:v>
                </c:pt>
                <c:pt idx="2">
                  <c:v>57</c:v>
                </c:pt>
                <c:pt idx="3">
                  <c:v>65</c:v>
                </c:pt>
                <c:pt idx="4">
                  <c:v>53</c:v>
                </c:pt>
                <c:pt idx="5">
                  <c:v>62</c:v>
                </c:pt>
                <c:pt idx="6">
                  <c:v>59</c:v>
                </c:pt>
                <c:pt idx="7">
                  <c:v>64</c:v>
                </c:pt>
                <c:pt idx="8">
                  <c:v>59</c:v>
                </c:pt>
                <c:pt idx="9">
                  <c:v>64</c:v>
                </c:pt>
                <c:pt idx="10">
                  <c:v>57</c:v>
                </c:pt>
                <c:pt idx="11">
                  <c:v>53</c:v>
                </c:pt>
                <c:pt idx="12">
                  <c:v>49</c:v>
                </c:pt>
                <c:pt idx="13">
                  <c:v>54</c:v>
                </c:pt>
                <c:pt idx="14">
                  <c:v>46</c:v>
                </c:pt>
                <c:pt idx="15">
                  <c:v>41</c:v>
                </c:pt>
                <c:pt idx="16">
                  <c:v>46</c:v>
                </c:pt>
                <c:pt idx="17">
                  <c:v>43</c:v>
                </c:pt>
                <c:pt idx="18">
                  <c:v>38</c:v>
                </c:pt>
              </c:numCache>
            </c:numRef>
          </c:val>
          <c:smooth val="1"/>
          <c:extLst>
            <c:ext xmlns:c16="http://schemas.microsoft.com/office/drawing/2014/chart" uri="{C3380CC4-5D6E-409C-BE32-E72D297353CC}">
              <c16:uniqueId val="{00000000-1DCE-4B5A-BAC1-F93FEE765270}"/>
            </c:ext>
          </c:extLst>
        </c:ser>
        <c:dLbls>
          <c:showLegendKey val="0"/>
          <c:showVal val="1"/>
          <c:showCatName val="0"/>
          <c:showSerName val="0"/>
          <c:showPercent val="0"/>
          <c:showBubbleSize val="0"/>
        </c:dLbls>
        <c:marker val="1"/>
        <c:smooth val="0"/>
        <c:axId val="-2047213768"/>
        <c:axId val="-2047135096"/>
      </c:lineChart>
      <c:catAx>
        <c:axId val="-2047213768"/>
        <c:scaling>
          <c:orientation val="minMax"/>
        </c:scaling>
        <c:delete val="0"/>
        <c:axPos val="b"/>
        <c:numFmt formatCode="General" sourceLinked="1"/>
        <c:majorTickMark val="none"/>
        <c:minorTickMark val="none"/>
        <c:tickLblPos val="nextTo"/>
        <c:spPr>
          <a:ln w="9675">
            <a:solidFill>
              <a:srgbClr val="969696"/>
            </a:solidFill>
            <a:prstDash val="solid"/>
          </a:ln>
        </c:spPr>
        <c:txPr>
          <a:bodyPr rot="0" vert="horz"/>
          <a:lstStyle/>
          <a:p>
            <a:pPr>
              <a:defRPr lang="en-US" sz="1200" b="0" i="0" u="none" strike="noStrike" baseline="0">
                <a:solidFill>
                  <a:srgbClr val="000000"/>
                </a:solidFill>
                <a:latin typeface="Calibri"/>
                <a:ea typeface="Arial"/>
                <a:cs typeface="Calibri"/>
              </a:defRPr>
            </a:pPr>
            <a:endParaRPr lang="it-IT"/>
          </a:p>
        </c:txPr>
        <c:crossAx val="-2047135096"/>
        <c:crossesAt val="0"/>
        <c:auto val="1"/>
        <c:lblAlgn val="ctr"/>
        <c:lblOffset val="100"/>
        <c:tickLblSkip val="1"/>
        <c:tickMarkSkip val="1"/>
        <c:noMultiLvlLbl val="0"/>
      </c:catAx>
      <c:valAx>
        <c:axId val="-2047135096"/>
        <c:scaling>
          <c:orientation val="minMax"/>
          <c:max val="80"/>
          <c:min val="20"/>
        </c:scaling>
        <c:delete val="1"/>
        <c:axPos val="l"/>
        <c:numFmt formatCode="0" sourceLinked="0"/>
        <c:majorTickMark val="out"/>
        <c:minorTickMark val="none"/>
        <c:tickLblPos val="nextTo"/>
        <c:crossAx val="-2047213768"/>
        <c:crosses val="autoZero"/>
        <c:crossBetween val="between"/>
        <c:majorUnit val="2"/>
      </c:valAx>
      <c:spPr>
        <a:noFill/>
        <a:ln w="25387">
          <a:noFill/>
        </a:ln>
      </c:spPr>
    </c:plotArea>
    <c:plotVisOnly val="1"/>
    <c:dispBlanksAs val="gap"/>
    <c:showDLblsOverMax val="0"/>
  </c:chart>
  <c:spPr>
    <a:noFill/>
    <a:ln>
      <a:noFill/>
    </a:ln>
  </c:spPr>
  <c:txPr>
    <a:bodyPr/>
    <a:lstStyle/>
    <a:p>
      <a:pPr>
        <a:defRPr sz="915" b="1" i="0" u="none" strike="noStrike" baseline="0">
          <a:solidFill>
            <a:srgbClr val="000000"/>
          </a:solidFill>
          <a:latin typeface="Arial"/>
          <a:ea typeface="Arial"/>
          <a:cs typeface="Arial"/>
        </a:defRPr>
      </a:pPr>
      <a:endParaRPr lang="it-IT"/>
    </a:p>
  </c:txPr>
  <c:externalData r:id="rId2">
    <c:autoUpdate val="0"/>
  </c:externalData>
</c:chartSpace>
</file>

<file path=ppt/charts/chart20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84533816574293E-3"/>
          <c:y val="1.1335387579778301E-2"/>
          <c:w val="0.97271880819366796"/>
          <c:h val="0.844644353770034"/>
        </c:manualLayout>
      </c:layout>
      <c:lineChart>
        <c:grouping val="standard"/>
        <c:varyColors val="0"/>
        <c:ser>
          <c:idx val="0"/>
          <c:order val="0"/>
          <c:tx>
            <c:strRef>
              <c:f>Sheet1!$B$1</c:f>
              <c:strCache>
                <c:ptCount val="1"/>
                <c:pt idx="0">
                  <c:v>IN TREND</c:v>
                </c:pt>
              </c:strCache>
            </c:strRef>
          </c:tx>
          <c:spPr>
            <a:ln w="317500" cap="rnd" cmpd="sng" algn="ctr">
              <a:solidFill>
                <a:srgbClr val="CA5817"/>
              </a:solidFill>
              <a:prstDash val="solid"/>
              <a:round/>
              <a:headEnd type="none" w="med" len="med"/>
              <a:tailEnd type="none" w="med" len="med"/>
            </a:ln>
            <a:effectLst/>
          </c:spPr>
          <c:marker>
            <c:symbol val="circle"/>
            <c:size val="30"/>
            <c:spPr>
              <a:solidFill>
                <a:srgbClr val="CA5817"/>
              </a:solidFill>
              <a:ln w="12700">
                <a:solidFill>
                  <a:schemeClr val="bg1"/>
                </a:solidFill>
                <a:prstDash val="solid"/>
              </a:ln>
              <a:effectLst/>
              <a:scene3d>
                <a:camera prst="orthographicFront"/>
                <a:lightRig rig="threePt" dir="t"/>
              </a:scene3d>
              <a:sp3d/>
            </c:spPr>
          </c:marker>
          <c:dLbls>
            <c:dLbl>
              <c:idx val="0"/>
              <c:layout>
                <c:manualLayout>
                  <c:x val="-4.3047989177786898E-2"/>
                  <c:y val="9.4164303891894299E-2"/>
                </c:manualLayout>
              </c:layout>
              <c:spPr>
                <a:noFill/>
                <a:ln>
                  <a:noFill/>
                </a:ln>
                <a:effectLst/>
              </c:spPr>
              <c:txPr>
                <a:bodyPr/>
                <a:lstStyle/>
                <a:p>
                  <a:pPr>
                    <a:defRPr sz="1600" b="1">
                      <a:solidFill>
                        <a:srgbClr val="CA5816"/>
                      </a:solidFill>
                    </a:defRPr>
                  </a:pPr>
                  <a:endParaRPr lang="it-IT"/>
                </a:p>
              </c:txPr>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5298-457D-9508-61732ADD5993}"/>
                </c:ext>
              </c:extLst>
            </c:dLbl>
            <c:dLbl>
              <c:idx val="2"/>
              <c:layout>
                <c:manualLayout>
                  <c:x val="-4.5294744806713402E-2"/>
                  <c:y val="-0.113182137752795"/>
                </c:manualLayout>
              </c:layout>
              <c:spPr>
                <a:noFill/>
                <a:ln>
                  <a:noFill/>
                </a:ln>
                <a:effectLst/>
              </c:spPr>
              <c:txPr>
                <a:bodyPr/>
                <a:lstStyle/>
                <a:p>
                  <a:pPr>
                    <a:defRPr sz="1600" b="1">
                      <a:solidFill>
                        <a:srgbClr val="CA5816"/>
                      </a:solidFill>
                    </a:defRPr>
                  </a:pPr>
                  <a:endParaRPr lang="it-IT"/>
                </a:p>
              </c:txPr>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513D-4BC9-B089-27AAF3BB46A8}"/>
                </c:ext>
              </c:extLst>
            </c:dLbl>
            <c:dLbl>
              <c:idx val="3"/>
              <c:spPr>
                <a:noFill/>
                <a:ln>
                  <a:noFill/>
                </a:ln>
                <a:effectLst/>
              </c:spPr>
              <c:txPr>
                <a:bodyPr anchorCtr="0"/>
                <a:lstStyle/>
                <a:p>
                  <a:pPr algn="ctr" rtl="0">
                    <a:defRPr lang="en-US" sz="1600" b="1" i="0" u="none" strike="noStrike" kern="1200" baseline="0">
                      <a:solidFill>
                        <a:srgbClr val="CA5816"/>
                      </a:solidFill>
                      <a:latin typeface="Calibri"/>
                      <a:ea typeface="Arial"/>
                      <a:cs typeface="Calibri"/>
                    </a:defRPr>
                  </a:pPr>
                  <a:endParaRPr lang="it-IT"/>
                </a:p>
              </c:txPr>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049E-410C-98DC-CE4B07493D4E}"/>
                </c:ext>
              </c:extLst>
            </c:dLbl>
            <c:dLbl>
              <c:idx val="9"/>
              <c:layout>
                <c:manualLayout>
                  <c:x val="-4.4539470842125103E-2"/>
                  <c:y val="1.1286949550681699E-2"/>
                </c:manualLayout>
              </c:layout>
              <c:tx>
                <c:rich>
                  <a:bodyPr/>
                  <a:lstStyle/>
                  <a:p>
                    <a:r>
                      <a:rPr lang="en-US" dirty="0">
                        <a:ea typeface="Calibri"/>
                      </a:rPr>
                      <a:t>48</a:t>
                    </a:r>
                  </a:p>
                </c:rich>
              </c:tx>
              <c:dLblPos val="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C268-4A74-BAB8-E6B061046E99}"/>
                </c:ext>
              </c:extLst>
            </c:dLbl>
            <c:spPr>
              <a:noFill/>
              <a:ln>
                <a:noFill/>
              </a:ln>
              <a:effectLst/>
            </c:spPr>
            <c:txPr>
              <a:bodyPr/>
              <a:lstStyle/>
              <a:p>
                <a:pPr>
                  <a:defRPr sz="1600" b="0">
                    <a:solidFill>
                      <a:schemeClr val="bg1"/>
                    </a:solidFill>
                  </a:defRPr>
                </a:pPr>
                <a:endParaRPr lang="it-IT"/>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Sheet1!$A$2:$A$5</c:f>
              <c:strCache>
                <c:ptCount val="4"/>
                <c:pt idx="0">
                  <c:v>2019</c:v>
                </c:pt>
                <c:pt idx="1">
                  <c:v>2020</c:v>
                </c:pt>
                <c:pt idx="2">
                  <c:v>2021</c:v>
                </c:pt>
                <c:pt idx="3">
                  <c:v>2022</c:v>
                </c:pt>
              </c:strCache>
            </c:strRef>
          </c:cat>
          <c:val>
            <c:numRef>
              <c:f>Sheet1!$B$2:$B$5</c:f>
              <c:numCache>
                <c:formatCode>General</c:formatCode>
                <c:ptCount val="4"/>
                <c:pt idx="0">
                  <c:v>49</c:v>
                </c:pt>
                <c:pt idx="1">
                  <c:v>42</c:v>
                </c:pt>
                <c:pt idx="2">
                  <c:v>53</c:v>
                </c:pt>
                <c:pt idx="3">
                  <c:v>51</c:v>
                </c:pt>
              </c:numCache>
            </c:numRef>
          </c:val>
          <c:smooth val="1"/>
          <c:extLst>
            <c:ext xmlns:c16="http://schemas.microsoft.com/office/drawing/2014/chart" uri="{C3380CC4-5D6E-409C-BE32-E72D297353CC}">
              <c16:uniqueId val="{00000001-C268-4A74-BAB8-E6B061046E99}"/>
            </c:ext>
          </c:extLst>
        </c:ser>
        <c:ser>
          <c:idx val="1"/>
          <c:order val="1"/>
          <c:tx>
            <c:strRef>
              <c:f>Sheet1!$C$1</c:f>
              <c:strCache>
                <c:ptCount val="1"/>
                <c:pt idx="0">
                  <c:v>OFF TREND</c:v>
                </c:pt>
              </c:strCache>
            </c:strRef>
          </c:tx>
          <c:spPr>
            <a:ln w="317500" cmpd="sng">
              <a:solidFill>
                <a:srgbClr val="C2B8B1"/>
              </a:solidFill>
            </a:ln>
          </c:spPr>
          <c:marker>
            <c:symbol val="circle"/>
            <c:size val="30"/>
            <c:spPr>
              <a:solidFill>
                <a:srgbClr val="C2B8B1"/>
              </a:solidFill>
              <a:ln w="12700">
                <a:solidFill>
                  <a:schemeClr val="bg1"/>
                </a:solidFill>
              </a:ln>
            </c:spPr>
          </c:marker>
          <c:dLbls>
            <c:dLbl>
              <c:idx val="3"/>
              <c:dLblPos val="b"/>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049E-410C-98DC-CE4B07493D4E}"/>
                </c:ext>
              </c:extLst>
            </c:dLbl>
            <c:spPr>
              <a:noFill/>
              <a:ln>
                <a:noFill/>
              </a:ln>
              <a:effectLst/>
            </c:spPr>
            <c:txPr>
              <a:bodyPr wrap="square" lIns="38100" tIns="19050" rIns="38100" bIns="19050" anchor="ctr" anchorCtr="0">
                <a:spAutoFit/>
              </a:bodyPr>
              <a:lstStyle/>
              <a:p>
                <a:pPr algn="ctr">
                  <a:defRPr lang="en-US" sz="1600" b="0" i="0" u="none" strike="noStrike" kern="1200" baseline="0">
                    <a:solidFill>
                      <a:schemeClr val="tx1"/>
                    </a:solidFill>
                    <a:latin typeface="Calibri"/>
                    <a:ea typeface="Arial"/>
                    <a:cs typeface="Calibri"/>
                  </a:defRPr>
                </a:pPr>
                <a:endParaRPr lang="it-IT"/>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Sheet1!$A$2:$A$5</c:f>
              <c:strCache>
                <c:ptCount val="4"/>
                <c:pt idx="0">
                  <c:v>2019</c:v>
                </c:pt>
                <c:pt idx="1">
                  <c:v>2020</c:v>
                </c:pt>
                <c:pt idx="2">
                  <c:v>2021</c:v>
                </c:pt>
                <c:pt idx="3">
                  <c:v>2022</c:v>
                </c:pt>
              </c:strCache>
            </c:strRef>
          </c:cat>
          <c:val>
            <c:numRef>
              <c:f>Sheet1!$C$2:$C$5</c:f>
              <c:numCache>
                <c:formatCode>General</c:formatCode>
                <c:ptCount val="4"/>
                <c:pt idx="0">
                  <c:v>51</c:v>
                </c:pt>
                <c:pt idx="1">
                  <c:v>58</c:v>
                </c:pt>
                <c:pt idx="2">
                  <c:v>47</c:v>
                </c:pt>
                <c:pt idx="3">
                  <c:v>49</c:v>
                </c:pt>
              </c:numCache>
            </c:numRef>
          </c:val>
          <c:smooth val="0"/>
          <c:extLst>
            <c:ext xmlns:c16="http://schemas.microsoft.com/office/drawing/2014/chart" uri="{C3380CC4-5D6E-409C-BE32-E72D297353CC}">
              <c16:uniqueId val="{00000003-C268-4A74-BAB8-E6B061046E99}"/>
            </c:ext>
          </c:extLst>
        </c:ser>
        <c:dLbls>
          <c:showLegendKey val="0"/>
          <c:showVal val="1"/>
          <c:showCatName val="0"/>
          <c:showSerName val="0"/>
          <c:showPercent val="0"/>
          <c:showBubbleSize val="0"/>
        </c:dLbls>
        <c:marker val="1"/>
        <c:smooth val="0"/>
        <c:axId val="-2010453064"/>
        <c:axId val="1753443496"/>
      </c:lineChart>
      <c:catAx>
        <c:axId val="-2010453064"/>
        <c:scaling>
          <c:orientation val="minMax"/>
        </c:scaling>
        <c:delete val="0"/>
        <c:axPos val="b"/>
        <c:numFmt formatCode="General" sourceLinked="1"/>
        <c:majorTickMark val="none"/>
        <c:minorTickMark val="none"/>
        <c:tickLblPos val="nextTo"/>
        <c:spPr>
          <a:ln w="9675">
            <a:solidFill>
              <a:srgbClr val="C2B8B1"/>
            </a:solidFill>
            <a:prstDash val="solid"/>
          </a:ln>
        </c:spPr>
        <c:txPr>
          <a:bodyPr rot="0" vert="horz"/>
          <a:lstStyle/>
          <a:p>
            <a:pPr>
              <a:defRPr sz="1100" b="0"/>
            </a:pPr>
            <a:endParaRPr lang="it-IT"/>
          </a:p>
        </c:txPr>
        <c:crossAx val="1753443496"/>
        <c:crossesAt val="0"/>
        <c:auto val="1"/>
        <c:lblAlgn val="ctr"/>
        <c:lblOffset val="100"/>
        <c:tickLblSkip val="1"/>
        <c:tickMarkSkip val="1"/>
        <c:noMultiLvlLbl val="0"/>
      </c:catAx>
      <c:valAx>
        <c:axId val="1753443496"/>
        <c:scaling>
          <c:orientation val="minMax"/>
          <c:max val="100"/>
          <c:min val="0"/>
        </c:scaling>
        <c:delete val="1"/>
        <c:axPos val="l"/>
        <c:numFmt formatCode="0" sourceLinked="0"/>
        <c:majorTickMark val="out"/>
        <c:minorTickMark val="none"/>
        <c:tickLblPos val="nextTo"/>
        <c:crossAx val="-2010453064"/>
        <c:crosses val="autoZero"/>
        <c:crossBetween val="between"/>
        <c:majorUnit val="2"/>
      </c:valAx>
      <c:spPr>
        <a:noFill/>
        <a:ln w="25387">
          <a:noFill/>
        </a:ln>
      </c:spPr>
    </c:plotArea>
    <c:legend>
      <c:legendPos val="r"/>
      <c:layout>
        <c:manualLayout>
          <c:xMode val="edge"/>
          <c:yMode val="edge"/>
          <c:x val="0.18123430021635401"/>
          <c:y val="5.71295446203125E-2"/>
          <c:w val="0.58937332763754102"/>
          <c:h val="7.0707079684557306E-2"/>
        </c:manualLayout>
      </c:layout>
      <c:overlay val="0"/>
      <c:spPr>
        <a:noFill/>
        <a:ln>
          <a:noFill/>
        </a:ln>
      </c:spPr>
      <c:txPr>
        <a:bodyPr/>
        <a:lstStyle/>
        <a:p>
          <a:pPr>
            <a:defRPr sz="1600" b="0"/>
          </a:pPr>
          <a:endParaRPr lang="it-IT"/>
        </a:p>
      </c:txPr>
    </c:legend>
    <c:plotVisOnly val="1"/>
    <c:dispBlanksAs val="gap"/>
    <c:showDLblsOverMax val="0"/>
  </c:chart>
  <c:spPr>
    <a:noFill/>
    <a:ln>
      <a:noFill/>
    </a:ln>
  </c:spPr>
  <c:txPr>
    <a:bodyPr/>
    <a:lstStyle/>
    <a:p>
      <a:pPr>
        <a:defRPr sz="915" b="1" i="0" u="none" strike="noStrike" baseline="0">
          <a:solidFill>
            <a:srgbClr val="000000"/>
          </a:solidFill>
          <a:latin typeface="Calibri"/>
          <a:ea typeface="Arial"/>
          <a:cs typeface="Calibri"/>
        </a:defRPr>
      </a:pPr>
      <a:endParaRPr lang="it-IT"/>
    </a:p>
  </c:txPr>
  <c:externalData r:id="rId1">
    <c:autoUpdate val="0"/>
  </c:externalData>
</c:chartSpace>
</file>

<file path=ppt/charts/chart20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1.9950124688279301E-2"/>
          <c:y val="0.133883652521393"/>
          <c:w val="0.64423375605751798"/>
          <c:h val="0.71866909494764197"/>
        </c:manualLayout>
      </c:layout>
      <c:barChart>
        <c:barDir val="col"/>
        <c:grouping val="clustered"/>
        <c:varyColors val="0"/>
        <c:ser>
          <c:idx val="0"/>
          <c:order val="0"/>
          <c:tx>
            <c:strRef>
              <c:f>Foglio1!$B$1</c:f>
              <c:strCache>
                <c:ptCount val="1"/>
                <c:pt idx="0">
                  <c:v>chi comprende i bisogni della gente e fa proposte condivise dal popolo</c:v>
                </c:pt>
              </c:strCache>
            </c:strRef>
          </c:tx>
          <c:spPr>
            <a:solidFill>
              <a:srgbClr val="54A8C9"/>
            </a:solidFill>
            <a:ln>
              <a:solidFill>
                <a:srgbClr val="54A8C9"/>
              </a:solidFill>
            </a:ln>
          </c:spPr>
          <c:invertIfNegative val="0"/>
          <c:dPt>
            <c:idx val="0"/>
            <c:invertIfNegative val="0"/>
            <c:bubble3D val="0"/>
            <c:extLst>
              <c:ext xmlns:c16="http://schemas.microsoft.com/office/drawing/2014/chart" uri="{C3380CC4-5D6E-409C-BE32-E72D297353CC}">
                <c16:uniqueId val="{00000000-AA07-4220-8829-B023918F66A8}"/>
              </c:ext>
            </c:extLst>
          </c:dPt>
          <c:dPt>
            <c:idx val="1"/>
            <c:invertIfNegative val="0"/>
            <c:bubble3D val="0"/>
            <c:spPr>
              <a:solidFill>
                <a:srgbClr val="54A8C9"/>
              </a:solidFill>
              <a:ln>
                <a:solidFill>
                  <a:srgbClr val="54A8C9"/>
                </a:solidFill>
              </a:ln>
            </c:spPr>
            <c:extLst>
              <c:ext xmlns:c16="http://schemas.microsoft.com/office/drawing/2014/chart" uri="{C3380CC4-5D6E-409C-BE32-E72D297353CC}">
                <c16:uniqueId val="{00000002-AA07-4220-8829-B023918F66A8}"/>
              </c:ext>
            </c:extLst>
          </c:dPt>
          <c:dPt>
            <c:idx val="2"/>
            <c:invertIfNegative val="0"/>
            <c:bubble3D val="0"/>
            <c:spPr>
              <a:solidFill>
                <a:srgbClr val="54A8C9"/>
              </a:solidFill>
              <a:ln>
                <a:solidFill>
                  <a:srgbClr val="54A8C9"/>
                </a:solidFill>
              </a:ln>
            </c:spPr>
            <c:extLst>
              <c:ext xmlns:c16="http://schemas.microsoft.com/office/drawing/2014/chart" uri="{C3380CC4-5D6E-409C-BE32-E72D297353CC}">
                <c16:uniqueId val="{00000004-AA07-4220-8829-B023918F66A8}"/>
              </c:ext>
            </c:extLst>
          </c:dPt>
          <c:dPt>
            <c:idx val="3"/>
            <c:invertIfNegative val="0"/>
            <c:bubble3D val="0"/>
            <c:spPr>
              <a:solidFill>
                <a:srgbClr val="54A8C9"/>
              </a:solidFill>
              <a:ln>
                <a:solidFill>
                  <a:srgbClr val="54A8C9"/>
                </a:solidFill>
              </a:ln>
            </c:spPr>
            <c:extLst>
              <c:ext xmlns:c16="http://schemas.microsoft.com/office/drawing/2014/chart" uri="{C3380CC4-5D6E-409C-BE32-E72D297353CC}">
                <c16:uniqueId val="{00000006-AA07-4220-8829-B023918F66A8}"/>
              </c:ext>
            </c:extLst>
          </c:dPt>
          <c:dPt>
            <c:idx val="4"/>
            <c:invertIfNegative val="0"/>
            <c:bubble3D val="0"/>
            <c:spPr>
              <a:solidFill>
                <a:srgbClr val="54A8C9"/>
              </a:solidFill>
              <a:ln>
                <a:solidFill>
                  <a:srgbClr val="54A8C9"/>
                </a:solidFill>
              </a:ln>
            </c:spPr>
            <c:extLst>
              <c:ext xmlns:c16="http://schemas.microsoft.com/office/drawing/2014/chart" uri="{C3380CC4-5D6E-409C-BE32-E72D297353CC}">
                <c16:uniqueId val="{00000008-AA07-4220-8829-B023918F66A8}"/>
              </c:ext>
            </c:extLst>
          </c:dPt>
          <c:dLbls>
            <c:dLbl>
              <c:idx val="2"/>
              <c:layout>
                <c:manualLayout>
                  <c:x val="-1.05767222307505E-7"/>
                  <c:y val="0"/>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AA07-4220-8829-B023918F66A8}"/>
                </c:ext>
              </c:extLst>
            </c:dLbl>
            <c:spPr>
              <a:noFill/>
              <a:ln>
                <a:noFill/>
              </a:ln>
              <a:effectLst/>
            </c:spPr>
            <c:txPr>
              <a:bodyPr/>
              <a:lstStyle/>
              <a:p>
                <a:pPr>
                  <a:defRPr sz="1800"/>
                </a:pPr>
                <a:endParaRPr lang="it-IT"/>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Foglio1!$A$2:$A$9</c:f>
              <c:numCache>
                <c:formatCode>0</c:formatCode>
                <c:ptCount val="8"/>
                <c:pt idx="0">
                  <c:v>2015</c:v>
                </c:pt>
                <c:pt idx="1">
                  <c:v>2016</c:v>
                </c:pt>
                <c:pt idx="2">
                  <c:v>2017</c:v>
                </c:pt>
                <c:pt idx="3">
                  <c:v>2018</c:v>
                </c:pt>
                <c:pt idx="4">
                  <c:v>2019</c:v>
                </c:pt>
                <c:pt idx="5">
                  <c:v>2020</c:v>
                </c:pt>
                <c:pt idx="6">
                  <c:v>2021</c:v>
                </c:pt>
                <c:pt idx="7">
                  <c:v>2022</c:v>
                </c:pt>
              </c:numCache>
            </c:numRef>
          </c:cat>
          <c:val>
            <c:numRef>
              <c:f>Foglio1!$B$2:$B$9</c:f>
              <c:numCache>
                <c:formatCode>0</c:formatCode>
                <c:ptCount val="8"/>
                <c:pt idx="0">
                  <c:v>49</c:v>
                </c:pt>
                <c:pt idx="1">
                  <c:v>47</c:v>
                </c:pt>
                <c:pt idx="2">
                  <c:v>48</c:v>
                </c:pt>
                <c:pt idx="3" formatCode="General">
                  <c:v>47</c:v>
                </c:pt>
                <c:pt idx="4">
                  <c:v>44</c:v>
                </c:pt>
                <c:pt idx="5">
                  <c:v>40</c:v>
                </c:pt>
                <c:pt idx="6">
                  <c:v>43</c:v>
                </c:pt>
                <c:pt idx="7">
                  <c:v>43</c:v>
                </c:pt>
              </c:numCache>
            </c:numRef>
          </c:val>
          <c:extLst>
            <c:ext xmlns:c16="http://schemas.microsoft.com/office/drawing/2014/chart" uri="{C3380CC4-5D6E-409C-BE32-E72D297353CC}">
              <c16:uniqueId val="{00000009-AA07-4220-8829-B023918F66A8}"/>
            </c:ext>
          </c:extLst>
        </c:ser>
        <c:ser>
          <c:idx val="1"/>
          <c:order val="1"/>
          <c:tx>
            <c:strRef>
              <c:f>Foglio1!$C$1</c:f>
              <c:strCache>
                <c:ptCount val="1"/>
                <c:pt idx="0">
                  <c:v>chi è capace di fare proposte, a volte poco condivise dal popolo, ma a lungo termine efficaci per il Paese</c:v>
                </c:pt>
              </c:strCache>
            </c:strRef>
          </c:tx>
          <c:spPr>
            <a:solidFill>
              <a:srgbClr val="CA5817"/>
            </a:solidFill>
          </c:spPr>
          <c:invertIfNegative val="0"/>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Foglio1!$A$2:$A$9</c:f>
              <c:numCache>
                <c:formatCode>0</c:formatCode>
                <c:ptCount val="8"/>
                <c:pt idx="0">
                  <c:v>2015</c:v>
                </c:pt>
                <c:pt idx="1">
                  <c:v>2016</c:v>
                </c:pt>
                <c:pt idx="2">
                  <c:v>2017</c:v>
                </c:pt>
                <c:pt idx="3">
                  <c:v>2018</c:v>
                </c:pt>
                <c:pt idx="4">
                  <c:v>2019</c:v>
                </c:pt>
                <c:pt idx="5">
                  <c:v>2020</c:v>
                </c:pt>
                <c:pt idx="6">
                  <c:v>2021</c:v>
                </c:pt>
                <c:pt idx="7">
                  <c:v>2022</c:v>
                </c:pt>
              </c:numCache>
            </c:numRef>
          </c:cat>
          <c:val>
            <c:numRef>
              <c:f>Foglio1!$C$2:$C$9</c:f>
              <c:numCache>
                <c:formatCode>General</c:formatCode>
                <c:ptCount val="8"/>
                <c:pt idx="0">
                  <c:v>51</c:v>
                </c:pt>
                <c:pt idx="1">
                  <c:v>53</c:v>
                </c:pt>
                <c:pt idx="2">
                  <c:v>52</c:v>
                </c:pt>
                <c:pt idx="3">
                  <c:v>53</c:v>
                </c:pt>
                <c:pt idx="4">
                  <c:v>56</c:v>
                </c:pt>
                <c:pt idx="5">
                  <c:v>60</c:v>
                </c:pt>
                <c:pt idx="6">
                  <c:v>57</c:v>
                </c:pt>
                <c:pt idx="7">
                  <c:v>57</c:v>
                </c:pt>
              </c:numCache>
            </c:numRef>
          </c:val>
          <c:extLst>
            <c:ext xmlns:c16="http://schemas.microsoft.com/office/drawing/2014/chart" uri="{C3380CC4-5D6E-409C-BE32-E72D297353CC}">
              <c16:uniqueId val="{0000000A-AA07-4220-8829-B023918F66A8}"/>
            </c:ext>
          </c:extLst>
        </c:ser>
        <c:dLbls>
          <c:showLegendKey val="0"/>
          <c:showVal val="0"/>
          <c:showCatName val="0"/>
          <c:showSerName val="0"/>
          <c:showPercent val="0"/>
          <c:showBubbleSize val="0"/>
        </c:dLbls>
        <c:gapWidth val="50"/>
        <c:axId val="-2108288664"/>
        <c:axId val="-2108274760"/>
      </c:barChart>
      <c:catAx>
        <c:axId val="-2108288664"/>
        <c:scaling>
          <c:orientation val="minMax"/>
        </c:scaling>
        <c:delete val="0"/>
        <c:axPos val="b"/>
        <c:numFmt formatCode="0" sourceLinked="1"/>
        <c:majorTickMark val="none"/>
        <c:minorTickMark val="none"/>
        <c:tickLblPos val="nextTo"/>
        <c:spPr>
          <a:ln w="12700" cmpd="sng">
            <a:solidFill>
              <a:schemeClr val="tx1"/>
            </a:solidFill>
          </a:ln>
          <a:effectLst/>
        </c:spPr>
        <c:txPr>
          <a:bodyPr/>
          <a:lstStyle/>
          <a:p>
            <a:pPr>
              <a:defRPr sz="1050" cap="all"/>
            </a:pPr>
            <a:endParaRPr lang="it-IT"/>
          </a:p>
        </c:txPr>
        <c:crossAx val="-2108274760"/>
        <c:crosses val="autoZero"/>
        <c:auto val="1"/>
        <c:lblAlgn val="ctr"/>
        <c:lblOffset val="100"/>
        <c:noMultiLvlLbl val="0"/>
      </c:catAx>
      <c:valAx>
        <c:axId val="-2108274760"/>
        <c:scaling>
          <c:orientation val="minMax"/>
        </c:scaling>
        <c:delete val="1"/>
        <c:axPos val="l"/>
        <c:numFmt formatCode="0" sourceLinked="1"/>
        <c:majorTickMark val="out"/>
        <c:minorTickMark val="none"/>
        <c:tickLblPos val="nextTo"/>
        <c:crossAx val="-2108288664"/>
        <c:crosses val="autoZero"/>
        <c:crossBetween val="between"/>
      </c:valAx>
    </c:plotArea>
    <c:legend>
      <c:legendPos val="r"/>
      <c:layout>
        <c:manualLayout>
          <c:xMode val="edge"/>
          <c:yMode val="edge"/>
          <c:x val="0.69668299883863605"/>
          <c:y val="0.10616452238516599"/>
          <c:w val="0.283253732457102"/>
          <c:h val="0.69463194596049205"/>
        </c:manualLayout>
      </c:layout>
      <c:overlay val="0"/>
      <c:spPr>
        <a:ln>
          <a:solidFill>
            <a:srgbClr val="54A8C9"/>
          </a:solidFill>
        </a:ln>
      </c:spPr>
      <c:txPr>
        <a:bodyPr/>
        <a:lstStyle/>
        <a:p>
          <a:pPr>
            <a:defRPr sz="1200"/>
          </a:pPr>
          <a:endParaRPr lang="it-IT"/>
        </a:p>
      </c:txPr>
    </c:legend>
    <c:plotVisOnly val="1"/>
    <c:dispBlanksAs val="gap"/>
    <c:showDLblsOverMax val="0"/>
  </c:chart>
  <c:txPr>
    <a:bodyPr/>
    <a:lstStyle/>
    <a:p>
      <a:pPr>
        <a:defRPr sz="1800">
          <a:latin typeface="Calibri"/>
          <a:cs typeface="Calibri"/>
        </a:defRPr>
      </a:pPr>
      <a:endParaRPr lang="it-IT"/>
    </a:p>
  </c:txPr>
  <c:externalData r:id="rId2">
    <c:autoUpdate val="0"/>
  </c:externalData>
</c:chartSpace>
</file>

<file path=ppt/charts/chart20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7.6054578215651605E-2"/>
          <c:y val="7.8060432296877397E-2"/>
          <c:w val="0.67411370774513002"/>
          <c:h val="0.77449220747443603"/>
        </c:manualLayout>
      </c:layout>
      <c:barChart>
        <c:barDir val="col"/>
        <c:grouping val="clustered"/>
        <c:varyColors val="0"/>
        <c:ser>
          <c:idx val="0"/>
          <c:order val="0"/>
          <c:tx>
            <c:strRef>
              <c:f>Foglio1!$B$1</c:f>
              <c:strCache>
                <c:ptCount val="1"/>
                <c:pt idx="0">
                  <c:v>ancora attuali</c:v>
                </c:pt>
              </c:strCache>
            </c:strRef>
          </c:tx>
          <c:spPr>
            <a:solidFill>
              <a:srgbClr val="54A8C9"/>
            </a:solidFill>
            <a:ln>
              <a:solidFill>
                <a:srgbClr val="54A8C9"/>
              </a:solidFill>
            </a:ln>
          </c:spPr>
          <c:invertIfNegative val="0"/>
          <c:dPt>
            <c:idx val="0"/>
            <c:invertIfNegative val="0"/>
            <c:bubble3D val="0"/>
            <c:extLst>
              <c:ext xmlns:c16="http://schemas.microsoft.com/office/drawing/2014/chart" uri="{C3380CC4-5D6E-409C-BE32-E72D297353CC}">
                <c16:uniqueId val="{00000000-B75B-4EF4-9177-A4617D6531F2}"/>
              </c:ext>
            </c:extLst>
          </c:dPt>
          <c:dPt>
            <c:idx val="1"/>
            <c:invertIfNegative val="0"/>
            <c:bubble3D val="0"/>
            <c:spPr>
              <a:solidFill>
                <a:srgbClr val="54A8C9"/>
              </a:solidFill>
              <a:ln>
                <a:solidFill>
                  <a:srgbClr val="54A8C9"/>
                </a:solidFill>
              </a:ln>
            </c:spPr>
            <c:extLst>
              <c:ext xmlns:c16="http://schemas.microsoft.com/office/drawing/2014/chart" uri="{C3380CC4-5D6E-409C-BE32-E72D297353CC}">
                <c16:uniqueId val="{00000002-B75B-4EF4-9177-A4617D6531F2}"/>
              </c:ext>
            </c:extLst>
          </c:dPt>
          <c:dPt>
            <c:idx val="2"/>
            <c:invertIfNegative val="0"/>
            <c:bubble3D val="0"/>
            <c:spPr>
              <a:solidFill>
                <a:srgbClr val="54A8C9"/>
              </a:solidFill>
              <a:ln>
                <a:solidFill>
                  <a:srgbClr val="54A8C9"/>
                </a:solidFill>
              </a:ln>
            </c:spPr>
            <c:extLst>
              <c:ext xmlns:c16="http://schemas.microsoft.com/office/drawing/2014/chart" uri="{C3380CC4-5D6E-409C-BE32-E72D297353CC}">
                <c16:uniqueId val="{00000004-B75B-4EF4-9177-A4617D6531F2}"/>
              </c:ext>
            </c:extLst>
          </c:dPt>
          <c:dPt>
            <c:idx val="3"/>
            <c:invertIfNegative val="0"/>
            <c:bubble3D val="0"/>
            <c:spPr>
              <a:solidFill>
                <a:srgbClr val="54A8C9"/>
              </a:solidFill>
              <a:ln>
                <a:solidFill>
                  <a:srgbClr val="54A8C9"/>
                </a:solidFill>
              </a:ln>
            </c:spPr>
            <c:extLst>
              <c:ext xmlns:c16="http://schemas.microsoft.com/office/drawing/2014/chart" uri="{C3380CC4-5D6E-409C-BE32-E72D297353CC}">
                <c16:uniqueId val="{00000006-B75B-4EF4-9177-A4617D6531F2}"/>
              </c:ext>
            </c:extLst>
          </c:dPt>
          <c:dPt>
            <c:idx val="4"/>
            <c:invertIfNegative val="0"/>
            <c:bubble3D val="0"/>
            <c:spPr>
              <a:solidFill>
                <a:srgbClr val="54A8C9"/>
              </a:solidFill>
              <a:ln>
                <a:solidFill>
                  <a:srgbClr val="54A8C9"/>
                </a:solidFill>
              </a:ln>
            </c:spPr>
            <c:extLst>
              <c:ext xmlns:c16="http://schemas.microsoft.com/office/drawing/2014/chart" uri="{C3380CC4-5D6E-409C-BE32-E72D297353CC}">
                <c16:uniqueId val="{00000008-B75B-4EF4-9177-A4617D6531F2}"/>
              </c:ext>
            </c:extLst>
          </c:dPt>
          <c:dLbls>
            <c:spPr>
              <a:noFill/>
              <a:ln>
                <a:noFill/>
              </a:ln>
              <a:effectLst/>
            </c:spPr>
            <c:txPr>
              <a:bodyPr/>
              <a:lstStyle/>
              <a:p>
                <a:pPr>
                  <a:defRPr sz="1100" b="1">
                    <a:solidFill>
                      <a:schemeClr val="bg1"/>
                    </a:solidFill>
                  </a:defRPr>
                </a:pPr>
                <a:endParaRPr lang="it-IT"/>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Foglio1!$A$2:$A$9</c:f>
              <c:numCache>
                <c:formatCode>0</c:formatCode>
                <c:ptCount val="8"/>
                <c:pt idx="0">
                  <c:v>2015</c:v>
                </c:pt>
                <c:pt idx="1">
                  <c:v>2016</c:v>
                </c:pt>
                <c:pt idx="2">
                  <c:v>2017</c:v>
                </c:pt>
                <c:pt idx="3">
                  <c:v>2018</c:v>
                </c:pt>
                <c:pt idx="4">
                  <c:v>2019</c:v>
                </c:pt>
                <c:pt idx="5">
                  <c:v>2020</c:v>
                </c:pt>
                <c:pt idx="6" formatCode="General">
                  <c:v>2021</c:v>
                </c:pt>
                <c:pt idx="7" formatCode="General">
                  <c:v>2022</c:v>
                </c:pt>
              </c:numCache>
            </c:numRef>
          </c:cat>
          <c:val>
            <c:numRef>
              <c:f>Foglio1!$B$2:$B$9</c:f>
              <c:numCache>
                <c:formatCode>0</c:formatCode>
                <c:ptCount val="8"/>
                <c:pt idx="0">
                  <c:v>29</c:v>
                </c:pt>
                <c:pt idx="1">
                  <c:v>26</c:v>
                </c:pt>
                <c:pt idx="2">
                  <c:v>30</c:v>
                </c:pt>
                <c:pt idx="3" formatCode="General">
                  <c:v>29</c:v>
                </c:pt>
                <c:pt idx="4">
                  <c:v>34</c:v>
                </c:pt>
                <c:pt idx="5">
                  <c:v>43</c:v>
                </c:pt>
                <c:pt idx="6" formatCode="General">
                  <c:v>34</c:v>
                </c:pt>
                <c:pt idx="7" formatCode="General">
                  <c:v>36</c:v>
                </c:pt>
              </c:numCache>
            </c:numRef>
          </c:val>
          <c:extLst>
            <c:ext xmlns:c16="http://schemas.microsoft.com/office/drawing/2014/chart" uri="{C3380CC4-5D6E-409C-BE32-E72D297353CC}">
              <c16:uniqueId val="{00000009-B75B-4EF4-9177-A4617D6531F2}"/>
            </c:ext>
          </c:extLst>
        </c:ser>
        <c:ser>
          <c:idx val="1"/>
          <c:order val="1"/>
          <c:tx>
            <c:strRef>
              <c:f>Foglio1!$C$1</c:f>
              <c:strCache>
                <c:ptCount val="1"/>
                <c:pt idx="0">
                  <c:v>superati</c:v>
                </c:pt>
              </c:strCache>
            </c:strRef>
          </c:tx>
          <c:spPr>
            <a:solidFill>
              <a:srgbClr val="CA5817"/>
            </a:solidFill>
          </c:spPr>
          <c:invertIfNegative val="0"/>
          <c:dLbls>
            <c:spPr>
              <a:noFill/>
              <a:ln>
                <a:noFill/>
              </a:ln>
              <a:effectLst/>
            </c:spPr>
            <c:txPr>
              <a:bodyPr/>
              <a:lstStyle/>
              <a:p>
                <a:pPr>
                  <a:defRPr sz="1100" b="1">
                    <a:solidFill>
                      <a:schemeClr val="bg1"/>
                    </a:solidFill>
                  </a:defRPr>
                </a:pPr>
                <a:endParaRPr lang="it-IT"/>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Foglio1!$A$2:$A$9</c:f>
              <c:numCache>
                <c:formatCode>0</c:formatCode>
                <c:ptCount val="8"/>
                <c:pt idx="0">
                  <c:v>2015</c:v>
                </c:pt>
                <c:pt idx="1">
                  <c:v>2016</c:v>
                </c:pt>
                <c:pt idx="2">
                  <c:v>2017</c:v>
                </c:pt>
                <c:pt idx="3">
                  <c:v>2018</c:v>
                </c:pt>
                <c:pt idx="4">
                  <c:v>2019</c:v>
                </c:pt>
                <c:pt idx="5">
                  <c:v>2020</c:v>
                </c:pt>
                <c:pt idx="6" formatCode="General">
                  <c:v>2021</c:v>
                </c:pt>
                <c:pt idx="7" formatCode="General">
                  <c:v>2022</c:v>
                </c:pt>
              </c:numCache>
            </c:numRef>
          </c:cat>
          <c:val>
            <c:numRef>
              <c:f>Foglio1!$C$2:$C$9</c:f>
              <c:numCache>
                <c:formatCode>General</c:formatCode>
                <c:ptCount val="8"/>
                <c:pt idx="0">
                  <c:v>58</c:v>
                </c:pt>
                <c:pt idx="1">
                  <c:v>61</c:v>
                </c:pt>
                <c:pt idx="2">
                  <c:v>59</c:v>
                </c:pt>
                <c:pt idx="3">
                  <c:v>57</c:v>
                </c:pt>
                <c:pt idx="4">
                  <c:v>50</c:v>
                </c:pt>
                <c:pt idx="5">
                  <c:v>43</c:v>
                </c:pt>
                <c:pt idx="6">
                  <c:v>51</c:v>
                </c:pt>
                <c:pt idx="7">
                  <c:v>49</c:v>
                </c:pt>
              </c:numCache>
            </c:numRef>
          </c:val>
          <c:extLst>
            <c:ext xmlns:c16="http://schemas.microsoft.com/office/drawing/2014/chart" uri="{C3380CC4-5D6E-409C-BE32-E72D297353CC}">
              <c16:uniqueId val="{0000000A-B75B-4EF4-9177-A4617D6531F2}"/>
            </c:ext>
          </c:extLst>
        </c:ser>
        <c:ser>
          <c:idx val="2"/>
          <c:order val="2"/>
          <c:tx>
            <c:strRef>
              <c:f>Foglio1!$D$1</c:f>
              <c:strCache>
                <c:ptCount val="1"/>
                <c:pt idx="0">
                  <c:v>non sa</c:v>
                </c:pt>
              </c:strCache>
            </c:strRef>
          </c:tx>
          <c:spPr>
            <a:solidFill>
              <a:srgbClr val="8D8581"/>
            </a:solidFill>
          </c:spPr>
          <c:invertIfNegative val="0"/>
          <c:dLbls>
            <c:spPr>
              <a:noFill/>
              <a:ln>
                <a:noFill/>
              </a:ln>
              <a:effectLst/>
            </c:spPr>
            <c:txPr>
              <a:bodyPr/>
              <a:lstStyle/>
              <a:p>
                <a:pPr>
                  <a:defRPr sz="1100" b="1">
                    <a:solidFill>
                      <a:schemeClr val="bg1"/>
                    </a:solidFill>
                  </a:defRPr>
                </a:pPr>
                <a:endParaRPr lang="it-IT"/>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Foglio1!$A$2:$A$9</c:f>
              <c:numCache>
                <c:formatCode>0</c:formatCode>
                <c:ptCount val="8"/>
                <c:pt idx="0">
                  <c:v>2015</c:v>
                </c:pt>
                <c:pt idx="1">
                  <c:v>2016</c:v>
                </c:pt>
                <c:pt idx="2">
                  <c:v>2017</c:v>
                </c:pt>
                <c:pt idx="3">
                  <c:v>2018</c:v>
                </c:pt>
                <c:pt idx="4">
                  <c:v>2019</c:v>
                </c:pt>
                <c:pt idx="5">
                  <c:v>2020</c:v>
                </c:pt>
                <c:pt idx="6" formatCode="General">
                  <c:v>2021</c:v>
                </c:pt>
                <c:pt idx="7" formatCode="General">
                  <c:v>2022</c:v>
                </c:pt>
              </c:numCache>
            </c:numRef>
          </c:cat>
          <c:val>
            <c:numRef>
              <c:f>Foglio1!$D$2:$D$9</c:f>
              <c:numCache>
                <c:formatCode>General</c:formatCode>
                <c:ptCount val="8"/>
                <c:pt idx="0">
                  <c:v>13</c:v>
                </c:pt>
                <c:pt idx="1">
                  <c:v>13</c:v>
                </c:pt>
                <c:pt idx="2">
                  <c:v>11</c:v>
                </c:pt>
                <c:pt idx="3">
                  <c:v>14</c:v>
                </c:pt>
                <c:pt idx="4">
                  <c:v>16</c:v>
                </c:pt>
                <c:pt idx="5">
                  <c:v>14</c:v>
                </c:pt>
                <c:pt idx="6">
                  <c:v>15</c:v>
                </c:pt>
                <c:pt idx="7">
                  <c:v>15</c:v>
                </c:pt>
              </c:numCache>
            </c:numRef>
          </c:val>
          <c:extLst>
            <c:ext xmlns:c16="http://schemas.microsoft.com/office/drawing/2014/chart" uri="{C3380CC4-5D6E-409C-BE32-E72D297353CC}">
              <c16:uniqueId val="{0000000B-B75B-4EF4-9177-A4617D6531F2}"/>
            </c:ext>
          </c:extLst>
        </c:ser>
        <c:dLbls>
          <c:showLegendKey val="0"/>
          <c:showVal val="0"/>
          <c:showCatName val="0"/>
          <c:showSerName val="0"/>
          <c:showPercent val="0"/>
          <c:showBubbleSize val="0"/>
        </c:dLbls>
        <c:gapWidth val="50"/>
        <c:axId val="-2098426744"/>
        <c:axId val="-2098405896"/>
      </c:barChart>
      <c:catAx>
        <c:axId val="-2098426744"/>
        <c:scaling>
          <c:orientation val="minMax"/>
        </c:scaling>
        <c:delete val="0"/>
        <c:axPos val="b"/>
        <c:numFmt formatCode="0" sourceLinked="1"/>
        <c:majorTickMark val="none"/>
        <c:minorTickMark val="none"/>
        <c:tickLblPos val="nextTo"/>
        <c:spPr>
          <a:ln w="12700" cmpd="sng">
            <a:solidFill>
              <a:schemeClr val="tx1"/>
            </a:solidFill>
          </a:ln>
          <a:effectLst/>
        </c:spPr>
        <c:txPr>
          <a:bodyPr/>
          <a:lstStyle/>
          <a:p>
            <a:pPr>
              <a:defRPr sz="1050" cap="all"/>
            </a:pPr>
            <a:endParaRPr lang="it-IT"/>
          </a:p>
        </c:txPr>
        <c:crossAx val="-2098405896"/>
        <c:crosses val="autoZero"/>
        <c:auto val="1"/>
        <c:lblAlgn val="ctr"/>
        <c:lblOffset val="100"/>
        <c:noMultiLvlLbl val="0"/>
      </c:catAx>
      <c:valAx>
        <c:axId val="-2098405896"/>
        <c:scaling>
          <c:orientation val="minMax"/>
        </c:scaling>
        <c:delete val="1"/>
        <c:axPos val="l"/>
        <c:numFmt formatCode="0" sourceLinked="1"/>
        <c:majorTickMark val="out"/>
        <c:minorTickMark val="none"/>
        <c:tickLblPos val="nextTo"/>
        <c:crossAx val="-2098426744"/>
        <c:crosses val="autoZero"/>
        <c:crossBetween val="between"/>
      </c:valAx>
    </c:plotArea>
    <c:legend>
      <c:legendPos val="r"/>
      <c:layout>
        <c:manualLayout>
          <c:xMode val="edge"/>
          <c:yMode val="edge"/>
          <c:x val="0.78218688733464303"/>
          <c:y val="0.10616452238516599"/>
          <c:w val="0.215318632199374"/>
          <c:h val="0.418645505653372"/>
        </c:manualLayout>
      </c:layout>
      <c:overlay val="0"/>
      <c:spPr>
        <a:ln>
          <a:solidFill>
            <a:srgbClr val="54A8C9"/>
          </a:solidFill>
        </a:ln>
      </c:spPr>
      <c:txPr>
        <a:bodyPr/>
        <a:lstStyle/>
        <a:p>
          <a:pPr>
            <a:defRPr sz="1200"/>
          </a:pPr>
          <a:endParaRPr lang="it-IT"/>
        </a:p>
      </c:txPr>
    </c:legend>
    <c:plotVisOnly val="1"/>
    <c:dispBlanksAs val="gap"/>
    <c:showDLblsOverMax val="0"/>
  </c:chart>
  <c:txPr>
    <a:bodyPr/>
    <a:lstStyle/>
    <a:p>
      <a:pPr>
        <a:defRPr sz="1800">
          <a:latin typeface="Calibri"/>
          <a:cs typeface="Calibri"/>
        </a:defRPr>
      </a:pPr>
      <a:endParaRPr lang="it-IT"/>
    </a:p>
  </c:txPr>
  <c:externalData r:id="rId2">
    <c:autoUpdate val="0"/>
  </c:externalData>
</c:chartSpace>
</file>

<file path=ppt/charts/chart20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1.8231941129924586E-2"/>
          <c:y val="8.3744631675481185E-2"/>
          <c:w val="0.88613010320288266"/>
          <c:h val="0.70628252016919046"/>
        </c:manualLayout>
      </c:layout>
      <c:barChart>
        <c:barDir val="col"/>
        <c:grouping val="clustered"/>
        <c:varyColors val="0"/>
        <c:ser>
          <c:idx val="0"/>
          <c:order val="0"/>
          <c:tx>
            <c:strRef>
              <c:f>Foglio1!$A$2</c:f>
              <c:strCache>
                <c:ptCount val="1"/>
                <c:pt idx="0">
                  <c:v>2021</c:v>
                </c:pt>
              </c:strCache>
            </c:strRef>
          </c:tx>
          <c:spPr>
            <a:solidFill>
              <a:srgbClr val="CA5817"/>
            </a:solidFill>
            <a:ln>
              <a:solidFill>
                <a:sysClr val="window" lastClr="FFFFFF"/>
              </a:solidFill>
            </a:ln>
          </c:spPr>
          <c:invertIfNegative val="0"/>
          <c:dPt>
            <c:idx val="0"/>
            <c:invertIfNegative val="0"/>
            <c:bubble3D val="0"/>
            <c:extLst>
              <c:ext xmlns:c16="http://schemas.microsoft.com/office/drawing/2014/chart" uri="{C3380CC4-5D6E-409C-BE32-E72D297353CC}">
                <c16:uniqueId val="{00000000-0329-4625-AB84-BE59BAEEC571}"/>
              </c:ext>
            </c:extLst>
          </c:dPt>
          <c:dPt>
            <c:idx val="1"/>
            <c:invertIfNegative val="0"/>
            <c:bubble3D val="0"/>
            <c:extLst>
              <c:ext xmlns:c16="http://schemas.microsoft.com/office/drawing/2014/chart" uri="{C3380CC4-5D6E-409C-BE32-E72D297353CC}">
                <c16:uniqueId val="{00000002-0329-4625-AB84-BE59BAEEC571}"/>
              </c:ext>
            </c:extLst>
          </c:dPt>
          <c:dPt>
            <c:idx val="2"/>
            <c:invertIfNegative val="0"/>
            <c:bubble3D val="0"/>
            <c:extLst>
              <c:ext xmlns:c16="http://schemas.microsoft.com/office/drawing/2014/chart" uri="{C3380CC4-5D6E-409C-BE32-E72D297353CC}">
                <c16:uniqueId val="{00000004-0329-4625-AB84-BE59BAEEC571}"/>
              </c:ext>
            </c:extLst>
          </c:dPt>
          <c:dPt>
            <c:idx val="3"/>
            <c:invertIfNegative val="0"/>
            <c:bubble3D val="0"/>
            <c:extLst>
              <c:ext xmlns:c16="http://schemas.microsoft.com/office/drawing/2014/chart" uri="{C3380CC4-5D6E-409C-BE32-E72D297353CC}">
                <c16:uniqueId val="{00000006-0329-4625-AB84-BE59BAEEC571}"/>
              </c:ext>
            </c:extLst>
          </c:dPt>
          <c:dPt>
            <c:idx val="4"/>
            <c:invertIfNegative val="0"/>
            <c:bubble3D val="0"/>
            <c:extLst>
              <c:ext xmlns:c16="http://schemas.microsoft.com/office/drawing/2014/chart" uri="{C3380CC4-5D6E-409C-BE32-E72D297353CC}">
                <c16:uniqueId val="{00000008-0329-4625-AB84-BE59BAEEC571}"/>
              </c:ext>
            </c:extLst>
          </c:dPt>
          <c:dLbls>
            <c:spPr>
              <a:noFill/>
              <a:ln>
                <a:noFill/>
              </a:ln>
              <a:effectLst/>
            </c:spPr>
            <c:txPr>
              <a:bodyPr/>
              <a:lstStyle/>
              <a:p>
                <a:pPr>
                  <a:defRPr sz="1400" b="0">
                    <a:solidFill>
                      <a:schemeClr val="tx1"/>
                    </a:solidFill>
                  </a:defRPr>
                </a:pPr>
                <a:endParaRPr lang="it-IT"/>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Foglio1!$B$1:$D$1</c:f>
              <c:strCache>
                <c:ptCount val="3"/>
                <c:pt idx="0">
                  <c:v>molti danni</c:v>
                </c:pt>
                <c:pt idx="1">
                  <c:v>qualche danno</c:v>
                </c:pt>
                <c:pt idx="2">
                  <c:v>nessun danno</c:v>
                </c:pt>
              </c:strCache>
            </c:strRef>
          </c:cat>
          <c:val>
            <c:numRef>
              <c:f>Foglio1!$B$2:$D$2</c:f>
              <c:numCache>
                <c:formatCode>General</c:formatCode>
                <c:ptCount val="3"/>
                <c:pt idx="0">
                  <c:v>41</c:v>
                </c:pt>
                <c:pt idx="1">
                  <c:v>36</c:v>
                </c:pt>
                <c:pt idx="2">
                  <c:v>23</c:v>
                </c:pt>
              </c:numCache>
            </c:numRef>
          </c:val>
          <c:extLst>
            <c:ext xmlns:c16="http://schemas.microsoft.com/office/drawing/2014/chart" uri="{C3380CC4-5D6E-409C-BE32-E72D297353CC}">
              <c16:uniqueId val="{00000009-0329-4625-AB84-BE59BAEEC571}"/>
            </c:ext>
          </c:extLst>
        </c:ser>
        <c:ser>
          <c:idx val="1"/>
          <c:order val="1"/>
          <c:tx>
            <c:strRef>
              <c:f>Foglio1!$A$3</c:f>
              <c:strCache>
                <c:ptCount val="1"/>
                <c:pt idx="0">
                  <c:v>2022</c:v>
                </c:pt>
              </c:strCache>
            </c:strRef>
          </c:tx>
          <c:spPr>
            <a:solidFill>
              <a:srgbClr val="F5910F"/>
            </a:solidFill>
            <a:ln>
              <a:solidFill>
                <a:sysClr val="window" lastClr="FFFFFF"/>
              </a:solidFill>
            </a:ln>
          </c:spPr>
          <c:invertIfNegative val="0"/>
          <c:dLbls>
            <c:spPr>
              <a:noFill/>
              <a:ln>
                <a:noFill/>
              </a:ln>
              <a:effectLst/>
            </c:spPr>
            <c:txPr>
              <a:bodyPr anchorCtr="0"/>
              <a:lstStyle/>
              <a:p>
                <a:pPr algn="ctr">
                  <a:defRPr lang="en-US" sz="1400" b="0" i="0" u="none" strike="noStrike" kern="1200" baseline="0">
                    <a:solidFill>
                      <a:schemeClr val="tx1"/>
                    </a:solidFill>
                    <a:latin typeface="Calibri"/>
                    <a:ea typeface="+mn-ea"/>
                    <a:cs typeface="Calibri"/>
                  </a:defRPr>
                </a:pPr>
                <a:endParaRPr lang="it-IT"/>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Foglio1!$B$1:$D$1</c:f>
              <c:strCache>
                <c:ptCount val="3"/>
                <c:pt idx="0">
                  <c:v>molti danni</c:v>
                </c:pt>
                <c:pt idx="1">
                  <c:v>qualche danno</c:v>
                </c:pt>
                <c:pt idx="2">
                  <c:v>nessun danno</c:v>
                </c:pt>
              </c:strCache>
            </c:strRef>
          </c:cat>
          <c:val>
            <c:numRef>
              <c:f>Foglio1!$B$3:$D$3</c:f>
              <c:numCache>
                <c:formatCode>General</c:formatCode>
                <c:ptCount val="3"/>
                <c:pt idx="0">
                  <c:v>40</c:v>
                </c:pt>
                <c:pt idx="1">
                  <c:v>39</c:v>
                </c:pt>
                <c:pt idx="2">
                  <c:v>21</c:v>
                </c:pt>
              </c:numCache>
            </c:numRef>
          </c:val>
          <c:extLst>
            <c:ext xmlns:c16="http://schemas.microsoft.com/office/drawing/2014/chart" uri="{C3380CC4-5D6E-409C-BE32-E72D297353CC}">
              <c16:uniqueId val="{0000000A-0329-4625-AB84-BE59BAEEC571}"/>
            </c:ext>
          </c:extLst>
        </c:ser>
        <c:dLbls>
          <c:showLegendKey val="0"/>
          <c:showVal val="0"/>
          <c:showCatName val="0"/>
          <c:showSerName val="0"/>
          <c:showPercent val="0"/>
          <c:showBubbleSize val="0"/>
        </c:dLbls>
        <c:gapWidth val="50"/>
        <c:axId val="-2098426744"/>
        <c:axId val="-2098405896"/>
      </c:barChart>
      <c:catAx>
        <c:axId val="-2098426744"/>
        <c:scaling>
          <c:orientation val="minMax"/>
        </c:scaling>
        <c:delete val="0"/>
        <c:axPos val="b"/>
        <c:numFmt formatCode="General" sourceLinked="1"/>
        <c:majorTickMark val="none"/>
        <c:minorTickMark val="none"/>
        <c:tickLblPos val="nextTo"/>
        <c:spPr>
          <a:ln w="12700" cmpd="sng">
            <a:solidFill>
              <a:schemeClr val="tx1"/>
            </a:solidFill>
          </a:ln>
          <a:effectLst/>
        </c:spPr>
        <c:txPr>
          <a:bodyPr/>
          <a:lstStyle/>
          <a:p>
            <a:pPr>
              <a:defRPr sz="1050" cap="all"/>
            </a:pPr>
            <a:endParaRPr lang="it-IT"/>
          </a:p>
        </c:txPr>
        <c:crossAx val="-2098405896"/>
        <c:crosses val="autoZero"/>
        <c:auto val="1"/>
        <c:lblAlgn val="ctr"/>
        <c:lblOffset val="100"/>
        <c:noMultiLvlLbl val="0"/>
      </c:catAx>
      <c:valAx>
        <c:axId val="-2098405896"/>
        <c:scaling>
          <c:orientation val="minMax"/>
        </c:scaling>
        <c:delete val="1"/>
        <c:axPos val="l"/>
        <c:numFmt formatCode="General" sourceLinked="1"/>
        <c:majorTickMark val="out"/>
        <c:minorTickMark val="none"/>
        <c:tickLblPos val="nextTo"/>
        <c:crossAx val="-2098426744"/>
        <c:crosses val="autoZero"/>
        <c:crossBetween val="between"/>
      </c:valAx>
    </c:plotArea>
    <c:legend>
      <c:legendPos val="r"/>
      <c:layout>
        <c:manualLayout>
          <c:xMode val="edge"/>
          <c:yMode val="edge"/>
          <c:x val="0.66950678310116707"/>
          <c:y val="1.007928034296402E-3"/>
          <c:w val="0.2172131042281171"/>
          <c:h val="0.23022786021398781"/>
        </c:manualLayout>
      </c:layout>
      <c:overlay val="0"/>
      <c:spPr>
        <a:ln>
          <a:noFill/>
        </a:ln>
      </c:spPr>
      <c:txPr>
        <a:bodyPr/>
        <a:lstStyle/>
        <a:p>
          <a:pPr>
            <a:defRPr sz="1400"/>
          </a:pPr>
          <a:endParaRPr lang="it-IT"/>
        </a:p>
      </c:txPr>
    </c:legend>
    <c:plotVisOnly val="1"/>
    <c:dispBlanksAs val="gap"/>
    <c:showDLblsOverMax val="0"/>
  </c:chart>
  <c:txPr>
    <a:bodyPr/>
    <a:lstStyle/>
    <a:p>
      <a:pPr>
        <a:defRPr sz="1800">
          <a:latin typeface="Calibri"/>
          <a:cs typeface="Calibri"/>
        </a:defRPr>
      </a:pPr>
      <a:endParaRPr lang="it-IT"/>
    </a:p>
  </c:txPr>
  <c:externalData r:id="rId2">
    <c:autoUpdate val="0"/>
  </c:externalData>
</c:chartSpace>
</file>

<file path=ppt/charts/chart20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1.9950124688279301E-2"/>
          <c:y val="0.15421812698944501"/>
          <c:w val="0.93786690877474899"/>
          <c:h val="0.50090902998827302"/>
        </c:manualLayout>
      </c:layout>
      <c:barChart>
        <c:barDir val="col"/>
        <c:grouping val="clustered"/>
        <c:varyColors val="0"/>
        <c:ser>
          <c:idx val="0"/>
          <c:order val="0"/>
          <c:tx>
            <c:strRef>
              <c:f>Foglio1!$B$1</c:f>
              <c:strCache>
                <c:ptCount val="1"/>
                <c:pt idx="0">
                  <c:v>Serie 1</c:v>
                </c:pt>
              </c:strCache>
            </c:strRef>
          </c:tx>
          <c:spPr>
            <a:solidFill>
              <a:srgbClr val="9F0101"/>
            </a:solidFill>
            <a:ln>
              <a:solidFill>
                <a:srgbClr val="9F0101"/>
              </a:solidFill>
            </a:ln>
          </c:spPr>
          <c:invertIfNegative val="0"/>
          <c:dPt>
            <c:idx val="0"/>
            <c:invertIfNegative val="0"/>
            <c:bubble3D val="0"/>
            <c:spPr>
              <a:solidFill>
                <a:srgbClr val="CA5817"/>
              </a:solidFill>
              <a:ln>
                <a:noFill/>
              </a:ln>
            </c:spPr>
            <c:extLst>
              <c:ext xmlns:c16="http://schemas.microsoft.com/office/drawing/2014/chart" uri="{C3380CC4-5D6E-409C-BE32-E72D297353CC}">
                <c16:uniqueId val="{00000001-1509-40EA-8E13-40671E63C464}"/>
              </c:ext>
            </c:extLst>
          </c:dPt>
          <c:dPt>
            <c:idx val="1"/>
            <c:invertIfNegative val="0"/>
            <c:bubble3D val="0"/>
            <c:spPr>
              <a:solidFill>
                <a:srgbClr val="F5910F"/>
              </a:solidFill>
              <a:ln>
                <a:noFill/>
              </a:ln>
            </c:spPr>
            <c:extLst>
              <c:ext xmlns:c16="http://schemas.microsoft.com/office/drawing/2014/chart" uri="{C3380CC4-5D6E-409C-BE32-E72D297353CC}">
                <c16:uniqueId val="{00000003-1509-40EA-8E13-40671E63C464}"/>
              </c:ext>
            </c:extLst>
          </c:dPt>
          <c:dPt>
            <c:idx val="2"/>
            <c:invertIfNegative val="0"/>
            <c:bubble3D val="0"/>
            <c:spPr>
              <a:solidFill>
                <a:srgbClr val="54A8C9"/>
              </a:solidFill>
              <a:ln>
                <a:noFill/>
              </a:ln>
            </c:spPr>
            <c:extLst>
              <c:ext xmlns:c16="http://schemas.microsoft.com/office/drawing/2014/chart" uri="{C3380CC4-5D6E-409C-BE32-E72D297353CC}">
                <c16:uniqueId val="{00000005-1509-40EA-8E13-40671E63C464}"/>
              </c:ext>
            </c:extLst>
          </c:dPt>
          <c:dPt>
            <c:idx val="3"/>
            <c:invertIfNegative val="0"/>
            <c:bubble3D val="0"/>
            <c:spPr>
              <a:solidFill>
                <a:srgbClr val="645A6E"/>
              </a:solidFill>
              <a:ln>
                <a:noFill/>
              </a:ln>
            </c:spPr>
            <c:extLst>
              <c:ext xmlns:c16="http://schemas.microsoft.com/office/drawing/2014/chart" uri="{C3380CC4-5D6E-409C-BE32-E72D297353CC}">
                <c16:uniqueId val="{00000000-B99B-44DD-815D-5CD4059F2E87}"/>
              </c:ext>
            </c:extLst>
          </c:dPt>
          <c:dPt>
            <c:idx val="4"/>
            <c:invertIfNegative val="0"/>
            <c:bubble3D val="0"/>
            <c:spPr>
              <a:solidFill>
                <a:schemeClr val="accent5"/>
              </a:solidFill>
              <a:ln>
                <a:noFill/>
              </a:ln>
            </c:spPr>
            <c:extLst>
              <c:ext xmlns:c16="http://schemas.microsoft.com/office/drawing/2014/chart" uri="{C3380CC4-5D6E-409C-BE32-E72D297353CC}">
                <c16:uniqueId val="{00000009-1509-40EA-8E13-40671E63C464}"/>
              </c:ext>
            </c:extLst>
          </c:dPt>
          <c:dLbls>
            <c:dLbl>
              <c:idx val="2"/>
              <c:layout>
                <c:manualLayout>
                  <c:x val="-1.05767222307505E-7"/>
                  <c:y val="0"/>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1509-40EA-8E13-40671E63C464}"/>
                </c:ext>
              </c:extLst>
            </c:dLbl>
            <c:spPr>
              <a:noFill/>
              <a:ln>
                <a:noFill/>
              </a:ln>
              <a:effectLst/>
            </c:spPr>
            <c:txPr>
              <a:bodyPr/>
              <a:lstStyle/>
              <a:p>
                <a:pPr>
                  <a:defRPr sz="1800"/>
                </a:pPr>
                <a:endParaRPr lang="it-IT"/>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Foglio1!$A$2:$A$5</c:f>
              <c:strCache>
                <c:ptCount val="4"/>
                <c:pt idx="0">
                  <c:v>del tutto d'accordo</c:v>
                </c:pt>
                <c:pt idx="1">
                  <c:v>d'accordo</c:v>
                </c:pt>
                <c:pt idx="2">
                  <c:v>in disaccordo</c:v>
                </c:pt>
                <c:pt idx="3">
                  <c:v>del tutto in disaccordo</c:v>
                </c:pt>
              </c:strCache>
            </c:strRef>
          </c:cat>
          <c:val>
            <c:numRef>
              <c:f>Foglio1!$B$2:$B$5</c:f>
              <c:numCache>
                <c:formatCode>0</c:formatCode>
                <c:ptCount val="4"/>
                <c:pt idx="0">
                  <c:v>19</c:v>
                </c:pt>
                <c:pt idx="1">
                  <c:v>47</c:v>
                </c:pt>
                <c:pt idx="2">
                  <c:v>30</c:v>
                </c:pt>
                <c:pt idx="3">
                  <c:v>4</c:v>
                </c:pt>
              </c:numCache>
            </c:numRef>
          </c:val>
          <c:extLst>
            <c:ext xmlns:c16="http://schemas.microsoft.com/office/drawing/2014/chart" uri="{C3380CC4-5D6E-409C-BE32-E72D297353CC}">
              <c16:uniqueId val="{0000000A-1509-40EA-8E13-40671E63C464}"/>
            </c:ext>
          </c:extLst>
        </c:ser>
        <c:dLbls>
          <c:showLegendKey val="0"/>
          <c:showVal val="0"/>
          <c:showCatName val="0"/>
          <c:showSerName val="0"/>
          <c:showPercent val="0"/>
          <c:showBubbleSize val="0"/>
        </c:dLbls>
        <c:gapWidth val="50"/>
        <c:axId val="-2108037896"/>
        <c:axId val="-2108034504"/>
      </c:barChart>
      <c:catAx>
        <c:axId val="-2108037896"/>
        <c:scaling>
          <c:orientation val="minMax"/>
        </c:scaling>
        <c:delete val="0"/>
        <c:axPos val="b"/>
        <c:numFmt formatCode="General" sourceLinked="0"/>
        <c:majorTickMark val="none"/>
        <c:minorTickMark val="none"/>
        <c:tickLblPos val="nextTo"/>
        <c:spPr>
          <a:ln w="12700" cmpd="sng">
            <a:solidFill>
              <a:schemeClr val="tx1"/>
            </a:solidFill>
          </a:ln>
          <a:effectLst/>
        </c:spPr>
        <c:txPr>
          <a:bodyPr/>
          <a:lstStyle/>
          <a:p>
            <a:pPr>
              <a:defRPr sz="1200" cap="none" baseline="0"/>
            </a:pPr>
            <a:endParaRPr lang="it-IT"/>
          </a:p>
        </c:txPr>
        <c:crossAx val="-2108034504"/>
        <c:crosses val="autoZero"/>
        <c:auto val="1"/>
        <c:lblAlgn val="ctr"/>
        <c:lblOffset val="100"/>
        <c:noMultiLvlLbl val="0"/>
      </c:catAx>
      <c:valAx>
        <c:axId val="-2108034504"/>
        <c:scaling>
          <c:orientation val="minMax"/>
        </c:scaling>
        <c:delete val="1"/>
        <c:axPos val="l"/>
        <c:numFmt formatCode="0" sourceLinked="1"/>
        <c:majorTickMark val="out"/>
        <c:minorTickMark val="none"/>
        <c:tickLblPos val="nextTo"/>
        <c:crossAx val="-2108037896"/>
        <c:crosses val="autoZero"/>
        <c:crossBetween val="between"/>
      </c:valAx>
    </c:plotArea>
    <c:plotVisOnly val="1"/>
    <c:dispBlanksAs val="gap"/>
    <c:showDLblsOverMax val="0"/>
  </c:chart>
  <c:txPr>
    <a:bodyPr/>
    <a:lstStyle/>
    <a:p>
      <a:pPr>
        <a:defRPr sz="1800">
          <a:latin typeface="Calibri"/>
          <a:cs typeface="Calibri"/>
        </a:defRPr>
      </a:pPr>
      <a:endParaRPr lang="it-IT"/>
    </a:p>
  </c:txPr>
  <c:externalData r:id="rId2">
    <c:autoUpdate val="0"/>
  </c:externalData>
</c:chartSpace>
</file>

<file path=ppt/charts/chart20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1.9950124688279301E-2"/>
          <c:y val="0.15421812698944501"/>
          <c:w val="0.93786690877474899"/>
          <c:h val="0.50090902998827302"/>
        </c:manualLayout>
      </c:layout>
      <c:barChart>
        <c:barDir val="col"/>
        <c:grouping val="clustered"/>
        <c:varyColors val="0"/>
        <c:ser>
          <c:idx val="0"/>
          <c:order val="0"/>
          <c:tx>
            <c:strRef>
              <c:f>Foglio1!$B$1</c:f>
              <c:strCache>
                <c:ptCount val="1"/>
                <c:pt idx="0">
                  <c:v>Serie 1</c:v>
                </c:pt>
              </c:strCache>
            </c:strRef>
          </c:tx>
          <c:spPr>
            <a:solidFill>
              <a:srgbClr val="9F0101"/>
            </a:solidFill>
            <a:ln>
              <a:solidFill>
                <a:srgbClr val="9F0101"/>
              </a:solidFill>
            </a:ln>
          </c:spPr>
          <c:invertIfNegative val="0"/>
          <c:dPt>
            <c:idx val="0"/>
            <c:invertIfNegative val="0"/>
            <c:bubble3D val="0"/>
            <c:spPr>
              <a:solidFill>
                <a:srgbClr val="CA5817"/>
              </a:solidFill>
              <a:ln>
                <a:noFill/>
              </a:ln>
            </c:spPr>
            <c:extLst>
              <c:ext xmlns:c16="http://schemas.microsoft.com/office/drawing/2014/chart" uri="{C3380CC4-5D6E-409C-BE32-E72D297353CC}">
                <c16:uniqueId val="{00000001-F51A-4B8D-8A52-337FA7FE3E53}"/>
              </c:ext>
            </c:extLst>
          </c:dPt>
          <c:dPt>
            <c:idx val="1"/>
            <c:invertIfNegative val="0"/>
            <c:bubble3D val="0"/>
            <c:spPr>
              <a:solidFill>
                <a:srgbClr val="F5910F"/>
              </a:solidFill>
              <a:ln>
                <a:noFill/>
              </a:ln>
            </c:spPr>
            <c:extLst>
              <c:ext xmlns:c16="http://schemas.microsoft.com/office/drawing/2014/chart" uri="{C3380CC4-5D6E-409C-BE32-E72D297353CC}">
                <c16:uniqueId val="{00000003-F51A-4B8D-8A52-337FA7FE3E53}"/>
              </c:ext>
            </c:extLst>
          </c:dPt>
          <c:dPt>
            <c:idx val="2"/>
            <c:invertIfNegative val="0"/>
            <c:bubble3D val="0"/>
            <c:spPr>
              <a:solidFill>
                <a:srgbClr val="54A8C9"/>
              </a:solidFill>
              <a:ln>
                <a:noFill/>
              </a:ln>
            </c:spPr>
            <c:extLst>
              <c:ext xmlns:c16="http://schemas.microsoft.com/office/drawing/2014/chart" uri="{C3380CC4-5D6E-409C-BE32-E72D297353CC}">
                <c16:uniqueId val="{00000005-F51A-4B8D-8A52-337FA7FE3E53}"/>
              </c:ext>
            </c:extLst>
          </c:dPt>
          <c:dPt>
            <c:idx val="3"/>
            <c:invertIfNegative val="0"/>
            <c:bubble3D val="0"/>
            <c:spPr>
              <a:solidFill>
                <a:srgbClr val="645A6E"/>
              </a:solidFill>
              <a:ln>
                <a:noFill/>
              </a:ln>
            </c:spPr>
            <c:extLst>
              <c:ext xmlns:c16="http://schemas.microsoft.com/office/drawing/2014/chart" uri="{C3380CC4-5D6E-409C-BE32-E72D297353CC}">
                <c16:uniqueId val="{00000007-F51A-4B8D-8A52-337FA7FE3E53}"/>
              </c:ext>
            </c:extLst>
          </c:dPt>
          <c:dPt>
            <c:idx val="4"/>
            <c:invertIfNegative val="0"/>
            <c:bubble3D val="0"/>
            <c:spPr>
              <a:solidFill>
                <a:schemeClr val="accent5"/>
              </a:solidFill>
              <a:ln>
                <a:noFill/>
              </a:ln>
            </c:spPr>
            <c:extLst>
              <c:ext xmlns:c16="http://schemas.microsoft.com/office/drawing/2014/chart" uri="{C3380CC4-5D6E-409C-BE32-E72D297353CC}">
                <c16:uniqueId val="{00000009-F51A-4B8D-8A52-337FA7FE3E53}"/>
              </c:ext>
            </c:extLst>
          </c:dPt>
          <c:dLbls>
            <c:dLbl>
              <c:idx val="2"/>
              <c:layout>
                <c:manualLayout>
                  <c:x val="-1.05767222307505E-7"/>
                  <c:y val="0"/>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F51A-4B8D-8A52-337FA7FE3E53}"/>
                </c:ext>
              </c:extLst>
            </c:dLbl>
            <c:spPr>
              <a:noFill/>
              <a:ln>
                <a:noFill/>
              </a:ln>
              <a:effectLst/>
            </c:spPr>
            <c:txPr>
              <a:bodyPr/>
              <a:lstStyle/>
              <a:p>
                <a:pPr>
                  <a:defRPr sz="1800"/>
                </a:pPr>
                <a:endParaRPr lang="it-IT"/>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Foglio1!$A$2:$A$3</c:f>
              <c:numCache>
                <c:formatCode>General</c:formatCode>
                <c:ptCount val="2"/>
                <c:pt idx="0">
                  <c:v>2021</c:v>
                </c:pt>
                <c:pt idx="1">
                  <c:v>2022</c:v>
                </c:pt>
              </c:numCache>
            </c:numRef>
          </c:cat>
          <c:val>
            <c:numRef>
              <c:f>Foglio1!$B$2:$B$3</c:f>
              <c:numCache>
                <c:formatCode>0</c:formatCode>
                <c:ptCount val="2"/>
                <c:pt idx="0">
                  <c:v>64</c:v>
                </c:pt>
                <c:pt idx="1">
                  <c:v>66</c:v>
                </c:pt>
              </c:numCache>
            </c:numRef>
          </c:val>
          <c:extLst>
            <c:ext xmlns:c16="http://schemas.microsoft.com/office/drawing/2014/chart" uri="{C3380CC4-5D6E-409C-BE32-E72D297353CC}">
              <c16:uniqueId val="{0000000A-F51A-4B8D-8A52-337FA7FE3E53}"/>
            </c:ext>
          </c:extLst>
        </c:ser>
        <c:dLbls>
          <c:showLegendKey val="0"/>
          <c:showVal val="0"/>
          <c:showCatName val="0"/>
          <c:showSerName val="0"/>
          <c:showPercent val="0"/>
          <c:showBubbleSize val="0"/>
        </c:dLbls>
        <c:gapWidth val="150"/>
        <c:axId val="-2108037896"/>
        <c:axId val="-2108034504"/>
      </c:barChart>
      <c:catAx>
        <c:axId val="-2108037896"/>
        <c:scaling>
          <c:orientation val="minMax"/>
        </c:scaling>
        <c:delete val="0"/>
        <c:axPos val="b"/>
        <c:numFmt formatCode="General" sourceLinked="0"/>
        <c:majorTickMark val="none"/>
        <c:minorTickMark val="none"/>
        <c:tickLblPos val="nextTo"/>
        <c:spPr>
          <a:ln w="12700" cmpd="sng">
            <a:solidFill>
              <a:schemeClr val="tx1"/>
            </a:solidFill>
          </a:ln>
          <a:effectLst/>
        </c:spPr>
        <c:txPr>
          <a:bodyPr/>
          <a:lstStyle/>
          <a:p>
            <a:pPr>
              <a:defRPr sz="1200" cap="none" baseline="0"/>
            </a:pPr>
            <a:endParaRPr lang="it-IT"/>
          </a:p>
        </c:txPr>
        <c:crossAx val="-2108034504"/>
        <c:crosses val="autoZero"/>
        <c:auto val="1"/>
        <c:lblAlgn val="ctr"/>
        <c:lblOffset val="100"/>
        <c:noMultiLvlLbl val="0"/>
      </c:catAx>
      <c:valAx>
        <c:axId val="-2108034504"/>
        <c:scaling>
          <c:orientation val="minMax"/>
          <c:max val="70"/>
          <c:min val="50"/>
        </c:scaling>
        <c:delete val="1"/>
        <c:axPos val="l"/>
        <c:numFmt formatCode="0" sourceLinked="1"/>
        <c:majorTickMark val="out"/>
        <c:minorTickMark val="none"/>
        <c:tickLblPos val="nextTo"/>
        <c:crossAx val="-2108037896"/>
        <c:crosses val="autoZero"/>
        <c:crossBetween val="between"/>
      </c:valAx>
    </c:plotArea>
    <c:plotVisOnly val="1"/>
    <c:dispBlanksAs val="gap"/>
    <c:showDLblsOverMax val="0"/>
  </c:chart>
  <c:txPr>
    <a:bodyPr/>
    <a:lstStyle/>
    <a:p>
      <a:pPr>
        <a:defRPr sz="1800">
          <a:latin typeface="Calibri"/>
          <a:cs typeface="Calibri"/>
        </a:defRPr>
      </a:pPr>
      <a:endParaRPr lang="it-IT"/>
    </a:p>
  </c:txPr>
  <c:externalData r:id="rId2">
    <c:autoUpdate val="0"/>
  </c:externalData>
</c:chartSpace>
</file>

<file path=ppt/charts/chart20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1.9503635107486199E-2"/>
          <c:y val="9.9167476937514899E-4"/>
          <c:w val="0.98026271895869099"/>
          <c:h val="0.97169710760845895"/>
        </c:manualLayout>
      </c:layout>
      <c:pieChart>
        <c:varyColors val="1"/>
        <c:ser>
          <c:idx val="0"/>
          <c:order val="0"/>
          <c:spPr>
            <a:ln w="38100">
              <a:solidFill>
                <a:sysClr val="window" lastClr="FFFFFF"/>
              </a:solidFill>
            </a:ln>
            <a:effectLst/>
            <a:scene3d>
              <a:camera prst="orthographicFront"/>
              <a:lightRig rig="threePt" dir="t"/>
            </a:scene3d>
            <a:sp3d/>
          </c:spPr>
          <c:dPt>
            <c:idx val="0"/>
            <c:bubble3D val="0"/>
            <c:spPr>
              <a:solidFill>
                <a:srgbClr val="53A7C9"/>
              </a:solidFill>
              <a:ln w="38100">
                <a:solidFill>
                  <a:sysClr val="window" lastClr="FFFFFF"/>
                </a:solidFill>
              </a:ln>
              <a:effectLst/>
              <a:scene3d>
                <a:camera prst="orthographicFront"/>
                <a:lightRig rig="threePt" dir="t"/>
              </a:scene3d>
              <a:sp3d/>
            </c:spPr>
            <c:extLst>
              <c:ext xmlns:c16="http://schemas.microsoft.com/office/drawing/2014/chart" uri="{C3380CC4-5D6E-409C-BE32-E72D297353CC}">
                <c16:uniqueId val="{00000001-EC47-4532-A4BB-E647E582F65B}"/>
              </c:ext>
            </c:extLst>
          </c:dPt>
          <c:dPt>
            <c:idx val="1"/>
            <c:bubble3D val="0"/>
            <c:spPr>
              <a:solidFill>
                <a:srgbClr val="B24D13"/>
              </a:solidFill>
              <a:ln w="38100">
                <a:solidFill>
                  <a:sysClr val="window" lastClr="FFFFFF"/>
                </a:solidFill>
              </a:ln>
              <a:effectLst/>
              <a:scene3d>
                <a:camera prst="orthographicFront"/>
                <a:lightRig rig="threePt" dir="t"/>
              </a:scene3d>
              <a:sp3d/>
            </c:spPr>
            <c:extLst>
              <c:ext xmlns:c16="http://schemas.microsoft.com/office/drawing/2014/chart" uri="{C3380CC4-5D6E-409C-BE32-E72D297353CC}">
                <c16:uniqueId val="{00000003-EC47-4532-A4BB-E647E582F65B}"/>
              </c:ext>
            </c:extLst>
          </c:dPt>
          <c:dPt>
            <c:idx val="2"/>
            <c:bubble3D val="0"/>
            <c:spPr>
              <a:solidFill>
                <a:sysClr val="window" lastClr="FFFFFF">
                  <a:lumMod val="50000"/>
                </a:sysClr>
              </a:solidFill>
              <a:ln w="38100">
                <a:solidFill>
                  <a:sysClr val="window" lastClr="FFFFFF"/>
                </a:solidFill>
              </a:ln>
              <a:effectLst/>
              <a:scene3d>
                <a:camera prst="orthographicFront"/>
                <a:lightRig rig="threePt" dir="t"/>
              </a:scene3d>
              <a:sp3d/>
            </c:spPr>
            <c:extLst>
              <c:ext xmlns:c16="http://schemas.microsoft.com/office/drawing/2014/chart" uri="{C3380CC4-5D6E-409C-BE32-E72D297353CC}">
                <c16:uniqueId val="{00000005-EC47-4532-A4BB-E647E582F65B}"/>
              </c:ext>
            </c:extLst>
          </c:dPt>
          <c:dPt>
            <c:idx val="3"/>
            <c:bubble3D val="0"/>
            <c:spPr>
              <a:solidFill>
                <a:srgbClr val="0E0F64"/>
              </a:solidFill>
              <a:ln w="38100">
                <a:solidFill>
                  <a:sysClr val="window" lastClr="FFFFFF"/>
                </a:solidFill>
              </a:ln>
              <a:effectLst/>
              <a:scene3d>
                <a:camera prst="orthographicFront"/>
                <a:lightRig rig="threePt" dir="t"/>
              </a:scene3d>
              <a:sp3d/>
            </c:spPr>
            <c:extLst>
              <c:ext xmlns:c16="http://schemas.microsoft.com/office/drawing/2014/chart" uri="{C3380CC4-5D6E-409C-BE32-E72D297353CC}">
                <c16:uniqueId val="{00000007-EC47-4532-A4BB-E647E582F65B}"/>
              </c:ext>
            </c:extLst>
          </c:dPt>
          <c:dPt>
            <c:idx val="4"/>
            <c:bubble3D val="0"/>
            <c:spPr>
              <a:solidFill>
                <a:srgbClr val="7F7F7F"/>
              </a:solidFill>
              <a:ln w="38100">
                <a:solidFill>
                  <a:sysClr val="window" lastClr="FFFFFF"/>
                </a:solidFill>
              </a:ln>
              <a:effectLst/>
              <a:scene3d>
                <a:camera prst="orthographicFront"/>
                <a:lightRig rig="threePt" dir="t"/>
              </a:scene3d>
              <a:sp3d/>
            </c:spPr>
            <c:extLst>
              <c:ext xmlns:c16="http://schemas.microsoft.com/office/drawing/2014/chart" uri="{C3380CC4-5D6E-409C-BE32-E72D297353CC}">
                <c16:uniqueId val="{00000009-EC47-4532-A4BB-E647E582F65B}"/>
              </c:ext>
            </c:extLst>
          </c:dPt>
          <c:dPt>
            <c:idx val="5"/>
            <c:bubble3D val="0"/>
            <c:spPr>
              <a:solidFill>
                <a:srgbClr val="00B0F0"/>
              </a:solidFill>
              <a:ln w="38100">
                <a:solidFill>
                  <a:sysClr val="window" lastClr="FFFFFF"/>
                </a:solidFill>
              </a:ln>
              <a:effectLst/>
              <a:scene3d>
                <a:camera prst="orthographicFront"/>
                <a:lightRig rig="threePt" dir="t"/>
              </a:scene3d>
              <a:sp3d/>
            </c:spPr>
            <c:extLst>
              <c:ext xmlns:c16="http://schemas.microsoft.com/office/drawing/2014/chart" uri="{C3380CC4-5D6E-409C-BE32-E72D297353CC}">
                <c16:uniqueId val="{0000000B-EC47-4532-A4BB-E647E582F65B}"/>
              </c:ext>
            </c:extLst>
          </c:dPt>
          <c:dPt>
            <c:idx val="6"/>
            <c:bubble3D val="0"/>
            <c:spPr>
              <a:solidFill>
                <a:srgbClr val="FFFFFF">
                  <a:lumMod val="50000"/>
                </a:srgbClr>
              </a:solidFill>
              <a:ln w="38100">
                <a:solidFill>
                  <a:sysClr val="window" lastClr="FFFFFF"/>
                </a:solidFill>
              </a:ln>
              <a:effectLst/>
              <a:scene3d>
                <a:camera prst="orthographicFront"/>
                <a:lightRig rig="threePt" dir="t"/>
              </a:scene3d>
              <a:sp3d/>
            </c:spPr>
            <c:extLst>
              <c:ext xmlns:c16="http://schemas.microsoft.com/office/drawing/2014/chart" uri="{C3380CC4-5D6E-409C-BE32-E72D297353CC}">
                <c16:uniqueId val="{0000000D-EC47-4532-A4BB-E647E582F65B}"/>
              </c:ext>
            </c:extLst>
          </c:dPt>
          <c:dLbls>
            <c:dLbl>
              <c:idx val="0"/>
              <c:layout>
                <c:manualLayout>
                  <c:x val="-0.12139355314156899"/>
                  <c:y val="0.115761963817305"/>
                </c:manualLayout>
              </c:layout>
              <c:dLblPos val="bestFi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EC47-4532-A4BB-E647E582F65B}"/>
                </c:ext>
              </c:extLst>
            </c:dLbl>
            <c:dLbl>
              <c:idx val="1"/>
              <c:layout>
                <c:manualLayout>
                  <c:x val="7.6354051177344701E-2"/>
                  <c:y val="-0.13949323498734201"/>
                </c:manualLayout>
              </c:layout>
              <c:dLblPos val="bestFi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EC47-4532-A4BB-E647E582F65B}"/>
                </c:ext>
              </c:extLst>
            </c:dLbl>
            <c:dLbl>
              <c:idx val="2"/>
              <c:layout>
                <c:manualLayout>
                  <c:x val="0.119150923189668"/>
                  <c:y val="0.19763865976998299"/>
                </c:manualLayout>
              </c:layout>
              <c:numFmt formatCode="#,##0" sourceLinked="0"/>
              <c:spPr>
                <a:noFill/>
                <a:ln>
                  <a:noFill/>
                </a:ln>
                <a:effectLst/>
              </c:spPr>
              <c:txPr>
                <a:bodyPr wrap="square" lIns="38100" tIns="19050" rIns="38100" bIns="19050" anchor="ctr" anchorCtr="0">
                  <a:spAutoFit/>
                </a:bodyPr>
                <a:lstStyle/>
                <a:p>
                  <a:pPr algn="ctr">
                    <a:defRPr lang="en-US" sz="2400" b="0" i="0" u="none" strike="noStrike" kern="1200" baseline="0">
                      <a:solidFill>
                        <a:schemeClr val="bg1"/>
                      </a:solidFill>
                      <a:effectLst/>
                      <a:latin typeface="Calibri"/>
                      <a:ea typeface="+mn-ea"/>
                      <a:cs typeface="Calibri"/>
                    </a:defRPr>
                  </a:pPr>
                  <a:endParaRPr lang="it-IT"/>
                </a:p>
              </c:txPr>
              <c:dLblPos val="bestFi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EC47-4532-A4BB-E647E582F65B}"/>
                </c:ext>
              </c:extLst>
            </c:dLbl>
            <c:dLbl>
              <c:idx val="3"/>
              <c:delete val="1"/>
              <c:extLst>
                <c:ext xmlns:c15="http://schemas.microsoft.com/office/drawing/2012/chart" uri="{CE6537A1-D6FC-4f65-9D91-7224C49458BB}"/>
                <c:ext xmlns:c16="http://schemas.microsoft.com/office/drawing/2014/chart" uri="{C3380CC4-5D6E-409C-BE32-E72D297353CC}">
                  <c16:uniqueId val="{00000007-EC47-4532-A4BB-E647E582F65B}"/>
                </c:ext>
              </c:extLst>
            </c:dLbl>
            <c:numFmt formatCode="#,##0" sourceLinked="0"/>
            <c:spPr>
              <a:noFill/>
              <a:ln>
                <a:noFill/>
              </a:ln>
              <a:effectLst/>
            </c:spPr>
            <c:txPr>
              <a:bodyPr wrap="square" lIns="38100" tIns="19050" rIns="38100" bIns="19050" anchor="ctr">
                <a:spAutoFit/>
              </a:bodyPr>
              <a:lstStyle/>
              <a:p>
                <a:pPr>
                  <a:defRPr sz="2400">
                    <a:solidFill>
                      <a:schemeClr val="bg1"/>
                    </a:solidFill>
                    <a:effectLst/>
                    <a:latin typeface="Calibri"/>
                    <a:cs typeface="Calibri"/>
                  </a:defRPr>
                </a:pPr>
                <a:endParaRPr lang="it-IT"/>
              </a:p>
            </c:txPr>
            <c:dLblPos val="inEnd"/>
            <c:showLegendKey val="0"/>
            <c:showVal val="1"/>
            <c:showCatName val="0"/>
            <c:showSerName val="0"/>
            <c:showPercent val="0"/>
            <c:showBubbleSize val="0"/>
            <c:showLeaderLines val="0"/>
            <c:extLst>
              <c:ext xmlns:c15="http://schemas.microsoft.com/office/drawing/2012/chart" uri="{CE6537A1-D6FC-4f65-9D91-7224C49458BB}"/>
            </c:extLst>
          </c:dLbls>
          <c:cat>
            <c:strRef>
              <c:f>Foglio1!$A$2:$A$4</c:f>
              <c:strCache>
                <c:ptCount val="3"/>
                <c:pt idx="0">
                  <c:v>più giustizia sociale</c:v>
                </c:pt>
                <c:pt idx="1">
                  <c:v>pensare prima agli italiani </c:v>
                </c:pt>
                <c:pt idx="2">
                  <c:v>più moderazione ed equilibrio politico</c:v>
                </c:pt>
              </c:strCache>
            </c:strRef>
          </c:cat>
          <c:val>
            <c:numRef>
              <c:f>Foglio1!$B$2:$B$4</c:f>
              <c:numCache>
                <c:formatCode>0</c:formatCode>
                <c:ptCount val="3"/>
                <c:pt idx="0">
                  <c:v>40</c:v>
                </c:pt>
                <c:pt idx="1">
                  <c:v>30</c:v>
                </c:pt>
                <c:pt idx="2">
                  <c:v>30</c:v>
                </c:pt>
              </c:numCache>
            </c:numRef>
          </c:val>
          <c:extLst>
            <c:ext xmlns:c16="http://schemas.microsoft.com/office/drawing/2014/chart" uri="{C3380CC4-5D6E-409C-BE32-E72D297353CC}">
              <c16:uniqueId val="{0000000E-EC47-4532-A4BB-E647E582F65B}"/>
            </c:ext>
          </c:extLst>
        </c:ser>
        <c:dLbls>
          <c:showLegendKey val="0"/>
          <c:showVal val="0"/>
          <c:showCatName val="1"/>
          <c:showSerName val="0"/>
          <c:showPercent val="1"/>
          <c:showBubbleSize val="0"/>
          <c:showLeaderLines val="0"/>
        </c:dLbls>
        <c:firstSliceAng val="0"/>
      </c:pieChart>
    </c:plotArea>
    <c:plotVisOnly val="1"/>
    <c:dispBlanksAs val="zero"/>
    <c:showDLblsOverMax val="0"/>
  </c:chart>
  <c:txPr>
    <a:bodyPr/>
    <a:lstStyle/>
    <a:p>
      <a:pPr>
        <a:defRPr sz="1600">
          <a:solidFill>
            <a:schemeClr val="bg1"/>
          </a:solidFill>
          <a:latin typeface="Century Gothic"/>
          <a:cs typeface="Century Gothic"/>
        </a:defRPr>
      </a:pPr>
      <a:endParaRPr lang="it-IT"/>
    </a:p>
  </c:txPr>
  <c:externalData r:id="rId2">
    <c:autoUpdate val="0"/>
  </c:externalData>
</c:chartSpace>
</file>

<file path=ppt/charts/chart20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1153846153846155E-2"/>
          <c:y val="3.1730766828379255E-2"/>
          <c:w val="0.78076923076923077"/>
          <c:h val="0.75441930993191175"/>
        </c:manualLayout>
      </c:layout>
      <c:lineChart>
        <c:grouping val="standard"/>
        <c:varyColors val="0"/>
        <c:ser>
          <c:idx val="0"/>
          <c:order val="0"/>
          <c:tx>
            <c:strRef>
              <c:f>Foglio1!$A$2</c:f>
              <c:strCache>
                <c:ptCount val="1"/>
                <c:pt idx="0">
                  <c:v>Più giustizia sociale</c:v>
                </c:pt>
              </c:strCache>
            </c:strRef>
          </c:tx>
          <c:spPr>
            <a:ln w="76200" cap="rnd">
              <a:solidFill>
                <a:schemeClr val="accent1"/>
              </a:solidFill>
              <a:round/>
            </a:ln>
            <a:effectLst/>
          </c:spPr>
          <c:marker>
            <c:symbol val="circle"/>
            <c:size val="20"/>
            <c:spPr>
              <a:solidFill>
                <a:schemeClr val="accent1"/>
              </a:solidFill>
              <a:ln w="9525">
                <a:solidFill>
                  <a:schemeClr val="bg1"/>
                </a:solidFill>
              </a:ln>
              <a:effectLst/>
            </c:spPr>
          </c:marker>
          <c:dLbls>
            <c:dLbl>
              <c:idx val="1"/>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accent1"/>
                      </a:solidFill>
                      <a:latin typeface="+mn-lt"/>
                      <a:ea typeface="+mn-ea"/>
                      <a:cs typeface="+mn-cs"/>
                    </a:defRPr>
                  </a:pPr>
                  <a:endParaRPr lang="it-IT"/>
                </a:p>
              </c:txPr>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ADB3-4E39-80C6-5EBB6F7B6A4F}"/>
                </c:ext>
              </c:extLst>
            </c:dLbl>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bg1"/>
                    </a:solidFill>
                    <a:latin typeface="+mn-lt"/>
                    <a:ea typeface="+mn-ea"/>
                    <a:cs typeface="+mn-cs"/>
                  </a:defRPr>
                </a:pPr>
                <a:endParaRPr lang="it-IT"/>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Foglio1!$B$1:$E$1</c:f>
              <c:strCache>
                <c:ptCount val="4"/>
                <c:pt idx="0">
                  <c:v>2018</c:v>
                </c:pt>
                <c:pt idx="1">
                  <c:v>2020</c:v>
                </c:pt>
                <c:pt idx="2">
                  <c:v>2021</c:v>
                </c:pt>
                <c:pt idx="3">
                  <c:v>2022</c:v>
                </c:pt>
              </c:strCache>
            </c:strRef>
          </c:cat>
          <c:val>
            <c:numRef>
              <c:f>Foglio1!$B$2:$E$2</c:f>
              <c:numCache>
                <c:formatCode>General</c:formatCode>
                <c:ptCount val="4"/>
                <c:pt idx="0">
                  <c:v>36</c:v>
                </c:pt>
                <c:pt idx="1">
                  <c:v>37</c:v>
                </c:pt>
                <c:pt idx="2">
                  <c:v>43</c:v>
                </c:pt>
                <c:pt idx="3">
                  <c:v>40</c:v>
                </c:pt>
              </c:numCache>
            </c:numRef>
          </c:val>
          <c:smooth val="0"/>
          <c:extLst>
            <c:ext xmlns:c16="http://schemas.microsoft.com/office/drawing/2014/chart" uri="{C3380CC4-5D6E-409C-BE32-E72D297353CC}">
              <c16:uniqueId val="{00000000-ADB3-4E39-80C6-5EBB6F7B6A4F}"/>
            </c:ext>
          </c:extLst>
        </c:ser>
        <c:ser>
          <c:idx val="1"/>
          <c:order val="1"/>
          <c:tx>
            <c:strRef>
              <c:f>Foglio1!$A$3</c:f>
              <c:strCache>
                <c:ptCount val="1"/>
                <c:pt idx="0">
                  <c:v>Pensare prima agli italiani</c:v>
                </c:pt>
              </c:strCache>
            </c:strRef>
          </c:tx>
          <c:spPr>
            <a:ln w="76200" cap="rnd">
              <a:solidFill>
                <a:schemeClr val="accent3"/>
              </a:solidFill>
              <a:round/>
            </a:ln>
            <a:effectLst/>
          </c:spPr>
          <c:marker>
            <c:symbol val="circle"/>
            <c:size val="20"/>
            <c:spPr>
              <a:solidFill>
                <a:schemeClr val="accent3"/>
              </a:solidFill>
              <a:ln w="9525">
                <a:solidFill>
                  <a:schemeClr val="bg1"/>
                </a:solidFill>
              </a:ln>
              <a:effectLst/>
            </c:spPr>
          </c:marker>
          <c:dLbls>
            <c:dLbl>
              <c:idx val="2"/>
              <c:layout>
                <c:manualLayout>
                  <c:x val="-1.3751727835094893E-2"/>
                  <c:y val="-8.4333419418005359E-2"/>
                </c:manualLayout>
              </c:layout>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accent3"/>
                      </a:solidFill>
                      <a:latin typeface="+mn-lt"/>
                      <a:ea typeface="+mn-ea"/>
                      <a:cs typeface="+mn-cs"/>
                    </a:defRPr>
                  </a:pPr>
                  <a:endParaRPr lang="it-IT"/>
                </a:p>
              </c:txPr>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ADB3-4E39-80C6-5EBB6F7B6A4F}"/>
                </c:ext>
              </c:extLst>
            </c:dLbl>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bg1"/>
                    </a:solidFill>
                    <a:latin typeface="+mn-lt"/>
                    <a:ea typeface="+mn-ea"/>
                    <a:cs typeface="+mn-cs"/>
                  </a:defRPr>
                </a:pPr>
                <a:endParaRPr lang="it-IT"/>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Foglio1!$B$1:$E$1</c:f>
              <c:strCache>
                <c:ptCount val="4"/>
                <c:pt idx="0">
                  <c:v>2018</c:v>
                </c:pt>
                <c:pt idx="1">
                  <c:v>2020</c:v>
                </c:pt>
                <c:pt idx="2">
                  <c:v>2021</c:v>
                </c:pt>
                <c:pt idx="3">
                  <c:v>2022</c:v>
                </c:pt>
              </c:strCache>
            </c:strRef>
          </c:cat>
          <c:val>
            <c:numRef>
              <c:f>Foglio1!$B$3:$E$3</c:f>
              <c:numCache>
                <c:formatCode>General</c:formatCode>
                <c:ptCount val="4"/>
                <c:pt idx="0">
                  <c:v>36</c:v>
                </c:pt>
                <c:pt idx="1">
                  <c:v>35</c:v>
                </c:pt>
                <c:pt idx="2">
                  <c:v>30</c:v>
                </c:pt>
                <c:pt idx="3">
                  <c:v>30</c:v>
                </c:pt>
              </c:numCache>
            </c:numRef>
          </c:val>
          <c:smooth val="0"/>
          <c:extLst>
            <c:ext xmlns:c16="http://schemas.microsoft.com/office/drawing/2014/chart" uri="{C3380CC4-5D6E-409C-BE32-E72D297353CC}">
              <c16:uniqueId val="{00000001-ADB3-4E39-80C6-5EBB6F7B6A4F}"/>
            </c:ext>
          </c:extLst>
        </c:ser>
        <c:ser>
          <c:idx val="2"/>
          <c:order val="2"/>
          <c:tx>
            <c:strRef>
              <c:f>Foglio1!$A$4</c:f>
              <c:strCache>
                <c:ptCount val="1"/>
                <c:pt idx="0">
                  <c:v>Più moderazione ed equilibrio politico</c:v>
                </c:pt>
              </c:strCache>
            </c:strRef>
          </c:tx>
          <c:spPr>
            <a:ln w="76200" cap="rnd">
              <a:solidFill>
                <a:srgbClr val="7F7F7F"/>
              </a:solidFill>
              <a:round/>
            </a:ln>
            <a:effectLst/>
          </c:spPr>
          <c:marker>
            <c:symbol val="circle"/>
            <c:size val="20"/>
            <c:spPr>
              <a:solidFill>
                <a:srgbClr val="7F7F7F"/>
              </a:solidFill>
              <a:ln w="9525">
                <a:solidFill>
                  <a:schemeClr val="bg1"/>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bg1"/>
                    </a:solidFill>
                    <a:latin typeface="+mn-lt"/>
                    <a:ea typeface="+mn-ea"/>
                    <a:cs typeface="+mn-cs"/>
                  </a:defRPr>
                </a:pPr>
                <a:endParaRPr lang="it-IT"/>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Foglio1!$B$1:$E$1</c:f>
              <c:strCache>
                <c:ptCount val="4"/>
                <c:pt idx="0">
                  <c:v>2018</c:v>
                </c:pt>
                <c:pt idx="1">
                  <c:v>2020</c:v>
                </c:pt>
                <c:pt idx="2">
                  <c:v>2021</c:v>
                </c:pt>
                <c:pt idx="3">
                  <c:v>2022</c:v>
                </c:pt>
              </c:strCache>
            </c:strRef>
          </c:cat>
          <c:val>
            <c:numRef>
              <c:f>Foglio1!$B$4:$E$4</c:f>
              <c:numCache>
                <c:formatCode>General</c:formatCode>
                <c:ptCount val="4"/>
                <c:pt idx="0">
                  <c:v>28</c:v>
                </c:pt>
                <c:pt idx="1">
                  <c:v>28</c:v>
                </c:pt>
                <c:pt idx="2">
                  <c:v>27</c:v>
                </c:pt>
                <c:pt idx="3">
                  <c:v>30</c:v>
                </c:pt>
              </c:numCache>
            </c:numRef>
          </c:val>
          <c:smooth val="0"/>
          <c:extLst>
            <c:ext xmlns:c16="http://schemas.microsoft.com/office/drawing/2014/chart" uri="{C3380CC4-5D6E-409C-BE32-E72D297353CC}">
              <c16:uniqueId val="{00000002-ADB3-4E39-80C6-5EBB6F7B6A4F}"/>
            </c:ext>
          </c:extLst>
        </c:ser>
        <c:dLbls>
          <c:showLegendKey val="0"/>
          <c:showVal val="0"/>
          <c:showCatName val="0"/>
          <c:showSerName val="0"/>
          <c:showPercent val="0"/>
          <c:showBubbleSize val="0"/>
        </c:dLbls>
        <c:marker val="1"/>
        <c:smooth val="0"/>
        <c:axId val="1496983135"/>
        <c:axId val="1496983967"/>
      </c:lineChart>
      <c:catAx>
        <c:axId val="149698313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it-IT"/>
          </a:p>
        </c:txPr>
        <c:crossAx val="1496983967"/>
        <c:crosses val="autoZero"/>
        <c:auto val="1"/>
        <c:lblAlgn val="ctr"/>
        <c:lblOffset val="100"/>
        <c:noMultiLvlLbl val="0"/>
      </c:catAx>
      <c:valAx>
        <c:axId val="1496983967"/>
        <c:scaling>
          <c:orientation val="minMax"/>
        </c:scaling>
        <c:delete val="1"/>
        <c:axPos val="l"/>
        <c:numFmt formatCode="General" sourceLinked="1"/>
        <c:majorTickMark val="none"/>
        <c:minorTickMark val="none"/>
        <c:tickLblPos val="nextTo"/>
        <c:crossAx val="1496983135"/>
        <c:crosses val="autoZero"/>
        <c:crossBetween val="between"/>
      </c:valAx>
      <c:spPr>
        <a:noFill/>
        <a:ln>
          <a:noFill/>
        </a:ln>
        <a:effectLst/>
      </c:spPr>
    </c:plotArea>
    <c:legend>
      <c:legendPos val="r"/>
      <c:layout>
        <c:manualLayout>
          <c:xMode val="edge"/>
          <c:yMode val="edge"/>
          <c:x val="0.81360448213204117"/>
          <c:y val="0.11233123013845926"/>
          <c:w val="0.17485705632949727"/>
          <c:h val="0.68787824101011552"/>
        </c:manualLayout>
      </c:layout>
      <c:overlay val="0"/>
      <c:spPr>
        <a:noFill/>
        <a:ln>
          <a:noFill/>
        </a:ln>
        <a:effectLst/>
      </c:spPr>
      <c:txPr>
        <a:bodyPr rot="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it-IT"/>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it-IT"/>
    </a:p>
  </c:txPr>
  <c:externalData r:id="rId3">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1.9950124688279301E-2"/>
          <c:y val="0.14257693436589799"/>
          <c:w val="0.93516209476309198"/>
          <c:h val="0.44068320877830702"/>
        </c:manualLayout>
      </c:layout>
      <c:barChart>
        <c:barDir val="col"/>
        <c:grouping val="clustered"/>
        <c:varyColors val="0"/>
        <c:ser>
          <c:idx val="0"/>
          <c:order val="0"/>
          <c:tx>
            <c:strRef>
              <c:f>Foglio1!$B$1</c:f>
              <c:strCache>
                <c:ptCount val="1"/>
                <c:pt idx="0">
                  <c:v>Serie 1</c:v>
                </c:pt>
              </c:strCache>
            </c:strRef>
          </c:tx>
          <c:spPr>
            <a:solidFill>
              <a:srgbClr val="9F0101"/>
            </a:solidFill>
            <a:ln>
              <a:solidFill>
                <a:srgbClr val="9F0101"/>
              </a:solidFill>
            </a:ln>
          </c:spPr>
          <c:invertIfNegative val="0"/>
          <c:dPt>
            <c:idx val="0"/>
            <c:invertIfNegative val="0"/>
            <c:bubble3D val="0"/>
            <c:spPr>
              <a:solidFill>
                <a:srgbClr val="F5910C"/>
              </a:solidFill>
              <a:ln>
                <a:noFill/>
              </a:ln>
            </c:spPr>
            <c:extLst>
              <c:ext xmlns:c16="http://schemas.microsoft.com/office/drawing/2014/chart" uri="{C3380CC4-5D6E-409C-BE32-E72D297353CC}">
                <c16:uniqueId val="{00000001-DDA7-4295-95F7-A3527AE72174}"/>
              </c:ext>
            </c:extLst>
          </c:dPt>
          <c:dPt>
            <c:idx val="1"/>
            <c:invertIfNegative val="0"/>
            <c:bubble3D val="0"/>
            <c:spPr>
              <a:solidFill>
                <a:srgbClr val="F5910F"/>
              </a:solidFill>
              <a:ln>
                <a:noFill/>
              </a:ln>
            </c:spPr>
            <c:extLst>
              <c:ext xmlns:c16="http://schemas.microsoft.com/office/drawing/2014/chart" uri="{C3380CC4-5D6E-409C-BE32-E72D297353CC}">
                <c16:uniqueId val="{00000003-DDA7-4295-95F7-A3527AE72174}"/>
              </c:ext>
            </c:extLst>
          </c:dPt>
          <c:dPt>
            <c:idx val="2"/>
            <c:invertIfNegative val="0"/>
            <c:bubble3D val="0"/>
            <c:spPr>
              <a:solidFill>
                <a:srgbClr val="54A8C9"/>
              </a:solidFill>
              <a:ln>
                <a:noFill/>
              </a:ln>
            </c:spPr>
            <c:extLst>
              <c:ext xmlns:c16="http://schemas.microsoft.com/office/drawing/2014/chart" uri="{C3380CC4-5D6E-409C-BE32-E72D297353CC}">
                <c16:uniqueId val="{00000005-DDA7-4295-95F7-A3527AE72174}"/>
              </c:ext>
            </c:extLst>
          </c:dPt>
          <c:dPt>
            <c:idx val="3"/>
            <c:invertIfNegative val="0"/>
            <c:bubble3D val="0"/>
            <c:spPr>
              <a:solidFill>
                <a:srgbClr val="54A8C9"/>
              </a:solidFill>
              <a:ln>
                <a:noFill/>
              </a:ln>
            </c:spPr>
            <c:extLst>
              <c:ext xmlns:c16="http://schemas.microsoft.com/office/drawing/2014/chart" uri="{C3380CC4-5D6E-409C-BE32-E72D297353CC}">
                <c16:uniqueId val="{00000007-DDA7-4295-95F7-A3527AE72174}"/>
              </c:ext>
            </c:extLst>
          </c:dPt>
          <c:dPt>
            <c:idx val="4"/>
            <c:invertIfNegative val="0"/>
            <c:bubble3D val="0"/>
            <c:spPr>
              <a:solidFill>
                <a:schemeClr val="accent5"/>
              </a:solidFill>
              <a:ln>
                <a:noFill/>
              </a:ln>
            </c:spPr>
            <c:extLst>
              <c:ext xmlns:c16="http://schemas.microsoft.com/office/drawing/2014/chart" uri="{C3380CC4-5D6E-409C-BE32-E72D297353CC}">
                <c16:uniqueId val="{00000009-DDA7-4295-95F7-A3527AE72174}"/>
              </c:ext>
            </c:extLst>
          </c:dPt>
          <c:dLbls>
            <c:dLbl>
              <c:idx val="2"/>
              <c:layout>
                <c:manualLayout>
                  <c:x val="-1.05767222307505E-7"/>
                  <c:y val="0"/>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DDA7-4295-95F7-A3527AE72174}"/>
                </c:ext>
              </c:extLst>
            </c:dLbl>
            <c:spPr>
              <a:noFill/>
              <a:ln>
                <a:noFill/>
              </a:ln>
              <a:effectLst/>
            </c:spPr>
            <c:txPr>
              <a:bodyPr/>
              <a:lstStyle/>
              <a:p>
                <a:pPr>
                  <a:defRPr sz="1800"/>
                </a:pPr>
                <a:endParaRPr lang="it-IT"/>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Foglio1!$A$2:$A$5</c:f>
              <c:strCache>
                <c:ptCount val="4"/>
                <c:pt idx="0">
                  <c:v>molto</c:v>
                </c:pt>
                <c:pt idx="1">
                  <c:v>abbastanza</c:v>
                </c:pt>
                <c:pt idx="2">
                  <c:v>poco</c:v>
                </c:pt>
                <c:pt idx="3">
                  <c:v>per niente</c:v>
                </c:pt>
              </c:strCache>
            </c:strRef>
          </c:cat>
          <c:val>
            <c:numRef>
              <c:f>Foglio1!$B$2:$B$5</c:f>
              <c:numCache>
                <c:formatCode>0</c:formatCode>
                <c:ptCount val="4"/>
                <c:pt idx="0">
                  <c:v>9</c:v>
                </c:pt>
                <c:pt idx="1">
                  <c:v>44</c:v>
                </c:pt>
                <c:pt idx="2">
                  <c:v>36</c:v>
                </c:pt>
                <c:pt idx="3">
                  <c:v>11</c:v>
                </c:pt>
              </c:numCache>
            </c:numRef>
          </c:val>
          <c:extLst>
            <c:ext xmlns:c16="http://schemas.microsoft.com/office/drawing/2014/chart" uri="{C3380CC4-5D6E-409C-BE32-E72D297353CC}">
              <c16:uniqueId val="{0000000A-DDA7-4295-95F7-A3527AE72174}"/>
            </c:ext>
          </c:extLst>
        </c:ser>
        <c:dLbls>
          <c:showLegendKey val="0"/>
          <c:showVal val="0"/>
          <c:showCatName val="0"/>
          <c:showSerName val="0"/>
          <c:showPercent val="0"/>
          <c:showBubbleSize val="0"/>
        </c:dLbls>
        <c:gapWidth val="50"/>
        <c:axId val="1764647720"/>
        <c:axId val="1764651112"/>
      </c:barChart>
      <c:catAx>
        <c:axId val="1764647720"/>
        <c:scaling>
          <c:orientation val="minMax"/>
        </c:scaling>
        <c:delete val="0"/>
        <c:axPos val="b"/>
        <c:numFmt formatCode="General" sourceLinked="0"/>
        <c:majorTickMark val="none"/>
        <c:minorTickMark val="none"/>
        <c:tickLblPos val="nextTo"/>
        <c:spPr>
          <a:ln w="12700" cmpd="sng">
            <a:solidFill>
              <a:schemeClr val="tx1"/>
            </a:solidFill>
          </a:ln>
          <a:effectLst/>
        </c:spPr>
        <c:txPr>
          <a:bodyPr/>
          <a:lstStyle/>
          <a:p>
            <a:pPr>
              <a:defRPr sz="1400" cap="none"/>
            </a:pPr>
            <a:endParaRPr lang="it-IT"/>
          </a:p>
        </c:txPr>
        <c:crossAx val="1764651112"/>
        <c:crosses val="autoZero"/>
        <c:auto val="1"/>
        <c:lblAlgn val="ctr"/>
        <c:lblOffset val="100"/>
        <c:noMultiLvlLbl val="0"/>
      </c:catAx>
      <c:valAx>
        <c:axId val="1764651112"/>
        <c:scaling>
          <c:orientation val="minMax"/>
        </c:scaling>
        <c:delete val="1"/>
        <c:axPos val="l"/>
        <c:numFmt formatCode="0" sourceLinked="1"/>
        <c:majorTickMark val="out"/>
        <c:minorTickMark val="none"/>
        <c:tickLblPos val="nextTo"/>
        <c:crossAx val="1764647720"/>
        <c:crosses val="autoZero"/>
        <c:crossBetween val="between"/>
      </c:valAx>
    </c:plotArea>
    <c:plotVisOnly val="1"/>
    <c:dispBlanksAs val="gap"/>
    <c:showDLblsOverMax val="0"/>
  </c:chart>
  <c:txPr>
    <a:bodyPr/>
    <a:lstStyle/>
    <a:p>
      <a:pPr>
        <a:defRPr sz="1800">
          <a:latin typeface="Calibri"/>
          <a:cs typeface="Calibri"/>
        </a:defRPr>
      </a:pPr>
      <a:endParaRPr lang="it-IT"/>
    </a:p>
  </c:txPr>
  <c:externalData r:id="rId2">
    <c:autoUpdate val="0"/>
  </c:externalData>
</c:chartSpace>
</file>

<file path=ppt/charts/chart2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1.9950124688279301E-2"/>
          <c:y val="0.15421812698944501"/>
          <c:w val="0.93786690877474899"/>
          <c:h val="0.50090902998827302"/>
        </c:manualLayout>
      </c:layout>
      <c:barChart>
        <c:barDir val="col"/>
        <c:grouping val="clustered"/>
        <c:varyColors val="0"/>
        <c:ser>
          <c:idx val="0"/>
          <c:order val="0"/>
          <c:tx>
            <c:strRef>
              <c:f>Foglio1!$B$1</c:f>
              <c:strCache>
                <c:ptCount val="1"/>
                <c:pt idx="0">
                  <c:v>Serie 1</c:v>
                </c:pt>
              </c:strCache>
            </c:strRef>
          </c:tx>
          <c:spPr>
            <a:solidFill>
              <a:srgbClr val="9F0101"/>
            </a:solidFill>
            <a:ln>
              <a:solidFill>
                <a:srgbClr val="9F0101"/>
              </a:solidFill>
            </a:ln>
          </c:spPr>
          <c:invertIfNegative val="0"/>
          <c:dPt>
            <c:idx val="0"/>
            <c:invertIfNegative val="0"/>
            <c:bubble3D val="0"/>
            <c:spPr>
              <a:solidFill>
                <a:srgbClr val="CA5817"/>
              </a:solidFill>
              <a:ln>
                <a:noFill/>
              </a:ln>
            </c:spPr>
            <c:extLst>
              <c:ext xmlns:c16="http://schemas.microsoft.com/office/drawing/2014/chart" uri="{C3380CC4-5D6E-409C-BE32-E72D297353CC}">
                <c16:uniqueId val="{00000001-2092-43EC-B8DC-89912A64028E}"/>
              </c:ext>
            </c:extLst>
          </c:dPt>
          <c:dPt>
            <c:idx val="1"/>
            <c:invertIfNegative val="0"/>
            <c:bubble3D val="0"/>
            <c:spPr>
              <a:solidFill>
                <a:srgbClr val="F5910F"/>
              </a:solidFill>
              <a:ln>
                <a:noFill/>
              </a:ln>
            </c:spPr>
            <c:extLst>
              <c:ext xmlns:c16="http://schemas.microsoft.com/office/drawing/2014/chart" uri="{C3380CC4-5D6E-409C-BE32-E72D297353CC}">
                <c16:uniqueId val="{00000003-2092-43EC-B8DC-89912A64028E}"/>
              </c:ext>
            </c:extLst>
          </c:dPt>
          <c:dPt>
            <c:idx val="2"/>
            <c:invertIfNegative val="0"/>
            <c:bubble3D val="0"/>
            <c:spPr>
              <a:solidFill>
                <a:srgbClr val="54A8C9"/>
              </a:solidFill>
              <a:ln>
                <a:noFill/>
              </a:ln>
            </c:spPr>
            <c:extLst>
              <c:ext xmlns:c16="http://schemas.microsoft.com/office/drawing/2014/chart" uri="{C3380CC4-5D6E-409C-BE32-E72D297353CC}">
                <c16:uniqueId val="{00000005-2092-43EC-B8DC-89912A64028E}"/>
              </c:ext>
            </c:extLst>
          </c:dPt>
          <c:dPt>
            <c:idx val="3"/>
            <c:invertIfNegative val="0"/>
            <c:bubble3D val="0"/>
            <c:spPr>
              <a:solidFill>
                <a:srgbClr val="645A6E"/>
              </a:solidFill>
              <a:ln>
                <a:noFill/>
              </a:ln>
            </c:spPr>
            <c:extLst>
              <c:ext xmlns:c16="http://schemas.microsoft.com/office/drawing/2014/chart" uri="{C3380CC4-5D6E-409C-BE32-E72D297353CC}">
                <c16:uniqueId val="{00000007-2092-43EC-B8DC-89912A64028E}"/>
              </c:ext>
            </c:extLst>
          </c:dPt>
          <c:dPt>
            <c:idx val="4"/>
            <c:invertIfNegative val="0"/>
            <c:bubble3D val="0"/>
            <c:spPr>
              <a:solidFill>
                <a:schemeClr val="accent5"/>
              </a:solidFill>
              <a:ln>
                <a:noFill/>
              </a:ln>
            </c:spPr>
            <c:extLst>
              <c:ext xmlns:c16="http://schemas.microsoft.com/office/drawing/2014/chart" uri="{C3380CC4-5D6E-409C-BE32-E72D297353CC}">
                <c16:uniqueId val="{00000009-2092-43EC-B8DC-89912A64028E}"/>
              </c:ext>
            </c:extLst>
          </c:dPt>
          <c:dLbls>
            <c:dLbl>
              <c:idx val="2"/>
              <c:layout>
                <c:manualLayout>
                  <c:x val="-1.05767222307505E-7"/>
                  <c:y val="0"/>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2092-43EC-B8DC-89912A64028E}"/>
                </c:ext>
              </c:extLst>
            </c:dLbl>
            <c:spPr>
              <a:noFill/>
              <a:ln>
                <a:noFill/>
              </a:ln>
              <a:effectLst/>
            </c:spPr>
            <c:txPr>
              <a:bodyPr/>
              <a:lstStyle/>
              <a:p>
                <a:pPr>
                  <a:defRPr sz="1800"/>
                </a:pPr>
                <a:endParaRPr lang="it-IT"/>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Foglio1!$A$2:$A$5</c:f>
              <c:strCache>
                <c:ptCount val="4"/>
                <c:pt idx="0">
                  <c:v>del tutto d'accordo</c:v>
                </c:pt>
                <c:pt idx="1">
                  <c:v>d'accordo</c:v>
                </c:pt>
                <c:pt idx="2">
                  <c:v>in disaccordo</c:v>
                </c:pt>
                <c:pt idx="3">
                  <c:v>del tutto in disaccordo</c:v>
                </c:pt>
              </c:strCache>
            </c:strRef>
          </c:cat>
          <c:val>
            <c:numRef>
              <c:f>Foglio1!$B$2:$B$5</c:f>
              <c:numCache>
                <c:formatCode>0</c:formatCode>
                <c:ptCount val="4"/>
                <c:pt idx="0">
                  <c:v>5</c:v>
                </c:pt>
                <c:pt idx="1">
                  <c:v>21</c:v>
                </c:pt>
                <c:pt idx="2">
                  <c:v>45</c:v>
                </c:pt>
                <c:pt idx="3">
                  <c:v>29</c:v>
                </c:pt>
              </c:numCache>
            </c:numRef>
          </c:val>
          <c:extLst>
            <c:ext xmlns:c16="http://schemas.microsoft.com/office/drawing/2014/chart" uri="{C3380CC4-5D6E-409C-BE32-E72D297353CC}">
              <c16:uniqueId val="{0000000A-2092-43EC-B8DC-89912A64028E}"/>
            </c:ext>
          </c:extLst>
        </c:ser>
        <c:dLbls>
          <c:showLegendKey val="0"/>
          <c:showVal val="0"/>
          <c:showCatName val="0"/>
          <c:showSerName val="0"/>
          <c:showPercent val="0"/>
          <c:showBubbleSize val="0"/>
        </c:dLbls>
        <c:gapWidth val="50"/>
        <c:axId val="1768087480"/>
        <c:axId val="-2108083864"/>
      </c:barChart>
      <c:catAx>
        <c:axId val="1768087480"/>
        <c:scaling>
          <c:orientation val="minMax"/>
        </c:scaling>
        <c:delete val="0"/>
        <c:axPos val="b"/>
        <c:numFmt formatCode="General" sourceLinked="0"/>
        <c:majorTickMark val="none"/>
        <c:minorTickMark val="none"/>
        <c:tickLblPos val="nextTo"/>
        <c:spPr>
          <a:ln w="12700" cmpd="sng">
            <a:solidFill>
              <a:schemeClr val="tx1"/>
            </a:solidFill>
          </a:ln>
          <a:effectLst/>
        </c:spPr>
        <c:txPr>
          <a:bodyPr/>
          <a:lstStyle/>
          <a:p>
            <a:pPr>
              <a:defRPr sz="1200" cap="none" baseline="0"/>
            </a:pPr>
            <a:endParaRPr lang="it-IT"/>
          </a:p>
        </c:txPr>
        <c:crossAx val="-2108083864"/>
        <c:crosses val="autoZero"/>
        <c:auto val="1"/>
        <c:lblAlgn val="ctr"/>
        <c:lblOffset val="100"/>
        <c:noMultiLvlLbl val="0"/>
      </c:catAx>
      <c:valAx>
        <c:axId val="-2108083864"/>
        <c:scaling>
          <c:orientation val="minMax"/>
        </c:scaling>
        <c:delete val="1"/>
        <c:axPos val="l"/>
        <c:numFmt formatCode="0" sourceLinked="1"/>
        <c:majorTickMark val="out"/>
        <c:minorTickMark val="none"/>
        <c:tickLblPos val="nextTo"/>
        <c:crossAx val="1768087480"/>
        <c:crosses val="autoZero"/>
        <c:crossBetween val="between"/>
      </c:valAx>
    </c:plotArea>
    <c:plotVisOnly val="1"/>
    <c:dispBlanksAs val="gap"/>
    <c:showDLblsOverMax val="0"/>
  </c:chart>
  <c:txPr>
    <a:bodyPr/>
    <a:lstStyle/>
    <a:p>
      <a:pPr>
        <a:defRPr sz="1800">
          <a:latin typeface="Calibri"/>
          <a:cs typeface="Calibri"/>
        </a:defRPr>
      </a:pPr>
      <a:endParaRPr lang="it-IT"/>
    </a:p>
  </c:txPr>
  <c:externalData r:id="rId2">
    <c:autoUpdate val="0"/>
  </c:externalData>
</c:chartSpace>
</file>

<file path=ppt/charts/chart2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1.9950124688279301E-2"/>
          <c:y val="0.15421812698944501"/>
          <c:w val="0.93786690877474899"/>
          <c:h val="0.50090902998827302"/>
        </c:manualLayout>
      </c:layout>
      <c:barChart>
        <c:barDir val="col"/>
        <c:grouping val="clustered"/>
        <c:varyColors val="0"/>
        <c:ser>
          <c:idx val="0"/>
          <c:order val="0"/>
          <c:tx>
            <c:strRef>
              <c:f>Foglio1!$B$1</c:f>
              <c:strCache>
                <c:ptCount val="1"/>
                <c:pt idx="0">
                  <c:v>Serie 1</c:v>
                </c:pt>
              </c:strCache>
            </c:strRef>
          </c:tx>
          <c:spPr>
            <a:solidFill>
              <a:srgbClr val="9F0101"/>
            </a:solidFill>
            <a:ln>
              <a:solidFill>
                <a:srgbClr val="9F0101"/>
              </a:solidFill>
            </a:ln>
          </c:spPr>
          <c:invertIfNegative val="0"/>
          <c:dPt>
            <c:idx val="0"/>
            <c:invertIfNegative val="0"/>
            <c:bubble3D val="0"/>
            <c:spPr>
              <a:solidFill>
                <a:srgbClr val="CA5817"/>
              </a:solidFill>
              <a:ln>
                <a:noFill/>
              </a:ln>
            </c:spPr>
            <c:extLst>
              <c:ext xmlns:c16="http://schemas.microsoft.com/office/drawing/2014/chart" uri="{C3380CC4-5D6E-409C-BE32-E72D297353CC}">
                <c16:uniqueId val="{00000001-955C-426D-AD64-33C6DB1D23EC}"/>
              </c:ext>
            </c:extLst>
          </c:dPt>
          <c:dPt>
            <c:idx val="1"/>
            <c:invertIfNegative val="0"/>
            <c:bubble3D val="0"/>
            <c:spPr>
              <a:solidFill>
                <a:srgbClr val="F5910F"/>
              </a:solidFill>
              <a:ln>
                <a:noFill/>
              </a:ln>
            </c:spPr>
            <c:extLst>
              <c:ext xmlns:c16="http://schemas.microsoft.com/office/drawing/2014/chart" uri="{C3380CC4-5D6E-409C-BE32-E72D297353CC}">
                <c16:uniqueId val="{00000003-955C-426D-AD64-33C6DB1D23EC}"/>
              </c:ext>
            </c:extLst>
          </c:dPt>
          <c:dPt>
            <c:idx val="2"/>
            <c:invertIfNegative val="0"/>
            <c:bubble3D val="0"/>
            <c:spPr>
              <a:solidFill>
                <a:srgbClr val="54A8C9"/>
              </a:solidFill>
              <a:ln>
                <a:noFill/>
              </a:ln>
            </c:spPr>
            <c:extLst>
              <c:ext xmlns:c16="http://schemas.microsoft.com/office/drawing/2014/chart" uri="{C3380CC4-5D6E-409C-BE32-E72D297353CC}">
                <c16:uniqueId val="{00000005-955C-426D-AD64-33C6DB1D23EC}"/>
              </c:ext>
            </c:extLst>
          </c:dPt>
          <c:dPt>
            <c:idx val="3"/>
            <c:invertIfNegative val="0"/>
            <c:bubble3D val="0"/>
            <c:spPr>
              <a:solidFill>
                <a:srgbClr val="645A6E"/>
              </a:solidFill>
              <a:ln>
                <a:noFill/>
              </a:ln>
            </c:spPr>
            <c:extLst>
              <c:ext xmlns:c16="http://schemas.microsoft.com/office/drawing/2014/chart" uri="{C3380CC4-5D6E-409C-BE32-E72D297353CC}">
                <c16:uniqueId val="{00000007-955C-426D-AD64-33C6DB1D23EC}"/>
              </c:ext>
            </c:extLst>
          </c:dPt>
          <c:dPt>
            <c:idx val="4"/>
            <c:invertIfNegative val="0"/>
            <c:bubble3D val="0"/>
            <c:spPr>
              <a:solidFill>
                <a:schemeClr val="accent5"/>
              </a:solidFill>
              <a:ln>
                <a:noFill/>
              </a:ln>
            </c:spPr>
            <c:extLst>
              <c:ext xmlns:c16="http://schemas.microsoft.com/office/drawing/2014/chart" uri="{C3380CC4-5D6E-409C-BE32-E72D297353CC}">
                <c16:uniqueId val="{00000009-955C-426D-AD64-33C6DB1D23EC}"/>
              </c:ext>
            </c:extLst>
          </c:dPt>
          <c:dLbls>
            <c:dLbl>
              <c:idx val="2"/>
              <c:layout>
                <c:manualLayout>
                  <c:x val="-1.05767222307505E-7"/>
                  <c:y val="0"/>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955C-426D-AD64-33C6DB1D23EC}"/>
                </c:ext>
              </c:extLst>
            </c:dLbl>
            <c:spPr>
              <a:noFill/>
              <a:ln>
                <a:noFill/>
              </a:ln>
              <a:effectLst/>
            </c:spPr>
            <c:txPr>
              <a:bodyPr/>
              <a:lstStyle/>
              <a:p>
                <a:pPr>
                  <a:defRPr sz="1800"/>
                </a:pPr>
                <a:endParaRPr lang="it-IT"/>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Foglio1!$A$2:$A$5</c:f>
              <c:strCache>
                <c:ptCount val="4"/>
                <c:pt idx="0">
                  <c:v>del tutto d'accordo</c:v>
                </c:pt>
                <c:pt idx="1">
                  <c:v>d'accordo</c:v>
                </c:pt>
                <c:pt idx="2">
                  <c:v>in disaccordo</c:v>
                </c:pt>
                <c:pt idx="3">
                  <c:v>del tutto in disaccordo</c:v>
                </c:pt>
              </c:strCache>
            </c:strRef>
          </c:cat>
          <c:val>
            <c:numRef>
              <c:f>Foglio1!$B$2:$B$5</c:f>
              <c:numCache>
                <c:formatCode>0</c:formatCode>
                <c:ptCount val="4"/>
                <c:pt idx="0">
                  <c:v>6</c:v>
                </c:pt>
                <c:pt idx="1">
                  <c:v>26</c:v>
                </c:pt>
                <c:pt idx="2">
                  <c:v>46</c:v>
                </c:pt>
                <c:pt idx="3">
                  <c:v>22</c:v>
                </c:pt>
              </c:numCache>
            </c:numRef>
          </c:val>
          <c:extLst>
            <c:ext xmlns:c16="http://schemas.microsoft.com/office/drawing/2014/chart" uri="{C3380CC4-5D6E-409C-BE32-E72D297353CC}">
              <c16:uniqueId val="{0000000A-955C-426D-AD64-33C6DB1D23EC}"/>
            </c:ext>
          </c:extLst>
        </c:ser>
        <c:dLbls>
          <c:showLegendKey val="0"/>
          <c:showVal val="0"/>
          <c:showCatName val="0"/>
          <c:showSerName val="0"/>
          <c:showPercent val="0"/>
          <c:showBubbleSize val="0"/>
        </c:dLbls>
        <c:gapWidth val="50"/>
        <c:axId val="1768087480"/>
        <c:axId val="-2108083864"/>
      </c:barChart>
      <c:catAx>
        <c:axId val="1768087480"/>
        <c:scaling>
          <c:orientation val="minMax"/>
        </c:scaling>
        <c:delete val="0"/>
        <c:axPos val="b"/>
        <c:numFmt formatCode="General" sourceLinked="0"/>
        <c:majorTickMark val="none"/>
        <c:minorTickMark val="none"/>
        <c:tickLblPos val="nextTo"/>
        <c:spPr>
          <a:ln w="12700" cmpd="sng">
            <a:solidFill>
              <a:schemeClr val="tx1"/>
            </a:solidFill>
          </a:ln>
          <a:effectLst/>
        </c:spPr>
        <c:txPr>
          <a:bodyPr/>
          <a:lstStyle/>
          <a:p>
            <a:pPr>
              <a:defRPr sz="1200" cap="none" baseline="0"/>
            </a:pPr>
            <a:endParaRPr lang="it-IT"/>
          </a:p>
        </c:txPr>
        <c:crossAx val="-2108083864"/>
        <c:crosses val="autoZero"/>
        <c:auto val="1"/>
        <c:lblAlgn val="ctr"/>
        <c:lblOffset val="100"/>
        <c:noMultiLvlLbl val="0"/>
      </c:catAx>
      <c:valAx>
        <c:axId val="-2108083864"/>
        <c:scaling>
          <c:orientation val="minMax"/>
        </c:scaling>
        <c:delete val="1"/>
        <c:axPos val="l"/>
        <c:numFmt formatCode="0" sourceLinked="1"/>
        <c:majorTickMark val="out"/>
        <c:minorTickMark val="none"/>
        <c:tickLblPos val="nextTo"/>
        <c:crossAx val="1768087480"/>
        <c:crosses val="autoZero"/>
        <c:crossBetween val="between"/>
      </c:valAx>
    </c:plotArea>
    <c:plotVisOnly val="1"/>
    <c:dispBlanksAs val="gap"/>
    <c:showDLblsOverMax val="0"/>
  </c:chart>
  <c:txPr>
    <a:bodyPr/>
    <a:lstStyle/>
    <a:p>
      <a:pPr>
        <a:defRPr sz="1800">
          <a:latin typeface="Calibri"/>
          <a:cs typeface="Calibri"/>
        </a:defRPr>
      </a:pPr>
      <a:endParaRPr lang="it-IT"/>
    </a:p>
  </c:txPr>
  <c:externalData r:id="rId2">
    <c:autoUpdate val="0"/>
  </c:externalData>
</c:chartSpace>
</file>

<file path=ppt/charts/chart2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1.9950124688279301E-2"/>
          <c:y val="0.15421812698944501"/>
          <c:w val="0.93786690877474899"/>
          <c:h val="0.50090902998827302"/>
        </c:manualLayout>
      </c:layout>
      <c:barChart>
        <c:barDir val="col"/>
        <c:grouping val="clustered"/>
        <c:varyColors val="0"/>
        <c:ser>
          <c:idx val="0"/>
          <c:order val="0"/>
          <c:tx>
            <c:strRef>
              <c:f>Foglio1!$B$1</c:f>
              <c:strCache>
                <c:ptCount val="1"/>
                <c:pt idx="0">
                  <c:v>Serie 1</c:v>
                </c:pt>
              </c:strCache>
            </c:strRef>
          </c:tx>
          <c:spPr>
            <a:solidFill>
              <a:srgbClr val="9F0101"/>
            </a:solidFill>
            <a:ln>
              <a:solidFill>
                <a:srgbClr val="9F0101"/>
              </a:solidFill>
            </a:ln>
          </c:spPr>
          <c:invertIfNegative val="0"/>
          <c:dPt>
            <c:idx val="0"/>
            <c:invertIfNegative val="0"/>
            <c:bubble3D val="0"/>
            <c:spPr>
              <a:solidFill>
                <a:srgbClr val="CA5817"/>
              </a:solidFill>
              <a:ln>
                <a:noFill/>
              </a:ln>
            </c:spPr>
            <c:extLst>
              <c:ext xmlns:c16="http://schemas.microsoft.com/office/drawing/2014/chart" uri="{C3380CC4-5D6E-409C-BE32-E72D297353CC}">
                <c16:uniqueId val="{00000001-2092-43EC-B8DC-89912A64028E}"/>
              </c:ext>
            </c:extLst>
          </c:dPt>
          <c:dPt>
            <c:idx val="1"/>
            <c:invertIfNegative val="0"/>
            <c:bubble3D val="0"/>
            <c:spPr>
              <a:solidFill>
                <a:srgbClr val="F5910F"/>
              </a:solidFill>
              <a:ln>
                <a:noFill/>
              </a:ln>
            </c:spPr>
            <c:extLst>
              <c:ext xmlns:c16="http://schemas.microsoft.com/office/drawing/2014/chart" uri="{C3380CC4-5D6E-409C-BE32-E72D297353CC}">
                <c16:uniqueId val="{00000003-2092-43EC-B8DC-89912A64028E}"/>
              </c:ext>
            </c:extLst>
          </c:dPt>
          <c:dPt>
            <c:idx val="2"/>
            <c:invertIfNegative val="0"/>
            <c:bubble3D val="0"/>
            <c:spPr>
              <a:solidFill>
                <a:srgbClr val="54A8C9"/>
              </a:solidFill>
              <a:ln>
                <a:noFill/>
              </a:ln>
            </c:spPr>
            <c:extLst>
              <c:ext xmlns:c16="http://schemas.microsoft.com/office/drawing/2014/chart" uri="{C3380CC4-5D6E-409C-BE32-E72D297353CC}">
                <c16:uniqueId val="{00000005-2092-43EC-B8DC-89912A64028E}"/>
              </c:ext>
            </c:extLst>
          </c:dPt>
          <c:dPt>
            <c:idx val="3"/>
            <c:invertIfNegative val="0"/>
            <c:bubble3D val="0"/>
            <c:spPr>
              <a:solidFill>
                <a:srgbClr val="645A6E"/>
              </a:solidFill>
              <a:ln>
                <a:noFill/>
              </a:ln>
            </c:spPr>
            <c:extLst>
              <c:ext xmlns:c16="http://schemas.microsoft.com/office/drawing/2014/chart" uri="{C3380CC4-5D6E-409C-BE32-E72D297353CC}">
                <c16:uniqueId val="{00000007-2092-43EC-B8DC-89912A64028E}"/>
              </c:ext>
            </c:extLst>
          </c:dPt>
          <c:dPt>
            <c:idx val="4"/>
            <c:invertIfNegative val="0"/>
            <c:bubble3D val="0"/>
            <c:spPr>
              <a:solidFill>
                <a:schemeClr val="accent5"/>
              </a:solidFill>
              <a:ln>
                <a:noFill/>
              </a:ln>
            </c:spPr>
            <c:extLst>
              <c:ext xmlns:c16="http://schemas.microsoft.com/office/drawing/2014/chart" uri="{C3380CC4-5D6E-409C-BE32-E72D297353CC}">
                <c16:uniqueId val="{00000009-2092-43EC-B8DC-89912A64028E}"/>
              </c:ext>
            </c:extLst>
          </c:dPt>
          <c:dLbls>
            <c:dLbl>
              <c:idx val="2"/>
              <c:layout>
                <c:manualLayout>
                  <c:x val="-1.05767222307505E-7"/>
                  <c:y val="0"/>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2092-43EC-B8DC-89912A64028E}"/>
                </c:ext>
              </c:extLst>
            </c:dLbl>
            <c:spPr>
              <a:noFill/>
              <a:ln>
                <a:noFill/>
              </a:ln>
              <a:effectLst/>
            </c:spPr>
            <c:txPr>
              <a:bodyPr/>
              <a:lstStyle/>
              <a:p>
                <a:pPr>
                  <a:defRPr sz="1800"/>
                </a:pPr>
                <a:endParaRPr lang="it-IT"/>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Foglio1!$A$2:$A$5</c:f>
              <c:strCache>
                <c:ptCount val="4"/>
                <c:pt idx="0">
                  <c:v>del tutto d'accordo</c:v>
                </c:pt>
                <c:pt idx="1">
                  <c:v>d'accordo</c:v>
                </c:pt>
                <c:pt idx="2">
                  <c:v>in disaccordo</c:v>
                </c:pt>
                <c:pt idx="3">
                  <c:v>del tutto in disaccordo</c:v>
                </c:pt>
              </c:strCache>
            </c:strRef>
          </c:cat>
          <c:val>
            <c:numRef>
              <c:f>Foglio1!$B$2:$B$5</c:f>
              <c:numCache>
                <c:formatCode>0</c:formatCode>
                <c:ptCount val="4"/>
                <c:pt idx="0">
                  <c:v>16</c:v>
                </c:pt>
                <c:pt idx="1">
                  <c:v>43</c:v>
                </c:pt>
                <c:pt idx="2">
                  <c:v>30</c:v>
                </c:pt>
                <c:pt idx="3">
                  <c:v>11</c:v>
                </c:pt>
              </c:numCache>
            </c:numRef>
          </c:val>
          <c:extLst>
            <c:ext xmlns:c16="http://schemas.microsoft.com/office/drawing/2014/chart" uri="{C3380CC4-5D6E-409C-BE32-E72D297353CC}">
              <c16:uniqueId val="{0000000A-2092-43EC-B8DC-89912A64028E}"/>
            </c:ext>
          </c:extLst>
        </c:ser>
        <c:dLbls>
          <c:showLegendKey val="0"/>
          <c:showVal val="0"/>
          <c:showCatName val="0"/>
          <c:showSerName val="0"/>
          <c:showPercent val="0"/>
          <c:showBubbleSize val="0"/>
        </c:dLbls>
        <c:gapWidth val="50"/>
        <c:axId val="1768087480"/>
        <c:axId val="-2108083864"/>
      </c:barChart>
      <c:catAx>
        <c:axId val="1768087480"/>
        <c:scaling>
          <c:orientation val="minMax"/>
        </c:scaling>
        <c:delete val="0"/>
        <c:axPos val="b"/>
        <c:numFmt formatCode="General" sourceLinked="0"/>
        <c:majorTickMark val="none"/>
        <c:minorTickMark val="none"/>
        <c:tickLblPos val="nextTo"/>
        <c:spPr>
          <a:ln w="12700" cmpd="sng">
            <a:solidFill>
              <a:schemeClr val="tx1"/>
            </a:solidFill>
          </a:ln>
          <a:effectLst/>
        </c:spPr>
        <c:txPr>
          <a:bodyPr/>
          <a:lstStyle/>
          <a:p>
            <a:pPr>
              <a:defRPr sz="1200" cap="none" baseline="0"/>
            </a:pPr>
            <a:endParaRPr lang="it-IT"/>
          </a:p>
        </c:txPr>
        <c:crossAx val="-2108083864"/>
        <c:crosses val="autoZero"/>
        <c:auto val="1"/>
        <c:lblAlgn val="ctr"/>
        <c:lblOffset val="100"/>
        <c:noMultiLvlLbl val="0"/>
      </c:catAx>
      <c:valAx>
        <c:axId val="-2108083864"/>
        <c:scaling>
          <c:orientation val="minMax"/>
        </c:scaling>
        <c:delete val="1"/>
        <c:axPos val="l"/>
        <c:numFmt formatCode="0" sourceLinked="1"/>
        <c:majorTickMark val="out"/>
        <c:minorTickMark val="none"/>
        <c:tickLblPos val="nextTo"/>
        <c:crossAx val="1768087480"/>
        <c:crosses val="autoZero"/>
        <c:crossBetween val="between"/>
      </c:valAx>
    </c:plotArea>
    <c:plotVisOnly val="1"/>
    <c:dispBlanksAs val="gap"/>
    <c:showDLblsOverMax val="0"/>
  </c:chart>
  <c:txPr>
    <a:bodyPr/>
    <a:lstStyle/>
    <a:p>
      <a:pPr>
        <a:defRPr sz="1800">
          <a:latin typeface="Calibri"/>
          <a:cs typeface="Calibri"/>
        </a:defRPr>
      </a:pPr>
      <a:endParaRPr lang="it-IT"/>
    </a:p>
  </c:txPr>
  <c:externalData r:id="rId2">
    <c:autoUpdate val="0"/>
  </c:externalData>
</c:chartSpace>
</file>

<file path=ppt/charts/chart2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1.9950124688279301E-2"/>
          <c:y val="0.15421812698944501"/>
          <c:w val="0.93786690877474899"/>
          <c:h val="0.50090902998827302"/>
        </c:manualLayout>
      </c:layout>
      <c:barChart>
        <c:barDir val="col"/>
        <c:grouping val="clustered"/>
        <c:varyColors val="0"/>
        <c:ser>
          <c:idx val="0"/>
          <c:order val="0"/>
          <c:tx>
            <c:strRef>
              <c:f>Foglio1!$B$1</c:f>
              <c:strCache>
                <c:ptCount val="1"/>
                <c:pt idx="0">
                  <c:v>Serie 1</c:v>
                </c:pt>
              </c:strCache>
            </c:strRef>
          </c:tx>
          <c:spPr>
            <a:solidFill>
              <a:srgbClr val="9F0101"/>
            </a:solidFill>
            <a:ln>
              <a:solidFill>
                <a:srgbClr val="9F0101"/>
              </a:solidFill>
            </a:ln>
          </c:spPr>
          <c:invertIfNegative val="0"/>
          <c:dPt>
            <c:idx val="0"/>
            <c:invertIfNegative val="0"/>
            <c:bubble3D val="0"/>
            <c:spPr>
              <a:solidFill>
                <a:srgbClr val="CA5817"/>
              </a:solidFill>
              <a:ln>
                <a:noFill/>
              </a:ln>
            </c:spPr>
            <c:extLst>
              <c:ext xmlns:c16="http://schemas.microsoft.com/office/drawing/2014/chart" uri="{C3380CC4-5D6E-409C-BE32-E72D297353CC}">
                <c16:uniqueId val="{00000001-955C-426D-AD64-33C6DB1D23EC}"/>
              </c:ext>
            </c:extLst>
          </c:dPt>
          <c:dPt>
            <c:idx val="1"/>
            <c:invertIfNegative val="0"/>
            <c:bubble3D val="0"/>
            <c:spPr>
              <a:solidFill>
                <a:srgbClr val="F5910F"/>
              </a:solidFill>
              <a:ln>
                <a:noFill/>
              </a:ln>
            </c:spPr>
            <c:extLst>
              <c:ext xmlns:c16="http://schemas.microsoft.com/office/drawing/2014/chart" uri="{C3380CC4-5D6E-409C-BE32-E72D297353CC}">
                <c16:uniqueId val="{00000003-955C-426D-AD64-33C6DB1D23EC}"/>
              </c:ext>
            </c:extLst>
          </c:dPt>
          <c:dPt>
            <c:idx val="2"/>
            <c:invertIfNegative val="0"/>
            <c:bubble3D val="0"/>
            <c:spPr>
              <a:solidFill>
                <a:srgbClr val="54A8C9"/>
              </a:solidFill>
              <a:ln>
                <a:noFill/>
              </a:ln>
            </c:spPr>
            <c:extLst>
              <c:ext xmlns:c16="http://schemas.microsoft.com/office/drawing/2014/chart" uri="{C3380CC4-5D6E-409C-BE32-E72D297353CC}">
                <c16:uniqueId val="{00000005-955C-426D-AD64-33C6DB1D23EC}"/>
              </c:ext>
            </c:extLst>
          </c:dPt>
          <c:dPt>
            <c:idx val="3"/>
            <c:invertIfNegative val="0"/>
            <c:bubble3D val="0"/>
            <c:spPr>
              <a:solidFill>
                <a:srgbClr val="645A6E"/>
              </a:solidFill>
              <a:ln>
                <a:noFill/>
              </a:ln>
            </c:spPr>
            <c:extLst>
              <c:ext xmlns:c16="http://schemas.microsoft.com/office/drawing/2014/chart" uri="{C3380CC4-5D6E-409C-BE32-E72D297353CC}">
                <c16:uniqueId val="{00000007-955C-426D-AD64-33C6DB1D23EC}"/>
              </c:ext>
            </c:extLst>
          </c:dPt>
          <c:dPt>
            <c:idx val="4"/>
            <c:invertIfNegative val="0"/>
            <c:bubble3D val="0"/>
            <c:spPr>
              <a:solidFill>
                <a:schemeClr val="accent5"/>
              </a:solidFill>
              <a:ln>
                <a:noFill/>
              </a:ln>
            </c:spPr>
            <c:extLst>
              <c:ext xmlns:c16="http://schemas.microsoft.com/office/drawing/2014/chart" uri="{C3380CC4-5D6E-409C-BE32-E72D297353CC}">
                <c16:uniqueId val="{00000009-955C-426D-AD64-33C6DB1D23EC}"/>
              </c:ext>
            </c:extLst>
          </c:dPt>
          <c:dLbls>
            <c:dLbl>
              <c:idx val="2"/>
              <c:layout>
                <c:manualLayout>
                  <c:x val="-1.05767222307505E-7"/>
                  <c:y val="0"/>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955C-426D-AD64-33C6DB1D23EC}"/>
                </c:ext>
              </c:extLst>
            </c:dLbl>
            <c:spPr>
              <a:noFill/>
              <a:ln>
                <a:noFill/>
              </a:ln>
              <a:effectLst/>
            </c:spPr>
            <c:txPr>
              <a:bodyPr/>
              <a:lstStyle/>
              <a:p>
                <a:pPr>
                  <a:defRPr sz="1800"/>
                </a:pPr>
                <a:endParaRPr lang="it-IT"/>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Foglio1!$A$2:$A$5</c:f>
              <c:strCache>
                <c:ptCount val="4"/>
                <c:pt idx="0">
                  <c:v>del tutto d'accordo</c:v>
                </c:pt>
                <c:pt idx="1">
                  <c:v>d'accordo</c:v>
                </c:pt>
                <c:pt idx="2">
                  <c:v>in disaccordo</c:v>
                </c:pt>
                <c:pt idx="3">
                  <c:v>del tutto in disaccordo</c:v>
                </c:pt>
              </c:strCache>
            </c:strRef>
          </c:cat>
          <c:val>
            <c:numRef>
              <c:f>Foglio1!$B$2:$B$5</c:f>
              <c:numCache>
                <c:formatCode>0</c:formatCode>
                <c:ptCount val="4"/>
                <c:pt idx="0">
                  <c:v>7</c:v>
                </c:pt>
                <c:pt idx="1">
                  <c:v>22</c:v>
                </c:pt>
                <c:pt idx="2">
                  <c:v>38</c:v>
                </c:pt>
                <c:pt idx="3">
                  <c:v>33</c:v>
                </c:pt>
              </c:numCache>
            </c:numRef>
          </c:val>
          <c:extLst>
            <c:ext xmlns:c16="http://schemas.microsoft.com/office/drawing/2014/chart" uri="{C3380CC4-5D6E-409C-BE32-E72D297353CC}">
              <c16:uniqueId val="{0000000A-955C-426D-AD64-33C6DB1D23EC}"/>
            </c:ext>
          </c:extLst>
        </c:ser>
        <c:dLbls>
          <c:showLegendKey val="0"/>
          <c:showVal val="0"/>
          <c:showCatName val="0"/>
          <c:showSerName val="0"/>
          <c:showPercent val="0"/>
          <c:showBubbleSize val="0"/>
        </c:dLbls>
        <c:gapWidth val="50"/>
        <c:axId val="1768087480"/>
        <c:axId val="-2108083864"/>
      </c:barChart>
      <c:catAx>
        <c:axId val="1768087480"/>
        <c:scaling>
          <c:orientation val="minMax"/>
        </c:scaling>
        <c:delete val="0"/>
        <c:axPos val="b"/>
        <c:numFmt formatCode="General" sourceLinked="0"/>
        <c:majorTickMark val="none"/>
        <c:minorTickMark val="none"/>
        <c:tickLblPos val="nextTo"/>
        <c:spPr>
          <a:ln w="12700" cmpd="sng">
            <a:solidFill>
              <a:schemeClr val="tx1"/>
            </a:solidFill>
          </a:ln>
          <a:effectLst/>
        </c:spPr>
        <c:txPr>
          <a:bodyPr/>
          <a:lstStyle/>
          <a:p>
            <a:pPr>
              <a:defRPr sz="1200" cap="none" baseline="0"/>
            </a:pPr>
            <a:endParaRPr lang="it-IT"/>
          </a:p>
        </c:txPr>
        <c:crossAx val="-2108083864"/>
        <c:crosses val="autoZero"/>
        <c:auto val="1"/>
        <c:lblAlgn val="ctr"/>
        <c:lblOffset val="100"/>
        <c:noMultiLvlLbl val="0"/>
      </c:catAx>
      <c:valAx>
        <c:axId val="-2108083864"/>
        <c:scaling>
          <c:orientation val="minMax"/>
        </c:scaling>
        <c:delete val="1"/>
        <c:axPos val="l"/>
        <c:numFmt formatCode="0" sourceLinked="1"/>
        <c:majorTickMark val="out"/>
        <c:minorTickMark val="none"/>
        <c:tickLblPos val="nextTo"/>
        <c:crossAx val="1768087480"/>
        <c:crosses val="autoZero"/>
        <c:crossBetween val="between"/>
      </c:valAx>
    </c:plotArea>
    <c:plotVisOnly val="1"/>
    <c:dispBlanksAs val="gap"/>
    <c:showDLblsOverMax val="0"/>
  </c:chart>
  <c:txPr>
    <a:bodyPr/>
    <a:lstStyle/>
    <a:p>
      <a:pPr>
        <a:defRPr sz="1800">
          <a:latin typeface="Calibri"/>
          <a:cs typeface="Calibri"/>
        </a:defRPr>
      </a:pPr>
      <a:endParaRPr lang="it-IT"/>
    </a:p>
  </c:txPr>
  <c:externalData r:id="rId2">
    <c:autoUpdate val="0"/>
  </c:externalData>
</c:chartSpace>
</file>

<file path=ppt/charts/chart2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1.9950124688279301E-2"/>
          <c:y val="0.15421812698944501"/>
          <c:w val="0.93786690877474899"/>
          <c:h val="0.50090902998827302"/>
        </c:manualLayout>
      </c:layout>
      <c:barChart>
        <c:barDir val="col"/>
        <c:grouping val="clustered"/>
        <c:varyColors val="0"/>
        <c:ser>
          <c:idx val="0"/>
          <c:order val="0"/>
          <c:tx>
            <c:strRef>
              <c:f>Foglio1!$B$1</c:f>
              <c:strCache>
                <c:ptCount val="1"/>
                <c:pt idx="0">
                  <c:v>Serie 1</c:v>
                </c:pt>
              </c:strCache>
            </c:strRef>
          </c:tx>
          <c:spPr>
            <a:solidFill>
              <a:srgbClr val="9F0101"/>
            </a:solidFill>
            <a:ln>
              <a:solidFill>
                <a:srgbClr val="9F0101"/>
              </a:solidFill>
            </a:ln>
          </c:spPr>
          <c:invertIfNegative val="0"/>
          <c:dPt>
            <c:idx val="0"/>
            <c:invertIfNegative val="0"/>
            <c:bubble3D val="0"/>
            <c:spPr>
              <a:solidFill>
                <a:srgbClr val="CA5817"/>
              </a:solidFill>
              <a:ln>
                <a:noFill/>
              </a:ln>
            </c:spPr>
            <c:extLst>
              <c:ext xmlns:c16="http://schemas.microsoft.com/office/drawing/2014/chart" uri="{C3380CC4-5D6E-409C-BE32-E72D297353CC}">
                <c16:uniqueId val="{00000001-2092-43EC-B8DC-89912A64028E}"/>
              </c:ext>
            </c:extLst>
          </c:dPt>
          <c:dPt>
            <c:idx val="1"/>
            <c:invertIfNegative val="0"/>
            <c:bubble3D val="0"/>
            <c:spPr>
              <a:solidFill>
                <a:srgbClr val="F5910F"/>
              </a:solidFill>
              <a:ln>
                <a:noFill/>
              </a:ln>
            </c:spPr>
            <c:extLst>
              <c:ext xmlns:c16="http://schemas.microsoft.com/office/drawing/2014/chart" uri="{C3380CC4-5D6E-409C-BE32-E72D297353CC}">
                <c16:uniqueId val="{00000003-2092-43EC-B8DC-89912A64028E}"/>
              </c:ext>
            </c:extLst>
          </c:dPt>
          <c:dPt>
            <c:idx val="2"/>
            <c:invertIfNegative val="0"/>
            <c:bubble3D val="0"/>
            <c:spPr>
              <a:solidFill>
                <a:srgbClr val="54A8C9"/>
              </a:solidFill>
              <a:ln>
                <a:noFill/>
              </a:ln>
            </c:spPr>
            <c:extLst>
              <c:ext xmlns:c16="http://schemas.microsoft.com/office/drawing/2014/chart" uri="{C3380CC4-5D6E-409C-BE32-E72D297353CC}">
                <c16:uniqueId val="{00000005-2092-43EC-B8DC-89912A64028E}"/>
              </c:ext>
            </c:extLst>
          </c:dPt>
          <c:dPt>
            <c:idx val="3"/>
            <c:invertIfNegative val="0"/>
            <c:bubble3D val="0"/>
            <c:spPr>
              <a:solidFill>
                <a:srgbClr val="645A6E"/>
              </a:solidFill>
              <a:ln>
                <a:noFill/>
              </a:ln>
            </c:spPr>
            <c:extLst>
              <c:ext xmlns:c16="http://schemas.microsoft.com/office/drawing/2014/chart" uri="{C3380CC4-5D6E-409C-BE32-E72D297353CC}">
                <c16:uniqueId val="{00000007-2092-43EC-B8DC-89912A64028E}"/>
              </c:ext>
            </c:extLst>
          </c:dPt>
          <c:dPt>
            <c:idx val="4"/>
            <c:invertIfNegative val="0"/>
            <c:bubble3D val="0"/>
            <c:spPr>
              <a:solidFill>
                <a:schemeClr val="accent5"/>
              </a:solidFill>
              <a:ln>
                <a:noFill/>
              </a:ln>
            </c:spPr>
            <c:extLst>
              <c:ext xmlns:c16="http://schemas.microsoft.com/office/drawing/2014/chart" uri="{C3380CC4-5D6E-409C-BE32-E72D297353CC}">
                <c16:uniqueId val="{00000009-2092-43EC-B8DC-89912A64028E}"/>
              </c:ext>
            </c:extLst>
          </c:dPt>
          <c:dLbls>
            <c:dLbl>
              <c:idx val="2"/>
              <c:layout>
                <c:manualLayout>
                  <c:x val="-1.05767222307505E-7"/>
                  <c:y val="0"/>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2092-43EC-B8DC-89912A64028E}"/>
                </c:ext>
              </c:extLst>
            </c:dLbl>
            <c:spPr>
              <a:noFill/>
              <a:ln>
                <a:noFill/>
              </a:ln>
              <a:effectLst/>
            </c:spPr>
            <c:txPr>
              <a:bodyPr/>
              <a:lstStyle/>
              <a:p>
                <a:pPr>
                  <a:defRPr sz="1800"/>
                </a:pPr>
                <a:endParaRPr lang="it-IT"/>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Foglio1!$A$2:$A$3</c:f>
              <c:strCache>
                <c:ptCount val="2"/>
                <c:pt idx="0">
                  <c:v>maggiore attenzione</c:v>
                </c:pt>
                <c:pt idx="1">
                  <c:v>minore attenzione</c:v>
                </c:pt>
              </c:strCache>
            </c:strRef>
          </c:cat>
          <c:val>
            <c:numRef>
              <c:f>Foglio1!$B$2:$B$3</c:f>
              <c:numCache>
                <c:formatCode>0</c:formatCode>
                <c:ptCount val="2"/>
                <c:pt idx="0">
                  <c:v>10</c:v>
                </c:pt>
                <c:pt idx="1">
                  <c:v>90</c:v>
                </c:pt>
              </c:numCache>
            </c:numRef>
          </c:val>
          <c:extLst>
            <c:ext xmlns:c16="http://schemas.microsoft.com/office/drawing/2014/chart" uri="{C3380CC4-5D6E-409C-BE32-E72D297353CC}">
              <c16:uniqueId val="{0000000A-2092-43EC-B8DC-89912A64028E}"/>
            </c:ext>
          </c:extLst>
        </c:ser>
        <c:dLbls>
          <c:showLegendKey val="0"/>
          <c:showVal val="0"/>
          <c:showCatName val="0"/>
          <c:showSerName val="0"/>
          <c:showPercent val="0"/>
          <c:showBubbleSize val="0"/>
        </c:dLbls>
        <c:gapWidth val="50"/>
        <c:axId val="1768087480"/>
        <c:axId val="-2108083864"/>
      </c:barChart>
      <c:catAx>
        <c:axId val="1768087480"/>
        <c:scaling>
          <c:orientation val="minMax"/>
        </c:scaling>
        <c:delete val="0"/>
        <c:axPos val="b"/>
        <c:numFmt formatCode="General" sourceLinked="0"/>
        <c:majorTickMark val="none"/>
        <c:minorTickMark val="none"/>
        <c:tickLblPos val="nextTo"/>
        <c:spPr>
          <a:ln w="12700" cmpd="sng">
            <a:solidFill>
              <a:schemeClr val="tx1"/>
            </a:solidFill>
          </a:ln>
          <a:effectLst/>
        </c:spPr>
        <c:txPr>
          <a:bodyPr/>
          <a:lstStyle/>
          <a:p>
            <a:pPr>
              <a:defRPr sz="1200" cap="none" baseline="0"/>
            </a:pPr>
            <a:endParaRPr lang="it-IT"/>
          </a:p>
        </c:txPr>
        <c:crossAx val="-2108083864"/>
        <c:crosses val="autoZero"/>
        <c:auto val="1"/>
        <c:lblAlgn val="ctr"/>
        <c:lblOffset val="100"/>
        <c:noMultiLvlLbl val="0"/>
      </c:catAx>
      <c:valAx>
        <c:axId val="-2108083864"/>
        <c:scaling>
          <c:orientation val="minMax"/>
        </c:scaling>
        <c:delete val="1"/>
        <c:axPos val="l"/>
        <c:numFmt formatCode="0" sourceLinked="1"/>
        <c:majorTickMark val="out"/>
        <c:minorTickMark val="none"/>
        <c:tickLblPos val="nextTo"/>
        <c:crossAx val="1768087480"/>
        <c:crosses val="autoZero"/>
        <c:crossBetween val="between"/>
      </c:valAx>
    </c:plotArea>
    <c:plotVisOnly val="1"/>
    <c:dispBlanksAs val="gap"/>
    <c:showDLblsOverMax val="0"/>
  </c:chart>
  <c:txPr>
    <a:bodyPr/>
    <a:lstStyle/>
    <a:p>
      <a:pPr>
        <a:defRPr sz="1800">
          <a:latin typeface="Calibri"/>
          <a:cs typeface="Calibri"/>
        </a:defRPr>
      </a:pPr>
      <a:endParaRPr lang="it-IT"/>
    </a:p>
  </c:txPr>
  <c:externalData r:id="rId2">
    <c:autoUpdate val="0"/>
  </c:externalData>
</c:chartSpace>
</file>

<file path=ppt/charts/chart2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1.9950124688279301E-2"/>
          <c:y val="0.15421812698944501"/>
          <c:w val="0.93786690877474899"/>
          <c:h val="0.49564899352778047"/>
        </c:manualLayout>
      </c:layout>
      <c:barChart>
        <c:barDir val="col"/>
        <c:grouping val="clustered"/>
        <c:varyColors val="0"/>
        <c:ser>
          <c:idx val="0"/>
          <c:order val="0"/>
          <c:tx>
            <c:strRef>
              <c:f>Foglio1!$B$1</c:f>
              <c:strCache>
                <c:ptCount val="1"/>
                <c:pt idx="0">
                  <c:v>Serie 1</c:v>
                </c:pt>
              </c:strCache>
            </c:strRef>
          </c:tx>
          <c:spPr>
            <a:solidFill>
              <a:srgbClr val="9F0101"/>
            </a:solidFill>
            <a:ln>
              <a:solidFill>
                <a:srgbClr val="9F0101"/>
              </a:solidFill>
            </a:ln>
          </c:spPr>
          <c:invertIfNegative val="0"/>
          <c:dPt>
            <c:idx val="0"/>
            <c:invertIfNegative val="0"/>
            <c:bubble3D val="0"/>
            <c:spPr>
              <a:solidFill>
                <a:srgbClr val="CA5817"/>
              </a:solidFill>
              <a:ln>
                <a:noFill/>
              </a:ln>
            </c:spPr>
            <c:extLst>
              <c:ext xmlns:c16="http://schemas.microsoft.com/office/drawing/2014/chart" uri="{C3380CC4-5D6E-409C-BE32-E72D297353CC}">
                <c16:uniqueId val="{00000001-955C-426D-AD64-33C6DB1D23EC}"/>
              </c:ext>
            </c:extLst>
          </c:dPt>
          <c:dPt>
            <c:idx val="1"/>
            <c:invertIfNegative val="0"/>
            <c:bubble3D val="0"/>
            <c:spPr>
              <a:solidFill>
                <a:srgbClr val="F5910F"/>
              </a:solidFill>
              <a:ln>
                <a:noFill/>
              </a:ln>
            </c:spPr>
            <c:extLst>
              <c:ext xmlns:c16="http://schemas.microsoft.com/office/drawing/2014/chart" uri="{C3380CC4-5D6E-409C-BE32-E72D297353CC}">
                <c16:uniqueId val="{00000003-955C-426D-AD64-33C6DB1D23EC}"/>
              </c:ext>
            </c:extLst>
          </c:dPt>
          <c:dPt>
            <c:idx val="2"/>
            <c:invertIfNegative val="0"/>
            <c:bubble3D val="0"/>
            <c:spPr>
              <a:solidFill>
                <a:srgbClr val="54A8C9"/>
              </a:solidFill>
              <a:ln>
                <a:noFill/>
              </a:ln>
            </c:spPr>
            <c:extLst>
              <c:ext xmlns:c16="http://schemas.microsoft.com/office/drawing/2014/chart" uri="{C3380CC4-5D6E-409C-BE32-E72D297353CC}">
                <c16:uniqueId val="{00000005-955C-426D-AD64-33C6DB1D23EC}"/>
              </c:ext>
            </c:extLst>
          </c:dPt>
          <c:dPt>
            <c:idx val="3"/>
            <c:invertIfNegative val="0"/>
            <c:bubble3D val="0"/>
            <c:spPr>
              <a:solidFill>
                <a:srgbClr val="645A6E"/>
              </a:solidFill>
              <a:ln>
                <a:noFill/>
              </a:ln>
            </c:spPr>
            <c:extLst>
              <c:ext xmlns:c16="http://schemas.microsoft.com/office/drawing/2014/chart" uri="{C3380CC4-5D6E-409C-BE32-E72D297353CC}">
                <c16:uniqueId val="{00000007-955C-426D-AD64-33C6DB1D23EC}"/>
              </c:ext>
            </c:extLst>
          </c:dPt>
          <c:dPt>
            <c:idx val="4"/>
            <c:invertIfNegative val="0"/>
            <c:bubble3D val="0"/>
            <c:spPr>
              <a:solidFill>
                <a:schemeClr val="accent5"/>
              </a:solidFill>
              <a:ln>
                <a:noFill/>
              </a:ln>
            </c:spPr>
            <c:extLst>
              <c:ext xmlns:c16="http://schemas.microsoft.com/office/drawing/2014/chart" uri="{C3380CC4-5D6E-409C-BE32-E72D297353CC}">
                <c16:uniqueId val="{00000009-955C-426D-AD64-33C6DB1D23EC}"/>
              </c:ext>
            </c:extLst>
          </c:dPt>
          <c:dPt>
            <c:idx val="5"/>
            <c:invertIfNegative val="0"/>
            <c:bubble3D val="0"/>
            <c:spPr>
              <a:solidFill>
                <a:sysClr val="window" lastClr="FFFFFF">
                  <a:lumMod val="50000"/>
                </a:sysClr>
              </a:solidFill>
              <a:ln>
                <a:solidFill>
                  <a:sysClr val="window" lastClr="FFFFFF">
                    <a:lumMod val="50000"/>
                  </a:sysClr>
                </a:solidFill>
              </a:ln>
            </c:spPr>
            <c:extLst>
              <c:ext xmlns:c16="http://schemas.microsoft.com/office/drawing/2014/chart" uri="{C3380CC4-5D6E-409C-BE32-E72D297353CC}">
                <c16:uniqueId val="{00000000-5C47-45BE-91BD-B42E004CD4D4}"/>
              </c:ext>
            </c:extLst>
          </c:dPt>
          <c:dLbls>
            <c:dLbl>
              <c:idx val="2"/>
              <c:layout>
                <c:manualLayout>
                  <c:x val="-1.05767222307505E-7"/>
                  <c:y val="0"/>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955C-426D-AD64-33C6DB1D23EC}"/>
                </c:ext>
              </c:extLst>
            </c:dLbl>
            <c:spPr>
              <a:noFill/>
              <a:ln>
                <a:noFill/>
              </a:ln>
              <a:effectLst/>
            </c:spPr>
            <c:txPr>
              <a:bodyPr/>
              <a:lstStyle/>
              <a:p>
                <a:pPr>
                  <a:defRPr sz="1800"/>
                </a:pPr>
                <a:endParaRPr lang="it-IT"/>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Foglio1!$A$2:$A$7</c:f>
              <c:strCache>
                <c:ptCount val="6"/>
                <c:pt idx="0">
                  <c:v>qualcosa su cui è bene riflettere per viverla serenamente</c:v>
                </c:pt>
                <c:pt idx="1">
                  <c:v>un evento naturale che non deve spaventare</c:v>
                </c:pt>
                <c:pt idx="2">
                  <c:v>la fine di tutto, poi il nulla</c:v>
                </c:pt>
                <c:pt idx="3">
                  <c:v>la cosa più brutta che può capitare</c:v>
                </c:pt>
                <c:pt idx="4">
                  <c:v>un semplice passaggio da una condizione a un'altra</c:v>
                </c:pt>
                <c:pt idx="5">
                  <c:v>qualcosa di cui è meglio non parlare</c:v>
                </c:pt>
              </c:strCache>
            </c:strRef>
          </c:cat>
          <c:val>
            <c:numRef>
              <c:f>Foglio1!$B$2:$B$7</c:f>
              <c:numCache>
                <c:formatCode>0</c:formatCode>
                <c:ptCount val="6"/>
                <c:pt idx="0">
                  <c:v>35.700000000000003</c:v>
                </c:pt>
                <c:pt idx="1">
                  <c:v>34.9</c:v>
                </c:pt>
                <c:pt idx="2">
                  <c:v>25.4</c:v>
                </c:pt>
                <c:pt idx="3">
                  <c:v>16.600000000000001</c:v>
                </c:pt>
                <c:pt idx="4">
                  <c:v>14.8</c:v>
                </c:pt>
                <c:pt idx="5">
                  <c:v>9.6999999999999993</c:v>
                </c:pt>
              </c:numCache>
            </c:numRef>
          </c:val>
          <c:extLst>
            <c:ext xmlns:c16="http://schemas.microsoft.com/office/drawing/2014/chart" uri="{C3380CC4-5D6E-409C-BE32-E72D297353CC}">
              <c16:uniqueId val="{0000000A-955C-426D-AD64-33C6DB1D23EC}"/>
            </c:ext>
          </c:extLst>
        </c:ser>
        <c:dLbls>
          <c:showLegendKey val="0"/>
          <c:showVal val="0"/>
          <c:showCatName val="0"/>
          <c:showSerName val="0"/>
          <c:showPercent val="0"/>
          <c:showBubbleSize val="0"/>
        </c:dLbls>
        <c:gapWidth val="50"/>
        <c:axId val="1768087480"/>
        <c:axId val="-2108083864"/>
      </c:barChart>
      <c:catAx>
        <c:axId val="1768087480"/>
        <c:scaling>
          <c:orientation val="minMax"/>
        </c:scaling>
        <c:delete val="0"/>
        <c:axPos val="b"/>
        <c:numFmt formatCode="General" sourceLinked="0"/>
        <c:majorTickMark val="none"/>
        <c:minorTickMark val="none"/>
        <c:tickLblPos val="nextTo"/>
        <c:spPr>
          <a:ln w="12700" cmpd="sng">
            <a:solidFill>
              <a:schemeClr val="tx1"/>
            </a:solidFill>
          </a:ln>
          <a:effectLst/>
        </c:spPr>
        <c:txPr>
          <a:bodyPr/>
          <a:lstStyle/>
          <a:p>
            <a:pPr>
              <a:defRPr sz="1200" cap="none" baseline="0"/>
            </a:pPr>
            <a:endParaRPr lang="it-IT"/>
          </a:p>
        </c:txPr>
        <c:crossAx val="-2108083864"/>
        <c:crosses val="autoZero"/>
        <c:auto val="1"/>
        <c:lblAlgn val="ctr"/>
        <c:lblOffset val="100"/>
        <c:noMultiLvlLbl val="0"/>
      </c:catAx>
      <c:valAx>
        <c:axId val="-2108083864"/>
        <c:scaling>
          <c:orientation val="minMax"/>
        </c:scaling>
        <c:delete val="1"/>
        <c:axPos val="l"/>
        <c:numFmt formatCode="0" sourceLinked="1"/>
        <c:majorTickMark val="out"/>
        <c:minorTickMark val="none"/>
        <c:tickLblPos val="nextTo"/>
        <c:crossAx val="1768087480"/>
        <c:crosses val="autoZero"/>
        <c:crossBetween val="between"/>
      </c:valAx>
    </c:plotArea>
    <c:plotVisOnly val="1"/>
    <c:dispBlanksAs val="gap"/>
    <c:showDLblsOverMax val="0"/>
  </c:chart>
  <c:txPr>
    <a:bodyPr/>
    <a:lstStyle/>
    <a:p>
      <a:pPr>
        <a:defRPr sz="1800">
          <a:latin typeface="Calibri"/>
          <a:cs typeface="Calibri"/>
        </a:defRPr>
      </a:pPr>
      <a:endParaRPr lang="it-IT"/>
    </a:p>
  </c:txPr>
  <c:externalData r:id="rId2">
    <c:autoUpdate val="0"/>
  </c:externalData>
</c:chartSpace>
</file>

<file path=ppt/charts/chart2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1.9950124688279301E-2"/>
          <c:y val="0.15421812698944501"/>
          <c:w val="0.93786690877474899"/>
          <c:h val="0.50090902998827302"/>
        </c:manualLayout>
      </c:layout>
      <c:barChart>
        <c:barDir val="col"/>
        <c:grouping val="clustered"/>
        <c:varyColors val="0"/>
        <c:ser>
          <c:idx val="0"/>
          <c:order val="0"/>
          <c:tx>
            <c:strRef>
              <c:f>Foglio1!$B$1</c:f>
              <c:strCache>
                <c:ptCount val="1"/>
                <c:pt idx="0">
                  <c:v>Serie 1</c:v>
                </c:pt>
              </c:strCache>
            </c:strRef>
          </c:tx>
          <c:spPr>
            <a:solidFill>
              <a:srgbClr val="9F0101"/>
            </a:solidFill>
            <a:ln>
              <a:solidFill>
                <a:srgbClr val="9F0101"/>
              </a:solidFill>
            </a:ln>
          </c:spPr>
          <c:invertIfNegative val="0"/>
          <c:dPt>
            <c:idx val="0"/>
            <c:invertIfNegative val="0"/>
            <c:bubble3D val="0"/>
            <c:spPr>
              <a:solidFill>
                <a:srgbClr val="CA5817"/>
              </a:solidFill>
              <a:ln>
                <a:noFill/>
              </a:ln>
            </c:spPr>
            <c:extLst>
              <c:ext xmlns:c16="http://schemas.microsoft.com/office/drawing/2014/chart" uri="{C3380CC4-5D6E-409C-BE32-E72D297353CC}">
                <c16:uniqueId val="{00000001-2092-43EC-B8DC-89912A64028E}"/>
              </c:ext>
            </c:extLst>
          </c:dPt>
          <c:dPt>
            <c:idx val="1"/>
            <c:invertIfNegative val="0"/>
            <c:bubble3D val="0"/>
            <c:spPr>
              <a:solidFill>
                <a:srgbClr val="F5910F"/>
              </a:solidFill>
              <a:ln>
                <a:noFill/>
              </a:ln>
            </c:spPr>
            <c:extLst>
              <c:ext xmlns:c16="http://schemas.microsoft.com/office/drawing/2014/chart" uri="{C3380CC4-5D6E-409C-BE32-E72D297353CC}">
                <c16:uniqueId val="{00000003-2092-43EC-B8DC-89912A64028E}"/>
              </c:ext>
            </c:extLst>
          </c:dPt>
          <c:dPt>
            <c:idx val="2"/>
            <c:invertIfNegative val="0"/>
            <c:bubble3D val="0"/>
            <c:spPr>
              <a:solidFill>
                <a:srgbClr val="54A8C9"/>
              </a:solidFill>
              <a:ln>
                <a:noFill/>
              </a:ln>
            </c:spPr>
            <c:extLst>
              <c:ext xmlns:c16="http://schemas.microsoft.com/office/drawing/2014/chart" uri="{C3380CC4-5D6E-409C-BE32-E72D297353CC}">
                <c16:uniqueId val="{00000005-2092-43EC-B8DC-89912A64028E}"/>
              </c:ext>
            </c:extLst>
          </c:dPt>
          <c:dPt>
            <c:idx val="3"/>
            <c:invertIfNegative val="0"/>
            <c:bubble3D val="0"/>
            <c:spPr>
              <a:solidFill>
                <a:srgbClr val="645A6E"/>
              </a:solidFill>
              <a:ln>
                <a:noFill/>
              </a:ln>
            </c:spPr>
            <c:extLst>
              <c:ext xmlns:c16="http://schemas.microsoft.com/office/drawing/2014/chart" uri="{C3380CC4-5D6E-409C-BE32-E72D297353CC}">
                <c16:uniqueId val="{00000007-2092-43EC-B8DC-89912A64028E}"/>
              </c:ext>
            </c:extLst>
          </c:dPt>
          <c:dPt>
            <c:idx val="4"/>
            <c:invertIfNegative val="0"/>
            <c:bubble3D val="0"/>
            <c:spPr>
              <a:solidFill>
                <a:schemeClr val="accent5"/>
              </a:solidFill>
              <a:ln>
                <a:noFill/>
              </a:ln>
            </c:spPr>
            <c:extLst>
              <c:ext xmlns:c16="http://schemas.microsoft.com/office/drawing/2014/chart" uri="{C3380CC4-5D6E-409C-BE32-E72D297353CC}">
                <c16:uniqueId val="{00000009-2092-43EC-B8DC-89912A64028E}"/>
              </c:ext>
            </c:extLst>
          </c:dPt>
          <c:dLbls>
            <c:dLbl>
              <c:idx val="2"/>
              <c:layout>
                <c:manualLayout>
                  <c:x val="-1.05767222307505E-7"/>
                  <c:y val="0"/>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2092-43EC-B8DC-89912A64028E}"/>
                </c:ext>
              </c:extLst>
            </c:dLbl>
            <c:spPr>
              <a:noFill/>
              <a:ln>
                <a:noFill/>
              </a:ln>
              <a:effectLst/>
            </c:spPr>
            <c:txPr>
              <a:bodyPr/>
              <a:lstStyle/>
              <a:p>
                <a:pPr>
                  <a:defRPr sz="1800"/>
                </a:pPr>
                <a:endParaRPr lang="it-IT"/>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Foglio1!$A$2:$A$5</c:f>
              <c:strCache>
                <c:ptCount val="4"/>
                <c:pt idx="0">
                  <c:v>molto </c:v>
                </c:pt>
                <c:pt idx="1">
                  <c:v>abbastanza </c:v>
                </c:pt>
                <c:pt idx="2">
                  <c:v>poco</c:v>
                </c:pt>
                <c:pt idx="3">
                  <c:v>per niente</c:v>
                </c:pt>
              </c:strCache>
            </c:strRef>
          </c:cat>
          <c:val>
            <c:numRef>
              <c:f>Foglio1!$B$2:$B$5</c:f>
              <c:numCache>
                <c:formatCode>0</c:formatCode>
                <c:ptCount val="4"/>
                <c:pt idx="0">
                  <c:v>14</c:v>
                </c:pt>
                <c:pt idx="1">
                  <c:v>39</c:v>
                </c:pt>
                <c:pt idx="2">
                  <c:v>23</c:v>
                </c:pt>
                <c:pt idx="3">
                  <c:v>24</c:v>
                </c:pt>
              </c:numCache>
            </c:numRef>
          </c:val>
          <c:extLst>
            <c:ext xmlns:c16="http://schemas.microsoft.com/office/drawing/2014/chart" uri="{C3380CC4-5D6E-409C-BE32-E72D297353CC}">
              <c16:uniqueId val="{0000000A-2092-43EC-B8DC-89912A64028E}"/>
            </c:ext>
          </c:extLst>
        </c:ser>
        <c:dLbls>
          <c:showLegendKey val="0"/>
          <c:showVal val="0"/>
          <c:showCatName val="0"/>
          <c:showSerName val="0"/>
          <c:showPercent val="0"/>
          <c:showBubbleSize val="0"/>
        </c:dLbls>
        <c:gapWidth val="50"/>
        <c:axId val="1768087480"/>
        <c:axId val="-2108083864"/>
      </c:barChart>
      <c:catAx>
        <c:axId val="1768087480"/>
        <c:scaling>
          <c:orientation val="minMax"/>
        </c:scaling>
        <c:delete val="0"/>
        <c:axPos val="b"/>
        <c:numFmt formatCode="General" sourceLinked="0"/>
        <c:majorTickMark val="none"/>
        <c:minorTickMark val="none"/>
        <c:tickLblPos val="nextTo"/>
        <c:spPr>
          <a:ln w="12700" cmpd="sng">
            <a:solidFill>
              <a:schemeClr val="tx1"/>
            </a:solidFill>
          </a:ln>
          <a:effectLst/>
        </c:spPr>
        <c:txPr>
          <a:bodyPr/>
          <a:lstStyle/>
          <a:p>
            <a:pPr>
              <a:defRPr sz="1200" cap="none" baseline="0"/>
            </a:pPr>
            <a:endParaRPr lang="it-IT"/>
          </a:p>
        </c:txPr>
        <c:crossAx val="-2108083864"/>
        <c:crosses val="autoZero"/>
        <c:auto val="1"/>
        <c:lblAlgn val="ctr"/>
        <c:lblOffset val="100"/>
        <c:noMultiLvlLbl val="0"/>
      </c:catAx>
      <c:valAx>
        <c:axId val="-2108083864"/>
        <c:scaling>
          <c:orientation val="minMax"/>
        </c:scaling>
        <c:delete val="1"/>
        <c:axPos val="l"/>
        <c:numFmt formatCode="0" sourceLinked="1"/>
        <c:majorTickMark val="out"/>
        <c:minorTickMark val="none"/>
        <c:tickLblPos val="nextTo"/>
        <c:crossAx val="1768087480"/>
        <c:crosses val="autoZero"/>
        <c:crossBetween val="between"/>
      </c:valAx>
    </c:plotArea>
    <c:plotVisOnly val="1"/>
    <c:dispBlanksAs val="gap"/>
    <c:showDLblsOverMax val="0"/>
  </c:chart>
  <c:txPr>
    <a:bodyPr/>
    <a:lstStyle/>
    <a:p>
      <a:pPr>
        <a:defRPr sz="1800">
          <a:latin typeface="Calibri"/>
          <a:cs typeface="Calibri"/>
        </a:defRPr>
      </a:pPr>
      <a:endParaRPr lang="it-IT"/>
    </a:p>
  </c:txPr>
  <c:externalData r:id="rId2">
    <c:autoUpdate val="0"/>
  </c:externalData>
</c:chartSpace>
</file>

<file path=ppt/charts/chart2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1.9950124688279301E-2"/>
          <c:y val="0.15421812698944501"/>
          <c:w val="0.93786690877474899"/>
          <c:h val="0.50090902998827302"/>
        </c:manualLayout>
      </c:layout>
      <c:barChart>
        <c:barDir val="col"/>
        <c:grouping val="clustered"/>
        <c:varyColors val="0"/>
        <c:ser>
          <c:idx val="0"/>
          <c:order val="0"/>
          <c:tx>
            <c:strRef>
              <c:f>Foglio1!$B$1</c:f>
              <c:strCache>
                <c:ptCount val="1"/>
                <c:pt idx="0">
                  <c:v>Serie 1</c:v>
                </c:pt>
              </c:strCache>
            </c:strRef>
          </c:tx>
          <c:spPr>
            <a:solidFill>
              <a:srgbClr val="9F0101"/>
            </a:solidFill>
            <a:ln>
              <a:solidFill>
                <a:srgbClr val="9F0101"/>
              </a:solidFill>
            </a:ln>
          </c:spPr>
          <c:invertIfNegative val="0"/>
          <c:dPt>
            <c:idx val="0"/>
            <c:invertIfNegative val="0"/>
            <c:bubble3D val="0"/>
            <c:spPr>
              <a:solidFill>
                <a:srgbClr val="CA5817"/>
              </a:solidFill>
              <a:ln>
                <a:noFill/>
              </a:ln>
            </c:spPr>
            <c:extLst>
              <c:ext xmlns:c16="http://schemas.microsoft.com/office/drawing/2014/chart" uri="{C3380CC4-5D6E-409C-BE32-E72D297353CC}">
                <c16:uniqueId val="{00000001-955C-426D-AD64-33C6DB1D23EC}"/>
              </c:ext>
            </c:extLst>
          </c:dPt>
          <c:dPt>
            <c:idx val="1"/>
            <c:invertIfNegative val="0"/>
            <c:bubble3D val="0"/>
            <c:spPr>
              <a:solidFill>
                <a:srgbClr val="F5910F"/>
              </a:solidFill>
              <a:ln>
                <a:noFill/>
              </a:ln>
            </c:spPr>
            <c:extLst>
              <c:ext xmlns:c16="http://schemas.microsoft.com/office/drawing/2014/chart" uri="{C3380CC4-5D6E-409C-BE32-E72D297353CC}">
                <c16:uniqueId val="{00000003-955C-426D-AD64-33C6DB1D23EC}"/>
              </c:ext>
            </c:extLst>
          </c:dPt>
          <c:dPt>
            <c:idx val="2"/>
            <c:invertIfNegative val="0"/>
            <c:bubble3D val="0"/>
            <c:spPr>
              <a:solidFill>
                <a:srgbClr val="54A8C9"/>
              </a:solidFill>
              <a:ln>
                <a:noFill/>
              </a:ln>
            </c:spPr>
            <c:extLst>
              <c:ext xmlns:c16="http://schemas.microsoft.com/office/drawing/2014/chart" uri="{C3380CC4-5D6E-409C-BE32-E72D297353CC}">
                <c16:uniqueId val="{00000005-955C-426D-AD64-33C6DB1D23EC}"/>
              </c:ext>
            </c:extLst>
          </c:dPt>
          <c:dPt>
            <c:idx val="3"/>
            <c:invertIfNegative val="0"/>
            <c:bubble3D val="0"/>
            <c:spPr>
              <a:solidFill>
                <a:srgbClr val="645A6E"/>
              </a:solidFill>
              <a:ln>
                <a:noFill/>
              </a:ln>
            </c:spPr>
            <c:extLst>
              <c:ext xmlns:c16="http://schemas.microsoft.com/office/drawing/2014/chart" uri="{C3380CC4-5D6E-409C-BE32-E72D297353CC}">
                <c16:uniqueId val="{00000007-955C-426D-AD64-33C6DB1D23EC}"/>
              </c:ext>
            </c:extLst>
          </c:dPt>
          <c:dPt>
            <c:idx val="4"/>
            <c:invertIfNegative val="0"/>
            <c:bubble3D val="0"/>
            <c:spPr>
              <a:solidFill>
                <a:schemeClr val="accent5"/>
              </a:solidFill>
              <a:ln>
                <a:noFill/>
              </a:ln>
            </c:spPr>
            <c:extLst>
              <c:ext xmlns:c16="http://schemas.microsoft.com/office/drawing/2014/chart" uri="{C3380CC4-5D6E-409C-BE32-E72D297353CC}">
                <c16:uniqueId val="{00000009-955C-426D-AD64-33C6DB1D23EC}"/>
              </c:ext>
            </c:extLst>
          </c:dPt>
          <c:dLbls>
            <c:dLbl>
              <c:idx val="2"/>
              <c:layout>
                <c:manualLayout>
                  <c:x val="-1.05767222307505E-7"/>
                  <c:y val="0"/>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955C-426D-AD64-33C6DB1D23EC}"/>
                </c:ext>
              </c:extLst>
            </c:dLbl>
            <c:spPr>
              <a:noFill/>
              <a:ln>
                <a:noFill/>
              </a:ln>
              <a:effectLst/>
            </c:spPr>
            <c:txPr>
              <a:bodyPr/>
              <a:lstStyle/>
              <a:p>
                <a:pPr>
                  <a:defRPr sz="1800"/>
                </a:pPr>
                <a:endParaRPr lang="it-IT"/>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Foglio1!$A$2:$A$5</c:f>
              <c:strCache>
                <c:ptCount val="4"/>
                <c:pt idx="0">
                  <c:v>sì. prego tutti i giorni</c:v>
                </c:pt>
                <c:pt idx="1">
                  <c:v>sì, a volte ma senza continuità</c:v>
                </c:pt>
                <c:pt idx="2">
                  <c:v>sì, ma solo in occasioni particolari</c:v>
                </c:pt>
                <c:pt idx="3">
                  <c:v>no, non prego mai</c:v>
                </c:pt>
              </c:strCache>
            </c:strRef>
          </c:cat>
          <c:val>
            <c:numRef>
              <c:f>Foglio1!$B$2:$B$5</c:f>
              <c:numCache>
                <c:formatCode>0</c:formatCode>
                <c:ptCount val="4"/>
                <c:pt idx="0">
                  <c:v>21</c:v>
                </c:pt>
                <c:pt idx="1">
                  <c:v>29.1</c:v>
                </c:pt>
                <c:pt idx="2">
                  <c:v>19.3</c:v>
                </c:pt>
                <c:pt idx="3">
                  <c:v>30.5</c:v>
                </c:pt>
              </c:numCache>
            </c:numRef>
          </c:val>
          <c:extLst>
            <c:ext xmlns:c16="http://schemas.microsoft.com/office/drawing/2014/chart" uri="{C3380CC4-5D6E-409C-BE32-E72D297353CC}">
              <c16:uniqueId val="{0000000A-955C-426D-AD64-33C6DB1D23EC}"/>
            </c:ext>
          </c:extLst>
        </c:ser>
        <c:dLbls>
          <c:showLegendKey val="0"/>
          <c:showVal val="0"/>
          <c:showCatName val="0"/>
          <c:showSerName val="0"/>
          <c:showPercent val="0"/>
          <c:showBubbleSize val="0"/>
        </c:dLbls>
        <c:gapWidth val="50"/>
        <c:axId val="1768087480"/>
        <c:axId val="-2108083864"/>
      </c:barChart>
      <c:catAx>
        <c:axId val="1768087480"/>
        <c:scaling>
          <c:orientation val="minMax"/>
        </c:scaling>
        <c:delete val="0"/>
        <c:axPos val="b"/>
        <c:numFmt formatCode="General" sourceLinked="0"/>
        <c:majorTickMark val="none"/>
        <c:minorTickMark val="none"/>
        <c:tickLblPos val="nextTo"/>
        <c:spPr>
          <a:ln w="12700" cmpd="sng">
            <a:solidFill>
              <a:schemeClr val="tx1"/>
            </a:solidFill>
          </a:ln>
          <a:effectLst/>
        </c:spPr>
        <c:txPr>
          <a:bodyPr/>
          <a:lstStyle/>
          <a:p>
            <a:pPr>
              <a:defRPr sz="1200" cap="none" baseline="0"/>
            </a:pPr>
            <a:endParaRPr lang="it-IT"/>
          </a:p>
        </c:txPr>
        <c:crossAx val="-2108083864"/>
        <c:crosses val="autoZero"/>
        <c:auto val="1"/>
        <c:lblAlgn val="ctr"/>
        <c:lblOffset val="100"/>
        <c:noMultiLvlLbl val="0"/>
      </c:catAx>
      <c:valAx>
        <c:axId val="-2108083864"/>
        <c:scaling>
          <c:orientation val="minMax"/>
        </c:scaling>
        <c:delete val="1"/>
        <c:axPos val="l"/>
        <c:numFmt formatCode="0" sourceLinked="1"/>
        <c:majorTickMark val="out"/>
        <c:minorTickMark val="none"/>
        <c:tickLblPos val="nextTo"/>
        <c:crossAx val="1768087480"/>
        <c:crosses val="autoZero"/>
        <c:crossBetween val="between"/>
      </c:valAx>
    </c:plotArea>
    <c:plotVisOnly val="1"/>
    <c:dispBlanksAs val="gap"/>
    <c:showDLblsOverMax val="0"/>
  </c:chart>
  <c:txPr>
    <a:bodyPr/>
    <a:lstStyle/>
    <a:p>
      <a:pPr>
        <a:defRPr sz="1800">
          <a:latin typeface="Calibri"/>
          <a:cs typeface="Calibri"/>
        </a:defRPr>
      </a:pPr>
      <a:endParaRPr lang="it-IT"/>
    </a:p>
  </c:txPr>
  <c:externalData r:id="rId2">
    <c:autoUpdate val="0"/>
  </c:externalData>
</c:chartSpace>
</file>

<file path=ppt/charts/chart2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1.9950124688279301E-2"/>
          <c:y val="0.15421812698944501"/>
          <c:w val="0.93786690877474899"/>
          <c:h val="0.50090902998827302"/>
        </c:manualLayout>
      </c:layout>
      <c:barChart>
        <c:barDir val="col"/>
        <c:grouping val="clustered"/>
        <c:varyColors val="0"/>
        <c:ser>
          <c:idx val="0"/>
          <c:order val="0"/>
          <c:tx>
            <c:strRef>
              <c:f>Foglio1!$B$1</c:f>
              <c:strCache>
                <c:ptCount val="1"/>
                <c:pt idx="0">
                  <c:v>Serie 1</c:v>
                </c:pt>
              </c:strCache>
            </c:strRef>
          </c:tx>
          <c:spPr>
            <a:solidFill>
              <a:srgbClr val="9F0101"/>
            </a:solidFill>
            <a:ln>
              <a:solidFill>
                <a:srgbClr val="9F0101"/>
              </a:solidFill>
            </a:ln>
          </c:spPr>
          <c:invertIfNegative val="0"/>
          <c:dPt>
            <c:idx val="0"/>
            <c:invertIfNegative val="0"/>
            <c:bubble3D val="0"/>
            <c:spPr>
              <a:solidFill>
                <a:srgbClr val="645A6E"/>
              </a:solidFill>
              <a:ln>
                <a:noFill/>
              </a:ln>
            </c:spPr>
            <c:extLst>
              <c:ext xmlns:c16="http://schemas.microsoft.com/office/drawing/2014/chart" uri="{C3380CC4-5D6E-409C-BE32-E72D297353CC}">
                <c16:uniqueId val="{00000001-2092-43EC-B8DC-89912A64028E}"/>
              </c:ext>
            </c:extLst>
          </c:dPt>
          <c:dPt>
            <c:idx val="1"/>
            <c:invertIfNegative val="0"/>
            <c:bubble3D val="0"/>
            <c:spPr>
              <a:solidFill>
                <a:srgbClr val="58AEC9"/>
              </a:solidFill>
              <a:ln>
                <a:noFill/>
              </a:ln>
            </c:spPr>
            <c:extLst>
              <c:ext xmlns:c16="http://schemas.microsoft.com/office/drawing/2014/chart" uri="{C3380CC4-5D6E-409C-BE32-E72D297353CC}">
                <c16:uniqueId val="{00000003-2092-43EC-B8DC-89912A64028E}"/>
              </c:ext>
            </c:extLst>
          </c:dPt>
          <c:dPt>
            <c:idx val="2"/>
            <c:invertIfNegative val="0"/>
            <c:bubble3D val="0"/>
            <c:spPr>
              <a:solidFill>
                <a:srgbClr val="C3CD00"/>
              </a:solidFill>
              <a:ln>
                <a:noFill/>
              </a:ln>
            </c:spPr>
            <c:extLst>
              <c:ext xmlns:c16="http://schemas.microsoft.com/office/drawing/2014/chart" uri="{C3380CC4-5D6E-409C-BE32-E72D297353CC}">
                <c16:uniqueId val="{00000005-2092-43EC-B8DC-89912A64028E}"/>
              </c:ext>
            </c:extLst>
          </c:dPt>
          <c:dPt>
            <c:idx val="3"/>
            <c:invertIfNegative val="0"/>
            <c:bubble3D val="0"/>
            <c:spPr>
              <a:solidFill>
                <a:srgbClr val="F5910F"/>
              </a:solidFill>
              <a:ln>
                <a:noFill/>
              </a:ln>
            </c:spPr>
            <c:extLst>
              <c:ext xmlns:c16="http://schemas.microsoft.com/office/drawing/2014/chart" uri="{C3380CC4-5D6E-409C-BE32-E72D297353CC}">
                <c16:uniqueId val="{00000007-2092-43EC-B8DC-89912A64028E}"/>
              </c:ext>
            </c:extLst>
          </c:dPt>
          <c:dPt>
            <c:idx val="4"/>
            <c:invertIfNegative val="0"/>
            <c:bubble3D val="0"/>
            <c:spPr>
              <a:solidFill>
                <a:srgbClr val="CA5817"/>
              </a:solidFill>
              <a:ln>
                <a:noFill/>
              </a:ln>
            </c:spPr>
            <c:extLst>
              <c:ext xmlns:c16="http://schemas.microsoft.com/office/drawing/2014/chart" uri="{C3380CC4-5D6E-409C-BE32-E72D297353CC}">
                <c16:uniqueId val="{00000009-2092-43EC-B8DC-89912A64028E}"/>
              </c:ext>
            </c:extLst>
          </c:dPt>
          <c:dPt>
            <c:idx val="5"/>
            <c:invertIfNegative val="0"/>
            <c:bubble3D val="0"/>
            <c:spPr>
              <a:solidFill>
                <a:srgbClr val="B24D13"/>
              </a:solidFill>
              <a:ln>
                <a:noFill/>
              </a:ln>
            </c:spPr>
            <c:extLst>
              <c:ext xmlns:c16="http://schemas.microsoft.com/office/drawing/2014/chart" uri="{C3380CC4-5D6E-409C-BE32-E72D297353CC}">
                <c16:uniqueId val="{0000000A-A716-489C-B641-15209830514D}"/>
              </c:ext>
            </c:extLst>
          </c:dPt>
          <c:dLbls>
            <c:dLbl>
              <c:idx val="2"/>
              <c:layout>
                <c:manualLayout>
                  <c:x val="-1.05767222307505E-7"/>
                  <c:y val="0"/>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2092-43EC-B8DC-89912A64028E}"/>
                </c:ext>
              </c:extLst>
            </c:dLbl>
            <c:spPr>
              <a:noFill/>
              <a:ln>
                <a:noFill/>
              </a:ln>
              <a:effectLst/>
            </c:spPr>
            <c:txPr>
              <a:bodyPr/>
              <a:lstStyle/>
              <a:p>
                <a:pPr>
                  <a:defRPr sz="1800"/>
                </a:pPr>
                <a:endParaRPr lang="it-IT"/>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Foglio1!$A$2:$A$7</c:f>
              <c:strCache>
                <c:ptCount val="6"/>
                <c:pt idx="0">
                  <c:v>no, mai fatto e non mi interessa</c:v>
                </c:pt>
                <c:pt idx="1">
                  <c:v>no, ma mi piacerebbe</c:v>
                </c:pt>
                <c:pt idx="2">
                  <c:v>sì, ho provato ma attualmente non lo faccio</c:v>
                </c:pt>
                <c:pt idx="3">
                  <c:v>sì, ogni tanto lo faccio</c:v>
                </c:pt>
                <c:pt idx="4">
                  <c:v>sì, lo faccio spesso</c:v>
                </c:pt>
                <c:pt idx="5">
                  <c:v>sì. lo faccio quotidianamente</c:v>
                </c:pt>
              </c:strCache>
            </c:strRef>
          </c:cat>
          <c:val>
            <c:numRef>
              <c:f>Foglio1!$B$2:$B$7</c:f>
              <c:numCache>
                <c:formatCode>0</c:formatCode>
                <c:ptCount val="6"/>
                <c:pt idx="0">
                  <c:v>41</c:v>
                </c:pt>
                <c:pt idx="1">
                  <c:v>30.4</c:v>
                </c:pt>
                <c:pt idx="2">
                  <c:v>13.9</c:v>
                </c:pt>
                <c:pt idx="3">
                  <c:v>10.3</c:v>
                </c:pt>
                <c:pt idx="4">
                  <c:v>2.8</c:v>
                </c:pt>
                <c:pt idx="5">
                  <c:v>1.6</c:v>
                </c:pt>
              </c:numCache>
            </c:numRef>
          </c:val>
          <c:extLst>
            <c:ext xmlns:c16="http://schemas.microsoft.com/office/drawing/2014/chart" uri="{C3380CC4-5D6E-409C-BE32-E72D297353CC}">
              <c16:uniqueId val="{0000000A-2092-43EC-B8DC-89912A64028E}"/>
            </c:ext>
          </c:extLst>
        </c:ser>
        <c:dLbls>
          <c:showLegendKey val="0"/>
          <c:showVal val="0"/>
          <c:showCatName val="0"/>
          <c:showSerName val="0"/>
          <c:showPercent val="0"/>
          <c:showBubbleSize val="0"/>
        </c:dLbls>
        <c:gapWidth val="50"/>
        <c:axId val="1768087480"/>
        <c:axId val="-2108083864"/>
      </c:barChart>
      <c:catAx>
        <c:axId val="1768087480"/>
        <c:scaling>
          <c:orientation val="maxMin"/>
        </c:scaling>
        <c:delete val="0"/>
        <c:axPos val="b"/>
        <c:numFmt formatCode="General" sourceLinked="0"/>
        <c:majorTickMark val="none"/>
        <c:minorTickMark val="none"/>
        <c:tickLblPos val="nextTo"/>
        <c:spPr>
          <a:ln w="12700" cmpd="sng">
            <a:solidFill>
              <a:schemeClr val="tx1"/>
            </a:solidFill>
          </a:ln>
          <a:effectLst/>
        </c:spPr>
        <c:txPr>
          <a:bodyPr/>
          <a:lstStyle/>
          <a:p>
            <a:pPr>
              <a:defRPr sz="1200" cap="none" baseline="0"/>
            </a:pPr>
            <a:endParaRPr lang="it-IT"/>
          </a:p>
        </c:txPr>
        <c:crossAx val="-2108083864"/>
        <c:crosses val="autoZero"/>
        <c:auto val="1"/>
        <c:lblAlgn val="ctr"/>
        <c:lblOffset val="100"/>
        <c:noMultiLvlLbl val="0"/>
      </c:catAx>
      <c:valAx>
        <c:axId val="-2108083864"/>
        <c:scaling>
          <c:orientation val="minMax"/>
        </c:scaling>
        <c:delete val="1"/>
        <c:axPos val="r"/>
        <c:numFmt formatCode="0" sourceLinked="1"/>
        <c:majorTickMark val="out"/>
        <c:minorTickMark val="none"/>
        <c:tickLblPos val="nextTo"/>
        <c:crossAx val="1768087480"/>
        <c:crosses val="autoZero"/>
        <c:crossBetween val="between"/>
      </c:valAx>
    </c:plotArea>
    <c:plotVisOnly val="1"/>
    <c:dispBlanksAs val="gap"/>
    <c:showDLblsOverMax val="0"/>
  </c:chart>
  <c:txPr>
    <a:bodyPr/>
    <a:lstStyle/>
    <a:p>
      <a:pPr>
        <a:defRPr sz="1800">
          <a:latin typeface="Calibri"/>
          <a:cs typeface="Calibri"/>
        </a:defRPr>
      </a:pPr>
      <a:endParaRPr lang="it-IT"/>
    </a:p>
  </c:txPr>
  <c:externalData r:id="rId2">
    <c:autoUpdate val="0"/>
  </c:externalData>
</c:chartSpace>
</file>

<file path=ppt/charts/chart2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1.9950124688279301E-2"/>
          <c:y val="0.15421812698944501"/>
          <c:w val="0.93786690877474899"/>
          <c:h val="0.50090902998827302"/>
        </c:manualLayout>
      </c:layout>
      <c:barChart>
        <c:barDir val="col"/>
        <c:grouping val="clustered"/>
        <c:varyColors val="0"/>
        <c:ser>
          <c:idx val="0"/>
          <c:order val="0"/>
          <c:tx>
            <c:strRef>
              <c:f>Foglio1!$B$1</c:f>
              <c:strCache>
                <c:ptCount val="1"/>
                <c:pt idx="0">
                  <c:v>Serie 1</c:v>
                </c:pt>
              </c:strCache>
            </c:strRef>
          </c:tx>
          <c:spPr>
            <a:solidFill>
              <a:srgbClr val="9F0101"/>
            </a:solidFill>
            <a:ln>
              <a:solidFill>
                <a:srgbClr val="9F0101"/>
              </a:solidFill>
            </a:ln>
          </c:spPr>
          <c:invertIfNegative val="0"/>
          <c:dPt>
            <c:idx val="0"/>
            <c:invertIfNegative val="0"/>
            <c:bubble3D val="0"/>
            <c:spPr>
              <a:solidFill>
                <a:srgbClr val="CA5817"/>
              </a:solidFill>
              <a:ln>
                <a:noFill/>
              </a:ln>
            </c:spPr>
            <c:extLst>
              <c:ext xmlns:c16="http://schemas.microsoft.com/office/drawing/2014/chart" uri="{C3380CC4-5D6E-409C-BE32-E72D297353CC}">
                <c16:uniqueId val="{00000001-955C-426D-AD64-33C6DB1D23EC}"/>
              </c:ext>
            </c:extLst>
          </c:dPt>
          <c:dPt>
            <c:idx val="1"/>
            <c:invertIfNegative val="0"/>
            <c:bubble3D val="0"/>
            <c:spPr>
              <a:solidFill>
                <a:srgbClr val="F5910F"/>
              </a:solidFill>
              <a:ln>
                <a:noFill/>
              </a:ln>
            </c:spPr>
            <c:extLst>
              <c:ext xmlns:c16="http://schemas.microsoft.com/office/drawing/2014/chart" uri="{C3380CC4-5D6E-409C-BE32-E72D297353CC}">
                <c16:uniqueId val="{00000003-955C-426D-AD64-33C6DB1D23EC}"/>
              </c:ext>
            </c:extLst>
          </c:dPt>
          <c:dPt>
            <c:idx val="2"/>
            <c:invertIfNegative val="0"/>
            <c:bubble3D val="0"/>
            <c:spPr>
              <a:solidFill>
                <a:srgbClr val="54A8C9"/>
              </a:solidFill>
              <a:ln>
                <a:noFill/>
              </a:ln>
            </c:spPr>
            <c:extLst>
              <c:ext xmlns:c16="http://schemas.microsoft.com/office/drawing/2014/chart" uri="{C3380CC4-5D6E-409C-BE32-E72D297353CC}">
                <c16:uniqueId val="{00000005-955C-426D-AD64-33C6DB1D23EC}"/>
              </c:ext>
            </c:extLst>
          </c:dPt>
          <c:dPt>
            <c:idx val="3"/>
            <c:invertIfNegative val="0"/>
            <c:bubble3D val="0"/>
            <c:spPr>
              <a:solidFill>
                <a:srgbClr val="645A6E"/>
              </a:solidFill>
              <a:ln>
                <a:noFill/>
              </a:ln>
            </c:spPr>
            <c:extLst>
              <c:ext xmlns:c16="http://schemas.microsoft.com/office/drawing/2014/chart" uri="{C3380CC4-5D6E-409C-BE32-E72D297353CC}">
                <c16:uniqueId val="{00000007-955C-426D-AD64-33C6DB1D23EC}"/>
              </c:ext>
            </c:extLst>
          </c:dPt>
          <c:dPt>
            <c:idx val="4"/>
            <c:invertIfNegative val="0"/>
            <c:bubble3D val="0"/>
            <c:spPr>
              <a:solidFill>
                <a:schemeClr val="accent5"/>
              </a:solidFill>
              <a:ln>
                <a:noFill/>
              </a:ln>
            </c:spPr>
            <c:extLst>
              <c:ext xmlns:c16="http://schemas.microsoft.com/office/drawing/2014/chart" uri="{C3380CC4-5D6E-409C-BE32-E72D297353CC}">
                <c16:uniqueId val="{00000009-955C-426D-AD64-33C6DB1D23EC}"/>
              </c:ext>
            </c:extLst>
          </c:dPt>
          <c:dLbls>
            <c:dLbl>
              <c:idx val="2"/>
              <c:layout>
                <c:manualLayout>
                  <c:x val="-1.05767222307505E-7"/>
                  <c:y val="0"/>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955C-426D-AD64-33C6DB1D23EC}"/>
                </c:ext>
              </c:extLst>
            </c:dLbl>
            <c:spPr>
              <a:noFill/>
              <a:ln>
                <a:noFill/>
              </a:ln>
              <a:effectLst/>
            </c:spPr>
            <c:txPr>
              <a:bodyPr/>
              <a:lstStyle/>
              <a:p>
                <a:pPr>
                  <a:defRPr sz="1800"/>
                </a:pPr>
                <a:endParaRPr lang="it-IT"/>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Foglio1!$A$2:$A$5</c:f>
              <c:strCache>
                <c:ptCount val="4"/>
                <c:pt idx="0">
                  <c:v>da solo, esercitandomi senza una guida</c:v>
                </c:pt>
                <c:pt idx="1">
                  <c:v>attraverso la pratica religiosa</c:v>
                </c:pt>
                <c:pt idx="2">
                  <c:v>attraverso dei corsi</c:v>
                </c:pt>
                <c:pt idx="3">
                  <c:v>attraverso app, podcast e video</c:v>
                </c:pt>
              </c:strCache>
            </c:strRef>
          </c:cat>
          <c:val>
            <c:numRef>
              <c:f>Foglio1!$B$2:$B$5</c:f>
              <c:numCache>
                <c:formatCode>0</c:formatCode>
                <c:ptCount val="4"/>
                <c:pt idx="0">
                  <c:v>48.7</c:v>
                </c:pt>
                <c:pt idx="1">
                  <c:v>20.8</c:v>
                </c:pt>
                <c:pt idx="2">
                  <c:v>19.600000000000001</c:v>
                </c:pt>
                <c:pt idx="3">
                  <c:v>10.9</c:v>
                </c:pt>
              </c:numCache>
            </c:numRef>
          </c:val>
          <c:extLst>
            <c:ext xmlns:c16="http://schemas.microsoft.com/office/drawing/2014/chart" uri="{C3380CC4-5D6E-409C-BE32-E72D297353CC}">
              <c16:uniqueId val="{0000000A-955C-426D-AD64-33C6DB1D23EC}"/>
            </c:ext>
          </c:extLst>
        </c:ser>
        <c:dLbls>
          <c:showLegendKey val="0"/>
          <c:showVal val="0"/>
          <c:showCatName val="0"/>
          <c:showSerName val="0"/>
          <c:showPercent val="0"/>
          <c:showBubbleSize val="0"/>
        </c:dLbls>
        <c:gapWidth val="50"/>
        <c:axId val="1768087480"/>
        <c:axId val="-2108083864"/>
      </c:barChart>
      <c:catAx>
        <c:axId val="1768087480"/>
        <c:scaling>
          <c:orientation val="minMax"/>
        </c:scaling>
        <c:delete val="0"/>
        <c:axPos val="b"/>
        <c:numFmt formatCode="General" sourceLinked="0"/>
        <c:majorTickMark val="none"/>
        <c:minorTickMark val="none"/>
        <c:tickLblPos val="nextTo"/>
        <c:spPr>
          <a:ln w="12700" cmpd="sng">
            <a:solidFill>
              <a:schemeClr val="tx1"/>
            </a:solidFill>
          </a:ln>
          <a:effectLst/>
        </c:spPr>
        <c:txPr>
          <a:bodyPr/>
          <a:lstStyle/>
          <a:p>
            <a:pPr>
              <a:defRPr sz="1200" cap="none" baseline="0"/>
            </a:pPr>
            <a:endParaRPr lang="it-IT"/>
          </a:p>
        </c:txPr>
        <c:crossAx val="-2108083864"/>
        <c:crosses val="autoZero"/>
        <c:auto val="1"/>
        <c:lblAlgn val="ctr"/>
        <c:lblOffset val="100"/>
        <c:noMultiLvlLbl val="0"/>
      </c:catAx>
      <c:valAx>
        <c:axId val="-2108083864"/>
        <c:scaling>
          <c:orientation val="minMax"/>
        </c:scaling>
        <c:delete val="1"/>
        <c:axPos val="l"/>
        <c:numFmt formatCode="0" sourceLinked="1"/>
        <c:majorTickMark val="out"/>
        <c:minorTickMark val="none"/>
        <c:tickLblPos val="nextTo"/>
        <c:crossAx val="1768087480"/>
        <c:crosses val="autoZero"/>
        <c:crossBetween val="between"/>
      </c:valAx>
    </c:plotArea>
    <c:plotVisOnly val="1"/>
    <c:dispBlanksAs val="gap"/>
    <c:showDLblsOverMax val="0"/>
  </c:chart>
  <c:txPr>
    <a:bodyPr/>
    <a:lstStyle/>
    <a:p>
      <a:pPr>
        <a:defRPr sz="1800">
          <a:latin typeface="Calibri"/>
          <a:cs typeface="Calibri"/>
        </a:defRPr>
      </a:pPr>
      <a:endParaRPr lang="it-IT"/>
    </a:p>
  </c:txPr>
  <c:externalData r:id="rId2">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1.9950124688279301E-2"/>
          <c:y val="0.15421812698944501"/>
          <c:w val="0.93786690877474899"/>
          <c:h val="0.50090902998827302"/>
        </c:manualLayout>
      </c:layout>
      <c:barChart>
        <c:barDir val="col"/>
        <c:grouping val="clustered"/>
        <c:varyColors val="0"/>
        <c:ser>
          <c:idx val="0"/>
          <c:order val="0"/>
          <c:tx>
            <c:strRef>
              <c:f>Foglio1!$B$1</c:f>
              <c:strCache>
                <c:ptCount val="1"/>
                <c:pt idx="0">
                  <c:v>Serie 1</c:v>
                </c:pt>
              </c:strCache>
            </c:strRef>
          </c:tx>
          <c:spPr>
            <a:solidFill>
              <a:srgbClr val="9F0101"/>
            </a:solidFill>
            <a:ln>
              <a:solidFill>
                <a:srgbClr val="9F0101"/>
              </a:solidFill>
            </a:ln>
          </c:spPr>
          <c:invertIfNegative val="0"/>
          <c:dPt>
            <c:idx val="0"/>
            <c:invertIfNegative val="0"/>
            <c:bubble3D val="0"/>
            <c:spPr>
              <a:solidFill>
                <a:schemeClr val="accent1"/>
              </a:solidFill>
              <a:ln>
                <a:noFill/>
              </a:ln>
            </c:spPr>
            <c:extLst>
              <c:ext xmlns:c16="http://schemas.microsoft.com/office/drawing/2014/chart" uri="{C3380CC4-5D6E-409C-BE32-E72D297353CC}">
                <c16:uniqueId val="{00000001-3545-4D3D-9401-0457C81CFE5A}"/>
              </c:ext>
            </c:extLst>
          </c:dPt>
          <c:dPt>
            <c:idx val="1"/>
            <c:invertIfNegative val="0"/>
            <c:bubble3D val="0"/>
            <c:spPr>
              <a:solidFill>
                <a:srgbClr val="F5910F"/>
              </a:solidFill>
              <a:ln>
                <a:noFill/>
              </a:ln>
            </c:spPr>
            <c:extLst>
              <c:ext xmlns:c16="http://schemas.microsoft.com/office/drawing/2014/chart" uri="{C3380CC4-5D6E-409C-BE32-E72D297353CC}">
                <c16:uniqueId val="{00000003-3545-4D3D-9401-0457C81CFE5A}"/>
              </c:ext>
            </c:extLst>
          </c:dPt>
          <c:dPt>
            <c:idx val="2"/>
            <c:invertIfNegative val="0"/>
            <c:bubble3D val="0"/>
            <c:spPr>
              <a:solidFill>
                <a:schemeClr val="accent3"/>
              </a:solidFill>
              <a:ln>
                <a:noFill/>
              </a:ln>
            </c:spPr>
            <c:extLst>
              <c:ext xmlns:c16="http://schemas.microsoft.com/office/drawing/2014/chart" uri="{C3380CC4-5D6E-409C-BE32-E72D297353CC}">
                <c16:uniqueId val="{00000005-3545-4D3D-9401-0457C81CFE5A}"/>
              </c:ext>
            </c:extLst>
          </c:dPt>
          <c:dPt>
            <c:idx val="3"/>
            <c:invertIfNegative val="0"/>
            <c:bubble3D val="0"/>
            <c:spPr>
              <a:solidFill>
                <a:schemeClr val="accent4"/>
              </a:solidFill>
              <a:ln>
                <a:noFill/>
              </a:ln>
            </c:spPr>
            <c:extLst>
              <c:ext xmlns:c16="http://schemas.microsoft.com/office/drawing/2014/chart" uri="{C3380CC4-5D6E-409C-BE32-E72D297353CC}">
                <c16:uniqueId val="{00000007-3545-4D3D-9401-0457C81CFE5A}"/>
              </c:ext>
            </c:extLst>
          </c:dPt>
          <c:dPt>
            <c:idx val="4"/>
            <c:invertIfNegative val="0"/>
            <c:bubble3D val="0"/>
            <c:spPr>
              <a:solidFill>
                <a:schemeClr val="accent5"/>
              </a:solidFill>
              <a:ln>
                <a:noFill/>
              </a:ln>
            </c:spPr>
            <c:extLst>
              <c:ext xmlns:c16="http://schemas.microsoft.com/office/drawing/2014/chart" uri="{C3380CC4-5D6E-409C-BE32-E72D297353CC}">
                <c16:uniqueId val="{00000009-3545-4D3D-9401-0457C81CFE5A}"/>
              </c:ext>
            </c:extLst>
          </c:dPt>
          <c:dLbls>
            <c:dLbl>
              <c:idx val="2"/>
              <c:layout>
                <c:manualLayout>
                  <c:x val="-1.05767222307505E-7"/>
                  <c:y val="0"/>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3545-4D3D-9401-0457C81CFE5A}"/>
                </c:ext>
              </c:extLst>
            </c:dLbl>
            <c:spPr>
              <a:noFill/>
              <a:ln>
                <a:noFill/>
              </a:ln>
              <a:effectLst/>
            </c:spPr>
            <c:txPr>
              <a:bodyPr/>
              <a:lstStyle/>
              <a:p>
                <a:pPr>
                  <a:defRPr sz="1800"/>
                </a:pPr>
                <a:endParaRPr lang="it-IT"/>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Foglio1!$A$2:$A$4</c:f>
              <c:strCache>
                <c:ptCount val="3"/>
                <c:pt idx="0">
                  <c:v>un parlamento funzionante che equilibra e media i diversi interessi</c:v>
                </c:pt>
                <c:pt idx="1">
                  <c:v>la democrazia diretta dei cittadini </c:v>
                </c:pt>
                <c:pt idx="2">
                  <c:v>un governo forte</c:v>
                </c:pt>
              </c:strCache>
            </c:strRef>
          </c:cat>
          <c:val>
            <c:numRef>
              <c:f>Foglio1!$B$2:$B$4</c:f>
              <c:numCache>
                <c:formatCode>0</c:formatCode>
                <c:ptCount val="3"/>
                <c:pt idx="0">
                  <c:v>50</c:v>
                </c:pt>
                <c:pt idx="1">
                  <c:v>29</c:v>
                </c:pt>
                <c:pt idx="2">
                  <c:v>21</c:v>
                </c:pt>
              </c:numCache>
            </c:numRef>
          </c:val>
          <c:extLst>
            <c:ext xmlns:c16="http://schemas.microsoft.com/office/drawing/2014/chart" uri="{C3380CC4-5D6E-409C-BE32-E72D297353CC}">
              <c16:uniqueId val="{0000000A-3545-4D3D-9401-0457C81CFE5A}"/>
            </c:ext>
          </c:extLst>
        </c:ser>
        <c:dLbls>
          <c:showLegendKey val="0"/>
          <c:showVal val="0"/>
          <c:showCatName val="0"/>
          <c:showSerName val="0"/>
          <c:showPercent val="0"/>
          <c:showBubbleSize val="0"/>
        </c:dLbls>
        <c:gapWidth val="50"/>
        <c:axId val="2133083272"/>
        <c:axId val="2132994696"/>
      </c:barChart>
      <c:catAx>
        <c:axId val="2133083272"/>
        <c:scaling>
          <c:orientation val="minMax"/>
        </c:scaling>
        <c:delete val="0"/>
        <c:axPos val="b"/>
        <c:numFmt formatCode="General" sourceLinked="0"/>
        <c:majorTickMark val="none"/>
        <c:minorTickMark val="none"/>
        <c:tickLblPos val="nextTo"/>
        <c:spPr>
          <a:ln w="12700" cmpd="sng">
            <a:solidFill>
              <a:schemeClr val="tx1"/>
            </a:solidFill>
          </a:ln>
          <a:effectLst/>
        </c:spPr>
        <c:txPr>
          <a:bodyPr/>
          <a:lstStyle/>
          <a:p>
            <a:pPr>
              <a:defRPr sz="1050" cap="all"/>
            </a:pPr>
            <a:endParaRPr lang="it-IT"/>
          </a:p>
        </c:txPr>
        <c:crossAx val="2132994696"/>
        <c:crosses val="autoZero"/>
        <c:auto val="1"/>
        <c:lblAlgn val="ctr"/>
        <c:lblOffset val="100"/>
        <c:noMultiLvlLbl val="0"/>
      </c:catAx>
      <c:valAx>
        <c:axId val="2132994696"/>
        <c:scaling>
          <c:orientation val="minMax"/>
        </c:scaling>
        <c:delete val="1"/>
        <c:axPos val="l"/>
        <c:numFmt formatCode="0" sourceLinked="1"/>
        <c:majorTickMark val="out"/>
        <c:minorTickMark val="none"/>
        <c:tickLblPos val="nextTo"/>
        <c:crossAx val="2133083272"/>
        <c:crosses val="autoZero"/>
        <c:crossBetween val="between"/>
      </c:valAx>
    </c:plotArea>
    <c:plotVisOnly val="1"/>
    <c:dispBlanksAs val="gap"/>
    <c:showDLblsOverMax val="0"/>
  </c:chart>
  <c:txPr>
    <a:bodyPr/>
    <a:lstStyle/>
    <a:p>
      <a:pPr>
        <a:defRPr sz="1800">
          <a:latin typeface="Calibri"/>
          <a:cs typeface="Calibri"/>
        </a:defRPr>
      </a:pPr>
      <a:endParaRPr lang="it-IT"/>
    </a:p>
  </c:txPr>
  <c:externalData r:id="rId2">
    <c:autoUpdate val="0"/>
  </c:externalData>
</c:chartSpace>
</file>

<file path=ppt/charts/chart2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1.9950124688279301E-2"/>
          <c:y val="0.15421812698944501"/>
          <c:w val="0.93786690877474899"/>
          <c:h val="0.50090902998827302"/>
        </c:manualLayout>
      </c:layout>
      <c:barChart>
        <c:barDir val="col"/>
        <c:grouping val="clustered"/>
        <c:varyColors val="0"/>
        <c:ser>
          <c:idx val="0"/>
          <c:order val="0"/>
          <c:tx>
            <c:strRef>
              <c:f>Foglio1!$B$1</c:f>
              <c:strCache>
                <c:ptCount val="1"/>
                <c:pt idx="0">
                  <c:v>Serie 1</c:v>
                </c:pt>
              </c:strCache>
            </c:strRef>
          </c:tx>
          <c:spPr>
            <a:solidFill>
              <a:srgbClr val="9F0101"/>
            </a:solidFill>
            <a:ln>
              <a:solidFill>
                <a:srgbClr val="9F0101"/>
              </a:solidFill>
            </a:ln>
          </c:spPr>
          <c:invertIfNegative val="0"/>
          <c:dPt>
            <c:idx val="0"/>
            <c:invertIfNegative val="0"/>
            <c:bubble3D val="0"/>
            <c:spPr>
              <a:solidFill>
                <a:srgbClr val="CA5817"/>
              </a:solidFill>
              <a:ln>
                <a:noFill/>
              </a:ln>
            </c:spPr>
            <c:extLst>
              <c:ext xmlns:c16="http://schemas.microsoft.com/office/drawing/2014/chart" uri="{C3380CC4-5D6E-409C-BE32-E72D297353CC}">
                <c16:uniqueId val="{00000001-5FCA-441F-817E-D6E05D93FCAE}"/>
              </c:ext>
            </c:extLst>
          </c:dPt>
          <c:dPt>
            <c:idx val="1"/>
            <c:invertIfNegative val="0"/>
            <c:bubble3D val="0"/>
            <c:spPr>
              <a:solidFill>
                <a:srgbClr val="F5910F"/>
              </a:solidFill>
              <a:ln>
                <a:noFill/>
              </a:ln>
            </c:spPr>
            <c:extLst>
              <c:ext xmlns:c16="http://schemas.microsoft.com/office/drawing/2014/chart" uri="{C3380CC4-5D6E-409C-BE32-E72D297353CC}">
                <c16:uniqueId val="{00000003-5FCA-441F-817E-D6E05D93FCAE}"/>
              </c:ext>
            </c:extLst>
          </c:dPt>
          <c:dPt>
            <c:idx val="2"/>
            <c:invertIfNegative val="0"/>
            <c:bubble3D val="0"/>
            <c:spPr>
              <a:solidFill>
                <a:srgbClr val="C3CD00"/>
              </a:solidFill>
              <a:ln>
                <a:noFill/>
              </a:ln>
            </c:spPr>
            <c:extLst>
              <c:ext xmlns:c16="http://schemas.microsoft.com/office/drawing/2014/chart" uri="{C3380CC4-5D6E-409C-BE32-E72D297353CC}">
                <c16:uniqueId val="{00000005-5FCA-441F-817E-D6E05D93FCAE}"/>
              </c:ext>
            </c:extLst>
          </c:dPt>
          <c:dPt>
            <c:idx val="3"/>
            <c:invertIfNegative val="0"/>
            <c:bubble3D val="0"/>
            <c:spPr>
              <a:solidFill>
                <a:srgbClr val="58AEC9"/>
              </a:solidFill>
              <a:ln>
                <a:noFill/>
              </a:ln>
            </c:spPr>
            <c:extLst>
              <c:ext xmlns:c16="http://schemas.microsoft.com/office/drawing/2014/chart" uri="{C3380CC4-5D6E-409C-BE32-E72D297353CC}">
                <c16:uniqueId val="{00000007-5FCA-441F-817E-D6E05D93FCAE}"/>
              </c:ext>
            </c:extLst>
          </c:dPt>
          <c:dPt>
            <c:idx val="4"/>
            <c:invertIfNegative val="0"/>
            <c:bubble3D val="0"/>
            <c:spPr>
              <a:solidFill>
                <a:srgbClr val="645A6E"/>
              </a:solidFill>
              <a:ln>
                <a:noFill/>
              </a:ln>
            </c:spPr>
            <c:extLst>
              <c:ext xmlns:c16="http://schemas.microsoft.com/office/drawing/2014/chart" uri="{C3380CC4-5D6E-409C-BE32-E72D297353CC}">
                <c16:uniqueId val="{00000009-5FCA-441F-817E-D6E05D93FCAE}"/>
              </c:ext>
            </c:extLst>
          </c:dPt>
          <c:dLbls>
            <c:dLbl>
              <c:idx val="2"/>
              <c:layout>
                <c:manualLayout>
                  <c:x val="-1.05767222307505E-7"/>
                  <c:y val="0"/>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5FCA-441F-817E-D6E05D93FCAE}"/>
                </c:ext>
              </c:extLst>
            </c:dLbl>
            <c:spPr>
              <a:noFill/>
              <a:ln>
                <a:noFill/>
              </a:ln>
              <a:effectLst/>
            </c:spPr>
            <c:txPr>
              <a:bodyPr/>
              <a:lstStyle/>
              <a:p>
                <a:pPr>
                  <a:defRPr sz="1800"/>
                </a:pPr>
                <a:endParaRPr lang="it-IT"/>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Foglio1!$A$2:$A$5</c:f>
              <c:strCache>
                <c:ptCount val="4"/>
                <c:pt idx="0">
                  <c:v>molto</c:v>
                </c:pt>
                <c:pt idx="1">
                  <c:v>abbastanza</c:v>
                </c:pt>
                <c:pt idx="2">
                  <c:v>poco</c:v>
                </c:pt>
                <c:pt idx="3">
                  <c:v>per niente</c:v>
                </c:pt>
              </c:strCache>
            </c:strRef>
          </c:cat>
          <c:val>
            <c:numRef>
              <c:f>Foglio1!$B$2:$B$5</c:f>
              <c:numCache>
                <c:formatCode>0</c:formatCode>
                <c:ptCount val="4"/>
                <c:pt idx="0">
                  <c:v>9</c:v>
                </c:pt>
                <c:pt idx="1">
                  <c:v>41</c:v>
                </c:pt>
                <c:pt idx="2">
                  <c:v>35</c:v>
                </c:pt>
                <c:pt idx="3">
                  <c:v>15</c:v>
                </c:pt>
              </c:numCache>
            </c:numRef>
          </c:val>
          <c:extLst>
            <c:ext xmlns:c16="http://schemas.microsoft.com/office/drawing/2014/chart" uri="{C3380CC4-5D6E-409C-BE32-E72D297353CC}">
              <c16:uniqueId val="{0000000A-5FCA-441F-817E-D6E05D93FCAE}"/>
            </c:ext>
          </c:extLst>
        </c:ser>
        <c:dLbls>
          <c:showLegendKey val="0"/>
          <c:showVal val="0"/>
          <c:showCatName val="0"/>
          <c:showSerName val="0"/>
          <c:showPercent val="0"/>
          <c:showBubbleSize val="0"/>
        </c:dLbls>
        <c:gapWidth val="50"/>
        <c:axId val="-2108037896"/>
        <c:axId val="-2108034504"/>
      </c:barChart>
      <c:catAx>
        <c:axId val="-2108037896"/>
        <c:scaling>
          <c:orientation val="minMax"/>
        </c:scaling>
        <c:delete val="0"/>
        <c:axPos val="b"/>
        <c:numFmt formatCode="General" sourceLinked="0"/>
        <c:majorTickMark val="none"/>
        <c:minorTickMark val="none"/>
        <c:tickLblPos val="nextTo"/>
        <c:spPr>
          <a:ln w="12700" cmpd="sng">
            <a:solidFill>
              <a:schemeClr val="tx1"/>
            </a:solidFill>
          </a:ln>
          <a:effectLst/>
        </c:spPr>
        <c:txPr>
          <a:bodyPr/>
          <a:lstStyle/>
          <a:p>
            <a:pPr>
              <a:defRPr sz="1200" cap="none" baseline="0"/>
            </a:pPr>
            <a:endParaRPr lang="it-IT"/>
          </a:p>
        </c:txPr>
        <c:crossAx val="-2108034504"/>
        <c:crosses val="autoZero"/>
        <c:auto val="1"/>
        <c:lblAlgn val="ctr"/>
        <c:lblOffset val="100"/>
        <c:noMultiLvlLbl val="0"/>
      </c:catAx>
      <c:valAx>
        <c:axId val="-2108034504"/>
        <c:scaling>
          <c:orientation val="minMax"/>
        </c:scaling>
        <c:delete val="1"/>
        <c:axPos val="l"/>
        <c:numFmt formatCode="0" sourceLinked="1"/>
        <c:majorTickMark val="out"/>
        <c:minorTickMark val="none"/>
        <c:tickLblPos val="nextTo"/>
        <c:crossAx val="-2108037896"/>
        <c:crosses val="autoZero"/>
        <c:crossBetween val="between"/>
      </c:valAx>
    </c:plotArea>
    <c:plotVisOnly val="1"/>
    <c:dispBlanksAs val="gap"/>
    <c:showDLblsOverMax val="0"/>
  </c:chart>
  <c:txPr>
    <a:bodyPr/>
    <a:lstStyle/>
    <a:p>
      <a:pPr>
        <a:defRPr sz="1800">
          <a:latin typeface="Calibri"/>
          <a:cs typeface="Calibri"/>
        </a:defRPr>
      </a:pPr>
      <a:endParaRPr lang="it-IT"/>
    </a:p>
  </c:txPr>
  <c:externalData r:id="rId2">
    <c:autoUpdate val="0"/>
  </c:externalData>
</c:chartSpace>
</file>

<file path=ppt/charts/chart2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1.9950124688279301E-2"/>
          <c:y val="0.15421812698944501"/>
          <c:w val="0.93786690877474899"/>
          <c:h val="0.50090902998827302"/>
        </c:manualLayout>
      </c:layout>
      <c:barChart>
        <c:barDir val="col"/>
        <c:grouping val="clustered"/>
        <c:varyColors val="0"/>
        <c:ser>
          <c:idx val="0"/>
          <c:order val="0"/>
          <c:tx>
            <c:strRef>
              <c:f>Foglio1!$B$1</c:f>
              <c:strCache>
                <c:ptCount val="1"/>
                <c:pt idx="0">
                  <c:v>Serie 1</c:v>
                </c:pt>
              </c:strCache>
            </c:strRef>
          </c:tx>
          <c:spPr>
            <a:solidFill>
              <a:srgbClr val="9F0101"/>
            </a:solidFill>
            <a:ln>
              <a:solidFill>
                <a:srgbClr val="9F0101"/>
              </a:solidFill>
            </a:ln>
          </c:spPr>
          <c:invertIfNegative val="0"/>
          <c:dPt>
            <c:idx val="0"/>
            <c:invertIfNegative val="0"/>
            <c:bubble3D val="0"/>
            <c:spPr>
              <a:solidFill>
                <a:srgbClr val="CA5817"/>
              </a:solidFill>
              <a:ln>
                <a:noFill/>
              </a:ln>
            </c:spPr>
            <c:extLst>
              <c:ext xmlns:c16="http://schemas.microsoft.com/office/drawing/2014/chart" uri="{C3380CC4-5D6E-409C-BE32-E72D297353CC}">
                <c16:uniqueId val="{00000001-D239-43D8-BED9-8E68A492CF2D}"/>
              </c:ext>
            </c:extLst>
          </c:dPt>
          <c:dPt>
            <c:idx val="1"/>
            <c:invertIfNegative val="0"/>
            <c:bubble3D val="0"/>
            <c:spPr>
              <a:solidFill>
                <a:srgbClr val="F5910F"/>
              </a:solidFill>
              <a:ln>
                <a:noFill/>
              </a:ln>
            </c:spPr>
            <c:extLst>
              <c:ext xmlns:c16="http://schemas.microsoft.com/office/drawing/2014/chart" uri="{C3380CC4-5D6E-409C-BE32-E72D297353CC}">
                <c16:uniqueId val="{00000003-D239-43D8-BED9-8E68A492CF2D}"/>
              </c:ext>
            </c:extLst>
          </c:dPt>
          <c:dPt>
            <c:idx val="2"/>
            <c:invertIfNegative val="0"/>
            <c:bubble3D val="0"/>
            <c:spPr>
              <a:solidFill>
                <a:srgbClr val="54A8C9"/>
              </a:solidFill>
              <a:ln>
                <a:noFill/>
              </a:ln>
            </c:spPr>
            <c:extLst>
              <c:ext xmlns:c16="http://schemas.microsoft.com/office/drawing/2014/chart" uri="{C3380CC4-5D6E-409C-BE32-E72D297353CC}">
                <c16:uniqueId val="{00000005-D239-43D8-BED9-8E68A492CF2D}"/>
              </c:ext>
            </c:extLst>
          </c:dPt>
          <c:dPt>
            <c:idx val="3"/>
            <c:invertIfNegative val="0"/>
            <c:bubble3D val="0"/>
            <c:spPr>
              <a:solidFill>
                <a:srgbClr val="645A6E"/>
              </a:solidFill>
              <a:ln>
                <a:noFill/>
              </a:ln>
            </c:spPr>
            <c:extLst>
              <c:ext xmlns:c16="http://schemas.microsoft.com/office/drawing/2014/chart" uri="{C3380CC4-5D6E-409C-BE32-E72D297353CC}">
                <c16:uniqueId val="{00000007-D239-43D8-BED9-8E68A492CF2D}"/>
              </c:ext>
            </c:extLst>
          </c:dPt>
          <c:dPt>
            <c:idx val="4"/>
            <c:invertIfNegative val="0"/>
            <c:bubble3D val="0"/>
            <c:spPr>
              <a:solidFill>
                <a:schemeClr val="accent5"/>
              </a:solidFill>
              <a:ln>
                <a:noFill/>
              </a:ln>
            </c:spPr>
            <c:extLst>
              <c:ext xmlns:c16="http://schemas.microsoft.com/office/drawing/2014/chart" uri="{C3380CC4-5D6E-409C-BE32-E72D297353CC}">
                <c16:uniqueId val="{00000009-D239-43D8-BED9-8E68A492CF2D}"/>
              </c:ext>
            </c:extLst>
          </c:dPt>
          <c:dLbls>
            <c:dLbl>
              <c:idx val="2"/>
              <c:layout>
                <c:manualLayout>
                  <c:x val="-1.05767222307505E-7"/>
                  <c:y val="0"/>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D239-43D8-BED9-8E68A492CF2D}"/>
                </c:ext>
              </c:extLst>
            </c:dLbl>
            <c:spPr>
              <a:noFill/>
              <a:ln>
                <a:noFill/>
              </a:ln>
              <a:effectLst/>
            </c:spPr>
            <c:txPr>
              <a:bodyPr/>
              <a:lstStyle/>
              <a:p>
                <a:pPr>
                  <a:defRPr sz="1800"/>
                </a:pPr>
                <a:endParaRPr lang="it-IT"/>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Foglio1!$A$2:$A$3</c:f>
              <c:numCache>
                <c:formatCode>General</c:formatCode>
                <c:ptCount val="2"/>
                <c:pt idx="0">
                  <c:v>2021</c:v>
                </c:pt>
                <c:pt idx="1">
                  <c:v>2022</c:v>
                </c:pt>
              </c:numCache>
            </c:numRef>
          </c:cat>
          <c:val>
            <c:numRef>
              <c:f>Foglio1!$B$2:$B$3</c:f>
              <c:numCache>
                <c:formatCode>0</c:formatCode>
                <c:ptCount val="2"/>
                <c:pt idx="0">
                  <c:v>61</c:v>
                </c:pt>
                <c:pt idx="1">
                  <c:v>50</c:v>
                </c:pt>
              </c:numCache>
            </c:numRef>
          </c:val>
          <c:extLst>
            <c:ext xmlns:c16="http://schemas.microsoft.com/office/drawing/2014/chart" uri="{C3380CC4-5D6E-409C-BE32-E72D297353CC}">
              <c16:uniqueId val="{0000000A-D239-43D8-BED9-8E68A492CF2D}"/>
            </c:ext>
          </c:extLst>
        </c:ser>
        <c:dLbls>
          <c:showLegendKey val="0"/>
          <c:showVal val="0"/>
          <c:showCatName val="0"/>
          <c:showSerName val="0"/>
          <c:showPercent val="0"/>
          <c:showBubbleSize val="0"/>
        </c:dLbls>
        <c:gapWidth val="150"/>
        <c:axId val="-2108037896"/>
        <c:axId val="-2108034504"/>
      </c:barChart>
      <c:catAx>
        <c:axId val="-2108037896"/>
        <c:scaling>
          <c:orientation val="minMax"/>
        </c:scaling>
        <c:delete val="0"/>
        <c:axPos val="b"/>
        <c:numFmt formatCode="General" sourceLinked="0"/>
        <c:majorTickMark val="none"/>
        <c:minorTickMark val="none"/>
        <c:tickLblPos val="nextTo"/>
        <c:spPr>
          <a:ln w="12700" cmpd="sng">
            <a:solidFill>
              <a:schemeClr val="tx1"/>
            </a:solidFill>
          </a:ln>
          <a:effectLst/>
        </c:spPr>
        <c:txPr>
          <a:bodyPr/>
          <a:lstStyle/>
          <a:p>
            <a:pPr>
              <a:defRPr sz="1200" cap="none" baseline="0"/>
            </a:pPr>
            <a:endParaRPr lang="it-IT"/>
          </a:p>
        </c:txPr>
        <c:crossAx val="-2108034504"/>
        <c:crosses val="autoZero"/>
        <c:auto val="1"/>
        <c:lblAlgn val="ctr"/>
        <c:lblOffset val="100"/>
        <c:noMultiLvlLbl val="0"/>
      </c:catAx>
      <c:valAx>
        <c:axId val="-2108034504"/>
        <c:scaling>
          <c:orientation val="minMax"/>
          <c:max val="70"/>
          <c:min val="20"/>
        </c:scaling>
        <c:delete val="1"/>
        <c:axPos val="l"/>
        <c:numFmt formatCode="0" sourceLinked="1"/>
        <c:majorTickMark val="out"/>
        <c:minorTickMark val="none"/>
        <c:tickLblPos val="nextTo"/>
        <c:crossAx val="-2108037896"/>
        <c:crosses val="autoZero"/>
        <c:crossBetween val="between"/>
      </c:valAx>
    </c:plotArea>
    <c:plotVisOnly val="1"/>
    <c:dispBlanksAs val="gap"/>
    <c:showDLblsOverMax val="0"/>
  </c:chart>
  <c:txPr>
    <a:bodyPr/>
    <a:lstStyle/>
    <a:p>
      <a:pPr>
        <a:defRPr sz="1800">
          <a:latin typeface="Calibri"/>
          <a:cs typeface="Calibri"/>
        </a:defRPr>
      </a:pPr>
      <a:endParaRPr lang="it-IT"/>
    </a:p>
  </c:txPr>
  <c:externalData r:id="rId2">
    <c:autoUpdate val="0"/>
  </c:externalData>
</c:chartSpace>
</file>

<file path=ppt/charts/chart2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1.9950124688279301E-2"/>
          <c:y val="0.15421812698944501"/>
          <c:w val="0.93786690877474899"/>
          <c:h val="0.50090902998827302"/>
        </c:manualLayout>
      </c:layout>
      <c:barChart>
        <c:barDir val="col"/>
        <c:grouping val="clustered"/>
        <c:varyColors val="0"/>
        <c:ser>
          <c:idx val="0"/>
          <c:order val="0"/>
          <c:tx>
            <c:strRef>
              <c:f>Foglio1!$B$1</c:f>
              <c:strCache>
                <c:ptCount val="1"/>
                <c:pt idx="0">
                  <c:v>Serie 1</c:v>
                </c:pt>
              </c:strCache>
            </c:strRef>
          </c:tx>
          <c:spPr>
            <a:solidFill>
              <a:srgbClr val="9F0101"/>
            </a:solidFill>
            <a:ln>
              <a:solidFill>
                <a:srgbClr val="9F0101"/>
              </a:solidFill>
            </a:ln>
          </c:spPr>
          <c:invertIfNegative val="0"/>
          <c:dPt>
            <c:idx val="0"/>
            <c:invertIfNegative val="0"/>
            <c:bubble3D val="0"/>
            <c:spPr>
              <a:solidFill>
                <a:srgbClr val="CA5817"/>
              </a:solidFill>
              <a:ln>
                <a:noFill/>
              </a:ln>
            </c:spPr>
            <c:extLst>
              <c:ext xmlns:c16="http://schemas.microsoft.com/office/drawing/2014/chart" uri="{C3380CC4-5D6E-409C-BE32-E72D297353CC}">
                <c16:uniqueId val="{00000001-2092-43EC-B8DC-89912A64028E}"/>
              </c:ext>
            </c:extLst>
          </c:dPt>
          <c:dPt>
            <c:idx val="1"/>
            <c:invertIfNegative val="0"/>
            <c:bubble3D val="0"/>
            <c:spPr>
              <a:solidFill>
                <a:srgbClr val="F5910F"/>
              </a:solidFill>
              <a:ln>
                <a:noFill/>
              </a:ln>
            </c:spPr>
            <c:extLst>
              <c:ext xmlns:c16="http://schemas.microsoft.com/office/drawing/2014/chart" uri="{C3380CC4-5D6E-409C-BE32-E72D297353CC}">
                <c16:uniqueId val="{00000003-2092-43EC-B8DC-89912A64028E}"/>
              </c:ext>
            </c:extLst>
          </c:dPt>
          <c:dPt>
            <c:idx val="2"/>
            <c:invertIfNegative val="0"/>
            <c:bubble3D val="0"/>
            <c:spPr>
              <a:solidFill>
                <a:srgbClr val="54A8C9"/>
              </a:solidFill>
              <a:ln>
                <a:noFill/>
              </a:ln>
            </c:spPr>
            <c:extLst>
              <c:ext xmlns:c16="http://schemas.microsoft.com/office/drawing/2014/chart" uri="{C3380CC4-5D6E-409C-BE32-E72D297353CC}">
                <c16:uniqueId val="{00000005-2092-43EC-B8DC-89912A64028E}"/>
              </c:ext>
            </c:extLst>
          </c:dPt>
          <c:dPt>
            <c:idx val="3"/>
            <c:invertIfNegative val="0"/>
            <c:bubble3D val="0"/>
            <c:spPr>
              <a:solidFill>
                <a:srgbClr val="645A6E"/>
              </a:solidFill>
              <a:ln>
                <a:noFill/>
              </a:ln>
            </c:spPr>
            <c:extLst>
              <c:ext xmlns:c16="http://schemas.microsoft.com/office/drawing/2014/chart" uri="{C3380CC4-5D6E-409C-BE32-E72D297353CC}">
                <c16:uniqueId val="{00000007-2092-43EC-B8DC-89912A64028E}"/>
              </c:ext>
            </c:extLst>
          </c:dPt>
          <c:dPt>
            <c:idx val="4"/>
            <c:invertIfNegative val="0"/>
            <c:bubble3D val="0"/>
            <c:spPr>
              <a:solidFill>
                <a:schemeClr val="accent5"/>
              </a:solidFill>
              <a:ln>
                <a:noFill/>
              </a:ln>
            </c:spPr>
            <c:extLst>
              <c:ext xmlns:c16="http://schemas.microsoft.com/office/drawing/2014/chart" uri="{C3380CC4-5D6E-409C-BE32-E72D297353CC}">
                <c16:uniqueId val="{00000009-2092-43EC-B8DC-89912A64028E}"/>
              </c:ext>
            </c:extLst>
          </c:dPt>
          <c:dLbls>
            <c:dLbl>
              <c:idx val="2"/>
              <c:layout>
                <c:manualLayout>
                  <c:x val="-1.05767222307505E-7"/>
                  <c:y val="0"/>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2092-43EC-B8DC-89912A64028E}"/>
                </c:ext>
              </c:extLst>
            </c:dLbl>
            <c:spPr>
              <a:noFill/>
              <a:ln>
                <a:noFill/>
              </a:ln>
              <a:effectLst/>
            </c:spPr>
            <c:txPr>
              <a:bodyPr/>
              <a:lstStyle/>
              <a:p>
                <a:pPr>
                  <a:defRPr sz="1800"/>
                </a:pPr>
                <a:endParaRPr lang="it-IT"/>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Foglio1!$A$2:$A$5</c:f>
              <c:strCache>
                <c:ptCount val="4"/>
                <c:pt idx="0">
                  <c:v>del tutto d'accordo</c:v>
                </c:pt>
                <c:pt idx="1">
                  <c:v>d'accordo</c:v>
                </c:pt>
                <c:pt idx="2">
                  <c:v>in disaccordo</c:v>
                </c:pt>
                <c:pt idx="3">
                  <c:v>del tutto in disaccordo</c:v>
                </c:pt>
              </c:strCache>
            </c:strRef>
          </c:cat>
          <c:val>
            <c:numRef>
              <c:f>Foglio1!$B$2:$B$5</c:f>
              <c:numCache>
                <c:formatCode>0</c:formatCode>
                <c:ptCount val="4"/>
                <c:pt idx="0">
                  <c:v>5</c:v>
                </c:pt>
                <c:pt idx="1">
                  <c:v>40</c:v>
                </c:pt>
                <c:pt idx="2">
                  <c:v>36</c:v>
                </c:pt>
                <c:pt idx="3">
                  <c:v>19</c:v>
                </c:pt>
              </c:numCache>
            </c:numRef>
          </c:val>
          <c:extLst>
            <c:ext xmlns:c16="http://schemas.microsoft.com/office/drawing/2014/chart" uri="{C3380CC4-5D6E-409C-BE32-E72D297353CC}">
              <c16:uniqueId val="{0000000A-2092-43EC-B8DC-89912A64028E}"/>
            </c:ext>
          </c:extLst>
        </c:ser>
        <c:dLbls>
          <c:showLegendKey val="0"/>
          <c:showVal val="0"/>
          <c:showCatName val="0"/>
          <c:showSerName val="0"/>
          <c:showPercent val="0"/>
          <c:showBubbleSize val="0"/>
        </c:dLbls>
        <c:gapWidth val="50"/>
        <c:axId val="1768087480"/>
        <c:axId val="-2108083864"/>
      </c:barChart>
      <c:catAx>
        <c:axId val="1768087480"/>
        <c:scaling>
          <c:orientation val="minMax"/>
        </c:scaling>
        <c:delete val="0"/>
        <c:axPos val="b"/>
        <c:numFmt formatCode="General" sourceLinked="0"/>
        <c:majorTickMark val="none"/>
        <c:minorTickMark val="none"/>
        <c:tickLblPos val="nextTo"/>
        <c:spPr>
          <a:ln w="12700" cmpd="sng">
            <a:solidFill>
              <a:schemeClr val="tx1"/>
            </a:solidFill>
          </a:ln>
          <a:effectLst/>
        </c:spPr>
        <c:txPr>
          <a:bodyPr/>
          <a:lstStyle/>
          <a:p>
            <a:pPr>
              <a:defRPr sz="1200" cap="none" baseline="0"/>
            </a:pPr>
            <a:endParaRPr lang="it-IT"/>
          </a:p>
        </c:txPr>
        <c:crossAx val="-2108083864"/>
        <c:crosses val="autoZero"/>
        <c:auto val="1"/>
        <c:lblAlgn val="ctr"/>
        <c:lblOffset val="100"/>
        <c:noMultiLvlLbl val="0"/>
      </c:catAx>
      <c:valAx>
        <c:axId val="-2108083864"/>
        <c:scaling>
          <c:orientation val="minMax"/>
        </c:scaling>
        <c:delete val="1"/>
        <c:axPos val="l"/>
        <c:numFmt formatCode="0" sourceLinked="1"/>
        <c:majorTickMark val="out"/>
        <c:minorTickMark val="none"/>
        <c:tickLblPos val="nextTo"/>
        <c:crossAx val="1768087480"/>
        <c:crosses val="autoZero"/>
        <c:crossBetween val="between"/>
      </c:valAx>
    </c:plotArea>
    <c:plotVisOnly val="1"/>
    <c:dispBlanksAs val="gap"/>
    <c:showDLblsOverMax val="0"/>
  </c:chart>
  <c:txPr>
    <a:bodyPr/>
    <a:lstStyle/>
    <a:p>
      <a:pPr>
        <a:defRPr sz="1800">
          <a:latin typeface="Calibri"/>
          <a:cs typeface="Calibri"/>
        </a:defRPr>
      </a:pPr>
      <a:endParaRPr lang="it-IT"/>
    </a:p>
  </c:txPr>
  <c:externalData r:id="rId2">
    <c:autoUpdate val="0"/>
  </c:externalData>
</c:chartSpace>
</file>

<file path=ppt/charts/chart2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1.9950124688279301E-2"/>
          <c:y val="0.15421812698944501"/>
          <c:w val="0.93786690877474899"/>
          <c:h val="0.50090902998827302"/>
        </c:manualLayout>
      </c:layout>
      <c:barChart>
        <c:barDir val="col"/>
        <c:grouping val="clustered"/>
        <c:varyColors val="0"/>
        <c:ser>
          <c:idx val="0"/>
          <c:order val="0"/>
          <c:tx>
            <c:strRef>
              <c:f>Foglio1!$B$1</c:f>
              <c:strCache>
                <c:ptCount val="1"/>
                <c:pt idx="0">
                  <c:v>Serie 1</c:v>
                </c:pt>
              </c:strCache>
            </c:strRef>
          </c:tx>
          <c:spPr>
            <a:solidFill>
              <a:srgbClr val="9F0101"/>
            </a:solidFill>
            <a:ln>
              <a:solidFill>
                <a:srgbClr val="9F0101"/>
              </a:solidFill>
            </a:ln>
          </c:spPr>
          <c:invertIfNegative val="0"/>
          <c:dPt>
            <c:idx val="0"/>
            <c:invertIfNegative val="0"/>
            <c:bubble3D val="0"/>
            <c:spPr>
              <a:solidFill>
                <a:srgbClr val="CA5817"/>
              </a:solidFill>
              <a:ln>
                <a:noFill/>
              </a:ln>
            </c:spPr>
            <c:extLst>
              <c:ext xmlns:c16="http://schemas.microsoft.com/office/drawing/2014/chart" uri="{C3380CC4-5D6E-409C-BE32-E72D297353CC}">
                <c16:uniqueId val="{00000001-8C7F-4948-9636-DB7ED123CDBB}"/>
              </c:ext>
            </c:extLst>
          </c:dPt>
          <c:dPt>
            <c:idx val="1"/>
            <c:invertIfNegative val="0"/>
            <c:bubble3D val="0"/>
            <c:spPr>
              <a:solidFill>
                <a:srgbClr val="F5910F"/>
              </a:solidFill>
              <a:ln>
                <a:noFill/>
              </a:ln>
            </c:spPr>
            <c:extLst>
              <c:ext xmlns:c16="http://schemas.microsoft.com/office/drawing/2014/chart" uri="{C3380CC4-5D6E-409C-BE32-E72D297353CC}">
                <c16:uniqueId val="{00000003-8C7F-4948-9636-DB7ED123CDBB}"/>
              </c:ext>
            </c:extLst>
          </c:dPt>
          <c:dPt>
            <c:idx val="2"/>
            <c:invertIfNegative val="0"/>
            <c:bubble3D val="0"/>
            <c:spPr>
              <a:solidFill>
                <a:srgbClr val="54A8C9"/>
              </a:solidFill>
              <a:ln>
                <a:noFill/>
              </a:ln>
            </c:spPr>
            <c:extLst>
              <c:ext xmlns:c16="http://schemas.microsoft.com/office/drawing/2014/chart" uri="{C3380CC4-5D6E-409C-BE32-E72D297353CC}">
                <c16:uniqueId val="{00000005-8C7F-4948-9636-DB7ED123CDBB}"/>
              </c:ext>
            </c:extLst>
          </c:dPt>
          <c:dPt>
            <c:idx val="3"/>
            <c:invertIfNegative val="0"/>
            <c:bubble3D val="0"/>
            <c:spPr>
              <a:solidFill>
                <a:srgbClr val="645A6E"/>
              </a:solidFill>
              <a:ln>
                <a:noFill/>
              </a:ln>
            </c:spPr>
            <c:extLst>
              <c:ext xmlns:c16="http://schemas.microsoft.com/office/drawing/2014/chart" uri="{C3380CC4-5D6E-409C-BE32-E72D297353CC}">
                <c16:uniqueId val="{00000007-8C7F-4948-9636-DB7ED123CDBB}"/>
              </c:ext>
            </c:extLst>
          </c:dPt>
          <c:dPt>
            <c:idx val="4"/>
            <c:invertIfNegative val="0"/>
            <c:bubble3D val="0"/>
            <c:spPr>
              <a:solidFill>
                <a:schemeClr val="accent5"/>
              </a:solidFill>
              <a:ln>
                <a:noFill/>
              </a:ln>
            </c:spPr>
            <c:extLst>
              <c:ext xmlns:c16="http://schemas.microsoft.com/office/drawing/2014/chart" uri="{C3380CC4-5D6E-409C-BE32-E72D297353CC}">
                <c16:uniqueId val="{00000009-8C7F-4948-9636-DB7ED123CDBB}"/>
              </c:ext>
            </c:extLst>
          </c:dPt>
          <c:dLbls>
            <c:dLbl>
              <c:idx val="2"/>
              <c:layout>
                <c:manualLayout>
                  <c:x val="-1.05767222307505E-7"/>
                  <c:y val="0"/>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8C7F-4948-9636-DB7ED123CDBB}"/>
                </c:ext>
              </c:extLst>
            </c:dLbl>
            <c:spPr>
              <a:noFill/>
              <a:ln>
                <a:noFill/>
              </a:ln>
              <a:effectLst/>
            </c:spPr>
            <c:txPr>
              <a:bodyPr/>
              <a:lstStyle/>
              <a:p>
                <a:pPr>
                  <a:defRPr sz="1800"/>
                </a:pPr>
                <a:endParaRPr lang="it-IT"/>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Foglio1!$A$2:$A$3</c:f>
              <c:numCache>
                <c:formatCode>General</c:formatCode>
                <c:ptCount val="2"/>
                <c:pt idx="0">
                  <c:v>2021</c:v>
                </c:pt>
                <c:pt idx="1">
                  <c:v>2022</c:v>
                </c:pt>
              </c:numCache>
            </c:numRef>
          </c:cat>
          <c:val>
            <c:numRef>
              <c:f>Foglio1!$B$2:$B$3</c:f>
              <c:numCache>
                <c:formatCode>0</c:formatCode>
                <c:ptCount val="2"/>
                <c:pt idx="0">
                  <c:v>45</c:v>
                </c:pt>
                <c:pt idx="1">
                  <c:v>45</c:v>
                </c:pt>
              </c:numCache>
            </c:numRef>
          </c:val>
          <c:extLst>
            <c:ext xmlns:c16="http://schemas.microsoft.com/office/drawing/2014/chart" uri="{C3380CC4-5D6E-409C-BE32-E72D297353CC}">
              <c16:uniqueId val="{0000000A-8C7F-4948-9636-DB7ED123CDBB}"/>
            </c:ext>
          </c:extLst>
        </c:ser>
        <c:dLbls>
          <c:showLegendKey val="0"/>
          <c:showVal val="0"/>
          <c:showCatName val="0"/>
          <c:showSerName val="0"/>
          <c:showPercent val="0"/>
          <c:showBubbleSize val="0"/>
        </c:dLbls>
        <c:gapWidth val="150"/>
        <c:axId val="-2108037896"/>
        <c:axId val="-2108034504"/>
      </c:barChart>
      <c:catAx>
        <c:axId val="-2108037896"/>
        <c:scaling>
          <c:orientation val="minMax"/>
        </c:scaling>
        <c:delete val="0"/>
        <c:axPos val="b"/>
        <c:numFmt formatCode="General" sourceLinked="0"/>
        <c:majorTickMark val="none"/>
        <c:minorTickMark val="none"/>
        <c:tickLblPos val="nextTo"/>
        <c:spPr>
          <a:ln w="12700" cmpd="sng">
            <a:solidFill>
              <a:schemeClr val="tx1"/>
            </a:solidFill>
          </a:ln>
          <a:effectLst/>
        </c:spPr>
        <c:txPr>
          <a:bodyPr/>
          <a:lstStyle/>
          <a:p>
            <a:pPr>
              <a:defRPr sz="1200" cap="none" baseline="0"/>
            </a:pPr>
            <a:endParaRPr lang="it-IT"/>
          </a:p>
        </c:txPr>
        <c:crossAx val="-2108034504"/>
        <c:crosses val="autoZero"/>
        <c:auto val="1"/>
        <c:lblAlgn val="ctr"/>
        <c:lblOffset val="100"/>
        <c:noMultiLvlLbl val="0"/>
      </c:catAx>
      <c:valAx>
        <c:axId val="-2108034504"/>
        <c:scaling>
          <c:orientation val="minMax"/>
          <c:max val="70"/>
          <c:min val="20"/>
        </c:scaling>
        <c:delete val="1"/>
        <c:axPos val="l"/>
        <c:numFmt formatCode="0" sourceLinked="1"/>
        <c:majorTickMark val="out"/>
        <c:minorTickMark val="none"/>
        <c:tickLblPos val="nextTo"/>
        <c:crossAx val="-2108037896"/>
        <c:crosses val="autoZero"/>
        <c:crossBetween val="between"/>
      </c:valAx>
    </c:plotArea>
    <c:plotVisOnly val="1"/>
    <c:dispBlanksAs val="gap"/>
    <c:showDLblsOverMax val="0"/>
  </c:chart>
  <c:txPr>
    <a:bodyPr/>
    <a:lstStyle/>
    <a:p>
      <a:pPr>
        <a:defRPr sz="1800">
          <a:latin typeface="Calibri"/>
          <a:cs typeface="Calibri"/>
        </a:defRPr>
      </a:pPr>
      <a:endParaRPr lang="it-IT"/>
    </a:p>
  </c:txPr>
  <c:externalData r:id="rId2">
    <c:autoUpdate val="0"/>
  </c:externalData>
</c:chartSpace>
</file>

<file path=ppt/charts/chart2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1.9950124688279301E-2"/>
          <c:y val="0.15421812698944501"/>
          <c:w val="0.93786690877474899"/>
          <c:h val="0.50090902998827302"/>
        </c:manualLayout>
      </c:layout>
      <c:barChart>
        <c:barDir val="col"/>
        <c:grouping val="clustered"/>
        <c:varyColors val="0"/>
        <c:ser>
          <c:idx val="0"/>
          <c:order val="0"/>
          <c:tx>
            <c:strRef>
              <c:f>Foglio1!$B$1</c:f>
              <c:strCache>
                <c:ptCount val="1"/>
                <c:pt idx="0">
                  <c:v>Serie 1</c:v>
                </c:pt>
              </c:strCache>
            </c:strRef>
          </c:tx>
          <c:spPr>
            <a:solidFill>
              <a:srgbClr val="9F0101"/>
            </a:solidFill>
            <a:ln>
              <a:solidFill>
                <a:srgbClr val="9F0101"/>
              </a:solidFill>
            </a:ln>
          </c:spPr>
          <c:invertIfNegative val="0"/>
          <c:dPt>
            <c:idx val="0"/>
            <c:invertIfNegative val="0"/>
            <c:bubble3D val="0"/>
            <c:spPr>
              <a:solidFill>
                <a:srgbClr val="CA5817"/>
              </a:solidFill>
              <a:ln>
                <a:noFill/>
              </a:ln>
            </c:spPr>
            <c:extLst>
              <c:ext xmlns:c16="http://schemas.microsoft.com/office/drawing/2014/chart" uri="{C3380CC4-5D6E-409C-BE32-E72D297353CC}">
                <c16:uniqueId val="{00000001-955C-426D-AD64-33C6DB1D23EC}"/>
              </c:ext>
            </c:extLst>
          </c:dPt>
          <c:dPt>
            <c:idx val="1"/>
            <c:invertIfNegative val="0"/>
            <c:bubble3D val="0"/>
            <c:spPr>
              <a:solidFill>
                <a:srgbClr val="F5910F"/>
              </a:solidFill>
              <a:ln>
                <a:noFill/>
              </a:ln>
            </c:spPr>
            <c:extLst>
              <c:ext xmlns:c16="http://schemas.microsoft.com/office/drawing/2014/chart" uri="{C3380CC4-5D6E-409C-BE32-E72D297353CC}">
                <c16:uniqueId val="{00000003-955C-426D-AD64-33C6DB1D23EC}"/>
              </c:ext>
            </c:extLst>
          </c:dPt>
          <c:dPt>
            <c:idx val="2"/>
            <c:invertIfNegative val="0"/>
            <c:bubble3D val="0"/>
            <c:spPr>
              <a:solidFill>
                <a:srgbClr val="54A8C9"/>
              </a:solidFill>
              <a:ln>
                <a:noFill/>
              </a:ln>
            </c:spPr>
            <c:extLst>
              <c:ext xmlns:c16="http://schemas.microsoft.com/office/drawing/2014/chart" uri="{C3380CC4-5D6E-409C-BE32-E72D297353CC}">
                <c16:uniqueId val="{00000005-955C-426D-AD64-33C6DB1D23EC}"/>
              </c:ext>
            </c:extLst>
          </c:dPt>
          <c:dPt>
            <c:idx val="3"/>
            <c:invertIfNegative val="0"/>
            <c:bubble3D val="0"/>
            <c:spPr>
              <a:solidFill>
                <a:srgbClr val="645A6E"/>
              </a:solidFill>
              <a:ln>
                <a:noFill/>
              </a:ln>
            </c:spPr>
            <c:extLst>
              <c:ext xmlns:c16="http://schemas.microsoft.com/office/drawing/2014/chart" uri="{C3380CC4-5D6E-409C-BE32-E72D297353CC}">
                <c16:uniqueId val="{00000007-955C-426D-AD64-33C6DB1D23EC}"/>
              </c:ext>
            </c:extLst>
          </c:dPt>
          <c:dPt>
            <c:idx val="4"/>
            <c:invertIfNegative val="0"/>
            <c:bubble3D val="0"/>
            <c:spPr>
              <a:solidFill>
                <a:schemeClr val="accent5"/>
              </a:solidFill>
              <a:ln>
                <a:noFill/>
              </a:ln>
            </c:spPr>
            <c:extLst>
              <c:ext xmlns:c16="http://schemas.microsoft.com/office/drawing/2014/chart" uri="{C3380CC4-5D6E-409C-BE32-E72D297353CC}">
                <c16:uniqueId val="{00000009-955C-426D-AD64-33C6DB1D23EC}"/>
              </c:ext>
            </c:extLst>
          </c:dPt>
          <c:dLbls>
            <c:dLbl>
              <c:idx val="2"/>
              <c:layout>
                <c:manualLayout>
                  <c:x val="-1.05767222307505E-7"/>
                  <c:y val="0"/>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955C-426D-AD64-33C6DB1D23EC}"/>
                </c:ext>
              </c:extLst>
            </c:dLbl>
            <c:spPr>
              <a:noFill/>
              <a:ln>
                <a:noFill/>
              </a:ln>
              <a:effectLst/>
            </c:spPr>
            <c:txPr>
              <a:bodyPr/>
              <a:lstStyle/>
              <a:p>
                <a:pPr>
                  <a:defRPr sz="1800"/>
                </a:pPr>
                <a:endParaRPr lang="it-IT"/>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Foglio1!$A$2:$A$4</c:f>
              <c:strCache>
                <c:ptCount val="3"/>
                <c:pt idx="0">
                  <c:v>uno strumento fondamentale per evitare la diffusione di malattie pericolose</c:v>
                </c:pt>
                <c:pt idx="1">
                  <c:v>un business poco etico a favore delle case farmaceutiche</c:v>
                </c:pt>
                <c:pt idx="2">
                  <c:v>un rischio per la salute delle persone</c:v>
                </c:pt>
              </c:strCache>
            </c:strRef>
          </c:cat>
          <c:val>
            <c:numRef>
              <c:f>Foglio1!$B$2:$B$4</c:f>
              <c:numCache>
                <c:formatCode>0</c:formatCode>
                <c:ptCount val="3"/>
                <c:pt idx="0">
                  <c:v>63</c:v>
                </c:pt>
                <c:pt idx="1">
                  <c:v>27</c:v>
                </c:pt>
                <c:pt idx="2">
                  <c:v>10</c:v>
                </c:pt>
              </c:numCache>
            </c:numRef>
          </c:val>
          <c:extLst>
            <c:ext xmlns:c16="http://schemas.microsoft.com/office/drawing/2014/chart" uri="{C3380CC4-5D6E-409C-BE32-E72D297353CC}">
              <c16:uniqueId val="{0000000A-955C-426D-AD64-33C6DB1D23EC}"/>
            </c:ext>
          </c:extLst>
        </c:ser>
        <c:dLbls>
          <c:showLegendKey val="0"/>
          <c:showVal val="0"/>
          <c:showCatName val="0"/>
          <c:showSerName val="0"/>
          <c:showPercent val="0"/>
          <c:showBubbleSize val="0"/>
        </c:dLbls>
        <c:gapWidth val="50"/>
        <c:axId val="1768087480"/>
        <c:axId val="-2108083864"/>
      </c:barChart>
      <c:catAx>
        <c:axId val="1768087480"/>
        <c:scaling>
          <c:orientation val="minMax"/>
        </c:scaling>
        <c:delete val="0"/>
        <c:axPos val="b"/>
        <c:numFmt formatCode="General" sourceLinked="0"/>
        <c:majorTickMark val="none"/>
        <c:minorTickMark val="none"/>
        <c:tickLblPos val="nextTo"/>
        <c:spPr>
          <a:ln w="12700" cmpd="sng">
            <a:solidFill>
              <a:schemeClr val="tx1"/>
            </a:solidFill>
          </a:ln>
          <a:effectLst/>
        </c:spPr>
        <c:txPr>
          <a:bodyPr/>
          <a:lstStyle/>
          <a:p>
            <a:pPr>
              <a:defRPr sz="1200" cap="none" baseline="0"/>
            </a:pPr>
            <a:endParaRPr lang="it-IT"/>
          </a:p>
        </c:txPr>
        <c:crossAx val="-2108083864"/>
        <c:crosses val="autoZero"/>
        <c:auto val="1"/>
        <c:lblAlgn val="ctr"/>
        <c:lblOffset val="100"/>
        <c:noMultiLvlLbl val="0"/>
      </c:catAx>
      <c:valAx>
        <c:axId val="-2108083864"/>
        <c:scaling>
          <c:orientation val="minMax"/>
        </c:scaling>
        <c:delete val="1"/>
        <c:axPos val="l"/>
        <c:numFmt formatCode="0" sourceLinked="1"/>
        <c:majorTickMark val="out"/>
        <c:minorTickMark val="none"/>
        <c:tickLblPos val="nextTo"/>
        <c:crossAx val="1768087480"/>
        <c:crosses val="autoZero"/>
        <c:crossBetween val="between"/>
      </c:valAx>
    </c:plotArea>
    <c:plotVisOnly val="1"/>
    <c:dispBlanksAs val="gap"/>
    <c:showDLblsOverMax val="0"/>
  </c:chart>
  <c:txPr>
    <a:bodyPr/>
    <a:lstStyle/>
    <a:p>
      <a:pPr>
        <a:defRPr sz="1800">
          <a:latin typeface="Calibri"/>
          <a:cs typeface="Calibri"/>
        </a:defRPr>
      </a:pPr>
      <a:endParaRPr lang="it-IT"/>
    </a:p>
  </c:txPr>
  <c:externalData r:id="rId2">
    <c:autoUpdate val="0"/>
  </c:externalData>
</c:chartSpace>
</file>

<file path=ppt/charts/chart2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1.9950124688279301E-2"/>
          <c:y val="0.15421812698944501"/>
          <c:w val="0.93786690877474899"/>
          <c:h val="0.50090902998827302"/>
        </c:manualLayout>
      </c:layout>
      <c:barChart>
        <c:barDir val="col"/>
        <c:grouping val="clustered"/>
        <c:varyColors val="0"/>
        <c:ser>
          <c:idx val="0"/>
          <c:order val="0"/>
          <c:tx>
            <c:strRef>
              <c:f>Foglio1!$B$1</c:f>
              <c:strCache>
                <c:ptCount val="1"/>
                <c:pt idx="0">
                  <c:v>Serie 1</c:v>
                </c:pt>
              </c:strCache>
            </c:strRef>
          </c:tx>
          <c:spPr>
            <a:solidFill>
              <a:srgbClr val="9F0101"/>
            </a:solidFill>
            <a:ln>
              <a:solidFill>
                <a:srgbClr val="9F0101"/>
              </a:solidFill>
            </a:ln>
          </c:spPr>
          <c:invertIfNegative val="0"/>
          <c:dPt>
            <c:idx val="0"/>
            <c:invertIfNegative val="0"/>
            <c:bubble3D val="0"/>
            <c:spPr>
              <a:solidFill>
                <a:srgbClr val="CA5817"/>
              </a:solidFill>
              <a:ln>
                <a:noFill/>
              </a:ln>
            </c:spPr>
            <c:extLst>
              <c:ext xmlns:c16="http://schemas.microsoft.com/office/drawing/2014/chart" uri="{C3380CC4-5D6E-409C-BE32-E72D297353CC}">
                <c16:uniqueId val="{00000001-A656-466E-B88D-97E10BEA6606}"/>
              </c:ext>
            </c:extLst>
          </c:dPt>
          <c:dPt>
            <c:idx val="1"/>
            <c:invertIfNegative val="0"/>
            <c:bubble3D val="0"/>
            <c:spPr>
              <a:solidFill>
                <a:srgbClr val="F5910F"/>
              </a:solidFill>
              <a:ln>
                <a:noFill/>
              </a:ln>
            </c:spPr>
            <c:extLst>
              <c:ext xmlns:c16="http://schemas.microsoft.com/office/drawing/2014/chart" uri="{C3380CC4-5D6E-409C-BE32-E72D297353CC}">
                <c16:uniqueId val="{00000003-A656-466E-B88D-97E10BEA6606}"/>
              </c:ext>
            </c:extLst>
          </c:dPt>
          <c:dPt>
            <c:idx val="2"/>
            <c:invertIfNegative val="0"/>
            <c:bubble3D val="0"/>
            <c:spPr>
              <a:solidFill>
                <a:srgbClr val="54A8C9"/>
              </a:solidFill>
              <a:ln>
                <a:noFill/>
              </a:ln>
            </c:spPr>
            <c:extLst>
              <c:ext xmlns:c16="http://schemas.microsoft.com/office/drawing/2014/chart" uri="{C3380CC4-5D6E-409C-BE32-E72D297353CC}">
                <c16:uniqueId val="{00000005-A656-466E-B88D-97E10BEA6606}"/>
              </c:ext>
            </c:extLst>
          </c:dPt>
          <c:dPt>
            <c:idx val="3"/>
            <c:invertIfNegative val="0"/>
            <c:bubble3D val="0"/>
            <c:spPr>
              <a:solidFill>
                <a:srgbClr val="645A6E"/>
              </a:solidFill>
              <a:ln>
                <a:noFill/>
              </a:ln>
            </c:spPr>
            <c:extLst>
              <c:ext xmlns:c16="http://schemas.microsoft.com/office/drawing/2014/chart" uri="{C3380CC4-5D6E-409C-BE32-E72D297353CC}">
                <c16:uniqueId val="{00000007-A656-466E-B88D-97E10BEA6606}"/>
              </c:ext>
            </c:extLst>
          </c:dPt>
          <c:dPt>
            <c:idx val="4"/>
            <c:invertIfNegative val="0"/>
            <c:bubble3D val="0"/>
            <c:spPr>
              <a:solidFill>
                <a:schemeClr val="accent5"/>
              </a:solidFill>
              <a:ln>
                <a:noFill/>
              </a:ln>
            </c:spPr>
            <c:extLst>
              <c:ext xmlns:c16="http://schemas.microsoft.com/office/drawing/2014/chart" uri="{C3380CC4-5D6E-409C-BE32-E72D297353CC}">
                <c16:uniqueId val="{00000009-A656-466E-B88D-97E10BEA6606}"/>
              </c:ext>
            </c:extLst>
          </c:dPt>
          <c:dLbls>
            <c:dLbl>
              <c:idx val="2"/>
              <c:layout>
                <c:manualLayout>
                  <c:x val="-1.05767222307505E-7"/>
                  <c:y val="0"/>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A656-466E-B88D-97E10BEA6606}"/>
                </c:ext>
              </c:extLst>
            </c:dLbl>
            <c:spPr>
              <a:noFill/>
              <a:ln>
                <a:noFill/>
              </a:ln>
              <a:effectLst/>
            </c:spPr>
            <c:txPr>
              <a:bodyPr/>
              <a:lstStyle/>
              <a:p>
                <a:pPr>
                  <a:defRPr sz="1800"/>
                </a:pPr>
                <a:endParaRPr lang="it-IT"/>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Foglio1!$A$2:$A$4</c:f>
              <c:strCache>
                <c:ptCount val="3"/>
                <c:pt idx="0">
                  <c:v>uno strumento fondamentale per evitare la diffusione di malattie pericolose</c:v>
                </c:pt>
                <c:pt idx="1">
                  <c:v>un business poco etico a favore delle case farmaceutiche</c:v>
                </c:pt>
                <c:pt idx="2">
                  <c:v>un rischio per la salute delle persone</c:v>
                </c:pt>
              </c:strCache>
            </c:strRef>
          </c:cat>
          <c:val>
            <c:numRef>
              <c:f>Foglio1!$B$2:$B$4</c:f>
              <c:numCache>
                <c:formatCode>0</c:formatCode>
                <c:ptCount val="3"/>
                <c:pt idx="0">
                  <c:v>68</c:v>
                </c:pt>
                <c:pt idx="1">
                  <c:v>24</c:v>
                </c:pt>
                <c:pt idx="2">
                  <c:v>8</c:v>
                </c:pt>
              </c:numCache>
            </c:numRef>
          </c:val>
          <c:extLst>
            <c:ext xmlns:c16="http://schemas.microsoft.com/office/drawing/2014/chart" uri="{C3380CC4-5D6E-409C-BE32-E72D297353CC}">
              <c16:uniqueId val="{0000000A-A656-466E-B88D-97E10BEA6606}"/>
            </c:ext>
          </c:extLst>
        </c:ser>
        <c:dLbls>
          <c:showLegendKey val="0"/>
          <c:showVal val="0"/>
          <c:showCatName val="0"/>
          <c:showSerName val="0"/>
          <c:showPercent val="0"/>
          <c:showBubbleSize val="0"/>
        </c:dLbls>
        <c:gapWidth val="50"/>
        <c:axId val="1768087480"/>
        <c:axId val="-2108083864"/>
      </c:barChart>
      <c:catAx>
        <c:axId val="1768087480"/>
        <c:scaling>
          <c:orientation val="minMax"/>
        </c:scaling>
        <c:delete val="0"/>
        <c:axPos val="b"/>
        <c:numFmt formatCode="General" sourceLinked="0"/>
        <c:majorTickMark val="none"/>
        <c:minorTickMark val="none"/>
        <c:tickLblPos val="nextTo"/>
        <c:spPr>
          <a:ln w="12700" cmpd="sng">
            <a:solidFill>
              <a:schemeClr val="tx1"/>
            </a:solidFill>
          </a:ln>
          <a:effectLst/>
        </c:spPr>
        <c:txPr>
          <a:bodyPr/>
          <a:lstStyle/>
          <a:p>
            <a:pPr>
              <a:defRPr sz="1200" cap="none" baseline="0"/>
            </a:pPr>
            <a:endParaRPr lang="it-IT"/>
          </a:p>
        </c:txPr>
        <c:crossAx val="-2108083864"/>
        <c:crosses val="autoZero"/>
        <c:auto val="1"/>
        <c:lblAlgn val="ctr"/>
        <c:lblOffset val="100"/>
        <c:noMultiLvlLbl val="0"/>
      </c:catAx>
      <c:valAx>
        <c:axId val="-2108083864"/>
        <c:scaling>
          <c:orientation val="minMax"/>
        </c:scaling>
        <c:delete val="1"/>
        <c:axPos val="l"/>
        <c:numFmt formatCode="0" sourceLinked="1"/>
        <c:majorTickMark val="out"/>
        <c:minorTickMark val="none"/>
        <c:tickLblPos val="nextTo"/>
        <c:crossAx val="1768087480"/>
        <c:crosses val="autoZero"/>
        <c:crossBetween val="between"/>
      </c:valAx>
    </c:plotArea>
    <c:plotVisOnly val="1"/>
    <c:dispBlanksAs val="gap"/>
    <c:showDLblsOverMax val="0"/>
  </c:chart>
  <c:txPr>
    <a:bodyPr/>
    <a:lstStyle/>
    <a:p>
      <a:pPr>
        <a:defRPr sz="1800">
          <a:latin typeface="Calibri"/>
          <a:cs typeface="Calibri"/>
        </a:defRPr>
      </a:pPr>
      <a:endParaRPr lang="it-IT"/>
    </a:p>
  </c:txPr>
  <c:externalData r:id="rId2">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84533816574293E-3"/>
          <c:y val="1.1335387579778301E-2"/>
          <c:w val="0.97271880819366796"/>
          <c:h val="0.844644353770034"/>
        </c:manualLayout>
      </c:layout>
      <c:lineChart>
        <c:grouping val="standard"/>
        <c:varyColors val="0"/>
        <c:ser>
          <c:idx val="0"/>
          <c:order val="0"/>
          <c:tx>
            <c:strRef>
              <c:f>Sheet1!$B$1</c:f>
              <c:strCache>
                <c:ptCount val="1"/>
                <c:pt idx="0">
                  <c:v>IN TREND</c:v>
                </c:pt>
              </c:strCache>
            </c:strRef>
          </c:tx>
          <c:spPr>
            <a:ln w="317500" cap="rnd" cmpd="sng" algn="ctr">
              <a:solidFill>
                <a:srgbClr val="CA5817"/>
              </a:solidFill>
              <a:prstDash val="solid"/>
              <a:round/>
              <a:headEnd type="none" w="med" len="med"/>
              <a:tailEnd type="none" w="med" len="med"/>
            </a:ln>
            <a:effectLst/>
          </c:spPr>
          <c:marker>
            <c:symbol val="circle"/>
            <c:size val="30"/>
            <c:spPr>
              <a:solidFill>
                <a:srgbClr val="CA5817"/>
              </a:solidFill>
              <a:ln w="12700">
                <a:solidFill>
                  <a:schemeClr val="bg1"/>
                </a:solidFill>
                <a:prstDash val="solid"/>
              </a:ln>
              <a:effectLst/>
              <a:scene3d>
                <a:camera prst="orthographicFront"/>
                <a:lightRig rig="threePt" dir="t"/>
              </a:scene3d>
              <a:sp3d/>
            </c:spPr>
          </c:marker>
          <c:dLbls>
            <c:dLbl>
              <c:idx val="5"/>
              <c:layout>
                <c:manualLayout>
                  <c:x val="-4.4525847217689103E-2"/>
                  <c:y val="-8.4655454522023308E-3"/>
                </c:manualLayout>
              </c:layout>
              <c:spPr/>
              <c:txPr>
                <a:bodyPr/>
                <a:lstStyle/>
                <a:p>
                  <a:pPr>
                    <a:defRPr sz="1600" b="0">
                      <a:solidFill>
                        <a:srgbClr val="FFFFFF"/>
                      </a:solidFill>
                    </a:defRPr>
                  </a:pPr>
                  <a:endParaRPr lang="it-IT"/>
                </a:p>
              </c:txPr>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DDD4-454B-9C63-859C5CA4F2F9}"/>
                </c:ext>
              </c:extLst>
            </c:dLbl>
            <c:dLbl>
              <c:idx val="6"/>
              <c:spPr/>
              <c:txPr>
                <a:bodyPr/>
                <a:lstStyle/>
                <a:p>
                  <a:pPr>
                    <a:defRPr sz="1600" b="0">
                      <a:solidFill>
                        <a:srgbClr val="FFFFFF"/>
                      </a:solidFill>
                    </a:defRPr>
                  </a:pPr>
                  <a:endParaRPr lang="it-IT"/>
                </a:p>
              </c:txPr>
              <c:dLblPos val="ctr"/>
              <c:showLegendKey val="0"/>
              <c:showVal val="1"/>
              <c:showCatName val="0"/>
              <c:showSerName val="0"/>
              <c:showPercent val="0"/>
              <c:showBubbleSize val="0"/>
              <c:extLst>
                <c:ext xmlns:c16="http://schemas.microsoft.com/office/drawing/2014/chart" uri="{C3380CC4-5D6E-409C-BE32-E72D297353CC}">
                  <c16:uniqueId val="{00000000-7D17-43A1-AF7E-ADBF944D4AD3}"/>
                </c:ext>
              </c:extLst>
            </c:dLbl>
            <c:dLbl>
              <c:idx val="8"/>
              <c:layout>
                <c:manualLayout>
                  <c:x val="-4.6004650895788299E-2"/>
                  <c:y val="-8.1833606037955905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DDD4-454B-9C63-859C5CA4F2F9}"/>
                </c:ext>
              </c:extLst>
            </c:dLbl>
            <c:dLbl>
              <c:idx val="10"/>
              <c:layout>
                <c:manualLayout>
                  <c:x val="-4.6018274520224299E-2"/>
                  <c:y val="1.9752717195678102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DDD4-454B-9C63-859C5CA4F2F9}"/>
                </c:ext>
              </c:extLst>
            </c:dLbl>
            <c:dLbl>
              <c:idx val="11"/>
              <c:layout>
                <c:manualLayout>
                  <c:x val="-4.6004650895788202E-2"/>
                  <c:y val="7.0546212101686101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DDD4-454B-9C63-859C5CA4F2F9}"/>
                </c:ext>
              </c:extLst>
            </c:dLbl>
            <c:spPr>
              <a:noFill/>
              <a:ln>
                <a:noFill/>
              </a:ln>
              <a:effectLst/>
            </c:spPr>
            <c:txPr>
              <a:bodyPr/>
              <a:lstStyle/>
              <a:p>
                <a:pPr>
                  <a:defRPr sz="1600" b="0">
                    <a:solidFill>
                      <a:schemeClr val="bg1"/>
                    </a:solidFill>
                  </a:defRPr>
                </a:pPr>
                <a:endParaRPr lang="it-IT"/>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Sheet1!$A$2:$A$24</c:f>
              <c:strCache>
                <c:ptCount val="23"/>
                <c:pt idx="0">
                  <c:v>1997</c:v>
                </c:pt>
                <c:pt idx="1">
                  <c:v>1998</c:v>
                </c:pt>
                <c:pt idx="2">
                  <c:v>1999</c:v>
                </c:pt>
                <c:pt idx="3">
                  <c:v>2000</c:v>
                </c:pt>
                <c:pt idx="4">
                  <c:v>2002</c:v>
                </c:pt>
                <c:pt idx="5">
                  <c:v>2003</c:v>
                </c:pt>
                <c:pt idx="6">
                  <c:v>2004</c:v>
                </c:pt>
                <c:pt idx="7">
                  <c:v>2005</c:v>
                </c:pt>
                <c:pt idx="8">
                  <c:v>2007</c:v>
                </c:pt>
                <c:pt idx="9">
                  <c:v>2009</c:v>
                </c:pt>
                <c:pt idx="10">
                  <c:v>2010</c:v>
                </c:pt>
                <c:pt idx="11">
                  <c:v>2011</c:v>
                </c:pt>
                <c:pt idx="12">
                  <c:v>2012</c:v>
                </c:pt>
                <c:pt idx="13">
                  <c:v>2013</c:v>
                </c:pt>
                <c:pt idx="14">
                  <c:v>2014</c:v>
                </c:pt>
                <c:pt idx="15">
                  <c:v>2015</c:v>
                </c:pt>
                <c:pt idx="16">
                  <c:v>2016</c:v>
                </c:pt>
                <c:pt idx="17">
                  <c:v>2017</c:v>
                </c:pt>
                <c:pt idx="18">
                  <c:v>2018</c:v>
                </c:pt>
                <c:pt idx="19">
                  <c:v>2019</c:v>
                </c:pt>
                <c:pt idx="20">
                  <c:v>2020</c:v>
                </c:pt>
                <c:pt idx="21">
                  <c:v>2021</c:v>
                </c:pt>
                <c:pt idx="22">
                  <c:v>2022</c:v>
                </c:pt>
              </c:strCache>
            </c:strRef>
          </c:cat>
          <c:val>
            <c:numRef>
              <c:f>Sheet1!$B$2:$B$24</c:f>
              <c:numCache>
                <c:formatCode>General</c:formatCode>
                <c:ptCount val="23"/>
                <c:pt idx="0">
                  <c:v>59</c:v>
                </c:pt>
                <c:pt idx="1">
                  <c:v>57</c:v>
                </c:pt>
                <c:pt idx="2">
                  <c:v>61</c:v>
                </c:pt>
                <c:pt idx="3">
                  <c:v>65</c:v>
                </c:pt>
                <c:pt idx="4">
                  <c:v>57</c:v>
                </c:pt>
                <c:pt idx="5">
                  <c:v>56</c:v>
                </c:pt>
                <c:pt idx="6">
                  <c:v>58</c:v>
                </c:pt>
                <c:pt idx="7">
                  <c:v>55</c:v>
                </c:pt>
                <c:pt idx="8">
                  <c:v>51</c:v>
                </c:pt>
                <c:pt idx="9">
                  <c:v>46</c:v>
                </c:pt>
                <c:pt idx="10">
                  <c:v>48</c:v>
                </c:pt>
                <c:pt idx="11">
                  <c:v>49</c:v>
                </c:pt>
                <c:pt idx="12">
                  <c:v>40</c:v>
                </c:pt>
                <c:pt idx="13">
                  <c:v>41</c:v>
                </c:pt>
                <c:pt idx="14">
                  <c:v>46</c:v>
                </c:pt>
                <c:pt idx="15">
                  <c:v>35</c:v>
                </c:pt>
                <c:pt idx="16">
                  <c:v>29</c:v>
                </c:pt>
                <c:pt idx="17">
                  <c:v>40</c:v>
                </c:pt>
                <c:pt idx="18">
                  <c:v>32</c:v>
                </c:pt>
                <c:pt idx="19">
                  <c:v>31</c:v>
                </c:pt>
                <c:pt idx="20">
                  <c:v>32</c:v>
                </c:pt>
                <c:pt idx="21">
                  <c:v>26</c:v>
                </c:pt>
                <c:pt idx="22">
                  <c:v>27</c:v>
                </c:pt>
              </c:numCache>
            </c:numRef>
          </c:val>
          <c:smooth val="1"/>
          <c:extLst>
            <c:ext xmlns:c16="http://schemas.microsoft.com/office/drawing/2014/chart" uri="{C3380CC4-5D6E-409C-BE32-E72D297353CC}">
              <c16:uniqueId val="{00000005-DDD4-454B-9C63-859C5CA4F2F9}"/>
            </c:ext>
          </c:extLst>
        </c:ser>
        <c:ser>
          <c:idx val="1"/>
          <c:order val="1"/>
          <c:tx>
            <c:strRef>
              <c:f>Sheet1!$C$1</c:f>
              <c:strCache>
                <c:ptCount val="1"/>
                <c:pt idx="0">
                  <c:v>OFF TREND</c:v>
                </c:pt>
              </c:strCache>
            </c:strRef>
          </c:tx>
          <c:spPr>
            <a:ln w="317500" cmpd="sng">
              <a:solidFill>
                <a:srgbClr val="C2B8B1"/>
              </a:solidFill>
            </a:ln>
          </c:spPr>
          <c:marker>
            <c:symbol val="circle"/>
            <c:size val="30"/>
            <c:spPr>
              <a:solidFill>
                <a:srgbClr val="C2B8B1"/>
              </a:solidFill>
              <a:ln w="12700">
                <a:solidFill>
                  <a:schemeClr val="bg1"/>
                </a:solidFill>
              </a:ln>
            </c:spPr>
          </c:marker>
          <c:dLbls>
            <c:spPr>
              <a:noFill/>
              <a:ln>
                <a:noFill/>
              </a:ln>
              <a:effectLst/>
            </c:spPr>
            <c:txPr>
              <a:bodyPr/>
              <a:lstStyle/>
              <a:p>
                <a:pPr>
                  <a:defRPr sz="1600" b="0">
                    <a:solidFill>
                      <a:schemeClr val="tx1"/>
                    </a:solidFill>
                  </a:defRPr>
                </a:pPr>
                <a:endParaRPr lang="it-IT"/>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Sheet1!$A$2:$A$24</c:f>
              <c:strCache>
                <c:ptCount val="23"/>
                <c:pt idx="0">
                  <c:v>1997</c:v>
                </c:pt>
                <c:pt idx="1">
                  <c:v>1998</c:v>
                </c:pt>
                <c:pt idx="2">
                  <c:v>1999</c:v>
                </c:pt>
                <c:pt idx="3">
                  <c:v>2000</c:v>
                </c:pt>
                <c:pt idx="4">
                  <c:v>2002</c:v>
                </c:pt>
                <c:pt idx="5">
                  <c:v>2003</c:v>
                </c:pt>
                <c:pt idx="6">
                  <c:v>2004</c:v>
                </c:pt>
                <c:pt idx="7">
                  <c:v>2005</c:v>
                </c:pt>
                <c:pt idx="8">
                  <c:v>2007</c:v>
                </c:pt>
                <c:pt idx="9">
                  <c:v>2009</c:v>
                </c:pt>
                <c:pt idx="10">
                  <c:v>2010</c:v>
                </c:pt>
                <c:pt idx="11">
                  <c:v>2011</c:v>
                </c:pt>
                <c:pt idx="12">
                  <c:v>2012</c:v>
                </c:pt>
                <c:pt idx="13">
                  <c:v>2013</c:v>
                </c:pt>
                <c:pt idx="14">
                  <c:v>2014</c:v>
                </c:pt>
                <c:pt idx="15">
                  <c:v>2015</c:v>
                </c:pt>
                <c:pt idx="16">
                  <c:v>2016</c:v>
                </c:pt>
                <c:pt idx="17">
                  <c:v>2017</c:v>
                </c:pt>
                <c:pt idx="18">
                  <c:v>2018</c:v>
                </c:pt>
                <c:pt idx="19">
                  <c:v>2019</c:v>
                </c:pt>
                <c:pt idx="20">
                  <c:v>2020</c:v>
                </c:pt>
                <c:pt idx="21">
                  <c:v>2021</c:v>
                </c:pt>
                <c:pt idx="22">
                  <c:v>2022</c:v>
                </c:pt>
              </c:strCache>
            </c:strRef>
          </c:cat>
          <c:val>
            <c:numRef>
              <c:f>Sheet1!$C$2:$C$24</c:f>
              <c:numCache>
                <c:formatCode>General</c:formatCode>
                <c:ptCount val="23"/>
                <c:pt idx="0">
                  <c:v>41</c:v>
                </c:pt>
                <c:pt idx="1">
                  <c:v>43</c:v>
                </c:pt>
                <c:pt idx="2">
                  <c:v>39</c:v>
                </c:pt>
                <c:pt idx="3">
                  <c:v>35</c:v>
                </c:pt>
                <c:pt idx="4">
                  <c:v>43</c:v>
                </c:pt>
                <c:pt idx="5">
                  <c:v>44</c:v>
                </c:pt>
                <c:pt idx="6">
                  <c:v>42</c:v>
                </c:pt>
                <c:pt idx="7">
                  <c:v>45</c:v>
                </c:pt>
                <c:pt idx="8">
                  <c:v>49</c:v>
                </c:pt>
                <c:pt idx="9">
                  <c:v>54</c:v>
                </c:pt>
                <c:pt idx="10">
                  <c:v>52</c:v>
                </c:pt>
                <c:pt idx="11">
                  <c:v>51</c:v>
                </c:pt>
                <c:pt idx="12">
                  <c:v>60</c:v>
                </c:pt>
                <c:pt idx="13">
                  <c:v>59</c:v>
                </c:pt>
                <c:pt idx="14">
                  <c:v>54</c:v>
                </c:pt>
                <c:pt idx="15">
                  <c:v>65</c:v>
                </c:pt>
                <c:pt idx="16">
                  <c:v>71</c:v>
                </c:pt>
                <c:pt idx="17">
                  <c:v>60</c:v>
                </c:pt>
                <c:pt idx="18">
                  <c:v>68</c:v>
                </c:pt>
                <c:pt idx="19">
                  <c:v>69</c:v>
                </c:pt>
                <c:pt idx="20">
                  <c:v>68</c:v>
                </c:pt>
                <c:pt idx="21">
                  <c:v>74</c:v>
                </c:pt>
                <c:pt idx="22">
                  <c:v>73</c:v>
                </c:pt>
              </c:numCache>
            </c:numRef>
          </c:val>
          <c:smooth val="0"/>
          <c:extLst>
            <c:ext xmlns:c16="http://schemas.microsoft.com/office/drawing/2014/chart" uri="{C3380CC4-5D6E-409C-BE32-E72D297353CC}">
              <c16:uniqueId val="{00000006-DDD4-454B-9C63-859C5CA4F2F9}"/>
            </c:ext>
          </c:extLst>
        </c:ser>
        <c:dLbls>
          <c:showLegendKey val="0"/>
          <c:showVal val="1"/>
          <c:showCatName val="0"/>
          <c:showSerName val="0"/>
          <c:showPercent val="0"/>
          <c:showBubbleSize val="0"/>
        </c:dLbls>
        <c:marker val="1"/>
        <c:smooth val="0"/>
        <c:axId val="1751336376"/>
        <c:axId val="1751340728"/>
      </c:lineChart>
      <c:catAx>
        <c:axId val="1751336376"/>
        <c:scaling>
          <c:orientation val="minMax"/>
        </c:scaling>
        <c:delete val="0"/>
        <c:axPos val="b"/>
        <c:numFmt formatCode="General" sourceLinked="1"/>
        <c:majorTickMark val="none"/>
        <c:minorTickMark val="none"/>
        <c:tickLblPos val="nextTo"/>
        <c:spPr>
          <a:ln w="9675">
            <a:solidFill>
              <a:srgbClr val="C2B8B1"/>
            </a:solidFill>
            <a:prstDash val="solid"/>
          </a:ln>
        </c:spPr>
        <c:txPr>
          <a:bodyPr rot="0" vert="horz"/>
          <a:lstStyle/>
          <a:p>
            <a:pPr>
              <a:defRPr sz="1100" b="0"/>
            </a:pPr>
            <a:endParaRPr lang="it-IT"/>
          </a:p>
        </c:txPr>
        <c:crossAx val="1751340728"/>
        <c:crossesAt val="0"/>
        <c:auto val="1"/>
        <c:lblAlgn val="ctr"/>
        <c:lblOffset val="100"/>
        <c:tickLblSkip val="1"/>
        <c:tickMarkSkip val="1"/>
        <c:noMultiLvlLbl val="0"/>
      </c:catAx>
      <c:valAx>
        <c:axId val="1751340728"/>
        <c:scaling>
          <c:orientation val="minMax"/>
          <c:max val="100"/>
          <c:min val="0"/>
        </c:scaling>
        <c:delete val="1"/>
        <c:axPos val="l"/>
        <c:numFmt formatCode="0" sourceLinked="0"/>
        <c:majorTickMark val="out"/>
        <c:minorTickMark val="none"/>
        <c:tickLblPos val="nextTo"/>
        <c:crossAx val="1751336376"/>
        <c:crosses val="autoZero"/>
        <c:crossBetween val="between"/>
        <c:majorUnit val="2"/>
      </c:valAx>
      <c:spPr>
        <a:noFill/>
        <a:ln w="25387">
          <a:noFill/>
        </a:ln>
      </c:spPr>
    </c:plotArea>
    <c:legend>
      <c:legendPos val="r"/>
      <c:layout>
        <c:manualLayout>
          <c:xMode val="edge"/>
          <c:yMode val="edge"/>
          <c:x val="0.18123430021635401"/>
          <c:y val="5.71295446203125E-2"/>
          <c:w val="0.58937332763754102"/>
          <c:h val="7.0707079684557306E-2"/>
        </c:manualLayout>
      </c:layout>
      <c:overlay val="0"/>
      <c:spPr>
        <a:noFill/>
        <a:ln>
          <a:noFill/>
        </a:ln>
      </c:spPr>
      <c:txPr>
        <a:bodyPr/>
        <a:lstStyle/>
        <a:p>
          <a:pPr>
            <a:defRPr sz="1600" b="0"/>
          </a:pPr>
          <a:endParaRPr lang="it-IT"/>
        </a:p>
      </c:txPr>
    </c:legend>
    <c:plotVisOnly val="1"/>
    <c:dispBlanksAs val="gap"/>
    <c:showDLblsOverMax val="0"/>
  </c:chart>
  <c:spPr>
    <a:noFill/>
    <a:ln>
      <a:noFill/>
    </a:ln>
  </c:spPr>
  <c:txPr>
    <a:bodyPr/>
    <a:lstStyle/>
    <a:p>
      <a:pPr>
        <a:defRPr sz="915" b="1" i="0" u="none" strike="noStrike" baseline="0">
          <a:solidFill>
            <a:srgbClr val="000000"/>
          </a:solidFill>
          <a:latin typeface="Calibri"/>
          <a:ea typeface="Arial"/>
          <a:cs typeface="Calibri"/>
        </a:defRPr>
      </a:pPr>
      <a:endParaRPr lang="it-IT"/>
    </a:p>
  </c:txPr>
  <c:externalData r:id="rId1">
    <c:autoUpdate val="0"/>
  </c:externalData>
</c:chartSpace>
</file>

<file path=ppt/charts/chart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it-IT"/>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4773657114389497E-2"/>
          <c:y val="8.1182109497924801E-2"/>
          <c:w val="0.93401262992707501"/>
          <c:h val="0.72233654733354702"/>
        </c:manualLayout>
      </c:layout>
      <c:lineChart>
        <c:grouping val="standard"/>
        <c:varyColors val="0"/>
        <c:ser>
          <c:idx val="0"/>
          <c:order val="0"/>
          <c:spPr>
            <a:ln w="317500" cap="rnd" cmpd="sng" algn="ctr">
              <a:solidFill>
                <a:srgbClr val="CB5818"/>
              </a:solidFill>
              <a:prstDash val="solid"/>
              <a:round/>
              <a:headEnd type="none" w="med" len="med"/>
              <a:tailEnd type="none" w="med" len="med"/>
            </a:ln>
            <a:effectLst/>
          </c:spPr>
          <c:marker>
            <c:symbol val="circle"/>
            <c:size val="25"/>
            <c:spPr>
              <a:solidFill>
                <a:srgbClr val="CA5817"/>
              </a:solidFill>
              <a:ln>
                <a:solidFill>
                  <a:sysClr val="window" lastClr="FFFFFF"/>
                </a:solidFill>
                <a:prstDash val="solid"/>
              </a:ln>
              <a:effectLst/>
              <a:scene3d>
                <a:camera prst="orthographicFront"/>
                <a:lightRig rig="threePt" dir="t"/>
              </a:scene3d>
              <a:sp3d/>
            </c:spPr>
          </c:marker>
          <c:dPt>
            <c:idx val="14"/>
            <c:bubble3D val="0"/>
            <c:extLst>
              <c:ext xmlns:c16="http://schemas.microsoft.com/office/drawing/2014/chart" uri="{C3380CC4-5D6E-409C-BE32-E72D297353CC}">
                <c16:uniqueId val="{00000000-37BC-4219-B285-4A26652832DC}"/>
              </c:ext>
            </c:extLst>
          </c:dPt>
          <c:dLbls>
            <c:spPr>
              <a:noFill/>
              <a:ln w="19350">
                <a:noFill/>
              </a:ln>
            </c:spPr>
            <c:txPr>
              <a:bodyPr/>
              <a:lstStyle/>
              <a:p>
                <a:pPr>
                  <a:defRPr lang="en-US" sz="1400" b="0" i="0" u="none" strike="noStrike" baseline="0">
                    <a:solidFill>
                      <a:schemeClr val="bg1"/>
                    </a:solidFill>
                    <a:latin typeface="Calibri"/>
                    <a:ea typeface="Helvetica Neue"/>
                    <a:cs typeface="Calibri"/>
                  </a:defRPr>
                </a:pPr>
                <a:endParaRPr lang="it-IT"/>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Sheet1!$A$2:$A$24</c:f>
              <c:strCache>
                <c:ptCount val="23"/>
                <c:pt idx="0">
                  <c:v>1997</c:v>
                </c:pt>
                <c:pt idx="1">
                  <c:v>1998</c:v>
                </c:pt>
                <c:pt idx="2">
                  <c:v>1999</c:v>
                </c:pt>
                <c:pt idx="3">
                  <c:v>2000</c:v>
                </c:pt>
                <c:pt idx="4">
                  <c:v>2002</c:v>
                </c:pt>
                <c:pt idx="5">
                  <c:v>2003</c:v>
                </c:pt>
                <c:pt idx="6">
                  <c:v>2004</c:v>
                </c:pt>
                <c:pt idx="7">
                  <c:v>2005</c:v>
                </c:pt>
                <c:pt idx="8">
                  <c:v>2007</c:v>
                </c:pt>
                <c:pt idx="9">
                  <c:v>2009</c:v>
                </c:pt>
                <c:pt idx="10">
                  <c:v>2010</c:v>
                </c:pt>
                <c:pt idx="11">
                  <c:v>2011</c:v>
                </c:pt>
                <c:pt idx="12">
                  <c:v>2012</c:v>
                </c:pt>
                <c:pt idx="13">
                  <c:v>2013</c:v>
                </c:pt>
                <c:pt idx="14">
                  <c:v>2014</c:v>
                </c:pt>
                <c:pt idx="15">
                  <c:v>2015</c:v>
                </c:pt>
                <c:pt idx="16">
                  <c:v>2016</c:v>
                </c:pt>
                <c:pt idx="17">
                  <c:v>2017</c:v>
                </c:pt>
                <c:pt idx="18">
                  <c:v>2018</c:v>
                </c:pt>
                <c:pt idx="19">
                  <c:v>2019</c:v>
                </c:pt>
                <c:pt idx="20">
                  <c:v>2020</c:v>
                </c:pt>
                <c:pt idx="21">
                  <c:v>2021</c:v>
                </c:pt>
                <c:pt idx="22">
                  <c:v>2022</c:v>
                </c:pt>
              </c:strCache>
            </c:strRef>
          </c:cat>
          <c:val>
            <c:numRef>
              <c:f>Sheet1!$B$2:$B$24</c:f>
              <c:numCache>
                <c:formatCode>General</c:formatCode>
                <c:ptCount val="23"/>
                <c:pt idx="0">
                  <c:v>69</c:v>
                </c:pt>
                <c:pt idx="1">
                  <c:v>71</c:v>
                </c:pt>
                <c:pt idx="2">
                  <c:v>74</c:v>
                </c:pt>
                <c:pt idx="3">
                  <c:v>75</c:v>
                </c:pt>
                <c:pt idx="4">
                  <c:v>76</c:v>
                </c:pt>
                <c:pt idx="5">
                  <c:v>77</c:v>
                </c:pt>
                <c:pt idx="6">
                  <c:v>76</c:v>
                </c:pt>
                <c:pt idx="7">
                  <c:v>65</c:v>
                </c:pt>
                <c:pt idx="8">
                  <c:v>66</c:v>
                </c:pt>
                <c:pt idx="9">
                  <c:v>59</c:v>
                </c:pt>
                <c:pt idx="10">
                  <c:v>61</c:v>
                </c:pt>
                <c:pt idx="11">
                  <c:v>58</c:v>
                </c:pt>
                <c:pt idx="12">
                  <c:v>55</c:v>
                </c:pt>
                <c:pt idx="13">
                  <c:v>62</c:v>
                </c:pt>
                <c:pt idx="14">
                  <c:v>61</c:v>
                </c:pt>
                <c:pt idx="15">
                  <c:v>61</c:v>
                </c:pt>
                <c:pt idx="16">
                  <c:v>58</c:v>
                </c:pt>
                <c:pt idx="17">
                  <c:v>51</c:v>
                </c:pt>
                <c:pt idx="18">
                  <c:v>54</c:v>
                </c:pt>
                <c:pt idx="19">
                  <c:v>52</c:v>
                </c:pt>
                <c:pt idx="20">
                  <c:v>51</c:v>
                </c:pt>
                <c:pt idx="21">
                  <c:v>51</c:v>
                </c:pt>
                <c:pt idx="22">
                  <c:v>54</c:v>
                </c:pt>
              </c:numCache>
            </c:numRef>
          </c:val>
          <c:smooth val="1"/>
          <c:extLst>
            <c:ext xmlns:c16="http://schemas.microsoft.com/office/drawing/2014/chart" uri="{C3380CC4-5D6E-409C-BE32-E72D297353CC}">
              <c16:uniqueId val="{00000001-37BC-4219-B285-4A26652832DC}"/>
            </c:ext>
          </c:extLst>
        </c:ser>
        <c:dLbls>
          <c:showLegendKey val="0"/>
          <c:showVal val="1"/>
          <c:showCatName val="0"/>
          <c:showSerName val="0"/>
          <c:showPercent val="0"/>
          <c:showBubbleSize val="0"/>
        </c:dLbls>
        <c:marker val="1"/>
        <c:smooth val="0"/>
        <c:axId val="2121617864"/>
        <c:axId val="-2053291176"/>
      </c:lineChart>
      <c:catAx>
        <c:axId val="2121617864"/>
        <c:scaling>
          <c:orientation val="minMax"/>
        </c:scaling>
        <c:delete val="0"/>
        <c:axPos val="b"/>
        <c:numFmt formatCode="General" sourceLinked="1"/>
        <c:majorTickMark val="none"/>
        <c:minorTickMark val="none"/>
        <c:tickLblPos val="nextTo"/>
        <c:spPr>
          <a:ln w="9675">
            <a:solidFill>
              <a:srgbClr val="C2B8B1"/>
            </a:solidFill>
            <a:prstDash val="solid"/>
          </a:ln>
        </c:spPr>
        <c:txPr>
          <a:bodyPr rot="0" vert="horz"/>
          <a:lstStyle/>
          <a:p>
            <a:pPr>
              <a:defRPr lang="en-US" sz="1000" b="0" i="0" u="none" strike="noStrike" baseline="0">
                <a:solidFill>
                  <a:srgbClr val="000000"/>
                </a:solidFill>
                <a:latin typeface="Calibri"/>
                <a:ea typeface="Arial"/>
                <a:cs typeface="Calibri"/>
              </a:defRPr>
            </a:pPr>
            <a:endParaRPr lang="it-IT"/>
          </a:p>
        </c:txPr>
        <c:crossAx val="-2053291176"/>
        <c:crossesAt val="0"/>
        <c:auto val="1"/>
        <c:lblAlgn val="ctr"/>
        <c:lblOffset val="100"/>
        <c:tickLblSkip val="1"/>
        <c:tickMarkSkip val="1"/>
        <c:noMultiLvlLbl val="0"/>
      </c:catAx>
      <c:valAx>
        <c:axId val="-2053291176"/>
        <c:scaling>
          <c:orientation val="minMax"/>
          <c:max val="100"/>
          <c:min val="20"/>
        </c:scaling>
        <c:delete val="1"/>
        <c:axPos val="l"/>
        <c:numFmt formatCode="0" sourceLinked="0"/>
        <c:majorTickMark val="out"/>
        <c:minorTickMark val="none"/>
        <c:tickLblPos val="nextTo"/>
        <c:crossAx val="2121617864"/>
        <c:crosses val="autoZero"/>
        <c:crossBetween val="between"/>
        <c:majorUnit val="2"/>
      </c:valAx>
      <c:spPr>
        <a:noFill/>
        <a:ln w="25387">
          <a:noFill/>
        </a:ln>
      </c:spPr>
    </c:plotArea>
    <c:plotVisOnly val="1"/>
    <c:dispBlanksAs val="gap"/>
    <c:showDLblsOverMax val="0"/>
  </c:chart>
  <c:spPr>
    <a:noFill/>
    <a:ln w="9525" cmpd="sng">
      <a:noFill/>
    </a:ln>
  </c:spPr>
  <c:txPr>
    <a:bodyPr/>
    <a:lstStyle/>
    <a:p>
      <a:pPr>
        <a:defRPr sz="915" b="1" i="0" u="none" strike="noStrike" baseline="0">
          <a:solidFill>
            <a:srgbClr val="000000"/>
          </a:solidFill>
          <a:latin typeface="Arial"/>
          <a:ea typeface="Arial"/>
          <a:cs typeface="Arial"/>
        </a:defRPr>
      </a:pPr>
      <a:endParaRPr lang="it-IT"/>
    </a:p>
  </c:txPr>
  <c:externalData r:id="rId2">
    <c:autoUpdate val="0"/>
  </c:externalData>
</c:chartSpace>
</file>

<file path=ppt/charts/chart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84533816574293E-3"/>
          <c:y val="1.1335387579778301E-2"/>
          <c:w val="0.97271880819366796"/>
          <c:h val="0.844644353770034"/>
        </c:manualLayout>
      </c:layout>
      <c:lineChart>
        <c:grouping val="standard"/>
        <c:varyColors val="0"/>
        <c:ser>
          <c:idx val="0"/>
          <c:order val="0"/>
          <c:tx>
            <c:strRef>
              <c:f>Sheet1!$B$1</c:f>
              <c:strCache>
                <c:ptCount val="1"/>
                <c:pt idx="0">
                  <c:v>IN TREND</c:v>
                </c:pt>
              </c:strCache>
            </c:strRef>
          </c:tx>
          <c:spPr>
            <a:ln w="317500" cap="rnd" cmpd="sng" algn="ctr">
              <a:solidFill>
                <a:srgbClr val="CA5817"/>
              </a:solidFill>
              <a:prstDash val="solid"/>
              <a:round/>
              <a:headEnd type="none" w="med" len="med"/>
              <a:tailEnd type="none" w="med" len="med"/>
            </a:ln>
            <a:effectLst/>
          </c:spPr>
          <c:marker>
            <c:symbol val="circle"/>
            <c:size val="30"/>
            <c:spPr>
              <a:solidFill>
                <a:srgbClr val="CA5817"/>
              </a:solidFill>
              <a:ln w="12700">
                <a:solidFill>
                  <a:schemeClr val="bg1"/>
                </a:solidFill>
                <a:prstDash val="solid"/>
              </a:ln>
              <a:effectLst/>
              <a:scene3d>
                <a:camera prst="orthographicFront"/>
                <a:lightRig rig="threePt" dir="t"/>
              </a:scene3d>
              <a:sp3d/>
            </c:spPr>
          </c:marker>
          <c:dLbls>
            <c:spPr>
              <a:noFill/>
              <a:ln>
                <a:noFill/>
              </a:ln>
              <a:effectLst/>
            </c:spPr>
            <c:txPr>
              <a:bodyPr/>
              <a:lstStyle/>
              <a:p>
                <a:pPr>
                  <a:defRPr sz="1600" b="0">
                    <a:solidFill>
                      <a:schemeClr val="bg1"/>
                    </a:solidFill>
                  </a:defRPr>
                </a:pPr>
                <a:endParaRPr lang="it-IT"/>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Sheet1!$A$2:$A$20</c:f>
              <c:strCache>
                <c:ptCount val="19"/>
                <c:pt idx="0">
                  <c:v>2002</c:v>
                </c:pt>
                <c:pt idx="1">
                  <c:v>2003</c:v>
                </c:pt>
                <c:pt idx="2">
                  <c:v>2004</c:v>
                </c:pt>
                <c:pt idx="3">
                  <c:v>2005</c:v>
                </c:pt>
                <c:pt idx="4">
                  <c:v>2007</c:v>
                </c:pt>
                <c:pt idx="5">
                  <c:v>2009</c:v>
                </c:pt>
                <c:pt idx="6">
                  <c:v>2010</c:v>
                </c:pt>
                <c:pt idx="7">
                  <c:v>2011</c:v>
                </c:pt>
                <c:pt idx="8">
                  <c:v>2012</c:v>
                </c:pt>
                <c:pt idx="9">
                  <c:v>2013</c:v>
                </c:pt>
                <c:pt idx="10">
                  <c:v>2014</c:v>
                </c:pt>
                <c:pt idx="11">
                  <c:v>2015</c:v>
                </c:pt>
                <c:pt idx="12">
                  <c:v>2016</c:v>
                </c:pt>
                <c:pt idx="13">
                  <c:v>2017</c:v>
                </c:pt>
                <c:pt idx="14">
                  <c:v>2018</c:v>
                </c:pt>
                <c:pt idx="15">
                  <c:v>2019</c:v>
                </c:pt>
                <c:pt idx="16">
                  <c:v>2020</c:v>
                </c:pt>
                <c:pt idx="17">
                  <c:v>2021</c:v>
                </c:pt>
                <c:pt idx="18">
                  <c:v>2022</c:v>
                </c:pt>
              </c:strCache>
            </c:strRef>
          </c:cat>
          <c:val>
            <c:numRef>
              <c:f>Sheet1!$B$2:$B$20</c:f>
              <c:numCache>
                <c:formatCode>General</c:formatCode>
                <c:ptCount val="19"/>
                <c:pt idx="0">
                  <c:v>39</c:v>
                </c:pt>
                <c:pt idx="1">
                  <c:v>55</c:v>
                </c:pt>
                <c:pt idx="2">
                  <c:v>58</c:v>
                </c:pt>
                <c:pt idx="3">
                  <c:v>44</c:v>
                </c:pt>
                <c:pt idx="4">
                  <c:v>38</c:v>
                </c:pt>
                <c:pt idx="5">
                  <c:v>31</c:v>
                </c:pt>
                <c:pt idx="6">
                  <c:v>33</c:v>
                </c:pt>
                <c:pt idx="7">
                  <c:v>34</c:v>
                </c:pt>
                <c:pt idx="8">
                  <c:v>36</c:v>
                </c:pt>
                <c:pt idx="9">
                  <c:v>28</c:v>
                </c:pt>
                <c:pt idx="10">
                  <c:v>24</c:v>
                </c:pt>
                <c:pt idx="11">
                  <c:v>29</c:v>
                </c:pt>
                <c:pt idx="12">
                  <c:v>30</c:v>
                </c:pt>
                <c:pt idx="13">
                  <c:v>28</c:v>
                </c:pt>
                <c:pt idx="14">
                  <c:v>31</c:v>
                </c:pt>
                <c:pt idx="15">
                  <c:v>39</c:v>
                </c:pt>
                <c:pt idx="16">
                  <c:v>36</c:v>
                </c:pt>
                <c:pt idx="17">
                  <c:v>37</c:v>
                </c:pt>
                <c:pt idx="18">
                  <c:v>39</c:v>
                </c:pt>
              </c:numCache>
            </c:numRef>
          </c:val>
          <c:smooth val="1"/>
          <c:extLst>
            <c:ext xmlns:c16="http://schemas.microsoft.com/office/drawing/2014/chart" uri="{C3380CC4-5D6E-409C-BE32-E72D297353CC}">
              <c16:uniqueId val="{00000000-13DA-426F-B8CC-BCE467EB8A7F}"/>
            </c:ext>
          </c:extLst>
        </c:ser>
        <c:ser>
          <c:idx val="1"/>
          <c:order val="1"/>
          <c:tx>
            <c:strRef>
              <c:f>Sheet1!$C$1</c:f>
              <c:strCache>
                <c:ptCount val="1"/>
                <c:pt idx="0">
                  <c:v>OFF TREND</c:v>
                </c:pt>
              </c:strCache>
            </c:strRef>
          </c:tx>
          <c:spPr>
            <a:ln w="317500" cmpd="sng">
              <a:solidFill>
                <a:srgbClr val="C2B8B1"/>
              </a:solidFill>
            </a:ln>
          </c:spPr>
          <c:marker>
            <c:symbol val="circle"/>
            <c:size val="30"/>
            <c:spPr>
              <a:solidFill>
                <a:srgbClr val="C2B8B1"/>
              </a:solidFill>
              <a:ln w="12700">
                <a:solidFill>
                  <a:schemeClr val="bg1"/>
                </a:solidFill>
              </a:ln>
            </c:spPr>
          </c:marker>
          <c:dLbls>
            <c:spPr>
              <a:noFill/>
              <a:ln>
                <a:noFill/>
              </a:ln>
              <a:effectLst/>
            </c:spPr>
            <c:txPr>
              <a:bodyPr/>
              <a:lstStyle/>
              <a:p>
                <a:pPr>
                  <a:defRPr sz="1600" b="0">
                    <a:solidFill>
                      <a:schemeClr val="tx1"/>
                    </a:solidFill>
                  </a:defRPr>
                </a:pPr>
                <a:endParaRPr lang="it-IT"/>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Sheet1!$A$2:$A$20</c:f>
              <c:strCache>
                <c:ptCount val="19"/>
                <c:pt idx="0">
                  <c:v>2002</c:v>
                </c:pt>
                <c:pt idx="1">
                  <c:v>2003</c:v>
                </c:pt>
                <c:pt idx="2">
                  <c:v>2004</c:v>
                </c:pt>
                <c:pt idx="3">
                  <c:v>2005</c:v>
                </c:pt>
                <c:pt idx="4">
                  <c:v>2007</c:v>
                </c:pt>
                <c:pt idx="5">
                  <c:v>2009</c:v>
                </c:pt>
                <c:pt idx="6">
                  <c:v>2010</c:v>
                </c:pt>
                <c:pt idx="7">
                  <c:v>2011</c:v>
                </c:pt>
                <c:pt idx="8">
                  <c:v>2012</c:v>
                </c:pt>
                <c:pt idx="9">
                  <c:v>2013</c:v>
                </c:pt>
                <c:pt idx="10">
                  <c:v>2014</c:v>
                </c:pt>
                <c:pt idx="11">
                  <c:v>2015</c:v>
                </c:pt>
                <c:pt idx="12">
                  <c:v>2016</c:v>
                </c:pt>
                <c:pt idx="13">
                  <c:v>2017</c:v>
                </c:pt>
                <c:pt idx="14">
                  <c:v>2018</c:v>
                </c:pt>
                <c:pt idx="15">
                  <c:v>2019</c:v>
                </c:pt>
                <c:pt idx="16">
                  <c:v>2020</c:v>
                </c:pt>
                <c:pt idx="17">
                  <c:v>2021</c:v>
                </c:pt>
                <c:pt idx="18">
                  <c:v>2022</c:v>
                </c:pt>
              </c:strCache>
            </c:strRef>
          </c:cat>
          <c:val>
            <c:numRef>
              <c:f>Sheet1!$C$2:$C$20</c:f>
              <c:numCache>
                <c:formatCode>General</c:formatCode>
                <c:ptCount val="19"/>
                <c:pt idx="0">
                  <c:v>61</c:v>
                </c:pt>
                <c:pt idx="1">
                  <c:v>45</c:v>
                </c:pt>
                <c:pt idx="2">
                  <c:v>42</c:v>
                </c:pt>
                <c:pt idx="3">
                  <c:v>56</c:v>
                </c:pt>
                <c:pt idx="4">
                  <c:v>62</c:v>
                </c:pt>
                <c:pt idx="5">
                  <c:v>69</c:v>
                </c:pt>
                <c:pt idx="6">
                  <c:v>67</c:v>
                </c:pt>
                <c:pt idx="7">
                  <c:v>66</c:v>
                </c:pt>
                <c:pt idx="8">
                  <c:v>64</c:v>
                </c:pt>
                <c:pt idx="9">
                  <c:v>72</c:v>
                </c:pt>
                <c:pt idx="10">
                  <c:v>76</c:v>
                </c:pt>
                <c:pt idx="11">
                  <c:v>71</c:v>
                </c:pt>
                <c:pt idx="12">
                  <c:v>70</c:v>
                </c:pt>
                <c:pt idx="13">
                  <c:v>72</c:v>
                </c:pt>
                <c:pt idx="14">
                  <c:v>69</c:v>
                </c:pt>
                <c:pt idx="15">
                  <c:v>61</c:v>
                </c:pt>
                <c:pt idx="16">
                  <c:v>64</c:v>
                </c:pt>
                <c:pt idx="17">
                  <c:v>63</c:v>
                </c:pt>
                <c:pt idx="18">
                  <c:v>61</c:v>
                </c:pt>
              </c:numCache>
            </c:numRef>
          </c:val>
          <c:smooth val="0"/>
          <c:extLst>
            <c:ext xmlns:c16="http://schemas.microsoft.com/office/drawing/2014/chart" uri="{C3380CC4-5D6E-409C-BE32-E72D297353CC}">
              <c16:uniqueId val="{00000001-13DA-426F-B8CC-BCE467EB8A7F}"/>
            </c:ext>
          </c:extLst>
        </c:ser>
        <c:dLbls>
          <c:showLegendKey val="0"/>
          <c:showVal val="1"/>
          <c:showCatName val="0"/>
          <c:showSerName val="0"/>
          <c:showPercent val="0"/>
          <c:showBubbleSize val="0"/>
        </c:dLbls>
        <c:marker val="1"/>
        <c:smooth val="0"/>
        <c:axId val="-2009699032"/>
        <c:axId val="-2145842616"/>
      </c:lineChart>
      <c:catAx>
        <c:axId val="-2009699032"/>
        <c:scaling>
          <c:orientation val="minMax"/>
        </c:scaling>
        <c:delete val="0"/>
        <c:axPos val="b"/>
        <c:numFmt formatCode="General" sourceLinked="1"/>
        <c:majorTickMark val="none"/>
        <c:minorTickMark val="none"/>
        <c:tickLblPos val="nextTo"/>
        <c:spPr>
          <a:ln w="9675">
            <a:solidFill>
              <a:srgbClr val="C2B8B1"/>
            </a:solidFill>
            <a:prstDash val="solid"/>
          </a:ln>
        </c:spPr>
        <c:txPr>
          <a:bodyPr rot="0" vert="horz"/>
          <a:lstStyle/>
          <a:p>
            <a:pPr>
              <a:defRPr sz="1100" b="0"/>
            </a:pPr>
            <a:endParaRPr lang="it-IT"/>
          </a:p>
        </c:txPr>
        <c:crossAx val="-2145842616"/>
        <c:crossesAt val="0"/>
        <c:auto val="1"/>
        <c:lblAlgn val="ctr"/>
        <c:lblOffset val="100"/>
        <c:tickLblSkip val="1"/>
        <c:tickMarkSkip val="1"/>
        <c:noMultiLvlLbl val="0"/>
      </c:catAx>
      <c:valAx>
        <c:axId val="-2145842616"/>
        <c:scaling>
          <c:orientation val="minMax"/>
          <c:max val="100"/>
          <c:min val="0"/>
        </c:scaling>
        <c:delete val="1"/>
        <c:axPos val="l"/>
        <c:numFmt formatCode="0" sourceLinked="0"/>
        <c:majorTickMark val="out"/>
        <c:minorTickMark val="none"/>
        <c:tickLblPos val="nextTo"/>
        <c:crossAx val="-2009699032"/>
        <c:crosses val="autoZero"/>
        <c:crossBetween val="between"/>
        <c:majorUnit val="2"/>
      </c:valAx>
      <c:spPr>
        <a:noFill/>
        <a:ln w="25387">
          <a:noFill/>
        </a:ln>
      </c:spPr>
    </c:plotArea>
    <c:legend>
      <c:legendPos val="r"/>
      <c:layout>
        <c:manualLayout>
          <c:xMode val="edge"/>
          <c:yMode val="edge"/>
          <c:x val="0.18123430021635401"/>
          <c:y val="5.71295446203125E-2"/>
          <c:w val="0.58937332763754102"/>
          <c:h val="7.0707079684557306E-2"/>
        </c:manualLayout>
      </c:layout>
      <c:overlay val="0"/>
      <c:spPr>
        <a:noFill/>
        <a:ln>
          <a:noFill/>
        </a:ln>
      </c:spPr>
      <c:txPr>
        <a:bodyPr/>
        <a:lstStyle/>
        <a:p>
          <a:pPr>
            <a:defRPr sz="1600" b="0"/>
          </a:pPr>
          <a:endParaRPr lang="it-IT"/>
        </a:p>
      </c:txPr>
    </c:legend>
    <c:plotVisOnly val="1"/>
    <c:dispBlanksAs val="gap"/>
    <c:showDLblsOverMax val="0"/>
  </c:chart>
  <c:spPr>
    <a:noFill/>
    <a:ln>
      <a:noFill/>
    </a:ln>
  </c:spPr>
  <c:txPr>
    <a:bodyPr/>
    <a:lstStyle/>
    <a:p>
      <a:pPr>
        <a:defRPr sz="915" b="1" i="0" u="none" strike="noStrike" baseline="0">
          <a:solidFill>
            <a:srgbClr val="000000"/>
          </a:solidFill>
          <a:latin typeface="Calibri"/>
          <a:ea typeface="Arial"/>
          <a:cs typeface="Calibri"/>
        </a:defRPr>
      </a:pPr>
      <a:endParaRPr lang="it-IT"/>
    </a:p>
  </c:txPr>
  <c:externalData r:id="rId1">
    <c:autoUpdate val="0"/>
  </c:externalData>
</c:chartSpace>
</file>

<file path=ppt/charts/chart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it-IT"/>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4773657114389497E-2"/>
          <c:y val="8.1182109497924801E-2"/>
          <c:w val="0.93401262992707501"/>
          <c:h val="0.72233654733354702"/>
        </c:manualLayout>
      </c:layout>
      <c:lineChart>
        <c:grouping val="standard"/>
        <c:varyColors val="0"/>
        <c:ser>
          <c:idx val="0"/>
          <c:order val="0"/>
          <c:spPr>
            <a:ln w="317500" cap="rnd" cmpd="sng" algn="ctr">
              <a:solidFill>
                <a:srgbClr val="CB5818"/>
              </a:solidFill>
              <a:prstDash val="solid"/>
              <a:round/>
              <a:headEnd type="none" w="med" len="med"/>
              <a:tailEnd type="none" w="med" len="med"/>
            </a:ln>
            <a:effectLst/>
          </c:spPr>
          <c:marker>
            <c:symbol val="circle"/>
            <c:size val="25"/>
            <c:spPr>
              <a:solidFill>
                <a:srgbClr val="CA5817"/>
              </a:solidFill>
              <a:ln>
                <a:solidFill>
                  <a:sysClr val="window" lastClr="FFFFFF"/>
                </a:solidFill>
                <a:prstDash val="solid"/>
              </a:ln>
              <a:effectLst/>
              <a:scene3d>
                <a:camera prst="orthographicFront"/>
                <a:lightRig rig="threePt" dir="t"/>
              </a:scene3d>
              <a:sp3d/>
            </c:spPr>
          </c:marker>
          <c:dPt>
            <c:idx val="14"/>
            <c:bubble3D val="0"/>
            <c:extLst>
              <c:ext xmlns:c16="http://schemas.microsoft.com/office/drawing/2014/chart" uri="{C3380CC4-5D6E-409C-BE32-E72D297353CC}">
                <c16:uniqueId val="{00000000-7881-4D9E-B741-CF5F80A23B5E}"/>
              </c:ext>
            </c:extLst>
          </c:dPt>
          <c:dLbls>
            <c:spPr>
              <a:noFill/>
              <a:ln w="19350">
                <a:noFill/>
              </a:ln>
            </c:spPr>
            <c:txPr>
              <a:bodyPr/>
              <a:lstStyle/>
              <a:p>
                <a:pPr>
                  <a:defRPr lang="en-US" sz="1400" b="0" i="0" u="none" strike="noStrike" baseline="0">
                    <a:solidFill>
                      <a:schemeClr val="bg1"/>
                    </a:solidFill>
                    <a:latin typeface="Calibri"/>
                    <a:ea typeface="Helvetica Neue"/>
                    <a:cs typeface="Calibri"/>
                  </a:defRPr>
                </a:pPr>
                <a:endParaRPr lang="it-IT"/>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Sheet1!$A$2:$A$19</c:f>
              <c:strCache>
                <c:ptCount val="18"/>
                <c:pt idx="0">
                  <c:v>2003</c:v>
                </c:pt>
                <c:pt idx="1">
                  <c:v>2004</c:v>
                </c:pt>
                <c:pt idx="2">
                  <c:v>2005</c:v>
                </c:pt>
                <c:pt idx="3">
                  <c:v>2007</c:v>
                </c:pt>
                <c:pt idx="4">
                  <c:v>2009</c:v>
                </c:pt>
                <c:pt idx="5">
                  <c:v>2010</c:v>
                </c:pt>
                <c:pt idx="6">
                  <c:v>2011</c:v>
                </c:pt>
                <c:pt idx="7">
                  <c:v>2012</c:v>
                </c:pt>
                <c:pt idx="8">
                  <c:v>2013</c:v>
                </c:pt>
                <c:pt idx="9">
                  <c:v>2014</c:v>
                </c:pt>
                <c:pt idx="10">
                  <c:v>2015</c:v>
                </c:pt>
                <c:pt idx="11">
                  <c:v>2016</c:v>
                </c:pt>
                <c:pt idx="12">
                  <c:v>2017</c:v>
                </c:pt>
                <c:pt idx="13">
                  <c:v>2018</c:v>
                </c:pt>
                <c:pt idx="14">
                  <c:v>2019</c:v>
                </c:pt>
                <c:pt idx="15">
                  <c:v>2020</c:v>
                </c:pt>
                <c:pt idx="16">
                  <c:v>2021</c:v>
                </c:pt>
                <c:pt idx="17">
                  <c:v>2022</c:v>
                </c:pt>
              </c:strCache>
            </c:strRef>
          </c:cat>
          <c:val>
            <c:numRef>
              <c:f>Sheet1!$B$2:$B$19</c:f>
              <c:numCache>
                <c:formatCode>General</c:formatCode>
                <c:ptCount val="18"/>
                <c:pt idx="0">
                  <c:v>36</c:v>
                </c:pt>
                <c:pt idx="1">
                  <c:v>38</c:v>
                </c:pt>
                <c:pt idx="2">
                  <c:v>48</c:v>
                </c:pt>
                <c:pt idx="3">
                  <c:v>45</c:v>
                </c:pt>
                <c:pt idx="4">
                  <c:v>48</c:v>
                </c:pt>
                <c:pt idx="5">
                  <c:v>50</c:v>
                </c:pt>
                <c:pt idx="6">
                  <c:v>46</c:v>
                </c:pt>
                <c:pt idx="7">
                  <c:v>47</c:v>
                </c:pt>
                <c:pt idx="8">
                  <c:v>50</c:v>
                </c:pt>
                <c:pt idx="9">
                  <c:v>59</c:v>
                </c:pt>
                <c:pt idx="10">
                  <c:v>55</c:v>
                </c:pt>
                <c:pt idx="11">
                  <c:v>49</c:v>
                </c:pt>
                <c:pt idx="12">
                  <c:v>52</c:v>
                </c:pt>
                <c:pt idx="13">
                  <c:v>49</c:v>
                </c:pt>
                <c:pt idx="14">
                  <c:v>45</c:v>
                </c:pt>
                <c:pt idx="15">
                  <c:v>46</c:v>
                </c:pt>
                <c:pt idx="16">
                  <c:v>45</c:v>
                </c:pt>
                <c:pt idx="17">
                  <c:v>47</c:v>
                </c:pt>
              </c:numCache>
            </c:numRef>
          </c:val>
          <c:smooth val="1"/>
          <c:extLst>
            <c:ext xmlns:c16="http://schemas.microsoft.com/office/drawing/2014/chart" uri="{C3380CC4-5D6E-409C-BE32-E72D297353CC}">
              <c16:uniqueId val="{00000001-7881-4D9E-B741-CF5F80A23B5E}"/>
            </c:ext>
          </c:extLst>
        </c:ser>
        <c:dLbls>
          <c:showLegendKey val="0"/>
          <c:showVal val="1"/>
          <c:showCatName val="0"/>
          <c:showSerName val="0"/>
          <c:showPercent val="0"/>
          <c:showBubbleSize val="0"/>
        </c:dLbls>
        <c:marker val="1"/>
        <c:smooth val="0"/>
        <c:axId val="1771497032"/>
        <c:axId val="1771535912"/>
      </c:lineChart>
      <c:catAx>
        <c:axId val="1771497032"/>
        <c:scaling>
          <c:orientation val="minMax"/>
        </c:scaling>
        <c:delete val="0"/>
        <c:axPos val="b"/>
        <c:numFmt formatCode="General" sourceLinked="1"/>
        <c:majorTickMark val="none"/>
        <c:minorTickMark val="none"/>
        <c:tickLblPos val="nextTo"/>
        <c:spPr>
          <a:ln w="9675">
            <a:solidFill>
              <a:srgbClr val="C2B8B1"/>
            </a:solidFill>
            <a:prstDash val="solid"/>
          </a:ln>
        </c:spPr>
        <c:txPr>
          <a:bodyPr rot="0" vert="horz"/>
          <a:lstStyle/>
          <a:p>
            <a:pPr>
              <a:defRPr lang="en-US" sz="1000" b="0" i="0" u="none" strike="noStrike" baseline="0">
                <a:solidFill>
                  <a:srgbClr val="000000"/>
                </a:solidFill>
                <a:latin typeface="Calibri"/>
                <a:ea typeface="Arial"/>
                <a:cs typeface="Calibri"/>
              </a:defRPr>
            </a:pPr>
            <a:endParaRPr lang="it-IT"/>
          </a:p>
        </c:txPr>
        <c:crossAx val="1771535912"/>
        <c:crossesAt val="0"/>
        <c:auto val="1"/>
        <c:lblAlgn val="ctr"/>
        <c:lblOffset val="100"/>
        <c:tickLblSkip val="1"/>
        <c:tickMarkSkip val="1"/>
        <c:noMultiLvlLbl val="0"/>
      </c:catAx>
      <c:valAx>
        <c:axId val="1771535912"/>
        <c:scaling>
          <c:orientation val="minMax"/>
          <c:max val="100"/>
          <c:min val="20"/>
        </c:scaling>
        <c:delete val="1"/>
        <c:axPos val="l"/>
        <c:numFmt formatCode="0" sourceLinked="0"/>
        <c:majorTickMark val="out"/>
        <c:minorTickMark val="none"/>
        <c:tickLblPos val="nextTo"/>
        <c:crossAx val="1771497032"/>
        <c:crosses val="autoZero"/>
        <c:crossBetween val="between"/>
        <c:majorUnit val="2"/>
      </c:valAx>
      <c:spPr>
        <a:noFill/>
        <a:ln w="25387">
          <a:noFill/>
        </a:ln>
      </c:spPr>
    </c:plotArea>
    <c:plotVisOnly val="1"/>
    <c:dispBlanksAs val="gap"/>
    <c:showDLblsOverMax val="0"/>
  </c:chart>
  <c:spPr>
    <a:noFill/>
    <a:ln w="9525" cmpd="sng">
      <a:noFill/>
    </a:ln>
  </c:spPr>
  <c:txPr>
    <a:bodyPr/>
    <a:lstStyle/>
    <a:p>
      <a:pPr>
        <a:defRPr sz="915" b="1" i="0" u="none" strike="noStrike" baseline="0">
          <a:solidFill>
            <a:srgbClr val="000000"/>
          </a:solidFill>
          <a:latin typeface="Arial"/>
          <a:ea typeface="Arial"/>
          <a:cs typeface="Arial"/>
        </a:defRPr>
      </a:pPr>
      <a:endParaRPr lang="it-IT"/>
    </a:p>
  </c:txPr>
  <c:externalData r:id="rId2">
    <c:autoUpdate val="0"/>
  </c:externalData>
</c:chartSpace>
</file>

<file path=ppt/charts/chart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it-IT"/>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4773657114389497E-2"/>
          <c:y val="8.1182109497924801E-2"/>
          <c:w val="0.93401262992707501"/>
          <c:h val="0.72233654733354702"/>
        </c:manualLayout>
      </c:layout>
      <c:lineChart>
        <c:grouping val="standard"/>
        <c:varyColors val="0"/>
        <c:ser>
          <c:idx val="0"/>
          <c:order val="0"/>
          <c:spPr>
            <a:ln w="317500" cap="rnd" cmpd="sng" algn="ctr">
              <a:solidFill>
                <a:srgbClr val="CB5818"/>
              </a:solidFill>
              <a:prstDash val="solid"/>
              <a:round/>
              <a:headEnd type="none" w="med" len="med"/>
              <a:tailEnd type="none" w="med" len="med"/>
            </a:ln>
            <a:effectLst/>
          </c:spPr>
          <c:marker>
            <c:symbol val="circle"/>
            <c:size val="25"/>
            <c:spPr>
              <a:solidFill>
                <a:srgbClr val="CA5817"/>
              </a:solidFill>
              <a:ln>
                <a:solidFill>
                  <a:sysClr val="window" lastClr="FFFFFF"/>
                </a:solidFill>
                <a:prstDash val="solid"/>
              </a:ln>
              <a:effectLst/>
              <a:scene3d>
                <a:camera prst="orthographicFront"/>
                <a:lightRig rig="threePt" dir="t"/>
              </a:scene3d>
              <a:sp3d/>
            </c:spPr>
          </c:marker>
          <c:dPt>
            <c:idx val="14"/>
            <c:bubble3D val="0"/>
            <c:extLst>
              <c:ext xmlns:c16="http://schemas.microsoft.com/office/drawing/2014/chart" uri="{C3380CC4-5D6E-409C-BE32-E72D297353CC}">
                <c16:uniqueId val="{00000000-7519-408D-A811-17A239003A6B}"/>
              </c:ext>
            </c:extLst>
          </c:dPt>
          <c:dLbls>
            <c:spPr>
              <a:noFill/>
              <a:ln w="19350">
                <a:noFill/>
              </a:ln>
            </c:spPr>
            <c:txPr>
              <a:bodyPr/>
              <a:lstStyle/>
              <a:p>
                <a:pPr>
                  <a:defRPr lang="en-US" sz="1400" b="0" i="0" u="none" strike="noStrike" baseline="0">
                    <a:solidFill>
                      <a:schemeClr val="bg1"/>
                    </a:solidFill>
                    <a:latin typeface="Calibri"/>
                    <a:ea typeface="Helvetica Neue"/>
                    <a:cs typeface="Calibri"/>
                  </a:defRPr>
                </a:pPr>
                <a:endParaRPr lang="it-IT"/>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Sheet1!$A$2:$A$19</c:f>
              <c:strCache>
                <c:ptCount val="18"/>
                <c:pt idx="0">
                  <c:v>2003</c:v>
                </c:pt>
                <c:pt idx="1">
                  <c:v>2004</c:v>
                </c:pt>
                <c:pt idx="2">
                  <c:v>2005</c:v>
                </c:pt>
                <c:pt idx="3">
                  <c:v>2007</c:v>
                </c:pt>
                <c:pt idx="4">
                  <c:v>2009</c:v>
                </c:pt>
                <c:pt idx="5">
                  <c:v>2010</c:v>
                </c:pt>
                <c:pt idx="6">
                  <c:v>2011</c:v>
                </c:pt>
                <c:pt idx="7">
                  <c:v>2012</c:v>
                </c:pt>
                <c:pt idx="8">
                  <c:v>2013</c:v>
                </c:pt>
                <c:pt idx="9">
                  <c:v>2014</c:v>
                </c:pt>
                <c:pt idx="10">
                  <c:v>2015</c:v>
                </c:pt>
                <c:pt idx="11">
                  <c:v>2016</c:v>
                </c:pt>
                <c:pt idx="12">
                  <c:v>2017</c:v>
                </c:pt>
                <c:pt idx="13">
                  <c:v>2018</c:v>
                </c:pt>
                <c:pt idx="14">
                  <c:v>2019</c:v>
                </c:pt>
                <c:pt idx="15">
                  <c:v>2020</c:v>
                </c:pt>
                <c:pt idx="16">
                  <c:v>2021</c:v>
                </c:pt>
                <c:pt idx="17">
                  <c:v>2022</c:v>
                </c:pt>
              </c:strCache>
            </c:strRef>
          </c:cat>
          <c:val>
            <c:numRef>
              <c:f>Sheet1!$B$2:$B$19</c:f>
              <c:numCache>
                <c:formatCode>General</c:formatCode>
                <c:ptCount val="18"/>
                <c:pt idx="0">
                  <c:v>55</c:v>
                </c:pt>
                <c:pt idx="1">
                  <c:v>63</c:v>
                </c:pt>
                <c:pt idx="2">
                  <c:v>67</c:v>
                </c:pt>
                <c:pt idx="3">
                  <c:v>64</c:v>
                </c:pt>
                <c:pt idx="4">
                  <c:v>68</c:v>
                </c:pt>
                <c:pt idx="5">
                  <c:v>65</c:v>
                </c:pt>
                <c:pt idx="6">
                  <c:v>64</c:v>
                </c:pt>
                <c:pt idx="7">
                  <c:v>61</c:v>
                </c:pt>
                <c:pt idx="8">
                  <c:v>70</c:v>
                </c:pt>
                <c:pt idx="9">
                  <c:v>70</c:v>
                </c:pt>
                <c:pt idx="10">
                  <c:v>67</c:v>
                </c:pt>
                <c:pt idx="11">
                  <c:v>65</c:v>
                </c:pt>
                <c:pt idx="12">
                  <c:v>68</c:v>
                </c:pt>
                <c:pt idx="13">
                  <c:v>67</c:v>
                </c:pt>
                <c:pt idx="14">
                  <c:v>59</c:v>
                </c:pt>
                <c:pt idx="15">
                  <c:v>61</c:v>
                </c:pt>
                <c:pt idx="16">
                  <c:v>57</c:v>
                </c:pt>
                <c:pt idx="17">
                  <c:v>54</c:v>
                </c:pt>
              </c:numCache>
            </c:numRef>
          </c:val>
          <c:smooth val="1"/>
          <c:extLst>
            <c:ext xmlns:c16="http://schemas.microsoft.com/office/drawing/2014/chart" uri="{C3380CC4-5D6E-409C-BE32-E72D297353CC}">
              <c16:uniqueId val="{00000001-7519-408D-A811-17A239003A6B}"/>
            </c:ext>
          </c:extLst>
        </c:ser>
        <c:dLbls>
          <c:showLegendKey val="0"/>
          <c:showVal val="1"/>
          <c:showCatName val="0"/>
          <c:showSerName val="0"/>
          <c:showPercent val="0"/>
          <c:showBubbleSize val="0"/>
        </c:dLbls>
        <c:marker val="1"/>
        <c:smooth val="0"/>
        <c:axId val="1771434504"/>
        <c:axId val="1771485064"/>
      </c:lineChart>
      <c:catAx>
        <c:axId val="1771434504"/>
        <c:scaling>
          <c:orientation val="minMax"/>
        </c:scaling>
        <c:delete val="0"/>
        <c:axPos val="b"/>
        <c:numFmt formatCode="General" sourceLinked="1"/>
        <c:majorTickMark val="none"/>
        <c:minorTickMark val="none"/>
        <c:tickLblPos val="nextTo"/>
        <c:spPr>
          <a:ln w="9675">
            <a:solidFill>
              <a:srgbClr val="C2B8B1"/>
            </a:solidFill>
            <a:prstDash val="solid"/>
          </a:ln>
        </c:spPr>
        <c:txPr>
          <a:bodyPr rot="0" vert="horz"/>
          <a:lstStyle/>
          <a:p>
            <a:pPr>
              <a:defRPr lang="en-US" sz="1000" b="0" i="0" u="none" strike="noStrike" baseline="0">
                <a:solidFill>
                  <a:srgbClr val="000000"/>
                </a:solidFill>
                <a:latin typeface="Calibri"/>
                <a:ea typeface="Arial"/>
                <a:cs typeface="Calibri"/>
              </a:defRPr>
            </a:pPr>
            <a:endParaRPr lang="it-IT"/>
          </a:p>
        </c:txPr>
        <c:crossAx val="1771485064"/>
        <c:crossesAt val="0"/>
        <c:auto val="1"/>
        <c:lblAlgn val="ctr"/>
        <c:lblOffset val="100"/>
        <c:tickLblSkip val="1"/>
        <c:tickMarkSkip val="1"/>
        <c:noMultiLvlLbl val="0"/>
      </c:catAx>
      <c:valAx>
        <c:axId val="1771485064"/>
        <c:scaling>
          <c:orientation val="minMax"/>
          <c:max val="100"/>
          <c:min val="20"/>
        </c:scaling>
        <c:delete val="1"/>
        <c:axPos val="l"/>
        <c:numFmt formatCode="0" sourceLinked="0"/>
        <c:majorTickMark val="out"/>
        <c:minorTickMark val="none"/>
        <c:tickLblPos val="nextTo"/>
        <c:crossAx val="1771434504"/>
        <c:crosses val="autoZero"/>
        <c:crossBetween val="between"/>
        <c:majorUnit val="2"/>
      </c:valAx>
      <c:spPr>
        <a:noFill/>
        <a:ln w="25387">
          <a:noFill/>
        </a:ln>
      </c:spPr>
    </c:plotArea>
    <c:plotVisOnly val="1"/>
    <c:dispBlanksAs val="gap"/>
    <c:showDLblsOverMax val="0"/>
  </c:chart>
  <c:spPr>
    <a:noFill/>
    <a:ln w="9525" cmpd="sng">
      <a:noFill/>
    </a:ln>
  </c:spPr>
  <c:txPr>
    <a:bodyPr/>
    <a:lstStyle/>
    <a:p>
      <a:pPr>
        <a:defRPr sz="915" b="1" i="0" u="none" strike="noStrike" baseline="0">
          <a:solidFill>
            <a:srgbClr val="000000"/>
          </a:solidFill>
          <a:latin typeface="Arial"/>
          <a:ea typeface="Arial"/>
          <a:cs typeface="Arial"/>
        </a:defRPr>
      </a:pPr>
      <a:endParaRPr lang="it-IT"/>
    </a:p>
  </c:txPr>
  <c:externalData r:id="rId2">
    <c:autoUpdate val="0"/>
  </c:externalData>
</c:chartSpace>
</file>

<file path=ppt/charts/chart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it-IT"/>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4773657114389497E-2"/>
          <c:y val="8.1182109497924801E-2"/>
          <c:w val="0.93401262992707501"/>
          <c:h val="0.79547105721156697"/>
        </c:manualLayout>
      </c:layout>
      <c:lineChart>
        <c:grouping val="standard"/>
        <c:varyColors val="0"/>
        <c:ser>
          <c:idx val="0"/>
          <c:order val="0"/>
          <c:spPr>
            <a:ln w="317500" cap="rnd" cmpd="sng" algn="ctr">
              <a:solidFill>
                <a:srgbClr val="CB5818"/>
              </a:solidFill>
              <a:prstDash val="solid"/>
              <a:round/>
              <a:headEnd type="none" w="med" len="med"/>
              <a:tailEnd type="none" w="med" len="med"/>
            </a:ln>
            <a:effectLst/>
          </c:spPr>
          <c:marker>
            <c:symbol val="circle"/>
            <c:size val="25"/>
            <c:spPr>
              <a:solidFill>
                <a:srgbClr val="CA5817"/>
              </a:solidFill>
              <a:ln>
                <a:solidFill>
                  <a:sysClr val="window" lastClr="FFFFFF"/>
                </a:solidFill>
                <a:prstDash val="solid"/>
              </a:ln>
              <a:effectLst/>
              <a:scene3d>
                <a:camera prst="orthographicFront"/>
                <a:lightRig rig="threePt" dir="t"/>
              </a:scene3d>
              <a:sp3d/>
            </c:spPr>
          </c:marker>
          <c:dPt>
            <c:idx val="14"/>
            <c:bubble3D val="0"/>
            <c:extLst>
              <c:ext xmlns:c16="http://schemas.microsoft.com/office/drawing/2014/chart" uri="{C3380CC4-5D6E-409C-BE32-E72D297353CC}">
                <c16:uniqueId val="{00000000-8BCE-46BB-87C1-739CB5F8AD77}"/>
              </c:ext>
            </c:extLst>
          </c:dPt>
          <c:dLbls>
            <c:spPr>
              <a:noFill/>
              <a:ln w="19350">
                <a:noFill/>
              </a:ln>
            </c:spPr>
            <c:txPr>
              <a:bodyPr/>
              <a:lstStyle/>
              <a:p>
                <a:pPr>
                  <a:defRPr lang="en-US" sz="1400" b="0" i="0" u="none" strike="noStrike" baseline="0">
                    <a:solidFill>
                      <a:schemeClr val="bg1"/>
                    </a:solidFill>
                    <a:latin typeface="Calibri"/>
                    <a:ea typeface="Helvetica Neue"/>
                    <a:cs typeface="Calibri"/>
                  </a:defRPr>
                </a:pPr>
                <a:endParaRPr lang="it-IT"/>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Sheet1!$A$2:$A$18</c:f>
              <c:strCache>
                <c:ptCount val="17"/>
                <c:pt idx="0">
                  <c:v>2004</c:v>
                </c:pt>
                <c:pt idx="1">
                  <c:v>2005</c:v>
                </c:pt>
                <c:pt idx="2">
                  <c:v>2007</c:v>
                </c:pt>
                <c:pt idx="3">
                  <c:v>2009</c:v>
                </c:pt>
                <c:pt idx="4">
                  <c:v>2010</c:v>
                </c:pt>
                <c:pt idx="5">
                  <c:v>2011</c:v>
                </c:pt>
                <c:pt idx="6">
                  <c:v>2012</c:v>
                </c:pt>
                <c:pt idx="7">
                  <c:v>2013</c:v>
                </c:pt>
                <c:pt idx="8">
                  <c:v>2014</c:v>
                </c:pt>
                <c:pt idx="9">
                  <c:v>2015</c:v>
                </c:pt>
                <c:pt idx="10">
                  <c:v>2016</c:v>
                </c:pt>
                <c:pt idx="11">
                  <c:v>2017</c:v>
                </c:pt>
                <c:pt idx="12">
                  <c:v>2018</c:v>
                </c:pt>
                <c:pt idx="13">
                  <c:v>2019</c:v>
                </c:pt>
                <c:pt idx="14">
                  <c:v>2020</c:v>
                </c:pt>
                <c:pt idx="15">
                  <c:v>2021</c:v>
                </c:pt>
                <c:pt idx="16">
                  <c:v>2022</c:v>
                </c:pt>
              </c:strCache>
            </c:strRef>
          </c:cat>
          <c:val>
            <c:numRef>
              <c:f>Sheet1!$B$2:$B$18</c:f>
              <c:numCache>
                <c:formatCode>General</c:formatCode>
                <c:ptCount val="17"/>
                <c:pt idx="0">
                  <c:v>56</c:v>
                </c:pt>
                <c:pt idx="1">
                  <c:v>48</c:v>
                </c:pt>
                <c:pt idx="2">
                  <c:v>49</c:v>
                </c:pt>
                <c:pt idx="3">
                  <c:v>40</c:v>
                </c:pt>
                <c:pt idx="4">
                  <c:v>44</c:v>
                </c:pt>
                <c:pt idx="5">
                  <c:v>45</c:v>
                </c:pt>
                <c:pt idx="6">
                  <c:v>44</c:v>
                </c:pt>
                <c:pt idx="7">
                  <c:v>45</c:v>
                </c:pt>
                <c:pt idx="8">
                  <c:v>36</c:v>
                </c:pt>
                <c:pt idx="9">
                  <c:v>37</c:v>
                </c:pt>
                <c:pt idx="10">
                  <c:v>38</c:v>
                </c:pt>
                <c:pt idx="11">
                  <c:v>33</c:v>
                </c:pt>
                <c:pt idx="12">
                  <c:v>34</c:v>
                </c:pt>
                <c:pt idx="13">
                  <c:v>39</c:v>
                </c:pt>
                <c:pt idx="14">
                  <c:v>37</c:v>
                </c:pt>
                <c:pt idx="15">
                  <c:v>40</c:v>
                </c:pt>
                <c:pt idx="16">
                  <c:v>42</c:v>
                </c:pt>
              </c:numCache>
            </c:numRef>
          </c:val>
          <c:smooth val="1"/>
          <c:extLst>
            <c:ext xmlns:c16="http://schemas.microsoft.com/office/drawing/2014/chart" uri="{C3380CC4-5D6E-409C-BE32-E72D297353CC}">
              <c16:uniqueId val="{00000001-8BCE-46BB-87C1-739CB5F8AD77}"/>
            </c:ext>
          </c:extLst>
        </c:ser>
        <c:dLbls>
          <c:showLegendKey val="0"/>
          <c:showVal val="1"/>
          <c:showCatName val="0"/>
          <c:showSerName val="0"/>
          <c:showPercent val="0"/>
          <c:showBubbleSize val="0"/>
        </c:dLbls>
        <c:marker val="1"/>
        <c:smooth val="0"/>
        <c:axId val="-2013532008"/>
        <c:axId val="-2013524552"/>
      </c:lineChart>
      <c:catAx>
        <c:axId val="-2013532008"/>
        <c:scaling>
          <c:orientation val="minMax"/>
        </c:scaling>
        <c:delete val="0"/>
        <c:axPos val="b"/>
        <c:numFmt formatCode="General" sourceLinked="1"/>
        <c:majorTickMark val="none"/>
        <c:minorTickMark val="none"/>
        <c:tickLblPos val="nextTo"/>
        <c:spPr>
          <a:ln w="9675">
            <a:solidFill>
              <a:srgbClr val="C2B8B1"/>
            </a:solidFill>
            <a:prstDash val="solid"/>
          </a:ln>
        </c:spPr>
        <c:txPr>
          <a:bodyPr rot="0" vert="horz"/>
          <a:lstStyle/>
          <a:p>
            <a:pPr>
              <a:defRPr lang="en-US" sz="1000" b="0" i="0" u="none" strike="noStrike" baseline="0">
                <a:solidFill>
                  <a:srgbClr val="000000"/>
                </a:solidFill>
                <a:latin typeface="Calibri"/>
                <a:ea typeface="Arial"/>
                <a:cs typeface="Calibri"/>
              </a:defRPr>
            </a:pPr>
            <a:endParaRPr lang="it-IT"/>
          </a:p>
        </c:txPr>
        <c:crossAx val="-2013524552"/>
        <c:crossesAt val="0"/>
        <c:auto val="1"/>
        <c:lblAlgn val="ctr"/>
        <c:lblOffset val="100"/>
        <c:tickLblSkip val="1"/>
        <c:tickMarkSkip val="1"/>
        <c:noMultiLvlLbl val="0"/>
      </c:catAx>
      <c:valAx>
        <c:axId val="-2013524552"/>
        <c:scaling>
          <c:orientation val="minMax"/>
          <c:max val="100"/>
          <c:min val="20"/>
        </c:scaling>
        <c:delete val="1"/>
        <c:axPos val="l"/>
        <c:numFmt formatCode="0" sourceLinked="0"/>
        <c:majorTickMark val="out"/>
        <c:minorTickMark val="none"/>
        <c:tickLblPos val="nextTo"/>
        <c:crossAx val="-2013532008"/>
        <c:crosses val="autoZero"/>
        <c:crossBetween val="between"/>
        <c:majorUnit val="2"/>
      </c:valAx>
      <c:spPr>
        <a:noFill/>
        <a:ln w="25387">
          <a:noFill/>
        </a:ln>
      </c:spPr>
    </c:plotArea>
    <c:plotVisOnly val="1"/>
    <c:dispBlanksAs val="gap"/>
    <c:showDLblsOverMax val="0"/>
  </c:chart>
  <c:spPr>
    <a:noFill/>
    <a:ln w="9525" cmpd="sng">
      <a:noFill/>
    </a:ln>
  </c:spPr>
  <c:txPr>
    <a:bodyPr/>
    <a:lstStyle/>
    <a:p>
      <a:pPr>
        <a:defRPr sz="915" b="1" i="0" u="none" strike="noStrike" baseline="0">
          <a:solidFill>
            <a:srgbClr val="000000"/>
          </a:solidFill>
          <a:latin typeface="Arial"/>
          <a:ea typeface="Arial"/>
          <a:cs typeface="Arial"/>
        </a:defRPr>
      </a:pPr>
      <a:endParaRPr lang="it-IT"/>
    </a:p>
  </c:txPr>
  <c:externalData r:id="rId2">
    <c:autoUpdate val="0"/>
  </c:externalData>
</c:chartSpace>
</file>

<file path=ppt/charts/chart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1.9950124688279301E-2"/>
          <c:y val="0.15869392475552399"/>
          <c:w val="0.64423375605751798"/>
          <c:h val="0.69385882271351096"/>
        </c:manualLayout>
      </c:layout>
      <c:barChart>
        <c:barDir val="col"/>
        <c:grouping val="clustered"/>
        <c:varyColors val="0"/>
        <c:ser>
          <c:idx val="0"/>
          <c:order val="0"/>
          <c:tx>
            <c:strRef>
              <c:f>Foglio1!$B$1</c:f>
              <c:strCache>
                <c:ptCount val="1"/>
                <c:pt idx="0">
                  <c:v>È STATO SOLTANTO UNA PARENTESI NELLA STORIA DELL'ITALIA</c:v>
                </c:pt>
              </c:strCache>
            </c:strRef>
          </c:tx>
          <c:spPr>
            <a:solidFill>
              <a:srgbClr val="54A8C9"/>
            </a:solidFill>
            <a:ln>
              <a:solidFill>
                <a:srgbClr val="54A8C9"/>
              </a:solidFill>
            </a:ln>
          </c:spPr>
          <c:invertIfNegative val="0"/>
          <c:dPt>
            <c:idx val="0"/>
            <c:invertIfNegative val="0"/>
            <c:bubble3D val="0"/>
            <c:extLst>
              <c:ext xmlns:c16="http://schemas.microsoft.com/office/drawing/2014/chart" uri="{C3380CC4-5D6E-409C-BE32-E72D297353CC}">
                <c16:uniqueId val="{00000000-73F4-4A98-9DB4-6F1573F7B936}"/>
              </c:ext>
            </c:extLst>
          </c:dPt>
          <c:dPt>
            <c:idx val="1"/>
            <c:invertIfNegative val="0"/>
            <c:bubble3D val="0"/>
            <c:spPr>
              <a:solidFill>
                <a:srgbClr val="54A8C9"/>
              </a:solidFill>
              <a:ln>
                <a:solidFill>
                  <a:srgbClr val="54A8C9"/>
                </a:solidFill>
              </a:ln>
            </c:spPr>
            <c:extLst>
              <c:ext xmlns:c16="http://schemas.microsoft.com/office/drawing/2014/chart" uri="{C3380CC4-5D6E-409C-BE32-E72D297353CC}">
                <c16:uniqueId val="{00000002-73F4-4A98-9DB4-6F1573F7B936}"/>
              </c:ext>
            </c:extLst>
          </c:dPt>
          <c:dPt>
            <c:idx val="2"/>
            <c:invertIfNegative val="0"/>
            <c:bubble3D val="0"/>
            <c:spPr>
              <a:solidFill>
                <a:srgbClr val="54A8C9"/>
              </a:solidFill>
              <a:ln>
                <a:solidFill>
                  <a:srgbClr val="54A8C9"/>
                </a:solidFill>
              </a:ln>
            </c:spPr>
            <c:extLst>
              <c:ext xmlns:c16="http://schemas.microsoft.com/office/drawing/2014/chart" uri="{C3380CC4-5D6E-409C-BE32-E72D297353CC}">
                <c16:uniqueId val="{00000004-73F4-4A98-9DB4-6F1573F7B936}"/>
              </c:ext>
            </c:extLst>
          </c:dPt>
          <c:dPt>
            <c:idx val="3"/>
            <c:invertIfNegative val="0"/>
            <c:bubble3D val="0"/>
            <c:spPr>
              <a:solidFill>
                <a:srgbClr val="54A8C9"/>
              </a:solidFill>
              <a:ln>
                <a:solidFill>
                  <a:srgbClr val="54A8C9"/>
                </a:solidFill>
              </a:ln>
            </c:spPr>
            <c:extLst>
              <c:ext xmlns:c16="http://schemas.microsoft.com/office/drawing/2014/chart" uri="{C3380CC4-5D6E-409C-BE32-E72D297353CC}">
                <c16:uniqueId val="{00000006-73F4-4A98-9DB4-6F1573F7B936}"/>
              </c:ext>
            </c:extLst>
          </c:dPt>
          <c:dPt>
            <c:idx val="4"/>
            <c:invertIfNegative val="0"/>
            <c:bubble3D val="0"/>
            <c:spPr>
              <a:solidFill>
                <a:srgbClr val="54A8C9"/>
              </a:solidFill>
              <a:ln>
                <a:solidFill>
                  <a:srgbClr val="54A8C9"/>
                </a:solidFill>
              </a:ln>
            </c:spPr>
            <c:extLst>
              <c:ext xmlns:c16="http://schemas.microsoft.com/office/drawing/2014/chart" uri="{C3380CC4-5D6E-409C-BE32-E72D297353CC}">
                <c16:uniqueId val="{00000008-73F4-4A98-9DB4-6F1573F7B936}"/>
              </c:ext>
            </c:extLst>
          </c:dPt>
          <c:dLbls>
            <c:dLbl>
              <c:idx val="2"/>
              <c:layout>
                <c:manualLayout>
                  <c:x val="-1.05767222307505E-7"/>
                  <c:y val="0"/>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73F4-4A98-9DB4-6F1573F7B936}"/>
                </c:ext>
              </c:extLst>
            </c:dLbl>
            <c:spPr>
              <a:noFill/>
              <a:ln>
                <a:noFill/>
              </a:ln>
              <a:effectLst/>
            </c:spPr>
            <c:txPr>
              <a:bodyPr/>
              <a:lstStyle/>
              <a:p>
                <a:pPr>
                  <a:defRPr sz="1800"/>
                </a:pPr>
                <a:endParaRPr lang="it-IT"/>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Foglio1!$A$2:$A$10</c:f>
              <c:numCache>
                <c:formatCode>0</c:formatCode>
                <c:ptCount val="9"/>
                <c:pt idx="0">
                  <c:v>2014</c:v>
                </c:pt>
                <c:pt idx="1">
                  <c:v>2015</c:v>
                </c:pt>
                <c:pt idx="2">
                  <c:v>2016</c:v>
                </c:pt>
                <c:pt idx="3">
                  <c:v>2017</c:v>
                </c:pt>
                <c:pt idx="4">
                  <c:v>2018</c:v>
                </c:pt>
                <c:pt idx="5">
                  <c:v>2019</c:v>
                </c:pt>
                <c:pt idx="6">
                  <c:v>2020</c:v>
                </c:pt>
                <c:pt idx="7">
                  <c:v>2021</c:v>
                </c:pt>
                <c:pt idx="8">
                  <c:v>2022</c:v>
                </c:pt>
              </c:numCache>
            </c:numRef>
          </c:cat>
          <c:val>
            <c:numRef>
              <c:f>Foglio1!$B$2:$B$10</c:f>
              <c:numCache>
                <c:formatCode>0</c:formatCode>
                <c:ptCount val="9"/>
                <c:pt idx="0">
                  <c:v>31</c:v>
                </c:pt>
                <c:pt idx="1">
                  <c:v>31</c:v>
                </c:pt>
                <c:pt idx="2">
                  <c:v>29</c:v>
                </c:pt>
                <c:pt idx="3">
                  <c:v>31</c:v>
                </c:pt>
                <c:pt idx="4" formatCode="General">
                  <c:v>29</c:v>
                </c:pt>
                <c:pt idx="5">
                  <c:v>31</c:v>
                </c:pt>
                <c:pt idx="6">
                  <c:v>32</c:v>
                </c:pt>
                <c:pt idx="7">
                  <c:v>30</c:v>
                </c:pt>
                <c:pt idx="8">
                  <c:v>31</c:v>
                </c:pt>
              </c:numCache>
            </c:numRef>
          </c:val>
          <c:extLst>
            <c:ext xmlns:c16="http://schemas.microsoft.com/office/drawing/2014/chart" uri="{C3380CC4-5D6E-409C-BE32-E72D297353CC}">
              <c16:uniqueId val="{00000009-73F4-4A98-9DB4-6F1573F7B936}"/>
            </c:ext>
          </c:extLst>
        </c:ser>
        <c:ser>
          <c:idx val="1"/>
          <c:order val="1"/>
          <c:tx>
            <c:strRef>
              <c:f>Foglio1!$C$1</c:f>
              <c:strCache>
                <c:ptCount val="1"/>
                <c:pt idx="0">
                  <c:v>HA INFLUENZATO A LUNGO IL MODO DI PENSARE E DI FARE POLITICA DEL PAESE</c:v>
                </c:pt>
              </c:strCache>
            </c:strRef>
          </c:tx>
          <c:spPr>
            <a:solidFill>
              <a:srgbClr val="CA5817"/>
            </a:solidFill>
          </c:spPr>
          <c:invertIfNegative val="0"/>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Foglio1!$A$2:$A$10</c:f>
              <c:numCache>
                <c:formatCode>0</c:formatCode>
                <c:ptCount val="9"/>
                <c:pt idx="0">
                  <c:v>2014</c:v>
                </c:pt>
                <c:pt idx="1">
                  <c:v>2015</c:v>
                </c:pt>
                <c:pt idx="2">
                  <c:v>2016</c:v>
                </c:pt>
                <c:pt idx="3">
                  <c:v>2017</c:v>
                </c:pt>
                <c:pt idx="4">
                  <c:v>2018</c:v>
                </c:pt>
                <c:pt idx="5">
                  <c:v>2019</c:v>
                </c:pt>
                <c:pt idx="6">
                  <c:v>2020</c:v>
                </c:pt>
                <c:pt idx="7">
                  <c:v>2021</c:v>
                </c:pt>
                <c:pt idx="8">
                  <c:v>2022</c:v>
                </c:pt>
              </c:numCache>
            </c:numRef>
          </c:cat>
          <c:val>
            <c:numRef>
              <c:f>Foglio1!$C$2:$C$10</c:f>
              <c:numCache>
                <c:formatCode>General</c:formatCode>
                <c:ptCount val="9"/>
                <c:pt idx="0">
                  <c:v>69</c:v>
                </c:pt>
                <c:pt idx="1">
                  <c:v>69</c:v>
                </c:pt>
                <c:pt idx="2">
                  <c:v>71</c:v>
                </c:pt>
                <c:pt idx="3">
                  <c:v>69</c:v>
                </c:pt>
                <c:pt idx="4">
                  <c:v>71</c:v>
                </c:pt>
                <c:pt idx="5">
                  <c:v>69</c:v>
                </c:pt>
                <c:pt idx="6">
                  <c:v>68</c:v>
                </c:pt>
                <c:pt idx="7">
                  <c:v>70</c:v>
                </c:pt>
                <c:pt idx="8">
                  <c:v>69</c:v>
                </c:pt>
              </c:numCache>
            </c:numRef>
          </c:val>
          <c:extLst>
            <c:ext xmlns:c16="http://schemas.microsoft.com/office/drawing/2014/chart" uri="{C3380CC4-5D6E-409C-BE32-E72D297353CC}">
              <c16:uniqueId val="{0000000A-73F4-4A98-9DB4-6F1573F7B936}"/>
            </c:ext>
          </c:extLst>
        </c:ser>
        <c:dLbls>
          <c:showLegendKey val="0"/>
          <c:showVal val="0"/>
          <c:showCatName val="0"/>
          <c:showSerName val="0"/>
          <c:showPercent val="0"/>
          <c:showBubbleSize val="0"/>
        </c:dLbls>
        <c:gapWidth val="50"/>
        <c:axId val="1771583128"/>
        <c:axId val="1771586520"/>
      </c:barChart>
      <c:catAx>
        <c:axId val="1771583128"/>
        <c:scaling>
          <c:orientation val="minMax"/>
        </c:scaling>
        <c:delete val="0"/>
        <c:axPos val="b"/>
        <c:numFmt formatCode="0" sourceLinked="1"/>
        <c:majorTickMark val="none"/>
        <c:minorTickMark val="none"/>
        <c:tickLblPos val="nextTo"/>
        <c:spPr>
          <a:ln w="12700" cmpd="sng">
            <a:solidFill>
              <a:schemeClr val="tx1"/>
            </a:solidFill>
          </a:ln>
          <a:effectLst/>
        </c:spPr>
        <c:txPr>
          <a:bodyPr/>
          <a:lstStyle/>
          <a:p>
            <a:pPr>
              <a:defRPr sz="1050" cap="all"/>
            </a:pPr>
            <a:endParaRPr lang="it-IT"/>
          </a:p>
        </c:txPr>
        <c:crossAx val="1771586520"/>
        <c:crosses val="autoZero"/>
        <c:auto val="1"/>
        <c:lblAlgn val="ctr"/>
        <c:lblOffset val="100"/>
        <c:noMultiLvlLbl val="0"/>
      </c:catAx>
      <c:valAx>
        <c:axId val="1771586520"/>
        <c:scaling>
          <c:orientation val="minMax"/>
        </c:scaling>
        <c:delete val="1"/>
        <c:axPos val="l"/>
        <c:numFmt formatCode="0" sourceLinked="1"/>
        <c:majorTickMark val="out"/>
        <c:minorTickMark val="none"/>
        <c:tickLblPos val="nextTo"/>
        <c:crossAx val="1771583128"/>
        <c:crosses val="autoZero"/>
        <c:crossBetween val="between"/>
      </c:valAx>
    </c:plotArea>
    <c:legend>
      <c:legendPos val="r"/>
      <c:layout>
        <c:manualLayout>
          <c:xMode val="edge"/>
          <c:yMode val="edge"/>
          <c:x val="0.69668299883863605"/>
          <c:y val="0.14337993073636199"/>
          <c:w val="0.283253732457102"/>
          <c:h val="0.73804992237022105"/>
        </c:manualLayout>
      </c:layout>
      <c:overlay val="0"/>
      <c:spPr>
        <a:ln>
          <a:solidFill>
            <a:srgbClr val="54A8C9"/>
          </a:solidFill>
        </a:ln>
      </c:spPr>
      <c:txPr>
        <a:bodyPr/>
        <a:lstStyle/>
        <a:p>
          <a:pPr>
            <a:defRPr sz="1200"/>
          </a:pPr>
          <a:endParaRPr lang="it-IT"/>
        </a:p>
      </c:txPr>
    </c:legend>
    <c:plotVisOnly val="1"/>
    <c:dispBlanksAs val="gap"/>
    <c:showDLblsOverMax val="0"/>
  </c:chart>
  <c:txPr>
    <a:bodyPr/>
    <a:lstStyle/>
    <a:p>
      <a:pPr>
        <a:defRPr sz="1800">
          <a:latin typeface="Calibri"/>
          <a:cs typeface="Calibri"/>
        </a:defRPr>
      </a:pPr>
      <a:endParaRPr lang="it-IT"/>
    </a:p>
  </c:txPr>
  <c:externalData r:id="rId2">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it-IT"/>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6419226902515098E-2"/>
          <c:y val="7.4935519981428195E-2"/>
          <c:w val="0.93401262992707501"/>
          <c:h val="0.72233654733354702"/>
        </c:manualLayout>
      </c:layout>
      <c:lineChart>
        <c:grouping val="standard"/>
        <c:varyColors val="0"/>
        <c:ser>
          <c:idx val="0"/>
          <c:order val="0"/>
          <c:spPr>
            <a:ln w="317500" cap="rnd" cmpd="sng" algn="ctr">
              <a:solidFill>
                <a:srgbClr val="CB5818"/>
              </a:solidFill>
              <a:prstDash val="solid"/>
              <a:round/>
              <a:headEnd type="none" w="med" len="med"/>
              <a:tailEnd type="none" w="med" len="med"/>
            </a:ln>
            <a:effectLst/>
          </c:spPr>
          <c:marker>
            <c:symbol val="circle"/>
            <c:size val="25"/>
            <c:spPr>
              <a:solidFill>
                <a:srgbClr val="CA5817"/>
              </a:solidFill>
              <a:ln>
                <a:solidFill>
                  <a:sysClr val="window" lastClr="FFFFFF"/>
                </a:solidFill>
                <a:prstDash val="solid"/>
              </a:ln>
              <a:effectLst/>
              <a:scene3d>
                <a:camera prst="orthographicFront"/>
                <a:lightRig rig="threePt" dir="t"/>
              </a:scene3d>
              <a:sp3d/>
            </c:spPr>
          </c:marker>
          <c:dPt>
            <c:idx val="14"/>
            <c:bubble3D val="0"/>
            <c:extLst>
              <c:ext xmlns:c16="http://schemas.microsoft.com/office/drawing/2014/chart" uri="{C3380CC4-5D6E-409C-BE32-E72D297353CC}">
                <c16:uniqueId val="{00000000-1B1C-4EA8-AB29-2BF8B2955606}"/>
              </c:ext>
            </c:extLst>
          </c:dPt>
          <c:dLbls>
            <c:spPr>
              <a:noFill/>
              <a:ln w="19350">
                <a:noFill/>
              </a:ln>
            </c:spPr>
            <c:txPr>
              <a:bodyPr/>
              <a:lstStyle/>
              <a:p>
                <a:pPr>
                  <a:defRPr lang="en-US" sz="1400" b="0" i="0" u="none" strike="noStrike" baseline="0">
                    <a:solidFill>
                      <a:schemeClr val="bg1"/>
                    </a:solidFill>
                    <a:latin typeface="Calibri"/>
                    <a:ea typeface="Helvetica Neue"/>
                    <a:cs typeface="Calibri"/>
                  </a:defRPr>
                </a:pPr>
                <a:endParaRPr lang="it-IT"/>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Sheet1!$A$2:$A$24</c:f>
              <c:strCache>
                <c:ptCount val="23"/>
                <c:pt idx="0">
                  <c:v>1997</c:v>
                </c:pt>
                <c:pt idx="1">
                  <c:v>1998</c:v>
                </c:pt>
                <c:pt idx="2">
                  <c:v>1999</c:v>
                </c:pt>
                <c:pt idx="3">
                  <c:v>2000</c:v>
                </c:pt>
                <c:pt idx="4">
                  <c:v>2002</c:v>
                </c:pt>
                <c:pt idx="5">
                  <c:v>2003</c:v>
                </c:pt>
                <c:pt idx="6">
                  <c:v>2004</c:v>
                </c:pt>
                <c:pt idx="7">
                  <c:v>2005</c:v>
                </c:pt>
                <c:pt idx="8">
                  <c:v>2007</c:v>
                </c:pt>
                <c:pt idx="9">
                  <c:v>2009</c:v>
                </c:pt>
                <c:pt idx="10">
                  <c:v>2010</c:v>
                </c:pt>
                <c:pt idx="11">
                  <c:v>2011</c:v>
                </c:pt>
                <c:pt idx="12">
                  <c:v>2012</c:v>
                </c:pt>
                <c:pt idx="13">
                  <c:v>2013</c:v>
                </c:pt>
                <c:pt idx="14">
                  <c:v>2014</c:v>
                </c:pt>
                <c:pt idx="15">
                  <c:v>2015</c:v>
                </c:pt>
                <c:pt idx="16">
                  <c:v>2016</c:v>
                </c:pt>
                <c:pt idx="17">
                  <c:v>2017</c:v>
                </c:pt>
                <c:pt idx="18">
                  <c:v>2018</c:v>
                </c:pt>
                <c:pt idx="19">
                  <c:v>2019</c:v>
                </c:pt>
                <c:pt idx="20">
                  <c:v>2020</c:v>
                </c:pt>
                <c:pt idx="21">
                  <c:v>2021</c:v>
                </c:pt>
                <c:pt idx="22">
                  <c:v>2022</c:v>
                </c:pt>
              </c:strCache>
            </c:strRef>
          </c:cat>
          <c:val>
            <c:numRef>
              <c:f>Sheet1!$B$2:$B$24</c:f>
              <c:numCache>
                <c:formatCode>General</c:formatCode>
                <c:ptCount val="23"/>
                <c:pt idx="0">
                  <c:v>24</c:v>
                </c:pt>
                <c:pt idx="1">
                  <c:v>25</c:v>
                </c:pt>
                <c:pt idx="2">
                  <c:v>26</c:v>
                </c:pt>
                <c:pt idx="3">
                  <c:v>24</c:v>
                </c:pt>
                <c:pt idx="4">
                  <c:v>26</c:v>
                </c:pt>
                <c:pt idx="5">
                  <c:v>24</c:v>
                </c:pt>
                <c:pt idx="6">
                  <c:v>26</c:v>
                </c:pt>
                <c:pt idx="7">
                  <c:v>27</c:v>
                </c:pt>
                <c:pt idx="8">
                  <c:v>29</c:v>
                </c:pt>
                <c:pt idx="9">
                  <c:v>34</c:v>
                </c:pt>
                <c:pt idx="10">
                  <c:v>35</c:v>
                </c:pt>
                <c:pt idx="11">
                  <c:v>35</c:v>
                </c:pt>
                <c:pt idx="12">
                  <c:v>40</c:v>
                </c:pt>
                <c:pt idx="13">
                  <c:v>39</c:v>
                </c:pt>
                <c:pt idx="14">
                  <c:v>43</c:v>
                </c:pt>
                <c:pt idx="15">
                  <c:v>44</c:v>
                </c:pt>
                <c:pt idx="16">
                  <c:v>50</c:v>
                </c:pt>
                <c:pt idx="17">
                  <c:v>50</c:v>
                </c:pt>
                <c:pt idx="18">
                  <c:v>47</c:v>
                </c:pt>
                <c:pt idx="19">
                  <c:v>47</c:v>
                </c:pt>
                <c:pt idx="20">
                  <c:v>46</c:v>
                </c:pt>
                <c:pt idx="21">
                  <c:v>46</c:v>
                </c:pt>
                <c:pt idx="22">
                  <c:v>53</c:v>
                </c:pt>
              </c:numCache>
            </c:numRef>
          </c:val>
          <c:smooth val="1"/>
          <c:extLst>
            <c:ext xmlns:c16="http://schemas.microsoft.com/office/drawing/2014/chart" uri="{C3380CC4-5D6E-409C-BE32-E72D297353CC}">
              <c16:uniqueId val="{00000001-1B1C-4EA8-AB29-2BF8B2955606}"/>
            </c:ext>
          </c:extLst>
        </c:ser>
        <c:dLbls>
          <c:showLegendKey val="0"/>
          <c:showVal val="1"/>
          <c:showCatName val="0"/>
          <c:showSerName val="0"/>
          <c:showPercent val="0"/>
          <c:showBubbleSize val="0"/>
        </c:dLbls>
        <c:marker val="1"/>
        <c:smooth val="0"/>
        <c:axId val="2077377800"/>
        <c:axId val="2080329656"/>
      </c:lineChart>
      <c:catAx>
        <c:axId val="2077377800"/>
        <c:scaling>
          <c:orientation val="minMax"/>
        </c:scaling>
        <c:delete val="0"/>
        <c:axPos val="b"/>
        <c:numFmt formatCode="General" sourceLinked="1"/>
        <c:majorTickMark val="none"/>
        <c:minorTickMark val="none"/>
        <c:tickLblPos val="nextTo"/>
        <c:spPr>
          <a:ln w="9675">
            <a:solidFill>
              <a:srgbClr val="C2B8B1"/>
            </a:solidFill>
            <a:prstDash val="solid"/>
          </a:ln>
        </c:spPr>
        <c:txPr>
          <a:bodyPr rot="0" vert="horz"/>
          <a:lstStyle/>
          <a:p>
            <a:pPr>
              <a:defRPr lang="en-US" sz="1000" b="0" i="0" u="none" strike="noStrike" baseline="0">
                <a:solidFill>
                  <a:srgbClr val="000000"/>
                </a:solidFill>
                <a:latin typeface="Calibri"/>
                <a:ea typeface="Arial"/>
                <a:cs typeface="Calibri"/>
              </a:defRPr>
            </a:pPr>
            <a:endParaRPr lang="it-IT"/>
          </a:p>
        </c:txPr>
        <c:crossAx val="2080329656"/>
        <c:crossesAt val="0"/>
        <c:auto val="1"/>
        <c:lblAlgn val="ctr"/>
        <c:lblOffset val="100"/>
        <c:tickLblSkip val="1"/>
        <c:tickMarkSkip val="1"/>
        <c:noMultiLvlLbl val="0"/>
      </c:catAx>
      <c:valAx>
        <c:axId val="2080329656"/>
        <c:scaling>
          <c:orientation val="minMax"/>
          <c:max val="100"/>
          <c:min val="5"/>
        </c:scaling>
        <c:delete val="1"/>
        <c:axPos val="l"/>
        <c:numFmt formatCode="0" sourceLinked="0"/>
        <c:majorTickMark val="out"/>
        <c:minorTickMark val="none"/>
        <c:tickLblPos val="nextTo"/>
        <c:crossAx val="2077377800"/>
        <c:crosses val="autoZero"/>
        <c:crossBetween val="between"/>
        <c:majorUnit val="2"/>
      </c:valAx>
      <c:spPr>
        <a:noFill/>
        <a:ln w="25387">
          <a:noFill/>
        </a:ln>
      </c:spPr>
    </c:plotArea>
    <c:plotVisOnly val="1"/>
    <c:dispBlanksAs val="gap"/>
    <c:showDLblsOverMax val="0"/>
  </c:chart>
  <c:spPr>
    <a:noFill/>
    <a:ln w="9525" cmpd="sng">
      <a:noFill/>
    </a:ln>
  </c:spPr>
  <c:txPr>
    <a:bodyPr/>
    <a:lstStyle/>
    <a:p>
      <a:pPr>
        <a:defRPr sz="915" b="1" i="0" u="none" strike="noStrike" baseline="0">
          <a:solidFill>
            <a:srgbClr val="000000"/>
          </a:solidFill>
          <a:latin typeface="Arial"/>
          <a:ea typeface="Arial"/>
          <a:cs typeface="Arial"/>
        </a:defRPr>
      </a:pPr>
      <a:endParaRPr lang="it-IT"/>
    </a:p>
  </c:txPr>
  <c:externalData r:id="rId2">
    <c:autoUpdate val="0"/>
  </c:externalData>
</c:chartSpace>
</file>

<file path=ppt/charts/chart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2069805821432899E-2"/>
          <c:y val="1.1335387579778301E-2"/>
          <c:w val="0.97271880819366796"/>
          <c:h val="0.844644353770034"/>
        </c:manualLayout>
      </c:layout>
      <c:lineChart>
        <c:grouping val="standard"/>
        <c:varyColors val="0"/>
        <c:ser>
          <c:idx val="0"/>
          <c:order val="0"/>
          <c:tx>
            <c:strRef>
              <c:f>Sheet1!$B$1</c:f>
              <c:strCache>
                <c:ptCount val="1"/>
                <c:pt idx="0">
                  <c:v>IN TREND</c:v>
                </c:pt>
              </c:strCache>
            </c:strRef>
          </c:tx>
          <c:spPr>
            <a:ln w="317500" cap="rnd" cmpd="sng" algn="ctr">
              <a:solidFill>
                <a:srgbClr val="CA5817"/>
              </a:solidFill>
              <a:prstDash val="solid"/>
              <a:round/>
              <a:headEnd type="none" w="med" len="med"/>
              <a:tailEnd type="none" w="med" len="med"/>
            </a:ln>
            <a:effectLst/>
          </c:spPr>
          <c:marker>
            <c:symbol val="circle"/>
            <c:size val="30"/>
            <c:spPr>
              <a:solidFill>
                <a:srgbClr val="CA5817"/>
              </a:solidFill>
              <a:ln w="12700">
                <a:solidFill>
                  <a:schemeClr val="bg1"/>
                </a:solidFill>
                <a:prstDash val="solid"/>
              </a:ln>
              <a:effectLst/>
              <a:scene3d>
                <a:camera prst="orthographicFront"/>
                <a:lightRig rig="threePt" dir="t"/>
              </a:scene3d>
              <a:sp3d/>
            </c:spPr>
          </c:marker>
          <c:dLbls>
            <c:dLbl>
              <c:idx val="5"/>
              <c:layout>
                <c:manualLayout>
                  <c:x val="-3.71318288271935E-2"/>
                  <c:y val="-7.9011757553888506E-2"/>
                </c:manualLayout>
              </c:layout>
              <c:tx>
                <c:rich>
                  <a:bodyPr/>
                  <a:lstStyle/>
                  <a:p>
                    <a:r>
                      <a:rPr lang="en-US" dirty="0">
                        <a:ea typeface="Calibri"/>
                      </a:rPr>
                      <a:t>51</a:t>
                    </a:r>
                  </a:p>
                </c:rich>
              </c:tx>
              <c:dLblPos val="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B777-4F15-B522-C2BA8BFEBC42}"/>
                </c:ext>
              </c:extLst>
            </c:dLbl>
            <c:dLbl>
              <c:idx val="6"/>
              <c:layout>
                <c:manualLayout>
                  <c:x val="-4.4539470842125103E-2"/>
                  <c:y val="1.12873939362697E-2"/>
                </c:manualLayout>
              </c:layout>
              <c:tx>
                <c:rich>
                  <a:bodyPr/>
                  <a:lstStyle/>
                  <a:p>
                    <a:r>
                      <a:rPr lang="en-US" dirty="0">
                        <a:ea typeface="Calibri"/>
                      </a:rPr>
                      <a:t>48</a:t>
                    </a:r>
                  </a:p>
                </c:rich>
              </c:tx>
              <c:dLblPos val="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B777-4F15-B522-C2BA8BFEBC42}"/>
                </c:ext>
              </c:extLst>
            </c:dLbl>
            <c:dLbl>
              <c:idx val="9"/>
              <c:layout>
                <c:manualLayout>
                  <c:x val="-4.4539470842125103E-2"/>
                  <c:y val="1.41092424203372E-2"/>
                </c:manualLayout>
              </c:layout>
              <c:tx>
                <c:rich>
                  <a:bodyPr/>
                  <a:lstStyle/>
                  <a:p>
                    <a:r>
                      <a:rPr lang="en-US" dirty="0">
                        <a:ea typeface="Calibri"/>
                      </a:rPr>
                      <a:t>48</a:t>
                    </a:r>
                  </a:p>
                </c:rich>
              </c:tx>
              <c:dLblPos val="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B777-4F15-B522-C2BA8BFEBC42}"/>
                </c:ext>
              </c:extLst>
            </c:dLbl>
            <c:spPr>
              <a:noFill/>
              <a:ln>
                <a:noFill/>
              </a:ln>
              <a:effectLst/>
            </c:spPr>
            <c:txPr>
              <a:bodyPr/>
              <a:lstStyle/>
              <a:p>
                <a:pPr>
                  <a:defRPr sz="1600" b="0">
                    <a:solidFill>
                      <a:schemeClr val="bg1"/>
                    </a:solidFill>
                  </a:defRPr>
                </a:pPr>
                <a:endParaRPr lang="it-IT"/>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Sheet1!$A$2:$A$19</c:f>
              <c:strCache>
                <c:ptCount val="18"/>
                <c:pt idx="0">
                  <c:v>2003</c:v>
                </c:pt>
                <c:pt idx="1">
                  <c:v>2004</c:v>
                </c:pt>
                <c:pt idx="2">
                  <c:v>2005</c:v>
                </c:pt>
                <c:pt idx="3">
                  <c:v>2007</c:v>
                </c:pt>
                <c:pt idx="4">
                  <c:v>2009</c:v>
                </c:pt>
                <c:pt idx="5">
                  <c:v>2010</c:v>
                </c:pt>
                <c:pt idx="6">
                  <c:v>2011</c:v>
                </c:pt>
                <c:pt idx="7">
                  <c:v>2012</c:v>
                </c:pt>
                <c:pt idx="8">
                  <c:v>2013</c:v>
                </c:pt>
                <c:pt idx="9">
                  <c:v>2014</c:v>
                </c:pt>
                <c:pt idx="10">
                  <c:v>2015</c:v>
                </c:pt>
                <c:pt idx="11">
                  <c:v>2016</c:v>
                </c:pt>
                <c:pt idx="12">
                  <c:v>2017</c:v>
                </c:pt>
                <c:pt idx="13">
                  <c:v>2018</c:v>
                </c:pt>
                <c:pt idx="14">
                  <c:v>2019</c:v>
                </c:pt>
                <c:pt idx="15">
                  <c:v>2020</c:v>
                </c:pt>
                <c:pt idx="16">
                  <c:v>2021</c:v>
                </c:pt>
                <c:pt idx="17">
                  <c:v>2022</c:v>
                </c:pt>
              </c:strCache>
            </c:strRef>
          </c:cat>
          <c:val>
            <c:numRef>
              <c:f>Sheet1!$B$2:$B$19</c:f>
              <c:numCache>
                <c:formatCode>General</c:formatCode>
                <c:ptCount val="18"/>
                <c:pt idx="0">
                  <c:v>64</c:v>
                </c:pt>
                <c:pt idx="1">
                  <c:v>65</c:v>
                </c:pt>
                <c:pt idx="2">
                  <c:v>62</c:v>
                </c:pt>
                <c:pt idx="3">
                  <c:v>58</c:v>
                </c:pt>
                <c:pt idx="4">
                  <c:v>61</c:v>
                </c:pt>
                <c:pt idx="5">
                  <c:v>51</c:v>
                </c:pt>
                <c:pt idx="6">
                  <c:v>48</c:v>
                </c:pt>
                <c:pt idx="7">
                  <c:v>46</c:v>
                </c:pt>
                <c:pt idx="8">
                  <c:v>47</c:v>
                </c:pt>
                <c:pt idx="9">
                  <c:v>48</c:v>
                </c:pt>
                <c:pt idx="10">
                  <c:v>45</c:v>
                </c:pt>
                <c:pt idx="11">
                  <c:v>44</c:v>
                </c:pt>
                <c:pt idx="12">
                  <c:v>42</c:v>
                </c:pt>
                <c:pt idx="13">
                  <c:v>42</c:v>
                </c:pt>
                <c:pt idx="14">
                  <c:v>44</c:v>
                </c:pt>
                <c:pt idx="15">
                  <c:v>42</c:v>
                </c:pt>
                <c:pt idx="16">
                  <c:v>43</c:v>
                </c:pt>
                <c:pt idx="17">
                  <c:v>41</c:v>
                </c:pt>
              </c:numCache>
            </c:numRef>
          </c:val>
          <c:smooth val="1"/>
          <c:extLst>
            <c:ext xmlns:c16="http://schemas.microsoft.com/office/drawing/2014/chart" uri="{C3380CC4-5D6E-409C-BE32-E72D297353CC}">
              <c16:uniqueId val="{00000003-B777-4F15-B522-C2BA8BFEBC42}"/>
            </c:ext>
          </c:extLst>
        </c:ser>
        <c:ser>
          <c:idx val="1"/>
          <c:order val="1"/>
          <c:tx>
            <c:strRef>
              <c:f>Sheet1!$C$1</c:f>
              <c:strCache>
                <c:ptCount val="1"/>
                <c:pt idx="0">
                  <c:v>OFF TREND</c:v>
                </c:pt>
              </c:strCache>
            </c:strRef>
          </c:tx>
          <c:spPr>
            <a:ln w="317500" cmpd="sng">
              <a:solidFill>
                <a:srgbClr val="C2B8B1"/>
              </a:solidFill>
            </a:ln>
          </c:spPr>
          <c:marker>
            <c:symbol val="circle"/>
            <c:size val="30"/>
            <c:spPr>
              <a:solidFill>
                <a:srgbClr val="C2B8B1"/>
              </a:solidFill>
              <a:ln w="12700">
                <a:solidFill>
                  <a:schemeClr val="bg1"/>
                </a:solidFill>
              </a:ln>
            </c:spPr>
          </c:marker>
          <c:dLbls>
            <c:spPr>
              <a:noFill/>
              <a:ln>
                <a:noFill/>
              </a:ln>
              <a:effectLst/>
            </c:spPr>
            <c:txPr>
              <a:bodyPr/>
              <a:lstStyle/>
              <a:p>
                <a:pPr>
                  <a:defRPr sz="1600" b="0">
                    <a:solidFill>
                      <a:schemeClr val="tx1"/>
                    </a:solidFill>
                  </a:defRPr>
                </a:pPr>
                <a:endParaRPr lang="it-IT"/>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Sheet1!$A$2:$A$19</c:f>
              <c:strCache>
                <c:ptCount val="18"/>
                <c:pt idx="0">
                  <c:v>2003</c:v>
                </c:pt>
                <c:pt idx="1">
                  <c:v>2004</c:v>
                </c:pt>
                <c:pt idx="2">
                  <c:v>2005</c:v>
                </c:pt>
                <c:pt idx="3">
                  <c:v>2007</c:v>
                </c:pt>
                <c:pt idx="4">
                  <c:v>2009</c:v>
                </c:pt>
                <c:pt idx="5">
                  <c:v>2010</c:v>
                </c:pt>
                <c:pt idx="6">
                  <c:v>2011</c:v>
                </c:pt>
                <c:pt idx="7">
                  <c:v>2012</c:v>
                </c:pt>
                <c:pt idx="8">
                  <c:v>2013</c:v>
                </c:pt>
                <c:pt idx="9">
                  <c:v>2014</c:v>
                </c:pt>
                <c:pt idx="10">
                  <c:v>2015</c:v>
                </c:pt>
                <c:pt idx="11">
                  <c:v>2016</c:v>
                </c:pt>
                <c:pt idx="12">
                  <c:v>2017</c:v>
                </c:pt>
                <c:pt idx="13">
                  <c:v>2018</c:v>
                </c:pt>
                <c:pt idx="14">
                  <c:v>2019</c:v>
                </c:pt>
                <c:pt idx="15">
                  <c:v>2020</c:v>
                </c:pt>
                <c:pt idx="16">
                  <c:v>2021</c:v>
                </c:pt>
                <c:pt idx="17">
                  <c:v>2022</c:v>
                </c:pt>
              </c:strCache>
            </c:strRef>
          </c:cat>
          <c:val>
            <c:numRef>
              <c:f>Sheet1!$C$2:$C$19</c:f>
              <c:numCache>
                <c:formatCode>General</c:formatCode>
                <c:ptCount val="18"/>
                <c:pt idx="0">
                  <c:v>36</c:v>
                </c:pt>
                <c:pt idx="1">
                  <c:v>35</c:v>
                </c:pt>
                <c:pt idx="2">
                  <c:v>38</c:v>
                </c:pt>
                <c:pt idx="3">
                  <c:v>42</c:v>
                </c:pt>
                <c:pt idx="4">
                  <c:v>39</c:v>
                </c:pt>
                <c:pt idx="5">
                  <c:v>49</c:v>
                </c:pt>
                <c:pt idx="6">
                  <c:v>52</c:v>
                </c:pt>
                <c:pt idx="7">
                  <c:v>54</c:v>
                </c:pt>
                <c:pt idx="8">
                  <c:v>53</c:v>
                </c:pt>
                <c:pt idx="9">
                  <c:v>52</c:v>
                </c:pt>
                <c:pt idx="10">
                  <c:v>55</c:v>
                </c:pt>
                <c:pt idx="11">
                  <c:v>56</c:v>
                </c:pt>
                <c:pt idx="12">
                  <c:v>58</c:v>
                </c:pt>
                <c:pt idx="13">
                  <c:v>58</c:v>
                </c:pt>
                <c:pt idx="14">
                  <c:v>56</c:v>
                </c:pt>
                <c:pt idx="15">
                  <c:v>58</c:v>
                </c:pt>
                <c:pt idx="16">
                  <c:v>57</c:v>
                </c:pt>
                <c:pt idx="17">
                  <c:v>59</c:v>
                </c:pt>
              </c:numCache>
            </c:numRef>
          </c:val>
          <c:smooth val="0"/>
          <c:extLst>
            <c:ext xmlns:c16="http://schemas.microsoft.com/office/drawing/2014/chart" uri="{C3380CC4-5D6E-409C-BE32-E72D297353CC}">
              <c16:uniqueId val="{00000004-B777-4F15-B522-C2BA8BFEBC42}"/>
            </c:ext>
          </c:extLst>
        </c:ser>
        <c:dLbls>
          <c:showLegendKey val="0"/>
          <c:showVal val="1"/>
          <c:showCatName val="0"/>
          <c:showSerName val="0"/>
          <c:showPercent val="0"/>
          <c:showBubbleSize val="0"/>
        </c:dLbls>
        <c:marker val="1"/>
        <c:smooth val="0"/>
        <c:axId val="-2009628040"/>
        <c:axId val="1771321752"/>
      </c:lineChart>
      <c:catAx>
        <c:axId val="-2009628040"/>
        <c:scaling>
          <c:orientation val="minMax"/>
        </c:scaling>
        <c:delete val="0"/>
        <c:axPos val="b"/>
        <c:numFmt formatCode="General" sourceLinked="1"/>
        <c:majorTickMark val="none"/>
        <c:minorTickMark val="none"/>
        <c:tickLblPos val="nextTo"/>
        <c:spPr>
          <a:ln w="9675">
            <a:solidFill>
              <a:srgbClr val="C2B8B1"/>
            </a:solidFill>
            <a:prstDash val="solid"/>
          </a:ln>
        </c:spPr>
        <c:txPr>
          <a:bodyPr rot="0" vert="horz"/>
          <a:lstStyle/>
          <a:p>
            <a:pPr>
              <a:defRPr sz="1100" b="0"/>
            </a:pPr>
            <a:endParaRPr lang="it-IT"/>
          </a:p>
        </c:txPr>
        <c:crossAx val="1771321752"/>
        <c:crossesAt val="0"/>
        <c:auto val="1"/>
        <c:lblAlgn val="ctr"/>
        <c:lblOffset val="100"/>
        <c:tickLblSkip val="1"/>
        <c:tickMarkSkip val="1"/>
        <c:noMultiLvlLbl val="0"/>
      </c:catAx>
      <c:valAx>
        <c:axId val="1771321752"/>
        <c:scaling>
          <c:orientation val="minMax"/>
          <c:max val="100"/>
          <c:min val="0"/>
        </c:scaling>
        <c:delete val="1"/>
        <c:axPos val="l"/>
        <c:numFmt formatCode="0" sourceLinked="0"/>
        <c:majorTickMark val="out"/>
        <c:minorTickMark val="none"/>
        <c:tickLblPos val="nextTo"/>
        <c:crossAx val="-2009628040"/>
        <c:crosses val="autoZero"/>
        <c:crossBetween val="between"/>
        <c:majorUnit val="2"/>
      </c:valAx>
      <c:spPr>
        <a:noFill/>
        <a:ln w="25387">
          <a:noFill/>
        </a:ln>
      </c:spPr>
    </c:plotArea>
    <c:legend>
      <c:legendPos val="r"/>
      <c:layout>
        <c:manualLayout>
          <c:xMode val="edge"/>
          <c:yMode val="edge"/>
          <c:x val="0.18123430021635401"/>
          <c:y val="5.71295446203125E-2"/>
          <c:w val="0.58937332763754102"/>
          <c:h val="7.0707079684557306E-2"/>
        </c:manualLayout>
      </c:layout>
      <c:overlay val="0"/>
      <c:spPr>
        <a:noFill/>
        <a:ln>
          <a:noFill/>
        </a:ln>
      </c:spPr>
      <c:txPr>
        <a:bodyPr/>
        <a:lstStyle/>
        <a:p>
          <a:pPr>
            <a:defRPr sz="1600" b="0"/>
          </a:pPr>
          <a:endParaRPr lang="it-IT"/>
        </a:p>
      </c:txPr>
    </c:legend>
    <c:plotVisOnly val="1"/>
    <c:dispBlanksAs val="gap"/>
    <c:showDLblsOverMax val="0"/>
  </c:chart>
  <c:spPr>
    <a:noFill/>
    <a:ln>
      <a:noFill/>
    </a:ln>
  </c:spPr>
  <c:txPr>
    <a:bodyPr/>
    <a:lstStyle/>
    <a:p>
      <a:pPr>
        <a:defRPr sz="915" b="1" i="0" u="none" strike="noStrike" baseline="0">
          <a:solidFill>
            <a:srgbClr val="000000"/>
          </a:solidFill>
          <a:latin typeface="Calibri"/>
          <a:ea typeface="Arial"/>
          <a:cs typeface="Calibri"/>
        </a:defRPr>
      </a:pPr>
      <a:endParaRPr lang="it-IT"/>
    </a:p>
  </c:txPr>
  <c:externalData r:id="rId1">
    <c:autoUpdate val="0"/>
  </c:externalData>
</c:chartSpace>
</file>

<file path=ppt/charts/chart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it-IT"/>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4773657114389497E-2"/>
          <c:y val="8.1182109497924801E-2"/>
          <c:w val="0.93401262992707501"/>
          <c:h val="0.72233654733354702"/>
        </c:manualLayout>
      </c:layout>
      <c:lineChart>
        <c:grouping val="standard"/>
        <c:varyColors val="0"/>
        <c:ser>
          <c:idx val="0"/>
          <c:order val="0"/>
          <c:spPr>
            <a:ln w="317500" cap="rnd" cmpd="sng" algn="ctr">
              <a:solidFill>
                <a:srgbClr val="CB5818"/>
              </a:solidFill>
              <a:prstDash val="solid"/>
              <a:round/>
              <a:headEnd type="none" w="med" len="med"/>
              <a:tailEnd type="none" w="med" len="med"/>
            </a:ln>
            <a:effectLst/>
          </c:spPr>
          <c:marker>
            <c:symbol val="circle"/>
            <c:size val="25"/>
            <c:spPr>
              <a:solidFill>
                <a:srgbClr val="CA5817"/>
              </a:solidFill>
              <a:ln>
                <a:solidFill>
                  <a:sysClr val="window" lastClr="FFFFFF"/>
                </a:solidFill>
                <a:prstDash val="solid"/>
              </a:ln>
              <a:effectLst/>
              <a:scene3d>
                <a:camera prst="orthographicFront"/>
                <a:lightRig rig="threePt" dir="t"/>
              </a:scene3d>
              <a:sp3d/>
            </c:spPr>
          </c:marker>
          <c:dPt>
            <c:idx val="14"/>
            <c:bubble3D val="0"/>
            <c:extLst>
              <c:ext xmlns:c16="http://schemas.microsoft.com/office/drawing/2014/chart" uri="{C3380CC4-5D6E-409C-BE32-E72D297353CC}">
                <c16:uniqueId val="{00000000-F2E7-4A3C-8A9A-9684022F9D72}"/>
              </c:ext>
            </c:extLst>
          </c:dPt>
          <c:dLbls>
            <c:spPr>
              <a:noFill/>
              <a:ln w="19350">
                <a:noFill/>
              </a:ln>
            </c:spPr>
            <c:txPr>
              <a:bodyPr/>
              <a:lstStyle/>
              <a:p>
                <a:pPr>
                  <a:defRPr lang="en-US" sz="1400" b="0" i="0" u="none" strike="noStrike" baseline="0">
                    <a:solidFill>
                      <a:schemeClr val="bg1"/>
                    </a:solidFill>
                    <a:latin typeface="Calibri"/>
                    <a:ea typeface="Helvetica Neue"/>
                    <a:cs typeface="Calibri"/>
                  </a:defRPr>
                </a:pPr>
                <a:endParaRPr lang="it-IT"/>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Sheet1!$A$2:$A$20</c:f>
              <c:strCache>
                <c:ptCount val="19"/>
                <c:pt idx="0">
                  <c:v>2002</c:v>
                </c:pt>
                <c:pt idx="1">
                  <c:v>2003</c:v>
                </c:pt>
                <c:pt idx="2">
                  <c:v>2004</c:v>
                </c:pt>
                <c:pt idx="3">
                  <c:v>2005</c:v>
                </c:pt>
                <c:pt idx="4">
                  <c:v>2007</c:v>
                </c:pt>
                <c:pt idx="5">
                  <c:v>2009</c:v>
                </c:pt>
                <c:pt idx="6">
                  <c:v>2010</c:v>
                </c:pt>
                <c:pt idx="7">
                  <c:v>2011</c:v>
                </c:pt>
                <c:pt idx="8">
                  <c:v>2012</c:v>
                </c:pt>
                <c:pt idx="9">
                  <c:v>2013</c:v>
                </c:pt>
                <c:pt idx="10">
                  <c:v>2014</c:v>
                </c:pt>
                <c:pt idx="11">
                  <c:v>2015</c:v>
                </c:pt>
                <c:pt idx="12">
                  <c:v>2016</c:v>
                </c:pt>
                <c:pt idx="13">
                  <c:v>2017</c:v>
                </c:pt>
                <c:pt idx="14">
                  <c:v>2018</c:v>
                </c:pt>
                <c:pt idx="15">
                  <c:v>2019</c:v>
                </c:pt>
                <c:pt idx="16">
                  <c:v>2020</c:v>
                </c:pt>
                <c:pt idx="17">
                  <c:v>2021</c:v>
                </c:pt>
                <c:pt idx="18">
                  <c:v>2022</c:v>
                </c:pt>
              </c:strCache>
            </c:strRef>
          </c:cat>
          <c:val>
            <c:numRef>
              <c:f>Sheet1!$B$2:$B$20</c:f>
              <c:numCache>
                <c:formatCode>General</c:formatCode>
                <c:ptCount val="19"/>
                <c:pt idx="0">
                  <c:v>75</c:v>
                </c:pt>
                <c:pt idx="1">
                  <c:v>72</c:v>
                </c:pt>
                <c:pt idx="2">
                  <c:v>67</c:v>
                </c:pt>
                <c:pt idx="3">
                  <c:v>54</c:v>
                </c:pt>
                <c:pt idx="4">
                  <c:v>52</c:v>
                </c:pt>
                <c:pt idx="5">
                  <c:v>50</c:v>
                </c:pt>
                <c:pt idx="6">
                  <c:v>49</c:v>
                </c:pt>
                <c:pt idx="7">
                  <c:v>47</c:v>
                </c:pt>
                <c:pt idx="8">
                  <c:v>42</c:v>
                </c:pt>
                <c:pt idx="9">
                  <c:v>46</c:v>
                </c:pt>
                <c:pt idx="10">
                  <c:v>49</c:v>
                </c:pt>
                <c:pt idx="11">
                  <c:v>43</c:v>
                </c:pt>
                <c:pt idx="12">
                  <c:v>42</c:v>
                </c:pt>
                <c:pt idx="13">
                  <c:v>41</c:v>
                </c:pt>
                <c:pt idx="14">
                  <c:v>42</c:v>
                </c:pt>
                <c:pt idx="15">
                  <c:v>46</c:v>
                </c:pt>
                <c:pt idx="16">
                  <c:v>46</c:v>
                </c:pt>
                <c:pt idx="17">
                  <c:v>43</c:v>
                </c:pt>
                <c:pt idx="18">
                  <c:v>41</c:v>
                </c:pt>
              </c:numCache>
            </c:numRef>
          </c:val>
          <c:smooth val="1"/>
          <c:extLst>
            <c:ext xmlns:c16="http://schemas.microsoft.com/office/drawing/2014/chart" uri="{C3380CC4-5D6E-409C-BE32-E72D297353CC}">
              <c16:uniqueId val="{00000001-F2E7-4A3C-8A9A-9684022F9D72}"/>
            </c:ext>
          </c:extLst>
        </c:ser>
        <c:dLbls>
          <c:showLegendKey val="0"/>
          <c:showVal val="1"/>
          <c:showCatName val="0"/>
          <c:showSerName val="0"/>
          <c:showPercent val="0"/>
          <c:showBubbleSize val="0"/>
        </c:dLbls>
        <c:marker val="1"/>
        <c:smooth val="0"/>
        <c:axId val="-2098325816"/>
        <c:axId val="-2098265064"/>
      </c:lineChart>
      <c:catAx>
        <c:axId val="-2098325816"/>
        <c:scaling>
          <c:orientation val="minMax"/>
        </c:scaling>
        <c:delete val="0"/>
        <c:axPos val="b"/>
        <c:numFmt formatCode="General" sourceLinked="1"/>
        <c:majorTickMark val="none"/>
        <c:minorTickMark val="none"/>
        <c:tickLblPos val="nextTo"/>
        <c:spPr>
          <a:ln w="9675">
            <a:solidFill>
              <a:srgbClr val="C2B8B1"/>
            </a:solidFill>
            <a:prstDash val="solid"/>
          </a:ln>
        </c:spPr>
        <c:txPr>
          <a:bodyPr rot="0" vert="horz"/>
          <a:lstStyle/>
          <a:p>
            <a:pPr>
              <a:defRPr lang="en-US" sz="1000" b="0" i="0" u="none" strike="noStrike" baseline="0">
                <a:solidFill>
                  <a:srgbClr val="000000"/>
                </a:solidFill>
                <a:latin typeface="Calibri"/>
                <a:ea typeface="Arial"/>
                <a:cs typeface="Calibri"/>
              </a:defRPr>
            </a:pPr>
            <a:endParaRPr lang="it-IT"/>
          </a:p>
        </c:txPr>
        <c:crossAx val="-2098265064"/>
        <c:crossesAt val="0"/>
        <c:auto val="1"/>
        <c:lblAlgn val="ctr"/>
        <c:lblOffset val="100"/>
        <c:tickLblSkip val="1"/>
        <c:tickMarkSkip val="1"/>
        <c:noMultiLvlLbl val="0"/>
      </c:catAx>
      <c:valAx>
        <c:axId val="-2098265064"/>
        <c:scaling>
          <c:orientation val="minMax"/>
          <c:max val="100"/>
          <c:min val="20"/>
        </c:scaling>
        <c:delete val="1"/>
        <c:axPos val="l"/>
        <c:numFmt formatCode="0" sourceLinked="0"/>
        <c:majorTickMark val="out"/>
        <c:minorTickMark val="none"/>
        <c:tickLblPos val="nextTo"/>
        <c:crossAx val="-2098325816"/>
        <c:crosses val="autoZero"/>
        <c:crossBetween val="between"/>
        <c:majorUnit val="2"/>
      </c:valAx>
      <c:spPr>
        <a:noFill/>
        <a:ln w="25387">
          <a:noFill/>
        </a:ln>
      </c:spPr>
    </c:plotArea>
    <c:plotVisOnly val="1"/>
    <c:dispBlanksAs val="gap"/>
    <c:showDLblsOverMax val="0"/>
  </c:chart>
  <c:spPr>
    <a:noFill/>
    <a:ln w="9525" cmpd="sng">
      <a:noFill/>
    </a:ln>
  </c:spPr>
  <c:txPr>
    <a:bodyPr/>
    <a:lstStyle/>
    <a:p>
      <a:pPr>
        <a:defRPr sz="915" b="1" i="0" u="none" strike="noStrike" baseline="0">
          <a:solidFill>
            <a:srgbClr val="000000"/>
          </a:solidFill>
          <a:latin typeface="Arial"/>
          <a:ea typeface="Arial"/>
          <a:cs typeface="Arial"/>
        </a:defRPr>
      </a:pPr>
      <a:endParaRPr lang="it-IT"/>
    </a:p>
  </c:txPr>
  <c:externalData r:id="rId2">
    <c:autoUpdate val="0"/>
  </c:externalData>
</c:chartSpace>
</file>

<file path=ppt/charts/chart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it-IT"/>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4773657114389497E-2"/>
          <c:y val="8.1182109497924801E-2"/>
          <c:w val="0.93401262992707501"/>
          <c:h val="0.72233654733354702"/>
        </c:manualLayout>
      </c:layout>
      <c:lineChart>
        <c:grouping val="standard"/>
        <c:varyColors val="0"/>
        <c:ser>
          <c:idx val="0"/>
          <c:order val="0"/>
          <c:spPr>
            <a:ln w="317500" cap="rnd" cmpd="sng" algn="ctr">
              <a:solidFill>
                <a:srgbClr val="CB5818"/>
              </a:solidFill>
              <a:prstDash val="solid"/>
              <a:round/>
              <a:headEnd type="none" w="med" len="med"/>
              <a:tailEnd type="none" w="med" len="med"/>
            </a:ln>
            <a:effectLst/>
          </c:spPr>
          <c:marker>
            <c:symbol val="circle"/>
            <c:size val="25"/>
            <c:spPr>
              <a:solidFill>
                <a:srgbClr val="CA5817"/>
              </a:solidFill>
              <a:ln>
                <a:solidFill>
                  <a:sysClr val="window" lastClr="FFFFFF"/>
                </a:solidFill>
                <a:prstDash val="solid"/>
              </a:ln>
              <a:effectLst/>
              <a:scene3d>
                <a:camera prst="orthographicFront"/>
                <a:lightRig rig="threePt" dir="t"/>
              </a:scene3d>
              <a:sp3d/>
            </c:spPr>
          </c:marker>
          <c:dPt>
            <c:idx val="14"/>
            <c:bubble3D val="0"/>
            <c:extLst>
              <c:ext xmlns:c16="http://schemas.microsoft.com/office/drawing/2014/chart" uri="{C3380CC4-5D6E-409C-BE32-E72D297353CC}">
                <c16:uniqueId val="{00000000-5A11-4DB1-B734-612CF50592BA}"/>
              </c:ext>
            </c:extLst>
          </c:dPt>
          <c:dLbls>
            <c:spPr>
              <a:noFill/>
              <a:ln w="19350">
                <a:noFill/>
              </a:ln>
            </c:spPr>
            <c:txPr>
              <a:bodyPr/>
              <a:lstStyle/>
              <a:p>
                <a:pPr>
                  <a:defRPr lang="en-US" sz="1400" b="0" i="0" u="none" strike="noStrike" baseline="0">
                    <a:solidFill>
                      <a:schemeClr val="bg1"/>
                    </a:solidFill>
                    <a:latin typeface="Calibri"/>
                    <a:ea typeface="Helvetica Neue"/>
                    <a:cs typeface="Calibri"/>
                  </a:defRPr>
                </a:pPr>
                <a:endParaRPr lang="it-IT"/>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Sheet1!$A$2:$A$19</c:f>
              <c:strCache>
                <c:ptCount val="18"/>
                <c:pt idx="0">
                  <c:v>2003</c:v>
                </c:pt>
                <c:pt idx="1">
                  <c:v>2004</c:v>
                </c:pt>
                <c:pt idx="2">
                  <c:v>2005</c:v>
                </c:pt>
                <c:pt idx="3">
                  <c:v>2007</c:v>
                </c:pt>
                <c:pt idx="4">
                  <c:v>2009</c:v>
                </c:pt>
                <c:pt idx="5">
                  <c:v>2010</c:v>
                </c:pt>
                <c:pt idx="6">
                  <c:v>2011</c:v>
                </c:pt>
                <c:pt idx="7">
                  <c:v>2012</c:v>
                </c:pt>
                <c:pt idx="8">
                  <c:v>2013</c:v>
                </c:pt>
                <c:pt idx="9">
                  <c:v>2014</c:v>
                </c:pt>
                <c:pt idx="10">
                  <c:v>2015</c:v>
                </c:pt>
                <c:pt idx="11">
                  <c:v>2016</c:v>
                </c:pt>
                <c:pt idx="12">
                  <c:v>2017</c:v>
                </c:pt>
                <c:pt idx="13">
                  <c:v>2018</c:v>
                </c:pt>
                <c:pt idx="14">
                  <c:v>2019</c:v>
                </c:pt>
                <c:pt idx="15">
                  <c:v>2020</c:v>
                </c:pt>
                <c:pt idx="16">
                  <c:v>2021</c:v>
                </c:pt>
                <c:pt idx="17">
                  <c:v>2022</c:v>
                </c:pt>
              </c:strCache>
            </c:strRef>
          </c:cat>
          <c:val>
            <c:numRef>
              <c:f>Sheet1!$B$2:$B$19</c:f>
              <c:numCache>
                <c:formatCode>General</c:formatCode>
                <c:ptCount val="18"/>
                <c:pt idx="0">
                  <c:v>68</c:v>
                </c:pt>
                <c:pt idx="1">
                  <c:v>72</c:v>
                </c:pt>
                <c:pt idx="2">
                  <c:v>72</c:v>
                </c:pt>
                <c:pt idx="3">
                  <c:v>66</c:v>
                </c:pt>
                <c:pt idx="4">
                  <c:v>69</c:v>
                </c:pt>
                <c:pt idx="5">
                  <c:v>62</c:v>
                </c:pt>
                <c:pt idx="6">
                  <c:v>55</c:v>
                </c:pt>
                <c:pt idx="7">
                  <c:v>55</c:v>
                </c:pt>
                <c:pt idx="8">
                  <c:v>56</c:v>
                </c:pt>
                <c:pt idx="9">
                  <c:v>54</c:v>
                </c:pt>
                <c:pt idx="10">
                  <c:v>53</c:v>
                </c:pt>
                <c:pt idx="11">
                  <c:v>50</c:v>
                </c:pt>
                <c:pt idx="12">
                  <c:v>48</c:v>
                </c:pt>
                <c:pt idx="13">
                  <c:v>50</c:v>
                </c:pt>
                <c:pt idx="14">
                  <c:v>50</c:v>
                </c:pt>
                <c:pt idx="15">
                  <c:v>45</c:v>
                </c:pt>
                <c:pt idx="16">
                  <c:v>49</c:v>
                </c:pt>
                <c:pt idx="17">
                  <c:v>45</c:v>
                </c:pt>
              </c:numCache>
            </c:numRef>
          </c:val>
          <c:smooth val="1"/>
          <c:extLst>
            <c:ext xmlns:c16="http://schemas.microsoft.com/office/drawing/2014/chart" uri="{C3380CC4-5D6E-409C-BE32-E72D297353CC}">
              <c16:uniqueId val="{00000001-5A11-4DB1-B734-612CF50592BA}"/>
            </c:ext>
          </c:extLst>
        </c:ser>
        <c:dLbls>
          <c:showLegendKey val="0"/>
          <c:showVal val="1"/>
          <c:showCatName val="0"/>
          <c:showSerName val="0"/>
          <c:showPercent val="0"/>
          <c:showBubbleSize val="0"/>
        </c:dLbls>
        <c:marker val="1"/>
        <c:smooth val="0"/>
        <c:axId val="1771341032"/>
        <c:axId val="-2009733672"/>
      </c:lineChart>
      <c:catAx>
        <c:axId val="1771341032"/>
        <c:scaling>
          <c:orientation val="minMax"/>
        </c:scaling>
        <c:delete val="0"/>
        <c:axPos val="b"/>
        <c:numFmt formatCode="General" sourceLinked="1"/>
        <c:majorTickMark val="none"/>
        <c:minorTickMark val="none"/>
        <c:tickLblPos val="nextTo"/>
        <c:spPr>
          <a:ln w="9675">
            <a:solidFill>
              <a:srgbClr val="C2B8B1"/>
            </a:solidFill>
            <a:prstDash val="solid"/>
          </a:ln>
        </c:spPr>
        <c:txPr>
          <a:bodyPr rot="0" vert="horz"/>
          <a:lstStyle/>
          <a:p>
            <a:pPr>
              <a:defRPr lang="en-US" sz="1000" b="0" i="0" u="none" strike="noStrike" baseline="0">
                <a:solidFill>
                  <a:srgbClr val="000000"/>
                </a:solidFill>
                <a:latin typeface="Calibri"/>
                <a:ea typeface="Arial"/>
                <a:cs typeface="Calibri"/>
              </a:defRPr>
            </a:pPr>
            <a:endParaRPr lang="it-IT"/>
          </a:p>
        </c:txPr>
        <c:crossAx val="-2009733672"/>
        <c:crossesAt val="0"/>
        <c:auto val="1"/>
        <c:lblAlgn val="ctr"/>
        <c:lblOffset val="100"/>
        <c:tickLblSkip val="1"/>
        <c:tickMarkSkip val="1"/>
        <c:noMultiLvlLbl val="0"/>
      </c:catAx>
      <c:valAx>
        <c:axId val="-2009733672"/>
        <c:scaling>
          <c:orientation val="minMax"/>
          <c:max val="100"/>
          <c:min val="20"/>
        </c:scaling>
        <c:delete val="1"/>
        <c:axPos val="l"/>
        <c:numFmt formatCode="0" sourceLinked="0"/>
        <c:majorTickMark val="out"/>
        <c:minorTickMark val="none"/>
        <c:tickLblPos val="nextTo"/>
        <c:crossAx val="1771341032"/>
        <c:crosses val="autoZero"/>
        <c:crossBetween val="between"/>
        <c:majorUnit val="2"/>
      </c:valAx>
      <c:spPr>
        <a:noFill/>
        <a:ln w="25387">
          <a:noFill/>
        </a:ln>
      </c:spPr>
    </c:plotArea>
    <c:plotVisOnly val="1"/>
    <c:dispBlanksAs val="gap"/>
    <c:showDLblsOverMax val="0"/>
  </c:chart>
  <c:spPr>
    <a:noFill/>
    <a:ln w="9525" cmpd="sng">
      <a:noFill/>
    </a:ln>
  </c:spPr>
  <c:txPr>
    <a:bodyPr/>
    <a:lstStyle/>
    <a:p>
      <a:pPr>
        <a:defRPr sz="915" b="1" i="0" u="none" strike="noStrike" baseline="0">
          <a:solidFill>
            <a:srgbClr val="000000"/>
          </a:solidFill>
          <a:latin typeface="Arial"/>
          <a:ea typeface="Arial"/>
          <a:cs typeface="Arial"/>
        </a:defRPr>
      </a:pPr>
      <a:endParaRPr lang="it-IT"/>
    </a:p>
  </c:txPr>
  <c:externalData r:id="rId2">
    <c:autoUpdate val="0"/>
  </c:externalData>
</c:chartSpace>
</file>

<file path=ppt/charts/chart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it-IT"/>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4773657114389497E-2"/>
          <c:y val="8.1182109497924801E-2"/>
          <c:w val="0.93401262992707501"/>
          <c:h val="0.72233654733354702"/>
        </c:manualLayout>
      </c:layout>
      <c:lineChart>
        <c:grouping val="standard"/>
        <c:varyColors val="0"/>
        <c:ser>
          <c:idx val="0"/>
          <c:order val="0"/>
          <c:spPr>
            <a:ln w="317500" cap="rnd" cmpd="sng" algn="ctr">
              <a:solidFill>
                <a:srgbClr val="CB5818"/>
              </a:solidFill>
              <a:prstDash val="solid"/>
              <a:round/>
              <a:headEnd type="none" w="med" len="med"/>
              <a:tailEnd type="none" w="med" len="med"/>
            </a:ln>
            <a:effectLst/>
          </c:spPr>
          <c:marker>
            <c:symbol val="circle"/>
            <c:size val="25"/>
            <c:spPr>
              <a:solidFill>
                <a:srgbClr val="CA5817"/>
              </a:solidFill>
              <a:ln>
                <a:solidFill>
                  <a:sysClr val="window" lastClr="FFFFFF"/>
                </a:solidFill>
                <a:prstDash val="solid"/>
              </a:ln>
              <a:effectLst/>
              <a:scene3d>
                <a:camera prst="orthographicFront"/>
                <a:lightRig rig="threePt" dir="t"/>
              </a:scene3d>
              <a:sp3d/>
            </c:spPr>
          </c:marker>
          <c:dPt>
            <c:idx val="14"/>
            <c:bubble3D val="0"/>
            <c:extLst>
              <c:ext xmlns:c16="http://schemas.microsoft.com/office/drawing/2014/chart" uri="{C3380CC4-5D6E-409C-BE32-E72D297353CC}">
                <c16:uniqueId val="{00000000-12CC-4980-A69F-A73F4BA274FC}"/>
              </c:ext>
            </c:extLst>
          </c:dPt>
          <c:dLbls>
            <c:spPr>
              <a:noFill/>
              <a:ln w="19350">
                <a:noFill/>
              </a:ln>
            </c:spPr>
            <c:txPr>
              <a:bodyPr/>
              <a:lstStyle/>
              <a:p>
                <a:pPr>
                  <a:defRPr lang="en-US" sz="1400" b="0" i="0" u="none" strike="noStrike" baseline="0">
                    <a:solidFill>
                      <a:schemeClr val="bg1"/>
                    </a:solidFill>
                    <a:latin typeface="Calibri"/>
                    <a:ea typeface="Helvetica Neue"/>
                    <a:cs typeface="Calibri"/>
                  </a:defRPr>
                </a:pPr>
                <a:endParaRPr lang="it-IT"/>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Sheet1!$A$2:$A$19</c:f>
              <c:strCache>
                <c:ptCount val="18"/>
                <c:pt idx="0">
                  <c:v>2003</c:v>
                </c:pt>
                <c:pt idx="1">
                  <c:v>2004</c:v>
                </c:pt>
                <c:pt idx="2">
                  <c:v>2005</c:v>
                </c:pt>
                <c:pt idx="3">
                  <c:v>2007</c:v>
                </c:pt>
                <c:pt idx="4">
                  <c:v>2009</c:v>
                </c:pt>
                <c:pt idx="5">
                  <c:v>2010</c:v>
                </c:pt>
                <c:pt idx="6">
                  <c:v>2011</c:v>
                </c:pt>
                <c:pt idx="7">
                  <c:v>2012</c:v>
                </c:pt>
                <c:pt idx="8">
                  <c:v>2013</c:v>
                </c:pt>
                <c:pt idx="9">
                  <c:v>2014</c:v>
                </c:pt>
                <c:pt idx="10">
                  <c:v>2015</c:v>
                </c:pt>
                <c:pt idx="11">
                  <c:v>2016</c:v>
                </c:pt>
                <c:pt idx="12">
                  <c:v>2017</c:v>
                </c:pt>
                <c:pt idx="13">
                  <c:v>2018</c:v>
                </c:pt>
                <c:pt idx="14">
                  <c:v>2019</c:v>
                </c:pt>
                <c:pt idx="15">
                  <c:v>2020</c:v>
                </c:pt>
                <c:pt idx="16">
                  <c:v>2021</c:v>
                </c:pt>
                <c:pt idx="17">
                  <c:v>2022</c:v>
                </c:pt>
              </c:strCache>
            </c:strRef>
          </c:cat>
          <c:val>
            <c:numRef>
              <c:f>Sheet1!$B$2:$B$19</c:f>
              <c:numCache>
                <c:formatCode>General</c:formatCode>
                <c:ptCount val="18"/>
                <c:pt idx="0">
                  <c:v>71</c:v>
                </c:pt>
                <c:pt idx="1">
                  <c:v>63</c:v>
                </c:pt>
                <c:pt idx="2">
                  <c:v>56</c:v>
                </c:pt>
                <c:pt idx="3">
                  <c:v>61</c:v>
                </c:pt>
                <c:pt idx="4">
                  <c:v>60</c:v>
                </c:pt>
                <c:pt idx="5">
                  <c:v>53</c:v>
                </c:pt>
                <c:pt idx="6">
                  <c:v>52</c:v>
                </c:pt>
                <c:pt idx="7">
                  <c:v>52</c:v>
                </c:pt>
                <c:pt idx="8">
                  <c:v>55</c:v>
                </c:pt>
                <c:pt idx="9">
                  <c:v>52</c:v>
                </c:pt>
                <c:pt idx="10">
                  <c:v>51</c:v>
                </c:pt>
                <c:pt idx="11">
                  <c:v>50</c:v>
                </c:pt>
                <c:pt idx="12">
                  <c:v>49</c:v>
                </c:pt>
                <c:pt idx="13">
                  <c:v>50</c:v>
                </c:pt>
                <c:pt idx="14">
                  <c:v>49</c:v>
                </c:pt>
                <c:pt idx="15">
                  <c:v>50</c:v>
                </c:pt>
                <c:pt idx="16">
                  <c:v>51</c:v>
                </c:pt>
                <c:pt idx="17">
                  <c:v>48</c:v>
                </c:pt>
              </c:numCache>
            </c:numRef>
          </c:val>
          <c:smooth val="1"/>
          <c:extLst>
            <c:ext xmlns:c16="http://schemas.microsoft.com/office/drawing/2014/chart" uri="{C3380CC4-5D6E-409C-BE32-E72D297353CC}">
              <c16:uniqueId val="{00000001-12CC-4980-A69F-A73F4BA274FC}"/>
            </c:ext>
          </c:extLst>
        </c:ser>
        <c:dLbls>
          <c:showLegendKey val="0"/>
          <c:showVal val="1"/>
          <c:showCatName val="0"/>
          <c:showSerName val="0"/>
          <c:showPercent val="0"/>
          <c:showBubbleSize val="0"/>
        </c:dLbls>
        <c:marker val="1"/>
        <c:smooth val="0"/>
        <c:axId val="1771099480"/>
        <c:axId val="1771123688"/>
      </c:lineChart>
      <c:catAx>
        <c:axId val="1771099480"/>
        <c:scaling>
          <c:orientation val="minMax"/>
        </c:scaling>
        <c:delete val="0"/>
        <c:axPos val="b"/>
        <c:numFmt formatCode="General" sourceLinked="1"/>
        <c:majorTickMark val="none"/>
        <c:minorTickMark val="none"/>
        <c:tickLblPos val="nextTo"/>
        <c:spPr>
          <a:ln w="9675">
            <a:solidFill>
              <a:srgbClr val="C2B8B1"/>
            </a:solidFill>
            <a:prstDash val="solid"/>
          </a:ln>
        </c:spPr>
        <c:txPr>
          <a:bodyPr rot="0" vert="horz"/>
          <a:lstStyle/>
          <a:p>
            <a:pPr>
              <a:defRPr lang="en-US" sz="1000" b="0" i="0" u="none" strike="noStrike" baseline="0">
                <a:solidFill>
                  <a:srgbClr val="000000"/>
                </a:solidFill>
                <a:latin typeface="Calibri"/>
                <a:ea typeface="Arial"/>
                <a:cs typeface="Calibri"/>
              </a:defRPr>
            </a:pPr>
            <a:endParaRPr lang="it-IT"/>
          </a:p>
        </c:txPr>
        <c:crossAx val="1771123688"/>
        <c:crossesAt val="0"/>
        <c:auto val="1"/>
        <c:lblAlgn val="ctr"/>
        <c:lblOffset val="100"/>
        <c:tickLblSkip val="1"/>
        <c:tickMarkSkip val="1"/>
        <c:noMultiLvlLbl val="0"/>
      </c:catAx>
      <c:valAx>
        <c:axId val="1771123688"/>
        <c:scaling>
          <c:orientation val="minMax"/>
          <c:max val="100"/>
          <c:min val="20"/>
        </c:scaling>
        <c:delete val="1"/>
        <c:axPos val="l"/>
        <c:numFmt formatCode="0" sourceLinked="0"/>
        <c:majorTickMark val="out"/>
        <c:minorTickMark val="none"/>
        <c:tickLblPos val="nextTo"/>
        <c:crossAx val="1771099480"/>
        <c:crosses val="autoZero"/>
        <c:crossBetween val="between"/>
        <c:majorUnit val="2"/>
      </c:valAx>
      <c:spPr>
        <a:noFill/>
        <a:ln w="25387">
          <a:noFill/>
        </a:ln>
      </c:spPr>
    </c:plotArea>
    <c:plotVisOnly val="1"/>
    <c:dispBlanksAs val="gap"/>
    <c:showDLblsOverMax val="0"/>
  </c:chart>
  <c:spPr>
    <a:noFill/>
    <a:ln w="9525" cmpd="sng">
      <a:noFill/>
    </a:ln>
  </c:spPr>
  <c:txPr>
    <a:bodyPr/>
    <a:lstStyle/>
    <a:p>
      <a:pPr>
        <a:defRPr sz="915" b="1" i="0" u="none" strike="noStrike" baseline="0">
          <a:solidFill>
            <a:srgbClr val="000000"/>
          </a:solidFill>
          <a:latin typeface="Arial"/>
          <a:ea typeface="Arial"/>
          <a:cs typeface="Arial"/>
        </a:defRPr>
      </a:pPr>
      <a:endParaRPr lang="it-IT"/>
    </a:p>
  </c:txPr>
  <c:externalData r:id="rId2">
    <c:autoUpdate val="0"/>
  </c:externalData>
</c:chartSpace>
</file>

<file path=ppt/charts/chart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84533816574293E-3"/>
          <c:y val="1.1335387579778301E-2"/>
          <c:w val="0.97271880819366796"/>
          <c:h val="0.844644353770034"/>
        </c:manualLayout>
      </c:layout>
      <c:lineChart>
        <c:grouping val="standard"/>
        <c:varyColors val="0"/>
        <c:ser>
          <c:idx val="0"/>
          <c:order val="0"/>
          <c:tx>
            <c:strRef>
              <c:f>Sheet1!$B$1</c:f>
              <c:strCache>
                <c:ptCount val="1"/>
                <c:pt idx="0">
                  <c:v>IN TREND</c:v>
                </c:pt>
              </c:strCache>
            </c:strRef>
          </c:tx>
          <c:spPr>
            <a:ln w="317500" cap="rnd" cmpd="sng" algn="ctr">
              <a:solidFill>
                <a:srgbClr val="CA5817"/>
              </a:solidFill>
              <a:prstDash val="solid"/>
              <a:round/>
              <a:headEnd type="none" w="med" len="med"/>
              <a:tailEnd type="none" w="med" len="med"/>
            </a:ln>
            <a:effectLst/>
          </c:spPr>
          <c:marker>
            <c:symbol val="circle"/>
            <c:size val="30"/>
            <c:spPr>
              <a:solidFill>
                <a:srgbClr val="CA5817"/>
              </a:solidFill>
              <a:ln w="12700">
                <a:solidFill>
                  <a:schemeClr val="bg1"/>
                </a:solidFill>
                <a:prstDash val="solid"/>
              </a:ln>
              <a:effectLst/>
              <a:scene3d>
                <a:camera prst="orthographicFront"/>
                <a:lightRig rig="threePt" dir="t"/>
              </a:scene3d>
              <a:sp3d/>
            </c:spPr>
          </c:marker>
          <c:dLbls>
            <c:dLbl>
              <c:idx val="1"/>
              <c:layout>
                <c:manualLayout>
                  <c:x val="-4.3047043539589998E-2"/>
                  <c:y val="-7.9011757553888506E-2"/>
                </c:manualLayout>
              </c:layout>
              <c:tx>
                <c:rich>
                  <a:bodyPr/>
                  <a:lstStyle/>
                  <a:p>
                    <a:r>
                      <a:rPr lang="en-US" dirty="0">
                        <a:ea typeface="Calibri"/>
                      </a:rPr>
                      <a:t>51</a:t>
                    </a:r>
                  </a:p>
                </c:rich>
              </c:tx>
              <c:dLblPos val="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9E8E-4E56-A7AB-A6864268BCFB}"/>
                </c:ext>
              </c:extLst>
            </c:dLbl>
            <c:spPr>
              <a:noFill/>
              <a:ln>
                <a:noFill/>
              </a:ln>
              <a:effectLst/>
            </c:spPr>
            <c:txPr>
              <a:bodyPr/>
              <a:lstStyle/>
              <a:p>
                <a:pPr>
                  <a:defRPr sz="1600" b="0">
                    <a:solidFill>
                      <a:schemeClr val="bg1"/>
                    </a:solidFill>
                  </a:defRPr>
                </a:pPr>
                <a:endParaRPr lang="it-IT"/>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Sheet1!$A$2:$A$17</c:f>
              <c:strCache>
                <c:ptCount val="16"/>
                <c:pt idx="0">
                  <c:v>2005</c:v>
                </c:pt>
                <c:pt idx="1">
                  <c:v>2007</c:v>
                </c:pt>
                <c:pt idx="2">
                  <c:v>2009</c:v>
                </c:pt>
                <c:pt idx="3">
                  <c:v>2010</c:v>
                </c:pt>
                <c:pt idx="4">
                  <c:v>2011</c:v>
                </c:pt>
                <c:pt idx="5">
                  <c:v>2012</c:v>
                </c:pt>
                <c:pt idx="6">
                  <c:v>2013</c:v>
                </c:pt>
                <c:pt idx="7">
                  <c:v>2014</c:v>
                </c:pt>
                <c:pt idx="8">
                  <c:v>2015</c:v>
                </c:pt>
                <c:pt idx="9">
                  <c:v>2016</c:v>
                </c:pt>
                <c:pt idx="10">
                  <c:v>2017</c:v>
                </c:pt>
                <c:pt idx="11">
                  <c:v>2018</c:v>
                </c:pt>
                <c:pt idx="12">
                  <c:v>2019</c:v>
                </c:pt>
                <c:pt idx="13">
                  <c:v>2020</c:v>
                </c:pt>
                <c:pt idx="14">
                  <c:v>2021</c:v>
                </c:pt>
                <c:pt idx="15">
                  <c:v>2022</c:v>
                </c:pt>
              </c:strCache>
            </c:strRef>
          </c:cat>
          <c:val>
            <c:numRef>
              <c:f>Sheet1!$B$2:$B$17</c:f>
              <c:numCache>
                <c:formatCode>General</c:formatCode>
                <c:ptCount val="16"/>
                <c:pt idx="0">
                  <c:v>54</c:v>
                </c:pt>
                <c:pt idx="1">
                  <c:v>51</c:v>
                </c:pt>
                <c:pt idx="2">
                  <c:v>42</c:v>
                </c:pt>
                <c:pt idx="3">
                  <c:v>43</c:v>
                </c:pt>
                <c:pt idx="4">
                  <c:v>37</c:v>
                </c:pt>
                <c:pt idx="5">
                  <c:v>36</c:v>
                </c:pt>
                <c:pt idx="6">
                  <c:v>31</c:v>
                </c:pt>
                <c:pt idx="7">
                  <c:v>27</c:v>
                </c:pt>
                <c:pt idx="8">
                  <c:v>31</c:v>
                </c:pt>
                <c:pt idx="9">
                  <c:v>34</c:v>
                </c:pt>
                <c:pt idx="10">
                  <c:v>32</c:v>
                </c:pt>
                <c:pt idx="11">
                  <c:v>35</c:v>
                </c:pt>
                <c:pt idx="12">
                  <c:v>36</c:v>
                </c:pt>
                <c:pt idx="13">
                  <c:v>33</c:v>
                </c:pt>
                <c:pt idx="14">
                  <c:v>35</c:v>
                </c:pt>
                <c:pt idx="15">
                  <c:v>28</c:v>
                </c:pt>
              </c:numCache>
            </c:numRef>
          </c:val>
          <c:smooth val="1"/>
          <c:extLst>
            <c:ext xmlns:c16="http://schemas.microsoft.com/office/drawing/2014/chart" uri="{C3380CC4-5D6E-409C-BE32-E72D297353CC}">
              <c16:uniqueId val="{00000001-9E8E-4E56-A7AB-A6864268BCFB}"/>
            </c:ext>
          </c:extLst>
        </c:ser>
        <c:ser>
          <c:idx val="1"/>
          <c:order val="1"/>
          <c:tx>
            <c:strRef>
              <c:f>Sheet1!$C$1</c:f>
              <c:strCache>
                <c:ptCount val="1"/>
                <c:pt idx="0">
                  <c:v>OFF TREND</c:v>
                </c:pt>
              </c:strCache>
            </c:strRef>
          </c:tx>
          <c:spPr>
            <a:ln w="317500" cmpd="sng">
              <a:solidFill>
                <a:srgbClr val="C2B8B1"/>
              </a:solidFill>
            </a:ln>
          </c:spPr>
          <c:marker>
            <c:symbol val="circle"/>
            <c:size val="30"/>
            <c:spPr>
              <a:solidFill>
                <a:srgbClr val="C2B8B1"/>
              </a:solidFill>
              <a:ln w="12700">
                <a:solidFill>
                  <a:schemeClr val="bg1"/>
                </a:solidFill>
              </a:ln>
            </c:spPr>
          </c:marker>
          <c:dLbls>
            <c:spPr>
              <a:noFill/>
              <a:ln>
                <a:noFill/>
              </a:ln>
              <a:effectLst/>
            </c:spPr>
            <c:txPr>
              <a:bodyPr/>
              <a:lstStyle/>
              <a:p>
                <a:pPr>
                  <a:defRPr sz="1600" b="0">
                    <a:solidFill>
                      <a:schemeClr val="tx1"/>
                    </a:solidFill>
                  </a:defRPr>
                </a:pPr>
                <a:endParaRPr lang="it-IT"/>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Sheet1!$A$2:$A$17</c:f>
              <c:strCache>
                <c:ptCount val="16"/>
                <c:pt idx="0">
                  <c:v>2005</c:v>
                </c:pt>
                <c:pt idx="1">
                  <c:v>2007</c:v>
                </c:pt>
                <c:pt idx="2">
                  <c:v>2009</c:v>
                </c:pt>
                <c:pt idx="3">
                  <c:v>2010</c:v>
                </c:pt>
                <c:pt idx="4">
                  <c:v>2011</c:v>
                </c:pt>
                <c:pt idx="5">
                  <c:v>2012</c:v>
                </c:pt>
                <c:pt idx="6">
                  <c:v>2013</c:v>
                </c:pt>
                <c:pt idx="7">
                  <c:v>2014</c:v>
                </c:pt>
                <c:pt idx="8">
                  <c:v>2015</c:v>
                </c:pt>
                <c:pt idx="9">
                  <c:v>2016</c:v>
                </c:pt>
                <c:pt idx="10">
                  <c:v>2017</c:v>
                </c:pt>
                <c:pt idx="11">
                  <c:v>2018</c:v>
                </c:pt>
                <c:pt idx="12">
                  <c:v>2019</c:v>
                </c:pt>
                <c:pt idx="13">
                  <c:v>2020</c:v>
                </c:pt>
                <c:pt idx="14">
                  <c:v>2021</c:v>
                </c:pt>
                <c:pt idx="15">
                  <c:v>2022</c:v>
                </c:pt>
              </c:strCache>
            </c:strRef>
          </c:cat>
          <c:val>
            <c:numRef>
              <c:f>Sheet1!$C$2:$C$17</c:f>
              <c:numCache>
                <c:formatCode>General</c:formatCode>
                <c:ptCount val="16"/>
                <c:pt idx="0">
                  <c:v>46</c:v>
                </c:pt>
                <c:pt idx="1">
                  <c:v>49</c:v>
                </c:pt>
                <c:pt idx="2">
                  <c:v>58</c:v>
                </c:pt>
                <c:pt idx="3">
                  <c:v>57</c:v>
                </c:pt>
                <c:pt idx="4">
                  <c:v>63</c:v>
                </c:pt>
                <c:pt idx="5">
                  <c:v>64</c:v>
                </c:pt>
                <c:pt idx="6">
                  <c:v>69</c:v>
                </c:pt>
                <c:pt idx="7">
                  <c:v>73</c:v>
                </c:pt>
                <c:pt idx="8">
                  <c:v>69</c:v>
                </c:pt>
                <c:pt idx="9">
                  <c:v>66</c:v>
                </c:pt>
                <c:pt idx="10">
                  <c:v>68</c:v>
                </c:pt>
                <c:pt idx="11">
                  <c:v>65</c:v>
                </c:pt>
                <c:pt idx="12">
                  <c:v>64</c:v>
                </c:pt>
                <c:pt idx="13">
                  <c:v>67</c:v>
                </c:pt>
                <c:pt idx="14">
                  <c:v>65</c:v>
                </c:pt>
                <c:pt idx="15">
                  <c:v>72</c:v>
                </c:pt>
              </c:numCache>
            </c:numRef>
          </c:val>
          <c:smooth val="0"/>
          <c:extLst>
            <c:ext xmlns:c16="http://schemas.microsoft.com/office/drawing/2014/chart" uri="{C3380CC4-5D6E-409C-BE32-E72D297353CC}">
              <c16:uniqueId val="{00000002-9E8E-4E56-A7AB-A6864268BCFB}"/>
            </c:ext>
          </c:extLst>
        </c:ser>
        <c:dLbls>
          <c:showLegendKey val="0"/>
          <c:showVal val="1"/>
          <c:showCatName val="0"/>
          <c:showSerName val="0"/>
          <c:showPercent val="0"/>
          <c:showBubbleSize val="0"/>
        </c:dLbls>
        <c:marker val="1"/>
        <c:smooth val="0"/>
        <c:axId val="1771517480"/>
        <c:axId val="-2009502824"/>
      </c:lineChart>
      <c:catAx>
        <c:axId val="1771517480"/>
        <c:scaling>
          <c:orientation val="minMax"/>
        </c:scaling>
        <c:delete val="0"/>
        <c:axPos val="b"/>
        <c:numFmt formatCode="General" sourceLinked="1"/>
        <c:majorTickMark val="none"/>
        <c:minorTickMark val="none"/>
        <c:tickLblPos val="nextTo"/>
        <c:spPr>
          <a:ln w="9675">
            <a:solidFill>
              <a:srgbClr val="C2B8B1"/>
            </a:solidFill>
            <a:prstDash val="solid"/>
          </a:ln>
        </c:spPr>
        <c:txPr>
          <a:bodyPr rot="0" vert="horz"/>
          <a:lstStyle/>
          <a:p>
            <a:pPr>
              <a:defRPr sz="1100" b="0"/>
            </a:pPr>
            <a:endParaRPr lang="it-IT"/>
          </a:p>
        </c:txPr>
        <c:crossAx val="-2009502824"/>
        <c:crossesAt val="0"/>
        <c:auto val="1"/>
        <c:lblAlgn val="ctr"/>
        <c:lblOffset val="100"/>
        <c:tickLblSkip val="1"/>
        <c:tickMarkSkip val="1"/>
        <c:noMultiLvlLbl val="0"/>
      </c:catAx>
      <c:valAx>
        <c:axId val="-2009502824"/>
        <c:scaling>
          <c:orientation val="minMax"/>
          <c:max val="100"/>
          <c:min val="0"/>
        </c:scaling>
        <c:delete val="1"/>
        <c:axPos val="l"/>
        <c:numFmt formatCode="0" sourceLinked="0"/>
        <c:majorTickMark val="out"/>
        <c:minorTickMark val="none"/>
        <c:tickLblPos val="nextTo"/>
        <c:crossAx val="1771517480"/>
        <c:crosses val="autoZero"/>
        <c:crossBetween val="between"/>
        <c:majorUnit val="2"/>
      </c:valAx>
      <c:spPr>
        <a:noFill/>
        <a:ln w="25387">
          <a:noFill/>
        </a:ln>
      </c:spPr>
    </c:plotArea>
    <c:legend>
      <c:legendPos val="r"/>
      <c:layout>
        <c:manualLayout>
          <c:xMode val="edge"/>
          <c:yMode val="edge"/>
          <c:x val="0.18123430021635401"/>
          <c:y val="5.71295446203125E-2"/>
          <c:w val="0.58937332763754102"/>
          <c:h val="7.0707079684557306E-2"/>
        </c:manualLayout>
      </c:layout>
      <c:overlay val="0"/>
      <c:spPr>
        <a:noFill/>
        <a:ln>
          <a:noFill/>
        </a:ln>
      </c:spPr>
      <c:txPr>
        <a:bodyPr/>
        <a:lstStyle/>
        <a:p>
          <a:pPr>
            <a:defRPr sz="1600" b="0"/>
          </a:pPr>
          <a:endParaRPr lang="it-IT"/>
        </a:p>
      </c:txPr>
    </c:legend>
    <c:plotVisOnly val="1"/>
    <c:dispBlanksAs val="gap"/>
    <c:showDLblsOverMax val="0"/>
  </c:chart>
  <c:spPr>
    <a:noFill/>
    <a:ln>
      <a:noFill/>
    </a:ln>
  </c:spPr>
  <c:txPr>
    <a:bodyPr/>
    <a:lstStyle/>
    <a:p>
      <a:pPr>
        <a:defRPr sz="915" b="1" i="0" u="none" strike="noStrike" baseline="0">
          <a:solidFill>
            <a:srgbClr val="000000"/>
          </a:solidFill>
          <a:latin typeface="Calibri"/>
          <a:ea typeface="Arial"/>
          <a:cs typeface="Calibri"/>
        </a:defRPr>
      </a:pPr>
      <a:endParaRPr lang="it-IT"/>
    </a:p>
  </c:txPr>
  <c:externalData r:id="rId1">
    <c:autoUpdate val="0"/>
  </c:externalData>
</c:chartSpace>
</file>

<file path=ppt/charts/chart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it-IT"/>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4773657114389497E-2"/>
          <c:y val="8.1182109497924801E-2"/>
          <c:w val="0.93401262992707501"/>
          <c:h val="0.72233654733354702"/>
        </c:manualLayout>
      </c:layout>
      <c:lineChart>
        <c:grouping val="standard"/>
        <c:varyColors val="0"/>
        <c:ser>
          <c:idx val="0"/>
          <c:order val="0"/>
          <c:spPr>
            <a:ln w="317500" cap="rnd" cmpd="sng" algn="ctr">
              <a:solidFill>
                <a:srgbClr val="CB5818"/>
              </a:solidFill>
              <a:prstDash val="solid"/>
              <a:round/>
              <a:headEnd type="none" w="med" len="med"/>
              <a:tailEnd type="none" w="med" len="med"/>
            </a:ln>
            <a:effectLst/>
          </c:spPr>
          <c:marker>
            <c:symbol val="circle"/>
            <c:size val="25"/>
            <c:spPr>
              <a:solidFill>
                <a:srgbClr val="CA5817"/>
              </a:solidFill>
              <a:ln>
                <a:solidFill>
                  <a:sysClr val="window" lastClr="FFFFFF"/>
                </a:solidFill>
                <a:prstDash val="solid"/>
              </a:ln>
              <a:effectLst/>
              <a:scene3d>
                <a:camera prst="orthographicFront"/>
                <a:lightRig rig="threePt" dir="t"/>
              </a:scene3d>
              <a:sp3d/>
            </c:spPr>
          </c:marker>
          <c:dPt>
            <c:idx val="14"/>
            <c:bubble3D val="0"/>
            <c:extLst>
              <c:ext xmlns:c16="http://schemas.microsoft.com/office/drawing/2014/chart" uri="{C3380CC4-5D6E-409C-BE32-E72D297353CC}">
                <c16:uniqueId val="{00000000-3867-4893-9C3B-A8FEFF17BB71}"/>
              </c:ext>
            </c:extLst>
          </c:dPt>
          <c:dLbls>
            <c:spPr>
              <a:noFill/>
              <a:ln w="19350">
                <a:noFill/>
              </a:ln>
            </c:spPr>
            <c:txPr>
              <a:bodyPr/>
              <a:lstStyle/>
              <a:p>
                <a:pPr>
                  <a:defRPr lang="en-US" sz="1400" b="0" i="0" u="none" strike="noStrike" baseline="0">
                    <a:solidFill>
                      <a:schemeClr val="bg1"/>
                    </a:solidFill>
                    <a:latin typeface="Calibri"/>
                    <a:ea typeface="Helvetica Neue"/>
                    <a:cs typeface="Calibri"/>
                  </a:defRPr>
                </a:pPr>
                <a:endParaRPr lang="it-IT"/>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Sheet1!$A$2:$A$16</c:f>
              <c:strCache>
                <c:ptCount val="15"/>
                <c:pt idx="0">
                  <c:v>2007</c:v>
                </c:pt>
                <c:pt idx="1">
                  <c:v>2009</c:v>
                </c:pt>
                <c:pt idx="2">
                  <c:v>2010</c:v>
                </c:pt>
                <c:pt idx="3">
                  <c:v>2011</c:v>
                </c:pt>
                <c:pt idx="4">
                  <c:v>2012</c:v>
                </c:pt>
                <c:pt idx="5">
                  <c:v>2013</c:v>
                </c:pt>
                <c:pt idx="6">
                  <c:v>2014</c:v>
                </c:pt>
                <c:pt idx="7">
                  <c:v>2015</c:v>
                </c:pt>
                <c:pt idx="8">
                  <c:v>2016</c:v>
                </c:pt>
                <c:pt idx="9">
                  <c:v>2017</c:v>
                </c:pt>
                <c:pt idx="10">
                  <c:v>2018</c:v>
                </c:pt>
                <c:pt idx="11">
                  <c:v>2019</c:v>
                </c:pt>
                <c:pt idx="12">
                  <c:v>2020</c:v>
                </c:pt>
                <c:pt idx="13">
                  <c:v>2021</c:v>
                </c:pt>
                <c:pt idx="14">
                  <c:v>2022</c:v>
                </c:pt>
              </c:strCache>
            </c:strRef>
          </c:cat>
          <c:val>
            <c:numRef>
              <c:f>Sheet1!$B$2:$B$16</c:f>
              <c:numCache>
                <c:formatCode>General</c:formatCode>
                <c:ptCount val="15"/>
                <c:pt idx="0">
                  <c:v>45</c:v>
                </c:pt>
                <c:pt idx="1">
                  <c:v>48</c:v>
                </c:pt>
                <c:pt idx="2">
                  <c:v>52</c:v>
                </c:pt>
                <c:pt idx="3">
                  <c:v>48</c:v>
                </c:pt>
                <c:pt idx="4">
                  <c:v>47</c:v>
                </c:pt>
                <c:pt idx="5">
                  <c:v>50</c:v>
                </c:pt>
                <c:pt idx="6">
                  <c:v>50</c:v>
                </c:pt>
                <c:pt idx="7">
                  <c:v>50</c:v>
                </c:pt>
                <c:pt idx="8">
                  <c:v>43</c:v>
                </c:pt>
                <c:pt idx="9">
                  <c:v>48</c:v>
                </c:pt>
                <c:pt idx="10">
                  <c:v>47</c:v>
                </c:pt>
                <c:pt idx="11">
                  <c:v>48</c:v>
                </c:pt>
                <c:pt idx="12">
                  <c:v>48</c:v>
                </c:pt>
                <c:pt idx="13">
                  <c:v>46</c:v>
                </c:pt>
                <c:pt idx="14">
                  <c:v>50</c:v>
                </c:pt>
              </c:numCache>
            </c:numRef>
          </c:val>
          <c:smooth val="1"/>
          <c:extLst>
            <c:ext xmlns:c16="http://schemas.microsoft.com/office/drawing/2014/chart" uri="{C3380CC4-5D6E-409C-BE32-E72D297353CC}">
              <c16:uniqueId val="{00000001-3867-4893-9C3B-A8FEFF17BB71}"/>
            </c:ext>
          </c:extLst>
        </c:ser>
        <c:dLbls>
          <c:showLegendKey val="0"/>
          <c:showVal val="1"/>
          <c:showCatName val="0"/>
          <c:showSerName val="0"/>
          <c:showPercent val="0"/>
          <c:showBubbleSize val="0"/>
        </c:dLbls>
        <c:marker val="1"/>
        <c:smooth val="0"/>
        <c:axId val="-2009587784"/>
        <c:axId val="1771709096"/>
      </c:lineChart>
      <c:catAx>
        <c:axId val="-2009587784"/>
        <c:scaling>
          <c:orientation val="minMax"/>
        </c:scaling>
        <c:delete val="0"/>
        <c:axPos val="b"/>
        <c:numFmt formatCode="General" sourceLinked="1"/>
        <c:majorTickMark val="none"/>
        <c:minorTickMark val="none"/>
        <c:tickLblPos val="nextTo"/>
        <c:spPr>
          <a:ln w="9675">
            <a:solidFill>
              <a:srgbClr val="C2B8B1"/>
            </a:solidFill>
            <a:prstDash val="solid"/>
          </a:ln>
        </c:spPr>
        <c:txPr>
          <a:bodyPr rot="0" vert="horz"/>
          <a:lstStyle/>
          <a:p>
            <a:pPr>
              <a:defRPr lang="en-US" sz="1000" b="0" i="0" u="none" strike="noStrike" baseline="0">
                <a:solidFill>
                  <a:srgbClr val="000000"/>
                </a:solidFill>
                <a:latin typeface="Calibri"/>
                <a:ea typeface="Arial"/>
                <a:cs typeface="Calibri"/>
              </a:defRPr>
            </a:pPr>
            <a:endParaRPr lang="it-IT"/>
          </a:p>
        </c:txPr>
        <c:crossAx val="1771709096"/>
        <c:crossesAt val="0"/>
        <c:auto val="1"/>
        <c:lblAlgn val="ctr"/>
        <c:lblOffset val="100"/>
        <c:tickLblSkip val="1"/>
        <c:tickMarkSkip val="1"/>
        <c:noMultiLvlLbl val="0"/>
      </c:catAx>
      <c:valAx>
        <c:axId val="1771709096"/>
        <c:scaling>
          <c:orientation val="minMax"/>
          <c:max val="100"/>
          <c:min val="20"/>
        </c:scaling>
        <c:delete val="1"/>
        <c:axPos val="l"/>
        <c:numFmt formatCode="0" sourceLinked="0"/>
        <c:majorTickMark val="out"/>
        <c:minorTickMark val="none"/>
        <c:tickLblPos val="nextTo"/>
        <c:crossAx val="-2009587784"/>
        <c:crosses val="autoZero"/>
        <c:crossBetween val="between"/>
        <c:majorUnit val="2"/>
      </c:valAx>
      <c:spPr>
        <a:noFill/>
        <a:ln w="25387">
          <a:noFill/>
        </a:ln>
      </c:spPr>
    </c:plotArea>
    <c:plotVisOnly val="1"/>
    <c:dispBlanksAs val="gap"/>
    <c:showDLblsOverMax val="0"/>
  </c:chart>
  <c:spPr>
    <a:noFill/>
    <a:ln w="9525" cmpd="sng">
      <a:noFill/>
    </a:ln>
  </c:spPr>
  <c:txPr>
    <a:bodyPr/>
    <a:lstStyle/>
    <a:p>
      <a:pPr>
        <a:defRPr sz="915" b="1" i="0" u="none" strike="noStrike" baseline="0">
          <a:solidFill>
            <a:srgbClr val="000000"/>
          </a:solidFill>
          <a:latin typeface="Arial"/>
          <a:ea typeface="Arial"/>
          <a:cs typeface="Arial"/>
        </a:defRPr>
      </a:pPr>
      <a:endParaRPr lang="it-IT"/>
    </a:p>
  </c:txPr>
  <c:externalData r:id="rId2">
    <c:autoUpdate val="0"/>
  </c:externalData>
</c:chartSpace>
</file>

<file path=ppt/charts/chart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it-IT"/>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4773657114389497E-2"/>
          <c:y val="8.1182109497924801E-2"/>
          <c:w val="0.93401262992707501"/>
          <c:h val="0.72233654733354702"/>
        </c:manualLayout>
      </c:layout>
      <c:lineChart>
        <c:grouping val="standard"/>
        <c:varyColors val="0"/>
        <c:ser>
          <c:idx val="0"/>
          <c:order val="0"/>
          <c:spPr>
            <a:ln w="317500" cap="rnd" cmpd="sng" algn="ctr">
              <a:solidFill>
                <a:srgbClr val="CB5818"/>
              </a:solidFill>
              <a:prstDash val="solid"/>
              <a:round/>
              <a:headEnd type="none" w="med" len="med"/>
              <a:tailEnd type="none" w="med" len="med"/>
            </a:ln>
            <a:effectLst/>
          </c:spPr>
          <c:marker>
            <c:symbol val="circle"/>
            <c:size val="25"/>
            <c:spPr>
              <a:solidFill>
                <a:srgbClr val="CA5817"/>
              </a:solidFill>
              <a:ln>
                <a:solidFill>
                  <a:sysClr val="window" lastClr="FFFFFF"/>
                </a:solidFill>
                <a:prstDash val="solid"/>
              </a:ln>
              <a:effectLst/>
              <a:scene3d>
                <a:camera prst="orthographicFront"/>
                <a:lightRig rig="threePt" dir="t"/>
              </a:scene3d>
              <a:sp3d/>
            </c:spPr>
          </c:marker>
          <c:dPt>
            <c:idx val="14"/>
            <c:bubble3D val="0"/>
            <c:extLst>
              <c:ext xmlns:c16="http://schemas.microsoft.com/office/drawing/2014/chart" uri="{C3380CC4-5D6E-409C-BE32-E72D297353CC}">
                <c16:uniqueId val="{00000000-2EAF-441B-A351-57F677601E45}"/>
              </c:ext>
            </c:extLst>
          </c:dPt>
          <c:dLbls>
            <c:spPr>
              <a:noFill/>
              <a:ln w="19350">
                <a:noFill/>
              </a:ln>
            </c:spPr>
            <c:txPr>
              <a:bodyPr/>
              <a:lstStyle/>
              <a:p>
                <a:pPr>
                  <a:defRPr lang="en-US" sz="1400" b="0" i="0" u="none" strike="noStrike" baseline="0">
                    <a:solidFill>
                      <a:schemeClr val="bg1"/>
                    </a:solidFill>
                    <a:latin typeface="Calibri"/>
                    <a:ea typeface="Helvetica Neue"/>
                    <a:cs typeface="Calibri"/>
                  </a:defRPr>
                </a:pPr>
                <a:endParaRPr lang="it-IT"/>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Sheet1!$A$2:$A$13</c:f>
              <c:strCache>
                <c:ptCount val="12"/>
                <c:pt idx="0">
                  <c:v>2011</c:v>
                </c:pt>
                <c:pt idx="1">
                  <c:v>2012</c:v>
                </c:pt>
                <c:pt idx="2">
                  <c:v>2013</c:v>
                </c:pt>
                <c:pt idx="3">
                  <c:v>2014</c:v>
                </c:pt>
                <c:pt idx="4">
                  <c:v>2015</c:v>
                </c:pt>
                <c:pt idx="5">
                  <c:v>2016</c:v>
                </c:pt>
                <c:pt idx="6">
                  <c:v>2017</c:v>
                </c:pt>
                <c:pt idx="7">
                  <c:v>2018</c:v>
                </c:pt>
                <c:pt idx="8">
                  <c:v>2019</c:v>
                </c:pt>
                <c:pt idx="9">
                  <c:v>2020</c:v>
                </c:pt>
                <c:pt idx="10">
                  <c:v>2021</c:v>
                </c:pt>
                <c:pt idx="11">
                  <c:v>2022</c:v>
                </c:pt>
              </c:strCache>
            </c:strRef>
          </c:cat>
          <c:val>
            <c:numRef>
              <c:f>Sheet1!$B$2:$B$13</c:f>
              <c:numCache>
                <c:formatCode>General</c:formatCode>
                <c:ptCount val="12"/>
                <c:pt idx="0">
                  <c:v>47</c:v>
                </c:pt>
                <c:pt idx="1">
                  <c:v>47</c:v>
                </c:pt>
                <c:pt idx="2">
                  <c:v>51</c:v>
                </c:pt>
                <c:pt idx="3">
                  <c:v>51</c:v>
                </c:pt>
                <c:pt idx="4">
                  <c:v>47</c:v>
                </c:pt>
                <c:pt idx="5">
                  <c:v>48</c:v>
                </c:pt>
                <c:pt idx="6">
                  <c:v>48</c:v>
                </c:pt>
                <c:pt idx="7">
                  <c:v>47</c:v>
                </c:pt>
                <c:pt idx="8">
                  <c:v>45</c:v>
                </c:pt>
                <c:pt idx="9">
                  <c:v>46</c:v>
                </c:pt>
                <c:pt idx="10">
                  <c:v>49</c:v>
                </c:pt>
                <c:pt idx="11">
                  <c:v>45</c:v>
                </c:pt>
              </c:numCache>
            </c:numRef>
          </c:val>
          <c:smooth val="1"/>
          <c:extLst>
            <c:ext xmlns:c16="http://schemas.microsoft.com/office/drawing/2014/chart" uri="{C3380CC4-5D6E-409C-BE32-E72D297353CC}">
              <c16:uniqueId val="{00000001-2EAF-441B-A351-57F677601E45}"/>
            </c:ext>
          </c:extLst>
        </c:ser>
        <c:dLbls>
          <c:showLegendKey val="0"/>
          <c:showVal val="1"/>
          <c:showCatName val="0"/>
          <c:showSerName val="0"/>
          <c:showPercent val="0"/>
          <c:showBubbleSize val="0"/>
        </c:dLbls>
        <c:marker val="1"/>
        <c:smooth val="0"/>
        <c:axId val="-2015745464"/>
        <c:axId val="-2115468632"/>
      </c:lineChart>
      <c:catAx>
        <c:axId val="-2015745464"/>
        <c:scaling>
          <c:orientation val="minMax"/>
        </c:scaling>
        <c:delete val="0"/>
        <c:axPos val="b"/>
        <c:numFmt formatCode="General" sourceLinked="1"/>
        <c:majorTickMark val="none"/>
        <c:minorTickMark val="none"/>
        <c:tickLblPos val="nextTo"/>
        <c:spPr>
          <a:ln w="9675">
            <a:solidFill>
              <a:srgbClr val="C2B8B1"/>
            </a:solidFill>
            <a:prstDash val="solid"/>
          </a:ln>
        </c:spPr>
        <c:txPr>
          <a:bodyPr rot="0" vert="horz"/>
          <a:lstStyle/>
          <a:p>
            <a:pPr>
              <a:defRPr lang="en-US" sz="1000" b="0" i="0" u="none" strike="noStrike" baseline="0">
                <a:solidFill>
                  <a:srgbClr val="000000"/>
                </a:solidFill>
                <a:latin typeface="Calibri"/>
                <a:ea typeface="Arial"/>
                <a:cs typeface="Calibri"/>
              </a:defRPr>
            </a:pPr>
            <a:endParaRPr lang="it-IT"/>
          </a:p>
        </c:txPr>
        <c:crossAx val="-2115468632"/>
        <c:crossesAt val="0"/>
        <c:auto val="1"/>
        <c:lblAlgn val="ctr"/>
        <c:lblOffset val="100"/>
        <c:tickLblSkip val="1"/>
        <c:tickMarkSkip val="1"/>
        <c:noMultiLvlLbl val="0"/>
      </c:catAx>
      <c:valAx>
        <c:axId val="-2115468632"/>
        <c:scaling>
          <c:orientation val="minMax"/>
          <c:max val="100"/>
          <c:min val="20"/>
        </c:scaling>
        <c:delete val="1"/>
        <c:axPos val="l"/>
        <c:numFmt formatCode="0" sourceLinked="0"/>
        <c:majorTickMark val="out"/>
        <c:minorTickMark val="none"/>
        <c:tickLblPos val="nextTo"/>
        <c:crossAx val="-2015745464"/>
        <c:crosses val="autoZero"/>
        <c:crossBetween val="between"/>
        <c:majorUnit val="2"/>
      </c:valAx>
      <c:spPr>
        <a:noFill/>
        <a:ln w="25387">
          <a:noFill/>
        </a:ln>
      </c:spPr>
    </c:plotArea>
    <c:plotVisOnly val="1"/>
    <c:dispBlanksAs val="gap"/>
    <c:showDLblsOverMax val="0"/>
  </c:chart>
  <c:spPr>
    <a:noFill/>
    <a:ln w="9525" cmpd="sng">
      <a:noFill/>
    </a:ln>
  </c:spPr>
  <c:txPr>
    <a:bodyPr/>
    <a:lstStyle/>
    <a:p>
      <a:pPr>
        <a:defRPr sz="915" b="1" i="0" u="none" strike="noStrike" baseline="0">
          <a:solidFill>
            <a:srgbClr val="000000"/>
          </a:solidFill>
          <a:latin typeface="Arial"/>
          <a:ea typeface="Arial"/>
          <a:cs typeface="Arial"/>
        </a:defRPr>
      </a:pPr>
      <a:endParaRPr lang="it-IT"/>
    </a:p>
  </c:txPr>
  <c:externalData r:id="rId2">
    <c:autoUpdate val="0"/>
  </c:externalData>
</c:chartSpace>
</file>

<file path=ppt/charts/chart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3032617809858699"/>
          <c:y val="0"/>
          <c:w val="0.71662988247158799"/>
          <c:h val="0.98456756652335897"/>
        </c:manualLayout>
      </c:layout>
      <c:pieChart>
        <c:varyColors val="1"/>
        <c:ser>
          <c:idx val="0"/>
          <c:order val="0"/>
          <c:tx>
            <c:strRef>
              <c:f>Foglio1!$B$1</c:f>
              <c:strCache>
                <c:ptCount val="1"/>
                <c:pt idx="0">
                  <c:v>Vendite</c:v>
                </c:pt>
              </c:strCache>
            </c:strRef>
          </c:tx>
          <c:spPr>
            <a:effectLst/>
          </c:spPr>
          <c:dPt>
            <c:idx val="0"/>
            <c:bubble3D val="0"/>
            <c:spPr>
              <a:solidFill>
                <a:srgbClr val="F26810"/>
              </a:solidFill>
              <a:ln>
                <a:noFill/>
              </a:ln>
              <a:effectLst/>
              <a:scene3d>
                <a:camera prst="orthographicFront"/>
                <a:lightRig rig="threePt" dir="t"/>
              </a:scene3d>
            </c:spPr>
            <c:extLst>
              <c:ext xmlns:c16="http://schemas.microsoft.com/office/drawing/2014/chart" uri="{C3380CC4-5D6E-409C-BE32-E72D297353CC}">
                <c16:uniqueId val="{00000001-E380-4097-8074-25B2E544E8EE}"/>
              </c:ext>
            </c:extLst>
          </c:dPt>
          <c:dPt>
            <c:idx val="1"/>
            <c:bubble3D val="0"/>
            <c:spPr>
              <a:solidFill>
                <a:srgbClr val="708871"/>
              </a:solidFill>
              <a:effectLst/>
              <a:scene3d>
                <a:camera prst="orthographicFront"/>
                <a:lightRig rig="threePt" dir="t"/>
              </a:scene3d>
            </c:spPr>
            <c:extLst>
              <c:ext xmlns:c16="http://schemas.microsoft.com/office/drawing/2014/chart" uri="{C3380CC4-5D6E-409C-BE32-E72D297353CC}">
                <c16:uniqueId val="{00000003-E380-4097-8074-25B2E544E8EE}"/>
              </c:ext>
            </c:extLst>
          </c:dPt>
          <c:dPt>
            <c:idx val="2"/>
            <c:bubble3D val="0"/>
            <c:spPr>
              <a:solidFill>
                <a:srgbClr val="54A8C9"/>
              </a:solidFill>
              <a:effectLst/>
              <a:scene3d>
                <a:camera prst="orthographicFront"/>
                <a:lightRig rig="threePt" dir="t"/>
              </a:scene3d>
            </c:spPr>
            <c:extLst>
              <c:ext xmlns:c16="http://schemas.microsoft.com/office/drawing/2014/chart" uri="{C3380CC4-5D6E-409C-BE32-E72D297353CC}">
                <c16:uniqueId val="{00000005-E380-4097-8074-25B2E544E8EE}"/>
              </c:ext>
            </c:extLst>
          </c:dPt>
          <c:dPt>
            <c:idx val="3"/>
            <c:bubble3D val="0"/>
            <c:spPr>
              <a:solidFill>
                <a:srgbClr val="C2B8B1"/>
              </a:solidFill>
              <a:ln>
                <a:solidFill>
                  <a:srgbClr val="A6A6A6"/>
                </a:solidFill>
              </a:ln>
              <a:effectLst/>
              <a:scene3d>
                <a:camera prst="orthographicFront"/>
                <a:lightRig rig="threePt" dir="t"/>
              </a:scene3d>
            </c:spPr>
            <c:extLst>
              <c:ext xmlns:c16="http://schemas.microsoft.com/office/drawing/2014/chart" uri="{C3380CC4-5D6E-409C-BE32-E72D297353CC}">
                <c16:uniqueId val="{00000007-E380-4097-8074-25B2E544E8EE}"/>
              </c:ext>
            </c:extLst>
          </c:dPt>
          <c:dPt>
            <c:idx val="4"/>
            <c:bubble3D val="0"/>
            <c:spPr>
              <a:solidFill>
                <a:schemeClr val="bg1">
                  <a:lumMod val="85000"/>
                </a:schemeClr>
              </a:solidFill>
              <a:effectLst/>
            </c:spPr>
            <c:extLst>
              <c:ext xmlns:c16="http://schemas.microsoft.com/office/drawing/2014/chart" uri="{C3380CC4-5D6E-409C-BE32-E72D297353CC}">
                <c16:uniqueId val="{00000009-E380-4097-8074-25B2E544E8EE}"/>
              </c:ext>
            </c:extLst>
          </c:dPt>
          <c:dLbls>
            <c:dLbl>
              <c:idx val="0"/>
              <c:spPr>
                <a:noFill/>
                <a:ln>
                  <a:noFill/>
                </a:ln>
              </c:spPr>
              <c:txPr>
                <a:bodyPr/>
                <a:lstStyle/>
                <a:p>
                  <a:pPr>
                    <a:defRPr sz="2400">
                      <a:solidFill>
                        <a:srgbClr val="FFFFFF"/>
                      </a:solidFill>
                      <a:latin typeface="Calibri"/>
                      <a:cs typeface="Calibri"/>
                    </a:defRPr>
                  </a:pPr>
                  <a:endParaRPr lang="it-IT"/>
                </a:p>
              </c:txPr>
              <c:dLblPos val="ctr"/>
              <c:showLegendKey val="0"/>
              <c:showVal val="1"/>
              <c:showCatName val="0"/>
              <c:showSerName val="0"/>
              <c:showPercent val="0"/>
              <c:showBubbleSize val="0"/>
              <c:extLst>
                <c:ext xmlns:c16="http://schemas.microsoft.com/office/drawing/2014/chart" uri="{C3380CC4-5D6E-409C-BE32-E72D297353CC}">
                  <c16:uniqueId val="{00000001-E380-4097-8074-25B2E544E8EE}"/>
                </c:ext>
              </c:extLst>
            </c:dLbl>
            <c:dLbl>
              <c:idx val="1"/>
              <c:spPr>
                <a:noFill/>
                <a:ln>
                  <a:noFill/>
                </a:ln>
              </c:spPr>
              <c:txPr>
                <a:bodyPr/>
                <a:lstStyle/>
                <a:p>
                  <a:pPr>
                    <a:defRPr sz="2400">
                      <a:solidFill>
                        <a:srgbClr val="FFFFFF"/>
                      </a:solidFill>
                      <a:latin typeface="Calibri"/>
                      <a:cs typeface="Calibri"/>
                    </a:defRPr>
                  </a:pPr>
                  <a:endParaRPr lang="it-IT"/>
                </a:p>
              </c:txPr>
              <c:dLblPos val="ctr"/>
              <c:showLegendKey val="0"/>
              <c:showVal val="1"/>
              <c:showCatName val="0"/>
              <c:showSerName val="0"/>
              <c:showPercent val="0"/>
              <c:showBubbleSize val="0"/>
              <c:extLst>
                <c:ext xmlns:c16="http://schemas.microsoft.com/office/drawing/2014/chart" uri="{C3380CC4-5D6E-409C-BE32-E72D297353CC}">
                  <c16:uniqueId val="{00000003-E380-4097-8074-25B2E544E8EE}"/>
                </c:ext>
              </c:extLst>
            </c:dLbl>
            <c:dLbl>
              <c:idx val="2"/>
              <c:spPr>
                <a:noFill/>
                <a:ln>
                  <a:noFill/>
                </a:ln>
              </c:spPr>
              <c:txPr>
                <a:bodyPr/>
                <a:lstStyle/>
                <a:p>
                  <a:pPr>
                    <a:defRPr sz="2400">
                      <a:solidFill>
                        <a:srgbClr val="FFFFFF"/>
                      </a:solidFill>
                      <a:latin typeface="Calibri"/>
                      <a:cs typeface="Calibri"/>
                    </a:defRPr>
                  </a:pPr>
                  <a:endParaRPr lang="it-IT"/>
                </a:p>
              </c:txPr>
              <c:dLblPos val="ctr"/>
              <c:showLegendKey val="0"/>
              <c:showVal val="1"/>
              <c:showCatName val="0"/>
              <c:showSerName val="0"/>
              <c:showPercent val="0"/>
              <c:showBubbleSize val="0"/>
              <c:extLst>
                <c:ext xmlns:c16="http://schemas.microsoft.com/office/drawing/2014/chart" uri="{C3380CC4-5D6E-409C-BE32-E72D297353CC}">
                  <c16:uniqueId val="{00000005-E380-4097-8074-25B2E544E8EE}"/>
                </c:ext>
              </c:extLst>
            </c:dLbl>
            <c:dLbl>
              <c:idx val="3"/>
              <c:spPr>
                <a:noFill/>
                <a:ln>
                  <a:noFill/>
                </a:ln>
              </c:spPr>
              <c:txPr>
                <a:bodyPr/>
                <a:lstStyle/>
                <a:p>
                  <a:pPr>
                    <a:defRPr sz="2400">
                      <a:solidFill>
                        <a:schemeClr val="tx1">
                          <a:lumMod val="75000"/>
                          <a:lumOff val="25000"/>
                        </a:schemeClr>
                      </a:solidFill>
                      <a:latin typeface="Calibri"/>
                      <a:cs typeface="Calibri"/>
                    </a:defRPr>
                  </a:pPr>
                  <a:endParaRPr lang="it-IT"/>
                </a:p>
              </c:txPr>
              <c:dLblPos val="ctr"/>
              <c:showLegendKey val="0"/>
              <c:showVal val="1"/>
              <c:showCatName val="0"/>
              <c:showSerName val="0"/>
              <c:showPercent val="0"/>
              <c:showBubbleSize val="0"/>
              <c:extLst>
                <c:ext xmlns:c16="http://schemas.microsoft.com/office/drawing/2014/chart" uri="{C3380CC4-5D6E-409C-BE32-E72D297353CC}">
                  <c16:uniqueId val="{00000007-E380-4097-8074-25B2E544E8EE}"/>
                </c:ext>
              </c:extLst>
            </c:dLbl>
            <c:spPr>
              <a:noFill/>
              <a:ln>
                <a:noFill/>
              </a:ln>
            </c:spPr>
            <c:txPr>
              <a:bodyPr/>
              <a:lstStyle/>
              <a:p>
                <a:pPr>
                  <a:defRPr sz="2400">
                    <a:solidFill>
                      <a:schemeClr val="tx1"/>
                    </a:solidFill>
                    <a:latin typeface="Calibri"/>
                    <a:cs typeface="Calibri"/>
                  </a:defRPr>
                </a:pPr>
                <a:endParaRPr lang="it-IT"/>
              </a:p>
            </c:txPr>
            <c:dLblPos val="ctr"/>
            <c:showLegendKey val="0"/>
            <c:showVal val="1"/>
            <c:showCatName val="0"/>
            <c:showSerName val="0"/>
            <c:showPercent val="0"/>
            <c:showBubbleSize val="0"/>
            <c:showLeaderLines val="1"/>
            <c:leaderLines>
              <c:spPr>
                <a:ln>
                  <a:solidFill>
                    <a:schemeClr val="bg1">
                      <a:lumMod val="65000"/>
                    </a:schemeClr>
                  </a:solidFill>
                </a:ln>
              </c:spPr>
            </c:leaderLines>
            <c:extLst>
              <c:ext xmlns:c15="http://schemas.microsoft.com/office/drawing/2012/chart" uri="{CE6537A1-D6FC-4f65-9D91-7224C49458BB}"/>
            </c:extLst>
          </c:dLbls>
          <c:cat>
            <c:strRef>
              <c:f>Foglio1!$A$2:$A$4</c:f>
              <c:strCache>
                <c:ptCount val="3"/>
                <c:pt idx="0">
                  <c:v>SALDO NELLE SUE CONVINZIONI</c:v>
                </c:pt>
                <c:pt idx="1">
                  <c:v>CONFUSO E NON SICURO DELLE SUE IDEE</c:v>
                </c:pt>
                <c:pt idx="2">
                  <c:v>ESTRANEO E INDIFFERENTE</c:v>
                </c:pt>
              </c:strCache>
            </c:strRef>
          </c:cat>
          <c:val>
            <c:numRef>
              <c:f>Foglio1!$B$2:$B$4</c:f>
              <c:numCache>
                <c:formatCode>0</c:formatCode>
                <c:ptCount val="3"/>
                <c:pt idx="0">
                  <c:v>48</c:v>
                </c:pt>
                <c:pt idx="1">
                  <c:v>40</c:v>
                </c:pt>
                <c:pt idx="2">
                  <c:v>12</c:v>
                </c:pt>
              </c:numCache>
            </c:numRef>
          </c:val>
          <c:extLst>
            <c:ext xmlns:c16="http://schemas.microsoft.com/office/drawing/2014/chart" uri="{C3380CC4-5D6E-409C-BE32-E72D297353CC}">
              <c16:uniqueId val="{0000000A-E380-4097-8074-25B2E544E8EE}"/>
            </c:ext>
          </c:extLst>
        </c:ser>
        <c:dLbls>
          <c:showLegendKey val="0"/>
          <c:showVal val="0"/>
          <c:showCatName val="0"/>
          <c:showSerName val="0"/>
          <c:showPercent val="0"/>
          <c:showBubbleSize val="0"/>
          <c:showLeaderLines val="1"/>
        </c:dLbls>
        <c:firstSliceAng val="330"/>
      </c:pieChart>
    </c:plotArea>
    <c:plotVisOnly val="1"/>
    <c:dispBlanksAs val="gap"/>
    <c:showDLblsOverMax val="0"/>
  </c:chart>
  <c:txPr>
    <a:bodyPr/>
    <a:lstStyle/>
    <a:p>
      <a:pPr>
        <a:defRPr sz="1798"/>
      </a:pPr>
      <a:endParaRPr lang="it-IT"/>
    </a:p>
  </c:txPr>
  <c:externalData r:id="rId2">
    <c:autoUpdate val="0"/>
  </c:externalData>
</c:chartSpace>
</file>

<file path=ppt/charts/chart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7.9310933736022701E-2"/>
          <c:y val="0.36250685424196499"/>
          <c:w val="0.87850609427246196"/>
          <c:h val="0.50071293943306805"/>
        </c:manualLayout>
      </c:layout>
      <c:barChart>
        <c:barDir val="col"/>
        <c:grouping val="clustered"/>
        <c:varyColors val="0"/>
        <c:ser>
          <c:idx val="0"/>
          <c:order val="0"/>
          <c:tx>
            <c:strRef>
              <c:f>Foglio1!$B$1</c:f>
              <c:strCache>
                <c:ptCount val="1"/>
                <c:pt idx="0">
                  <c:v>Serie 1</c:v>
                </c:pt>
              </c:strCache>
            </c:strRef>
          </c:tx>
          <c:spPr>
            <a:solidFill>
              <a:srgbClr val="F26810"/>
            </a:solidFill>
            <a:ln>
              <a:solidFill>
                <a:srgbClr val="F5910F"/>
              </a:solidFill>
            </a:ln>
          </c:spPr>
          <c:invertIfNegative val="0"/>
          <c:dPt>
            <c:idx val="0"/>
            <c:invertIfNegative val="0"/>
            <c:bubble3D val="0"/>
            <c:extLst>
              <c:ext xmlns:c16="http://schemas.microsoft.com/office/drawing/2014/chart" uri="{C3380CC4-5D6E-409C-BE32-E72D297353CC}">
                <c16:uniqueId val="{00000000-3CD3-4C61-BF90-FBFB912F51E9}"/>
              </c:ext>
            </c:extLst>
          </c:dPt>
          <c:dPt>
            <c:idx val="1"/>
            <c:invertIfNegative val="0"/>
            <c:bubble3D val="0"/>
            <c:extLst>
              <c:ext xmlns:c16="http://schemas.microsoft.com/office/drawing/2014/chart" uri="{C3380CC4-5D6E-409C-BE32-E72D297353CC}">
                <c16:uniqueId val="{00000001-3CD3-4C61-BF90-FBFB912F51E9}"/>
              </c:ext>
            </c:extLst>
          </c:dPt>
          <c:dPt>
            <c:idx val="2"/>
            <c:invertIfNegative val="0"/>
            <c:bubble3D val="0"/>
            <c:extLst>
              <c:ext xmlns:c16="http://schemas.microsoft.com/office/drawing/2014/chart" uri="{C3380CC4-5D6E-409C-BE32-E72D297353CC}">
                <c16:uniqueId val="{00000002-3CD3-4C61-BF90-FBFB912F51E9}"/>
              </c:ext>
            </c:extLst>
          </c:dPt>
          <c:dPt>
            <c:idx val="3"/>
            <c:invertIfNegative val="0"/>
            <c:bubble3D val="0"/>
            <c:extLst>
              <c:ext xmlns:c16="http://schemas.microsoft.com/office/drawing/2014/chart" uri="{C3380CC4-5D6E-409C-BE32-E72D297353CC}">
                <c16:uniqueId val="{00000003-3CD3-4C61-BF90-FBFB912F51E9}"/>
              </c:ext>
            </c:extLst>
          </c:dPt>
          <c:dPt>
            <c:idx val="4"/>
            <c:invertIfNegative val="0"/>
            <c:bubble3D val="0"/>
            <c:extLst>
              <c:ext xmlns:c16="http://schemas.microsoft.com/office/drawing/2014/chart" uri="{C3380CC4-5D6E-409C-BE32-E72D297353CC}">
                <c16:uniqueId val="{00000004-3CD3-4C61-BF90-FBFB912F51E9}"/>
              </c:ext>
            </c:extLst>
          </c:dPt>
          <c:dLbls>
            <c:dLbl>
              <c:idx val="2"/>
              <c:layout>
                <c:manualLayout>
                  <c:x val="-1.05767222307505E-7"/>
                  <c:y val="0"/>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3CD3-4C61-BF90-FBFB912F51E9}"/>
                </c:ext>
              </c:extLst>
            </c:dLbl>
            <c:dLbl>
              <c:idx val="15"/>
              <c:spPr>
                <a:noFill/>
                <a:ln>
                  <a:noFill/>
                </a:ln>
                <a:effectLst/>
              </c:spPr>
              <c:txPr>
                <a:bodyPr/>
                <a:lstStyle/>
                <a:p>
                  <a:pPr>
                    <a:defRPr sz="1600" b="1"/>
                  </a:pPr>
                  <a:endParaRPr lang="it-IT"/>
                </a:p>
              </c:txPr>
              <c:showLegendKey val="0"/>
              <c:showVal val="1"/>
              <c:showCatName val="0"/>
              <c:showSerName val="0"/>
              <c:showPercent val="0"/>
              <c:showBubbleSize val="0"/>
              <c:extLst>
                <c:ext xmlns:c16="http://schemas.microsoft.com/office/drawing/2014/chart" uri="{C3380CC4-5D6E-409C-BE32-E72D297353CC}">
                  <c16:uniqueId val="{00000005-22AE-4BDD-A2F4-42CB173AF21C}"/>
                </c:ext>
              </c:extLst>
            </c:dLbl>
            <c:spPr>
              <a:noFill/>
              <a:ln>
                <a:noFill/>
              </a:ln>
              <a:effectLst/>
            </c:spPr>
            <c:txPr>
              <a:bodyPr/>
              <a:lstStyle/>
              <a:p>
                <a:pPr>
                  <a:defRPr sz="1600"/>
                </a:pPr>
                <a:endParaRPr lang="it-IT"/>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Foglio1!$A$2:$A$17</c:f>
              <c:strCache>
                <c:ptCount val="16"/>
                <c:pt idx="0">
                  <c:v>2005</c:v>
                </c:pt>
                <c:pt idx="1">
                  <c:v>2007</c:v>
                </c:pt>
                <c:pt idx="2">
                  <c:v>2009</c:v>
                </c:pt>
                <c:pt idx="3">
                  <c:v>2010</c:v>
                </c:pt>
                <c:pt idx="4">
                  <c:v>2011</c:v>
                </c:pt>
                <c:pt idx="5">
                  <c:v>2012</c:v>
                </c:pt>
                <c:pt idx="6">
                  <c:v>2013</c:v>
                </c:pt>
                <c:pt idx="7">
                  <c:v>2014</c:v>
                </c:pt>
                <c:pt idx="8">
                  <c:v>2015</c:v>
                </c:pt>
                <c:pt idx="9">
                  <c:v>2016</c:v>
                </c:pt>
                <c:pt idx="10">
                  <c:v>2017</c:v>
                </c:pt>
                <c:pt idx="11">
                  <c:v>2018</c:v>
                </c:pt>
                <c:pt idx="12">
                  <c:v>2019</c:v>
                </c:pt>
                <c:pt idx="13">
                  <c:v>2020</c:v>
                </c:pt>
                <c:pt idx="14">
                  <c:v>2021</c:v>
                </c:pt>
                <c:pt idx="15">
                  <c:v>2022</c:v>
                </c:pt>
              </c:strCache>
            </c:strRef>
          </c:cat>
          <c:val>
            <c:numRef>
              <c:f>Foglio1!$B$2:$B$17</c:f>
              <c:numCache>
                <c:formatCode>General</c:formatCode>
                <c:ptCount val="16"/>
                <c:pt idx="0">
                  <c:v>61</c:v>
                </c:pt>
                <c:pt idx="1">
                  <c:v>60</c:v>
                </c:pt>
                <c:pt idx="2">
                  <c:v>54</c:v>
                </c:pt>
                <c:pt idx="3">
                  <c:v>58</c:v>
                </c:pt>
                <c:pt idx="4">
                  <c:v>52</c:v>
                </c:pt>
                <c:pt idx="5">
                  <c:v>52</c:v>
                </c:pt>
                <c:pt idx="6">
                  <c:v>50</c:v>
                </c:pt>
                <c:pt idx="7">
                  <c:v>44</c:v>
                </c:pt>
                <c:pt idx="8">
                  <c:v>48</c:v>
                </c:pt>
                <c:pt idx="9" formatCode="0">
                  <c:v>49</c:v>
                </c:pt>
                <c:pt idx="10" formatCode="0">
                  <c:v>47</c:v>
                </c:pt>
                <c:pt idx="11" formatCode="0">
                  <c:v>52</c:v>
                </c:pt>
                <c:pt idx="12" formatCode="0">
                  <c:v>47</c:v>
                </c:pt>
                <c:pt idx="13" formatCode="0">
                  <c:v>49</c:v>
                </c:pt>
                <c:pt idx="14" formatCode="0">
                  <c:v>50</c:v>
                </c:pt>
                <c:pt idx="15">
                  <c:v>48</c:v>
                </c:pt>
              </c:numCache>
            </c:numRef>
          </c:val>
          <c:extLst>
            <c:ext xmlns:c16="http://schemas.microsoft.com/office/drawing/2014/chart" uri="{C3380CC4-5D6E-409C-BE32-E72D297353CC}">
              <c16:uniqueId val="{00000005-3CD3-4C61-BF90-FBFB912F51E9}"/>
            </c:ext>
          </c:extLst>
        </c:ser>
        <c:dLbls>
          <c:showLegendKey val="0"/>
          <c:showVal val="0"/>
          <c:showCatName val="0"/>
          <c:showSerName val="0"/>
          <c:showPercent val="0"/>
          <c:showBubbleSize val="0"/>
        </c:dLbls>
        <c:gapWidth val="50"/>
        <c:axId val="-2115554648"/>
        <c:axId val="-2115595880"/>
      </c:barChart>
      <c:catAx>
        <c:axId val="-2115554648"/>
        <c:scaling>
          <c:orientation val="minMax"/>
        </c:scaling>
        <c:delete val="0"/>
        <c:axPos val="b"/>
        <c:numFmt formatCode="General" sourceLinked="0"/>
        <c:majorTickMark val="none"/>
        <c:minorTickMark val="none"/>
        <c:tickLblPos val="nextTo"/>
        <c:spPr>
          <a:ln w="12700" cmpd="sng">
            <a:solidFill>
              <a:schemeClr val="tx1"/>
            </a:solidFill>
          </a:ln>
          <a:effectLst/>
        </c:spPr>
        <c:txPr>
          <a:bodyPr/>
          <a:lstStyle/>
          <a:p>
            <a:pPr>
              <a:defRPr sz="1050" cap="all"/>
            </a:pPr>
            <a:endParaRPr lang="it-IT"/>
          </a:p>
        </c:txPr>
        <c:crossAx val="-2115595880"/>
        <c:crosses val="autoZero"/>
        <c:auto val="1"/>
        <c:lblAlgn val="ctr"/>
        <c:lblOffset val="100"/>
        <c:noMultiLvlLbl val="0"/>
      </c:catAx>
      <c:valAx>
        <c:axId val="-2115595880"/>
        <c:scaling>
          <c:orientation val="minMax"/>
        </c:scaling>
        <c:delete val="1"/>
        <c:axPos val="l"/>
        <c:numFmt formatCode="General" sourceLinked="1"/>
        <c:majorTickMark val="out"/>
        <c:minorTickMark val="none"/>
        <c:tickLblPos val="nextTo"/>
        <c:crossAx val="-2115554648"/>
        <c:crosses val="autoZero"/>
        <c:crossBetween val="between"/>
      </c:valAx>
    </c:plotArea>
    <c:plotVisOnly val="1"/>
    <c:dispBlanksAs val="gap"/>
    <c:showDLblsOverMax val="0"/>
  </c:chart>
  <c:txPr>
    <a:bodyPr/>
    <a:lstStyle/>
    <a:p>
      <a:pPr>
        <a:defRPr sz="1800">
          <a:latin typeface="Calibri"/>
          <a:cs typeface="Calibri"/>
        </a:defRPr>
      </a:pPr>
      <a:endParaRPr lang="it-IT"/>
    </a:p>
  </c:txPr>
  <c:externalData r:id="rId2">
    <c:autoUpdate val="0"/>
  </c:externalData>
</c:chartSpace>
</file>

<file path=ppt/charts/chart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1.9950124688279301E-2"/>
          <c:y val="0.15421812698944501"/>
          <c:w val="0.93786690877474899"/>
          <c:h val="0.65835583849891099"/>
        </c:manualLayout>
      </c:layout>
      <c:barChart>
        <c:barDir val="col"/>
        <c:grouping val="clustered"/>
        <c:varyColors val="0"/>
        <c:ser>
          <c:idx val="0"/>
          <c:order val="0"/>
          <c:tx>
            <c:strRef>
              <c:f>Foglio1!$B$1</c:f>
              <c:strCache>
                <c:ptCount val="1"/>
                <c:pt idx="0">
                  <c:v>Serie 1</c:v>
                </c:pt>
              </c:strCache>
            </c:strRef>
          </c:tx>
          <c:spPr>
            <a:solidFill>
              <a:srgbClr val="9F0101"/>
            </a:solidFill>
            <a:ln>
              <a:solidFill>
                <a:srgbClr val="9F0101"/>
              </a:solidFill>
            </a:ln>
          </c:spPr>
          <c:invertIfNegative val="0"/>
          <c:dPt>
            <c:idx val="0"/>
            <c:invertIfNegative val="0"/>
            <c:bubble3D val="0"/>
            <c:spPr>
              <a:solidFill>
                <a:srgbClr val="F5910F"/>
              </a:solidFill>
              <a:ln>
                <a:noFill/>
              </a:ln>
            </c:spPr>
            <c:extLst>
              <c:ext xmlns:c16="http://schemas.microsoft.com/office/drawing/2014/chart" uri="{C3380CC4-5D6E-409C-BE32-E72D297353CC}">
                <c16:uniqueId val="{00000001-E228-4B00-81E7-7F23FC4A7C02}"/>
              </c:ext>
            </c:extLst>
          </c:dPt>
          <c:dPt>
            <c:idx val="1"/>
            <c:invertIfNegative val="0"/>
            <c:bubble3D val="0"/>
            <c:spPr>
              <a:solidFill>
                <a:srgbClr val="F5910F"/>
              </a:solidFill>
              <a:ln>
                <a:noFill/>
              </a:ln>
            </c:spPr>
            <c:extLst>
              <c:ext xmlns:c16="http://schemas.microsoft.com/office/drawing/2014/chart" uri="{C3380CC4-5D6E-409C-BE32-E72D297353CC}">
                <c16:uniqueId val="{00000003-E228-4B00-81E7-7F23FC4A7C02}"/>
              </c:ext>
            </c:extLst>
          </c:dPt>
          <c:dPt>
            <c:idx val="2"/>
            <c:invertIfNegative val="0"/>
            <c:bubble3D val="0"/>
            <c:spPr>
              <a:solidFill>
                <a:srgbClr val="54A8C9"/>
              </a:solidFill>
              <a:ln>
                <a:noFill/>
              </a:ln>
            </c:spPr>
            <c:extLst>
              <c:ext xmlns:c16="http://schemas.microsoft.com/office/drawing/2014/chart" uri="{C3380CC4-5D6E-409C-BE32-E72D297353CC}">
                <c16:uniqueId val="{00000005-E228-4B00-81E7-7F23FC4A7C02}"/>
              </c:ext>
            </c:extLst>
          </c:dPt>
          <c:dPt>
            <c:idx val="3"/>
            <c:invertIfNegative val="0"/>
            <c:bubble3D val="0"/>
            <c:spPr>
              <a:solidFill>
                <a:srgbClr val="54A8C9"/>
              </a:solidFill>
              <a:ln>
                <a:noFill/>
              </a:ln>
            </c:spPr>
            <c:extLst>
              <c:ext xmlns:c16="http://schemas.microsoft.com/office/drawing/2014/chart" uri="{C3380CC4-5D6E-409C-BE32-E72D297353CC}">
                <c16:uniqueId val="{00000007-E228-4B00-81E7-7F23FC4A7C02}"/>
              </c:ext>
            </c:extLst>
          </c:dPt>
          <c:dPt>
            <c:idx val="4"/>
            <c:invertIfNegative val="0"/>
            <c:bubble3D val="0"/>
            <c:spPr>
              <a:solidFill>
                <a:schemeClr val="accent5"/>
              </a:solidFill>
              <a:ln>
                <a:noFill/>
              </a:ln>
            </c:spPr>
            <c:extLst>
              <c:ext xmlns:c16="http://schemas.microsoft.com/office/drawing/2014/chart" uri="{C3380CC4-5D6E-409C-BE32-E72D297353CC}">
                <c16:uniqueId val="{00000009-E228-4B00-81E7-7F23FC4A7C02}"/>
              </c:ext>
            </c:extLst>
          </c:dPt>
          <c:dLbls>
            <c:dLbl>
              <c:idx val="2"/>
              <c:layout>
                <c:manualLayout>
                  <c:x val="-1.05767222307505E-7"/>
                  <c:y val="0"/>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E228-4B00-81E7-7F23FC4A7C02}"/>
                </c:ext>
              </c:extLst>
            </c:dLbl>
            <c:spPr>
              <a:noFill/>
              <a:ln>
                <a:noFill/>
              </a:ln>
              <a:effectLst/>
            </c:spPr>
            <c:txPr>
              <a:bodyPr/>
              <a:lstStyle/>
              <a:p>
                <a:pPr>
                  <a:defRPr sz="1800"/>
                </a:pPr>
                <a:endParaRPr lang="it-IT"/>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Foglio1!$A$2:$A$5</c:f>
              <c:strCache>
                <c:ptCount val="4"/>
                <c:pt idx="0">
                  <c:v>molto</c:v>
                </c:pt>
                <c:pt idx="1">
                  <c:v>abbastanza</c:v>
                </c:pt>
                <c:pt idx="2">
                  <c:v>poco </c:v>
                </c:pt>
                <c:pt idx="3">
                  <c:v>per niente</c:v>
                </c:pt>
              </c:strCache>
            </c:strRef>
          </c:cat>
          <c:val>
            <c:numRef>
              <c:f>Foglio1!$B$2:$B$5</c:f>
              <c:numCache>
                <c:formatCode>0</c:formatCode>
                <c:ptCount val="4"/>
                <c:pt idx="0">
                  <c:v>11</c:v>
                </c:pt>
                <c:pt idx="1">
                  <c:v>48</c:v>
                </c:pt>
                <c:pt idx="2">
                  <c:v>31</c:v>
                </c:pt>
                <c:pt idx="3">
                  <c:v>10</c:v>
                </c:pt>
              </c:numCache>
            </c:numRef>
          </c:val>
          <c:extLst>
            <c:ext xmlns:c16="http://schemas.microsoft.com/office/drawing/2014/chart" uri="{C3380CC4-5D6E-409C-BE32-E72D297353CC}">
              <c16:uniqueId val="{0000000A-E228-4B00-81E7-7F23FC4A7C02}"/>
            </c:ext>
          </c:extLst>
        </c:ser>
        <c:dLbls>
          <c:showLegendKey val="0"/>
          <c:showVal val="0"/>
          <c:showCatName val="0"/>
          <c:showSerName val="0"/>
          <c:showPercent val="0"/>
          <c:showBubbleSize val="0"/>
        </c:dLbls>
        <c:gapWidth val="50"/>
        <c:axId val="2112139752"/>
        <c:axId val="2112129144"/>
      </c:barChart>
      <c:catAx>
        <c:axId val="2112139752"/>
        <c:scaling>
          <c:orientation val="minMax"/>
        </c:scaling>
        <c:delete val="0"/>
        <c:axPos val="b"/>
        <c:numFmt formatCode="General" sourceLinked="0"/>
        <c:majorTickMark val="none"/>
        <c:minorTickMark val="none"/>
        <c:tickLblPos val="nextTo"/>
        <c:spPr>
          <a:ln w="12700" cmpd="sng">
            <a:solidFill>
              <a:schemeClr val="tx1"/>
            </a:solidFill>
          </a:ln>
          <a:effectLst/>
        </c:spPr>
        <c:txPr>
          <a:bodyPr/>
          <a:lstStyle/>
          <a:p>
            <a:pPr>
              <a:defRPr sz="1050" cap="all"/>
            </a:pPr>
            <a:endParaRPr lang="it-IT"/>
          </a:p>
        </c:txPr>
        <c:crossAx val="2112129144"/>
        <c:crosses val="autoZero"/>
        <c:auto val="1"/>
        <c:lblAlgn val="ctr"/>
        <c:lblOffset val="100"/>
        <c:noMultiLvlLbl val="0"/>
      </c:catAx>
      <c:valAx>
        <c:axId val="2112129144"/>
        <c:scaling>
          <c:orientation val="minMax"/>
        </c:scaling>
        <c:delete val="1"/>
        <c:axPos val="l"/>
        <c:numFmt formatCode="0" sourceLinked="1"/>
        <c:majorTickMark val="out"/>
        <c:minorTickMark val="none"/>
        <c:tickLblPos val="nextTo"/>
        <c:crossAx val="2112139752"/>
        <c:crosses val="autoZero"/>
        <c:crossBetween val="between"/>
      </c:valAx>
    </c:plotArea>
    <c:plotVisOnly val="1"/>
    <c:dispBlanksAs val="gap"/>
    <c:showDLblsOverMax val="0"/>
  </c:chart>
  <c:txPr>
    <a:bodyPr/>
    <a:lstStyle/>
    <a:p>
      <a:pPr>
        <a:defRPr sz="1800">
          <a:latin typeface="Calibri"/>
          <a:cs typeface="Calibri"/>
        </a:defRPr>
      </a:pPr>
      <a:endParaRPr lang="it-IT"/>
    </a:p>
  </c:txPr>
  <c:externalData r:id="rId2">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1.9950124688279301E-2"/>
          <c:y val="7.8060432296877397E-2"/>
          <c:w val="0.64423375605751798"/>
          <c:h val="0.77449220747443603"/>
        </c:manualLayout>
      </c:layout>
      <c:barChart>
        <c:barDir val="col"/>
        <c:grouping val="clustered"/>
        <c:varyColors val="0"/>
        <c:ser>
          <c:idx val="0"/>
          <c:order val="0"/>
          <c:tx>
            <c:strRef>
              <c:f>Foglio1!$B$1</c:f>
              <c:strCache>
                <c:ptCount val="1"/>
                <c:pt idx="0">
                  <c:v>IN SENSO PIÙ RESTRITTIVO</c:v>
                </c:pt>
              </c:strCache>
            </c:strRef>
          </c:tx>
          <c:spPr>
            <a:solidFill>
              <a:srgbClr val="54A8C9"/>
            </a:solidFill>
            <a:ln>
              <a:solidFill>
                <a:srgbClr val="54A8C9"/>
              </a:solidFill>
            </a:ln>
          </c:spPr>
          <c:invertIfNegative val="0"/>
          <c:dPt>
            <c:idx val="0"/>
            <c:invertIfNegative val="0"/>
            <c:bubble3D val="0"/>
            <c:extLst>
              <c:ext xmlns:c16="http://schemas.microsoft.com/office/drawing/2014/chart" uri="{C3380CC4-5D6E-409C-BE32-E72D297353CC}">
                <c16:uniqueId val="{00000000-3C31-46EC-B76C-26CED21D4877}"/>
              </c:ext>
            </c:extLst>
          </c:dPt>
          <c:dPt>
            <c:idx val="1"/>
            <c:invertIfNegative val="0"/>
            <c:bubble3D val="0"/>
            <c:spPr>
              <a:solidFill>
                <a:srgbClr val="54A8C9"/>
              </a:solidFill>
              <a:ln>
                <a:solidFill>
                  <a:srgbClr val="54A8C9"/>
                </a:solidFill>
              </a:ln>
            </c:spPr>
            <c:extLst>
              <c:ext xmlns:c16="http://schemas.microsoft.com/office/drawing/2014/chart" uri="{C3380CC4-5D6E-409C-BE32-E72D297353CC}">
                <c16:uniqueId val="{00000002-3C31-46EC-B76C-26CED21D4877}"/>
              </c:ext>
            </c:extLst>
          </c:dPt>
          <c:dPt>
            <c:idx val="2"/>
            <c:invertIfNegative val="0"/>
            <c:bubble3D val="0"/>
            <c:spPr>
              <a:solidFill>
                <a:srgbClr val="54A8C9"/>
              </a:solidFill>
              <a:ln>
                <a:solidFill>
                  <a:srgbClr val="54A8C9"/>
                </a:solidFill>
              </a:ln>
            </c:spPr>
            <c:extLst>
              <c:ext xmlns:c16="http://schemas.microsoft.com/office/drawing/2014/chart" uri="{C3380CC4-5D6E-409C-BE32-E72D297353CC}">
                <c16:uniqueId val="{00000004-3C31-46EC-B76C-26CED21D4877}"/>
              </c:ext>
            </c:extLst>
          </c:dPt>
          <c:dPt>
            <c:idx val="3"/>
            <c:invertIfNegative val="0"/>
            <c:bubble3D val="0"/>
            <c:spPr>
              <a:solidFill>
                <a:srgbClr val="54A8C9"/>
              </a:solidFill>
              <a:ln>
                <a:solidFill>
                  <a:srgbClr val="54A8C9"/>
                </a:solidFill>
              </a:ln>
            </c:spPr>
            <c:extLst>
              <c:ext xmlns:c16="http://schemas.microsoft.com/office/drawing/2014/chart" uri="{C3380CC4-5D6E-409C-BE32-E72D297353CC}">
                <c16:uniqueId val="{00000006-3C31-46EC-B76C-26CED21D4877}"/>
              </c:ext>
            </c:extLst>
          </c:dPt>
          <c:dPt>
            <c:idx val="4"/>
            <c:invertIfNegative val="0"/>
            <c:bubble3D val="0"/>
            <c:spPr>
              <a:solidFill>
                <a:srgbClr val="54A8C9"/>
              </a:solidFill>
              <a:ln>
                <a:solidFill>
                  <a:srgbClr val="54A8C9"/>
                </a:solidFill>
              </a:ln>
            </c:spPr>
            <c:extLst>
              <c:ext xmlns:c16="http://schemas.microsoft.com/office/drawing/2014/chart" uri="{C3380CC4-5D6E-409C-BE32-E72D297353CC}">
                <c16:uniqueId val="{00000008-3C31-46EC-B76C-26CED21D4877}"/>
              </c:ext>
            </c:extLst>
          </c:dPt>
          <c:dLbls>
            <c:dLbl>
              <c:idx val="2"/>
              <c:layout>
                <c:manualLayout>
                  <c:x val="-1.05767222307505E-7"/>
                  <c:y val="0"/>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3C31-46EC-B76C-26CED21D4877}"/>
                </c:ext>
              </c:extLst>
            </c:dLbl>
            <c:spPr>
              <a:noFill/>
              <a:ln>
                <a:noFill/>
              </a:ln>
              <a:effectLst/>
            </c:spPr>
            <c:txPr>
              <a:bodyPr/>
              <a:lstStyle/>
              <a:p>
                <a:pPr>
                  <a:defRPr sz="1800"/>
                </a:pPr>
                <a:endParaRPr lang="it-IT"/>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Foglio1!$A$2:$A$11</c:f>
              <c:numCache>
                <c:formatCode>0</c:formatCode>
                <c:ptCount val="10"/>
                <c:pt idx="0">
                  <c:v>2013</c:v>
                </c:pt>
                <c:pt idx="1">
                  <c:v>2014</c:v>
                </c:pt>
                <c:pt idx="2">
                  <c:v>2015</c:v>
                </c:pt>
                <c:pt idx="3">
                  <c:v>2016</c:v>
                </c:pt>
                <c:pt idx="4">
                  <c:v>2017</c:v>
                </c:pt>
                <c:pt idx="5">
                  <c:v>2018</c:v>
                </c:pt>
                <c:pt idx="6">
                  <c:v>2019</c:v>
                </c:pt>
                <c:pt idx="7">
                  <c:v>2020</c:v>
                </c:pt>
                <c:pt idx="8">
                  <c:v>2021</c:v>
                </c:pt>
                <c:pt idx="9">
                  <c:v>2022</c:v>
                </c:pt>
              </c:numCache>
            </c:numRef>
          </c:cat>
          <c:val>
            <c:numRef>
              <c:f>Foglio1!$B$2:$B$11</c:f>
              <c:numCache>
                <c:formatCode>0</c:formatCode>
                <c:ptCount val="10"/>
                <c:pt idx="0">
                  <c:v>37</c:v>
                </c:pt>
                <c:pt idx="1">
                  <c:v>31</c:v>
                </c:pt>
                <c:pt idx="2">
                  <c:v>32</c:v>
                </c:pt>
                <c:pt idx="3">
                  <c:v>30</c:v>
                </c:pt>
                <c:pt idx="4">
                  <c:v>23</c:v>
                </c:pt>
                <c:pt idx="5">
                  <c:v>28</c:v>
                </c:pt>
                <c:pt idx="6">
                  <c:v>26</c:v>
                </c:pt>
                <c:pt idx="7">
                  <c:v>29</c:v>
                </c:pt>
                <c:pt idx="8">
                  <c:v>23</c:v>
                </c:pt>
                <c:pt idx="9">
                  <c:v>20</c:v>
                </c:pt>
              </c:numCache>
            </c:numRef>
          </c:val>
          <c:extLst>
            <c:ext xmlns:c16="http://schemas.microsoft.com/office/drawing/2014/chart" uri="{C3380CC4-5D6E-409C-BE32-E72D297353CC}">
              <c16:uniqueId val="{00000009-3C31-46EC-B76C-26CED21D4877}"/>
            </c:ext>
          </c:extLst>
        </c:ser>
        <c:ser>
          <c:idx val="1"/>
          <c:order val="1"/>
          <c:tx>
            <c:strRef>
              <c:f>Foglio1!$C$1</c:f>
              <c:strCache>
                <c:ptCount val="1"/>
                <c:pt idx="0">
                  <c:v>IN MODO DA FACILITARE ALLE DONNE LA POSSIBILITÀ DI INTERROMPERE LA GRAVIDANZA</c:v>
                </c:pt>
              </c:strCache>
            </c:strRef>
          </c:tx>
          <c:spPr>
            <a:solidFill>
              <a:srgbClr val="CA5817"/>
            </a:solidFill>
          </c:spPr>
          <c:invertIfNegative val="0"/>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Foglio1!$A$2:$A$11</c:f>
              <c:numCache>
                <c:formatCode>0</c:formatCode>
                <c:ptCount val="10"/>
                <c:pt idx="0">
                  <c:v>2013</c:v>
                </c:pt>
                <c:pt idx="1">
                  <c:v>2014</c:v>
                </c:pt>
                <c:pt idx="2">
                  <c:v>2015</c:v>
                </c:pt>
                <c:pt idx="3">
                  <c:v>2016</c:v>
                </c:pt>
                <c:pt idx="4">
                  <c:v>2017</c:v>
                </c:pt>
                <c:pt idx="5">
                  <c:v>2018</c:v>
                </c:pt>
                <c:pt idx="6">
                  <c:v>2019</c:v>
                </c:pt>
                <c:pt idx="7">
                  <c:v>2020</c:v>
                </c:pt>
                <c:pt idx="8">
                  <c:v>2021</c:v>
                </c:pt>
                <c:pt idx="9">
                  <c:v>2022</c:v>
                </c:pt>
              </c:numCache>
            </c:numRef>
          </c:cat>
          <c:val>
            <c:numRef>
              <c:f>Foglio1!$C$2:$C$11</c:f>
              <c:numCache>
                <c:formatCode>General</c:formatCode>
                <c:ptCount val="10"/>
                <c:pt idx="0">
                  <c:v>63</c:v>
                </c:pt>
                <c:pt idx="1">
                  <c:v>69</c:v>
                </c:pt>
                <c:pt idx="2">
                  <c:v>68</c:v>
                </c:pt>
                <c:pt idx="3">
                  <c:v>70</c:v>
                </c:pt>
                <c:pt idx="4">
                  <c:v>77</c:v>
                </c:pt>
                <c:pt idx="5">
                  <c:v>72</c:v>
                </c:pt>
                <c:pt idx="6">
                  <c:v>74</c:v>
                </c:pt>
                <c:pt idx="7">
                  <c:v>71</c:v>
                </c:pt>
                <c:pt idx="8">
                  <c:v>77</c:v>
                </c:pt>
                <c:pt idx="9">
                  <c:v>80</c:v>
                </c:pt>
              </c:numCache>
            </c:numRef>
          </c:val>
          <c:extLst>
            <c:ext xmlns:c16="http://schemas.microsoft.com/office/drawing/2014/chart" uri="{C3380CC4-5D6E-409C-BE32-E72D297353CC}">
              <c16:uniqueId val="{0000000A-3C31-46EC-B76C-26CED21D4877}"/>
            </c:ext>
          </c:extLst>
        </c:ser>
        <c:dLbls>
          <c:showLegendKey val="0"/>
          <c:showVal val="0"/>
          <c:showCatName val="0"/>
          <c:showSerName val="0"/>
          <c:showPercent val="0"/>
          <c:showBubbleSize val="0"/>
        </c:dLbls>
        <c:gapWidth val="50"/>
        <c:axId val="1764012232"/>
        <c:axId val="2133146776"/>
      </c:barChart>
      <c:catAx>
        <c:axId val="1764012232"/>
        <c:scaling>
          <c:orientation val="minMax"/>
        </c:scaling>
        <c:delete val="0"/>
        <c:axPos val="b"/>
        <c:numFmt formatCode="0" sourceLinked="1"/>
        <c:majorTickMark val="none"/>
        <c:minorTickMark val="none"/>
        <c:tickLblPos val="nextTo"/>
        <c:spPr>
          <a:ln w="12700" cmpd="sng">
            <a:solidFill>
              <a:schemeClr val="tx1"/>
            </a:solidFill>
          </a:ln>
          <a:effectLst/>
        </c:spPr>
        <c:txPr>
          <a:bodyPr/>
          <a:lstStyle/>
          <a:p>
            <a:pPr>
              <a:defRPr sz="1050" cap="all"/>
            </a:pPr>
            <a:endParaRPr lang="it-IT"/>
          </a:p>
        </c:txPr>
        <c:crossAx val="2133146776"/>
        <c:crosses val="autoZero"/>
        <c:auto val="1"/>
        <c:lblAlgn val="ctr"/>
        <c:lblOffset val="100"/>
        <c:noMultiLvlLbl val="0"/>
      </c:catAx>
      <c:valAx>
        <c:axId val="2133146776"/>
        <c:scaling>
          <c:orientation val="minMax"/>
        </c:scaling>
        <c:delete val="1"/>
        <c:axPos val="l"/>
        <c:numFmt formatCode="0" sourceLinked="1"/>
        <c:majorTickMark val="out"/>
        <c:minorTickMark val="none"/>
        <c:tickLblPos val="nextTo"/>
        <c:crossAx val="1764012232"/>
        <c:crosses val="autoZero"/>
        <c:crossBetween val="between"/>
      </c:valAx>
    </c:plotArea>
    <c:legend>
      <c:legendPos val="r"/>
      <c:layout>
        <c:manualLayout>
          <c:xMode val="edge"/>
          <c:yMode val="edge"/>
          <c:x val="0.70382679521650604"/>
          <c:y val="0.19920304326315599"/>
          <c:w val="0.28678857901427601"/>
          <c:h val="0.60159342508250102"/>
        </c:manualLayout>
      </c:layout>
      <c:overlay val="0"/>
      <c:spPr>
        <a:ln>
          <a:solidFill>
            <a:srgbClr val="54A8C9"/>
          </a:solidFill>
        </a:ln>
      </c:spPr>
      <c:txPr>
        <a:bodyPr/>
        <a:lstStyle/>
        <a:p>
          <a:pPr>
            <a:defRPr sz="1200"/>
          </a:pPr>
          <a:endParaRPr lang="it-IT"/>
        </a:p>
      </c:txPr>
    </c:legend>
    <c:plotVisOnly val="1"/>
    <c:dispBlanksAs val="gap"/>
    <c:showDLblsOverMax val="0"/>
  </c:chart>
  <c:txPr>
    <a:bodyPr/>
    <a:lstStyle/>
    <a:p>
      <a:pPr>
        <a:defRPr sz="1800">
          <a:latin typeface="Calibri"/>
          <a:cs typeface="Calibri"/>
        </a:defRPr>
      </a:pPr>
      <a:endParaRPr lang="it-IT"/>
    </a:p>
  </c:txPr>
  <c:externalData r:id="rId2">
    <c:autoUpdate val="0"/>
  </c:externalData>
</c:chartSpace>
</file>

<file path=ppt/charts/chart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3032617809858699"/>
          <c:y val="0"/>
          <c:w val="0.71662988247158799"/>
          <c:h val="0.98456756652335897"/>
        </c:manualLayout>
      </c:layout>
      <c:pieChart>
        <c:varyColors val="1"/>
        <c:ser>
          <c:idx val="0"/>
          <c:order val="0"/>
          <c:tx>
            <c:strRef>
              <c:f>Foglio1!$B$1</c:f>
              <c:strCache>
                <c:ptCount val="1"/>
                <c:pt idx="0">
                  <c:v>Vendite</c:v>
                </c:pt>
              </c:strCache>
            </c:strRef>
          </c:tx>
          <c:spPr>
            <a:effectLst/>
          </c:spPr>
          <c:dPt>
            <c:idx val="0"/>
            <c:bubble3D val="0"/>
            <c:spPr>
              <a:solidFill>
                <a:srgbClr val="54A8C9"/>
              </a:solidFill>
              <a:ln>
                <a:noFill/>
              </a:ln>
              <a:effectLst/>
              <a:scene3d>
                <a:camera prst="orthographicFront"/>
                <a:lightRig rig="threePt" dir="t"/>
              </a:scene3d>
            </c:spPr>
            <c:extLst>
              <c:ext xmlns:c16="http://schemas.microsoft.com/office/drawing/2014/chart" uri="{C3380CC4-5D6E-409C-BE32-E72D297353CC}">
                <c16:uniqueId val="{00000001-B902-49F0-95A6-C659892F3ADD}"/>
              </c:ext>
            </c:extLst>
          </c:dPt>
          <c:dPt>
            <c:idx val="1"/>
            <c:bubble3D val="0"/>
            <c:spPr>
              <a:solidFill>
                <a:sysClr val="window" lastClr="FFFFFF">
                  <a:lumMod val="50000"/>
                </a:sysClr>
              </a:solidFill>
              <a:effectLst/>
              <a:scene3d>
                <a:camera prst="orthographicFront"/>
                <a:lightRig rig="threePt" dir="t"/>
              </a:scene3d>
            </c:spPr>
            <c:extLst>
              <c:ext xmlns:c16="http://schemas.microsoft.com/office/drawing/2014/chart" uri="{C3380CC4-5D6E-409C-BE32-E72D297353CC}">
                <c16:uniqueId val="{00000003-B902-49F0-95A6-C659892F3ADD}"/>
              </c:ext>
            </c:extLst>
          </c:dPt>
          <c:dPt>
            <c:idx val="2"/>
            <c:bubble3D val="0"/>
            <c:spPr>
              <a:solidFill>
                <a:srgbClr val="F5910C"/>
              </a:solidFill>
              <a:effectLst/>
              <a:scene3d>
                <a:camera prst="orthographicFront"/>
                <a:lightRig rig="threePt" dir="t"/>
              </a:scene3d>
            </c:spPr>
            <c:extLst>
              <c:ext xmlns:c16="http://schemas.microsoft.com/office/drawing/2014/chart" uri="{C3380CC4-5D6E-409C-BE32-E72D297353CC}">
                <c16:uniqueId val="{00000005-B902-49F0-95A6-C659892F3ADD}"/>
              </c:ext>
            </c:extLst>
          </c:dPt>
          <c:dPt>
            <c:idx val="3"/>
            <c:bubble3D val="0"/>
            <c:spPr>
              <a:solidFill>
                <a:srgbClr val="C2B8B1"/>
              </a:solidFill>
              <a:ln>
                <a:solidFill>
                  <a:srgbClr val="A6A6A6"/>
                </a:solidFill>
              </a:ln>
              <a:effectLst/>
              <a:scene3d>
                <a:camera prst="orthographicFront"/>
                <a:lightRig rig="threePt" dir="t"/>
              </a:scene3d>
            </c:spPr>
            <c:extLst>
              <c:ext xmlns:c16="http://schemas.microsoft.com/office/drawing/2014/chart" uri="{C3380CC4-5D6E-409C-BE32-E72D297353CC}">
                <c16:uniqueId val="{00000007-B902-49F0-95A6-C659892F3ADD}"/>
              </c:ext>
            </c:extLst>
          </c:dPt>
          <c:dPt>
            <c:idx val="4"/>
            <c:bubble3D val="0"/>
            <c:spPr>
              <a:solidFill>
                <a:schemeClr val="bg1">
                  <a:lumMod val="85000"/>
                </a:schemeClr>
              </a:solidFill>
              <a:effectLst/>
            </c:spPr>
            <c:extLst>
              <c:ext xmlns:c16="http://schemas.microsoft.com/office/drawing/2014/chart" uri="{C3380CC4-5D6E-409C-BE32-E72D297353CC}">
                <c16:uniqueId val="{00000009-B902-49F0-95A6-C659892F3ADD}"/>
              </c:ext>
            </c:extLst>
          </c:dPt>
          <c:dLbls>
            <c:dLbl>
              <c:idx val="0"/>
              <c:spPr>
                <a:noFill/>
                <a:ln>
                  <a:noFill/>
                </a:ln>
              </c:spPr>
              <c:txPr>
                <a:bodyPr/>
                <a:lstStyle/>
                <a:p>
                  <a:pPr>
                    <a:defRPr sz="2400">
                      <a:solidFill>
                        <a:srgbClr val="FFFFFF"/>
                      </a:solidFill>
                      <a:latin typeface="Calibri"/>
                      <a:cs typeface="Calibri"/>
                    </a:defRPr>
                  </a:pPr>
                  <a:endParaRPr lang="it-IT"/>
                </a:p>
              </c:txPr>
              <c:dLblPos val="ctr"/>
              <c:showLegendKey val="0"/>
              <c:showVal val="1"/>
              <c:showCatName val="0"/>
              <c:showSerName val="0"/>
              <c:showPercent val="0"/>
              <c:showBubbleSize val="0"/>
              <c:extLst>
                <c:ext xmlns:c16="http://schemas.microsoft.com/office/drawing/2014/chart" uri="{C3380CC4-5D6E-409C-BE32-E72D297353CC}">
                  <c16:uniqueId val="{00000001-B902-49F0-95A6-C659892F3ADD}"/>
                </c:ext>
              </c:extLst>
            </c:dLbl>
            <c:dLbl>
              <c:idx val="1"/>
              <c:spPr>
                <a:noFill/>
                <a:ln>
                  <a:noFill/>
                </a:ln>
              </c:spPr>
              <c:txPr>
                <a:bodyPr/>
                <a:lstStyle/>
                <a:p>
                  <a:pPr>
                    <a:defRPr sz="2400">
                      <a:solidFill>
                        <a:srgbClr val="FFFFFF"/>
                      </a:solidFill>
                      <a:latin typeface="Calibri"/>
                      <a:cs typeface="Calibri"/>
                    </a:defRPr>
                  </a:pPr>
                  <a:endParaRPr lang="it-IT"/>
                </a:p>
              </c:txPr>
              <c:dLblPos val="ctr"/>
              <c:showLegendKey val="0"/>
              <c:showVal val="1"/>
              <c:showCatName val="0"/>
              <c:showSerName val="0"/>
              <c:showPercent val="0"/>
              <c:showBubbleSize val="0"/>
              <c:extLst>
                <c:ext xmlns:c16="http://schemas.microsoft.com/office/drawing/2014/chart" uri="{C3380CC4-5D6E-409C-BE32-E72D297353CC}">
                  <c16:uniqueId val="{00000003-B902-49F0-95A6-C659892F3ADD}"/>
                </c:ext>
              </c:extLst>
            </c:dLbl>
            <c:dLbl>
              <c:idx val="2"/>
              <c:layout>
                <c:manualLayout>
                  <c:x val="9.8373532156493498E-2"/>
                  <c:y val="0.15618116173030999"/>
                </c:manualLayout>
              </c:layout>
              <c:spPr>
                <a:noFill/>
                <a:ln>
                  <a:noFill/>
                </a:ln>
              </c:spPr>
              <c:txPr>
                <a:bodyPr/>
                <a:lstStyle/>
                <a:p>
                  <a:pPr>
                    <a:defRPr sz="2400">
                      <a:solidFill>
                        <a:srgbClr val="FFFFFF"/>
                      </a:solidFill>
                      <a:latin typeface="Calibri"/>
                      <a:cs typeface="Calibri"/>
                    </a:defRPr>
                  </a:pPr>
                  <a:endParaRPr lang="it-IT"/>
                </a:p>
              </c:txPr>
              <c:dLblPos val="bestFi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B902-49F0-95A6-C659892F3ADD}"/>
                </c:ext>
              </c:extLst>
            </c:dLbl>
            <c:dLbl>
              <c:idx val="3"/>
              <c:spPr>
                <a:noFill/>
                <a:ln>
                  <a:noFill/>
                </a:ln>
              </c:spPr>
              <c:txPr>
                <a:bodyPr/>
                <a:lstStyle/>
                <a:p>
                  <a:pPr>
                    <a:defRPr sz="2400">
                      <a:solidFill>
                        <a:schemeClr val="tx1">
                          <a:lumMod val="75000"/>
                          <a:lumOff val="25000"/>
                        </a:schemeClr>
                      </a:solidFill>
                      <a:latin typeface="Calibri"/>
                      <a:cs typeface="Calibri"/>
                    </a:defRPr>
                  </a:pPr>
                  <a:endParaRPr lang="it-IT"/>
                </a:p>
              </c:txPr>
              <c:dLblPos val="ctr"/>
              <c:showLegendKey val="0"/>
              <c:showVal val="1"/>
              <c:showCatName val="0"/>
              <c:showSerName val="0"/>
              <c:showPercent val="0"/>
              <c:showBubbleSize val="0"/>
              <c:extLst>
                <c:ext xmlns:c16="http://schemas.microsoft.com/office/drawing/2014/chart" uri="{C3380CC4-5D6E-409C-BE32-E72D297353CC}">
                  <c16:uniqueId val="{00000007-B902-49F0-95A6-C659892F3ADD}"/>
                </c:ext>
              </c:extLst>
            </c:dLbl>
            <c:spPr>
              <a:noFill/>
              <a:ln>
                <a:noFill/>
              </a:ln>
            </c:spPr>
            <c:txPr>
              <a:bodyPr/>
              <a:lstStyle/>
              <a:p>
                <a:pPr>
                  <a:defRPr sz="2400">
                    <a:solidFill>
                      <a:schemeClr val="tx1"/>
                    </a:solidFill>
                    <a:latin typeface="Calibri"/>
                    <a:cs typeface="Calibri"/>
                  </a:defRPr>
                </a:pPr>
                <a:endParaRPr lang="it-IT"/>
              </a:p>
            </c:txPr>
            <c:dLblPos val="ctr"/>
            <c:showLegendKey val="0"/>
            <c:showVal val="1"/>
            <c:showCatName val="0"/>
            <c:showSerName val="0"/>
            <c:showPercent val="0"/>
            <c:showBubbleSize val="0"/>
            <c:showLeaderLines val="1"/>
            <c:leaderLines>
              <c:spPr>
                <a:ln>
                  <a:solidFill>
                    <a:schemeClr val="bg1">
                      <a:lumMod val="65000"/>
                    </a:schemeClr>
                  </a:solidFill>
                </a:ln>
              </c:spPr>
            </c:leaderLines>
            <c:extLst>
              <c:ext xmlns:c15="http://schemas.microsoft.com/office/drawing/2012/chart" uri="{CE6537A1-D6FC-4f65-9D91-7224C49458BB}"/>
            </c:extLst>
          </c:dLbls>
          <c:cat>
            <c:strRef>
              <c:f>Foglio1!$A$2:$A$4</c:f>
              <c:strCache>
                <c:ptCount val="3"/>
                <c:pt idx="0">
                  <c:v>maggiore</c:v>
                </c:pt>
                <c:pt idx="1">
                  <c:v>uguale</c:v>
                </c:pt>
                <c:pt idx="2">
                  <c:v>inferiore</c:v>
                </c:pt>
              </c:strCache>
            </c:strRef>
          </c:cat>
          <c:val>
            <c:numRef>
              <c:f>Foglio1!$B$2:$B$4</c:f>
              <c:numCache>
                <c:formatCode>0</c:formatCode>
                <c:ptCount val="3"/>
                <c:pt idx="0">
                  <c:v>60</c:v>
                </c:pt>
                <c:pt idx="1">
                  <c:v>31</c:v>
                </c:pt>
                <c:pt idx="2">
                  <c:v>9</c:v>
                </c:pt>
              </c:numCache>
            </c:numRef>
          </c:val>
          <c:extLst>
            <c:ext xmlns:c16="http://schemas.microsoft.com/office/drawing/2014/chart" uri="{C3380CC4-5D6E-409C-BE32-E72D297353CC}">
              <c16:uniqueId val="{0000000A-B902-49F0-95A6-C659892F3ADD}"/>
            </c:ext>
          </c:extLst>
        </c:ser>
        <c:dLbls>
          <c:showLegendKey val="0"/>
          <c:showVal val="0"/>
          <c:showCatName val="0"/>
          <c:showSerName val="0"/>
          <c:showPercent val="0"/>
          <c:showBubbleSize val="0"/>
          <c:showLeaderLines val="1"/>
        </c:dLbls>
        <c:firstSliceAng val="330"/>
      </c:pieChart>
    </c:plotArea>
    <c:plotVisOnly val="1"/>
    <c:dispBlanksAs val="gap"/>
    <c:showDLblsOverMax val="0"/>
  </c:chart>
  <c:txPr>
    <a:bodyPr/>
    <a:lstStyle/>
    <a:p>
      <a:pPr>
        <a:defRPr sz="1798"/>
      </a:pPr>
      <a:endParaRPr lang="it-IT"/>
    </a:p>
  </c:txPr>
  <c:externalData r:id="rId2">
    <c:autoUpdate val="0"/>
  </c:externalData>
</c:chartSpace>
</file>

<file path=ppt/charts/chart4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1153846153846155E-2"/>
          <c:y val="5.8763377922552644E-2"/>
          <c:w val="0.89344382192610539"/>
          <c:h val="0.78788145193075765"/>
        </c:manualLayout>
      </c:layout>
      <c:barChart>
        <c:barDir val="col"/>
        <c:grouping val="clustered"/>
        <c:varyColors val="0"/>
        <c:ser>
          <c:idx val="0"/>
          <c:order val="0"/>
          <c:tx>
            <c:strRef>
              <c:f>Foglio1!$B$1</c:f>
              <c:strCache>
                <c:ptCount val="1"/>
                <c:pt idx="0">
                  <c:v>2021</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it-IT"/>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Foglio1!$A$2:$A$4</c:f>
              <c:strCache>
                <c:ptCount val="3"/>
                <c:pt idx="0">
                  <c:v>Maggiore</c:v>
                </c:pt>
                <c:pt idx="1">
                  <c:v>Uguale</c:v>
                </c:pt>
                <c:pt idx="2">
                  <c:v>Inferiore</c:v>
                </c:pt>
              </c:strCache>
            </c:strRef>
          </c:cat>
          <c:val>
            <c:numRef>
              <c:f>Foglio1!$B$2:$B$4</c:f>
              <c:numCache>
                <c:formatCode>General</c:formatCode>
                <c:ptCount val="3"/>
                <c:pt idx="0">
                  <c:v>48</c:v>
                </c:pt>
                <c:pt idx="1">
                  <c:v>43</c:v>
                </c:pt>
                <c:pt idx="2">
                  <c:v>9</c:v>
                </c:pt>
              </c:numCache>
            </c:numRef>
          </c:val>
          <c:extLst>
            <c:ext xmlns:c16="http://schemas.microsoft.com/office/drawing/2014/chart" uri="{C3380CC4-5D6E-409C-BE32-E72D297353CC}">
              <c16:uniqueId val="{00000000-F4EE-480C-8596-C1984522497E}"/>
            </c:ext>
          </c:extLst>
        </c:ser>
        <c:ser>
          <c:idx val="1"/>
          <c:order val="1"/>
          <c:tx>
            <c:strRef>
              <c:f>Foglio1!$C$1</c:f>
              <c:strCache>
                <c:ptCount val="1"/>
                <c:pt idx="0">
                  <c:v>2022</c:v>
                </c:pt>
              </c:strCache>
            </c:strRef>
          </c:tx>
          <c:spPr>
            <a:solidFill>
              <a:srgbClr val="F5910F"/>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it-IT"/>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Foglio1!$A$2:$A$4</c:f>
              <c:strCache>
                <c:ptCount val="3"/>
                <c:pt idx="0">
                  <c:v>Maggiore</c:v>
                </c:pt>
                <c:pt idx="1">
                  <c:v>Uguale</c:v>
                </c:pt>
                <c:pt idx="2">
                  <c:v>Inferiore</c:v>
                </c:pt>
              </c:strCache>
            </c:strRef>
          </c:cat>
          <c:val>
            <c:numRef>
              <c:f>Foglio1!$C$2:$C$4</c:f>
              <c:numCache>
                <c:formatCode>General</c:formatCode>
                <c:ptCount val="3"/>
                <c:pt idx="0">
                  <c:v>60</c:v>
                </c:pt>
                <c:pt idx="1">
                  <c:v>31</c:v>
                </c:pt>
                <c:pt idx="2">
                  <c:v>9</c:v>
                </c:pt>
              </c:numCache>
            </c:numRef>
          </c:val>
          <c:extLst>
            <c:ext xmlns:c16="http://schemas.microsoft.com/office/drawing/2014/chart" uri="{C3380CC4-5D6E-409C-BE32-E72D297353CC}">
              <c16:uniqueId val="{00000001-F4EE-480C-8596-C1984522497E}"/>
            </c:ext>
          </c:extLst>
        </c:ser>
        <c:dLbls>
          <c:showLegendKey val="0"/>
          <c:showVal val="0"/>
          <c:showCatName val="0"/>
          <c:showSerName val="0"/>
          <c:showPercent val="0"/>
          <c:showBubbleSize val="0"/>
        </c:dLbls>
        <c:gapWidth val="219"/>
        <c:overlap val="-27"/>
        <c:axId val="2141697824"/>
        <c:axId val="2141706976"/>
      </c:barChart>
      <c:catAx>
        <c:axId val="214169782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it-IT"/>
          </a:p>
        </c:txPr>
        <c:crossAx val="2141706976"/>
        <c:crosses val="autoZero"/>
        <c:auto val="1"/>
        <c:lblAlgn val="ctr"/>
        <c:lblOffset val="100"/>
        <c:noMultiLvlLbl val="0"/>
      </c:catAx>
      <c:valAx>
        <c:axId val="2141706976"/>
        <c:scaling>
          <c:orientation val="minMax"/>
        </c:scaling>
        <c:delete val="1"/>
        <c:axPos val="l"/>
        <c:numFmt formatCode="General" sourceLinked="1"/>
        <c:majorTickMark val="none"/>
        <c:minorTickMark val="none"/>
        <c:tickLblPos val="nextTo"/>
        <c:crossAx val="2141697824"/>
        <c:crosses val="autoZero"/>
        <c:crossBetween val="between"/>
      </c:valAx>
      <c:spPr>
        <a:noFill/>
        <a:ln>
          <a:noFill/>
        </a:ln>
        <a:effectLst/>
      </c:spPr>
    </c:plotArea>
    <c:legend>
      <c:legendPos val="r"/>
      <c:layout>
        <c:manualLayout>
          <c:xMode val="edge"/>
          <c:yMode val="edge"/>
          <c:x val="0.91652074500302849"/>
          <c:y val="1.1387980891175889E-2"/>
          <c:w val="6.620951865790306E-2"/>
          <c:h val="0.24775946667632695"/>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it-IT"/>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it-IT"/>
    </a:p>
  </c:txPr>
  <c:externalData r:id="rId3">
    <c:autoUpdate val="0"/>
  </c:externalData>
</c:chartSpace>
</file>

<file path=ppt/charts/chart4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84533816574293E-3"/>
          <c:y val="1.1335387579778301E-2"/>
          <c:w val="0.97271880819366796"/>
          <c:h val="0.844644353770034"/>
        </c:manualLayout>
      </c:layout>
      <c:lineChart>
        <c:grouping val="standard"/>
        <c:varyColors val="0"/>
        <c:ser>
          <c:idx val="0"/>
          <c:order val="0"/>
          <c:tx>
            <c:strRef>
              <c:f>Sheet1!$B$1</c:f>
              <c:strCache>
                <c:ptCount val="1"/>
                <c:pt idx="0">
                  <c:v>in trend</c:v>
                </c:pt>
              </c:strCache>
            </c:strRef>
          </c:tx>
          <c:spPr>
            <a:ln w="317500" cap="rnd" cmpd="sng" algn="ctr">
              <a:solidFill>
                <a:srgbClr val="CA5817"/>
              </a:solidFill>
              <a:prstDash val="solid"/>
              <a:round/>
              <a:headEnd type="none" w="med" len="med"/>
              <a:tailEnd type="none" w="med" len="med"/>
            </a:ln>
            <a:effectLst/>
          </c:spPr>
          <c:marker>
            <c:symbol val="circle"/>
            <c:size val="30"/>
            <c:spPr>
              <a:solidFill>
                <a:srgbClr val="CA5817"/>
              </a:solidFill>
              <a:ln w="12700">
                <a:solidFill>
                  <a:schemeClr val="bg1"/>
                </a:solidFill>
                <a:prstDash val="solid"/>
              </a:ln>
              <a:effectLst/>
              <a:scene3d>
                <a:camera prst="orthographicFront"/>
                <a:lightRig rig="threePt" dir="t"/>
              </a:scene3d>
              <a:sp3d/>
            </c:spPr>
          </c:marker>
          <c:dLbls>
            <c:dLbl>
              <c:idx val="5"/>
              <c:layout>
                <c:manualLayout>
                  <c:x val="-5.0441061930085698E-2"/>
                  <c:y val="-7.33680605857535E-2"/>
                </c:manualLayout>
              </c:layout>
              <c:tx>
                <c:rich>
                  <a:bodyPr/>
                  <a:lstStyle/>
                  <a:p>
                    <a:r>
                      <a:rPr lang="en-US" dirty="0">
                        <a:ea typeface="Calibri"/>
                      </a:rPr>
                      <a:t>52</a:t>
                    </a:r>
                  </a:p>
                </c:rich>
              </c:tx>
              <c:dLblPos val="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45BE-4840-B375-3D1F661D8950}"/>
                </c:ext>
              </c:extLst>
            </c:dLbl>
            <c:dLbl>
              <c:idx val="6"/>
              <c:layout>
                <c:manualLayout>
                  <c:x val="-4.4525847217689103E-2"/>
                  <c:y val="-7.9011757553888506E-2"/>
                </c:manualLayout>
              </c:layout>
              <c:tx>
                <c:rich>
                  <a:bodyPr/>
                  <a:lstStyle/>
                  <a:p>
                    <a:r>
                      <a:rPr lang="en-US" dirty="0">
                        <a:ea typeface="Calibri"/>
                      </a:rPr>
                      <a:t>51</a:t>
                    </a:r>
                  </a:p>
                </c:rich>
              </c:tx>
              <c:dLblPos val="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45BE-4840-B375-3D1F661D8950}"/>
                </c:ext>
              </c:extLst>
            </c:dLbl>
            <c:dLbl>
              <c:idx val="21"/>
              <c:delete val="1"/>
              <c:extLst>
                <c:ext xmlns:c15="http://schemas.microsoft.com/office/drawing/2012/chart" uri="{CE6537A1-D6FC-4f65-9D91-7224C49458BB}"/>
                <c:ext xmlns:c16="http://schemas.microsoft.com/office/drawing/2014/chart" uri="{C3380CC4-5D6E-409C-BE32-E72D297353CC}">
                  <c16:uniqueId val="{00000001-C2F9-44A2-94A2-D28C129D32DC}"/>
                </c:ext>
              </c:extLst>
            </c:dLbl>
            <c:spPr>
              <a:noFill/>
              <a:ln>
                <a:noFill/>
              </a:ln>
              <a:effectLst/>
            </c:spPr>
            <c:txPr>
              <a:bodyPr/>
              <a:lstStyle/>
              <a:p>
                <a:pPr>
                  <a:defRPr sz="1600" b="0">
                    <a:solidFill>
                      <a:srgbClr val="FFFFFF"/>
                    </a:solidFill>
                  </a:defRPr>
                </a:pPr>
                <a:endParaRPr lang="it-IT"/>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Sheet1!$A$2:$A$24</c:f>
              <c:strCache>
                <c:ptCount val="23"/>
                <c:pt idx="0">
                  <c:v>1997</c:v>
                </c:pt>
                <c:pt idx="1">
                  <c:v>1998</c:v>
                </c:pt>
                <c:pt idx="2">
                  <c:v>1999</c:v>
                </c:pt>
                <c:pt idx="3">
                  <c:v>2000</c:v>
                </c:pt>
                <c:pt idx="4">
                  <c:v>2002</c:v>
                </c:pt>
                <c:pt idx="5">
                  <c:v>2003</c:v>
                </c:pt>
                <c:pt idx="6">
                  <c:v>2004</c:v>
                </c:pt>
                <c:pt idx="7">
                  <c:v>2005</c:v>
                </c:pt>
                <c:pt idx="8">
                  <c:v>2007</c:v>
                </c:pt>
                <c:pt idx="9">
                  <c:v>2009</c:v>
                </c:pt>
                <c:pt idx="10">
                  <c:v>2010</c:v>
                </c:pt>
                <c:pt idx="11">
                  <c:v>2011</c:v>
                </c:pt>
                <c:pt idx="12">
                  <c:v>2012</c:v>
                </c:pt>
                <c:pt idx="13">
                  <c:v>2013</c:v>
                </c:pt>
                <c:pt idx="14">
                  <c:v>2014</c:v>
                </c:pt>
                <c:pt idx="15">
                  <c:v>2015</c:v>
                </c:pt>
                <c:pt idx="16">
                  <c:v>2016</c:v>
                </c:pt>
                <c:pt idx="17">
                  <c:v>2017</c:v>
                </c:pt>
                <c:pt idx="18">
                  <c:v>2018</c:v>
                </c:pt>
                <c:pt idx="19">
                  <c:v>2019</c:v>
                </c:pt>
                <c:pt idx="20">
                  <c:v>2020</c:v>
                </c:pt>
                <c:pt idx="21">
                  <c:v>2021</c:v>
                </c:pt>
                <c:pt idx="22">
                  <c:v>2022</c:v>
                </c:pt>
              </c:strCache>
            </c:strRef>
          </c:cat>
          <c:val>
            <c:numRef>
              <c:f>Sheet1!$B$2:$B$24</c:f>
              <c:numCache>
                <c:formatCode>General</c:formatCode>
                <c:ptCount val="23"/>
                <c:pt idx="0">
                  <c:v>58</c:v>
                </c:pt>
                <c:pt idx="1">
                  <c:v>50</c:v>
                </c:pt>
                <c:pt idx="2">
                  <c:v>40</c:v>
                </c:pt>
                <c:pt idx="3">
                  <c:v>44</c:v>
                </c:pt>
                <c:pt idx="4">
                  <c:v>42</c:v>
                </c:pt>
                <c:pt idx="5">
                  <c:v>52</c:v>
                </c:pt>
                <c:pt idx="6">
                  <c:v>51</c:v>
                </c:pt>
                <c:pt idx="7">
                  <c:v>43</c:v>
                </c:pt>
                <c:pt idx="8">
                  <c:v>46</c:v>
                </c:pt>
                <c:pt idx="9">
                  <c:v>61</c:v>
                </c:pt>
                <c:pt idx="10">
                  <c:v>63</c:v>
                </c:pt>
                <c:pt idx="11">
                  <c:v>71</c:v>
                </c:pt>
                <c:pt idx="12">
                  <c:v>75</c:v>
                </c:pt>
                <c:pt idx="13">
                  <c:v>75</c:v>
                </c:pt>
                <c:pt idx="14">
                  <c:v>76</c:v>
                </c:pt>
                <c:pt idx="15">
                  <c:v>64</c:v>
                </c:pt>
                <c:pt idx="16">
                  <c:v>66</c:v>
                </c:pt>
                <c:pt idx="17">
                  <c:v>69</c:v>
                </c:pt>
                <c:pt idx="18">
                  <c:v>62</c:v>
                </c:pt>
                <c:pt idx="19">
                  <c:v>59</c:v>
                </c:pt>
                <c:pt idx="20">
                  <c:v>58</c:v>
                </c:pt>
                <c:pt idx="21">
                  <c:v>51</c:v>
                </c:pt>
                <c:pt idx="22">
                  <c:v>68</c:v>
                </c:pt>
              </c:numCache>
            </c:numRef>
          </c:val>
          <c:smooth val="1"/>
          <c:extLst>
            <c:ext xmlns:c16="http://schemas.microsoft.com/office/drawing/2014/chart" uri="{C3380CC4-5D6E-409C-BE32-E72D297353CC}">
              <c16:uniqueId val="{00000002-45BE-4840-B375-3D1F661D8950}"/>
            </c:ext>
          </c:extLst>
        </c:ser>
        <c:ser>
          <c:idx val="1"/>
          <c:order val="1"/>
          <c:tx>
            <c:strRef>
              <c:f>Sheet1!$C$1</c:f>
              <c:strCache>
                <c:ptCount val="1"/>
                <c:pt idx="0">
                  <c:v>off trend</c:v>
                </c:pt>
              </c:strCache>
            </c:strRef>
          </c:tx>
          <c:spPr>
            <a:ln w="317500" cmpd="sng">
              <a:solidFill>
                <a:srgbClr val="C2B8B1"/>
              </a:solidFill>
            </a:ln>
          </c:spPr>
          <c:marker>
            <c:symbol val="circle"/>
            <c:size val="30"/>
            <c:spPr>
              <a:solidFill>
                <a:srgbClr val="C2B8B1"/>
              </a:solidFill>
              <a:ln w="12700">
                <a:solidFill>
                  <a:schemeClr val="bg1"/>
                </a:solidFill>
              </a:ln>
            </c:spPr>
          </c:marker>
          <c:dLbls>
            <c:dLbl>
              <c:idx val="1"/>
              <c:layout>
                <c:manualLayout>
                  <c:x val="-4.0089436183391697E-2"/>
                  <c:y val="-9.8764696942360494E-2"/>
                </c:manualLayout>
              </c:layout>
              <c:tx>
                <c:rich>
                  <a:bodyPr/>
                  <a:lstStyle/>
                  <a:p>
                    <a:pPr>
                      <a:defRPr sz="1600" b="0">
                        <a:solidFill>
                          <a:srgbClr val="FFFFFF"/>
                        </a:solidFill>
                      </a:defRPr>
                    </a:pPr>
                    <a:r>
                      <a:rPr lang="en-US" dirty="0">
                        <a:ea typeface="Calibri"/>
                      </a:rPr>
                      <a:t>50</a:t>
                    </a:r>
                  </a:p>
                </c:rich>
              </c:tx>
              <c:spPr/>
              <c:dLblPos val="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45BE-4840-B375-3D1F661D8950}"/>
                </c:ext>
              </c:extLst>
            </c:dLbl>
            <c:spPr>
              <a:noFill/>
              <a:ln>
                <a:noFill/>
              </a:ln>
              <a:effectLst/>
            </c:spPr>
            <c:txPr>
              <a:bodyPr/>
              <a:lstStyle/>
              <a:p>
                <a:pPr>
                  <a:defRPr sz="1600" b="0"/>
                </a:pPr>
                <a:endParaRPr lang="it-IT"/>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Sheet1!$A$2:$A$24</c:f>
              <c:strCache>
                <c:ptCount val="23"/>
                <c:pt idx="0">
                  <c:v>1997</c:v>
                </c:pt>
                <c:pt idx="1">
                  <c:v>1998</c:v>
                </c:pt>
                <c:pt idx="2">
                  <c:v>1999</c:v>
                </c:pt>
                <c:pt idx="3">
                  <c:v>2000</c:v>
                </c:pt>
                <c:pt idx="4">
                  <c:v>2002</c:v>
                </c:pt>
                <c:pt idx="5">
                  <c:v>2003</c:v>
                </c:pt>
                <c:pt idx="6">
                  <c:v>2004</c:v>
                </c:pt>
                <c:pt idx="7">
                  <c:v>2005</c:v>
                </c:pt>
                <c:pt idx="8">
                  <c:v>2007</c:v>
                </c:pt>
                <c:pt idx="9">
                  <c:v>2009</c:v>
                </c:pt>
                <c:pt idx="10">
                  <c:v>2010</c:v>
                </c:pt>
                <c:pt idx="11">
                  <c:v>2011</c:v>
                </c:pt>
                <c:pt idx="12">
                  <c:v>2012</c:v>
                </c:pt>
                <c:pt idx="13">
                  <c:v>2013</c:v>
                </c:pt>
                <c:pt idx="14">
                  <c:v>2014</c:v>
                </c:pt>
                <c:pt idx="15">
                  <c:v>2015</c:v>
                </c:pt>
                <c:pt idx="16">
                  <c:v>2016</c:v>
                </c:pt>
                <c:pt idx="17">
                  <c:v>2017</c:v>
                </c:pt>
                <c:pt idx="18">
                  <c:v>2018</c:v>
                </c:pt>
                <c:pt idx="19">
                  <c:v>2019</c:v>
                </c:pt>
                <c:pt idx="20">
                  <c:v>2020</c:v>
                </c:pt>
                <c:pt idx="21">
                  <c:v>2021</c:v>
                </c:pt>
                <c:pt idx="22">
                  <c:v>2022</c:v>
                </c:pt>
              </c:strCache>
            </c:strRef>
          </c:cat>
          <c:val>
            <c:numRef>
              <c:f>Sheet1!$C$2:$C$24</c:f>
              <c:numCache>
                <c:formatCode>General</c:formatCode>
                <c:ptCount val="23"/>
                <c:pt idx="0">
                  <c:v>42</c:v>
                </c:pt>
                <c:pt idx="1">
                  <c:v>50</c:v>
                </c:pt>
                <c:pt idx="2">
                  <c:v>60</c:v>
                </c:pt>
                <c:pt idx="3">
                  <c:v>56</c:v>
                </c:pt>
                <c:pt idx="4">
                  <c:v>58</c:v>
                </c:pt>
                <c:pt idx="5">
                  <c:v>48</c:v>
                </c:pt>
                <c:pt idx="6">
                  <c:v>49</c:v>
                </c:pt>
                <c:pt idx="7">
                  <c:v>57</c:v>
                </c:pt>
                <c:pt idx="8">
                  <c:v>54</c:v>
                </c:pt>
                <c:pt idx="9">
                  <c:v>39</c:v>
                </c:pt>
                <c:pt idx="10">
                  <c:v>37</c:v>
                </c:pt>
                <c:pt idx="11">
                  <c:v>29</c:v>
                </c:pt>
                <c:pt idx="12">
                  <c:v>25</c:v>
                </c:pt>
                <c:pt idx="13">
                  <c:v>25</c:v>
                </c:pt>
                <c:pt idx="14">
                  <c:v>24</c:v>
                </c:pt>
                <c:pt idx="15">
                  <c:v>36</c:v>
                </c:pt>
                <c:pt idx="16">
                  <c:v>34</c:v>
                </c:pt>
                <c:pt idx="17">
                  <c:v>31</c:v>
                </c:pt>
                <c:pt idx="18">
                  <c:v>38</c:v>
                </c:pt>
                <c:pt idx="19">
                  <c:v>41</c:v>
                </c:pt>
                <c:pt idx="20">
                  <c:v>42</c:v>
                </c:pt>
                <c:pt idx="21">
                  <c:v>49</c:v>
                </c:pt>
                <c:pt idx="22">
                  <c:v>32</c:v>
                </c:pt>
              </c:numCache>
            </c:numRef>
          </c:val>
          <c:smooth val="0"/>
          <c:extLst>
            <c:ext xmlns:c16="http://schemas.microsoft.com/office/drawing/2014/chart" uri="{C3380CC4-5D6E-409C-BE32-E72D297353CC}">
              <c16:uniqueId val="{00000004-45BE-4840-B375-3D1F661D8950}"/>
            </c:ext>
          </c:extLst>
        </c:ser>
        <c:dLbls>
          <c:showLegendKey val="0"/>
          <c:showVal val="1"/>
          <c:showCatName val="0"/>
          <c:showSerName val="0"/>
          <c:showPercent val="0"/>
          <c:showBubbleSize val="0"/>
        </c:dLbls>
        <c:marker val="1"/>
        <c:smooth val="0"/>
        <c:axId val="-2015454984"/>
        <c:axId val="-2016336168"/>
      </c:lineChart>
      <c:catAx>
        <c:axId val="-2015454984"/>
        <c:scaling>
          <c:orientation val="minMax"/>
        </c:scaling>
        <c:delete val="0"/>
        <c:axPos val="b"/>
        <c:numFmt formatCode="General" sourceLinked="1"/>
        <c:majorTickMark val="none"/>
        <c:minorTickMark val="none"/>
        <c:tickLblPos val="nextTo"/>
        <c:spPr>
          <a:ln w="9675">
            <a:solidFill>
              <a:srgbClr val="C2B8B1"/>
            </a:solidFill>
            <a:prstDash val="solid"/>
          </a:ln>
        </c:spPr>
        <c:txPr>
          <a:bodyPr rot="0" vert="horz"/>
          <a:lstStyle/>
          <a:p>
            <a:pPr>
              <a:defRPr sz="1100" b="0"/>
            </a:pPr>
            <a:endParaRPr lang="it-IT"/>
          </a:p>
        </c:txPr>
        <c:crossAx val="-2016336168"/>
        <c:crossesAt val="0"/>
        <c:auto val="1"/>
        <c:lblAlgn val="ctr"/>
        <c:lblOffset val="100"/>
        <c:tickLblSkip val="1"/>
        <c:tickMarkSkip val="1"/>
        <c:noMultiLvlLbl val="0"/>
      </c:catAx>
      <c:valAx>
        <c:axId val="-2016336168"/>
        <c:scaling>
          <c:orientation val="minMax"/>
          <c:max val="90"/>
          <c:min val="10"/>
        </c:scaling>
        <c:delete val="1"/>
        <c:axPos val="l"/>
        <c:numFmt formatCode="0" sourceLinked="0"/>
        <c:majorTickMark val="out"/>
        <c:minorTickMark val="none"/>
        <c:tickLblPos val="nextTo"/>
        <c:crossAx val="-2015454984"/>
        <c:crosses val="autoZero"/>
        <c:crossBetween val="between"/>
        <c:majorUnit val="2"/>
      </c:valAx>
      <c:spPr>
        <a:noFill/>
        <a:ln w="25387">
          <a:noFill/>
        </a:ln>
      </c:spPr>
    </c:plotArea>
    <c:legend>
      <c:legendPos val="r"/>
      <c:layout>
        <c:manualLayout>
          <c:xMode val="edge"/>
          <c:yMode val="edge"/>
          <c:x val="0.18123430021635401"/>
          <c:y val="5.71295446203125E-2"/>
          <c:w val="0.58937332763754102"/>
          <c:h val="7.0707079684557306E-2"/>
        </c:manualLayout>
      </c:layout>
      <c:overlay val="0"/>
      <c:spPr>
        <a:noFill/>
        <a:ln>
          <a:noFill/>
        </a:ln>
      </c:spPr>
      <c:txPr>
        <a:bodyPr/>
        <a:lstStyle/>
        <a:p>
          <a:pPr>
            <a:defRPr sz="1600" b="0"/>
          </a:pPr>
          <a:endParaRPr lang="it-IT"/>
        </a:p>
      </c:txPr>
    </c:legend>
    <c:plotVisOnly val="1"/>
    <c:dispBlanksAs val="gap"/>
    <c:showDLblsOverMax val="0"/>
  </c:chart>
  <c:spPr>
    <a:noFill/>
    <a:ln>
      <a:noFill/>
    </a:ln>
  </c:spPr>
  <c:txPr>
    <a:bodyPr/>
    <a:lstStyle/>
    <a:p>
      <a:pPr>
        <a:defRPr sz="915" b="1" i="0" u="none" strike="noStrike" baseline="0">
          <a:solidFill>
            <a:srgbClr val="000000"/>
          </a:solidFill>
          <a:latin typeface="Calibri"/>
          <a:ea typeface="Arial"/>
          <a:cs typeface="Calibri"/>
        </a:defRPr>
      </a:pPr>
      <a:endParaRPr lang="it-IT"/>
    </a:p>
  </c:txPr>
  <c:externalData r:id="rId1">
    <c:autoUpdate val="0"/>
  </c:externalData>
</c:chartSpace>
</file>

<file path=ppt/charts/chart4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it-IT"/>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4773657114389497E-2"/>
          <c:y val="8.1182109497924801E-2"/>
          <c:w val="0.93401262992707501"/>
          <c:h val="0.67861192568736395"/>
        </c:manualLayout>
      </c:layout>
      <c:lineChart>
        <c:grouping val="standard"/>
        <c:varyColors val="0"/>
        <c:ser>
          <c:idx val="0"/>
          <c:order val="0"/>
          <c:spPr>
            <a:ln w="317500" cap="rnd" cmpd="sng" algn="ctr">
              <a:solidFill>
                <a:srgbClr val="CB5818"/>
              </a:solidFill>
              <a:prstDash val="solid"/>
              <a:round/>
              <a:headEnd type="none" w="med" len="med"/>
              <a:tailEnd type="none" w="med" len="med"/>
            </a:ln>
            <a:effectLst/>
          </c:spPr>
          <c:marker>
            <c:symbol val="circle"/>
            <c:size val="25"/>
            <c:spPr>
              <a:solidFill>
                <a:srgbClr val="CA5817"/>
              </a:solidFill>
              <a:ln>
                <a:solidFill>
                  <a:sysClr val="window" lastClr="FFFFFF"/>
                </a:solidFill>
                <a:prstDash val="solid"/>
              </a:ln>
              <a:effectLst/>
              <a:scene3d>
                <a:camera prst="orthographicFront"/>
                <a:lightRig rig="threePt" dir="t"/>
              </a:scene3d>
              <a:sp3d/>
            </c:spPr>
          </c:marker>
          <c:dPt>
            <c:idx val="14"/>
            <c:bubble3D val="0"/>
            <c:extLst>
              <c:ext xmlns:c16="http://schemas.microsoft.com/office/drawing/2014/chart" uri="{C3380CC4-5D6E-409C-BE32-E72D297353CC}">
                <c16:uniqueId val="{00000000-D707-4DB0-8D3D-C61A4897FC01}"/>
              </c:ext>
            </c:extLst>
          </c:dPt>
          <c:dLbls>
            <c:spPr>
              <a:noFill/>
              <a:ln w="19350">
                <a:noFill/>
              </a:ln>
            </c:spPr>
            <c:txPr>
              <a:bodyPr/>
              <a:lstStyle/>
              <a:p>
                <a:pPr>
                  <a:defRPr lang="en-US" sz="1400" b="0" i="0" u="none" strike="noStrike" baseline="0">
                    <a:solidFill>
                      <a:schemeClr val="bg1"/>
                    </a:solidFill>
                    <a:latin typeface="Calibri"/>
                    <a:ea typeface="Helvetica Neue"/>
                    <a:cs typeface="Calibri"/>
                  </a:defRPr>
                </a:pPr>
                <a:endParaRPr lang="it-IT"/>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Sheet1!$A$2:$A$24</c:f>
              <c:strCache>
                <c:ptCount val="23"/>
                <c:pt idx="0">
                  <c:v>1997</c:v>
                </c:pt>
                <c:pt idx="1">
                  <c:v>1998</c:v>
                </c:pt>
                <c:pt idx="2">
                  <c:v>1999</c:v>
                </c:pt>
                <c:pt idx="3">
                  <c:v>2000</c:v>
                </c:pt>
                <c:pt idx="4">
                  <c:v>2002</c:v>
                </c:pt>
                <c:pt idx="5">
                  <c:v>2003</c:v>
                </c:pt>
                <c:pt idx="6">
                  <c:v>2004</c:v>
                </c:pt>
                <c:pt idx="7">
                  <c:v>2005</c:v>
                </c:pt>
                <c:pt idx="8">
                  <c:v>2007</c:v>
                </c:pt>
                <c:pt idx="9">
                  <c:v>2009</c:v>
                </c:pt>
                <c:pt idx="10">
                  <c:v>2010</c:v>
                </c:pt>
                <c:pt idx="11">
                  <c:v>2011</c:v>
                </c:pt>
                <c:pt idx="12">
                  <c:v>2012</c:v>
                </c:pt>
                <c:pt idx="13">
                  <c:v>2013</c:v>
                </c:pt>
                <c:pt idx="14">
                  <c:v>2014</c:v>
                </c:pt>
                <c:pt idx="15">
                  <c:v>2015</c:v>
                </c:pt>
                <c:pt idx="16">
                  <c:v>2016</c:v>
                </c:pt>
                <c:pt idx="17">
                  <c:v>2017</c:v>
                </c:pt>
                <c:pt idx="18">
                  <c:v>2018</c:v>
                </c:pt>
                <c:pt idx="19">
                  <c:v>2019</c:v>
                </c:pt>
                <c:pt idx="20">
                  <c:v>2020</c:v>
                </c:pt>
                <c:pt idx="21">
                  <c:v>2021</c:v>
                </c:pt>
                <c:pt idx="22">
                  <c:v>2022</c:v>
                </c:pt>
              </c:strCache>
            </c:strRef>
          </c:cat>
          <c:val>
            <c:numRef>
              <c:f>Sheet1!$B$2:$B$24</c:f>
              <c:numCache>
                <c:formatCode>General</c:formatCode>
                <c:ptCount val="23"/>
                <c:pt idx="0">
                  <c:v>67</c:v>
                </c:pt>
                <c:pt idx="1">
                  <c:v>63</c:v>
                </c:pt>
                <c:pt idx="2">
                  <c:v>56</c:v>
                </c:pt>
                <c:pt idx="3">
                  <c:v>52</c:v>
                </c:pt>
                <c:pt idx="4">
                  <c:v>61</c:v>
                </c:pt>
                <c:pt idx="5">
                  <c:v>66</c:v>
                </c:pt>
                <c:pt idx="6">
                  <c:v>62</c:v>
                </c:pt>
                <c:pt idx="7">
                  <c:v>63</c:v>
                </c:pt>
                <c:pt idx="8">
                  <c:v>52</c:v>
                </c:pt>
                <c:pt idx="9">
                  <c:v>59</c:v>
                </c:pt>
                <c:pt idx="10">
                  <c:v>61</c:v>
                </c:pt>
                <c:pt idx="11">
                  <c:v>68</c:v>
                </c:pt>
                <c:pt idx="12">
                  <c:v>65</c:v>
                </c:pt>
                <c:pt idx="13">
                  <c:v>66</c:v>
                </c:pt>
                <c:pt idx="14">
                  <c:v>66</c:v>
                </c:pt>
                <c:pt idx="15">
                  <c:v>61</c:v>
                </c:pt>
                <c:pt idx="16">
                  <c:v>65</c:v>
                </c:pt>
                <c:pt idx="17">
                  <c:v>63</c:v>
                </c:pt>
                <c:pt idx="18">
                  <c:v>56</c:v>
                </c:pt>
                <c:pt idx="19">
                  <c:v>55</c:v>
                </c:pt>
                <c:pt idx="20">
                  <c:v>60</c:v>
                </c:pt>
                <c:pt idx="21">
                  <c:v>54</c:v>
                </c:pt>
                <c:pt idx="22">
                  <c:v>60</c:v>
                </c:pt>
              </c:numCache>
            </c:numRef>
          </c:val>
          <c:smooth val="1"/>
          <c:extLst>
            <c:ext xmlns:c16="http://schemas.microsoft.com/office/drawing/2014/chart" uri="{C3380CC4-5D6E-409C-BE32-E72D297353CC}">
              <c16:uniqueId val="{00000001-D707-4DB0-8D3D-C61A4897FC01}"/>
            </c:ext>
          </c:extLst>
        </c:ser>
        <c:dLbls>
          <c:showLegendKey val="0"/>
          <c:showVal val="1"/>
          <c:showCatName val="0"/>
          <c:showSerName val="0"/>
          <c:showPercent val="0"/>
          <c:showBubbleSize val="0"/>
        </c:dLbls>
        <c:marker val="1"/>
        <c:smooth val="0"/>
        <c:axId val="-2013440088"/>
        <c:axId val="-2119507256"/>
      </c:lineChart>
      <c:catAx>
        <c:axId val="-2013440088"/>
        <c:scaling>
          <c:orientation val="minMax"/>
        </c:scaling>
        <c:delete val="0"/>
        <c:axPos val="b"/>
        <c:numFmt formatCode="General" sourceLinked="1"/>
        <c:majorTickMark val="none"/>
        <c:minorTickMark val="none"/>
        <c:tickLblPos val="nextTo"/>
        <c:spPr>
          <a:ln w="9675">
            <a:solidFill>
              <a:srgbClr val="C2B8B1"/>
            </a:solidFill>
            <a:prstDash val="solid"/>
          </a:ln>
        </c:spPr>
        <c:txPr>
          <a:bodyPr rot="0" vert="horz"/>
          <a:lstStyle/>
          <a:p>
            <a:pPr>
              <a:defRPr lang="en-US" sz="1000" b="0" i="0" u="none" strike="noStrike" baseline="0">
                <a:solidFill>
                  <a:srgbClr val="000000"/>
                </a:solidFill>
                <a:latin typeface="Calibri"/>
                <a:ea typeface="Arial"/>
                <a:cs typeface="Calibri"/>
              </a:defRPr>
            </a:pPr>
            <a:endParaRPr lang="it-IT"/>
          </a:p>
        </c:txPr>
        <c:crossAx val="-2119507256"/>
        <c:crossesAt val="0"/>
        <c:auto val="1"/>
        <c:lblAlgn val="ctr"/>
        <c:lblOffset val="100"/>
        <c:tickLblSkip val="1"/>
        <c:tickMarkSkip val="1"/>
        <c:noMultiLvlLbl val="0"/>
      </c:catAx>
      <c:valAx>
        <c:axId val="-2119507256"/>
        <c:scaling>
          <c:orientation val="minMax"/>
          <c:max val="100"/>
          <c:min val="20"/>
        </c:scaling>
        <c:delete val="1"/>
        <c:axPos val="l"/>
        <c:numFmt formatCode="0" sourceLinked="0"/>
        <c:majorTickMark val="out"/>
        <c:minorTickMark val="none"/>
        <c:tickLblPos val="nextTo"/>
        <c:crossAx val="-2013440088"/>
        <c:crosses val="autoZero"/>
        <c:crossBetween val="between"/>
        <c:majorUnit val="2"/>
      </c:valAx>
      <c:spPr>
        <a:noFill/>
        <a:ln w="25387">
          <a:noFill/>
        </a:ln>
      </c:spPr>
    </c:plotArea>
    <c:plotVisOnly val="1"/>
    <c:dispBlanksAs val="gap"/>
    <c:showDLblsOverMax val="0"/>
  </c:chart>
  <c:spPr>
    <a:noFill/>
    <a:ln w="9525" cmpd="sng">
      <a:noFill/>
    </a:ln>
  </c:spPr>
  <c:txPr>
    <a:bodyPr/>
    <a:lstStyle/>
    <a:p>
      <a:pPr>
        <a:defRPr sz="915" b="1" i="0" u="none" strike="noStrike" baseline="0">
          <a:solidFill>
            <a:srgbClr val="000000"/>
          </a:solidFill>
          <a:latin typeface="Arial"/>
          <a:ea typeface="Arial"/>
          <a:cs typeface="Arial"/>
        </a:defRPr>
      </a:pPr>
      <a:endParaRPr lang="it-IT"/>
    </a:p>
  </c:txPr>
  <c:externalData r:id="rId2">
    <c:autoUpdate val="0"/>
  </c:externalData>
</c:chartSpace>
</file>

<file path=ppt/charts/chart4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3.3238214742136299E-2"/>
          <c:y val="8.9085853478653707E-2"/>
          <c:w val="0.92690544708998002"/>
          <c:h val="0.82364861537545397"/>
        </c:manualLayout>
      </c:layout>
      <c:lineChart>
        <c:grouping val="standard"/>
        <c:varyColors val="0"/>
        <c:ser>
          <c:idx val="1"/>
          <c:order val="0"/>
          <c:tx>
            <c:strRef>
              <c:f>Foglio1!$B$1</c:f>
              <c:strCache>
                <c:ptCount val="1"/>
                <c:pt idx="0">
                  <c:v>si sta modernizzando</c:v>
                </c:pt>
              </c:strCache>
            </c:strRef>
          </c:tx>
          <c:spPr>
            <a:ln w="317500" cmpd="sng">
              <a:solidFill>
                <a:srgbClr val="CA5817"/>
              </a:solidFill>
            </a:ln>
          </c:spPr>
          <c:marker>
            <c:symbol val="circle"/>
            <c:size val="25"/>
            <c:spPr>
              <a:solidFill>
                <a:srgbClr val="CA5817"/>
              </a:solidFill>
              <a:ln>
                <a:solidFill>
                  <a:schemeClr val="bg1"/>
                </a:solidFill>
              </a:ln>
            </c:spPr>
          </c:marker>
          <c:dLbls>
            <c:dLbl>
              <c:idx val="0"/>
              <c:layout>
                <c:manualLayout>
                  <c:x val="-5.2170338723369701E-2"/>
                  <c:y val="-0.15831163800605799"/>
                </c:manualLayout>
              </c:layout>
              <c:spPr/>
              <c:txPr>
                <a:bodyPr/>
                <a:lstStyle/>
                <a:p>
                  <a:pPr>
                    <a:defRPr sz="1400">
                      <a:solidFill>
                        <a:srgbClr val="CA5817"/>
                      </a:solidFill>
                      <a:latin typeface="Calibri"/>
                      <a:cs typeface="Calibri"/>
                    </a:defRPr>
                  </a:pPr>
                  <a:endParaRPr lang="it-IT"/>
                </a:p>
              </c:txPr>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2F6A-4905-B741-6E65BD6E3AC0}"/>
                </c:ext>
              </c:extLst>
            </c:dLbl>
            <c:spPr>
              <a:noFill/>
              <a:ln>
                <a:noFill/>
              </a:ln>
              <a:effectLst/>
            </c:spPr>
            <c:txPr>
              <a:bodyPr/>
              <a:lstStyle/>
              <a:p>
                <a:pPr>
                  <a:defRPr sz="1400">
                    <a:solidFill>
                      <a:srgbClr val="FFFFFF"/>
                    </a:solidFill>
                    <a:latin typeface="Calibri"/>
                    <a:cs typeface="Calibri"/>
                  </a:defRPr>
                </a:pPr>
                <a:endParaRPr lang="it-IT"/>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Foglio1!$A$2:$A$24</c:f>
              <c:strCache>
                <c:ptCount val="23"/>
                <c:pt idx="0">
                  <c:v>1997</c:v>
                </c:pt>
                <c:pt idx="1">
                  <c:v>1998</c:v>
                </c:pt>
                <c:pt idx="2">
                  <c:v>1999</c:v>
                </c:pt>
                <c:pt idx="3">
                  <c:v>2000</c:v>
                </c:pt>
                <c:pt idx="4">
                  <c:v>2002</c:v>
                </c:pt>
                <c:pt idx="5">
                  <c:v>2003</c:v>
                </c:pt>
                <c:pt idx="6">
                  <c:v>2004</c:v>
                </c:pt>
                <c:pt idx="7">
                  <c:v>2005</c:v>
                </c:pt>
                <c:pt idx="8">
                  <c:v>2007</c:v>
                </c:pt>
                <c:pt idx="9">
                  <c:v>2009</c:v>
                </c:pt>
                <c:pt idx="10">
                  <c:v>2010</c:v>
                </c:pt>
                <c:pt idx="11">
                  <c:v>2011</c:v>
                </c:pt>
                <c:pt idx="12">
                  <c:v>2012</c:v>
                </c:pt>
                <c:pt idx="13">
                  <c:v>2013</c:v>
                </c:pt>
                <c:pt idx="14">
                  <c:v>2014</c:v>
                </c:pt>
                <c:pt idx="15">
                  <c:v>2015</c:v>
                </c:pt>
                <c:pt idx="16">
                  <c:v>2016</c:v>
                </c:pt>
                <c:pt idx="17">
                  <c:v>2017</c:v>
                </c:pt>
                <c:pt idx="18">
                  <c:v>2018</c:v>
                </c:pt>
                <c:pt idx="19">
                  <c:v>2019</c:v>
                </c:pt>
                <c:pt idx="20">
                  <c:v>2020</c:v>
                </c:pt>
                <c:pt idx="21">
                  <c:v>2021</c:v>
                </c:pt>
                <c:pt idx="22">
                  <c:v>2022</c:v>
                </c:pt>
              </c:strCache>
            </c:strRef>
          </c:cat>
          <c:val>
            <c:numRef>
              <c:f>Foglio1!$B$2:$B$24</c:f>
              <c:numCache>
                <c:formatCode>General</c:formatCode>
                <c:ptCount val="23"/>
                <c:pt idx="0">
                  <c:v>53</c:v>
                </c:pt>
                <c:pt idx="1">
                  <c:v>69</c:v>
                </c:pt>
                <c:pt idx="2">
                  <c:v>76</c:v>
                </c:pt>
                <c:pt idx="3">
                  <c:v>72</c:v>
                </c:pt>
                <c:pt idx="4">
                  <c:v>75</c:v>
                </c:pt>
                <c:pt idx="5">
                  <c:v>71</c:v>
                </c:pt>
                <c:pt idx="6">
                  <c:v>64</c:v>
                </c:pt>
                <c:pt idx="7">
                  <c:v>65</c:v>
                </c:pt>
                <c:pt idx="8">
                  <c:v>62</c:v>
                </c:pt>
                <c:pt idx="9">
                  <c:v>41</c:v>
                </c:pt>
                <c:pt idx="10">
                  <c:v>38</c:v>
                </c:pt>
                <c:pt idx="11">
                  <c:v>26</c:v>
                </c:pt>
                <c:pt idx="12">
                  <c:v>22</c:v>
                </c:pt>
                <c:pt idx="13">
                  <c:v>17</c:v>
                </c:pt>
                <c:pt idx="14">
                  <c:v>23</c:v>
                </c:pt>
                <c:pt idx="15">
                  <c:v>35</c:v>
                </c:pt>
                <c:pt idx="16">
                  <c:v>31</c:v>
                </c:pt>
                <c:pt idx="17">
                  <c:v>28</c:v>
                </c:pt>
                <c:pt idx="18">
                  <c:v>32</c:v>
                </c:pt>
                <c:pt idx="19">
                  <c:v>40</c:v>
                </c:pt>
                <c:pt idx="20">
                  <c:v>45</c:v>
                </c:pt>
                <c:pt idx="21">
                  <c:v>45</c:v>
                </c:pt>
                <c:pt idx="22">
                  <c:v>34</c:v>
                </c:pt>
              </c:numCache>
            </c:numRef>
          </c:val>
          <c:smooth val="0"/>
          <c:extLst>
            <c:ext xmlns:c16="http://schemas.microsoft.com/office/drawing/2014/chart" uri="{C3380CC4-5D6E-409C-BE32-E72D297353CC}">
              <c16:uniqueId val="{00000001-2F6A-4905-B741-6E65BD6E3AC0}"/>
            </c:ext>
          </c:extLst>
        </c:ser>
        <c:ser>
          <c:idx val="2"/>
          <c:order val="1"/>
          <c:tx>
            <c:strRef>
              <c:f>Foglio1!$C$1</c:f>
              <c:strCache>
                <c:ptCount val="1"/>
                <c:pt idx="0">
                  <c:v>sta regredendo</c:v>
                </c:pt>
              </c:strCache>
            </c:strRef>
          </c:tx>
          <c:spPr>
            <a:ln w="317500" cmpd="sng">
              <a:solidFill>
                <a:srgbClr val="C2B8B1"/>
              </a:solidFill>
            </a:ln>
          </c:spPr>
          <c:marker>
            <c:symbol val="circle"/>
            <c:size val="25"/>
            <c:spPr>
              <a:solidFill>
                <a:srgbClr val="C2B8B1"/>
              </a:solidFill>
              <a:ln>
                <a:solidFill>
                  <a:schemeClr val="bg1"/>
                </a:solidFill>
              </a:ln>
            </c:spPr>
          </c:marker>
          <c:dLbls>
            <c:spPr>
              <a:noFill/>
              <a:ln>
                <a:noFill/>
              </a:ln>
              <a:effectLst/>
            </c:spPr>
            <c:txPr>
              <a:bodyPr/>
              <a:lstStyle/>
              <a:p>
                <a:pPr>
                  <a:defRPr sz="1400">
                    <a:latin typeface="Calibri"/>
                    <a:cs typeface="Calibri"/>
                  </a:defRPr>
                </a:pPr>
                <a:endParaRPr lang="it-IT"/>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Foglio1!$A$2:$A$24</c:f>
              <c:strCache>
                <c:ptCount val="23"/>
                <c:pt idx="0">
                  <c:v>1997</c:v>
                </c:pt>
                <c:pt idx="1">
                  <c:v>1998</c:v>
                </c:pt>
                <c:pt idx="2">
                  <c:v>1999</c:v>
                </c:pt>
                <c:pt idx="3">
                  <c:v>2000</c:v>
                </c:pt>
                <c:pt idx="4">
                  <c:v>2002</c:v>
                </c:pt>
                <c:pt idx="5">
                  <c:v>2003</c:v>
                </c:pt>
                <c:pt idx="6">
                  <c:v>2004</c:v>
                </c:pt>
                <c:pt idx="7">
                  <c:v>2005</c:v>
                </c:pt>
                <c:pt idx="8">
                  <c:v>2007</c:v>
                </c:pt>
                <c:pt idx="9">
                  <c:v>2009</c:v>
                </c:pt>
                <c:pt idx="10">
                  <c:v>2010</c:v>
                </c:pt>
                <c:pt idx="11">
                  <c:v>2011</c:v>
                </c:pt>
                <c:pt idx="12">
                  <c:v>2012</c:v>
                </c:pt>
                <c:pt idx="13">
                  <c:v>2013</c:v>
                </c:pt>
                <c:pt idx="14">
                  <c:v>2014</c:v>
                </c:pt>
                <c:pt idx="15">
                  <c:v>2015</c:v>
                </c:pt>
                <c:pt idx="16">
                  <c:v>2016</c:v>
                </c:pt>
                <c:pt idx="17">
                  <c:v>2017</c:v>
                </c:pt>
                <c:pt idx="18">
                  <c:v>2018</c:v>
                </c:pt>
                <c:pt idx="19">
                  <c:v>2019</c:v>
                </c:pt>
                <c:pt idx="20">
                  <c:v>2020</c:v>
                </c:pt>
                <c:pt idx="21">
                  <c:v>2021</c:v>
                </c:pt>
                <c:pt idx="22">
                  <c:v>2022</c:v>
                </c:pt>
              </c:strCache>
            </c:strRef>
          </c:cat>
          <c:val>
            <c:numRef>
              <c:f>Foglio1!$C$2:$C$24</c:f>
              <c:numCache>
                <c:formatCode>General</c:formatCode>
                <c:ptCount val="23"/>
                <c:pt idx="0">
                  <c:v>47</c:v>
                </c:pt>
                <c:pt idx="1">
                  <c:v>31</c:v>
                </c:pt>
                <c:pt idx="2">
                  <c:v>24</c:v>
                </c:pt>
                <c:pt idx="3">
                  <c:v>28</c:v>
                </c:pt>
                <c:pt idx="4">
                  <c:v>25</c:v>
                </c:pt>
                <c:pt idx="5">
                  <c:v>29</c:v>
                </c:pt>
                <c:pt idx="6">
                  <c:v>36</c:v>
                </c:pt>
                <c:pt idx="7">
                  <c:v>35</c:v>
                </c:pt>
                <c:pt idx="8">
                  <c:v>38</c:v>
                </c:pt>
                <c:pt idx="9">
                  <c:v>59</c:v>
                </c:pt>
                <c:pt idx="10">
                  <c:v>62</c:v>
                </c:pt>
                <c:pt idx="11">
                  <c:v>74</c:v>
                </c:pt>
                <c:pt idx="12">
                  <c:v>78</c:v>
                </c:pt>
                <c:pt idx="13">
                  <c:v>83</c:v>
                </c:pt>
                <c:pt idx="14">
                  <c:v>77</c:v>
                </c:pt>
                <c:pt idx="15">
                  <c:v>65</c:v>
                </c:pt>
                <c:pt idx="16">
                  <c:v>69</c:v>
                </c:pt>
                <c:pt idx="17">
                  <c:v>72</c:v>
                </c:pt>
                <c:pt idx="18">
                  <c:v>68</c:v>
                </c:pt>
                <c:pt idx="19">
                  <c:v>60</c:v>
                </c:pt>
                <c:pt idx="20">
                  <c:v>55</c:v>
                </c:pt>
                <c:pt idx="21">
                  <c:v>55</c:v>
                </c:pt>
                <c:pt idx="22">
                  <c:v>66</c:v>
                </c:pt>
              </c:numCache>
            </c:numRef>
          </c:val>
          <c:smooth val="0"/>
          <c:extLst>
            <c:ext xmlns:c16="http://schemas.microsoft.com/office/drawing/2014/chart" uri="{C3380CC4-5D6E-409C-BE32-E72D297353CC}">
              <c16:uniqueId val="{00000002-2F6A-4905-B741-6E65BD6E3AC0}"/>
            </c:ext>
          </c:extLst>
        </c:ser>
        <c:dLbls>
          <c:showLegendKey val="0"/>
          <c:showVal val="0"/>
          <c:showCatName val="0"/>
          <c:showSerName val="0"/>
          <c:showPercent val="0"/>
          <c:showBubbleSize val="0"/>
        </c:dLbls>
        <c:marker val="1"/>
        <c:smooth val="0"/>
        <c:axId val="-2110927400"/>
        <c:axId val="-2145707768"/>
      </c:lineChart>
      <c:catAx>
        <c:axId val="-2110927400"/>
        <c:scaling>
          <c:orientation val="minMax"/>
        </c:scaling>
        <c:delete val="0"/>
        <c:axPos val="b"/>
        <c:numFmt formatCode="@" sourceLinked="0"/>
        <c:majorTickMark val="none"/>
        <c:minorTickMark val="none"/>
        <c:tickLblPos val="nextTo"/>
        <c:spPr>
          <a:ln>
            <a:solidFill>
              <a:srgbClr val="C2B8B1"/>
            </a:solidFill>
          </a:ln>
        </c:spPr>
        <c:txPr>
          <a:bodyPr/>
          <a:lstStyle/>
          <a:p>
            <a:pPr>
              <a:defRPr sz="1000">
                <a:latin typeface="Calibri"/>
                <a:cs typeface="Calibri"/>
              </a:defRPr>
            </a:pPr>
            <a:endParaRPr lang="it-IT"/>
          </a:p>
        </c:txPr>
        <c:crossAx val="-2145707768"/>
        <c:crosses val="autoZero"/>
        <c:auto val="0"/>
        <c:lblAlgn val="ctr"/>
        <c:lblOffset val="100"/>
        <c:noMultiLvlLbl val="0"/>
      </c:catAx>
      <c:valAx>
        <c:axId val="-2145707768"/>
        <c:scaling>
          <c:orientation val="minMax"/>
          <c:max val="90"/>
          <c:min val="-10"/>
        </c:scaling>
        <c:delete val="1"/>
        <c:axPos val="l"/>
        <c:numFmt formatCode="General" sourceLinked="1"/>
        <c:majorTickMark val="out"/>
        <c:minorTickMark val="none"/>
        <c:tickLblPos val="nextTo"/>
        <c:crossAx val="-2110927400"/>
        <c:crosses val="autoZero"/>
        <c:crossBetween val="between"/>
      </c:valAx>
      <c:spPr>
        <a:noFill/>
        <a:ln w="25400">
          <a:noFill/>
        </a:ln>
      </c:spPr>
    </c:plotArea>
    <c:plotVisOnly val="1"/>
    <c:dispBlanksAs val="gap"/>
    <c:showDLblsOverMax val="0"/>
  </c:chart>
  <c:spPr>
    <a:ln>
      <a:noFill/>
    </a:ln>
  </c:spPr>
  <c:txPr>
    <a:bodyPr/>
    <a:lstStyle/>
    <a:p>
      <a:pPr>
        <a:defRPr sz="1800"/>
      </a:pPr>
      <a:endParaRPr lang="it-IT"/>
    </a:p>
  </c:txPr>
  <c:externalData r:id="rId1">
    <c:autoUpdate val="0"/>
  </c:externalData>
</c:chartSpace>
</file>

<file path=ppt/charts/chart4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it-IT"/>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4773657114389497E-2"/>
          <c:y val="8.1182109497924801E-2"/>
          <c:w val="0.93401262992707501"/>
          <c:h val="0.67861192568736395"/>
        </c:manualLayout>
      </c:layout>
      <c:lineChart>
        <c:grouping val="standard"/>
        <c:varyColors val="0"/>
        <c:ser>
          <c:idx val="0"/>
          <c:order val="0"/>
          <c:spPr>
            <a:ln w="317500" cap="rnd" cmpd="sng" algn="ctr">
              <a:solidFill>
                <a:srgbClr val="CB5818"/>
              </a:solidFill>
              <a:prstDash val="solid"/>
              <a:round/>
              <a:headEnd type="none" w="med" len="med"/>
              <a:tailEnd type="none" w="med" len="med"/>
            </a:ln>
            <a:effectLst/>
          </c:spPr>
          <c:marker>
            <c:symbol val="circle"/>
            <c:size val="25"/>
            <c:spPr>
              <a:solidFill>
                <a:srgbClr val="CA5817"/>
              </a:solidFill>
              <a:ln>
                <a:solidFill>
                  <a:sysClr val="window" lastClr="FFFFFF"/>
                </a:solidFill>
                <a:prstDash val="solid"/>
              </a:ln>
              <a:effectLst/>
              <a:scene3d>
                <a:camera prst="orthographicFront"/>
                <a:lightRig rig="threePt" dir="t"/>
              </a:scene3d>
              <a:sp3d/>
            </c:spPr>
          </c:marker>
          <c:dPt>
            <c:idx val="14"/>
            <c:bubble3D val="0"/>
            <c:extLst>
              <c:ext xmlns:c16="http://schemas.microsoft.com/office/drawing/2014/chart" uri="{C3380CC4-5D6E-409C-BE32-E72D297353CC}">
                <c16:uniqueId val="{00000000-77A8-4104-BE2D-5031FFB7FA5E}"/>
              </c:ext>
            </c:extLst>
          </c:dPt>
          <c:dLbls>
            <c:spPr>
              <a:noFill/>
              <a:ln w="19350">
                <a:noFill/>
              </a:ln>
            </c:spPr>
            <c:txPr>
              <a:bodyPr/>
              <a:lstStyle/>
              <a:p>
                <a:pPr>
                  <a:defRPr lang="en-US" sz="1400" b="0" i="0" u="none" strike="noStrike" baseline="0">
                    <a:solidFill>
                      <a:schemeClr val="bg1"/>
                    </a:solidFill>
                    <a:latin typeface="Calibri"/>
                    <a:ea typeface="Helvetica Neue"/>
                    <a:cs typeface="Calibri"/>
                  </a:defRPr>
                </a:pPr>
                <a:endParaRPr lang="it-IT"/>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Sheet1!$A$2:$A$24</c:f>
              <c:strCache>
                <c:ptCount val="23"/>
                <c:pt idx="0">
                  <c:v>1997</c:v>
                </c:pt>
                <c:pt idx="1">
                  <c:v>1998</c:v>
                </c:pt>
                <c:pt idx="2">
                  <c:v>1999</c:v>
                </c:pt>
                <c:pt idx="3">
                  <c:v>2000</c:v>
                </c:pt>
                <c:pt idx="4">
                  <c:v>2002</c:v>
                </c:pt>
                <c:pt idx="5">
                  <c:v>2003</c:v>
                </c:pt>
                <c:pt idx="6">
                  <c:v>2004</c:v>
                </c:pt>
                <c:pt idx="7">
                  <c:v>2005</c:v>
                </c:pt>
                <c:pt idx="8">
                  <c:v>2007</c:v>
                </c:pt>
                <c:pt idx="9">
                  <c:v>2009</c:v>
                </c:pt>
                <c:pt idx="10">
                  <c:v>2010</c:v>
                </c:pt>
                <c:pt idx="11">
                  <c:v>2011</c:v>
                </c:pt>
                <c:pt idx="12">
                  <c:v>2012</c:v>
                </c:pt>
                <c:pt idx="13">
                  <c:v>2013</c:v>
                </c:pt>
                <c:pt idx="14">
                  <c:v>2014</c:v>
                </c:pt>
                <c:pt idx="15">
                  <c:v>2015</c:v>
                </c:pt>
                <c:pt idx="16">
                  <c:v>2016</c:v>
                </c:pt>
                <c:pt idx="17">
                  <c:v>2017</c:v>
                </c:pt>
                <c:pt idx="18">
                  <c:v>2018</c:v>
                </c:pt>
                <c:pt idx="19">
                  <c:v>2019</c:v>
                </c:pt>
                <c:pt idx="20">
                  <c:v>2020</c:v>
                </c:pt>
                <c:pt idx="21">
                  <c:v>2021</c:v>
                </c:pt>
                <c:pt idx="22">
                  <c:v>2022</c:v>
                </c:pt>
              </c:strCache>
            </c:strRef>
          </c:cat>
          <c:val>
            <c:numRef>
              <c:f>Sheet1!$B$2:$B$24</c:f>
              <c:numCache>
                <c:formatCode>General</c:formatCode>
                <c:ptCount val="23"/>
                <c:pt idx="0">
                  <c:v>75</c:v>
                </c:pt>
                <c:pt idx="1">
                  <c:v>70</c:v>
                </c:pt>
                <c:pt idx="2">
                  <c:v>68</c:v>
                </c:pt>
                <c:pt idx="3">
                  <c:v>70</c:v>
                </c:pt>
                <c:pt idx="4">
                  <c:v>67</c:v>
                </c:pt>
                <c:pt idx="5">
                  <c:v>70</c:v>
                </c:pt>
                <c:pt idx="6">
                  <c:v>69</c:v>
                </c:pt>
                <c:pt idx="7">
                  <c:v>70</c:v>
                </c:pt>
                <c:pt idx="8">
                  <c:v>67</c:v>
                </c:pt>
                <c:pt idx="9">
                  <c:v>74</c:v>
                </c:pt>
                <c:pt idx="10">
                  <c:v>76</c:v>
                </c:pt>
                <c:pt idx="11">
                  <c:v>78</c:v>
                </c:pt>
                <c:pt idx="12">
                  <c:v>78</c:v>
                </c:pt>
                <c:pt idx="13">
                  <c:v>80</c:v>
                </c:pt>
                <c:pt idx="14">
                  <c:v>81</c:v>
                </c:pt>
                <c:pt idx="15">
                  <c:v>79</c:v>
                </c:pt>
                <c:pt idx="16">
                  <c:v>78</c:v>
                </c:pt>
                <c:pt idx="17">
                  <c:v>79</c:v>
                </c:pt>
                <c:pt idx="18">
                  <c:v>75</c:v>
                </c:pt>
                <c:pt idx="19">
                  <c:v>74</c:v>
                </c:pt>
                <c:pt idx="20">
                  <c:v>72</c:v>
                </c:pt>
                <c:pt idx="21">
                  <c:v>68</c:v>
                </c:pt>
                <c:pt idx="22">
                  <c:v>73</c:v>
                </c:pt>
              </c:numCache>
            </c:numRef>
          </c:val>
          <c:smooth val="1"/>
          <c:extLst>
            <c:ext xmlns:c16="http://schemas.microsoft.com/office/drawing/2014/chart" uri="{C3380CC4-5D6E-409C-BE32-E72D297353CC}">
              <c16:uniqueId val="{00000001-77A8-4104-BE2D-5031FFB7FA5E}"/>
            </c:ext>
          </c:extLst>
        </c:ser>
        <c:dLbls>
          <c:showLegendKey val="0"/>
          <c:showVal val="1"/>
          <c:showCatName val="0"/>
          <c:showSerName val="0"/>
          <c:showPercent val="0"/>
          <c:showBubbleSize val="0"/>
        </c:dLbls>
        <c:marker val="1"/>
        <c:smooth val="0"/>
        <c:axId val="-2115826536"/>
        <c:axId val="-2115926584"/>
      </c:lineChart>
      <c:catAx>
        <c:axId val="-2115826536"/>
        <c:scaling>
          <c:orientation val="minMax"/>
        </c:scaling>
        <c:delete val="0"/>
        <c:axPos val="b"/>
        <c:numFmt formatCode="General" sourceLinked="1"/>
        <c:majorTickMark val="none"/>
        <c:minorTickMark val="none"/>
        <c:tickLblPos val="nextTo"/>
        <c:spPr>
          <a:ln w="9675">
            <a:solidFill>
              <a:srgbClr val="C2B8B1"/>
            </a:solidFill>
            <a:prstDash val="solid"/>
          </a:ln>
        </c:spPr>
        <c:txPr>
          <a:bodyPr rot="0" vert="horz"/>
          <a:lstStyle/>
          <a:p>
            <a:pPr>
              <a:defRPr lang="en-US" sz="1000" b="0" i="0" u="none" strike="noStrike" baseline="0">
                <a:solidFill>
                  <a:srgbClr val="000000"/>
                </a:solidFill>
                <a:latin typeface="Calibri"/>
                <a:ea typeface="Arial"/>
                <a:cs typeface="Calibri"/>
              </a:defRPr>
            </a:pPr>
            <a:endParaRPr lang="it-IT"/>
          </a:p>
        </c:txPr>
        <c:crossAx val="-2115926584"/>
        <c:crossesAt val="0"/>
        <c:auto val="1"/>
        <c:lblAlgn val="ctr"/>
        <c:lblOffset val="100"/>
        <c:tickLblSkip val="1"/>
        <c:tickMarkSkip val="1"/>
        <c:noMultiLvlLbl val="0"/>
      </c:catAx>
      <c:valAx>
        <c:axId val="-2115926584"/>
        <c:scaling>
          <c:orientation val="minMax"/>
          <c:max val="100"/>
          <c:min val="20"/>
        </c:scaling>
        <c:delete val="1"/>
        <c:axPos val="l"/>
        <c:numFmt formatCode="0" sourceLinked="0"/>
        <c:majorTickMark val="out"/>
        <c:minorTickMark val="none"/>
        <c:tickLblPos val="nextTo"/>
        <c:crossAx val="-2115826536"/>
        <c:crosses val="autoZero"/>
        <c:crossBetween val="between"/>
        <c:majorUnit val="2"/>
      </c:valAx>
      <c:spPr>
        <a:noFill/>
        <a:ln w="25387">
          <a:noFill/>
        </a:ln>
      </c:spPr>
    </c:plotArea>
    <c:plotVisOnly val="1"/>
    <c:dispBlanksAs val="gap"/>
    <c:showDLblsOverMax val="0"/>
  </c:chart>
  <c:spPr>
    <a:noFill/>
    <a:ln w="9525" cmpd="sng">
      <a:noFill/>
    </a:ln>
  </c:spPr>
  <c:txPr>
    <a:bodyPr/>
    <a:lstStyle/>
    <a:p>
      <a:pPr>
        <a:defRPr sz="915" b="1" i="0" u="none" strike="noStrike" baseline="0">
          <a:solidFill>
            <a:srgbClr val="000000"/>
          </a:solidFill>
          <a:latin typeface="Arial"/>
          <a:ea typeface="Arial"/>
          <a:cs typeface="Arial"/>
        </a:defRPr>
      </a:pPr>
      <a:endParaRPr lang="it-IT"/>
    </a:p>
  </c:txPr>
  <c:externalData r:id="rId2">
    <c:autoUpdate val="0"/>
  </c:externalData>
</c:chartSpace>
</file>

<file path=ppt/charts/chart4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it-IT"/>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4773657114389497E-2"/>
          <c:y val="0.17487708957558301"/>
          <c:w val="0.93401262992707501"/>
          <c:h val="0.66611941443683498"/>
        </c:manualLayout>
      </c:layout>
      <c:lineChart>
        <c:grouping val="standard"/>
        <c:varyColors val="0"/>
        <c:ser>
          <c:idx val="0"/>
          <c:order val="0"/>
          <c:spPr>
            <a:ln w="317500" cap="rnd" cmpd="sng" algn="ctr">
              <a:solidFill>
                <a:srgbClr val="CB5818"/>
              </a:solidFill>
              <a:prstDash val="solid"/>
              <a:round/>
              <a:headEnd type="none" w="med" len="med"/>
              <a:tailEnd type="none" w="med" len="med"/>
            </a:ln>
            <a:effectLst/>
          </c:spPr>
          <c:marker>
            <c:symbol val="circle"/>
            <c:size val="25"/>
            <c:spPr>
              <a:solidFill>
                <a:srgbClr val="CA5817"/>
              </a:solidFill>
              <a:ln>
                <a:solidFill>
                  <a:sysClr val="window" lastClr="FFFFFF"/>
                </a:solidFill>
                <a:prstDash val="solid"/>
              </a:ln>
              <a:effectLst/>
              <a:scene3d>
                <a:camera prst="orthographicFront"/>
                <a:lightRig rig="threePt" dir="t"/>
              </a:scene3d>
              <a:sp3d/>
            </c:spPr>
          </c:marker>
          <c:dPt>
            <c:idx val="14"/>
            <c:bubble3D val="0"/>
            <c:extLst>
              <c:ext xmlns:c16="http://schemas.microsoft.com/office/drawing/2014/chart" uri="{C3380CC4-5D6E-409C-BE32-E72D297353CC}">
                <c16:uniqueId val="{00000000-1F55-4CC5-B9E4-5CDA24593E86}"/>
              </c:ext>
            </c:extLst>
          </c:dPt>
          <c:dLbls>
            <c:spPr>
              <a:noFill/>
              <a:ln w="19350">
                <a:noFill/>
              </a:ln>
            </c:spPr>
            <c:txPr>
              <a:bodyPr/>
              <a:lstStyle/>
              <a:p>
                <a:pPr>
                  <a:defRPr lang="en-US" sz="1400" b="0" i="0" u="none" strike="noStrike" baseline="0">
                    <a:solidFill>
                      <a:schemeClr val="bg1"/>
                    </a:solidFill>
                    <a:latin typeface="Calibri"/>
                    <a:ea typeface="Helvetica Neue"/>
                    <a:cs typeface="Calibri"/>
                  </a:defRPr>
                </a:pPr>
                <a:endParaRPr lang="it-IT"/>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Sheet1!$A$2:$A$15</c:f>
              <c:strCache>
                <c:ptCount val="14"/>
                <c:pt idx="0">
                  <c:v>2009</c:v>
                </c:pt>
                <c:pt idx="1">
                  <c:v>2010</c:v>
                </c:pt>
                <c:pt idx="2">
                  <c:v>2011</c:v>
                </c:pt>
                <c:pt idx="3">
                  <c:v>2012</c:v>
                </c:pt>
                <c:pt idx="4">
                  <c:v>2013</c:v>
                </c:pt>
                <c:pt idx="5">
                  <c:v>2014</c:v>
                </c:pt>
                <c:pt idx="6">
                  <c:v>2015</c:v>
                </c:pt>
                <c:pt idx="7">
                  <c:v>2016</c:v>
                </c:pt>
                <c:pt idx="8">
                  <c:v>2017</c:v>
                </c:pt>
                <c:pt idx="9">
                  <c:v>2018</c:v>
                </c:pt>
                <c:pt idx="10">
                  <c:v>2019</c:v>
                </c:pt>
                <c:pt idx="11">
                  <c:v>2020</c:v>
                </c:pt>
                <c:pt idx="12">
                  <c:v>2021</c:v>
                </c:pt>
                <c:pt idx="13">
                  <c:v>2022</c:v>
                </c:pt>
              </c:strCache>
            </c:strRef>
          </c:cat>
          <c:val>
            <c:numRef>
              <c:f>Sheet1!$B$2:$B$15</c:f>
              <c:numCache>
                <c:formatCode>General</c:formatCode>
                <c:ptCount val="14"/>
                <c:pt idx="0">
                  <c:v>59</c:v>
                </c:pt>
                <c:pt idx="1">
                  <c:v>61</c:v>
                </c:pt>
                <c:pt idx="2">
                  <c:v>68</c:v>
                </c:pt>
                <c:pt idx="3">
                  <c:v>65</c:v>
                </c:pt>
                <c:pt idx="4">
                  <c:v>66</c:v>
                </c:pt>
                <c:pt idx="5">
                  <c:v>66</c:v>
                </c:pt>
                <c:pt idx="6">
                  <c:v>66</c:v>
                </c:pt>
                <c:pt idx="7">
                  <c:v>71</c:v>
                </c:pt>
                <c:pt idx="8">
                  <c:v>75</c:v>
                </c:pt>
                <c:pt idx="9">
                  <c:v>70</c:v>
                </c:pt>
                <c:pt idx="10">
                  <c:v>67</c:v>
                </c:pt>
                <c:pt idx="11">
                  <c:v>63</c:v>
                </c:pt>
                <c:pt idx="12">
                  <c:v>62</c:v>
                </c:pt>
                <c:pt idx="13">
                  <c:v>72</c:v>
                </c:pt>
              </c:numCache>
            </c:numRef>
          </c:val>
          <c:smooth val="1"/>
          <c:extLst>
            <c:ext xmlns:c16="http://schemas.microsoft.com/office/drawing/2014/chart" uri="{C3380CC4-5D6E-409C-BE32-E72D297353CC}">
              <c16:uniqueId val="{00000001-1F55-4CC5-B9E4-5CDA24593E86}"/>
            </c:ext>
          </c:extLst>
        </c:ser>
        <c:dLbls>
          <c:showLegendKey val="0"/>
          <c:showVal val="1"/>
          <c:showCatName val="0"/>
          <c:showSerName val="0"/>
          <c:showPercent val="0"/>
          <c:showBubbleSize val="0"/>
        </c:dLbls>
        <c:marker val="1"/>
        <c:smooth val="0"/>
        <c:axId val="2113862984"/>
        <c:axId val="2113872840"/>
      </c:lineChart>
      <c:catAx>
        <c:axId val="2113862984"/>
        <c:scaling>
          <c:orientation val="minMax"/>
        </c:scaling>
        <c:delete val="0"/>
        <c:axPos val="b"/>
        <c:numFmt formatCode="General" sourceLinked="1"/>
        <c:majorTickMark val="none"/>
        <c:minorTickMark val="none"/>
        <c:tickLblPos val="nextTo"/>
        <c:spPr>
          <a:ln w="9675">
            <a:solidFill>
              <a:srgbClr val="C2B8B1"/>
            </a:solidFill>
            <a:prstDash val="solid"/>
          </a:ln>
        </c:spPr>
        <c:txPr>
          <a:bodyPr rot="0" vert="horz"/>
          <a:lstStyle/>
          <a:p>
            <a:pPr>
              <a:defRPr lang="en-US" sz="1000" b="0" i="0" u="none" strike="noStrike" baseline="0">
                <a:solidFill>
                  <a:srgbClr val="000000"/>
                </a:solidFill>
                <a:latin typeface="Calibri"/>
                <a:ea typeface="Arial"/>
                <a:cs typeface="Calibri"/>
              </a:defRPr>
            </a:pPr>
            <a:endParaRPr lang="it-IT"/>
          </a:p>
        </c:txPr>
        <c:crossAx val="2113872840"/>
        <c:crossesAt val="0"/>
        <c:auto val="1"/>
        <c:lblAlgn val="ctr"/>
        <c:lblOffset val="100"/>
        <c:tickLblSkip val="1"/>
        <c:tickMarkSkip val="1"/>
        <c:noMultiLvlLbl val="0"/>
      </c:catAx>
      <c:valAx>
        <c:axId val="2113872840"/>
        <c:scaling>
          <c:orientation val="minMax"/>
          <c:max val="100"/>
          <c:min val="20"/>
        </c:scaling>
        <c:delete val="1"/>
        <c:axPos val="l"/>
        <c:numFmt formatCode="0" sourceLinked="0"/>
        <c:majorTickMark val="out"/>
        <c:minorTickMark val="none"/>
        <c:tickLblPos val="nextTo"/>
        <c:crossAx val="2113862984"/>
        <c:crosses val="autoZero"/>
        <c:crossBetween val="between"/>
        <c:majorUnit val="2"/>
      </c:valAx>
      <c:spPr>
        <a:noFill/>
        <a:ln w="25387">
          <a:noFill/>
        </a:ln>
      </c:spPr>
    </c:plotArea>
    <c:plotVisOnly val="1"/>
    <c:dispBlanksAs val="gap"/>
    <c:showDLblsOverMax val="0"/>
  </c:chart>
  <c:spPr>
    <a:noFill/>
    <a:ln w="9525" cmpd="sng">
      <a:noFill/>
    </a:ln>
  </c:spPr>
  <c:txPr>
    <a:bodyPr/>
    <a:lstStyle/>
    <a:p>
      <a:pPr>
        <a:defRPr sz="915" b="1" i="0" u="none" strike="noStrike" baseline="0">
          <a:solidFill>
            <a:srgbClr val="000000"/>
          </a:solidFill>
          <a:latin typeface="Arial"/>
          <a:ea typeface="Arial"/>
          <a:cs typeface="Arial"/>
        </a:defRPr>
      </a:pPr>
      <a:endParaRPr lang="it-IT"/>
    </a:p>
  </c:txPr>
  <c:externalData r:id="rId2">
    <c:autoUpdate val="0"/>
  </c:externalData>
</c:chartSpace>
</file>

<file path=ppt/charts/chart4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1.9950124688279301E-2"/>
          <c:y val="0.14257693436589799"/>
          <c:w val="0.93516209476309198"/>
          <c:h val="0.44068320877830702"/>
        </c:manualLayout>
      </c:layout>
      <c:barChart>
        <c:barDir val="col"/>
        <c:grouping val="clustered"/>
        <c:varyColors val="0"/>
        <c:ser>
          <c:idx val="0"/>
          <c:order val="0"/>
          <c:tx>
            <c:strRef>
              <c:f>Foglio1!$B$1</c:f>
              <c:strCache>
                <c:ptCount val="1"/>
                <c:pt idx="0">
                  <c:v>Serie 1</c:v>
                </c:pt>
              </c:strCache>
            </c:strRef>
          </c:tx>
          <c:spPr>
            <a:solidFill>
              <a:srgbClr val="9F0101"/>
            </a:solidFill>
            <a:ln>
              <a:solidFill>
                <a:srgbClr val="9F0101"/>
              </a:solidFill>
            </a:ln>
          </c:spPr>
          <c:invertIfNegative val="0"/>
          <c:dPt>
            <c:idx val="0"/>
            <c:invertIfNegative val="0"/>
            <c:bubble3D val="0"/>
            <c:spPr>
              <a:solidFill>
                <a:srgbClr val="F5910C"/>
              </a:solidFill>
              <a:ln>
                <a:noFill/>
              </a:ln>
            </c:spPr>
            <c:extLst>
              <c:ext xmlns:c16="http://schemas.microsoft.com/office/drawing/2014/chart" uri="{C3380CC4-5D6E-409C-BE32-E72D297353CC}">
                <c16:uniqueId val="{00000001-F183-4923-A4CA-8F0AD41AB868}"/>
              </c:ext>
            </c:extLst>
          </c:dPt>
          <c:dPt>
            <c:idx val="1"/>
            <c:invertIfNegative val="0"/>
            <c:bubble3D val="0"/>
            <c:spPr>
              <a:solidFill>
                <a:srgbClr val="F5910F"/>
              </a:solidFill>
              <a:ln>
                <a:noFill/>
              </a:ln>
            </c:spPr>
            <c:extLst>
              <c:ext xmlns:c16="http://schemas.microsoft.com/office/drawing/2014/chart" uri="{C3380CC4-5D6E-409C-BE32-E72D297353CC}">
                <c16:uniqueId val="{00000003-F183-4923-A4CA-8F0AD41AB868}"/>
              </c:ext>
            </c:extLst>
          </c:dPt>
          <c:dPt>
            <c:idx val="2"/>
            <c:invertIfNegative val="0"/>
            <c:bubble3D val="0"/>
            <c:spPr>
              <a:solidFill>
                <a:srgbClr val="54A8C9"/>
              </a:solidFill>
              <a:ln>
                <a:noFill/>
              </a:ln>
            </c:spPr>
            <c:extLst>
              <c:ext xmlns:c16="http://schemas.microsoft.com/office/drawing/2014/chart" uri="{C3380CC4-5D6E-409C-BE32-E72D297353CC}">
                <c16:uniqueId val="{00000005-F183-4923-A4CA-8F0AD41AB868}"/>
              </c:ext>
            </c:extLst>
          </c:dPt>
          <c:dPt>
            <c:idx val="3"/>
            <c:invertIfNegative val="0"/>
            <c:bubble3D val="0"/>
            <c:spPr>
              <a:solidFill>
                <a:srgbClr val="54A8C9"/>
              </a:solidFill>
              <a:ln>
                <a:noFill/>
              </a:ln>
            </c:spPr>
            <c:extLst>
              <c:ext xmlns:c16="http://schemas.microsoft.com/office/drawing/2014/chart" uri="{C3380CC4-5D6E-409C-BE32-E72D297353CC}">
                <c16:uniqueId val="{00000007-F183-4923-A4CA-8F0AD41AB868}"/>
              </c:ext>
            </c:extLst>
          </c:dPt>
          <c:dPt>
            <c:idx val="4"/>
            <c:invertIfNegative val="0"/>
            <c:bubble3D val="0"/>
            <c:spPr>
              <a:solidFill>
                <a:schemeClr val="accent5"/>
              </a:solidFill>
              <a:ln>
                <a:noFill/>
              </a:ln>
            </c:spPr>
            <c:extLst>
              <c:ext xmlns:c16="http://schemas.microsoft.com/office/drawing/2014/chart" uri="{C3380CC4-5D6E-409C-BE32-E72D297353CC}">
                <c16:uniqueId val="{00000009-F183-4923-A4CA-8F0AD41AB868}"/>
              </c:ext>
            </c:extLst>
          </c:dPt>
          <c:dLbls>
            <c:dLbl>
              <c:idx val="2"/>
              <c:layout>
                <c:manualLayout>
                  <c:x val="-1.05767222307505E-7"/>
                  <c:y val="0"/>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F183-4923-A4CA-8F0AD41AB868}"/>
                </c:ext>
              </c:extLst>
            </c:dLbl>
            <c:spPr>
              <a:noFill/>
              <a:ln>
                <a:noFill/>
              </a:ln>
              <a:effectLst/>
            </c:spPr>
            <c:txPr>
              <a:bodyPr/>
              <a:lstStyle/>
              <a:p>
                <a:pPr>
                  <a:defRPr sz="1800"/>
                </a:pPr>
                <a:endParaRPr lang="it-IT"/>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Foglio1!$A$2:$A$5</c:f>
              <c:strCache>
                <c:ptCount val="4"/>
                <c:pt idx="0">
                  <c:v>del tutto                                      d'accordo</c:v>
                </c:pt>
                <c:pt idx="1">
                  <c:v>d'accordo</c:v>
                </c:pt>
                <c:pt idx="2">
                  <c:v>in disaccordo</c:v>
                </c:pt>
                <c:pt idx="3">
                  <c:v>del tutto                                                in disaccordo</c:v>
                </c:pt>
              </c:strCache>
            </c:strRef>
          </c:cat>
          <c:val>
            <c:numRef>
              <c:f>Foglio1!$B$2:$B$5</c:f>
              <c:numCache>
                <c:formatCode>0</c:formatCode>
                <c:ptCount val="4"/>
                <c:pt idx="0">
                  <c:v>17</c:v>
                </c:pt>
                <c:pt idx="1">
                  <c:v>55</c:v>
                </c:pt>
                <c:pt idx="2">
                  <c:v>25</c:v>
                </c:pt>
                <c:pt idx="3">
                  <c:v>3</c:v>
                </c:pt>
              </c:numCache>
            </c:numRef>
          </c:val>
          <c:extLst>
            <c:ext xmlns:c16="http://schemas.microsoft.com/office/drawing/2014/chart" uri="{C3380CC4-5D6E-409C-BE32-E72D297353CC}">
              <c16:uniqueId val="{0000000A-F183-4923-A4CA-8F0AD41AB868}"/>
            </c:ext>
          </c:extLst>
        </c:ser>
        <c:dLbls>
          <c:showLegendKey val="0"/>
          <c:showVal val="0"/>
          <c:showCatName val="0"/>
          <c:showSerName val="0"/>
          <c:showPercent val="0"/>
          <c:showBubbleSize val="0"/>
        </c:dLbls>
        <c:gapWidth val="50"/>
        <c:axId val="1764647720"/>
        <c:axId val="1764651112"/>
      </c:barChart>
      <c:catAx>
        <c:axId val="1764647720"/>
        <c:scaling>
          <c:orientation val="minMax"/>
        </c:scaling>
        <c:delete val="0"/>
        <c:axPos val="b"/>
        <c:numFmt formatCode="General" sourceLinked="0"/>
        <c:majorTickMark val="none"/>
        <c:minorTickMark val="none"/>
        <c:tickLblPos val="nextTo"/>
        <c:spPr>
          <a:ln w="12700" cmpd="sng">
            <a:solidFill>
              <a:schemeClr val="tx1"/>
            </a:solidFill>
          </a:ln>
          <a:effectLst/>
        </c:spPr>
        <c:txPr>
          <a:bodyPr/>
          <a:lstStyle/>
          <a:p>
            <a:pPr>
              <a:defRPr sz="1400" cap="none"/>
            </a:pPr>
            <a:endParaRPr lang="it-IT"/>
          </a:p>
        </c:txPr>
        <c:crossAx val="1764651112"/>
        <c:crosses val="autoZero"/>
        <c:auto val="1"/>
        <c:lblAlgn val="ctr"/>
        <c:lblOffset val="100"/>
        <c:noMultiLvlLbl val="0"/>
      </c:catAx>
      <c:valAx>
        <c:axId val="1764651112"/>
        <c:scaling>
          <c:orientation val="minMax"/>
        </c:scaling>
        <c:delete val="1"/>
        <c:axPos val="l"/>
        <c:numFmt formatCode="0" sourceLinked="1"/>
        <c:majorTickMark val="out"/>
        <c:minorTickMark val="none"/>
        <c:tickLblPos val="nextTo"/>
        <c:crossAx val="1764647720"/>
        <c:crosses val="autoZero"/>
        <c:crossBetween val="between"/>
      </c:valAx>
    </c:plotArea>
    <c:plotVisOnly val="1"/>
    <c:dispBlanksAs val="gap"/>
    <c:showDLblsOverMax val="0"/>
  </c:chart>
  <c:txPr>
    <a:bodyPr/>
    <a:lstStyle/>
    <a:p>
      <a:pPr>
        <a:defRPr sz="1800">
          <a:latin typeface="Calibri"/>
          <a:cs typeface="Calibri"/>
        </a:defRPr>
      </a:pPr>
      <a:endParaRPr lang="it-IT"/>
    </a:p>
  </c:txPr>
  <c:externalData r:id="rId2">
    <c:autoUpdate val="0"/>
  </c:externalData>
</c:chartSpace>
</file>

<file path=ppt/charts/chart4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it-IT"/>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4773657114389497E-2"/>
          <c:y val="8.1182109497924801E-2"/>
          <c:w val="0.93401262992707501"/>
          <c:h val="0.67861192568736395"/>
        </c:manualLayout>
      </c:layout>
      <c:lineChart>
        <c:grouping val="standard"/>
        <c:varyColors val="0"/>
        <c:ser>
          <c:idx val="0"/>
          <c:order val="0"/>
          <c:spPr>
            <a:ln w="317500" cap="rnd" cmpd="sng" algn="ctr">
              <a:solidFill>
                <a:srgbClr val="CB5818"/>
              </a:solidFill>
              <a:prstDash val="solid"/>
              <a:round/>
              <a:headEnd type="none" w="med" len="med"/>
              <a:tailEnd type="none" w="med" len="med"/>
            </a:ln>
            <a:effectLst/>
          </c:spPr>
          <c:marker>
            <c:symbol val="circle"/>
            <c:size val="25"/>
            <c:spPr>
              <a:solidFill>
                <a:srgbClr val="CA5817"/>
              </a:solidFill>
              <a:ln>
                <a:solidFill>
                  <a:sysClr val="window" lastClr="FFFFFF"/>
                </a:solidFill>
                <a:prstDash val="solid"/>
              </a:ln>
              <a:effectLst/>
              <a:scene3d>
                <a:camera prst="orthographicFront"/>
                <a:lightRig rig="threePt" dir="t"/>
              </a:scene3d>
              <a:sp3d/>
            </c:spPr>
          </c:marker>
          <c:dPt>
            <c:idx val="14"/>
            <c:bubble3D val="0"/>
            <c:extLst>
              <c:ext xmlns:c16="http://schemas.microsoft.com/office/drawing/2014/chart" uri="{C3380CC4-5D6E-409C-BE32-E72D297353CC}">
                <c16:uniqueId val="{00000000-46E3-451E-8745-6BBB3D944413}"/>
              </c:ext>
            </c:extLst>
          </c:dPt>
          <c:dLbls>
            <c:spPr>
              <a:noFill/>
              <a:ln w="19350">
                <a:noFill/>
              </a:ln>
            </c:spPr>
            <c:txPr>
              <a:bodyPr/>
              <a:lstStyle/>
              <a:p>
                <a:pPr>
                  <a:defRPr lang="en-US" sz="1400" b="0" i="0" u="none" strike="noStrike" baseline="0">
                    <a:solidFill>
                      <a:schemeClr val="bg1"/>
                    </a:solidFill>
                    <a:latin typeface="Calibri"/>
                    <a:ea typeface="Helvetica Neue"/>
                    <a:cs typeface="Calibri"/>
                  </a:defRPr>
                </a:pPr>
                <a:endParaRPr lang="it-IT"/>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Sheet1!$A$2:$A$19</c:f>
              <c:strCache>
                <c:ptCount val="18"/>
                <c:pt idx="0">
                  <c:v>2003</c:v>
                </c:pt>
                <c:pt idx="1">
                  <c:v>2004</c:v>
                </c:pt>
                <c:pt idx="2">
                  <c:v>2005</c:v>
                </c:pt>
                <c:pt idx="3">
                  <c:v>2007</c:v>
                </c:pt>
                <c:pt idx="4">
                  <c:v>2009</c:v>
                </c:pt>
                <c:pt idx="5">
                  <c:v>2010</c:v>
                </c:pt>
                <c:pt idx="6">
                  <c:v>2011</c:v>
                </c:pt>
                <c:pt idx="7">
                  <c:v>2012</c:v>
                </c:pt>
                <c:pt idx="8">
                  <c:v>2013</c:v>
                </c:pt>
                <c:pt idx="9">
                  <c:v>2014</c:v>
                </c:pt>
                <c:pt idx="10">
                  <c:v>2015</c:v>
                </c:pt>
                <c:pt idx="11">
                  <c:v>2016</c:v>
                </c:pt>
                <c:pt idx="12">
                  <c:v>2017</c:v>
                </c:pt>
                <c:pt idx="13">
                  <c:v>2018</c:v>
                </c:pt>
                <c:pt idx="14">
                  <c:v>2019</c:v>
                </c:pt>
                <c:pt idx="15">
                  <c:v>2020</c:v>
                </c:pt>
                <c:pt idx="16">
                  <c:v>2021</c:v>
                </c:pt>
                <c:pt idx="17">
                  <c:v>2022</c:v>
                </c:pt>
              </c:strCache>
            </c:strRef>
          </c:cat>
          <c:val>
            <c:numRef>
              <c:f>Sheet1!$B$2:$B$19</c:f>
              <c:numCache>
                <c:formatCode>General</c:formatCode>
                <c:ptCount val="18"/>
                <c:pt idx="0">
                  <c:v>73</c:v>
                </c:pt>
                <c:pt idx="1">
                  <c:v>65</c:v>
                </c:pt>
                <c:pt idx="2">
                  <c:v>66</c:v>
                </c:pt>
                <c:pt idx="3">
                  <c:v>56</c:v>
                </c:pt>
                <c:pt idx="4">
                  <c:v>58</c:v>
                </c:pt>
                <c:pt idx="5">
                  <c:v>59</c:v>
                </c:pt>
                <c:pt idx="6">
                  <c:v>55</c:v>
                </c:pt>
                <c:pt idx="7">
                  <c:v>57</c:v>
                </c:pt>
                <c:pt idx="8">
                  <c:v>59</c:v>
                </c:pt>
                <c:pt idx="9">
                  <c:v>58</c:v>
                </c:pt>
                <c:pt idx="10">
                  <c:v>60</c:v>
                </c:pt>
                <c:pt idx="11">
                  <c:v>61</c:v>
                </c:pt>
                <c:pt idx="12">
                  <c:v>58</c:v>
                </c:pt>
                <c:pt idx="13">
                  <c:v>58</c:v>
                </c:pt>
                <c:pt idx="14">
                  <c:v>61</c:v>
                </c:pt>
                <c:pt idx="15">
                  <c:v>59</c:v>
                </c:pt>
                <c:pt idx="16">
                  <c:v>60</c:v>
                </c:pt>
                <c:pt idx="17">
                  <c:v>55</c:v>
                </c:pt>
              </c:numCache>
            </c:numRef>
          </c:val>
          <c:smooth val="1"/>
          <c:extLst>
            <c:ext xmlns:c16="http://schemas.microsoft.com/office/drawing/2014/chart" uri="{C3380CC4-5D6E-409C-BE32-E72D297353CC}">
              <c16:uniqueId val="{00000001-46E3-451E-8745-6BBB3D944413}"/>
            </c:ext>
          </c:extLst>
        </c:ser>
        <c:dLbls>
          <c:showLegendKey val="0"/>
          <c:showVal val="1"/>
          <c:showCatName val="0"/>
          <c:showSerName val="0"/>
          <c:showPercent val="0"/>
          <c:showBubbleSize val="0"/>
        </c:dLbls>
        <c:marker val="1"/>
        <c:smooth val="0"/>
        <c:axId val="2113779048"/>
        <c:axId val="2113711432"/>
      </c:lineChart>
      <c:catAx>
        <c:axId val="2113779048"/>
        <c:scaling>
          <c:orientation val="minMax"/>
        </c:scaling>
        <c:delete val="0"/>
        <c:axPos val="b"/>
        <c:numFmt formatCode="General" sourceLinked="1"/>
        <c:majorTickMark val="none"/>
        <c:minorTickMark val="none"/>
        <c:tickLblPos val="nextTo"/>
        <c:spPr>
          <a:ln w="9675">
            <a:solidFill>
              <a:srgbClr val="C2B8B1"/>
            </a:solidFill>
            <a:prstDash val="solid"/>
          </a:ln>
        </c:spPr>
        <c:txPr>
          <a:bodyPr rot="0" vert="horz"/>
          <a:lstStyle/>
          <a:p>
            <a:pPr>
              <a:defRPr lang="en-US" sz="1000" b="0" i="0" u="none" strike="noStrike" baseline="0">
                <a:solidFill>
                  <a:srgbClr val="000000"/>
                </a:solidFill>
                <a:latin typeface="Calibri"/>
                <a:ea typeface="Arial"/>
                <a:cs typeface="Calibri"/>
              </a:defRPr>
            </a:pPr>
            <a:endParaRPr lang="it-IT"/>
          </a:p>
        </c:txPr>
        <c:crossAx val="2113711432"/>
        <c:crossesAt val="0"/>
        <c:auto val="1"/>
        <c:lblAlgn val="ctr"/>
        <c:lblOffset val="100"/>
        <c:tickLblSkip val="1"/>
        <c:tickMarkSkip val="1"/>
        <c:noMultiLvlLbl val="0"/>
      </c:catAx>
      <c:valAx>
        <c:axId val="2113711432"/>
        <c:scaling>
          <c:orientation val="minMax"/>
          <c:max val="100"/>
          <c:min val="20"/>
        </c:scaling>
        <c:delete val="1"/>
        <c:axPos val="l"/>
        <c:numFmt formatCode="0" sourceLinked="0"/>
        <c:majorTickMark val="out"/>
        <c:minorTickMark val="none"/>
        <c:tickLblPos val="nextTo"/>
        <c:crossAx val="2113779048"/>
        <c:crosses val="autoZero"/>
        <c:crossBetween val="between"/>
        <c:majorUnit val="2"/>
      </c:valAx>
      <c:spPr>
        <a:noFill/>
        <a:ln w="25387">
          <a:noFill/>
        </a:ln>
      </c:spPr>
    </c:plotArea>
    <c:plotVisOnly val="1"/>
    <c:dispBlanksAs val="gap"/>
    <c:showDLblsOverMax val="0"/>
  </c:chart>
  <c:spPr>
    <a:noFill/>
    <a:ln w="9525" cmpd="sng">
      <a:noFill/>
    </a:ln>
  </c:spPr>
  <c:txPr>
    <a:bodyPr/>
    <a:lstStyle/>
    <a:p>
      <a:pPr>
        <a:defRPr sz="915" b="1" i="0" u="none" strike="noStrike" baseline="0">
          <a:solidFill>
            <a:srgbClr val="000000"/>
          </a:solidFill>
          <a:latin typeface="Arial"/>
          <a:ea typeface="Arial"/>
          <a:cs typeface="Arial"/>
        </a:defRPr>
      </a:pPr>
      <a:endParaRPr lang="it-IT"/>
    </a:p>
  </c:txPr>
  <c:externalData r:id="rId2">
    <c:autoUpdate val="0"/>
  </c:externalData>
</c:chartSpace>
</file>

<file path=ppt/charts/chart4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it-IT"/>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4773657114389497E-2"/>
          <c:y val="0"/>
          <c:w val="0.93401262992707501"/>
          <c:h val="0.73281017151273797"/>
        </c:manualLayout>
      </c:layout>
      <c:lineChart>
        <c:grouping val="standard"/>
        <c:varyColors val="0"/>
        <c:ser>
          <c:idx val="0"/>
          <c:order val="0"/>
          <c:spPr>
            <a:ln w="317500" cap="rnd" cmpd="sng" algn="ctr">
              <a:solidFill>
                <a:srgbClr val="CB5818"/>
              </a:solidFill>
              <a:prstDash val="solid"/>
              <a:round/>
              <a:headEnd type="none" w="med" len="med"/>
              <a:tailEnd type="none" w="med" len="med"/>
            </a:ln>
            <a:effectLst/>
          </c:spPr>
          <c:marker>
            <c:symbol val="circle"/>
            <c:size val="25"/>
            <c:spPr>
              <a:solidFill>
                <a:srgbClr val="CA5817"/>
              </a:solidFill>
              <a:ln>
                <a:solidFill>
                  <a:sysClr val="window" lastClr="FFFFFF"/>
                </a:solidFill>
                <a:prstDash val="solid"/>
              </a:ln>
              <a:effectLst/>
              <a:scene3d>
                <a:camera prst="orthographicFront"/>
                <a:lightRig rig="threePt" dir="t"/>
              </a:scene3d>
              <a:sp3d/>
            </c:spPr>
          </c:marker>
          <c:dPt>
            <c:idx val="14"/>
            <c:bubble3D val="0"/>
            <c:extLst>
              <c:ext xmlns:c16="http://schemas.microsoft.com/office/drawing/2014/chart" uri="{C3380CC4-5D6E-409C-BE32-E72D297353CC}">
                <c16:uniqueId val="{00000000-EFA5-490A-B750-91B765E7CF61}"/>
              </c:ext>
            </c:extLst>
          </c:dPt>
          <c:dLbls>
            <c:spPr>
              <a:noFill/>
              <a:ln w="19350">
                <a:noFill/>
              </a:ln>
            </c:spPr>
            <c:txPr>
              <a:bodyPr/>
              <a:lstStyle/>
              <a:p>
                <a:pPr>
                  <a:defRPr lang="en-US" sz="1400" b="0" i="0" u="none" strike="noStrike" baseline="0">
                    <a:solidFill>
                      <a:schemeClr val="bg1"/>
                    </a:solidFill>
                    <a:latin typeface="Calibri"/>
                    <a:ea typeface="Helvetica Neue"/>
                    <a:cs typeface="Calibri"/>
                  </a:defRPr>
                </a:pPr>
                <a:endParaRPr lang="it-IT"/>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Sheet1!$A$2:$A$17</c:f>
              <c:strCache>
                <c:ptCount val="16"/>
                <c:pt idx="0">
                  <c:v>2005</c:v>
                </c:pt>
                <c:pt idx="1">
                  <c:v>2007</c:v>
                </c:pt>
                <c:pt idx="2">
                  <c:v>2009</c:v>
                </c:pt>
                <c:pt idx="3">
                  <c:v>2010</c:v>
                </c:pt>
                <c:pt idx="4">
                  <c:v>2011</c:v>
                </c:pt>
                <c:pt idx="5">
                  <c:v>2012</c:v>
                </c:pt>
                <c:pt idx="6">
                  <c:v>2013</c:v>
                </c:pt>
                <c:pt idx="7">
                  <c:v>2014</c:v>
                </c:pt>
                <c:pt idx="8">
                  <c:v>2015</c:v>
                </c:pt>
                <c:pt idx="9">
                  <c:v>2016</c:v>
                </c:pt>
                <c:pt idx="10">
                  <c:v>2017</c:v>
                </c:pt>
                <c:pt idx="11">
                  <c:v>2018</c:v>
                </c:pt>
                <c:pt idx="12">
                  <c:v>2019</c:v>
                </c:pt>
                <c:pt idx="13">
                  <c:v>2020</c:v>
                </c:pt>
                <c:pt idx="14">
                  <c:v>2021</c:v>
                </c:pt>
                <c:pt idx="15">
                  <c:v>2022</c:v>
                </c:pt>
              </c:strCache>
            </c:strRef>
          </c:cat>
          <c:val>
            <c:numRef>
              <c:f>Sheet1!$B$2:$B$17</c:f>
              <c:numCache>
                <c:formatCode>General</c:formatCode>
                <c:ptCount val="16"/>
                <c:pt idx="0">
                  <c:v>51</c:v>
                </c:pt>
                <c:pt idx="1">
                  <c:v>44</c:v>
                </c:pt>
                <c:pt idx="2">
                  <c:v>31</c:v>
                </c:pt>
                <c:pt idx="3">
                  <c:v>31</c:v>
                </c:pt>
                <c:pt idx="4">
                  <c:v>34</c:v>
                </c:pt>
                <c:pt idx="5">
                  <c:v>30</c:v>
                </c:pt>
                <c:pt idx="6">
                  <c:v>26</c:v>
                </c:pt>
                <c:pt idx="7">
                  <c:v>25</c:v>
                </c:pt>
                <c:pt idx="8">
                  <c:v>28</c:v>
                </c:pt>
                <c:pt idx="9">
                  <c:v>28</c:v>
                </c:pt>
                <c:pt idx="10">
                  <c:v>26</c:v>
                </c:pt>
                <c:pt idx="11">
                  <c:v>26</c:v>
                </c:pt>
                <c:pt idx="12">
                  <c:v>32</c:v>
                </c:pt>
                <c:pt idx="13">
                  <c:v>30</c:v>
                </c:pt>
                <c:pt idx="14">
                  <c:v>30</c:v>
                </c:pt>
                <c:pt idx="15">
                  <c:v>30</c:v>
                </c:pt>
              </c:numCache>
            </c:numRef>
          </c:val>
          <c:smooth val="1"/>
          <c:extLst>
            <c:ext xmlns:c16="http://schemas.microsoft.com/office/drawing/2014/chart" uri="{C3380CC4-5D6E-409C-BE32-E72D297353CC}">
              <c16:uniqueId val="{00000001-EFA5-490A-B750-91B765E7CF61}"/>
            </c:ext>
          </c:extLst>
        </c:ser>
        <c:dLbls>
          <c:showLegendKey val="0"/>
          <c:showVal val="1"/>
          <c:showCatName val="0"/>
          <c:showSerName val="0"/>
          <c:showPercent val="0"/>
          <c:showBubbleSize val="0"/>
        </c:dLbls>
        <c:marker val="1"/>
        <c:smooth val="0"/>
        <c:axId val="-2054990136"/>
        <c:axId val="2105834184"/>
      </c:lineChart>
      <c:catAx>
        <c:axId val="-2054990136"/>
        <c:scaling>
          <c:orientation val="minMax"/>
        </c:scaling>
        <c:delete val="0"/>
        <c:axPos val="b"/>
        <c:numFmt formatCode="General" sourceLinked="1"/>
        <c:majorTickMark val="none"/>
        <c:minorTickMark val="none"/>
        <c:tickLblPos val="nextTo"/>
        <c:spPr>
          <a:ln w="9675">
            <a:solidFill>
              <a:srgbClr val="C2B8B1"/>
            </a:solidFill>
            <a:prstDash val="solid"/>
          </a:ln>
        </c:spPr>
        <c:txPr>
          <a:bodyPr rot="0" vert="horz"/>
          <a:lstStyle/>
          <a:p>
            <a:pPr>
              <a:defRPr lang="en-US" sz="1000" b="0" i="0" u="none" strike="noStrike" baseline="0">
                <a:solidFill>
                  <a:srgbClr val="000000"/>
                </a:solidFill>
                <a:latin typeface="Calibri"/>
                <a:ea typeface="Arial"/>
                <a:cs typeface="Calibri"/>
              </a:defRPr>
            </a:pPr>
            <a:endParaRPr lang="it-IT"/>
          </a:p>
        </c:txPr>
        <c:crossAx val="2105834184"/>
        <c:crossesAt val="0"/>
        <c:auto val="1"/>
        <c:lblAlgn val="ctr"/>
        <c:lblOffset val="100"/>
        <c:tickLblSkip val="1"/>
        <c:tickMarkSkip val="1"/>
        <c:noMultiLvlLbl val="0"/>
      </c:catAx>
      <c:valAx>
        <c:axId val="2105834184"/>
        <c:scaling>
          <c:orientation val="minMax"/>
          <c:max val="100"/>
          <c:min val="10"/>
        </c:scaling>
        <c:delete val="1"/>
        <c:axPos val="l"/>
        <c:numFmt formatCode="0" sourceLinked="0"/>
        <c:majorTickMark val="out"/>
        <c:minorTickMark val="none"/>
        <c:tickLblPos val="nextTo"/>
        <c:crossAx val="-2054990136"/>
        <c:crosses val="autoZero"/>
        <c:crossBetween val="between"/>
        <c:majorUnit val="2"/>
      </c:valAx>
      <c:spPr>
        <a:noFill/>
        <a:ln w="25387">
          <a:noFill/>
        </a:ln>
      </c:spPr>
    </c:plotArea>
    <c:plotVisOnly val="1"/>
    <c:dispBlanksAs val="gap"/>
    <c:showDLblsOverMax val="0"/>
  </c:chart>
  <c:spPr>
    <a:noFill/>
    <a:ln w="9525" cmpd="sng">
      <a:noFill/>
    </a:ln>
  </c:spPr>
  <c:txPr>
    <a:bodyPr/>
    <a:lstStyle/>
    <a:p>
      <a:pPr>
        <a:defRPr sz="915" b="1" i="0" u="none" strike="noStrike" baseline="0">
          <a:solidFill>
            <a:srgbClr val="000000"/>
          </a:solidFill>
          <a:latin typeface="Arial"/>
          <a:ea typeface="Arial"/>
          <a:cs typeface="Arial"/>
        </a:defRPr>
      </a:pPr>
      <a:endParaRPr lang="it-IT"/>
    </a:p>
  </c:txPr>
  <c:externalData r:id="rId2">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it-IT"/>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2.5988706329346401E-2"/>
          <c:y val="6.1931019189678901E-2"/>
          <c:w val="0.97401129550931198"/>
          <c:h val="0.771421931704522"/>
        </c:manualLayout>
      </c:layout>
      <c:lineChart>
        <c:grouping val="standard"/>
        <c:varyColors val="0"/>
        <c:ser>
          <c:idx val="0"/>
          <c:order val="0"/>
          <c:spPr>
            <a:ln w="317500" cap="rnd" cmpd="sng" algn="ctr">
              <a:solidFill>
                <a:srgbClr val="CA5817"/>
              </a:solidFill>
              <a:prstDash val="solid"/>
              <a:round/>
              <a:headEnd type="none" w="med" len="med"/>
              <a:tailEnd type="none" w="med" len="med"/>
            </a:ln>
            <a:effectLst>
              <a:outerShdw blurRad="50800" dist="38100" dir="2700000" sx="0" sy="0" algn="tl" rotWithShape="0">
                <a:srgbClr val="000000">
                  <a:alpha val="43000"/>
                </a:srgbClr>
              </a:outerShdw>
            </a:effectLst>
          </c:spPr>
          <c:marker>
            <c:symbol val="circle"/>
            <c:size val="25"/>
            <c:spPr>
              <a:solidFill>
                <a:srgbClr val="CA5817"/>
              </a:solidFill>
              <a:ln w="19050">
                <a:solidFill>
                  <a:sysClr val="window" lastClr="FFFFFF"/>
                </a:solidFill>
                <a:prstDash val="solid"/>
              </a:ln>
              <a:effectLst>
                <a:outerShdw blurRad="50800" dist="38100" dir="2700000" sx="0" sy="0" algn="tl" rotWithShape="0">
                  <a:srgbClr val="000000">
                    <a:alpha val="43000"/>
                  </a:srgbClr>
                </a:outerShdw>
              </a:effectLst>
              <a:scene3d>
                <a:camera prst="orthographicFront"/>
                <a:lightRig rig="threePt" dir="t"/>
              </a:scene3d>
              <a:sp3d/>
            </c:spPr>
          </c:marker>
          <c:dLbls>
            <c:spPr>
              <a:noFill/>
              <a:ln w="19350">
                <a:noFill/>
              </a:ln>
            </c:spPr>
            <c:txPr>
              <a:bodyPr/>
              <a:lstStyle/>
              <a:p>
                <a:pPr>
                  <a:defRPr sz="1400">
                    <a:solidFill>
                      <a:schemeClr val="bg1"/>
                    </a:solidFill>
                  </a:defRPr>
                </a:pPr>
                <a:endParaRPr lang="it-IT"/>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Sheet1!$A$10:$A$24</c:f>
              <c:strCache>
                <c:ptCount val="15"/>
                <c:pt idx="0">
                  <c:v>2007</c:v>
                </c:pt>
                <c:pt idx="1">
                  <c:v>2009</c:v>
                </c:pt>
                <c:pt idx="2">
                  <c:v>2010</c:v>
                </c:pt>
                <c:pt idx="3">
                  <c:v>2011</c:v>
                </c:pt>
                <c:pt idx="4">
                  <c:v>2012</c:v>
                </c:pt>
                <c:pt idx="5">
                  <c:v>2013</c:v>
                </c:pt>
                <c:pt idx="6">
                  <c:v>2014</c:v>
                </c:pt>
                <c:pt idx="7">
                  <c:v>2015</c:v>
                </c:pt>
                <c:pt idx="8">
                  <c:v>2016</c:v>
                </c:pt>
                <c:pt idx="9">
                  <c:v>2017</c:v>
                </c:pt>
                <c:pt idx="10">
                  <c:v>2018</c:v>
                </c:pt>
                <c:pt idx="11">
                  <c:v>2019</c:v>
                </c:pt>
                <c:pt idx="12">
                  <c:v>2020</c:v>
                </c:pt>
                <c:pt idx="13">
                  <c:v>2021</c:v>
                </c:pt>
                <c:pt idx="14">
                  <c:v>2022</c:v>
                </c:pt>
              </c:strCache>
            </c:strRef>
          </c:cat>
          <c:val>
            <c:numRef>
              <c:f>Sheet1!$B$10:$B$24</c:f>
              <c:numCache>
                <c:formatCode>General</c:formatCode>
                <c:ptCount val="15"/>
                <c:pt idx="0">
                  <c:v>46</c:v>
                </c:pt>
                <c:pt idx="1">
                  <c:v>55</c:v>
                </c:pt>
                <c:pt idx="2">
                  <c:v>52</c:v>
                </c:pt>
                <c:pt idx="3">
                  <c:v>55</c:v>
                </c:pt>
                <c:pt idx="4">
                  <c:v>58</c:v>
                </c:pt>
                <c:pt idx="5">
                  <c:v>58</c:v>
                </c:pt>
                <c:pt idx="6">
                  <c:v>51</c:v>
                </c:pt>
                <c:pt idx="7">
                  <c:v>55</c:v>
                </c:pt>
                <c:pt idx="8">
                  <c:v>55</c:v>
                </c:pt>
                <c:pt idx="9">
                  <c:v>61</c:v>
                </c:pt>
                <c:pt idx="10">
                  <c:v>58</c:v>
                </c:pt>
                <c:pt idx="11">
                  <c:v>64</c:v>
                </c:pt>
                <c:pt idx="12">
                  <c:v>61</c:v>
                </c:pt>
                <c:pt idx="13">
                  <c:v>66</c:v>
                </c:pt>
                <c:pt idx="14">
                  <c:v>71</c:v>
                </c:pt>
              </c:numCache>
            </c:numRef>
          </c:val>
          <c:smooth val="1"/>
          <c:extLst>
            <c:ext xmlns:c16="http://schemas.microsoft.com/office/drawing/2014/chart" uri="{C3380CC4-5D6E-409C-BE32-E72D297353CC}">
              <c16:uniqueId val="{00000000-DC0E-423B-85FE-12711EE84342}"/>
            </c:ext>
          </c:extLst>
        </c:ser>
        <c:dLbls>
          <c:showLegendKey val="0"/>
          <c:showVal val="1"/>
          <c:showCatName val="0"/>
          <c:showSerName val="0"/>
          <c:showPercent val="0"/>
          <c:showBubbleSize val="0"/>
        </c:dLbls>
        <c:marker val="1"/>
        <c:smooth val="0"/>
        <c:axId val="2133102968"/>
        <c:axId val="2133112360"/>
      </c:lineChart>
      <c:catAx>
        <c:axId val="2133102968"/>
        <c:scaling>
          <c:orientation val="minMax"/>
        </c:scaling>
        <c:delete val="0"/>
        <c:axPos val="b"/>
        <c:numFmt formatCode="General" sourceLinked="1"/>
        <c:majorTickMark val="none"/>
        <c:minorTickMark val="none"/>
        <c:tickLblPos val="nextTo"/>
        <c:spPr>
          <a:ln w="9675">
            <a:solidFill>
              <a:srgbClr val="969696"/>
            </a:solidFill>
            <a:prstDash val="solid"/>
          </a:ln>
        </c:spPr>
        <c:txPr>
          <a:bodyPr rot="0" vert="horz"/>
          <a:lstStyle/>
          <a:p>
            <a:pPr>
              <a:defRPr sz="1200"/>
            </a:pPr>
            <a:endParaRPr lang="it-IT"/>
          </a:p>
        </c:txPr>
        <c:crossAx val="2133112360"/>
        <c:crossesAt val="0"/>
        <c:auto val="1"/>
        <c:lblAlgn val="ctr"/>
        <c:lblOffset val="100"/>
        <c:tickLblSkip val="1"/>
        <c:tickMarkSkip val="1"/>
        <c:noMultiLvlLbl val="0"/>
      </c:catAx>
      <c:valAx>
        <c:axId val="2133112360"/>
        <c:scaling>
          <c:orientation val="minMax"/>
          <c:max val="100"/>
          <c:min val="20"/>
        </c:scaling>
        <c:delete val="1"/>
        <c:axPos val="l"/>
        <c:numFmt formatCode="0" sourceLinked="0"/>
        <c:majorTickMark val="out"/>
        <c:minorTickMark val="none"/>
        <c:tickLblPos val="nextTo"/>
        <c:crossAx val="2133102968"/>
        <c:crosses val="autoZero"/>
        <c:crossBetween val="between"/>
        <c:majorUnit val="2"/>
      </c:valAx>
      <c:spPr>
        <a:noFill/>
        <a:ln w="25387">
          <a:noFill/>
        </a:ln>
      </c:spPr>
    </c:plotArea>
    <c:plotVisOnly val="1"/>
    <c:dispBlanksAs val="gap"/>
    <c:showDLblsOverMax val="0"/>
  </c:chart>
  <c:spPr>
    <a:noFill/>
    <a:ln>
      <a:noFill/>
    </a:ln>
  </c:spPr>
  <c:txPr>
    <a:bodyPr/>
    <a:lstStyle/>
    <a:p>
      <a:pPr>
        <a:defRPr sz="1600" b="0" i="0" u="none" strike="noStrike" baseline="0">
          <a:solidFill>
            <a:srgbClr val="000000"/>
          </a:solidFill>
          <a:latin typeface="Calibri"/>
          <a:ea typeface="Arial"/>
          <a:cs typeface="Calibri"/>
        </a:defRPr>
      </a:pPr>
      <a:endParaRPr lang="it-IT"/>
    </a:p>
  </c:txPr>
  <c:externalData r:id="rId2">
    <c:autoUpdate val="0"/>
  </c:externalData>
</c:chartSpace>
</file>

<file path=ppt/charts/chart5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3032617809858699"/>
          <c:y val="0"/>
          <c:w val="0.71662988247158799"/>
          <c:h val="0.98456756652335897"/>
        </c:manualLayout>
      </c:layout>
      <c:pieChart>
        <c:varyColors val="1"/>
        <c:ser>
          <c:idx val="0"/>
          <c:order val="0"/>
          <c:tx>
            <c:strRef>
              <c:f>Foglio1!$B$1</c:f>
              <c:strCache>
                <c:ptCount val="1"/>
                <c:pt idx="0">
                  <c:v>Vendite</c:v>
                </c:pt>
              </c:strCache>
            </c:strRef>
          </c:tx>
          <c:spPr>
            <a:effectLst/>
          </c:spPr>
          <c:explosion val="5"/>
          <c:dPt>
            <c:idx val="0"/>
            <c:bubble3D val="0"/>
            <c:spPr>
              <a:solidFill>
                <a:srgbClr val="CA5817"/>
              </a:solidFill>
              <a:ln>
                <a:noFill/>
              </a:ln>
              <a:effectLst/>
              <a:scene3d>
                <a:camera prst="orthographicFront"/>
                <a:lightRig rig="threePt" dir="t"/>
              </a:scene3d>
            </c:spPr>
            <c:extLst>
              <c:ext xmlns:c16="http://schemas.microsoft.com/office/drawing/2014/chart" uri="{C3380CC4-5D6E-409C-BE32-E72D297353CC}">
                <c16:uniqueId val="{00000001-0397-496E-87DE-7F52E0857ABD}"/>
              </c:ext>
            </c:extLst>
          </c:dPt>
          <c:dPt>
            <c:idx val="1"/>
            <c:bubble3D val="0"/>
            <c:spPr>
              <a:solidFill>
                <a:srgbClr val="F5910F"/>
              </a:solidFill>
              <a:effectLst/>
              <a:scene3d>
                <a:camera prst="orthographicFront"/>
                <a:lightRig rig="threePt" dir="t"/>
              </a:scene3d>
            </c:spPr>
            <c:extLst>
              <c:ext xmlns:c16="http://schemas.microsoft.com/office/drawing/2014/chart" uri="{C3380CC4-5D6E-409C-BE32-E72D297353CC}">
                <c16:uniqueId val="{00000003-0397-496E-87DE-7F52E0857ABD}"/>
              </c:ext>
            </c:extLst>
          </c:dPt>
          <c:dPt>
            <c:idx val="2"/>
            <c:bubble3D val="0"/>
            <c:spPr>
              <a:solidFill>
                <a:srgbClr val="54A8C9"/>
              </a:solidFill>
              <a:effectLst/>
              <a:scene3d>
                <a:camera prst="orthographicFront"/>
                <a:lightRig rig="threePt" dir="t"/>
              </a:scene3d>
            </c:spPr>
            <c:extLst>
              <c:ext xmlns:c16="http://schemas.microsoft.com/office/drawing/2014/chart" uri="{C3380CC4-5D6E-409C-BE32-E72D297353CC}">
                <c16:uniqueId val="{00000005-0397-496E-87DE-7F52E0857ABD}"/>
              </c:ext>
            </c:extLst>
          </c:dPt>
          <c:dPt>
            <c:idx val="3"/>
            <c:bubble3D val="0"/>
            <c:spPr>
              <a:solidFill>
                <a:srgbClr val="655B6F"/>
              </a:solidFill>
              <a:ln>
                <a:solidFill>
                  <a:srgbClr val="A6A6A6"/>
                </a:solidFill>
              </a:ln>
              <a:effectLst/>
              <a:scene3d>
                <a:camera prst="orthographicFront"/>
                <a:lightRig rig="threePt" dir="t"/>
              </a:scene3d>
            </c:spPr>
            <c:extLst>
              <c:ext xmlns:c16="http://schemas.microsoft.com/office/drawing/2014/chart" uri="{C3380CC4-5D6E-409C-BE32-E72D297353CC}">
                <c16:uniqueId val="{00000007-0397-496E-87DE-7F52E0857ABD}"/>
              </c:ext>
            </c:extLst>
          </c:dPt>
          <c:dPt>
            <c:idx val="4"/>
            <c:bubble3D val="0"/>
            <c:spPr>
              <a:solidFill>
                <a:schemeClr val="bg1">
                  <a:lumMod val="85000"/>
                </a:schemeClr>
              </a:solidFill>
              <a:effectLst/>
            </c:spPr>
            <c:extLst>
              <c:ext xmlns:c16="http://schemas.microsoft.com/office/drawing/2014/chart" uri="{C3380CC4-5D6E-409C-BE32-E72D297353CC}">
                <c16:uniqueId val="{00000009-0397-496E-87DE-7F52E0857ABD}"/>
              </c:ext>
            </c:extLst>
          </c:dPt>
          <c:dLbls>
            <c:dLbl>
              <c:idx val="0"/>
              <c:spPr>
                <a:noFill/>
                <a:ln>
                  <a:noFill/>
                </a:ln>
              </c:spPr>
              <c:txPr>
                <a:bodyPr/>
                <a:lstStyle/>
                <a:p>
                  <a:pPr>
                    <a:defRPr sz="2000">
                      <a:solidFill>
                        <a:srgbClr val="FFFFFF"/>
                      </a:solidFill>
                      <a:latin typeface="Calibri"/>
                      <a:cs typeface="Calibri"/>
                    </a:defRPr>
                  </a:pPr>
                  <a:endParaRPr lang="it-IT"/>
                </a:p>
              </c:txPr>
              <c:dLblPos val="inEnd"/>
              <c:showLegendKey val="0"/>
              <c:showVal val="1"/>
              <c:showCatName val="0"/>
              <c:showSerName val="0"/>
              <c:showPercent val="0"/>
              <c:showBubbleSize val="0"/>
              <c:extLst>
                <c:ext xmlns:c16="http://schemas.microsoft.com/office/drawing/2014/chart" uri="{C3380CC4-5D6E-409C-BE32-E72D297353CC}">
                  <c16:uniqueId val="{00000001-0397-496E-87DE-7F52E0857ABD}"/>
                </c:ext>
              </c:extLst>
            </c:dLbl>
            <c:dLbl>
              <c:idx val="1"/>
              <c:spPr>
                <a:noFill/>
                <a:ln>
                  <a:noFill/>
                </a:ln>
              </c:spPr>
              <c:txPr>
                <a:bodyPr/>
                <a:lstStyle/>
                <a:p>
                  <a:pPr>
                    <a:defRPr sz="2000">
                      <a:solidFill>
                        <a:srgbClr val="FFFFFF"/>
                      </a:solidFill>
                      <a:latin typeface="Calibri"/>
                      <a:cs typeface="Calibri"/>
                    </a:defRPr>
                  </a:pPr>
                  <a:endParaRPr lang="it-IT"/>
                </a:p>
              </c:txPr>
              <c:dLblPos val="inEnd"/>
              <c:showLegendKey val="0"/>
              <c:showVal val="1"/>
              <c:showCatName val="0"/>
              <c:showSerName val="0"/>
              <c:showPercent val="0"/>
              <c:showBubbleSize val="0"/>
              <c:extLst>
                <c:ext xmlns:c16="http://schemas.microsoft.com/office/drawing/2014/chart" uri="{C3380CC4-5D6E-409C-BE32-E72D297353CC}">
                  <c16:uniqueId val="{00000003-0397-496E-87DE-7F52E0857ABD}"/>
                </c:ext>
              </c:extLst>
            </c:dLbl>
            <c:dLbl>
              <c:idx val="2"/>
              <c:spPr>
                <a:noFill/>
                <a:ln>
                  <a:noFill/>
                </a:ln>
              </c:spPr>
              <c:txPr>
                <a:bodyPr/>
                <a:lstStyle/>
                <a:p>
                  <a:pPr>
                    <a:defRPr sz="2000">
                      <a:solidFill>
                        <a:srgbClr val="FFFFFF"/>
                      </a:solidFill>
                      <a:latin typeface="Calibri"/>
                      <a:cs typeface="Calibri"/>
                    </a:defRPr>
                  </a:pPr>
                  <a:endParaRPr lang="it-IT"/>
                </a:p>
              </c:txPr>
              <c:dLblPos val="inEnd"/>
              <c:showLegendKey val="0"/>
              <c:showVal val="1"/>
              <c:showCatName val="0"/>
              <c:showSerName val="0"/>
              <c:showPercent val="0"/>
              <c:showBubbleSize val="0"/>
              <c:extLst>
                <c:ext xmlns:c16="http://schemas.microsoft.com/office/drawing/2014/chart" uri="{C3380CC4-5D6E-409C-BE32-E72D297353CC}">
                  <c16:uniqueId val="{00000005-0397-496E-87DE-7F52E0857ABD}"/>
                </c:ext>
              </c:extLst>
            </c:dLbl>
            <c:dLbl>
              <c:idx val="3"/>
              <c:spPr>
                <a:noFill/>
                <a:ln>
                  <a:noFill/>
                </a:ln>
              </c:spPr>
              <c:txPr>
                <a:bodyPr/>
                <a:lstStyle/>
                <a:p>
                  <a:pPr>
                    <a:defRPr sz="2000">
                      <a:solidFill>
                        <a:srgbClr val="FFFFFF"/>
                      </a:solidFill>
                      <a:latin typeface="Calibri"/>
                      <a:cs typeface="Calibri"/>
                    </a:defRPr>
                  </a:pPr>
                  <a:endParaRPr lang="it-IT"/>
                </a:p>
              </c:txPr>
              <c:dLblPos val="inEnd"/>
              <c:showLegendKey val="0"/>
              <c:showVal val="1"/>
              <c:showCatName val="0"/>
              <c:showSerName val="0"/>
              <c:showPercent val="0"/>
              <c:showBubbleSize val="0"/>
              <c:extLst>
                <c:ext xmlns:c16="http://schemas.microsoft.com/office/drawing/2014/chart" uri="{C3380CC4-5D6E-409C-BE32-E72D297353CC}">
                  <c16:uniqueId val="{00000007-0397-496E-87DE-7F52E0857ABD}"/>
                </c:ext>
              </c:extLst>
            </c:dLbl>
            <c:spPr>
              <a:noFill/>
              <a:ln>
                <a:noFill/>
              </a:ln>
            </c:spPr>
            <c:txPr>
              <a:bodyPr/>
              <a:lstStyle/>
              <a:p>
                <a:pPr>
                  <a:defRPr sz="2000">
                    <a:solidFill>
                      <a:schemeClr val="tx1"/>
                    </a:solidFill>
                    <a:latin typeface="Calibri"/>
                    <a:cs typeface="Calibri"/>
                  </a:defRPr>
                </a:pPr>
                <a:endParaRPr lang="it-IT"/>
              </a:p>
            </c:txPr>
            <c:dLblPos val="inEnd"/>
            <c:showLegendKey val="0"/>
            <c:showVal val="1"/>
            <c:showCatName val="0"/>
            <c:showSerName val="0"/>
            <c:showPercent val="0"/>
            <c:showBubbleSize val="0"/>
            <c:showLeaderLines val="1"/>
            <c:leaderLines>
              <c:spPr>
                <a:ln>
                  <a:solidFill>
                    <a:schemeClr val="bg1">
                      <a:lumMod val="65000"/>
                    </a:schemeClr>
                  </a:solidFill>
                </a:ln>
              </c:spPr>
            </c:leaderLines>
            <c:extLst>
              <c:ext xmlns:c15="http://schemas.microsoft.com/office/drawing/2012/chart" uri="{CE6537A1-D6FC-4f65-9D91-7224C49458BB}"/>
            </c:extLst>
          </c:dLbls>
          <c:cat>
            <c:strRef>
              <c:f>Foglio1!$A$2:$A$5</c:f>
              <c:strCache>
                <c:ptCount val="4"/>
                <c:pt idx="0">
                  <c:v>Sarei disposto a spostarmi altrove solo se fosse assolutamente necessario</c:v>
                </c:pt>
                <c:pt idx="1">
                  <c:v>Sarei disposto a spostarmi altrove, se fosse utile per il mio futuro</c:v>
                </c:pt>
                <c:pt idx="2">
                  <c:v>Non sarei assolutamente disposto a spostarmi altrove</c:v>
                </c:pt>
                <c:pt idx="3">
                  <c:v>Vorrei sicuramente spostarmi altrove</c:v>
                </c:pt>
              </c:strCache>
            </c:strRef>
          </c:cat>
          <c:val>
            <c:numRef>
              <c:f>Foglio1!$B$2:$B$5</c:f>
              <c:numCache>
                <c:formatCode>0</c:formatCode>
                <c:ptCount val="4"/>
                <c:pt idx="0">
                  <c:v>32</c:v>
                </c:pt>
                <c:pt idx="1">
                  <c:v>34</c:v>
                </c:pt>
                <c:pt idx="2">
                  <c:v>22</c:v>
                </c:pt>
                <c:pt idx="3">
                  <c:v>12</c:v>
                </c:pt>
              </c:numCache>
            </c:numRef>
          </c:val>
          <c:extLst>
            <c:ext xmlns:c16="http://schemas.microsoft.com/office/drawing/2014/chart" uri="{C3380CC4-5D6E-409C-BE32-E72D297353CC}">
              <c16:uniqueId val="{0000000A-0397-496E-87DE-7F52E0857ABD}"/>
            </c:ext>
          </c:extLst>
        </c:ser>
        <c:dLbls>
          <c:showLegendKey val="0"/>
          <c:showVal val="0"/>
          <c:showCatName val="0"/>
          <c:showSerName val="0"/>
          <c:showPercent val="0"/>
          <c:showBubbleSize val="0"/>
          <c:showLeaderLines val="1"/>
        </c:dLbls>
        <c:firstSliceAng val="314"/>
      </c:pieChart>
    </c:plotArea>
    <c:plotVisOnly val="1"/>
    <c:dispBlanksAs val="gap"/>
    <c:showDLblsOverMax val="0"/>
  </c:chart>
  <c:txPr>
    <a:bodyPr/>
    <a:lstStyle/>
    <a:p>
      <a:pPr>
        <a:defRPr sz="1798"/>
      </a:pPr>
      <a:endParaRPr lang="it-IT"/>
    </a:p>
  </c:txPr>
  <c:externalData r:id="rId2">
    <c:autoUpdate val="0"/>
  </c:externalData>
</c:chartSpace>
</file>

<file path=ppt/charts/chart5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it-IT"/>
  <c:roundedCorners val="0"/>
  <mc:AlternateContent xmlns:mc="http://schemas.openxmlformats.org/markup-compatibility/2006">
    <mc:Choice xmlns:c14="http://schemas.microsoft.com/office/drawing/2007/8/2/chart" Requires="c14">
      <c14:style val="120"/>
    </mc:Choice>
    <mc:Fallback>
      <c:style val="20"/>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9.7228786866545305E-2"/>
          <c:y val="0.16577391531732499"/>
          <c:w val="0.90277116754200704"/>
          <c:h val="0.80335560638930403"/>
        </c:manualLayout>
      </c:layout>
      <c:pieChart>
        <c:varyColors val="1"/>
        <c:ser>
          <c:idx val="0"/>
          <c:order val="0"/>
          <c:tx>
            <c:strRef>
              <c:f>Foglio1!$B$1</c:f>
              <c:strCache>
                <c:ptCount val="1"/>
                <c:pt idx="0">
                  <c:v>Colonna2</c:v>
                </c:pt>
              </c:strCache>
            </c:strRef>
          </c:tx>
          <c:spPr>
            <a:solidFill>
              <a:srgbClr val="7A7A7A"/>
            </a:solidFill>
            <a:ln w="25400">
              <a:solidFill>
                <a:schemeClr val="bg1"/>
              </a:solidFill>
            </a:ln>
          </c:spPr>
          <c:dPt>
            <c:idx val="0"/>
            <c:bubble3D val="0"/>
            <c:spPr>
              <a:solidFill>
                <a:srgbClr val="54A8C9"/>
              </a:solidFill>
              <a:ln w="25400">
                <a:solidFill>
                  <a:sysClr val="window" lastClr="FFFFFF"/>
                </a:solidFill>
              </a:ln>
              <a:scene3d>
                <a:camera prst="orthographicFront"/>
                <a:lightRig rig="threePt" dir="t"/>
              </a:scene3d>
              <a:sp3d>
                <a:contourClr>
                  <a:srgbClr val="000000"/>
                </a:contourClr>
              </a:sp3d>
            </c:spPr>
            <c:extLst>
              <c:ext xmlns:c16="http://schemas.microsoft.com/office/drawing/2014/chart" uri="{C3380CC4-5D6E-409C-BE32-E72D297353CC}">
                <c16:uniqueId val="{00000001-CFCC-4ED2-9BC9-D024EC368898}"/>
              </c:ext>
            </c:extLst>
          </c:dPt>
          <c:dPt>
            <c:idx val="1"/>
            <c:bubble3D val="0"/>
            <c:spPr>
              <a:solidFill>
                <a:srgbClr val="F5910F"/>
              </a:solidFill>
              <a:ln w="25400">
                <a:solidFill>
                  <a:sysClr val="window" lastClr="FFFFFF"/>
                </a:solidFill>
              </a:ln>
              <a:scene3d>
                <a:camera prst="orthographicFront"/>
                <a:lightRig rig="threePt" dir="t"/>
              </a:scene3d>
              <a:sp3d>
                <a:contourClr>
                  <a:srgbClr val="000000"/>
                </a:contourClr>
              </a:sp3d>
            </c:spPr>
            <c:extLst>
              <c:ext xmlns:c16="http://schemas.microsoft.com/office/drawing/2014/chart" uri="{C3380CC4-5D6E-409C-BE32-E72D297353CC}">
                <c16:uniqueId val="{00000003-CFCC-4ED2-9BC9-D024EC368898}"/>
              </c:ext>
            </c:extLst>
          </c:dPt>
          <c:dPt>
            <c:idx val="2"/>
            <c:bubble3D val="0"/>
            <c:spPr>
              <a:solidFill>
                <a:srgbClr val="8D8581"/>
              </a:solidFill>
              <a:ln w="25400">
                <a:solidFill>
                  <a:sysClr val="window" lastClr="FFFFFF"/>
                </a:solidFill>
              </a:ln>
              <a:scene3d>
                <a:camera prst="orthographicFront"/>
                <a:lightRig rig="threePt" dir="t"/>
              </a:scene3d>
              <a:sp3d>
                <a:contourClr>
                  <a:srgbClr val="000000"/>
                </a:contourClr>
              </a:sp3d>
            </c:spPr>
            <c:extLst>
              <c:ext xmlns:c16="http://schemas.microsoft.com/office/drawing/2014/chart" uri="{C3380CC4-5D6E-409C-BE32-E72D297353CC}">
                <c16:uniqueId val="{00000005-CFCC-4ED2-9BC9-D024EC368898}"/>
              </c:ext>
            </c:extLst>
          </c:dPt>
          <c:dPt>
            <c:idx val="3"/>
            <c:bubble3D val="0"/>
            <c:spPr>
              <a:solidFill>
                <a:srgbClr val="C2B8B1"/>
              </a:solidFill>
              <a:ln w="25400">
                <a:solidFill>
                  <a:schemeClr val="bg1"/>
                </a:solidFill>
              </a:ln>
            </c:spPr>
            <c:extLst>
              <c:ext xmlns:c16="http://schemas.microsoft.com/office/drawing/2014/chart" uri="{C3380CC4-5D6E-409C-BE32-E72D297353CC}">
                <c16:uniqueId val="{00000007-CFCC-4ED2-9BC9-D024EC368898}"/>
              </c:ext>
            </c:extLst>
          </c:dPt>
          <c:dPt>
            <c:idx val="4"/>
            <c:bubble3D val="0"/>
            <c:spPr>
              <a:solidFill>
                <a:srgbClr val="655B6F"/>
              </a:solidFill>
              <a:ln w="25400">
                <a:solidFill>
                  <a:schemeClr val="bg1"/>
                </a:solidFill>
              </a:ln>
            </c:spPr>
            <c:extLst>
              <c:ext xmlns:c16="http://schemas.microsoft.com/office/drawing/2014/chart" uri="{C3380CC4-5D6E-409C-BE32-E72D297353CC}">
                <c16:uniqueId val="{00000009-CFCC-4ED2-9BC9-D024EC368898}"/>
              </c:ext>
            </c:extLst>
          </c:dPt>
          <c:dLbls>
            <c:dLbl>
              <c:idx val="2"/>
              <c:spPr/>
              <c:txPr>
                <a:bodyPr/>
                <a:lstStyle/>
                <a:p>
                  <a:pPr>
                    <a:defRPr sz="2000">
                      <a:solidFill>
                        <a:schemeClr val="bg1"/>
                      </a:solidFill>
                    </a:defRPr>
                  </a:pPr>
                  <a:endParaRPr lang="it-IT"/>
                </a:p>
              </c:txPr>
              <c:dLblPos val="inEnd"/>
              <c:showLegendKey val="0"/>
              <c:showVal val="1"/>
              <c:showCatName val="0"/>
              <c:showSerName val="0"/>
              <c:showPercent val="0"/>
              <c:showBubbleSize val="0"/>
              <c:extLst>
                <c:ext xmlns:c16="http://schemas.microsoft.com/office/drawing/2014/chart" uri="{C3380CC4-5D6E-409C-BE32-E72D297353CC}">
                  <c16:uniqueId val="{00000005-CFCC-4ED2-9BC9-D024EC368898}"/>
                </c:ext>
              </c:extLst>
            </c:dLbl>
            <c:spPr>
              <a:noFill/>
              <a:ln>
                <a:noFill/>
              </a:ln>
              <a:effectLst/>
            </c:spPr>
            <c:txPr>
              <a:bodyPr/>
              <a:lstStyle/>
              <a:p>
                <a:pPr>
                  <a:defRPr sz="2000">
                    <a:solidFill>
                      <a:srgbClr val="FFFFFF"/>
                    </a:solidFill>
                  </a:defRPr>
                </a:pPr>
                <a:endParaRPr lang="it-IT"/>
              </a:p>
            </c:txPr>
            <c:dLblPos val="inEnd"/>
            <c:showLegendKey val="0"/>
            <c:showVal val="1"/>
            <c:showCatName val="0"/>
            <c:showSerName val="0"/>
            <c:showPercent val="0"/>
            <c:showBubbleSize val="0"/>
            <c:showLeaderLines val="0"/>
            <c:extLst>
              <c:ext xmlns:c15="http://schemas.microsoft.com/office/drawing/2012/chart" uri="{CE6537A1-D6FC-4f65-9D91-7224C49458BB}"/>
            </c:extLst>
          </c:dLbls>
          <c:cat>
            <c:strRef>
              <c:f>Foglio1!$A$2:$A$6</c:f>
              <c:strCache>
                <c:ptCount val="5"/>
                <c:pt idx="0">
                  <c:v>fare l'interesse e la felicita' di tutti</c:v>
                </c:pt>
                <c:pt idx="1">
                  <c:v>rispettare la volonta' generale dei cittadini</c:v>
                </c:pt>
                <c:pt idx="2">
                  <c:v>stimolare l'impegno di tutti per rendere migliore la societa' in cui viviamo</c:v>
                </c:pt>
                <c:pt idx="3">
                  <c:v>essere convinti che tutto cio' che accade attorno a noi ci riguarda e che quindi ci dobbiamo attivare</c:v>
                </c:pt>
                <c:pt idx="4">
                  <c:v>avere rispetto e cura per tutto cio' che e' di proprieta' e uso di tutti i cittadini (ambiente, natura, citta'...)</c:v>
                </c:pt>
              </c:strCache>
            </c:strRef>
          </c:cat>
          <c:val>
            <c:numRef>
              <c:f>Foglio1!$B$2:$B$6</c:f>
              <c:numCache>
                <c:formatCode>0</c:formatCode>
                <c:ptCount val="5"/>
                <c:pt idx="0">
                  <c:v>12</c:v>
                </c:pt>
                <c:pt idx="1">
                  <c:v>8</c:v>
                </c:pt>
                <c:pt idx="2">
                  <c:v>21</c:v>
                </c:pt>
                <c:pt idx="3">
                  <c:v>16</c:v>
                </c:pt>
                <c:pt idx="4">
                  <c:v>43</c:v>
                </c:pt>
              </c:numCache>
            </c:numRef>
          </c:val>
          <c:extLst>
            <c:ext xmlns:c16="http://schemas.microsoft.com/office/drawing/2014/chart" uri="{C3380CC4-5D6E-409C-BE32-E72D297353CC}">
              <c16:uniqueId val="{0000000A-CFCC-4ED2-9BC9-D024EC368898}"/>
            </c:ext>
          </c:extLst>
        </c:ser>
        <c:dLbls>
          <c:showLegendKey val="0"/>
          <c:showVal val="0"/>
          <c:showCatName val="0"/>
          <c:showSerName val="0"/>
          <c:showPercent val="0"/>
          <c:showBubbleSize val="0"/>
          <c:showLeaderLines val="0"/>
        </c:dLbls>
        <c:firstSliceAng val="28"/>
      </c:pieChart>
    </c:plotArea>
    <c:plotVisOnly val="1"/>
    <c:dispBlanksAs val="zero"/>
    <c:showDLblsOverMax val="0"/>
  </c:chart>
  <c:spPr>
    <a:ln>
      <a:noFill/>
    </a:ln>
    <a:scene3d>
      <a:camera prst="orthographicFront"/>
      <a:lightRig rig="threePt" dir="t"/>
    </a:scene3d>
  </c:spPr>
  <c:txPr>
    <a:bodyPr/>
    <a:lstStyle/>
    <a:p>
      <a:pPr>
        <a:defRPr sz="1800"/>
      </a:pPr>
      <a:endParaRPr lang="it-IT"/>
    </a:p>
  </c:txPr>
  <c:externalData r:id="rId2">
    <c:autoUpdate val="0"/>
  </c:externalData>
</c:chartSpace>
</file>

<file path=ppt/charts/chart5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it-IT"/>
  <c:roundedCorners val="0"/>
  <mc:AlternateContent xmlns:mc="http://schemas.openxmlformats.org/markup-compatibility/2006">
    <mc:Choice xmlns:c14="http://schemas.microsoft.com/office/drawing/2007/8/2/chart" Requires="c14">
      <c14:style val="120"/>
    </mc:Choice>
    <mc:Fallback>
      <c:style val="20"/>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9.7228786866545305E-2"/>
          <c:y val="0.16577391531732499"/>
          <c:w val="0.90277116754200704"/>
          <c:h val="0.80335560638930403"/>
        </c:manualLayout>
      </c:layout>
      <c:pieChart>
        <c:varyColors val="1"/>
        <c:ser>
          <c:idx val="0"/>
          <c:order val="0"/>
          <c:tx>
            <c:strRef>
              <c:f>Foglio1!$B$1</c:f>
              <c:strCache>
                <c:ptCount val="1"/>
                <c:pt idx="0">
                  <c:v>Colonna2</c:v>
                </c:pt>
              </c:strCache>
            </c:strRef>
          </c:tx>
          <c:spPr>
            <a:solidFill>
              <a:srgbClr val="7A7A7A"/>
            </a:solidFill>
            <a:ln w="25400">
              <a:solidFill>
                <a:schemeClr val="bg1"/>
              </a:solidFill>
            </a:ln>
          </c:spPr>
          <c:dPt>
            <c:idx val="0"/>
            <c:bubble3D val="0"/>
            <c:spPr>
              <a:solidFill>
                <a:srgbClr val="54A8C9"/>
              </a:solidFill>
              <a:ln w="25400">
                <a:solidFill>
                  <a:sysClr val="window" lastClr="FFFFFF"/>
                </a:solidFill>
              </a:ln>
              <a:scene3d>
                <a:camera prst="orthographicFront"/>
                <a:lightRig rig="threePt" dir="t"/>
              </a:scene3d>
              <a:sp3d>
                <a:contourClr>
                  <a:srgbClr val="000000"/>
                </a:contourClr>
              </a:sp3d>
            </c:spPr>
            <c:extLst>
              <c:ext xmlns:c16="http://schemas.microsoft.com/office/drawing/2014/chart" uri="{C3380CC4-5D6E-409C-BE32-E72D297353CC}">
                <c16:uniqueId val="{00000001-1A78-4B8B-8FC3-680D671FF14B}"/>
              </c:ext>
            </c:extLst>
          </c:dPt>
          <c:dPt>
            <c:idx val="1"/>
            <c:bubble3D val="0"/>
            <c:spPr>
              <a:solidFill>
                <a:srgbClr val="F5910F"/>
              </a:solidFill>
              <a:ln w="25400">
                <a:solidFill>
                  <a:sysClr val="window" lastClr="FFFFFF"/>
                </a:solidFill>
              </a:ln>
              <a:scene3d>
                <a:camera prst="orthographicFront"/>
                <a:lightRig rig="threePt" dir="t"/>
              </a:scene3d>
              <a:sp3d>
                <a:contourClr>
                  <a:srgbClr val="000000"/>
                </a:contourClr>
              </a:sp3d>
            </c:spPr>
            <c:extLst>
              <c:ext xmlns:c16="http://schemas.microsoft.com/office/drawing/2014/chart" uri="{C3380CC4-5D6E-409C-BE32-E72D297353CC}">
                <c16:uniqueId val="{00000003-1A78-4B8B-8FC3-680D671FF14B}"/>
              </c:ext>
            </c:extLst>
          </c:dPt>
          <c:dPt>
            <c:idx val="2"/>
            <c:bubble3D val="0"/>
            <c:spPr>
              <a:solidFill>
                <a:srgbClr val="C2B8B1"/>
              </a:solidFill>
              <a:ln w="25400">
                <a:solidFill>
                  <a:sysClr val="window" lastClr="FFFFFF"/>
                </a:solidFill>
              </a:ln>
              <a:scene3d>
                <a:camera prst="orthographicFront"/>
                <a:lightRig rig="threePt" dir="t"/>
              </a:scene3d>
              <a:sp3d>
                <a:contourClr>
                  <a:srgbClr val="000000"/>
                </a:contourClr>
              </a:sp3d>
            </c:spPr>
            <c:extLst>
              <c:ext xmlns:c16="http://schemas.microsoft.com/office/drawing/2014/chart" uri="{C3380CC4-5D6E-409C-BE32-E72D297353CC}">
                <c16:uniqueId val="{00000005-1A78-4B8B-8FC3-680D671FF14B}"/>
              </c:ext>
            </c:extLst>
          </c:dPt>
          <c:dPt>
            <c:idx val="3"/>
            <c:bubble3D val="0"/>
            <c:spPr>
              <a:solidFill>
                <a:srgbClr val="8D8581"/>
              </a:solidFill>
              <a:ln w="25400">
                <a:solidFill>
                  <a:schemeClr val="bg1"/>
                </a:solidFill>
              </a:ln>
            </c:spPr>
            <c:extLst>
              <c:ext xmlns:c16="http://schemas.microsoft.com/office/drawing/2014/chart" uri="{C3380CC4-5D6E-409C-BE32-E72D297353CC}">
                <c16:uniqueId val="{00000007-1A78-4B8B-8FC3-680D671FF14B}"/>
              </c:ext>
            </c:extLst>
          </c:dPt>
          <c:dPt>
            <c:idx val="4"/>
            <c:bubble3D val="0"/>
            <c:spPr>
              <a:solidFill>
                <a:srgbClr val="655B6F"/>
              </a:solidFill>
              <a:ln w="25400">
                <a:solidFill>
                  <a:schemeClr val="bg1"/>
                </a:solidFill>
              </a:ln>
            </c:spPr>
            <c:extLst>
              <c:ext xmlns:c16="http://schemas.microsoft.com/office/drawing/2014/chart" uri="{C3380CC4-5D6E-409C-BE32-E72D297353CC}">
                <c16:uniqueId val="{00000009-1A78-4B8B-8FC3-680D671FF14B}"/>
              </c:ext>
            </c:extLst>
          </c:dPt>
          <c:dLbls>
            <c:dLbl>
              <c:idx val="2"/>
              <c:spPr/>
              <c:txPr>
                <a:bodyPr/>
                <a:lstStyle/>
                <a:p>
                  <a:pPr>
                    <a:defRPr sz="2000">
                      <a:solidFill>
                        <a:schemeClr val="bg1"/>
                      </a:solidFill>
                    </a:defRPr>
                  </a:pPr>
                  <a:endParaRPr lang="it-IT"/>
                </a:p>
              </c:txPr>
              <c:dLblPos val="inEnd"/>
              <c:showLegendKey val="0"/>
              <c:showVal val="1"/>
              <c:showCatName val="0"/>
              <c:showSerName val="0"/>
              <c:showPercent val="0"/>
              <c:showBubbleSize val="0"/>
              <c:extLst>
                <c:ext xmlns:c16="http://schemas.microsoft.com/office/drawing/2014/chart" uri="{C3380CC4-5D6E-409C-BE32-E72D297353CC}">
                  <c16:uniqueId val="{00000005-1A78-4B8B-8FC3-680D671FF14B}"/>
                </c:ext>
              </c:extLst>
            </c:dLbl>
            <c:spPr>
              <a:noFill/>
              <a:ln>
                <a:noFill/>
              </a:ln>
              <a:effectLst/>
            </c:spPr>
            <c:txPr>
              <a:bodyPr/>
              <a:lstStyle/>
              <a:p>
                <a:pPr>
                  <a:defRPr sz="2000">
                    <a:solidFill>
                      <a:srgbClr val="FFFFFF"/>
                    </a:solidFill>
                  </a:defRPr>
                </a:pPr>
                <a:endParaRPr lang="it-IT"/>
              </a:p>
            </c:txPr>
            <c:dLblPos val="inEnd"/>
            <c:showLegendKey val="0"/>
            <c:showVal val="1"/>
            <c:showCatName val="0"/>
            <c:showSerName val="0"/>
            <c:showPercent val="0"/>
            <c:showBubbleSize val="0"/>
            <c:showLeaderLines val="0"/>
            <c:extLst>
              <c:ext xmlns:c15="http://schemas.microsoft.com/office/drawing/2012/chart" uri="{CE6537A1-D6FC-4f65-9D91-7224C49458BB}"/>
            </c:extLst>
          </c:dLbls>
          <c:cat>
            <c:strRef>
              <c:f>Foglio1!$A$2:$A$5</c:f>
              <c:strCache>
                <c:ptCount val="4"/>
                <c:pt idx="0">
                  <c:v>molto </c:v>
                </c:pt>
                <c:pt idx="1">
                  <c:v>abbastanza </c:v>
                </c:pt>
                <c:pt idx="2">
                  <c:v>poco </c:v>
                </c:pt>
                <c:pt idx="3">
                  <c:v>per niente </c:v>
                </c:pt>
              </c:strCache>
            </c:strRef>
          </c:cat>
          <c:val>
            <c:numRef>
              <c:f>Foglio1!$B$2:$B$5</c:f>
              <c:numCache>
                <c:formatCode>0</c:formatCode>
                <c:ptCount val="4"/>
                <c:pt idx="0">
                  <c:v>7</c:v>
                </c:pt>
                <c:pt idx="1">
                  <c:v>43</c:v>
                </c:pt>
                <c:pt idx="2">
                  <c:v>43</c:v>
                </c:pt>
                <c:pt idx="3">
                  <c:v>7</c:v>
                </c:pt>
              </c:numCache>
            </c:numRef>
          </c:val>
          <c:extLst>
            <c:ext xmlns:c16="http://schemas.microsoft.com/office/drawing/2014/chart" uri="{C3380CC4-5D6E-409C-BE32-E72D297353CC}">
              <c16:uniqueId val="{0000000A-1A78-4B8B-8FC3-680D671FF14B}"/>
            </c:ext>
          </c:extLst>
        </c:ser>
        <c:dLbls>
          <c:showLegendKey val="0"/>
          <c:showVal val="0"/>
          <c:showCatName val="0"/>
          <c:showSerName val="0"/>
          <c:showPercent val="0"/>
          <c:showBubbleSize val="0"/>
          <c:showLeaderLines val="0"/>
        </c:dLbls>
        <c:firstSliceAng val="0"/>
      </c:pieChart>
    </c:plotArea>
    <c:plotVisOnly val="1"/>
    <c:dispBlanksAs val="zero"/>
    <c:showDLblsOverMax val="0"/>
  </c:chart>
  <c:spPr>
    <a:ln>
      <a:noFill/>
    </a:ln>
    <a:scene3d>
      <a:camera prst="orthographicFront"/>
      <a:lightRig rig="threePt" dir="t"/>
    </a:scene3d>
  </c:spPr>
  <c:txPr>
    <a:bodyPr/>
    <a:lstStyle/>
    <a:p>
      <a:pPr>
        <a:defRPr sz="1800"/>
      </a:pPr>
      <a:endParaRPr lang="it-IT"/>
    </a:p>
  </c:txPr>
  <c:externalData r:id="rId2">
    <c:autoUpdate val="0"/>
  </c:externalData>
</c:chartSpace>
</file>

<file path=ppt/charts/chart5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1.9950124688279301E-2"/>
          <c:y val="0.15421812698944501"/>
          <c:w val="0.93786690877474899"/>
          <c:h val="0.65835583849891099"/>
        </c:manualLayout>
      </c:layout>
      <c:barChart>
        <c:barDir val="col"/>
        <c:grouping val="clustered"/>
        <c:varyColors val="0"/>
        <c:ser>
          <c:idx val="0"/>
          <c:order val="0"/>
          <c:tx>
            <c:strRef>
              <c:f>Foglio1!$B$1</c:f>
              <c:strCache>
                <c:ptCount val="1"/>
                <c:pt idx="0">
                  <c:v>Serie 1</c:v>
                </c:pt>
              </c:strCache>
            </c:strRef>
          </c:tx>
          <c:spPr>
            <a:solidFill>
              <a:srgbClr val="9F0101"/>
            </a:solidFill>
            <a:ln>
              <a:solidFill>
                <a:srgbClr val="9F0101"/>
              </a:solidFill>
            </a:ln>
          </c:spPr>
          <c:invertIfNegative val="0"/>
          <c:dPt>
            <c:idx val="0"/>
            <c:invertIfNegative val="0"/>
            <c:bubble3D val="0"/>
            <c:spPr>
              <a:solidFill>
                <a:srgbClr val="F5910F"/>
              </a:solidFill>
              <a:ln>
                <a:noFill/>
              </a:ln>
            </c:spPr>
            <c:extLst>
              <c:ext xmlns:c16="http://schemas.microsoft.com/office/drawing/2014/chart" uri="{C3380CC4-5D6E-409C-BE32-E72D297353CC}">
                <c16:uniqueId val="{00000001-C05B-41EE-A65C-76EDF9CDACDC}"/>
              </c:ext>
            </c:extLst>
          </c:dPt>
          <c:dPt>
            <c:idx val="1"/>
            <c:invertIfNegative val="0"/>
            <c:bubble3D val="0"/>
            <c:spPr>
              <a:solidFill>
                <a:srgbClr val="F5910F"/>
              </a:solidFill>
              <a:ln>
                <a:noFill/>
              </a:ln>
            </c:spPr>
            <c:extLst>
              <c:ext xmlns:c16="http://schemas.microsoft.com/office/drawing/2014/chart" uri="{C3380CC4-5D6E-409C-BE32-E72D297353CC}">
                <c16:uniqueId val="{00000003-C05B-41EE-A65C-76EDF9CDACDC}"/>
              </c:ext>
            </c:extLst>
          </c:dPt>
          <c:dPt>
            <c:idx val="2"/>
            <c:invertIfNegative val="0"/>
            <c:bubble3D val="0"/>
            <c:spPr>
              <a:solidFill>
                <a:srgbClr val="54A8C9"/>
              </a:solidFill>
              <a:ln>
                <a:noFill/>
              </a:ln>
            </c:spPr>
            <c:extLst>
              <c:ext xmlns:c16="http://schemas.microsoft.com/office/drawing/2014/chart" uri="{C3380CC4-5D6E-409C-BE32-E72D297353CC}">
                <c16:uniqueId val="{00000005-C05B-41EE-A65C-76EDF9CDACDC}"/>
              </c:ext>
            </c:extLst>
          </c:dPt>
          <c:dPt>
            <c:idx val="3"/>
            <c:invertIfNegative val="0"/>
            <c:bubble3D val="0"/>
            <c:spPr>
              <a:solidFill>
                <a:srgbClr val="54A8C9"/>
              </a:solidFill>
              <a:ln>
                <a:noFill/>
              </a:ln>
            </c:spPr>
            <c:extLst>
              <c:ext xmlns:c16="http://schemas.microsoft.com/office/drawing/2014/chart" uri="{C3380CC4-5D6E-409C-BE32-E72D297353CC}">
                <c16:uniqueId val="{00000007-C05B-41EE-A65C-76EDF9CDACDC}"/>
              </c:ext>
            </c:extLst>
          </c:dPt>
          <c:dPt>
            <c:idx val="4"/>
            <c:invertIfNegative val="0"/>
            <c:bubble3D val="0"/>
            <c:spPr>
              <a:solidFill>
                <a:schemeClr val="accent5"/>
              </a:solidFill>
              <a:ln>
                <a:noFill/>
              </a:ln>
            </c:spPr>
            <c:extLst>
              <c:ext xmlns:c16="http://schemas.microsoft.com/office/drawing/2014/chart" uri="{C3380CC4-5D6E-409C-BE32-E72D297353CC}">
                <c16:uniqueId val="{00000009-C05B-41EE-A65C-76EDF9CDACDC}"/>
              </c:ext>
            </c:extLst>
          </c:dPt>
          <c:dLbls>
            <c:dLbl>
              <c:idx val="2"/>
              <c:layout>
                <c:manualLayout>
                  <c:x val="-1.05767222307505E-7"/>
                  <c:y val="0"/>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C05B-41EE-A65C-76EDF9CDACDC}"/>
                </c:ext>
              </c:extLst>
            </c:dLbl>
            <c:spPr>
              <a:noFill/>
              <a:ln>
                <a:noFill/>
              </a:ln>
              <a:effectLst/>
            </c:spPr>
            <c:txPr>
              <a:bodyPr/>
              <a:lstStyle/>
              <a:p>
                <a:pPr>
                  <a:defRPr sz="1800"/>
                </a:pPr>
                <a:endParaRPr lang="it-IT"/>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Foglio1!$A$2:$A$5</c:f>
              <c:strCache>
                <c:ptCount val="4"/>
                <c:pt idx="0">
                  <c:v>molto </c:v>
                </c:pt>
                <c:pt idx="1">
                  <c:v>abbastanza </c:v>
                </c:pt>
                <c:pt idx="2">
                  <c:v>poco </c:v>
                </c:pt>
                <c:pt idx="3">
                  <c:v>per niente </c:v>
                </c:pt>
              </c:strCache>
            </c:strRef>
          </c:cat>
          <c:val>
            <c:numRef>
              <c:f>Foglio1!$B$2:$B$5</c:f>
              <c:numCache>
                <c:formatCode>0</c:formatCode>
                <c:ptCount val="4"/>
                <c:pt idx="0">
                  <c:v>1</c:v>
                </c:pt>
                <c:pt idx="1">
                  <c:v>16</c:v>
                </c:pt>
                <c:pt idx="2">
                  <c:v>57</c:v>
                </c:pt>
                <c:pt idx="3">
                  <c:v>26</c:v>
                </c:pt>
              </c:numCache>
            </c:numRef>
          </c:val>
          <c:extLst>
            <c:ext xmlns:c16="http://schemas.microsoft.com/office/drawing/2014/chart" uri="{C3380CC4-5D6E-409C-BE32-E72D297353CC}">
              <c16:uniqueId val="{0000000A-C05B-41EE-A65C-76EDF9CDACDC}"/>
            </c:ext>
          </c:extLst>
        </c:ser>
        <c:dLbls>
          <c:showLegendKey val="0"/>
          <c:showVal val="0"/>
          <c:showCatName val="0"/>
          <c:showSerName val="0"/>
          <c:showPercent val="0"/>
          <c:showBubbleSize val="0"/>
        </c:dLbls>
        <c:gapWidth val="50"/>
        <c:axId val="-2115736584"/>
        <c:axId val="-2115733192"/>
      </c:barChart>
      <c:catAx>
        <c:axId val="-2115736584"/>
        <c:scaling>
          <c:orientation val="minMax"/>
        </c:scaling>
        <c:delete val="0"/>
        <c:axPos val="b"/>
        <c:numFmt formatCode="General" sourceLinked="1"/>
        <c:majorTickMark val="none"/>
        <c:minorTickMark val="none"/>
        <c:tickLblPos val="nextTo"/>
        <c:spPr>
          <a:ln w="12700" cmpd="sng">
            <a:solidFill>
              <a:schemeClr val="tx1"/>
            </a:solidFill>
          </a:ln>
          <a:effectLst/>
        </c:spPr>
        <c:txPr>
          <a:bodyPr/>
          <a:lstStyle/>
          <a:p>
            <a:pPr>
              <a:defRPr sz="1050" cap="all"/>
            </a:pPr>
            <a:endParaRPr lang="it-IT"/>
          </a:p>
        </c:txPr>
        <c:crossAx val="-2115733192"/>
        <c:crosses val="autoZero"/>
        <c:auto val="1"/>
        <c:lblAlgn val="ctr"/>
        <c:lblOffset val="100"/>
        <c:noMultiLvlLbl val="0"/>
      </c:catAx>
      <c:valAx>
        <c:axId val="-2115733192"/>
        <c:scaling>
          <c:orientation val="minMax"/>
        </c:scaling>
        <c:delete val="1"/>
        <c:axPos val="l"/>
        <c:numFmt formatCode="0" sourceLinked="1"/>
        <c:majorTickMark val="out"/>
        <c:minorTickMark val="none"/>
        <c:tickLblPos val="nextTo"/>
        <c:crossAx val="-2115736584"/>
        <c:crosses val="autoZero"/>
        <c:crossBetween val="between"/>
      </c:valAx>
    </c:plotArea>
    <c:plotVisOnly val="1"/>
    <c:dispBlanksAs val="gap"/>
    <c:showDLblsOverMax val="0"/>
  </c:chart>
  <c:txPr>
    <a:bodyPr/>
    <a:lstStyle/>
    <a:p>
      <a:pPr>
        <a:defRPr sz="1800">
          <a:latin typeface="Calibri"/>
          <a:cs typeface="Calibri"/>
        </a:defRPr>
      </a:pPr>
      <a:endParaRPr lang="it-IT"/>
    </a:p>
  </c:txPr>
  <c:externalData r:id="rId2">
    <c:autoUpdate val="0"/>
  </c:externalData>
</c:chartSpace>
</file>

<file path=ppt/charts/chart5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it-IT"/>
  <c:roundedCorners val="0"/>
  <mc:AlternateContent xmlns:mc="http://schemas.openxmlformats.org/markup-compatibility/2006">
    <mc:Choice xmlns:c14="http://schemas.microsoft.com/office/drawing/2007/8/2/chart" Requires="c14">
      <c14:style val="120"/>
    </mc:Choice>
    <mc:Fallback>
      <c:style val="20"/>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52820123428003296"/>
          <c:y val="0"/>
          <c:w val="0.47179876571996698"/>
          <c:h val="0.95539314445315504"/>
        </c:manualLayout>
      </c:layout>
      <c:barChart>
        <c:barDir val="bar"/>
        <c:grouping val="clustered"/>
        <c:varyColors val="0"/>
        <c:ser>
          <c:idx val="0"/>
          <c:order val="0"/>
          <c:tx>
            <c:strRef>
              <c:f>Foglio1!$B$1</c:f>
              <c:strCache>
                <c:ptCount val="1"/>
                <c:pt idx="0">
                  <c:v>2016</c:v>
                </c:pt>
              </c:strCache>
            </c:strRef>
          </c:tx>
          <c:spPr>
            <a:solidFill>
              <a:srgbClr val="CA5817"/>
            </a:solidFill>
            <a:ln w="28575" cmpd="sng">
              <a:solidFill>
                <a:srgbClr val="CB5818"/>
              </a:solidFill>
            </a:ln>
            <a:effectLst/>
          </c:spPr>
          <c:invertIfNegative val="0"/>
          <c:dPt>
            <c:idx val="1"/>
            <c:invertIfNegative val="0"/>
            <c:bubble3D val="0"/>
            <c:spPr>
              <a:solidFill>
                <a:srgbClr val="CA5817"/>
              </a:solidFill>
              <a:ln w="28575" cmpd="sng">
                <a:noFill/>
              </a:ln>
              <a:effectLst/>
            </c:spPr>
            <c:extLst>
              <c:ext xmlns:c16="http://schemas.microsoft.com/office/drawing/2014/chart" uri="{C3380CC4-5D6E-409C-BE32-E72D297353CC}">
                <c16:uniqueId val="{00000001-B701-4E28-AD31-BCEA703C7ADC}"/>
              </c:ext>
            </c:extLst>
          </c:dPt>
          <c:dPt>
            <c:idx val="2"/>
            <c:invertIfNegative val="0"/>
            <c:bubble3D val="0"/>
            <c:spPr>
              <a:solidFill>
                <a:srgbClr val="CA5817"/>
              </a:solidFill>
              <a:ln w="28575" cmpd="sng">
                <a:noFill/>
              </a:ln>
              <a:effectLst/>
            </c:spPr>
            <c:extLst>
              <c:ext xmlns:c16="http://schemas.microsoft.com/office/drawing/2014/chart" uri="{C3380CC4-5D6E-409C-BE32-E72D297353CC}">
                <c16:uniqueId val="{00000003-B701-4E28-AD31-BCEA703C7ADC}"/>
              </c:ext>
            </c:extLst>
          </c:dPt>
          <c:dPt>
            <c:idx val="3"/>
            <c:invertIfNegative val="0"/>
            <c:bubble3D val="0"/>
            <c:spPr>
              <a:solidFill>
                <a:srgbClr val="CA5817"/>
              </a:solidFill>
              <a:ln w="28575" cmpd="sng">
                <a:noFill/>
              </a:ln>
              <a:effectLst/>
            </c:spPr>
            <c:extLst>
              <c:ext xmlns:c16="http://schemas.microsoft.com/office/drawing/2014/chart" uri="{C3380CC4-5D6E-409C-BE32-E72D297353CC}">
                <c16:uniqueId val="{00000005-B701-4E28-AD31-BCEA703C7ADC}"/>
              </c:ext>
            </c:extLst>
          </c:dPt>
          <c:dLbls>
            <c:dLbl>
              <c:idx val="0"/>
              <c:layout>
                <c:manualLayout>
                  <c:x val="-9.6619122587242603E-2"/>
                  <c:y val="-1.86490851325667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B701-4E28-AD31-BCEA703C7ADC}"/>
                </c:ext>
              </c:extLst>
            </c:dLbl>
            <c:dLbl>
              <c:idx val="1"/>
              <c:dLblPos val="in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B701-4E28-AD31-BCEA703C7ADC}"/>
                </c:ext>
              </c:extLst>
            </c:dLbl>
            <c:dLbl>
              <c:idx val="2"/>
              <c:layout>
                <c:manualLayout>
                  <c:x val="-9.3223319569960203E-2"/>
                  <c:y val="3.1775290645396702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B701-4E28-AD31-BCEA703C7ADC}"/>
                </c:ext>
              </c:extLst>
            </c:dLbl>
            <c:dLbl>
              <c:idx val="3"/>
              <c:layout>
                <c:manualLayout>
                  <c:x val="-1.7310342745868301E-3"/>
                  <c:y val="1.3605282121004799E-3"/>
                </c:manualLayout>
              </c:layout>
              <c:spPr/>
              <c:txPr>
                <a:bodyPr/>
                <a:lstStyle/>
                <a:p>
                  <a:pPr>
                    <a:defRPr sz="1200">
                      <a:solidFill>
                        <a:schemeClr val="tx1"/>
                      </a:solidFill>
                      <a:latin typeface="Calibri"/>
                      <a:cs typeface="Calibri"/>
                    </a:defRPr>
                  </a:pPr>
                  <a:endParaRPr lang="it-IT"/>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B701-4E28-AD31-BCEA703C7ADC}"/>
                </c:ext>
              </c:extLst>
            </c:dLbl>
            <c:dLbl>
              <c:idx val="4"/>
              <c:layout>
                <c:manualLayout>
                  <c:x val="-3.0240633582998199E-3"/>
                  <c:y val="-2.4779315638997299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B701-4E28-AD31-BCEA703C7ADC}"/>
                </c:ext>
              </c:extLst>
            </c:dLbl>
            <c:dLbl>
              <c:idx val="5"/>
              <c:layout>
                <c:manualLayout>
                  <c:x val="-5.0379728042369998E-17"/>
                  <c:y val="4.0164152229026501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B701-4E28-AD31-BCEA703C7ADC}"/>
                </c:ext>
              </c:extLst>
            </c:dLbl>
            <c:dLbl>
              <c:idx val="6"/>
              <c:layout>
                <c:manualLayout>
                  <c:x val="7.6773855561567696E-4"/>
                  <c:y val="4.98854120042051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B701-4E28-AD31-BCEA703C7ADC}"/>
                </c:ext>
              </c:extLst>
            </c:dLbl>
            <c:spPr>
              <a:noFill/>
              <a:ln>
                <a:noFill/>
              </a:ln>
              <a:effectLst/>
            </c:spPr>
            <c:txPr>
              <a:bodyPr/>
              <a:lstStyle/>
              <a:p>
                <a:pPr>
                  <a:defRPr sz="1200">
                    <a:solidFill>
                      <a:schemeClr val="bg1"/>
                    </a:solidFill>
                    <a:latin typeface="Calibri"/>
                    <a:cs typeface="Calibri"/>
                  </a:defRPr>
                </a:pPr>
                <a:endParaRPr lang="it-IT"/>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Foglio1!$A$2:$A$5</c:f>
              <c:strCache>
                <c:ptCount val="4"/>
                <c:pt idx="0">
                  <c:v>molto</c:v>
                </c:pt>
                <c:pt idx="1">
                  <c:v>abbastanza</c:v>
                </c:pt>
                <c:pt idx="2">
                  <c:v>poco</c:v>
                </c:pt>
                <c:pt idx="3">
                  <c:v>per niente</c:v>
                </c:pt>
              </c:strCache>
            </c:strRef>
          </c:cat>
          <c:val>
            <c:numRef>
              <c:f>Foglio1!$B$2:$B$5</c:f>
              <c:numCache>
                <c:formatCode>0</c:formatCode>
                <c:ptCount val="4"/>
                <c:pt idx="0">
                  <c:v>41</c:v>
                </c:pt>
                <c:pt idx="1">
                  <c:v>46</c:v>
                </c:pt>
                <c:pt idx="2">
                  <c:v>12</c:v>
                </c:pt>
                <c:pt idx="3">
                  <c:v>1</c:v>
                </c:pt>
              </c:numCache>
            </c:numRef>
          </c:val>
          <c:extLst>
            <c:ext xmlns:c16="http://schemas.microsoft.com/office/drawing/2014/chart" uri="{C3380CC4-5D6E-409C-BE32-E72D297353CC}">
              <c16:uniqueId val="{0000000A-B701-4E28-AD31-BCEA703C7ADC}"/>
            </c:ext>
          </c:extLst>
        </c:ser>
        <c:ser>
          <c:idx val="1"/>
          <c:order val="1"/>
          <c:tx>
            <c:strRef>
              <c:f>Foglio1!$C$1</c:f>
              <c:strCache>
                <c:ptCount val="1"/>
                <c:pt idx="0">
                  <c:v>2017</c:v>
                </c:pt>
              </c:strCache>
            </c:strRef>
          </c:tx>
          <c:spPr>
            <a:solidFill>
              <a:srgbClr val="54A8C9"/>
            </a:solidFill>
            <a:effectLst/>
          </c:spPr>
          <c:invertIfNegative val="0"/>
          <c:dLbls>
            <c:dLbl>
              <c:idx val="0"/>
              <c:spPr/>
              <c:txPr>
                <a:bodyPr/>
                <a:lstStyle/>
                <a:p>
                  <a:pPr>
                    <a:defRPr sz="1200">
                      <a:solidFill>
                        <a:srgbClr val="FFFFFF"/>
                      </a:solidFill>
                      <a:latin typeface="Calibri"/>
                      <a:cs typeface="Calibri"/>
                    </a:defRPr>
                  </a:pPr>
                  <a:endParaRPr lang="it-IT"/>
                </a:p>
              </c:txPr>
              <c:dLblPos val="in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B-B701-4E28-AD31-BCEA703C7ADC}"/>
                </c:ext>
              </c:extLst>
            </c:dLbl>
            <c:dLbl>
              <c:idx val="1"/>
              <c:spPr/>
              <c:txPr>
                <a:bodyPr/>
                <a:lstStyle/>
                <a:p>
                  <a:pPr>
                    <a:defRPr sz="1200">
                      <a:solidFill>
                        <a:srgbClr val="FFFFFF"/>
                      </a:solidFill>
                      <a:latin typeface="Calibri"/>
                      <a:cs typeface="Calibri"/>
                    </a:defRPr>
                  </a:pPr>
                  <a:endParaRPr lang="it-IT"/>
                </a:p>
              </c:txPr>
              <c:dLblPos val="in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C-B701-4E28-AD31-BCEA703C7ADC}"/>
                </c:ext>
              </c:extLst>
            </c:dLbl>
            <c:dLbl>
              <c:idx val="2"/>
              <c:spPr/>
              <c:txPr>
                <a:bodyPr/>
                <a:lstStyle/>
                <a:p>
                  <a:pPr>
                    <a:defRPr sz="1200">
                      <a:solidFill>
                        <a:srgbClr val="FFFFFF"/>
                      </a:solidFill>
                      <a:latin typeface="Calibri"/>
                      <a:cs typeface="Calibri"/>
                    </a:defRPr>
                  </a:pPr>
                  <a:endParaRPr lang="it-IT"/>
                </a:p>
              </c:txPr>
              <c:dLblPos val="in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D-B701-4E28-AD31-BCEA703C7ADC}"/>
                </c:ext>
              </c:extLst>
            </c:dLbl>
            <c:spPr>
              <a:noFill/>
              <a:ln>
                <a:noFill/>
              </a:ln>
              <a:effectLst/>
            </c:spPr>
            <c:txPr>
              <a:bodyPr/>
              <a:lstStyle/>
              <a:p>
                <a:pPr>
                  <a:defRPr sz="1200">
                    <a:latin typeface="Calibri"/>
                    <a:cs typeface="Calibri"/>
                  </a:defRPr>
                </a:pPr>
                <a:endParaRPr lang="it-IT"/>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Foglio1!$A$2:$A$5</c:f>
              <c:strCache>
                <c:ptCount val="4"/>
                <c:pt idx="0">
                  <c:v>molto</c:v>
                </c:pt>
                <c:pt idx="1">
                  <c:v>abbastanza</c:v>
                </c:pt>
                <c:pt idx="2">
                  <c:v>poco</c:v>
                </c:pt>
                <c:pt idx="3">
                  <c:v>per niente</c:v>
                </c:pt>
              </c:strCache>
            </c:strRef>
          </c:cat>
          <c:val>
            <c:numRef>
              <c:f>Foglio1!$C$2:$C$5</c:f>
              <c:numCache>
                <c:formatCode>0</c:formatCode>
                <c:ptCount val="4"/>
                <c:pt idx="0">
                  <c:v>37</c:v>
                </c:pt>
                <c:pt idx="1">
                  <c:v>47</c:v>
                </c:pt>
                <c:pt idx="2">
                  <c:v>13</c:v>
                </c:pt>
                <c:pt idx="3">
                  <c:v>3</c:v>
                </c:pt>
              </c:numCache>
            </c:numRef>
          </c:val>
          <c:extLst>
            <c:ext xmlns:c16="http://schemas.microsoft.com/office/drawing/2014/chart" uri="{C3380CC4-5D6E-409C-BE32-E72D297353CC}">
              <c16:uniqueId val="{0000000E-B701-4E28-AD31-BCEA703C7ADC}"/>
            </c:ext>
          </c:extLst>
        </c:ser>
        <c:ser>
          <c:idx val="2"/>
          <c:order val="2"/>
          <c:tx>
            <c:strRef>
              <c:f>Foglio1!$D$1</c:f>
              <c:strCache>
                <c:ptCount val="1"/>
                <c:pt idx="0">
                  <c:v>2018</c:v>
                </c:pt>
              </c:strCache>
            </c:strRef>
          </c:tx>
          <c:spPr>
            <a:solidFill>
              <a:srgbClr val="F5910F"/>
            </a:solidFill>
          </c:spPr>
          <c:invertIfNegative val="0"/>
          <c:dLbls>
            <c:dLbl>
              <c:idx val="0"/>
              <c:dLblPos val="in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B-BE09-4DFF-A377-ADCCF90F75CC}"/>
                </c:ext>
              </c:extLst>
            </c:dLbl>
            <c:dLbl>
              <c:idx val="1"/>
              <c:dLblPos val="in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BE09-4DFF-A377-ADCCF90F75CC}"/>
                </c:ext>
              </c:extLst>
            </c:dLbl>
            <c:dLbl>
              <c:idx val="2"/>
              <c:dLblPos val="in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A-BE09-4DFF-A377-ADCCF90F75CC}"/>
                </c:ext>
              </c:extLst>
            </c:dLbl>
            <c:dLbl>
              <c:idx val="3"/>
              <c:spPr/>
              <c:txPr>
                <a:bodyPr/>
                <a:lstStyle/>
                <a:p>
                  <a:pPr>
                    <a:defRPr sz="1200">
                      <a:solidFill>
                        <a:schemeClr val="tx1"/>
                      </a:solidFill>
                      <a:latin typeface="Calibri"/>
                      <a:cs typeface="Calibri"/>
                    </a:defRPr>
                  </a:pPr>
                  <a:endParaRPr lang="it-IT"/>
                </a:p>
              </c:txPr>
              <c:dLblPos val="outEnd"/>
              <c:showLegendKey val="0"/>
              <c:showVal val="1"/>
              <c:showCatName val="0"/>
              <c:showSerName val="0"/>
              <c:showPercent val="0"/>
              <c:showBubbleSize val="0"/>
              <c:extLst>
                <c:ext xmlns:c16="http://schemas.microsoft.com/office/drawing/2014/chart" uri="{C3380CC4-5D6E-409C-BE32-E72D297353CC}">
                  <c16:uniqueId val="{00000006-E9AA-475B-820B-7DFB874CB6C4}"/>
                </c:ext>
              </c:extLst>
            </c:dLbl>
            <c:spPr>
              <a:noFill/>
              <a:ln>
                <a:noFill/>
              </a:ln>
              <a:effectLst/>
            </c:spPr>
            <c:txPr>
              <a:bodyPr/>
              <a:lstStyle/>
              <a:p>
                <a:pPr>
                  <a:defRPr sz="1200">
                    <a:solidFill>
                      <a:schemeClr val="bg1"/>
                    </a:solidFill>
                    <a:latin typeface="Calibri"/>
                    <a:cs typeface="Calibri"/>
                  </a:defRPr>
                </a:pPr>
                <a:endParaRPr lang="it-IT"/>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Foglio1!$A$2:$A$5</c:f>
              <c:strCache>
                <c:ptCount val="4"/>
                <c:pt idx="0">
                  <c:v>molto</c:v>
                </c:pt>
                <c:pt idx="1">
                  <c:v>abbastanza</c:v>
                </c:pt>
                <c:pt idx="2">
                  <c:v>poco</c:v>
                </c:pt>
                <c:pt idx="3">
                  <c:v>per niente</c:v>
                </c:pt>
              </c:strCache>
            </c:strRef>
          </c:cat>
          <c:val>
            <c:numRef>
              <c:f>Foglio1!$D$2:$D$5</c:f>
              <c:numCache>
                <c:formatCode>0</c:formatCode>
                <c:ptCount val="4"/>
                <c:pt idx="0">
                  <c:v>40</c:v>
                </c:pt>
                <c:pt idx="1">
                  <c:v>46</c:v>
                </c:pt>
                <c:pt idx="2">
                  <c:v>11</c:v>
                </c:pt>
                <c:pt idx="3">
                  <c:v>3</c:v>
                </c:pt>
              </c:numCache>
            </c:numRef>
          </c:val>
          <c:extLst>
            <c:ext xmlns:c16="http://schemas.microsoft.com/office/drawing/2014/chart" uri="{C3380CC4-5D6E-409C-BE32-E72D297353CC}">
              <c16:uniqueId val="{00000010-B701-4E28-AD31-BCEA703C7ADC}"/>
            </c:ext>
          </c:extLst>
        </c:ser>
        <c:ser>
          <c:idx val="3"/>
          <c:order val="3"/>
          <c:tx>
            <c:strRef>
              <c:f>Foglio1!$E$1</c:f>
              <c:strCache>
                <c:ptCount val="1"/>
                <c:pt idx="0">
                  <c:v>2019</c:v>
                </c:pt>
              </c:strCache>
            </c:strRef>
          </c:tx>
          <c:spPr>
            <a:solidFill>
              <a:srgbClr val="D5A0D1"/>
            </a:solidFill>
            <a:effectLst/>
          </c:spPr>
          <c:invertIfNegative val="0"/>
          <c:dLbls>
            <c:dLbl>
              <c:idx val="3"/>
              <c:layout>
                <c:manualLayout>
                  <c:x val="-2.3874279596394699E-2"/>
                  <c:y val="0"/>
                </c:manualLayout>
              </c:layout>
              <c:spPr/>
              <c:txPr>
                <a:bodyPr/>
                <a:lstStyle/>
                <a:p>
                  <a:pPr>
                    <a:defRPr sz="1200">
                      <a:solidFill>
                        <a:schemeClr val="tx1"/>
                      </a:solidFill>
                      <a:latin typeface="Calibri"/>
                      <a:cs typeface="Calibri"/>
                    </a:defRPr>
                  </a:pPr>
                  <a:endParaRPr lang="it-IT"/>
                </a:p>
              </c:txPr>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1-B701-4E28-AD31-BCEA703C7ADC}"/>
                </c:ext>
              </c:extLst>
            </c:dLbl>
            <c:spPr>
              <a:noFill/>
              <a:ln>
                <a:noFill/>
              </a:ln>
              <a:effectLst/>
            </c:spPr>
            <c:txPr>
              <a:bodyPr/>
              <a:lstStyle/>
              <a:p>
                <a:pPr>
                  <a:defRPr sz="1200">
                    <a:solidFill>
                      <a:schemeClr val="bg1"/>
                    </a:solidFill>
                    <a:latin typeface="Calibri"/>
                    <a:cs typeface="Calibri"/>
                  </a:defRPr>
                </a:pPr>
                <a:endParaRPr lang="it-IT"/>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Foglio1!$A$2:$A$5</c:f>
              <c:strCache>
                <c:ptCount val="4"/>
                <c:pt idx="0">
                  <c:v>molto</c:v>
                </c:pt>
                <c:pt idx="1">
                  <c:v>abbastanza</c:v>
                </c:pt>
                <c:pt idx="2">
                  <c:v>poco</c:v>
                </c:pt>
                <c:pt idx="3">
                  <c:v>per niente</c:v>
                </c:pt>
              </c:strCache>
            </c:strRef>
          </c:cat>
          <c:val>
            <c:numRef>
              <c:f>Foglio1!$E$2:$E$5</c:f>
              <c:numCache>
                <c:formatCode>0</c:formatCode>
                <c:ptCount val="4"/>
                <c:pt idx="0">
                  <c:v>37</c:v>
                </c:pt>
                <c:pt idx="1">
                  <c:v>41</c:v>
                </c:pt>
                <c:pt idx="2">
                  <c:v>17</c:v>
                </c:pt>
                <c:pt idx="3">
                  <c:v>5</c:v>
                </c:pt>
              </c:numCache>
            </c:numRef>
          </c:val>
          <c:extLst>
            <c:ext xmlns:c16="http://schemas.microsoft.com/office/drawing/2014/chart" uri="{C3380CC4-5D6E-409C-BE32-E72D297353CC}">
              <c16:uniqueId val="{00000012-B701-4E28-AD31-BCEA703C7ADC}"/>
            </c:ext>
          </c:extLst>
        </c:ser>
        <c:ser>
          <c:idx val="4"/>
          <c:order val="4"/>
          <c:tx>
            <c:strRef>
              <c:f>Foglio1!$F$1</c:f>
              <c:strCache>
                <c:ptCount val="1"/>
                <c:pt idx="0">
                  <c:v>2020</c:v>
                </c:pt>
              </c:strCache>
            </c:strRef>
          </c:tx>
          <c:spPr>
            <a:solidFill>
              <a:srgbClr val="00B050"/>
            </a:solidFill>
          </c:spPr>
          <c:invertIfNegative val="0"/>
          <c:dLbls>
            <c:dLbl>
              <c:idx val="3"/>
              <c:spPr>
                <a:noFill/>
                <a:ln>
                  <a:noFill/>
                </a:ln>
                <a:effectLst/>
              </c:spPr>
              <c:txPr>
                <a:bodyPr wrap="square" lIns="38100" tIns="19050" rIns="38100" bIns="19050" anchor="ctr" anchorCtr="0">
                  <a:spAutoFit/>
                </a:bodyPr>
                <a:lstStyle/>
                <a:p>
                  <a:pPr algn="ctr">
                    <a:defRPr lang="en-US" sz="1200" b="0" i="0" u="none" strike="noStrike" kern="1200" baseline="0">
                      <a:solidFill>
                        <a:schemeClr val="tx1"/>
                      </a:solidFill>
                      <a:latin typeface="Calibri"/>
                      <a:ea typeface="+mn-ea"/>
                      <a:cs typeface="Calibri"/>
                    </a:defRPr>
                  </a:pPr>
                  <a:endParaRPr lang="it-IT"/>
                </a:p>
              </c:txPr>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BE09-4DFF-A377-ADCCF90F75CC}"/>
                </c:ext>
              </c:extLst>
            </c:dLbl>
            <c:spPr>
              <a:noFill/>
              <a:ln>
                <a:noFill/>
              </a:ln>
              <a:effectLst/>
            </c:spPr>
            <c:txPr>
              <a:bodyPr wrap="square" lIns="38100" tIns="19050" rIns="38100" bIns="19050" anchor="ctr" anchorCtr="0">
                <a:spAutoFit/>
              </a:bodyPr>
              <a:lstStyle/>
              <a:p>
                <a:pPr algn="ctr">
                  <a:defRPr lang="en-US" sz="1200" b="0" i="0" u="none" strike="noStrike" kern="1200" baseline="0">
                    <a:solidFill>
                      <a:schemeClr val="bg1"/>
                    </a:solidFill>
                    <a:latin typeface="Calibri"/>
                    <a:ea typeface="+mn-ea"/>
                    <a:cs typeface="Calibri"/>
                  </a:defRPr>
                </a:pPr>
                <a:endParaRPr lang="it-IT"/>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Foglio1!$A$2:$A$5</c:f>
              <c:strCache>
                <c:ptCount val="4"/>
                <c:pt idx="0">
                  <c:v>molto</c:v>
                </c:pt>
                <c:pt idx="1">
                  <c:v>abbastanza</c:v>
                </c:pt>
                <c:pt idx="2">
                  <c:v>poco</c:v>
                </c:pt>
                <c:pt idx="3">
                  <c:v>per niente</c:v>
                </c:pt>
              </c:strCache>
            </c:strRef>
          </c:cat>
          <c:val>
            <c:numRef>
              <c:f>Foglio1!$F$2:$F$5</c:f>
              <c:numCache>
                <c:formatCode>0</c:formatCode>
                <c:ptCount val="4"/>
                <c:pt idx="0">
                  <c:v>37</c:v>
                </c:pt>
                <c:pt idx="1">
                  <c:v>43</c:v>
                </c:pt>
                <c:pt idx="2">
                  <c:v>15</c:v>
                </c:pt>
                <c:pt idx="3">
                  <c:v>5</c:v>
                </c:pt>
              </c:numCache>
            </c:numRef>
          </c:val>
          <c:extLst>
            <c:ext xmlns:c16="http://schemas.microsoft.com/office/drawing/2014/chart" uri="{C3380CC4-5D6E-409C-BE32-E72D297353CC}">
              <c16:uniqueId val="{00000007-BE09-4DFF-A377-ADCCF90F75CC}"/>
            </c:ext>
          </c:extLst>
        </c:ser>
        <c:ser>
          <c:idx val="5"/>
          <c:order val="5"/>
          <c:tx>
            <c:strRef>
              <c:f>Foglio1!$G$1</c:f>
              <c:strCache>
                <c:ptCount val="1"/>
                <c:pt idx="0">
                  <c:v>2021</c:v>
                </c:pt>
              </c:strCache>
            </c:strRef>
          </c:tx>
          <c:spPr>
            <a:solidFill>
              <a:srgbClr val="C00000"/>
            </a:solidFill>
            <a:effectLst/>
          </c:spPr>
          <c:invertIfNegative val="0"/>
          <c:dLbls>
            <c:dLbl>
              <c:idx val="3"/>
              <c:spPr>
                <a:noFill/>
                <a:ln>
                  <a:noFill/>
                </a:ln>
                <a:effectLst/>
              </c:spPr>
              <c:txPr>
                <a:bodyPr wrap="square" lIns="38100" tIns="19050" rIns="38100" bIns="19050" anchor="ctr">
                  <a:spAutoFit/>
                </a:bodyPr>
                <a:lstStyle/>
                <a:p>
                  <a:pPr>
                    <a:defRPr sz="1200">
                      <a:solidFill>
                        <a:schemeClr val="tx1"/>
                      </a:solidFill>
                      <a:latin typeface="Calibri" panose="020F0502020204030204" pitchFamily="34" charset="0"/>
                      <a:cs typeface="Calibri" panose="020F0502020204030204" pitchFamily="34" charset="0"/>
                    </a:defRPr>
                  </a:pPr>
                  <a:endParaRPr lang="it-IT"/>
                </a:p>
              </c:txPr>
              <c:dLblPos val="inEnd"/>
              <c:showLegendKey val="0"/>
              <c:showVal val="1"/>
              <c:showCatName val="0"/>
              <c:showSerName val="0"/>
              <c:showPercent val="0"/>
              <c:showBubbleSize val="0"/>
              <c:extLst>
                <c:ext xmlns:c16="http://schemas.microsoft.com/office/drawing/2014/chart" uri="{C3380CC4-5D6E-409C-BE32-E72D297353CC}">
                  <c16:uniqueId val="{00000007-E9AA-475B-820B-7DFB874CB6C4}"/>
                </c:ext>
              </c:extLst>
            </c:dLbl>
            <c:spPr>
              <a:noFill/>
              <a:ln>
                <a:noFill/>
              </a:ln>
              <a:effectLst/>
            </c:spPr>
            <c:txPr>
              <a:bodyPr wrap="square" lIns="38100" tIns="19050" rIns="38100" bIns="19050" anchor="ctr">
                <a:spAutoFit/>
              </a:bodyPr>
              <a:lstStyle/>
              <a:p>
                <a:pPr>
                  <a:defRPr sz="1200">
                    <a:solidFill>
                      <a:schemeClr val="bg1"/>
                    </a:solidFill>
                    <a:latin typeface="Calibri" panose="020F0502020204030204" pitchFamily="34" charset="0"/>
                    <a:cs typeface="Calibri" panose="020F0502020204030204" pitchFamily="34" charset="0"/>
                  </a:defRPr>
                </a:pPr>
                <a:endParaRPr lang="it-IT"/>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Foglio1!$A$2:$A$5</c:f>
              <c:strCache>
                <c:ptCount val="4"/>
                <c:pt idx="0">
                  <c:v>molto</c:v>
                </c:pt>
                <c:pt idx="1">
                  <c:v>abbastanza</c:v>
                </c:pt>
                <c:pt idx="2">
                  <c:v>poco</c:v>
                </c:pt>
                <c:pt idx="3">
                  <c:v>per niente</c:v>
                </c:pt>
              </c:strCache>
            </c:strRef>
          </c:cat>
          <c:val>
            <c:numRef>
              <c:f>Foglio1!$G$2:$G$5</c:f>
              <c:numCache>
                <c:formatCode>0</c:formatCode>
                <c:ptCount val="4"/>
                <c:pt idx="0">
                  <c:v>39</c:v>
                </c:pt>
                <c:pt idx="1">
                  <c:v>45</c:v>
                </c:pt>
                <c:pt idx="2">
                  <c:v>14</c:v>
                </c:pt>
                <c:pt idx="3">
                  <c:v>2</c:v>
                </c:pt>
              </c:numCache>
            </c:numRef>
          </c:val>
          <c:extLst>
            <c:ext xmlns:c16="http://schemas.microsoft.com/office/drawing/2014/chart" uri="{C3380CC4-5D6E-409C-BE32-E72D297353CC}">
              <c16:uniqueId val="{00000007-3905-4AE5-A09C-47CA1378EC8E}"/>
            </c:ext>
          </c:extLst>
        </c:ser>
        <c:ser>
          <c:idx val="6"/>
          <c:order val="6"/>
          <c:tx>
            <c:strRef>
              <c:f>Foglio1!$H$1</c:f>
              <c:strCache>
                <c:ptCount val="1"/>
                <c:pt idx="0">
                  <c:v>2022</c:v>
                </c:pt>
              </c:strCache>
            </c:strRef>
          </c:tx>
          <c:spPr>
            <a:solidFill>
              <a:srgbClr val="C3CD00"/>
            </a:solidFill>
          </c:spPr>
          <c:invertIfNegative val="0"/>
          <c:dLbls>
            <c:spPr>
              <a:noFill/>
              <a:ln>
                <a:noFill/>
              </a:ln>
              <a:effectLst/>
            </c:spPr>
            <c:txPr>
              <a:bodyPr wrap="square" lIns="38100" tIns="19050" rIns="38100" bIns="19050" anchor="ctr">
                <a:spAutoFit/>
              </a:bodyPr>
              <a:lstStyle/>
              <a:p>
                <a:pPr>
                  <a:defRPr sz="1200">
                    <a:solidFill>
                      <a:schemeClr val="bg1"/>
                    </a:solidFill>
                    <a:latin typeface="+mn-lt"/>
                  </a:defRPr>
                </a:pPr>
                <a:endParaRPr lang="it-IT"/>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Foglio1!$A$2:$A$5</c:f>
              <c:strCache>
                <c:ptCount val="4"/>
                <c:pt idx="0">
                  <c:v>molto</c:v>
                </c:pt>
                <c:pt idx="1">
                  <c:v>abbastanza</c:v>
                </c:pt>
                <c:pt idx="2">
                  <c:v>poco</c:v>
                </c:pt>
                <c:pt idx="3">
                  <c:v>per niente</c:v>
                </c:pt>
              </c:strCache>
            </c:strRef>
          </c:cat>
          <c:val>
            <c:numRef>
              <c:f>Foglio1!$H$2:$H$5</c:f>
              <c:numCache>
                <c:formatCode>0</c:formatCode>
                <c:ptCount val="4"/>
                <c:pt idx="0">
                  <c:v>37</c:v>
                </c:pt>
                <c:pt idx="1">
                  <c:v>41</c:v>
                </c:pt>
                <c:pt idx="2">
                  <c:v>20</c:v>
                </c:pt>
                <c:pt idx="3">
                  <c:v>2</c:v>
                </c:pt>
              </c:numCache>
            </c:numRef>
          </c:val>
          <c:extLst>
            <c:ext xmlns:c16="http://schemas.microsoft.com/office/drawing/2014/chart" uri="{C3380CC4-5D6E-409C-BE32-E72D297353CC}">
              <c16:uniqueId val="{00000006-D1DB-4773-BA89-52090680A8E9}"/>
            </c:ext>
          </c:extLst>
        </c:ser>
        <c:dLbls>
          <c:showLegendKey val="0"/>
          <c:showVal val="0"/>
          <c:showCatName val="0"/>
          <c:showSerName val="0"/>
          <c:showPercent val="0"/>
          <c:showBubbleSize val="0"/>
        </c:dLbls>
        <c:gapWidth val="84"/>
        <c:axId val="-2111939576"/>
        <c:axId val="-2111936264"/>
      </c:barChart>
      <c:catAx>
        <c:axId val="-2111939576"/>
        <c:scaling>
          <c:orientation val="maxMin"/>
        </c:scaling>
        <c:delete val="0"/>
        <c:axPos val="l"/>
        <c:numFmt formatCode="General" sourceLinked="0"/>
        <c:majorTickMark val="none"/>
        <c:minorTickMark val="none"/>
        <c:tickLblPos val="nextTo"/>
        <c:spPr>
          <a:ln w="28575" cmpd="sng">
            <a:solidFill>
              <a:sysClr val="windowText" lastClr="000000">
                <a:lumMod val="50000"/>
                <a:lumOff val="50000"/>
              </a:sysClr>
            </a:solidFill>
          </a:ln>
        </c:spPr>
        <c:txPr>
          <a:bodyPr/>
          <a:lstStyle/>
          <a:p>
            <a:pPr algn="r">
              <a:defRPr sz="1400" cap="all">
                <a:latin typeface="Calibri"/>
                <a:cs typeface="Calibri"/>
              </a:defRPr>
            </a:pPr>
            <a:endParaRPr lang="it-IT"/>
          </a:p>
        </c:txPr>
        <c:crossAx val="-2111936264"/>
        <c:crosses val="autoZero"/>
        <c:auto val="1"/>
        <c:lblAlgn val="ctr"/>
        <c:lblOffset val="100"/>
        <c:noMultiLvlLbl val="0"/>
      </c:catAx>
      <c:valAx>
        <c:axId val="-2111936264"/>
        <c:scaling>
          <c:orientation val="minMax"/>
        </c:scaling>
        <c:delete val="1"/>
        <c:axPos val="t"/>
        <c:numFmt formatCode="0" sourceLinked="1"/>
        <c:majorTickMark val="out"/>
        <c:minorTickMark val="none"/>
        <c:tickLblPos val="nextTo"/>
        <c:crossAx val="-2111939576"/>
        <c:crosses val="autoZero"/>
        <c:crossBetween val="between"/>
      </c:valAx>
    </c:plotArea>
    <c:plotVisOnly val="1"/>
    <c:dispBlanksAs val="zero"/>
    <c:showDLblsOverMax val="0"/>
  </c:chart>
  <c:txPr>
    <a:bodyPr/>
    <a:lstStyle/>
    <a:p>
      <a:pPr>
        <a:defRPr sz="1800">
          <a:solidFill>
            <a:srgbClr val="000000"/>
          </a:solidFill>
          <a:latin typeface="Century Gothic"/>
          <a:cs typeface="Century Gothic"/>
        </a:defRPr>
      </a:pPr>
      <a:endParaRPr lang="it-IT"/>
    </a:p>
  </c:txPr>
  <c:externalData r:id="rId2">
    <c:autoUpdate val="0"/>
  </c:externalData>
</c:chartSpace>
</file>

<file path=ppt/charts/chart5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it-IT"/>
  <c:roundedCorners val="0"/>
  <mc:AlternateContent xmlns:mc="http://schemas.openxmlformats.org/markup-compatibility/2006">
    <mc:Choice xmlns:c14="http://schemas.microsoft.com/office/drawing/2007/8/2/chart" Requires="c14">
      <c14:style val="120"/>
    </mc:Choice>
    <mc:Fallback>
      <c:style val="20"/>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52820123428003296"/>
          <c:y val="0"/>
          <c:w val="0.47179876571996698"/>
          <c:h val="0.95539314445315504"/>
        </c:manualLayout>
      </c:layout>
      <c:barChart>
        <c:barDir val="bar"/>
        <c:grouping val="clustered"/>
        <c:varyColors val="0"/>
        <c:ser>
          <c:idx val="0"/>
          <c:order val="0"/>
          <c:tx>
            <c:strRef>
              <c:f>Foglio1!$B$1</c:f>
              <c:strCache>
                <c:ptCount val="1"/>
                <c:pt idx="0">
                  <c:v>2016</c:v>
                </c:pt>
              </c:strCache>
            </c:strRef>
          </c:tx>
          <c:spPr>
            <a:solidFill>
              <a:srgbClr val="CA5817"/>
            </a:solidFill>
            <a:ln w="28575" cmpd="sng">
              <a:solidFill>
                <a:srgbClr val="CB5818"/>
              </a:solidFill>
            </a:ln>
            <a:effectLst/>
          </c:spPr>
          <c:invertIfNegative val="0"/>
          <c:dPt>
            <c:idx val="1"/>
            <c:invertIfNegative val="0"/>
            <c:bubble3D val="0"/>
            <c:spPr>
              <a:solidFill>
                <a:srgbClr val="CA5817"/>
              </a:solidFill>
              <a:ln w="28575" cmpd="sng">
                <a:noFill/>
              </a:ln>
              <a:effectLst/>
            </c:spPr>
            <c:extLst>
              <c:ext xmlns:c16="http://schemas.microsoft.com/office/drawing/2014/chart" uri="{C3380CC4-5D6E-409C-BE32-E72D297353CC}">
                <c16:uniqueId val="{00000001-2E58-450A-BE69-3DC4058DD1EC}"/>
              </c:ext>
            </c:extLst>
          </c:dPt>
          <c:dPt>
            <c:idx val="2"/>
            <c:invertIfNegative val="0"/>
            <c:bubble3D val="0"/>
            <c:spPr>
              <a:solidFill>
                <a:srgbClr val="CA5817"/>
              </a:solidFill>
              <a:ln w="28575" cmpd="sng">
                <a:noFill/>
              </a:ln>
              <a:effectLst/>
            </c:spPr>
            <c:extLst>
              <c:ext xmlns:c16="http://schemas.microsoft.com/office/drawing/2014/chart" uri="{C3380CC4-5D6E-409C-BE32-E72D297353CC}">
                <c16:uniqueId val="{00000003-2E58-450A-BE69-3DC4058DD1EC}"/>
              </c:ext>
            </c:extLst>
          </c:dPt>
          <c:dPt>
            <c:idx val="3"/>
            <c:invertIfNegative val="0"/>
            <c:bubble3D val="0"/>
            <c:spPr>
              <a:solidFill>
                <a:srgbClr val="CA5817"/>
              </a:solidFill>
              <a:ln w="28575" cmpd="sng">
                <a:noFill/>
              </a:ln>
              <a:effectLst/>
            </c:spPr>
            <c:extLst>
              <c:ext xmlns:c16="http://schemas.microsoft.com/office/drawing/2014/chart" uri="{C3380CC4-5D6E-409C-BE32-E72D297353CC}">
                <c16:uniqueId val="{00000005-2E58-450A-BE69-3DC4058DD1EC}"/>
              </c:ext>
            </c:extLst>
          </c:dPt>
          <c:dLbls>
            <c:dLbl>
              <c:idx val="0"/>
              <c:layout>
                <c:manualLayout>
                  <c:x val="-9.6619122587242603E-2"/>
                  <c:y val="-1.86490851325667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2E58-450A-BE69-3DC4058DD1EC}"/>
                </c:ext>
              </c:extLst>
            </c:dLbl>
            <c:dLbl>
              <c:idx val="1"/>
              <c:layout>
                <c:manualLayout>
                  <c:x val="-0.144226329313553"/>
                  <c:y val="3.2743811171808599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2E58-450A-BE69-3DC4058DD1EC}"/>
                </c:ext>
              </c:extLst>
            </c:dLbl>
            <c:dLbl>
              <c:idx val="2"/>
              <c:layout>
                <c:manualLayout>
                  <c:x val="-9.3223319569960203E-2"/>
                  <c:y val="3.1775290645396702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2E58-450A-BE69-3DC4058DD1EC}"/>
                </c:ext>
              </c:extLst>
            </c:dLbl>
            <c:dLbl>
              <c:idx val="3"/>
              <c:layout>
                <c:manualLayout>
                  <c:x val="-1.7310342745868301E-3"/>
                  <c:y val="1.3605282121004799E-3"/>
                </c:manualLayout>
              </c:layout>
              <c:spPr/>
              <c:txPr>
                <a:bodyPr/>
                <a:lstStyle/>
                <a:p>
                  <a:pPr>
                    <a:defRPr sz="1200">
                      <a:solidFill>
                        <a:schemeClr val="tx1"/>
                      </a:solidFill>
                      <a:latin typeface="Calibri"/>
                      <a:cs typeface="Calibri"/>
                    </a:defRPr>
                  </a:pPr>
                  <a:endParaRPr lang="it-IT"/>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2E58-450A-BE69-3DC4058DD1EC}"/>
                </c:ext>
              </c:extLst>
            </c:dLbl>
            <c:dLbl>
              <c:idx val="4"/>
              <c:layout>
                <c:manualLayout>
                  <c:x val="-3.0240633582998199E-3"/>
                  <c:y val="-2.4779315638997299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2E58-450A-BE69-3DC4058DD1EC}"/>
                </c:ext>
              </c:extLst>
            </c:dLbl>
            <c:dLbl>
              <c:idx val="5"/>
              <c:layout>
                <c:manualLayout>
                  <c:x val="-5.0379728042369998E-17"/>
                  <c:y val="4.0164152229026501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2E58-450A-BE69-3DC4058DD1EC}"/>
                </c:ext>
              </c:extLst>
            </c:dLbl>
            <c:dLbl>
              <c:idx val="6"/>
              <c:layout>
                <c:manualLayout>
                  <c:x val="7.6773855561567696E-4"/>
                  <c:y val="4.98854120042051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2E58-450A-BE69-3DC4058DD1EC}"/>
                </c:ext>
              </c:extLst>
            </c:dLbl>
            <c:spPr>
              <a:noFill/>
              <a:ln>
                <a:noFill/>
              </a:ln>
              <a:effectLst/>
            </c:spPr>
            <c:txPr>
              <a:bodyPr/>
              <a:lstStyle/>
              <a:p>
                <a:pPr>
                  <a:defRPr sz="1200">
                    <a:solidFill>
                      <a:schemeClr val="bg1"/>
                    </a:solidFill>
                    <a:latin typeface="Calibri"/>
                    <a:cs typeface="Calibri"/>
                  </a:defRPr>
                </a:pPr>
                <a:endParaRPr lang="it-IT"/>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Foglio1!$A$2:$A$5</c:f>
              <c:strCache>
                <c:ptCount val="4"/>
                <c:pt idx="0">
                  <c:v>molto</c:v>
                </c:pt>
                <c:pt idx="1">
                  <c:v>abbastanza</c:v>
                </c:pt>
                <c:pt idx="2">
                  <c:v>poco</c:v>
                </c:pt>
                <c:pt idx="3">
                  <c:v>per niente</c:v>
                </c:pt>
              </c:strCache>
            </c:strRef>
          </c:cat>
          <c:val>
            <c:numRef>
              <c:f>Foglio1!$B$2:$B$5</c:f>
              <c:numCache>
                <c:formatCode>0</c:formatCode>
                <c:ptCount val="4"/>
                <c:pt idx="0">
                  <c:v>35</c:v>
                </c:pt>
                <c:pt idx="1">
                  <c:v>44</c:v>
                </c:pt>
                <c:pt idx="2">
                  <c:v>20</c:v>
                </c:pt>
                <c:pt idx="3">
                  <c:v>1</c:v>
                </c:pt>
              </c:numCache>
            </c:numRef>
          </c:val>
          <c:extLst>
            <c:ext xmlns:c16="http://schemas.microsoft.com/office/drawing/2014/chart" uri="{C3380CC4-5D6E-409C-BE32-E72D297353CC}">
              <c16:uniqueId val="{0000000A-2E58-450A-BE69-3DC4058DD1EC}"/>
            </c:ext>
          </c:extLst>
        </c:ser>
        <c:ser>
          <c:idx val="1"/>
          <c:order val="1"/>
          <c:tx>
            <c:strRef>
              <c:f>Foglio1!$C$1</c:f>
              <c:strCache>
                <c:ptCount val="1"/>
                <c:pt idx="0">
                  <c:v>2017</c:v>
                </c:pt>
              </c:strCache>
            </c:strRef>
          </c:tx>
          <c:spPr>
            <a:solidFill>
              <a:srgbClr val="54A8C9"/>
            </a:solidFill>
            <a:effectLst/>
          </c:spPr>
          <c:invertIfNegative val="0"/>
          <c:dLbls>
            <c:dLbl>
              <c:idx val="0"/>
              <c:spPr/>
              <c:txPr>
                <a:bodyPr/>
                <a:lstStyle/>
                <a:p>
                  <a:pPr>
                    <a:defRPr sz="1200">
                      <a:solidFill>
                        <a:srgbClr val="FFFFFF"/>
                      </a:solidFill>
                      <a:latin typeface="Calibri"/>
                      <a:cs typeface="Calibri"/>
                    </a:defRPr>
                  </a:pPr>
                  <a:endParaRPr lang="it-IT"/>
                </a:p>
              </c:txPr>
              <c:dLblPos val="inEnd"/>
              <c:showLegendKey val="0"/>
              <c:showVal val="1"/>
              <c:showCatName val="0"/>
              <c:showSerName val="0"/>
              <c:showPercent val="0"/>
              <c:showBubbleSize val="0"/>
              <c:extLst>
                <c:ext xmlns:c16="http://schemas.microsoft.com/office/drawing/2014/chart" uri="{C3380CC4-5D6E-409C-BE32-E72D297353CC}">
                  <c16:uniqueId val="{00000006-02D7-4817-9C9C-848C7A4399A6}"/>
                </c:ext>
              </c:extLst>
            </c:dLbl>
            <c:dLbl>
              <c:idx val="1"/>
              <c:spPr/>
              <c:txPr>
                <a:bodyPr/>
                <a:lstStyle/>
                <a:p>
                  <a:pPr>
                    <a:defRPr sz="1200">
                      <a:solidFill>
                        <a:srgbClr val="FFFFFF"/>
                      </a:solidFill>
                      <a:latin typeface="Calibri"/>
                      <a:cs typeface="Calibri"/>
                    </a:defRPr>
                  </a:pPr>
                  <a:endParaRPr lang="it-IT"/>
                </a:p>
              </c:txPr>
              <c:dLblPos val="inEnd"/>
              <c:showLegendKey val="0"/>
              <c:showVal val="1"/>
              <c:showCatName val="0"/>
              <c:showSerName val="0"/>
              <c:showPercent val="0"/>
              <c:showBubbleSize val="0"/>
              <c:extLst>
                <c:ext xmlns:c16="http://schemas.microsoft.com/office/drawing/2014/chart" uri="{C3380CC4-5D6E-409C-BE32-E72D297353CC}">
                  <c16:uniqueId val="{00000007-02D7-4817-9C9C-848C7A4399A6}"/>
                </c:ext>
              </c:extLst>
            </c:dLbl>
            <c:dLbl>
              <c:idx val="2"/>
              <c:spPr/>
              <c:txPr>
                <a:bodyPr/>
                <a:lstStyle/>
                <a:p>
                  <a:pPr>
                    <a:defRPr sz="1200">
                      <a:solidFill>
                        <a:srgbClr val="FFFFFF"/>
                      </a:solidFill>
                      <a:latin typeface="Calibri"/>
                      <a:cs typeface="Calibri"/>
                    </a:defRPr>
                  </a:pPr>
                  <a:endParaRPr lang="it-IT"/>
                </a:p>
              </c:txPr>
              <c:dLblPos val="inEnd"/>
              <c:showLegendKey val="0"/>
              <c:showVal val="1"/>
              <c:showCatName val="0"/>
              <c:showSerName val="0"/>
              <c:showPercent val="0"/>
              <c:showBubbleSize val="0"/>
              <c:extLst>
                <c:ext xmlns:c16="http://schemas.microsoft.com/office/drawing/2014/chart" uri="{C3380CC4-5D6E-409C-BE32-E72D297353CC}">
                  <c16:uniqueId val="{00000008-02D7-4817-9C9C-848C7A4399A6}"/>
                </c:ext>
              </c:extLst>
            </c:dLbl>
            <c:dLbl>
              <c:idx val="3"/>
              <c:spPr/>
              <c:txPr>
                <a:bodyPr/>
                <a:lstStyle/>
                <a:p>
                  <a:pPr>
                    <a:defRPr sz="1200">
                      <a:solidFill>
                        <a:srgbClr val="FFFFFF"/>
                      </a:solidFill>
                      <a:latin typeface="Calibri"/>
                      <a:cs typeface="Calibri"/>
                    </a:defRPr>
                  </a:pPr>
                  <a:endParaRPr lang="it-IT"/>
                </a:p>
              </c:txPr>
              <c:dLblPos val="inEnd"/>
              <c:showLegendKey val="0"/>
              <c:showVal val="1"/>
              <c:showCatName val="0"/>
              <c:showSerName val="0"/>
              <c:showPercent val="0"/>
              <c:showBubbleSize val="0"/>
              <c:extLst>
                <c:ext xmlns:c16="http://schemas.microsoft.com/office/drawing/2014/chart" uri="{C3380CC4-5D6E-409C-BE32-E72D297353CC}">
                  <c16:uniqueId val="{00000009-02D7-4817-9C9C-848C7A4399A6}"/>
                </c:ext>
              </c:extLst>
            </c:dLbl>
            <c:spPr>
              <a:noFill/>
              <a:ln>
                <a:noFill/>
              </a:ln>
              <a:effectLst/>
            </c:spPr>
            <c:txPr>
              <a:bodyPr/>
              <a:lstStyle/>
              <a:p>
                <a:pPr>
                  <a:defRPr sz="1200">
                    <a:latin typeface="Calibri"/>
                    <a:cs typeface="Calibri"/>
                  </a:defRPr>
                </a:pPr>
                <a:endParaRPr lang="it-IT"/>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Foglio1!$A$2:$A$5</c:f>
              <c:strCache>
                <c:ptCount val="4"/>
                <c:pt idx="0">
                  <c:v>molto</c:v>
                </c:pt>
                <c:pt idx="1">
                  <c:v>abbastanza</c:v>
                </c:pt>
                <c:pt idx="2">
                  <c:v>poco</c:v>
                </c:pt>
                <c:pt idx="3">
                  <c:v>per niente</c:v>
                </c:pt>
              </c:strCache>
            </c:strRef>
          </c:cat>
          <c:val>
            <c:numRef>
              <c:f>Foglio1!$C$2:$C$5</c:f>
              <c:numCache>
                <c:formatCode>0</c:formatCode>
                <c:ptCount val="4"/>
                <c:pt idx="0">
                  <c:v>22</c:v>
                </c:pt>
                <c:pt idx="1">
                  <c:v>45</c:v>
                </c:pt>
                <c:pt idx="2">
                  <c:v>26</c:v>
                </c:pt>
                <c:pt idx="3">
                  <c:v>7</c:v>
                </c:pt>
              </c:numCache>
            </c:numRef>
          </c:val>
          <c:extLst>
            <c:ext xmlns:c16="http://schemas.microsoft.com/office/drawing/2014/chart" uri="{C3380CC4-5D6E-409C-BE32-E72D297353CC}">
              <c16:uniqueId val="{0000000F-2E58-450A-BE69-3DC4058DD1EC}"/>
            </c:ext>
          </c:extLst>
        </c:ser>
        <c:ser>
          <c:idx val="2"/>
          <c:order val="2"/>
          <c:tx>
            <c:strRef>
              <c:f>Foglio1!$D$1</c:f>
              <c:strCache>
                <c:ptCount val="1"/>
                <c:pt idx="0">
                  <c:v>2018</c:v>
                </c:pt>
              </c:strCache>
            </c:strRef>
          </c:tx>
          <c:spPr>
            <a:solidFill>
              <a:srgbClr val="F5910F"/>
            </a:solidFill>
          </c:spPr>
          <c:invertIfNegative val="0"/>
          <c:dLbls>
            <c:spPr>
              <a:noFill/>
              <a:ln>
                <a:noFill/>
              </a:ln>
              <a:effectLst/>
            </c:spPr>
            <c:txPr>
              <a:bodyPr/>
              <a:lstStyle/>
              <a:p>
                <a:pPr>
                  <a:defRPr sz="1200">
                    <a:solidFill>
                      <a:srgbClr val="FFFFFF"/>
                    </a:solidFill>
                    <a:latin typeface="Calibri"/>
                    <a:cs typeface="Calibri"/>
                  </a:defRPr>
                </a:pPr>
                <a:endParaRPr lang="it-IT"/>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Foglio1!$A$2:$A$5</c:f>
              <c:strCache>
                <c:ptCount val="4"/>
                <c:pt idx="0">
                  <c:v>molto</c:v>
                </c:pt>
                <c:pt idx="1">
                  <c:v>abbastanza</c:v>
                </c:pt>
                <c:pt idx="2">
                  <c:v>poco</c:v>
                </c:pt>
                <c:pt idx="3">
                  <c:v>per niente</c:v>
                </c:pt>
              </c:strCache>
            </c:strRef>
          </c:cat>
          <c:val>
            <c:numRef>
              <c:f>Foglio1!$D$2:$D$5</c:f>
              <c:numCache>
                <c:formatCode>0</c:formatCode>
                <c:ptCount val="4"/>
                <c:pt idx="0">
                  <c:v>21</c:v>
                </c:pt>
                <c:pt idx="1">
                  <c:v>46</c:v>
                </c:pt>
                <c:pt idx="2">
                  <c:v>26</c:v>
                </c:pt>
                <c:pt idx="3">
                  <c:v>7</c:v>
                </c:pt>
              </c:numCache>
            </c:numRef>
          </c:val>
          <c:extLst>
            <c:ext xmlns:c16="http://schemas.microsoft.com/office/drawing/2014/chart" uri="{C3380CC4-5D6E-409C-BE32-E72D297353CC}">
              <c16:uniqueId val="{00000010-2E58-450A-BE69-3DC4058DD1EC}"/>
            </c:ext>
          </c:extLst>
        </c:ser>
        <c:ser>
          <c:idx val="3"/>
          <c:order val="3"/>
          <c:tx>
            <c:strRef>
              <c:f>Foglio1!$E$1</c:f>
              <c:strCache>
                <c:ptCount val="1"/>
                <c:pt idx="0">
                  <c:v>2019</c:v>
                </c:pt>
              </c:strCache>
            </c:strRef>
          </c:tx>
          <c:spPr>
            <a:solidFill>
              <a:srgbClr val="73336F">
                <a:lumMod val="40000"/>
                <a:lumOff val="60000"/>
              </a:srgbClr>
            </a:solidFill>
            <a:effectLst/>
          </c:spPr>
          <c:invertIfNegative val="0"/>
          <c:dLbls>
            <c:spPr>
              <a:noFill/>
              <a:ln>
                <a:noFill/>
              </a:ln>
              <a:effectLst/>
            </c:spPr>
            <c:txPr>
              <a:bodyPr/>
              <a:lstStyle/>
              <a:p>
                <a:pPr>
                  <a:defRPr sz="1200">
                    <a:solidFill>
                      <a:schemeClr val="bg1"/>
                    </a:solidFill>
                    <a:latin typeface="Calibri"/>
                    <a:cs typeface="Calibri"/>
                  </a:defRPr>
                </a:pPr>
                <a:endParaRPr lang="it-IT"/>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Foglio1!$A$2:$A$5</c:f>
              <c:strCache>
                <c:ptCount val="4"/>
                <c:pt idx="0">
                  <c:v>molto</c:v>
                </c:pt>
                <c:pt idx="1">
                  <c:v>abbastanza</c:v>
                </c:pt>
                <c:pt idx="2">
                  <c:v>poco</c:v>
                </c:pt>
                <c:pt idx="3">
                  <c:v>per niente</c:v>
                </c:pt>
              </c:strCache>
            </c:strRef>
          </c:cat>
          <c:val>
            <c:numRef>
              <c:f>Foglio1!$E$2:$E$5</c:f>
              <c:numCache>
                <c:formatCode>0</c:formatCode>
                <c:ptCount val="4"/>
                <c:pt idx="0">
                  <c:v>22</c:v>
                </c:pt>
                <c:pt idx="1">
                  <c:v>39</c:v>
                </c:pt>
                <c:pt idx="2">
                  <c:v>28</c:v>
                </c:pt>
                <c:pt idx="3">
                  <c:v>11</c:v>
                </c:pt>
              </c:numCache>
            </c:numRef>
          </c:val>
          <c:extLst>
            <c:ext xmlns:c16="http://schemas.microsoft.com/office/drawing/2014/chart" uri="{C3380CC4-5D6E-409C-BE32-E72D297353CC}">
              <c16:uniqueId val="{00000011-2E58-450A-BE69-3DC4058DD1EC}"/>
            </c:ext>
          </c:extLst>
        </c:ser>
        <c:ser>
          <c:idx val="4"/>
          <c:order val="4"/>
          <c:tx>
            <c:strRef>
              <c:f>Foglio1!$F$1</c:f>
              <c:strCache>
                <c:ptCount val="1"/>
                <c:pt idx="0">
                  <c:v>2020</c:v>
                </c:pt>
              </c:strCache>
            </c:strRef>
          </c:tx>
          <c:spPr>
            <a:solidFill>
              <a:srgbClr val="00B050"/>
            </a:solidFill>
          </c:spPr>
          <c:invertIfNegative val="0"/>
          <c:dLbls>
            <c:spPr>
              <a:noFill/>
              <a:ln>
                <a:noFill/>
              </a:ln>
              <a:effectLst/>
            </c:spPr>
            <c:txPr>
              <a:bodyPr wrap="square" lIns="38100" tIns="19050" rIns="38100" bIns="19050" anchor="ctr" anchorCtr="0">
                <a:spAutoFit/>
              </a:bodyPr>
              <a:lstStyle/>
              <a:p>
                <a:pPr algn="ctr">
                  <a:defRPr lang="en-US" sz="1200" b="0" i="0" u="none" strike="noStrike" kern="1200" baseline="0">
                    <a:solidFill>
                      <a:schemeClr val="bg1"/>
                    </a:solidFill>
                    <a:latin typeface="Calibri"/>
                    <a:ea typeface="+mn-ea"/>
                    <a:cs typeface="Calibri"/>
                  </a:defRPr>
                </a:pPr>
                <a:endParaRPr lang="it-IT"/>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Foglio1!$A$2:$A$5</c:f>
              <c:strCache>
                <c:ptCount val="4"/>
                <c:pt idx="0">
                  <c:v>molto</c:v>
                </c:pt>
                <c:pt idx="1">
                  <c:v>abbastanza</c:v>
                </c:pt>
                <c:pt idx="2">
                  <c:v>poco</c:v>
                </c:pt>
                <c:pt idx="3">
                  <c:v>per niente</c:v>
                </c:pt>
              </c:strCache>
            </c:strRef>
          </c:cat>
          <c:val>
            <c:numRef>
              <c:f>Foglio1!$F$2:$F$5</c:f>
              <c:numCache>
                <c:formatCode>0</c:formatCode>
                <c:ptCount val="4"/>
                <c:pt idx="0">
                  <c:v>22</c:v>
                </c:pt>
                <c:pt idx="1">
                  <c:v>42</c:v>
                </c:pt>
                <c:pt idx="2">
                  <c:v>27</c:v>
                </c:pt>
                <c:pt idx="3">
                  <c:v>9</c:v>
                </c:pt>
              </c:numCache>
            </c:numRef>
          </c:val>
          <c:extLst>
            <c:ext xmlns:c16="http://schemas.microsoft.com/office/drawing/2014/chart" uri="{C3380CC4-5D6E-409C-BE32-E72D297353CC}">
              <c16:uniqueId val="{00000007-164F-4906-9D74-17485E961175}"/>
            </c:ext>
          </c:extLst>
        </c:ser>
        <c:ser>
          <c:idx val="5"/>
          <c:order val="5"/>
          <c:tx>
            <c:strRef>
              <c:f>Foglio1!$G$1</c:f>
              <c:strCache>
                <c:ptCount val="1"/>
                <c:pt idx="0">
                  <c:v>2021</c:v>
                </c:pt>
              </c:strCache>
            </c:strRef>
          </c:tx>
          <c:spPr>
            <a:solidFill>
              <a:srgbClr val="C00000"/>
            </a:solidFill>
            <a:effectLst/>
          </c:spPr>
          <c:invertIfNegative val="0"/>
          <c:dLbls>
            <c:spPr>
              <a:noFill/>
              <a:ln>
                <a:noFill/>
              </a:ln>
              <a:effectLst/>
            </c:spPr>
            <c:txPr>
              <a:bodyPr wrap="square" lIns="38100" tIns="19050" rIns="38100" bIns="19050" anchor="ctr">
                <a:spAutoFit/>
              </a:bodyPr>
              <a:lstStyle/>
              <a:p>
                <a:pPr>
                  <a:defRPr sz="1200">
                    <a:solidFill>
                      <a:schemeClr val="bg1"/>
                    </a:solidFill>
                    <a:latin typeface="Calibri" panose="020F0502020204030204" pitchFamily="34" charset="0"/>
                    <a:cs typeface="Calibri" panose="020F0502020204030204" pitchFamily="34" charset="0"/>
                  </a:defRPr>
                </a:pPr>
                <a:endParaRPr lang="it-IT"/>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Foglio1!$A$2:$A$5</c:f>
              <c:strCache>
                <c:ptCount val="4"/>
                <c:pt idx="0">
                  <c:v>molto</c:v>
                </c:pt>
                <c:pt idx="1">
                  <c:v>abbastanza</c:v>
                </c:pt>
                <c:pt idx="2">
                  <c:v>poco</c:v>
                </c:pt>
                <c:pt idx="3">
                  <c:v>per niente</c:v>
                </c:pt>
              </c:strCache>
            </c:strRef>
          </c:cat>
          <c:val>
            <c:numRef>
              <c:f>Foglio1!$G$2:$G$5</c:f>
              <c:numCache>
                <c:formatCode>0</c:formatCode>
                <c:ptCount val="4"/>
                <c:pt idx="0">
                  <c:v>22</c:v>
                </c:pt>
                <c:pt idx="1">
                  <c:v>43</c:v>
                </c:pt>
                <c:pt idx="2">
                  <c:v>28</c:v>
                </c:pt>
                <c:pt idx="3">
                  <c:v>7</c:v>
                </c:pt>
              </c:numCache>
            </c:numRef>
          </c:val>
          <c:extLst>
            <c:ext xmlns:c16="http://schemas.microsoft.com/office/drawing/2014/chart" uri="{C3380CC4-5D6E-409C-BE32-E72D297353CC}">
              <c16:uniqueId val="{00000007-E170-4D6F-AF46-0F9DF4CE2C11}"/>
            </c:ext>
          </c:extLst>
        </c:ser>
        <c:dLbls>
          <c:showLegendKey val="0"/>
          <c:showVal val="0"/>
          <c:showCatName val="0"/>
          <c:showSerName val="0"/>
          <c:showPercent val="0"/>
          <c:showBubbleSize val="0"/>
        </c:dLbls>
        <c:gapWidth val="84"/>
        <c:axId val="-2112663512"/>
        <c:axId val="2113931272"/>
      </c:barChart>
      <c:catAx>
        <c:axId val="-2112663512"/>
        <c:scaling>
          <c:orientation val="maxMin"/>
        </c:scaling>
        <c:delete val="0"/>
        <c:axPos val="l"/>
        <c:numFmt formatCode="General" sourceLinked="0"/>
        <c:majorTickMark val="none"/>
        <c:minorTickMark val="none"/>
        <c:tickLblPos val="nextTo"/>
        <c:spPr>
          <a:ln w="28575" cmpd="sng">
            <a:solidFill>
              <a:sysClr val="windowText" lastClr="000000">
                <a:lumMod val="50000"/>
                <a:lumOff val="50000"/>
              </a:sysClr>
            </a:solidFill>
          </a:ln>
        </c:spPr>
        <c:txPr>
          <a:bodyPr/>
          <a:lstStyle/>
          <a:p>
            <a:pPr algn="r">
              <a:defRPr sz="1400" cap="all">
                <a:latin typeface="Calibri"/>
                <a:cs typeface="Calibri"/>
              </a:defRPr>
            </a:pPr>
            <a:endParaRPr lang="it-IT"/>
          </a:p>
        </c:txPr>
        <c:crossAx val="2113931272"/>
        <c:crosses val="autoZero"/>
        <c:auto val="1"/>
        <c:lblAlgn val="ctr"/>
        <c:lblOffset val="100"/>
        <c:noMultiLvlLbl val="0"/>
      </c:catAx>
      <c:valAx>
        <c:axId val="2113931272"/>
        <c:scaling>
          <c:orientation val="minMax"/>
        </c:scaling>
        <c:delete val="1"/>
        <c:axPos val="t"/>
        <c:numFmt formatCode="0" sourceLinked="1"/>
        <c:majorTickMark val="out"/>
        <c:minorTickMark val="none"/>
        <c:tickLblPos val="nextTo"/>
        <c:crossAx val="-2112663512"/>
        <c:crosses val="autoZero"/>
        <c:crossBetween val="between"/>
      </c:valAx>
    </c:plotArea>
    <c:plotVisOnly val="1"/>
    <c:dispBlanksAs val="zero"/>
    <c:showDLblsOverMax val="0"/>
  </c:chart>
  <c:txPr>
    <a:bodyPr/>
    <a:lstStyle/>
    <a:p>
      <a:pPr>
        <a:defRPr sz="1800">
          <a:solidFill>
            <a:srgbClr val="000000"/>
          </a:solidFill>
          <a:latin typeface="Century Gothic"/>
          <a:cs typeface="Century Gothic"/>
        </a:defRPr>
      </a:pPr>
      <a:endParaRPr lang="it-IT"/>
    </a:p>
  </c:txPr>
  <c:externalData r:id="rId2">
    <c:autoUpdate val="0"/>
  </c:externalData>
</c:chartSpace>
</file>

<file path=ppt/charts/chart5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it-IT"/>
  <c:roundedCorners val="0"/>
  <mc:AlternateContent xmlns:mc="http://schemas.openxmlformats.org/markup-compatibility/2006">
    <mc:Choice xmlns:c14="http://schemas.microsoft.com/office/drawing/2007/8/2/chart" Requires="c14">
      <c14:style val="120"/>
    </mc:Choice>
    <mc:Fallback>
      <c:style val="20"/>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52820123428003296"/>
          <c:y val="0"/>
          <c:w val="0.47179876571996698"/>
          <c:h val="0.95539314445315504"/>
        </c:manualLayout>
      </c:layout>
      <c:barChart>
        <c:barDir val="bar"/>
        <c:grouping val="clustered"/>
        <c:varyColors val="0"/>
        <c:ser>
          <c:idx val="0"/>
          <c:order val="0"/>
          <c:tx>
            <c:strRef>
              <c:f>Foglio1!$B$1</c:f>
              <c:strCache>
                <c:ptCount val="1"/>
                <c:pt idx="0">
                  <c:v>2016</c:v>
                </c:pt>
              </c:strCache>
            </c:strRef>
          </c:tx>
          <c:spPr>
            <a:solidFill>
              <a:srgbClr val="CA5817"/>
            </a:solidFill>
            <a:ln w="28575" cmpd="sng">
              <a:solidFill>
                <a:srgbClr val="CB5818"/>
              </a:solidFill>
            </a:ln>
            <a:effectLst/>
          </c:spPr>
          <c:invertIfNegative val="0"/>
          <c:dPt>
            <c:idx val="1"/>
            <c:invertIfNegative val="0"/>
            <c:bubble3D val="0"/>
            <c:spPr>
              <a:solidFill>
                <a:srgbClr val="CA5817"/>
              </a:solidFill>
              <a:ln w="28575" cmpd="sng">
                <a:noFill/>
              </a:ln>
              <a:effectLst/>
            </c:spPr>
            <c:extLst>
              <c:ext xmlns:c16="http://schemas.microsoft.com/office/drawing/2014/chart" uri="{C3380CC4-5D6E-409C-BE32-E72D297353CC}">
                <c16:uniqueId val="{00000001-0F18-4D40-9763-054DE83891FB}"/>
              </c:ext>
            </c:extLst>
          </c:dPt>
          <c:dPt>
            <c:idx val="2"/>
            <c:invertIfNegative val="0"/>
            <c:bubble3D val="0"/>
            <c:spPr>
              <a:solidFill>
                <a:srgbClr val="CA5817"/>
              </a:solidFill>
              <a:ln w="28575" cmpd="sng">
                <a:noFill/>
              </a:ln>
              <a:effectLst/>
            </c:spPr>
            <c:extLst>
              <c:ext xmlns:c16="http://schemas.microsoft.com/office/drawing/2014/chart" uri="{C3380CC4-5D6E-409C-BE32-E72D297353CC}">
                <c16:uniqueId val="{00000003-0F18-4D40-9763-054DE83891FB}"/>
              </c:ext>
            </c:extLst>
          </c:dPt>
          <c:dPt>
            <c:idx val="3"/>
            <c:invertIfNegative val="0"/>
            <c:bubble3D val="0"/>
            <c:spPr>
              <a:solidFill>
                <a:srgbClr val="CA5817"/>
              </a:solidFill>
              <a:ln w="28575" cmpd="sng">
                <a:noFill/>
              </a:ln>
              <a:effectLst/>
            </c:spPr>
            <c:extLst>
              <c:ext xmlns:c16="http://schemas.microsoft.com/office/drawing/2014/chart" uri="{C3380CC4-5D6E-409C-BE32-E72D297353CC}">
                <c16:uniqueId val="{00000005-0F18-4D40-9763-054DE83891FB}"/>
              </c:ext>
            </c:extLst>
          </c:dPt>
          <c:dLbls>
            <c:dLbl>
              <c:idx val="0"/>
              <c:layout>
                <c:manualLayout>
                  <c:x val="-9.6619122587242603E-2"/>
                  <c:y val="-1.86490851325667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0F18-4D40-9763-054DE83891FB}"/>
                </c:ext>
              </c:extLst>
            </c:dLbl>
            <c:dLbl>
              <c:idx val="1"/>
              <c:dLblPos val="in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0F18-4D40-9763-054DE83891FB}"/>
                </c:ext>
              </c:extLst>
            </c:dLbl>
            <c:dLbl>
              <c:idx val="2"/>
              <c:layout>
                <c:manualLayout>
                  <c:x val="-9.3223319569960203E-2"/>
                  <c:y val="3.1775290645396702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0F18-4D40-9763-054DE83891FB}"/>
                </c:ext>
              </c:extLst>
            </c:dLbl>
            <c:dLbl>
              <c:idx val="3"/>
              <c:layout>
                <c:manualLayout>
                  <c:x val="-1.7310342745868301E-3"/>
                  <c:y val="1.3605282121004799E-3"/>
                </c:manualLayout>
              </c:layout>
              <c:spPr/>
              <c:txPr>
                <a:bodyPr/>
                <a:lstStyle/>
                <a:p>
                  <a:pPr>
                    <a:defRPr sz="1200">
                      <a:solidFill>
                        <a:schemeClr val="tx1"/>
                      </a:solidFill>
                      <a:latin typeface="Calibri"/>
                      <a:cs typeface="Calibri"/>
                    </a:defRPr>
                  </a:pPr>
                  <a:endParaRPr lang="it-IT"/>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0F18-4D40-9763-054DE83891FB}"/>
                </c:ext>
              </c:extLst>
            </c:dLbl>
            <c:dLbl>
              <c:idx val="4"/>
              <c:layout>
                <c:manualLayout>
                  <c:x val="-3.0240633582998199E-3"/>
                  <c:y val="-2.4779315638997299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0F18-4D40-9763-054DE83891FB}"/>
                </c:ext>
              </c:extLst>
            </c:dLbl>
            <c:dLbl>
              <c:idx val="5"/>
              <c:layout>
                <c:manualLayout>
                  <c:x val="-5.0379728042369998E-17"/>
                  <c:y val="4.0164152229026501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0F18-4D40-9763-054DE83891FB}"/>
                </c:ext>
              </c:extLst>
            </c:dLbl>
            <c:dLbl>
              <c:idx val="6"/>
              <c:layout>
                <c:manualLayout>
                  <c:x val="7.6773855561567696E-4"/>
                  <c:y val="4.98854120042051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0F18-4D40-9763-054DE83891FB}"/>
                </c:ext>
              </c:extLst>
            </c:dLbl>
            <c:spPr>
              <a:noFill/>
              <a:ln>
                <a:noFill/>
              </a:ln>
              <a:effectLst/>
            </c:spPr>
            <c:txPr>
              <a:bodyPr/>
              <a:lstStyle/>
              <a:p>
                <a:pPr>
                  <a:defRPr sz="1200">
                    <a:solidFill>
                      <a:schemeClr val="bg1"/>
                    </a:solidFill>
                    <a:latin typeface="Calibri"/>
                    <a:cs typeface="Calibri"/>
                  </a:defRPr>
                </a:pPr>
                <a:endParaRPr lang="it-IT"/>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Foglio1!$A$2:$A$5</c:f>
              <c:strCache>
                <c:ptCount val="4"/>
                <c:pt idx="0">
                  <c:v>molto</c:v>
                </c:pt>
                <c:pt idx="1">
                  <c:v>abbastanza</c:v>
                </c:pt>
                <c:pt idx="2">
                  <c:v>poco</c:v>
                </c:pt>
                <c:pt idx="3">
                  <c:v>per niente</c:v>
                </c:pt>
              </c:strCache>
            </c:strRef>
          </c:cat>
          <c:val>
            <c:numRef>
              <c:f>Foglio1!$B$2:$B$5</c:f>
              <c:numCache>
                <c:formatCode>0</c:formatCode>
                <c:ptCount val="4"/>
                <c:pt idx="0">
                  <c:v>21</c:v>
                </c:pt>
                <c:pt idx="1">
                  <c:v>41</c:v>
                </c:pt>
                <c:pt idx="2">
                  <c:v>32</c:v>
                </c:pt>
                <c:pt idx="3">
                  <c:v>6</c:v>
                </c:pt>
              </c:numCache>
            </c:numRef>
          </c:val>
          <c:extLst>
            <c:ext xmlns:c16="http://schemas.microsoft.com/office/drawing/2014/chart" uri="{C3380CC4-5D6E-409C-BE32-E72D297353CC}">
              <c16:uniqueId val="{0000000A-0F18-4D40-9763-054DE83891FB}"/>
            </c:ext>
          </c:extLst>
        </c:ser>
        <c:ser>
          <c:idx val="1"/>
          <c:order val="1"/>
          <c:tx>
            <c:strRef>
              <c:f>Foglio1!$C$1</c:f>
              <c:strCache>
                <c:ptCount val="1"/>
                <c:pt idx="0">
                  <c:v>2017</c:v>
                </c:pt>
              </c:strCache>
            </c:strRef>
          </c:tx>
          <c:spPr>
            <a:solidFill>
              <a:srgbClr val="54A8C9"/>
            </a:solidFill>
            <a:effectLst/>
          </c:spPr>
          <c:invertIfNegative val="0"/>
          <c:dLbls>
            <c:dLbl>
              <c:idx val="0"/>
              <c:spPr/>
              <c:txPr>
                <a:bodyPr/>
                <a:lstStyle/>
                <a:p>
                  <a:pPr>
                    <a:defRPr sz="1200">
                      <a:solidFill>
                        <a:srgbClr val="FFFFFF"/>
                      </a:solidFill>
                      <a:latin typeface="Calibri"/>
                      <a:cs typeface="Calibri"/>
                    </a:defRPr>
                  </a:pPr>
                  <a:endParaRPr lang="it-IT"/>
                </a:p>
              </c:txPr>
              <c:dLblPos val="inEnd"/>
              <c:showLegendKey val="0"/>
              <c:showVal val="1"/>
              <c:showCatName val="0"/>
              <c:showSerName val="0"/>
              <c:showPercent val="0"/>
              <c:showBubbleSize val="0"/>
              <c:extLst>
                <c:ext xmlns:c16="http://schemas.microsoft.com/office/drawing/2014/chart" uri="{C3380CC4-5D6E-409C-BE32-E72D297353CC}">
                  <c16:uniqueId val="{00000006-C63D-4BCB-916F-600C819B192E}"/>
                </c:ext>
              </c:extLst>
            </c:dLbl>
            <c:dLbl>
              <c:idx val="1"/>
              <c:spPr/>
              <c:txPr>
                <a:bodyPr/>
                <a:lstStyle/>
                <a:p>
                  <a:pPr>
                    <a:defRPr sz="1200">
                      <a:solidFill>
                        <a:srgbClr val="FFFFFF"/>
                      </a:solidFill>
                      <a:latin typeface="Calibri"/>
                      <a:cs typeface="Calibri"/>
                    </a:defRPr>
                  </a:pPr>
                  <a:endParaRPr lang="it-IT"/>
                </a:p>
              </c:txPr>
              <c:dLblPos val="inEnd"/>
              <c:showLegendKey val="0"/>
              <c:showVal val="1"/>
              <c:showCatName val="0"/>
              <c:showSerName val="0"/>
              <c:showPercent val="0"/>
              <c:showBubbleSize val="0"/>
              <c:extLst>
                <c:ext xmlns:c16="http://schemas.microsoft.com/office/drawing/2014/chart" uri="{C3380CC4-5D6E-409C-BE32-E72D297353CC}">
                  <c16:uniqueId val="{00000007-C63D-4BCB-916F-600C819B192E}"/>
                </c:ext>
              </c:extLst>
            </c:dLbl>
            <c:dLbl>
              <c:idx val="2"/>
              <c:spPr/>
              <c:txPr>
                <a:bodyPr/>
                <a:lstStyle/>
                <a:p>
                  <a:pPr>
                    <a:defRPr sz="1200">
                      <a:solidFill>
                        <a:srgbClr val="FFFFFF"/>
                      </a:solidFill>
                      <a:latin typeface="Calibri"/>
                      <a:cs typeface="Calibri"/>
                    </a:defRPr>
                  </a:pPr>
                  <a:endParaRPr lang="it-IT"/>
                </a:p>
              </c:txPr>
              <c:dLblPos val="inEnd"/>
              <c:showLegendKey val="0"/>
              <c:showVal val="1"/>
              <c:showCatName val="0"/>
              <c:showSerName val="0"/>
              <c:showPercent val="0"/>
              <c:showBubbleSize val="0"/>
              <c:extLst>
                <c:ext xmlns:c16="http://schemas.microsoft.com/office/drawing/2014/chart" uri="{C3380CC4-5D6E-409C-BE32-E72D297353CC}">
                  <c16:uniqueId val="{00000008-C63D-4BCB-916F-600C819B192E}"/>
                </c:ext>
              </c:extLst>
            </c:dLbl>
            <c:dLbl>
              <c:idx val="3"/>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1861-44F4-B99A-18014BABBB8F}"/>
                </c:ext>
              </c:extLst>
            </c:dLbl>
            <c:spPr>
              <a:noFill/>
              <a:ln>
                <a:noFill/>
              </a:ln>
              <a:effectLst/>
            </c:spPr>
            <c:txPr>
              <a:bodyPr/>
              <a:lstStyle/>
              <a:p>
                <a:pPr>
                  <a:defRPr sz="1200">
                    <a:latin typeface="Calibri"/>
                    <a:cs typeface="Calibri"/>
                  </a:defRPr>
                </a:pPr>
                <a:endParaRPr lang="it-IT"/>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Foglio1!$A$2:$A$5</c:f>
              <c:strCache>
                <c:ptCount val="4"/>
                <c:pt idx="0">
                  <c:v>molto</c:v>
                </c:pt>
                <c:pt idx="1">
                  <c:v>abbastanza</c:v>
                </c:pt>
                <c:pt idx="2">
                  <c:v>poco</c:v>
                </c:pt>
                <c:pt idx="3">
                  <c:v>per niente</c:v>
                </c:pt>
              </c:strCache>
            </c:strRef>
          </c:cat>
          <c:val>
            <c:numRef>
              <c:f>Foglio1!$C$2:$C$5</c:f>
              <c:numCache>
                <c:formatCode>0</c:formatCode>
                <c:ptCount val="4"/>
                <c:pt idx="0">
                  <c:v>33</c:v>
                </c:pt>
                <c:pt idx="1">
                  <c:v>45</c:v>
                </c:pt>
                <c:pt idx="2">
                  <c:v>18</c:v>
                </c:pt>
                <c:pt idx="3">
                  <c:v>4</c:v>
                </c:pt>
              </c:numCache>
            </c:numRef>
          </c:val>
          <c:extLst>
            <c:ext xmlns:c16="http://schemas.microsoft.com/office/drawing/2014/chart" uri="{C3380CC4-5D6E-409C-BE32-E72D297353CC}">
              <c16:uniqueId val="{0000000E-0F18-4D40-9763-054DE83891FB}"/>
            </c:ext>
          </c:extLst>
        </c:ser>
        <c:ser>
          <c:idx val="2"/>
          <c:order val="2"/>
          <c:tx>
            <c:strRef>
              <c:f>Foglio1!$D$1</c:f>
              <c:strCache>
                <c:ptCount val="1"/>
                <c:pt idx="0">
                  <c:v>2018</c:v>
                </c:pt>
              </c:strCache>
            </c:strRef>
          </c:tx>
          <c:spPr>
            <a:solidFill>
              <a:srgbClr val="F5910F"/>
            </a:solidFill>
          </c:spPr>
          <c:invertIfNegative val="0"/>
          <c:dLbls>
            <c:dLbl>
              <c:idx val="3"/>
              <c:spPr/>
              <c:txPr>
                <a:bodyPr/>
                <a:lstStyle/>
                <a:p>
                  <a:pPr>
                    <a:defRPr sz="1200">
                      <a:solidFill>
                        <a:schemeClr val="tx1"/>
                      </a:solidFill>
                      <a:latin typeface="Calibri"/>
                      <a:cs typeface="Calibri"/>
                    </a:defRPr>
                  </a:pPr>
                  <a:endParaRPr lang="it-IT"/>
                </a:p>
              </c:txPr>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F-0F18-4D40-9763-054DE83891FB}"/>
                </c:ext>
              </c:extLst>
            </c:dLbl>
            <c:spPr>
              <a:noFill/>
              <a:ln>
                <a:noFill/>
              </a:ln>
              <a:effectLst/>
            </c:spPr>
            <c:txPr>
              <a:bodyPr/>
              <a:lstStyle/>
              <a:p>
                <a:pPr>
                  <a:defRPr sz="1200">
                    <a:solidFill>
                      <a:schemeClr val="bg1"/>
                    </a:solidFill>
                    <a:latin typeface="Calibri"/>
                    <a:cs typeface="Calibri"/>
                  </a:defRPr>
                </a:pPr>
                <a:endParaRPr lang="it-IT"/>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Foglio1!$A$2:$A$5</c:f>
              <c:strCache>
                <c:ptCount val="4"/>
                <c:pt idx="0">
                  <c:v>molto</c:v>
                </c:pt>
                <c:pt idx="1">
                  <c:v>abbastanza</c:v>
                </c:pt>
                <c:pt idx="2">
                  <c:v>poco</c:v>
                </c:pt>
                <c:pt idx="3">
                  <c:v>per niente</c:v>
                </c:pt>
              </c:strCache>
            </c:strRef>
          </c:cat>
          <c:val>
            <c:numRef>
              <c:f>Foglio1!$D$2:$D$5</c:f>
              <c:numCache>
                <c:formatCode>0</c:formatCode>
                <c:ptCount val="4"/>
                <c:pt idx="0">
                  <c:v>35</c:v>
                </c:pt>
                <c:pt idx="1">
                  <c:v>46</c:v>
                </c:pt>
                <c:pt idx="2">
                  <c:v>14</c:v>
                </c:pt>
                <c:pt idx="3">
                  <c:v>5</c:v>
                </c:pt>
              </c:numCache>
            </c:numRef>
          </c:val>
          <c:extLst>
            <c:ext xmlns:c16="http://schemas.microsoft.com/office/drawing/2014/chart" uri="{C3380CC4-5D6E-409C-BE32-E72D297353CC}">
              <c16:uniqueId val="{00000010-0F18-4D40-9763-054DE83891FB}"/>
            </c:ext>
          </c:extLst>
        </c:ser>
        <c:ser>
          <c:idx val="3"/>
          <c:order val="3"/>
          <c:tx>
            <c:strRef>
              <c:f>Foglio1!$E$1</c:f>
              <c:strCache>
                <c:ptCount val="1"/>
                <c:pt idx="0">
                  <c:v>2019</c:v>
                </c:pt>
              </c:strCache>
            </c:strRef>
          </c:tx>
          <c:spPr>
            <a:solidFill>
              <a:srgbClr val="73336F">
                <a:lumMod val="40000"/>
                <a:lumOff val="60000"/>
              </a:srgbClr>
            </a:solidFill>
            <a:effectLst/>
          </c:spPr>
          <c:invertIfNegative val="0"/>
          <c:dLbls>
            <c:dLbl>
              <c:idx val="3"/>
              <c:layout>
                <c:manualLayout>
                  <c:x val="-2.3874279596394699E-2"/>
                  <c:y val="0"/>
                </c:manualLayout>
              </c:layout>
              <c:spPr/>
              <c:txPr>
                <a:bodyPr/>
                <a:lstStyle/>
                <a:p>
                  <a:pPr>
                    <a:defRPr sz="1200">
                      <a:solidFill>
                        <a:schemeClr val="tx1"/>
                      </a:solidFill>
                      <a:latin typeface="Calibri"/>
                      <a:cs typeface="Calibri"/>
                    </a:defRPr>
                  </a:pPr>
                  <a:endParaRPr lang="it-IT"/>
                </a:p>
              </c:txPr>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1-0F18-4D40-9763-054DE83891FB}"/>
                </c:ext>
              </c:extLst>
            </c:dLbl>
            <c:spPr>
              <a:noFill/>
              <a:ln>
                <a:noFill/>
              </a:ln>
              <a:effectLst/>
            </c:spPr>
            <c:txPr>
              <a:bodyPr/>
              <a:lstStyle/>
              <a:p>
                <a:pPr>
                  <a:defRPr sz="1200">
                    <a:solidFill>
                      <a:schemeClr val="bg1"/>
                    </a:solidFill>
                    <a:latin typeface="Calibri"/>
                    <a:cs typeface="Calibri"/>
                  </a:defRPr>
                </a:pPr>
                <a:endParaRPr lang="it-IT"/>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Foglio1!$A$2:$A$5</c:f>
              <c:strCache>
                <c:ptCount val="4"/>
                <c:pt idx="0">
                  <c:v>molto</c:v>
                </c:pt>
                <c:pt idx="1">
                  <c:v>abbastanza</c:v>
                </c:pt>
                <c:pt idx="2">
                  <c:v>poco</c:v>
                </c:pt>
                <c:pt idx="3">
                  <c:v>per niente</c:v>
                </c:pt>
              </c:strCache>
            </c:strRef>
          </c:cat>
          <c:val>
            <c:numRef>
              <c:f>Foglio1!$E$2:$E$5</c:f>
              <c:numCache>
                <c:formatCode>0</c:formatCode>
                <c:ptCount val="4"/>
                <c:pt idx="0">
                  <c:v>34</c:v>
                </c:pt>
                <c:pt idx="1">
                  <c:v>38</c:v>
                </c:pt>
                <c:pt idx="2">
                  <c:v>22</c:v>
                </c:pt>
                <c:pt idx="3">
                  <c:v>6</c:v>
                </c:pt>
              </c:numCache>
            </c:numRef>
          </c:val>
          <c:extLst>
            <c:ext xmlns:c16="http://schemas.microsoft.com/office/drawing/2014/chart" uri="{C3380CC4-5D6E-409C-BE32-E72D297353CC}">
              <c16:uniqueId val="{00000012-0F18-4D40-9763-054DE83891FB}"/>
            </c:ext>
          </c:extLst>
        </c:ser>
        <c:ser>
          <c:idx val="4"/>
          <c:order val="4"/>
          <c:tx>
            <c:strRef>
              <c:f>Foglio1!$F$1</c:f>
              <c:strCache>
                <c:ptCount val="1"/>
                <c:pt idx="0">
                  <c:v>2020</c:v>
                </c:pt>
              </c:strCache>
            </c:strRef>
          </c:tx>
          <c:spPr>
            <a:solidFill>
              <a:srgbClr val="00B050"/>
            </a:solidFill>
          </c:spPr>
          <c:invertIfNegative val="0"/>
          <c:dLbls>
            <c:dLbl>
              <c:idx val="3"/>
              <c:spPr>
                <a:noFill/>
                <a:ln>
                  <a:noFill/>
                </a:ln>
                <a:effectLst/>
              </c:spPr>
              <c:txPr>
                <a:bodyPr wrap="square" lIns="38100" tIns="19050" rIns="38100" bIns="19050" anchor="ctr" anchorCtr="0">
                  <a:spAutoFit/>
                </a:bodyPr>
                <a:lstStyle/>
                <a:p>
                  <a:pPr algn="ctr">
                    <a:defRPr lang="en-US" sz="1200" b="0" i="0" u="none" strike="noStrike" kern="1200" baseline="0">
                      <a:solidFill>
                        <a:schemeClr val="tx1"/>
                      </a:solidFill>
                      <a:latin typeface="Calibri"/>
                      <a:ea typeface="+mn-ea"/>
                      <a:cs typeface="Calibri"/>
                    </a:defRPr>
                  </a:pPr>
                  <a:endParaRPr lang="it-IT"/>
                </a:p>
              </c:txPr>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1861-44F4-B99A-18014BABBB8F}"/>
                </c:ext>
              </c:extLst>
            </c:dLbl>
            <c:spPr>
              <a:noFill/>
              <a:ln>
                <a:noFill/>
              </a:ln>
              <a:effectLst/>
            </c:spPr>
            <c:txPr>
              <a:bodyPr wrap="square" lIns="38100" tIns="19050" rIns="38100" bIns="19050" anchor="ctr" anchorCtr="0">
                <a:spAutoFit/>
              </a:bodyPr>
              <a:lstStyle/>
              <a:p>
                <a:pPr algn="ctr">
                  <a:defRPr lang="en-US" sz="1200" b="0" i="0" u="none" strike="noStrike" kern="1200" baseline="0">
                    <a:solidFill>
                      <a:schemeClr val="bg1"/>
                    </a:solidFill>
                    <a:latin typeface="Calibri"/>
                    <a:ea typeface="+mn-ea"/>
                    <a:cs typeface="Calibri"/>
                  </a:defRPr>
                </a:pPr>
                <a:endParaRPr lang="it-IT"/>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Foglio1!$A$2:$A$5</c:f>
              <c:strCache>
                <c:ptCount val="4"/>
                <c:pt idx="0">
                  <c:v>molto</c:v>
                </c:pt>
                <c:pt idx="1">
                  <c:v>abbastanza</c:v>
                </c:pt>
                <c:pt idx="2">
                  <c:v>poco</c:v>
                </c:pt>
                <c:pt idx="3">
                  <c:v>per niente</c:v>
                </c:pt>
              </c:strCache>
            </c:strRef>
          </c:cat>
          <c:val>
            <c:numRef>
              <c:f>Foglio1!$F$2:$F$5</c:f>
              <c:numCache>
                <c:formatCode>0</c:formatCode>
                <c:ptCount val="4"/>
                <c:pt idx="0">
                  <c:v>32</c:v>
                </c:pt>
                <c:pt idx="1">
                  <c:v>43</c:v>
                </c:pt>
                <c:pt idx="2">
                  <c:v>19</c:v>
                </c:pt>
                <c:pt idx="3">
                  <c:v>6</c:v>
                </c:pt>
              </c:numCache>
            </c:numRef>
          </c:val>
          <c:extLst>
            <c:ext xmlns:c16="http://schemas.microsoft.com/office/drawing/2014/chart" uri="{C3380CC4-5D6E-409C-BE32-E72D297353CC}">
              <c16:uniqueId val="{00000007-1861-44F4-B99A-18014BABBB8F}"/>
            </c:ext>
          </c:extLst>
        </c:ser>
        <c:ser>
          <c:idx val="5"/>
          <c:order val="5"/>
          <c:tx>
            <c:strRef>
              <c:f>Foglio1!$G$1</c:f>
              <c:strCache>
                <c:ptCount val="1"/>
                <c:pt idx="0">
                  <c:v>2021</c:v>
                </c:pt>
              </c:strCache>
            </c:strRef>
          </c:tx>
          <c:spPr>
            <a:solidFill>
              <a:srgbClr val="C00000"/>
            </a:solidFill>
            <a:effectLst/>
          </c:spPr>
          <c:invertIfNegative val="0"/>
          <c:dLbls>
            <c:spPr>
              <a:noFill/>
              <a:ln>
                <a:noFill/>
              </a:ln>
              <a:effectLst/>
            </c:spPr>
            <c:txPr>
              <a:bodyPr wrap="square" lIns="38100" tIns="19050" rIns="38100" bIns="19050" anchor="ctr">
                <a:spAutoFit/>
              </a:bodyPr>
              <a:lstStyle/>
              <a:p>
                <a:pPr>
                  <a:defRPr sz="1200">
                    <a:solidFill>
                      <a:schemeClr val="bg1"/>
                    </a:solidFill>
                    <a:latin typeface="Calibri" panose="020F0502020204030204" pitchFamily="34" charset="0"/>
                    <a:cs typeface="Calibri" panose="020F0502020204030204" pitchFamily="34" charset="0"/>
                  </a:defRPr>
                </a:pPr>
                <a:endParaRPr lang="it-IT"/>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Foglio1!$A$2:$A$5</c:f>
              <c:strCache>
                <c:ptCount val="4"/>
                <c:pt idx="0">
                  <c:v>molto</c:v>
                </c:pt>
                <c:pt idx="1">
                  <c:v>abbastanza</c:v>
                </c:pt>
                <c:pt idx="2">
                  <c:v>poco</c:v>
                </c:pt>
                <c:pt idx="3">
                  <c:v>per niente</c:v>
                </c:pt>
              </c:strCache>
            </c:strRef>
          </c:cat>
          <c:val>
            <c:numRef>
              <c:f>Foglio1!$G$2:$G$5</c:f>
              <c:numCache>
                <c:formatCode>0</c:formatCode>
                <c:ptCount val="4"/>
                <c:pt idx="0">
                  <c:v>35</c:v>
                </c:pt>
                <c:pt idx="1">
                  <c:v>43</c:v>
                </c:pt>
                <c:pt idx="2">
                  <c:v>17</c:v>
                </c:pt>
                <c:pt idx="3">
                  <c:v>5</c:v>
                </c:pt>
              </c:numCache>
            </c:numRef>
          </c:val>
          <c:extLst>
            <c:ext xmlns:c16="http://schemas.microsoft.com/office/drawing/2014/chart" uri="{C3380CC4-5D6E-409C-BE32-E72D297353CC}">
              <c16:uniqueId val="{00000007-9097-48E6-AAD8-A917ECA08D45}"/>
            </c:ext>
          </c:extLst>
        </c:ser>
        <c:dLbls>
          <c:showLegendKey val="0"/>
          <c:showVal val="0"/>
          <c:showCatName val="0"/>
          <c:showSerName val="0"/>
          <c:showPercent val="0"/>
          <c:showBubbleSize val="0"/>
        </c:dLbls>
        <c:gapWidth val="84"/>
        <c:axId val="-2101607688"/>
        <c:axId val="-2101604392"/>
      </c:barChart>
      <c:catAx>
        <c:axId val="-2101607688"/>
        <c:scaling>
          <c:orientation val="maxMin"/>
        </c:scaling>
        <c:delete val="0"/>
        <c:axPos val="l"/>
        <c:numFmt formatCode="General" sourceLinked="0"/>
        <c:majorTickMark val="none"/>
        <c:minorTickMark val="none"/>
        <c:tickLblPos val="nextTo"/>
        <c:spPr>
          <a:ln w="28575" cmpd="sng">
            <a:solidFill>
              <a:sysClr val="windowText" lastClr="000000">
                <a:lumMod val="50000"/>
                <a:lumOff val="50000"/>
              </a:sysClr>
            </a:solidFill>
          </a:ln>
        </c:spPr>
        <c:txPr>
          <a:bodyPr/>
          <a:lstStyle/>
          <a:p>
            <a:pPr algn="r">
              <a:defRPr sz="1400" cap="all">
                <a:latin typeface="Calibri"/>
                <a:cs typeface="Calibri"/>
              </a:defRPr>
            </a:pPr>
            <a:endParaRPr lang="it-IT"/>
          </a:p>
        </c:txPr>
        <c:crossAx val="-2101604392"/>
        <c:crosses val="autoZero"/>
        <c:auto val="1"/>
        <c:lblAlgn val="ctr"/>
        <c:lblOffset val="100"/>
        <c:noMultiLvlLbl val="0"/>
      </c:catAx>
      <c:valAx>
        <c:axId val="-2101604392"/>
        <c:scaling>
          <c:orientation val="minMax"/>
        </c:scaling>
        <c:delete val="1"/>
        <c:axPos val="t"/>
        <c:numFmt formatCode="0" sourceLinked="1"/>
        <c:majorTickMark val="out"/>
        <c:minorTickMark val="none"/>
        <c:tickLblPos val="nextTo"/>
        <c:crossAx val="-2101607688"/>
        <c:crosses val="autoZero"/>
        <c:crossBetween val="between"/>
      </c:valAx>
    </c:plotArea>
    <c:plotVisOnly val="1"/>
    <c:dispBlanksAs val="zero"/>
    <c:showDLblsOverMax val="0"/>
  </c:chart>
  <c:txPr>
    <a:bodyPr/>
    <a:lstStyle/>
    <a:p>
      <a:pPr>
        <a:defRPr sz="1800">
          <a:solidFill>
            <a:srgbClr val="000000"/>
          </a:solidFill>
          <a:latin typeface="Century Gothic"/>
          <a:cs typeface="Century Gothic"/>
        </a:defRPr>
      </a:pPr>
      <a:endParaRPr lang="it-IT"/>
    </a:p>
  </c:txPr>
  <c:externalData r:id="rId2">
    <c:autoUpdate val="0"/>
  </c:externalData>
</c:chartSpace>
</file>

<file path=ppt/charts/chart5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it-IT"/>
  <c:roundedCorners val="0"/>
  <mc:AlternateContent xmlns:mc="http://schemas.openxmlformats.org/markup-compatibility/2006">
    <mc:Choice xmlns:c14="http://schemas.microsoft.com/office/drawing/2007/8/2/chart" Requires="c14">
      <c14:style val="120"/>
    </mc:Choice>
    <mc:Fallback>
      <c:style val="20"/>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52820123428003296"/>
          <c:y val="0"/>
          <c:w val="0.47179876571996698"/>
          <c:h val="0.95539314445315504"/>
        </c:manualLayout>
      </c:layout>
      <c:barChart>
        <c:barDir val="bar"/>
        <c:grouping val="clustered"/>
        <c:varyColors val="0"/>
        <c:ser>
          <c:idx val="5"/>
          <c:order val="0"/>
          <c:tx>
            <c:strRef>
              <c:f>Foglio1!$B$1</c:f>
              <c:strCache>
                <c:ptCount val="1"/>
                <c:pt idx="0">
                  <c:v>2021</c:v>
                </c:pt>
              </c:strCache>
            </c:strRef>
          </c:tx>
          <c:spPr>
            <a:solidFill>
              <a:srgbClr val="C00000"/>
            </a:solidFill>
            <a:effectLst/>
          </c:spPr>
          <c:invertIfNegative val="0"/>
          <c:dLbls>
            <c:dLbl>
              <c:idx val="3"/>
              <c:layout>
                <c:manualLayout>
                  <c:x val="-1.72137462232285E-2"/>
                  <c:y val="1.2564399921313901E-16"/>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8-C5AF-401B-9243-E4637CE718BC}"/>
                </c:ext>
              </c:extLst>
            </c:dLbl>
            <c:spPr>
              <a:noFill/>
              <a:ln>
                <a:noFill/>
              </a:ln>
              <a:effectLst/>
            </c:spPr>
            <c:txPr>
              <a:bodyPr wrap="square" lIns="38100" tIns="19050" rIns="38100" bIns="19050" anchor="ctr" anchorCtr="0">
                <a:spAutoFit/>
              </a:bodyPr>
              <a:lstStyle/>
              <a:p>
                <a:pPr algn="ctr">
                  <a:defRPr lang="en-US" sz="1200" b="0" i="0" u="none" strike="noStrike" kern="1200" baseline="0">
                    <a:solidFill>
                      <a:schemeClr val="bg1"/>
                    </a:solidFill>
                    <a:latin typeface="Calibri"/>
                    <a:ea typeface="+mn-ea"/>
                    <a:cs typeface="Calibri"/>
                  </a:defRPr>
                </a:pPr>
                <a:endParaRPr lang="it-IT"/>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Foglio1!$A$2:$A$5</c:f>
              <c:strCache>
                <c:ptCount val="4"/>
                <c:pt idx="0">
                  <c:v>molto</c:v>
                </c:pt>
                <c:pt idx="1">
                  <c:v>abbastanza</c:v>
                </c:pt>
                <c:pt idx="2">
                  <c:v>poco</c:v>
                </c:pt>
                <c:pt idx="3">
                  <c:v>per niente</c:v>
                </c:pt>
              </c:strCache>
            </c:strRef>
          </c:cat>
          <c:val>
            <c:numRef>
              <c:f>Foglio1!$B$2:$B$5</c:f>
              <c:numCache>
                <c:formatCode>0</c:formatCode>
                <c:ptCount val="4"/>
                <c:pt idx="0">
                  <c:v>25</c:v>
                </c:pt>
                <c:pt idx="1">
                  <c:v>46</c:v>
                </c:pt>
                <c:pt idx="2">
                  <c:v>23</c:v>
                </c:pt>
                <c:pt idx="3">
                  <c:v>6</c:v>
                </c:pt>
              </c:numCache>
            </c:numRef>
          </c:val>
          <c:extLst>
            <c:ext xmlns:c16="http://schemas.microsoft.com/office/drawing/2014/chart" uri="{C3380CC4-5D6E-409C-BE32-E72D297353CC}">
              <c16:uniqueId val="{00000019-C5AF-401B-9243-E4637CE718BC}"/>
            </c:ext>
          </c:extLst>
        </c:ser>
        <c:ser>
          <c:idx val="0"/>
          <c:order val="1"/>
          <c:tx>
            <c:strRef>
              <c:f>Foglio1!$C$1</c:f>
              <c:strCache>
                <c:ptCount val="1"/>
                <c:pt idx="0">
                  <c:v>2022</c:v>
                </c:pt>
              </c:strCache>
            </c:strRef>
          </c:tx>
          <c:spPr>
            <a:solidFill>
              <a:srgbClr val="C3CD00"/>
            </a:solidFill>
          </c:spPr>
          <c:invertIfNegative val="0"/>
          <c:dLbls>
            <c:spPr>
              <a:noFill/>
              <a:ln>
                <a:noFill/>
              </a:ln>
              <a:effectLst/>
            </c:spPr>
            <c:txPr>
              <a:bodyPr wrap="square" lIns="38100" tIns="19050" rIns="38100" bIns="19050" anchor="ctr" anchorCtr="0">
                <a:spAutoFit/>
              </a:bodyPr>
              <a:lstStyle/>
              <a:p>
                <a:pPr algn="ctr">
                  <a:defRPr lang="en-US" sz="1200" b="0" i="0" u="none" strike="noStrike" kern="1200" baseline="0">
                    <a:solidFill>
                      <a:schemeClr val="bg1"/>
                    </a:solidFill>
                    <a:latin typeface="Calibri"/>
                    <a:ea typeface="+mn-ea"/>
                    <a:cs typeface="Calibri"/>
                  </a:defRPr>
                </a:pPr>
                <a:endParaRPr lang="it-IT"/>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Foglio1!$A$2:$A$5</c:f>
              <c:strCache>
                <c:ptCount val="4"/>
                <c:pt idx="0">
                  <c:v>molto</c:v>
                </c:pt>
                <c:pt idx="1">
                  <c:v>abbastanza</c:v>
                </c:pt>
                <c:pt idx="2">
                  <c:v>poco</c:v>
                </c:pt>
                <c:pt idx="3">
                  <c:v>per niente</c:v>
                </c:pt>
              </c:strCache>
            </c:strRef>
          </c:cat>
          <c:val>
            <c:numRef>
              <c:f>Foglio1!$C$2:$C$5</c:f>
              <c:numCache>
                <c:formatCode>0</c:formatCode>
                <c:ptCount val="4"/>
                <c:pt idx="0">
                  <c:v>25</c:v>
                </c:pt>
                <c:pt idx="1">
                  <c:v>53</c:v>
                </c:pt>
                <c:pt idx="2">
                  <c:v>19</c:v>
                </c:pt>
                <c:pt idx="3">
                  <c:v>3</c:v>
                </c:pt>
              </c:numCache>
            </c:numRef>
          </c:val>
          <c:extLst>
            <c:ext xmlns:c16="http://schemas.microsoft.com/office/drawing/2014/chart" uri="{C3380CC4-5D6E-409C-BE32-E72D297353CC}">
              <c16:uniqueId val="{00000000-C82C-4887-931F-A7F05F2DCC0A}"/>
            </c:ext>
          </c:extLst>
        </c:ser>
        <c:dLbls>
          <c:showLegendKey val="0"/>
          <c:showVal val="0"/>
          <c:showCatName val="0"/>
          <c:showSerName val="0"/>
          <c:showPercent val="0"/>
          <c:showBubbleSize val="0"/>
        </c:dLbls>
        <c:gapWidth val="84"/>
        <c:axId val="2114119928"/>
        <c:axId val="2114153320"/>
      </c:barChart>
      <c:catAx>
        <c:axId val="2114119928"/>
        <c:scaling>
          <c:orientation val="maxMin"/>
        </c:scaling>
        <c:delete val="0"/>
        <c:axPos val="l"/>
        <c:numFmt formatCode="General" sourceLinked="0"/>
        <c:majorTickMark val="none"/>
        <c:minorTickMark val="none"/>
        <c:tickLblPos val="nextTo"/>
        <c:spPr>
          <a:ln w="28575" cmpd="sng">
            <a:solidFill>
              <a:sysClr val="windowText" lastClr="000000">
                <a:lumMod val="50000"/>
                <a:lumOff val="50000"/>
              </a:sysClr>
            </a:solidFill>
          </a:ln>
        </c:spPr>
        <c:txPr>
          <a:bodyPr/>
          <a:lstStyle/>
          <a:p>
            <a:pPr algn="r">
              <a:defRPr sz="1400" cap="all">
                <a:latin typeface="Calibri"/>
                <a:cs typeface="Calibri"/>
              </a:defRPr>
            </a:pPr>
            <a:endParaRPr lang="it-IT"/>
          </a:p>
        </c:txPr>
        <c:crossAx val="2114153320"/>
        <c:crosses val="autoZero"/>
        <c:auto val="1"/>
        <c:lblAlgn val="ctr"/>
        <c:lblOffset val="100"/>
        <c:noMultiLvlLbl val="0"/>
      </c:catAx>
      <c:valAx>
        <c:axId val="2114153320"/>
        <c:scaling>
          <c:orientation val="minMax"/>
        </c:scaling>
        <c:delete val="1"/>
        <c:axPos val="t"/>
        <c:numFmt formatCode="0" sourceLinked="1"/>
        <c:majorTickMark val="out"/>
        <c:minorTickMark val="none"/>
        <c:tickLblPos val="nextTo"/>
        <c:crossAx val="2114119928"/>
        <c:crosses val="autoZero"/>
        <c:crossBetween val="between"/>
      </c:valAx>
    </c:plotArea>
    <c:plotVisOnly val="1"/>
    <c:dispBlanksAs val="zero"/>
    <c:showDLblsOverMax val="0"/>
  </c:chart>
  <c:txPr>
    <a:bodyPr/>
    <a:lstStyle/>
    <a:p>
      <a:pPr>
        <a:defRPr sz="1800">
          <a:solidFill>
            <a:srgbClr val="000000"/>
          </a:solidFill>
          <a:latin typeface="Century Gothic"/>
          <a:cs typeface="Century Gothic"/>
        </a:defRPr>
      </a:pPr>
      <a:endParaRPr lang="it-IT"/>
    </a:p>
  </c:txPr>
  <c:externalData r:id="rId2">
    <c:autoUpdate val="0"/>
  </c:externalData>
</c:chartSpace>
</file>

<file path=ppt/charts/chart5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it-IT"/>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1.14347528691306E-2"/>
          <c:y val="8.7737922871244198E-2"/>
          <c:w val="0.98766818338001505"/>
          <c:h val="0.747566597866553"/>
        </c:manualLayout>
      </c:layout>
      <c:lineChart>
        <c:grouping val="standard"/>
        <c:varyColors val="0"/>
        <c:ser>
          <c:idx val="0"/>
          <c:order val="0"/>
          <c:spPr>
            <a:ln w="317500" cap="rnd" cmpd="sng" algn="ctr">
              <a:solidFill>
                <a:srgbClr val="CA5817"/>
              </a:solidFill>
              <a:prstDash val="solid"/>
              <a:round/>
              <a:headEnd type="none" w="med" len="med"/>
              <a:tailEnd type="none" w="med" len="med"/>
            </a:ln>
            <a:effectLst>
              <a:outerShdw blurRad="50800" dist="38100" dir="2700000" sx="0" sy="0" algn="tl" rotWithShape="0">
                <a:srgbClr val="000000">
                  <a:alpha val="43000"/>
                </a:srgbClr>
              </a:outerShdw>
            </a:effectLst>
          </c:spPr>
          <c:marker>
            <c:symbol val="circle"/>
            <c:size val="25"/>
            <c:spPr>
              <a:solidFill>
                <a:srgbClr val="CA5817"/>
              </a:solidFill>
              <a:ln w="22225">
                <a:solidFill>
                  <a:sysClr val="window" lastClr="FFFFFF"/>
                </a:solidFill>
                <a:prstDash val="solid"/>
              </a:ln>
              <a:effectLst>
                <a:outerShdw blurRad="50800" dist="38100" dir="2700000" sx="0" sy="0" algn="tl" rotWithShape="0">
                  <a:srgbClr val="000000">
                    <a:alpha val="43000"/>
                  </a:srgbClr>
                </a:outerShdw>
              </a:effectLst>
              <a:scene3d>
                <a:camera prst="orthographicFront"/>
                <a:lightRig rig="threePt" dir="t"/>
              </a:scene3d>
              <a:sp3d/>
            </c:spPr>
          </c:marker>
          <c:dLbls>
            <c:spPr>
              <a:noFill/>
              <a:ln>
                <a:noFill/>
              </a:ln>
              <a:effectLst/>
            </c:spPr>
            <c:txPr>
              <a:bodyPr/>
              <a:lstStyle/>
              <a:p>
                <a:pPr>
                  <a:defRPr sz="1400" b="0">
                    <a:solidFill>
                      <a:srgbClr val="FFFFFF"/>
                    </a:solidFill>
                    <a:latin typeface="Calibri"/>
                    <a:cs typeface="Calibri"/>
                  </a:defRPr>
                </a:pPr>
                <a:endParaRPr lang="it-IT"/>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Sheet1!$A$2:$A$12</c:f>
              <c:strCache>
                <c:ptCount val="11"/>
                <c:pt idx="0">
                  <c:v>2012</c:v>
                </c:pt>
                <c:pt idx="1">
                  <c:v>2013</c:v>
                </c:pt>
                <c:pt idx="2">
                  <c:v>2014</c:v>
                </c:pt>
                <c:pt idx="3">
                  <c:v>2015</c:v>
                </c:pt>
                <c:pt idx="4">
                  <c:v>2016</c:v>
                </c:pt>
                <c:pt idx="5">
                  <c:v>2017</c:v>
                </c:pt>
                <c:pt idx="6">
                  <c:v>2018</c:v>
                </c:pt>
                <c:pt idx="7">
                  <c:v>2019</c:v>
                </c:pt>
                <c:pt idx="8">
                  <c:v>2020</c:v>
                </c:pt>
                <c:pt idx="9">
                  <c:v>2021</c:v>
                </c:pt>
                <c:pt idx="10">
                  <c:v>2022</c:v>
                </c:pt>
              </c:strCache>
            </c:strRef>
          </c:cat>
          <c:val>
            <c:numRef>
              <c:f>Sheet1!$B$2:$B$12</c:f>
              <c:numCache>
                <c:formatCode>General</c:formatCode>
                <c:ptCount val="11"/>
                <c:pt idx="0">
                  <c:v>51</c:v>
                </c:pt>
                <c:pt idx="1">
                  <c:v>57</c:v>
                </c:pt>
                <c:pt idx="2">
                  <c:v>58</c:v>
                </c:pt>
                <c:pt idx="3">
                  <c:v>58</c:v>
                </c:pt>
                <c:pt idx="4">
                  <c:v>58</c:v>
                </c:pt>
                <c:pt idx="5">
                  <c:v>57</c:v>
                </c:pt>
                <c:pt idx="6">
                  <c:v>56</c:v>
                </c:pt>
                <c:pt idx="7">
                  <c:v>51</c:v>
                </c:pt>
                <c:pt idx="8">
                  <c:v>59</c:v>
                </c:pt>
                <c:pt idx="9">
                  <c:v>63</c:v>
                </c:pt>
                <c:pt idx="10">
                  <c:v>57</c:v>
                </c:pt>
              </c:numCache>
            </c:numRef>
          </c:val>
          <c:smooth val="1"/>
          <c:extLst>
            <c:ext xmlns:c16="http://schemas.microsoft.com/office/drawing/2014/chart" uri="{C3380CC4-5D6E-409C-BE32-E72D297353CC}">
              <c16:uniqueId val="{00000000-DD97-441E-8AF6-8E53F9FF410F}"/>
            </c:ext>
          </c:extLst>
        </c:ser>
        <c:dLbls>
          <c:showLegendKey val="0"/>
          <c:showVal val="1"/>
          <c:showCatName val="0"/>
          <c:showSerName val="0"/>
          <c:showPercent val="0"/>
          <c:showBubbleSize val="0"/>
        </c:dLbls>
        <c:marker val="1"/>
        <c:smooth val="0"/>
        <c:axId val="-2105724232"/>
        <c:axId val="-2105627544"/>
      </c:lineChart>
      <c:catAx>
        <c:axId val="-2105724232"/>
        <c:scaling>
          <c:orientation val="minMax"/>
        </c:scaling>
        <c:delete val="0"/>
        <c:axPos val="b"/>
        <c:numFmt formatCode="General" sourceLinked="1"/>
        <c:majorTickMark val="none"/>
        <c:minorTickMark val="none"/>
        <c:tickLblPos val="nextTo"/>
        <c:spPr>
          <a:ln w="9675">
            <a:solidFill>
              <a:srgbClr val="969696"/>
            </a:solidFill>
            <a:prstDash val="solid"/>
          </a:ln>
        </c:spPr>
        <c:txPr>
          <a:bodyPr rot="0" vert="horz"/>
          <a:lstStyle/>
          <a:p>
            <a:pPr>
              <a:defRPr lang="en-US" sz="1200" b="0" i="0" u="none" strike="noStrike" baseline="0">
                <a:solidFill>
                  <a:srgbClr val="000000"/>
                </a:solidFill>
                <a:latin typeface="Calibri"/>
                <a:ea typeface="Arial"/>
                <a:cs typeface="Calibri"/>
              </a:defRPr>
            </a:pPr>
            <a:endParaRPr lang="it-IT"/>
          </a:p>
        </c:txPr>
        <c:crossAx val="-2105627544"/>
        <c:crossesAt val="0"/>
        <c:auto val="1"/>
        <c:lblAlgn val="ctr"/>
        <c:lblOffset val="100"/>
        <c:tickLblSkip val="1"/>
        <c:tickMarkSkip val="1"/>
        <c:noMultiLvlLbl val="0"/>
      </c:catAx>
      <c:valAx>
        <c:axId val="-2105627544"/>
        <c:scaling>
          <c:orientation val="minMax"/>
          <c:max val="80"/>
          <c:min val="20"/>
        </c:scaling>
        <c:delete val="1"/>
        <c:axPos val="l"/>
        <c:numFmt formatCode="0" sourceLinked="0"/>
        <c:majorTickMark val="out"/>
        <c:minorTickMark val="none"/>
        <c:tickLblPos val="nextTo"/>
        <c:crossAx val="-2105724232"/>
        <c:crosses val="autoZero"/>
        <c:crossBetween val="between"/>
        <c:majorUnit val="2"/>
      </c:valAx>
      <c:spPr>
        <a:noFill/>
        <a:ln w="25387">
          <a:noFill/>
        </a:ln>
      </c:spPr>
    </c:plotArea>
    <c:plotVisOnly val="1"/>
    <c:dispBlanksAs val="gap"/>
    <c:showDLblsOverMax val="0"/>
  </c:chart>
  <c:spPr>
    <a:noFill/>
    <a:ln>
      <a:noFill/>
    </a:ln>
  </c:spPr>
  <c:txPr>
    <a:bodyPr/>
    <a:lstStyle/>
    <a:p>
      <a:pPr>
        <a:defRPr sz="915" b="1" i="0" u="none" strike="noStrike" baseline="0">
          <a:solidFill>
            <a:srgbClr val="000000"/>
          </a:solidFill>
          <a:latin typeface="Arial"/>
          <a:ea typeface="Arial"/>
          <a:cs typeface="Arial"/>
        </a:defRPr>
      </a:pPr>
      <a:endParaRPr lang="it-IT"/>
    </a:p>
  </c:txPr>
  <c:externalData r:id="rId2">
    <c:autoUpdate val="0"/>
  </c:externalData>
</c:chartSpace>
</file>

<file path=ppt/charts/chart5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9.6867545948721601E-2"/>
          <c:y val="0"/>
          <c:w val="0.76347342337536095"/>
          <c:h val="0.76931305928952698"/>
        </c:manualLayout>
      </c:layout>
      <c:barChart>
        <c:barDir val="bar"/>
        <c:grouping val="percentStacked"/>
        <c:varyColors val="0"/>
        <c:ser>
          <c:idx val="0"/>
          <c:order val="0"/>
          <c:tx>
            <c:strRef>
              <c:f>Foglio1!$B$1</c:f>
              <c:strCache>
                <c:ptCount val="1"/>
                <c:pt idx="0">
                  <c:v>molta</c:v>
                </c:pt>
              </c:strCache>
            </c:strRef>
          </c:tx>
          <c:spPr>
            <a:solidFill>
              <a:srgbClr val="CA5817"/>
            </a:solidFill>
          </c:spPr>
          <c:invertIfNegative val="0"/>
          <c:dLbls>
            <c:spPr>
              <a:noFill/>
              <a:ln>
                <a:noFill/>
              </a:ln>
              <a:effectLst/>
            </c:spPr>
            <c:txPr>
              <a:bodyPr/>
              <a:lstStyle/>
              <a:p>
                <a:pPr>
                  <a:defRPr sz="1400">
                    <a:solidFill>
                      <a:schemeClr val="bg1"/>
                    </a:solidFill>
                    <a:latin typeface="Calibri"/>
                    <a:cs typeface="Calibri"/>
                  </a:defRPr>
                </a:pPr>
                <a:endParaRPr lang="it-IT"/>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Foglio1!$A$2:$A$8</c:f>
              <c:strCache>
                <c:ptCount val="7"/>
                <c:pt idx="0">
                  <c:v>nei familiari con cui convive</c:v>
                </c:pt>
                <c:pt idx="1">
                  <c:v>nei suoi parenti</c:v>
                </c:pt>
                <c:pt idx="2">
                  <c:v>negli amici e conoscenti dei suoi familiari</c:v>
                </c:pt>
                <c:pt idx="3">
                  <c:v>negli italiani</c:v>
                </c:pt>
                <c:pt idx="4">
                  <c:v>negli amici che fanno parte della sua rete social network</c:v>
                </c:pt>
                <c:pt idx="5">
                  <c:v>nei colleghi di lavoro</c:v>
                </c:pt>
                <c:pt idx="6">
                  <c:v>nei vicini di casa</c:v>
                </c:pt>
              </c:strCache>
            </c:strRef>
          </c:cat>
          <c:val>
            <c:numRef>
              <c:f>Foglio1!$B$2:$B$8</c:f>
              <c:numCache>
                <c:formatCode>0</c:formatCode>
                <c:ptCount val="7"/>
                <c:pt idx="0">
                  <c:v>57</c:v>
                </c:pt>
                <c:pt idx="1">
                  <c:v>23</c:v>
                </c:pt>
                <c:pt idx="2">
                  <c:v>10</c:v>
                </c:pt>
                <c:pt idx="3">
                  <c:v>9</c:v>
                </c:pt>
                <c:pt idx="4">
                  <c:v>5</c:v>
                </c:pt>
                <c:pt idx="5">
                  <c:v>5</c:v>
                </c:pt>
                <c:pt idx="6">
                  <c:v>5</c:v>
                </c:pt>
              </c:numCache>
            </c:numRef>
          </c:val>
          <c:extLst>
            <c:ext xmlns:c16="http://schemas.microsoft.com/office/drawing/2014/chart" uri="{C3380CC4-5D6E-409C-BE32-E72D297353CC}">
              <c16:uniqueId val="{00000000-19D2-4A91-84E5-402B96157D7D}"/>
            </c:ext>
          </c:extLst>
        </c:ser>
        <c:ser>
          <c:idx val="1"/>
          <c:order val="1"/>
          <c:tx>
            <c:strRef>
              <c:f>Foglio1!$C$1</c:f>
              <c:strCache>
                <c:ptCount val="1"/>
                <c:pt idx="0">
                  <c:v>abbastanza</c:v>
                </c:pt>
              </c:strCache>
            </c:strRef>
          </c:tx>
          <c:spPr>
            <a:solidFill>
              <a:srgbClr val="F5910F"/>
            </a:solidFill>
          </c:spPr>
          <c:invertIfNegative val="0"/>
          <c:dLbls>
            <c:dLbl>
              <c:idx val="12"/>
              <c:layout>
                <c:manualLayout>
                  <c:x val="1.7672023933764699E-2"/>
                  <c:y val="2.2830992767069601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19D2-4A91-84E5-402B96157D7D}"/>
                </c:ext>
              </c:extLst>
            </c:dLbl>
            <c:spPr>
              <a:noFill/>
              <a:ln>
                <a:noFill/>
              </a:ln>
              <a:effectLst/>
            </c:spPr>
            <c:txPr>
              <a:bodyPr/>
              <a:lstStyle/>
              <a:p>
                <a:pPr>
                  <a:defRPr sz="1400">
                    <a:solidFill>
                      <a:srgbClr val="FFFFFF"/>
                    </a:solidFill>
                    <a:latin typeface="Calibri"/>
                    <a:cs typeface="Calibri"/>
                  </a:defRPr>
                </a:pPr>
                <a:endParaRPr lang="it-IT"/>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Foglio1!$A$2:$A$8</c:f>
              <c:strCache>
                <c:ptCount val="7"/>
                <c:pt idx="0">
                  <c:v>nei familiari con cui convive</c:v>
                </c:pt>
                <c:pt idx="1">
                  <c:v>nei suoi parenti</c:v>
                </c:pt>
                <c:pt idx="2">
                  <c:v>negli amici e conoscenti dei suoi familiari</c:v>
                </c:pt>
                <c:pt idx="3">
                  <c:v>negli italiani</c:v>
                </c:pt>
                <c:pt idx="4">
                  <c:v>negli amici che fanno parte della sua rete social network</c:v>
                </c:pt>
                <c:pt idx="5">
                  <c:v>nei colleghi di lavoro</c:v>
                </c:pt>
                <c:pt idx="6">
                  <c:v>nei vicini di casa</c:v>
                </c:pt>
              </c:strCache>
            </c:strRef>
          </c:cat>
          <c:val>
            <c:numRef>
              <c:f>Foglio1!$C$2:$C$8</c:f>
              <c:numCache>
                <c:formatCode>0</c:formatCode>
                <c:ptCount val="7"/>
                <c:pt idx="0">
                  <c:v>30</c:v>
                </c:pt>
                <c:pt idx="1">
                  <c:v>50</c:v>
                </c:pt>
                <c:pt idx="2">
                  <c:v>50</c:v>
                </c:pt>
                <c:pt idx="3">
                  <c:v>40</c:v>
                </c:pt>
                <c:pt idx="4">
                  <c:v>41</c:v>
                </c:pt>
                <c:pt idx="5">
                  <c:v>41</c:v>
                </c:pt>
                <c:pt idx="6">
                  <c:v>37</c:v>
                </c:pt>
              </c:numCache>
            </c:numRef>
          </c:val>
          <c:extLst>
            <c:ext xmlns:c16="http://schemas.microsoft.com/office/drawing/2014/chart" uri="{C3380CC4-5D6E-409C-BE32-E72D297353CC}">
              <c16:uniqueId val="{00000002-19D2-4A91-84E5-402B96157D7D}"/>
            </c:ext>
          </c:extLst>
        </c:ser>
        <c:ser>
          <c:idx val="2"/>
          <c:order val="2"/>
          <c:tx>
            <c:strRef>
              <c:f>Foglio1!$D$1</c:f>
              <c:strCache>
                <c:ptCount val="1"/>
                <c:pt idx="0">
                  <c:v>poca </c:v>
                </c:pt>
              </c:strCache>
            </c:strRef>
          </c:tx>
          <c:spPr>
            <a:solidFill>
              <a:srgbClr val="C2B8B1"/>
            </a:solidFill>
          </c:spPr>
          <c:invertIfNegative val="0"/>
          <c:dLbls>
            <c:spPr>
              <a:noFill/>
              <a:ln>
                <a:noFill/>
              </a:ln>
              <a:effectLst/>
            </c:spPr>
            <c:txPr>
              <a:bodyPr/>
              <a:lstStyle/>
              <a:p>
                <a:pPr>
                  <a:defRPr sz="1400">
                    <a:solidFill>
                      <a:srgbClr val="FFFFFF"/>
                    </a:solidFill>
                    <a:latin typeface="Calibri"/>
                    <a:cs typeface="Calibri"/>
                  </a:defRPr>
                </a:pPr>
                <a:endParaRPr lang="it-IT"/>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Foglio1!$A$2:$A$8</c:f>
              <c:strCache>
                <c:ptCount val="7"/>
                <c:pt idx="0">
                  <c:v>nei familiari con cui convive</c:v>
                </c:pt>
                <c:pt idx="1">
                  <c:v>nei suoi parenti</c:v>
                </c:pt>
                <c:pt idx="2">
                  <c:v>negli amici e conoscenti dei suoi familiari</c:v>
                </c:pt>
                <c:pt idx="3">
                  <c:v>negli italiani</c:v>
                </c:pt>
                <c:pt idx="4">
                  <c:v>negli amici che fanno parte della sua rete social network</c:v>
                </c:pt>
                <c:pt idx="5">
                  <c:v>nei colleghi di lavoro</c:v>
                </c:pt>
                <c:pt idx="6">
                  <c:v>nei vicini di casa</c:v>
                </c:pt>
              </c:strCache>
            </c:strRef>
          </c:cat>
          <c:val>
            <c:numRef>
              <c:f>Foglio1!$D$2:$D$8</c:f>
              <c:numCache>
                <c:formatCode>0</c:formatCode>
                <c:ptCount val="7"/>
                <c:pt idx="0">
                  <c:v>10</c:v>
                </c:pt>
                <c:pt idx="1">
                  <c:v>22</c:v>
                </c:pt>
                <c:pt idx="2">
                  <c:v>33</c:v>
                </c:pt>
                <c:pt idx="3">
                  <c:v>43</c:v>
                </c:pt>
                <c:pt idx="4">
                  <c:v>40</c:v>
                </c:pt>
                <c:pt idx="5">
                  <c:v>38</c:v>
                </c:pt>
                <c:pt idx="6">
                  <c:v>42</c:v>
                </c:pt>
              </c:numCache>
            </c:numRef>
          </c:val>
          <c:extLst>
            <c:ext xmlns:c16="http://schemas.microsoft.com/office/drawing/2014/chart" uri="{C3380CC4-5D6E-409C-BE32-E72D297353CC}">
              <c16:uniqueId val="{00000003-19D2-4A91-84E5-402B96157D7D}"/>
            </c:ext>
          </c:extLst>
        </c:ser>
        <c:ser>
          <c:idx val="3"/>
          <c:order val="3"/>
          <c:tx>
            <c:strRef>
              <c:f>Foglio1!$E$1</c:f>
              <c:strCache>
                <c:ptCount val="1"/>
                <c:pt idx="0">
                  <c:v>nessuna</c:v>
                </c:pt>
              </c:strCache>
            </c:strRef>
          </c:tx>
          <c:spPr>
            <a:solidFill>
              <a:srgbClr val="8D8581"/>
            </a:solidFill>
          </c:spPr>
          <c:invertIfNegative val="0"/>
          <c:dLbls>
            <c:spPr>
              <a:noFill/>
              <a:ln>
                <a:noFill/>
              </a:ln>
              <a:effectLst/>
            </c:spPr>
            <c:txPr>
              <a:bodyPr/>
              <a:lstStyle/>
              <a:p>
                <a:pPr>
                  <a:defRPr sz="1400">
                    <a:solidFill>
                      <a:schemeClr val="bg1"/>
                    </a:solidFill>
                    <a:latin typeface="Calibri"/>
                    <a:cs typeface="Calibri"/>
                  </a:defRPr>
                </a:pPr>
                <a:endParaRPr lang="it-IT"/>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Foglio1!$A$2:$A$8</c:f>
              <c:strCache>
                <c:ptCount val="7"/>
                <c:pt idx="0">
                  <c:v>nei familiari con cui convive</c:v>
                </c:pt>
                <c:pt idx="1">
                  <c:v>nei suoi parenti</c:v>
                </c:pt>
                <c:pt idx="2">
                  <c:v>negli amici e conoscenti dei suoi familiari</c:v>
                </c:pt>
                <c:pt idx="3">
                  <c:v>negli italiani</c:v>
                </c:pt>
                <c:pt idx="4">
                  <c:v>negli amici che fanno parte della sua rete social network</c:v>
                </c:pt>
                <c:pt idx="5">
                  <c:v>nei colleghi di lavoro</c:v>
                </c:pt>
                <c:pt idx="6">
                  <c:v>nei vicini di casa</c:v>
                </c:pt>
              </c:strCache>
            </c:strRef>
          </c:cat>
          <c:val>
            <c:numRef>
              <c:f>Foglio1!$E$2:$E$8</c:f>
              <c:numCache>
                <c:formatCode>0</c:formatCode>
                <c:ptCount val="7"/>
                <c:pt idx="0">
                  <c:v>3</c:v>
                </c:pt>
                <c:pt idx="1">
                  <c:v>5</c:v>
                </c:pt>
                <c:pt idx="2">
                  <c:v>7</c:v>
                </c:pt>
                <c:pt idx="3">
                  <c:v>8</c:v>
                </c:pt>
                <c:pt idx="4">
                  <c:v>14</c:v>
                </c:pt>
                <c:pt idx="5">
                  <c:v>16</c:v>
                </c:pt>
                <c:pt idx="6">
                  <c:v>16</c:v>
                </c:pt>
              </c:numCache>
            </c:numRef>
          </c:val>
          <c:extLst>
            <c:ext xmlns:c16="http://schemas.microsoft.com/office/drawing/2014/chart" uri="{C3380CC4-5D6E-409C-BE32-E72D297353CC}">
              <c16:uniqueId val="{00000004-19D2-4A91-84E5-402B96157D7D}"/>
            </c:ext>
          </c:extLst>
        </c:ser>
        <c:dLbls>
          <c:showLegendKey val="0"/>
          <c:showVal val="0"/>
          <c:showCatName val="0"/>
          <c:showSerName val="0"/>
          <c:showPercent val="0"/>
          <c:showBubbleSize val="0"/>
        </c:dLbls>
        <c:gapWidth val="54"/>
        <c:overlap val="100"/>
        <c:axId val="-2101877240"/>
        <c:axId val="2112766232"/>
      </c:barChart>
      <c:catAx>
        <c:axId val="-2101877240"/>
        <c:scaling>
          <c:orientation val="maxMin"/>
        </c:scaling>
        <c:delete val="1"/>
        <c:axPos val="l"/>
        <c:numFmt formatCode="General" sourceLinked="0"/>
        <c:majorTickMark val="none"/>
        <c:minorTickMark val="none"/>
        <c:tickLblPos val="nextTo"/>
        <c:crossAx val="2112766232"/>
        <c:crosses val="autoZero"/>
        <c:auto val="1"/>
        <c:lblAlgn val="ctr"/>
        <c:lblOffset val="100"/>
        <c:noMultiLvlLbl val="0"/>
      </c:catAx>
      <c:valAx>
        <c:axId val="2112766232"/>
        <c:scaling>
          <c:orientation val="minMax"/>
        </c:scaling>
        <c:delete val="1"/>
        <c:axPos val="t"/>
        <c:numFmt formatCode="0%" sourceLinked="1"/>
        <c:majorTickMark val="out"/>
        <c:minorTickMark val="none"/>
        <c:tickLblPos val="nextTo"/>
        <c:crossAx val="-2101877240"/>
        <c:crosses val="autoZero"/>
        <c:crossBetween val="between"/>
      </c:valAx>
    </c:plotArea>
    <c:legend>
      <c:legendPos val="b"/>
      <c:layout>
        <c:manualLayout>
          <c:xMode val="edge"/>
          <c:yMode val="edge"/>
          <c:x val="9.4111367871642898E-2"/>
          <c:y val="0.82346925031725005"/>
          <c:w val="0.9"/>
          <c:h val="9.6304731644148101E-2"/>
        </c:manualLayout>
      </c:layout>
      <c:overlay val="0"/>
      <c:txPr>
        <a:bodyPr/>
        <a:lstStyle/>
        <a:p>
          <a:pPr>
            <a:defRPr sz="1050" cap="all">
              <a:latin typeface="Calibri"/>
              <a:cs typeface="Calibri"/>
            </a:defRPr>
          </a:pPr>
          <a:endParaRPr lang="it-IT"/>
        </a:p>
      </c:txPr>
    </c:legend>
    <c:plotVisOnly val="1"/>
    <c:dispBlanksAs val="gap"/>
    <c:showDLblsOverMax val="0"/>
  </c:chart>
  <c:txPr>
    <a:bodyPr/>
    <a:lstStyle/>
    <a:p>
      <a:pPr>
        <a:defRPr sz="1800"/>
      </a:pPr>
      <a:endParaRPr lang="it-IT"/>
    </a:p>
  </c:txPr>
  <c:externalData r:id="rId2">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it-IT"/>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2.5988706329346401E-2"/>
          <c:y val="6.1931019189678901E-2"/>
          <c:w val="0.97401129550931198"/>
          <c:h val="0.771421931704522"/>
        </c:manualLayout>
      </c:layout>
      <c:lineChart>
        <c:grouping val="standard"/>
        <c:varyColors val="0"/>
        <c:ser>
          <c:idx val="0"/>
          <c:order val="0"/>
          <c:spPr>
            <a:ln w="317500" cap="rnd" cmpd="sng" algn="ctr">
              <a:solidFill>
                <a:srgbClr val="CA5817"/>
              </a:solidFill>
              <a:prstDash val="solid"/>
              <a:round/>
              <a:headEnd type="none" w="med" len="med"/>
              <a:tailEnd type="none" w="med" len="med"/>
            </a:ln>
            <a:effectLst>
              <a:outerShdw blurRad="50800" dist="38100" dir="2700000" sx="0" sy="0" algn="tl" rotWithShape="0">
                <a:srgbClr val="000000">
                  <a:alpha val="43000"/>
                </a:srgbClr>
              </a:outerShdw>
            </a:effectLst>
          </c:spPr>
          <c:marker>
            <c:symbol val="circle"/>
            <c:size val="25"/>
            <c:spPr>
              <a:solidFill>
                <a:srgbClr val="CA5817"/>
              </a:solidFill>
              <a:ln w="19050">
                <a:solidFill>
                  <a:sysClr val="window" lastClr="FFFFFF"/>
                </a:solidFill>
                <a:prstDash val="solid"/>
              </a:ln>
              <a:effectLst>
                <a:outerShdw blurRad="50800" dist="38100" dir="2700000" sx="0" sy="0" algn="tl" rotWithShape="0">
                  <a:srgbClr val="000000">
                    <a:alpha val="43000"/>
                  </a:srgbClr>
                </a:outerShdw>
              </a:effectLst>
              <a:scene3d>
                <a:camera prst="orthographicFront"/>
                <a:lightRig rig="threePt" dir="t"/>
              </a:scene3d>
              <a:sp3d/>
            </c:spPr>
          </c:marker>
          <c:dLbls>
            <c:spPr>
              <a:noFill/>
              <a:ln w="19350">
                <a:noFill/>
              </a:ln>
            </c:spPr>
            <c:txPr>
              <a:bodyPr/>
              <a:lstStyle/>
              <a:p>
                <a:pPr>
                  <a:defRPr sz="1400">
                    <a:solidFill>
                      <a:schemeClr val="bg1"/>
                    </a:solidFill>
                  </a:defRPr>
                </a:pPr>
                <a:endParaRPr lang="it-IT"/>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Sheet1!$A$16:$A$24</c:f>
              <c:strCache>
                <c:ptCount val="9"/>
                <c:pt idx="0">
                  <c:v>2014</c:v>
                </c:pt>
                <c:pt idx="1">
                  <c:v>2015  </c:v>
                </c:pt>
                <c:pt idx="2">
                  <c:v>2016</c:v>
                </c:pt>
                <c:pt idx="3">
                  <c:v>2017</c:v>
                </c:pt>
                <c:pt idx="4">
                  <c:v>2018</c:v>
                </c:pt>
                <c:pt idx="5">
                  <c:v>2019</c:v>
                </c:pt>
                <c:pt idx="6">
                  <c:v>2020</c:v>
                </c:pt>
                <c:pt idx="7">
                  <c:v>2021</c:v>
                </c:pt>
                <c:pt idx="8">
                  <c:v>2022</c:v>
                </c:pt>
              </c:strCache>
            </c:strRef>
          </c:cat>
          <c:val>
            <c:numRef>
              <c:f>Sheet1!$B$16:$B$24</c:f>
              <c:numCache>
                <c:formatCode>General</c:formatCode>
                <c:ptCount val="9"/>
                <c:pt idx="0">
                  <c:v>34</c:v>
                </c:pt>
                <c:pt idx="1">
                  <c:v>37</c:v>
                </c:pt>
                <c:pt idx="2">
                  <c:v>35</c:v>
                </c:pt>
                <c:pt idx="3">
                  <c:v>36</c:v>
                </c:pt>
                <c:pt idx="4">
                  <c:v>37</c:v>
                </c:pt>
                <c:pt idx="5">
                  <c:v>38</c:v>
                </c:pt>
                <c:pt idx="6">
                  <c:v>41</c:v>
                </c:pt>
                <c:pt idx="7">
                  <c:v>45</c:v>
                </c:pt>
                <c:pt idx="8">
                  <c:v>49</c:v>
                </c:pt>
              </c:numCache>
            </c:numRef>
          </c:val>
          <c:smooth val="1"/>
          <c:extLst>
            <c:ext xmlns:c16="http://schemas.microsoft.com/office/drawing/2014/chart" uri="{C3380CC4-5D6E-409C-BE32-E72D297353CC}">
              <c16:uniqueId val="{00000000-DC0E-423B-85FE-12711EE84342}"/>
            </c:ext>
          </c:extLst>
        </c:ser>
        <c:dLbls>
          <c:showLegendKey val="0"/>
          <c:showVal val="1"/>
          <c:showCatName val="0"/>
          <c:showSerName val="0"/>
          <c:showPercent val="0"/>
          <c:showBubbleSize val="0"/>
        </c:dLbls>
        <c:marker val="1"/>
        <c:smooth val="0"/>
        <c:axId val="2133102968"/>
        <c:axId val="2133112360"/>
      </c:lineChart>
      <c:catAx>
        <c:axId val="2133102968"/>
        <c:scaling>
          <c:orientation val="minMax"/>
        </c:scaling>
        <c:delete val="0"/>
        <c:axPos val="b"/>
        <c:numFmt formatCode="General" sourceLinked="1"/>
        <c:majorTickMark val="none"/>
        <c:minorTickMark val="none"/>
        <c:tickLblPos val="nextTo"/>
        <c:spPr>
          <a:ln w="9675">
            <a:solidFill>
              <a:srgbClr val="969696"/>
            </a:solidFill>
            <a:prstDash val="solid"/>
          </a:ln>
        </c:spPr>
        <c:txPr>
          <a:bodyPr rot="0" vert="horz"/>
          <a:lstStyle/>
          <a:p>
            <a:pPr>
              <a:defRPr sz="1200"/>
            </a:pPr>
            <a:endParaRPr lang="it-IT"/>
          </a:p>
        </c:txPr>
        <c:crossAx val="2133112360"/>
        <c:crossesAt val="0"/>
        <c:auto val="1"/>
        <c:lblAlgn val="ctr"/>
        <c:lblOffset val="100"/>
        <c:tickLblSkip val="1"/>
        <c:tickMarkSkip val="1"/>
        <c:noMultiLvlLbl val="0"/>
      </c:catAx>
      <c:valAx>
        <c:axId val="2133112360"/>
        <c:scaling>
          <c:orientation val="minMax"/>
          <c:max val="100"/>
          <c:min val="20"/>
        </c:scaling>
        <c:delete val="1"/>
        <c:axPos val="l"/>
        <c:numFmt formatCode="0" sourceLinked="0"/>
        <c:majorTickMark val="out"/>
        <c:minorTickMark val="none"/>
        <c:tickLblPos val="nextTo"/>
        <c:crossAx val="2133102968"/>
        <c:crosses val="autoZero"/>
        <c:crossBetween val="between"/>
        <c:majorUnit val="2"/>
      </c:valAx>
      <c:spPr>
        <a:noFill/>
        <a:ln w="25387">
          <a:noFill/>
        </a:ln>
      </c:spPr>
    </c:plotArea>
    <c:plotVisOnly val="1"/>
    <c:dispBlanksAs val="gap"/>
    <c:showDLblsOverMax val="0"/>
  </c:chart>
  <c:spPr>
    <a:noFill/>
    <a:ln>
      <a:noFill/>
    </a:ln>
  </c:spPr>
  <c:txPr>
    <a:bodyPr/>
    <a:lstStyle/>
    <a:p>
      <a:pPr>
        <a:defRPr sz="1600" b="0" i="0" u="none" strike="noStrike" baseline="0">
          <a:solidFill>
            <a:srgbClr val="000000"/>
          </a:solidFill>
          <a:latin typeface="Calibri"/>
          <a:ea typeface="Arial"/>
          <a:cs typeface="Calibri"/>
        </a:defRPr>
      </a:pPr>
      <a:endParaRPr lang="it-IT"/>
    </a:p>
  </c:txPr>
  <c:externalData r:id="rId2">
    <c:autoUpdate val="0"/>
  </c:externalData>
</c:chartSpace>
</file>

<file path=ppt/charts/chart6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9.6867545948721601E-2"/>
          <c:y val="0"/>
          <c:w val="0.76347342337536095"/>
          <c:h val="0.76931305928952698"/>
        </c:manualLayout>
      </c:layout>
      <c:barChart>
        <c:barDir val="bar"/>
        <c:grouping val="percentStacked"/>
        <c:varyColors val="0"/>
        <c:ser>
          <c:idx val="0"/>
          <c:order val="0"/>
          <c:tx>
            <c:strRef>
              <c:f>Foglio1!$B$1</c:f>
              <c:strCache>
                <c:ptCount val="1"/>
                <c:pt idx="0">
                  <c:v>molto</c:v>
                </c:pt>
              </c:strCache>
            </c:strRef>
          </c:tx>
          <c:spPr>
            <a:solidFill>
              <a:srgbClr val="CA5817"/>
            </a:solidFill>
          </c:spPr>
          <c:invertIfNegative val="0"/>
          <c:dLbls>
            <c:spPr>
              <a:noFill/>
              <a:ln>
                <a:noFill/>
              </a:ln>
              <a:effectLst/>
            </c:spPr>
            <c:txPr>
              <a:bodyPr/>
              <a:lstStyle/>
              <a:p>
                <a:pPr>
                  <a:defRPr sz="1400">
                    <a:solidFill>
                      <a:schemeClr val="bg1"/>
                    </a:solidFill>
                    <a:latin typeface="Calibri"/>
                    <a:cs typeface="Calibri"/>
                  </a:defRPr>
                </a:pPr>
                <a:endParaRPr lang="it-IT"/>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Foglio1!$A$2:$A$8</c:f>
              <c:strCache>
                <c:ptCount val="7"/>
                <c:pt idx="0">
                  <c:v>dei familiari con cui convive3</c:v>
                </c:pt>
                <c:pt idx="1">
                  <c:v>dei suoi parenti4</c:v>
                </c:pt>
                <c:pt idx="2">
                  <c:v>degli amici e conoscenti dei suoi familiari5</c:v>
                </c:pt>
                <c:pt idx="3">
                  <c:v>degli italiani1</c:v>
                </c:pt>
                <c:pt idx="4">
                  <c:v>dei colleghi di lavoro6</c:v>
                </c:pt>
                <c:pt idx="5">
                  <c:v>dei vicini di casa7</c:v>
                </c:pt>
                <c:pt idx="6">
                  <c:v>degli amici che fanno parte della sua rete social network2</c:v>
                </c:pt>
              </c:strCache>
            </c:strRef>
          </c:cat>
          <c:val>
            <c:numRef>
              <c:f>Foglio1!$B$2:$B$8</c:f>
              <c:numCache>
                <c:formatCode>0</c:formatCode>
                <c:ptCount val="7"/>
                <c:pt idx="0">
                  <c:v>56</c:v>
                </c:pt>
                <c:pt idx="1">
                  <c:v>28</c:v>
                </c:pt>
                <c:pt idx="2">
                  <c:v>13</c:v>
                </c:pt>
                <c:pt idx="3">
                  <c:v>9</c:v>
                </c:pt>
                <c:pt idx="4">
                  <c:v>5</c:v>
                </c:pt>
                <c:pt idx="5">
                  <c:v>6</c:v>
                </c:pt>
                <c:pt idx="6">
                  <c:v>6</c:v>
                </c:pt>
              </c:numCache>
            </c:numRef>
          </c:val>
          <c:extLst>
            <c:ext xmlns:c16="http://schemas.microsoft.com/office/drawing/2014/chart" uri="{C3380CC4-5D6E-409C-BE32-E72D297353CC}">
              <c16:uniqueId val="{00000000-B365-429E-84C6-26FCC20FE079}"/>
            </c:ext>
          </c:extLst>
        </c:ser>
        <c:ser>
          <c:idx val="1"/>
          <c:order val="1"/>
          <c:tx>
            <c:strRef>
              <c:f>Foglio1!$C$1</c:f>
              <c:strCache>
                <c:ptCount val="1"/>
                <c:pt idx="0">
                  <c:v>abbastanza</c:v>
                </c:pt>
              </c:strCache>
            </c:strRef>
          </c:tx>
          <c:spPr>
            <a:solidFill>
              <a:srgbClr val="F5910F"/>
            </a:solidFill>
          </c:spPr>
          <c:invertIfNegative val="0"/>
          <c:dLbls>
            <c:dLbl>
              <c:idx val="12"/>
              <c:layout>
                <c:manualLayout>
                  <c:x val="1.7672023933764699E-2"/>
                  <c:y val="2.2830992767069601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B365-429E-84C6-26FCC20FE079}"/>
                </c:ext>
              </c:extLst>
            </c:dLbl>
            <c:spPr>
              <a:noFill/>
              <a:ln>
                <a:noFill/>
              </a:ln>
              <a:effectLst/>
            </c:spPr>
            <c:txPr>
              <a:bodyPr/>
              <a:lstStyle/>
              <a:p>
                <a:pPr>
                  <a:defRPr sz="1400">
                    <a:solidFill>
                      <a:srgbClr val="FFFFFF"/>
                    </a:solidFill>
                    <a:latin typeface="Calibri"/>
                    <a:cs typeface="Calibri"/>
                  </a:defRPr>
                </a:pPr>
                <a:endParaRPr lang="it-IT"/>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Foglio1!$A$2:$A$8</c:f>
              <c:strCache>
                <c:ptCount val="7"/>
                <c:pt idx="0">
                  <c:v>dei familiari con cui convive3</c:v>
                </c:pt>
                <c:pt idx="1">
                  <c:v>dei suoi parenti4</c:v>
                </c:pt>
                <c:pt idx="2">
                  <c:v>degli amici e conoscenti dei suoi familiari5</c:v>
                </c:pt>
                <c:pt idx="3">
                  <c:v>degli italiani1</c:v>
                </c:pt>
                <c:pt idx="4">
                  <c:v>dei colleghi di lavoro6</c:v>
                </c:pt>
                <c:pt idx="5">
                  <c:v>dei vicini di casa7</c:v>
                </c:pt>
                <c:pt idx="6">
                  <c:v>degli amici che fanno parte della sua rete social network2</c:v>
                </c:pt>
              </c:strCache>
            </c:strRef>
          </c:cat>
          <c:val>
            <c:numRef>
              <c:f>Foglio1!$C$2:$C$8</c:f>
              <c:numCache>
                <c:formatCode>0</c:formatCode>
                <c:ptCount val="7"/>
                <c:pt idx="0">
                  <c:v>31</c:v>
                </c:pt>
                <c:pt idx="1">
                  <c:v>44</c:v>
                </c:pt>
                <c:pt idx="2">
                  <c:v>40</c:v>
                </c:pt>
                <c:pt idx="3">
                  <c:v>34</c:v>
                </c:pt>
                <c:pt idx="4">
                  <c:v>34</c:v>
                </c:pt>
                <c:pt idx="5">
                  <c:v>35</c:v>
                </c:pt>
                <c:pt idx="6">
                  <c:v>30</c:v>
                </c:pt>
              </c:numCache>
            </c:numRef>
          </c:val>
          <c:extLst>
            <c:ext xmlns:c16="http://schemas.microsoft.com/office/drawing/2014/chart" uri="{C3380CC4-5D6E-409C-BE32-E72D297353CC}">
              <c16:uniqueId val="{00000002-B365-429E-84C6-26FCC20FE079}"/>
            </c:ext>
          </c:extLst>
        </c:ser>
        <c:ser>
          <c:idx val="2"/>
          <c:order val="2"/>
          <c:tx>
            <c:strRef>
              <c:f>Foglio1!$D$1</c:f>
              <c:strCache>
                <c:ptCount val="1"/>
                <c:pt idx="0">
                  <c:v>poco</c:v>
                </c:pt>
              </c:strCache>
            </c:strRef>
          </c:tx>
          <c:spPr>
            <a:solidFill>
              <a:srgbClr val="C2B8B1"/>
            </a:solidFill>
          </c:spPr>
          <c:invertIfNegative val="0"/>
          <c:dLbls>
            <c:spPr>
              <a:noFill/>
              <a:ln>
                <a:noFill/>
              </a:ln>
              <a:effectLst/>
            </c:spPr>
            <c:txPr>
              <a:bodyPr/>
              <a:lstStyle/>
              <a:p>
                <a:pPr>
                  <a:defRPr sz="1400">
                    <a:solidFill>
                      <a:srgbClr val="FFFFFF"/>
                    </a:solidFill>
                    <a:latin typeface="Calibri"/>
                    <a:cs typeface="Calibri"/>
                  </a:defRPr>
                </a:pPr>
                <a:endParaRPr lang="it-IT"/>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Foglio1!$A$2:$A$8</c:f>
              <c:strCache>
                <c:ptCount val="7"/>
                <c:pt idx="0">
                  <c:v>dei familiari con cui convive3</c:v>
                </c:pt>
                <c:pt idx="1">
                  <c:v>dei suoi parenti4</c:v>
                </c:pt>
                <c:pt idx="2">
                  <c:v>degli amici e conoscenti dei suoi familiari5</c:v>
                </c:pt>
                <c:pt idx="3">
                  <c:v>degli italiani1</c:v>
                </c:pt>
                <c:pt idx="4">
                  <c:v>dei colleghi di lavoro6</c:v>
                </c:pt>
                <c:pt idx="5">
                  <c:v>dei vicini di casa7</c:v>
                </c:pt>
                <c:pt idx="6">
                  <c:v>degli amici che fanno parte della sua rete social network2</c:v>
                </c:pt>
              </c:strCache>
            </c:strRef>
          </c:cat>
          <c:val>
            <c:numRef>
              <c:f>Foglio1!$D$2:$D$8</c:f>
              <c:numCache>
                <c:formatCode>0</c:formatCode>
                <c:ptCount val="7"/>
                <c:pt idx="0">
                  <c:v>10</c:v>
                </c:pt>
                <c:pt idx="1">
                  <c:v>20</c:v>
                </c:pt>
                <c:pt idx="2">
                  <c:v>35</c:v>
                </c:pt>
                <c:pt idx="3">
                  <c:v>39</c:v>
                </c:pt>
                <c:pt idx="4">
                  <c:v>40</c:v>
                </c:pt>
                <c:pt idx="5">
                  <c:v>38</c:v>
                </c:pt>
                <c:pt idx="6">
                  <c:v>41</c:v>
                </c:pt>
              </c:numCache>
            </c:numRef>
          </c:val>
          <c:extLst>
            <c:ext xmlns:c16="http://schemas.microsoft.com/office/drawing/2014/chart" uri="{C3380CC4-5D6E-409C-BE32-E72D297353CC}">
              <c16:uniqueId val="{00000003-B365-429E-84C6-26FCC20FE079}"/>
            </c:ext>
          </c:extLst>
        </c:ser>
        <c:ser>
          <c:idx val="3"/>
          <c:order val="3"/>
          <c:tx>
            <c:strRef>
              <c:f>Foglio1!$E$1</c:f>
              <c:strCache>
                <c:ptCount val="1"/>
                <c:pt idx="0">
                  <c:v>per niente</c:v>
                </c:pt>
              </c:strCache>
            </c:strRef>
          </c:tx>
          <c:spPr>
            <a:solidFill>
              <a:srgbClr val="8D8581"/>
            </a:solidFill>
          </c:spPr>
          <c:invertIfNegative val="0"/>
          <c:dLbls>
            <c:spPr>
              <a:noFill/>
              <a:ln>
                <a:noFill/>
              </a:ln>
              <a:effectLst/>
            </c:spPr>
            <c:txPr>
              <a:bodyPr/>
              <a:lstStyle/>
              <a:p>
                <a:pPr>
                  <a:defRPr sz="1400">
                    <a:solidFill>
                      <a:schemeClr val="bg1"/>
                    </a:solidFill>
                    <a:latin typeface="Calibri"/>
                    <a:cs typeface="Calibri"/>
                  </a:defRPr>
                </a:pPr>
                <a:endParaRPr lang="it-IT"/>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Foglio1!$A$2:$A$8</c:f>
              <c:strCache>
                <c:ptCount val="7"/>
                <c:pt idx="0">
                  <c:v>dei familiari con cui convive3</c:v>
                </c:pt>
                <c:pt idx="1">
                  <c:v>dei suoi parenti4</c:v>
                </c:pt>
                <c:pt idx="2">
                  <c:v>degli amici e conoscenti dei suoi familiari5</c:v>
                </c:pt>
                <c:pt idx="3">
                  <c:v>degli italiani1</c:v>
                </c:pt>
                <c:pt idx="4">
                  <c:v>dei colleghi di lavoro6</c:v>
                </c:pt>
                <c:pt idx="5">
                  <c:v>dei vicini di casa7</c:v>
                </c:pt>
                <c:pt idx="6">
                  <c:v>degli amici che fanno parte della sua rete social network2</c:v>
                </c:pt>
              </c:strCache>
            </c:strRef>
          </c:cat>
          <c:val>
            <c:numRef>
              <c:f>Foglio1!$E$2:$E$8</c:f>
              <c:numCache>
                <c:formatCode>0</c:formatCode>
                <c:ptCount val="7"/>
                <c:pt idx="0">
                  <c:v>3</c:v>
                </c:pt>
                <c:pt idx="1">
                  <c:v>8</c:v>
                </c:pt>
                <c:pt idx="2">
                  <c:v>12</c:v>
                </c:pt>
                <c:pt idx="3">
                  <c:v>18</c:v>
                </c:pt>
                <c:pt idx="4">
                  <c:v>21</c:v>
                </c:pt>
                <c:pt idx="5">
                  <c:v>21</c:v>
                </c:pt>
                <c:pt idx="6">
                  <c:v>23</c:v>
                </c:pt>
              </c:numCache>
            </c:numRef>
          </c:val>
          <c:extLst>
            <c:ext xmlns:c16="http://schemas.microsoft.com/office/drawing/2014/chart" uri="{C3380CC4-5D6E-409C-BE32-E72D297353CC}">
              <c16:uniqueId val="{00000004-B365-429E-84C6-26FCC20FE079}"/>
            </c:ext>
          </c:extLst>
        </c:ser>
        <c:dLbls>
          <c:showLegendKey val="0"/>
          <c:showVal val="0"/>
          <c:showCatName val="0"/>
          <c:showSerName val="0"/>
          <c:showPercent val="0"/>
          <c:showBubbleSize val="0"/>
        </c:dLbls>
        <c:gapWidth val="54"/>
        <c:overlap val="100"/>
        <c:axId val="-2101644760"/>
        <c:axId val="-2102226792"/>
      </c:barChart>
      <c:catAx>
        <c:axId val="-2101644760"/>
        <c:scaling>
          <c:orientation val="maxMin"/>
        </c:scaling>
        <c:delete val="1"/>
        <c:axPos val="l"/>
        <c:numFmt formatCode="General" sourceLinked="0"/>
        <c:majorTickMark val="none"/>
        <c:minorTickMark val="none"/>
        <c:tickLblPos val="nextTo"/>
        <c:crossAx val="-2102226792"/>
        <c:crosses val="autoZero"/>
        <c:auto val="1"/>
        <c:lblAlgn val="ctr"/>
        <c:lblOffset val="100"/>
        <c:noMultiLvlLbl val="0"/>
      </c:catAx>
      <c:valAx>
        <c:axId val="-2102226792"/>
        <c:scaling>
          <c:orientation val="minMax"/>
        </c:scaling>
        <c:delete val="1"/>
        <c:axPos val="t"/>
        <c:numFmt formatCode="0%" sourceLinked="1"/>
        <c:majorTickMark val="out"/>
        <c:minorTickMark val="none"/>
        <c:tickLblPos val="nextTo"/>
        <c:crossAx val="-2101644760"/>
        <c:crosses val="autoZero"/>
        <c:crossBetween val="between"/>
      </c:valAx>
    </c:plotArea>
    <c:legend>
      <c:legendPos val="b"/>
      <c:layout>
        <c:manualLayout>
          <c:xMode val="edge"/>
          <c:yMode val="edge"/>
          <c:x val="9.4111367871642898E-2"/>
          <c:y val="0.82346925031725005"/>
          <c:w val="0.9"/>
          <c:h val="9.6304731644148101E-2"/>
        </c:manualLayout>
      </c:layout>
      <c:overlay val="0"/>
      <c:txPr>
        <a:bodyPr/>
        <a:lstStyle/>
        <a:p>
          <a:pPr>
            <a:defRPr sz="1050" cap="all">
              <a:latin typeface="Calibri"/>
              <a:cs typeface="Calibri"/>
            </a:defRPr>
          </a:pPr>
          <a:endParaRPr lang="it-IT"/>
        </a:p>
      </c:txPr>
    </c:legend>
    <c:plotVisOnly val="1"/>
    <c:dispBlanksAs val="gap"/>
    <c:showDLblsOverMax val="0"/>
  </c:chart>
  <c:txPr>
    <a:bodyPr/>
    <a:lstStyle/>
    <a:p>
      <a:pPr>
        <a:defRPr sz="1800"/>
      </a:pPr>
      <a:endParaRPr lang="it-IT"/>
    </a:p>
  </c:txPr>
  <c:externalData r:id="rId2">
    <c:autoUpdate val="0"/>
  </c:externalData>
</c:chartSpace>
</file>

<file path=ppt/charts/chart6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1.9950124688279301E-2"/>
          <c:y val="0.14257693436589799"/>
          <c:w val="0.93516209476309198"/>
          <c:h val="0.44068320877830702"/>
        </c:manualLayout>
      </c:layout>
      <c:barChart>
        <c:barDir val="col"/>
        <c:grouping val="clustered"/>
        <c:varyColors val="0"/>
        <c:ser>
          <c:idx val="0"/>
          <c:order val="0"/>
          <c:tx>
            <c:strRef>
              <c:f>Foglio1!$B$1</c:f>
              <c:strCache>
                <c:ptCount val="1"/>
                <c:pt idx="0">
                  <c:v>Serie 1</c:v>
                </c:pt>
              </c:strCache>
            </c:strRef>
          </c:tx>
          <c:spPr>
            <a:solidFill>
              <a:srgbClr val="9F0101"/>
            </a:solidFill>
            <a:ln>
              <a:solidFill>
                <a:srgbClr val="9F0101"/>
              </a:solidFill>
            </a:ln>
          </c:spPr>
          <c:invertIfNegative val="0"/>
          <c:dPt>
            <c:idx val="0"/>
            <c:invertIfNegative val="0"/>
            <c:bubble3D val="0"/>
            <c:spPr>
              <a:solidFill>
                <a:srgbClr val="F5910C"/>
              </a:solidFill>
              <a:ln>
                <a:noFill/>
              </a:ln>
            </c:spPr>
            <c:extLst>
              <c:ext xmlns:c16="http://schemas.microsoft.com/office/drawing/2014/chart" uri="{C3380CC4-5D6E-409C-BE32-E72D297353CC}">
                <c16:uniqueId val="{00000001-D070-4DBA-8E4C-39FB3E151391}"/>
              </c:ext>
            </c:extLst>
          </c:dPt>
          <c:dPt>
            <c:idx val="1"/>
            <c:invertIfNegative val="0"/>
            <c:bubble3D val="0"/>
            <c:spPr>
              <a:solidFill>
                <a:srgbClr val="F5910F"/>
              </a:solidFill>
              <a:ln>
                <a:noFill/>
              </a:ln>
            </c:spPr>
            <c:extLst>
              <c:ext xmlns:c16="http://schemas.microsoft.com/office/drawing/2014/chart" uri="{C3380CC4-5D6E-409C-BE32-E72D297353CC}">
                <c16:uniqueId val="{00000003-D070-4DBA-8E4C-39FB3E151391}"/>
              </c:ext>
            </c:extLst>
          </c:dPt>
          <c:dPt>
            <c:idx val="2"/>
            <c:invertIfNegative val="0"/>
            <c:bubble3D val="0"/>
            <c:spPr>
              <a:solidFill>
                <a:srgbClr val="54A8C9"/>
              </a:solidFill>
              <a:ln>
                <a:noFill/>
              </a:ln>
            </c:spPr>
            <c:extLst>
              <c:ext xmlns:c16="http://schemas.microsoft.com/office/drawing/2014/chart" uri="{C3380CC4-5D6E-409C-BE32-E72D297353CC}">
                <c16:uniqueId val="{00000005-D070-4DBA-8E4C-39FB3E151391}"/>
              </c:ext>
            </c:extLst>
          </c:dPt>
          <c:dPt>
            <c:idx val="3"/>
            <c:invertIfNegative val="0"/>
            <c:bubble3D val="0"/>
            <c:spPr>
              <a:solidFill>
                <a:srgbClr val="54A8C9"/>
              </a:solidFill>
              <a:ln>
                <a:noFill/>
              </a:ln>
            </c:spPr>
            <c:extLst>
              <c:ext xmlns:c16="http://schemas.microsoft.com/office/drawing/2014/chart" uri="{C3380CC4-5D6E-409C-BE32-E72D297353CC}">
                <c16:uniqueId val="{00000007-D070-4DBA-8E4C-39FB3E151391}"/>
              </c:ext>
            </c:extLst>
          </c:dPt>
          <c:dPt>
            <c:idx val="4"/>
            <c:invertIfNegative val="0"/>
            <c:bubble3D val="0"/>
            <c:spPr>
              <a:solidFill>
                <a:schemeClr val="accent5"/>
              </a:solidFill>
              <a:ln>
                <a:noFill/>
              </a:ln>
            </c:spPr>
            <c:extLst>
              <c:ext xmlns:c16="http://schemas.microsoft.com/office/drawing/2014/chart" uri="{C3380CC4-5D6E-409C-BE32-E72D297353CC}">
                <c16:uniqueId val="{00000009-D070-4DBA-8E4C-39FB3E151391}"/>
              </c:ext>
            </c:extLst>
          </c:dPt>
          <c:dLbls>
            <c:dLbl>
              <c:idx val="2"/>
              <c:layout>
                <c:manualLayout>
                  <c:x val="-1.05767222307505E-7"/>
                  <c:y val="0"/>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D070-4DBA-8E4C-39FB3E151391}"/>
                </c:ext>
              </c:extLst>
            </c:dLbl>
            <c:spPr>
              <a:noFill/>
              <a:ln>
                <a:noFill/>
              </a:ln>
              <a:effectLst/>
            </c:spPr>
            <c:txPr>
              <a:bodyPr/>
              <a:lstStyle/>
              <a:p>
                <a:pPr>
                  <a:defRPr sz="1800"/>
                </a:pPr>
                <a:endParaRPr lang="it-IT"/>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Foglio1!$A$2:$A$5</c:f>
              <c:strCache>
                <c:ptCount val="4"/>
                <c:pt idx="0">
                  <c:v>molto</c:v>
                </c:pt>
                <c:pt idx="1">
                  <c:v>abbastanza</c:v>
                </c:pt>
                <c:pt idx="2">
                  <c:v>poco</c:v>
                </c:pt>
                <c:pt idx="3">
                  <c:v>nessuno</c:v>
                </c:pt>
              </c:strCache>
            </c:strRef>
          </c:cat>
          <c:val>
            <c:numRef>
              <c:f>Foglio1!$B$2:$B$5</c:f>
              <c:numCache>
                <c:formatCode>0</c:formatCode>
                <c:ptCount val="4"/>
                <c:pt idx="0">
                  <c:v>19</c:v>
                </c:pt>
                <c:pt idx="1">
                  <c:v>47</c:v>
                </c:pt>
                <c:pt idx="2">
                  <c:v>28</c:v>
                </c:pt>
                <c:pt idx="3">
                  <c:v>6</c:v>
                </c:pt>
              </c:numCache>
            </c:numRef>
          </c:val>
          <c:extLst>
            <c:ext xmlns:c16="http://schemas.microsoft.com/office/drawing/2014/chart" uri="{C3380CC4-5D6E-409C-BE32-E72D297353CC}">
              <c16:uniqueId val="{0000000A-D070-4DBA-8E4C-39FB3E151391}"/>
            </c:ext>
          </c:extLst>
        </c:ser>
        <c:dLbls>
          <c:showLegendKey val="0"/>
          <c:showVal val="0"/>
          <c:showCatName val="0"/>
          <c:showSerName val="0"/>
          <c:showPercent val="0"/>
          <c:showBubbleSize val="0"/>
        </c:dLbls>
        <c:gapWidth val="50"/>
        <c:axId val="1764647720"/>
        <c:axId val="1764651112"/>
      </c:barChart>
      <c:catAx>
        <c:axId val="1764647720"/>
        <c:scaling>
          <c:orientation val="minMax"/>
        </c:scaling>
        <c:delete val="0"/>
        <c:axPos val="b"/>
        <c:numFmt formatCode="General" sourceLinked="0"/>
        <c:majorTickMark val="none"/>
        <c:minorTickMark val="none"/>
        <c:tickLblPos val="nextTo"/>
        <c:spPr>
          <a:ln w="12700" cmpd="sng">
            <a:solidFill>
              <a:schemeClr val="tx1"/>
            </a:solidFill>
          </a:ln>
          <a:effectLst/>
        </c:spPr>
        <c:txPr>
          <a:bodyPr/>
          <a:lstStyle/>
          <a:p>
            <a:pPr>
              <a:defRPr sz="1400" cap="none"/>
            </a:pPr>
            <a:endParaRPr lang="it-IT"/>
          </a:p>
        </c:txPr>
        <c:crossAx val="1764651112"/>
        <c:crosses val="autoZero"/>
        <c:auto val="1"/>
        <c:lblAlgn val="ctr"/>
        <c:lblOffset val="100"/>
        <c:noMultiLvlLbl val="0"/>
      </c:catAx>
      <c:valAx>
        <c:axId val="1764651112"/>
        <c:scaling>
          <c:orientation val="minMax"/>
        </c:scaling>
        <c:delete val="1"/>
        <c:axPos val="l"/>
        <c:numFmt formatCode="0" sourceLinked="1"/>
        <c:majorTickMark val="out"/>
        <c:minorTickMark val="none"/>
        <c:tickLblPos val="nextTo"/>
        <c:crossAx val="1764647720"/>
        <c:crosses val="autoZero"/>
        <c:crossBetween val="between"/>
      </c:valAx>
    </c:plotArea>
    <c:plotVisOnly val="1"/>
    <c:dispBlanksAs val="gap"/>
    <c:showDLblsOverMax val="0"/>
  </c:chart>
  <c:txPr>
    <a:bodyPr/>
    <a:lstStyle/>
    <a:p>
      <a:pPr>
        <a:defRPr sz="1800">
          <a:latin typeface="Calibri"/>
          <a:cs typeface="Calibri"/>
        </a:defRPr>
      </a:pPr>
      <a:endParaRPr lang="it-IT"/>
    </a:p>
  </c:txPr>
  <c:externalData r:id="rId2">
    <c:autoUpdate val="0"/>
  </c:externalData>
</c:chartSpace>
</file>

<file path=ppt/charts/chart6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8453580061441382E-3"/>
          <c:y val="4.7993643508549161E-5"/>
          <c:w val="0.97271880819366796"/>
          <c:h val="0.79385108105682001"/>
        </c:manualLayout>
      </c:layout>
      <c:lineChart>
        <c:grouping val="standard"/>
        <c:varyColors val="0"/>
        <c:ser>
          <c:idx val="0"/>
          <c:order val="0"/>
          <c:tx>
            <c:strRef>
              <c:f>Sheet1!$B$1</c:f>
              <c:strCache>
                <c:ptCount val="1"/>
                <c:pt idx="0">
                  <c:v>IN TREND</c:v>
                </c:pt>
              </c:strCache>
            </c:strRef>
          </c:tx>
          <c:spPr>
            <a:ln w="317500" cap="rnd" cmpd="sng" algn="ctr">
              <a:solidFill>
                <a:srgbClr val="CA5817"/>
              </a:solidFill>
              <a:prstDash val="solid"/>
              <a:round/>
              <a:headEnd type="none" w="med" len="med"/>
              <a:tailEnd type="none" w="med" len="med"/>
            </a:ln>
            <a:effectLst/>
          </c:spPr>
          <c:marker>
            <c:symbol val="circle"/>
            <c:size val="30"/>
            <c:spPr>
              <a:solidFill>
                <a:srgbClr val="CA5817"/>
              </a:solidFill>
              <a:ln w="12700">
                <a:solidFill>
                  <a:schemeClr val="bg1"/>
                </a:solidFill>
                <a:prstDash val="solid"/>
              </a:ln>
              <a:effectLst/>
              <a:scene3d>
                <a:camera prst="orthographicFront"/>
                <a:lightRig rig="threePt" dir="t"/>
              </a:scene3d>
              <a:sp3d/>
            </c:spPr>
          </c:marker>
          <c:dLbls>
            <c:dLbl>
              <c:idx val="2"/>
              <c:layout>
                <c:manualLayout>
                  <c:x val="-3.8624256129728599E-2"/>
                  <c:y val="8.4655454522023305E-2"/>
                </c:manualLayout>
              </c:layout>
              <c:tx>
                <c:rich>
                  <a:bodyPr/>
                  <a:lstStyle/>
                  <a:p>
                    <a:r>
                      <a:rPr lang="en-US" dirty="0">
                        <a:ea typeface="Calibri"/>
                      </a:rPr>
                      <a:t>48</a:t>
                    </a:r>
                  </a:p>
                </c:rich>
              </c:tx>
              <c:dLblPos val="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8DCF-49F1-A253-08108DD93359}"/>
                </c:ext>
              </c:extLst>
            </c:dLbl>
            <c:dLbl>
              <c:idx val="4"/>
              <c:layout>
                <c:manualLayout>
                  <c:x val="-4.4525847217689103E-2"/>
                  <c:y val="-2.8218484840674398E-3"/>
                </c:manualLayout>
              </c:layout>
              <c:tx>
                <c:rich>
                  <a:bodyPr/>
                  <a:lstStyle/>
                  <a:p>
                    <a:r>
                      <a:rPr lang="en-US" dirty="0">
                        <a:ea typeface="Calibri"/>
                      </a:rPr>
                      <a:t>55</a:t>
                    </a:r>
                  </a:p>
                </c:rich>
              </c:tx>
              <c:dLblPos val="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8DCF-49F1-A253-08108DD93359}"/>
                </c:ext>
              </c:extLst>
            </c:dLbl>
            <c:dLbl>
              <c:idx val="7"/>
              <c:layout>
                <c:manualLayout>
                  <c:x val="-4.8975881876422503E-2"/>
                  <c:y val="7.3368060585753403E-2"/>
                </c:manualLayout>
              </c:layout>
              <c:tx>
                <c:rich>
                  <a:bodyPr/>
                  <a:lstStyle/>
                  <a:p>
                    <a:pPr>
                      <a:defRPr sz="1600" b="0">
                        <a:solidFill>
                          <a:schemeClr val="tx1"/>
                        </a:solidFill>
                      </a:defRPr>
                    </a:pPr>
                    <a:r>
                      <a:rPr lang="en-US" dirty="0">
                        <a:solidFill>
                          <a:schemeClr val="tx1"/>
                        </a:solidFill>
                        <a:ea typeface="Calibri"/>
                      </a:rPr>
                      <a:t>48</a:t>
                    </a:r>
                  </a:p>
                </c:rich>
              </c:tx>
              <c:spPr>
                <a:noFill/>
                <a:ln>
                  <a:noFill/>
                </a:ln>
                <a:effectLst/>
              </c:spPr>
              <c:dLblPos val="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8DCF-49F1-A253-08108DD93359}"/>
                </c:ext>
              </c:extLst>
            </c:dLbl>
            <c:dLbl>
              <c:idx val="8"/>
              <c:layout>
                <c:manualLayout>
                  <c:x val="-4.4539470842125201E-2"/>
                  <c:y val="8.4655454522022805E-3"/>
                </c:manualLayout>
              </c:layout>
              <c:tx>
                <c:rich>
                  <a:bodyPr/>
                  <a:lstStyle/>
                  <a:p>
                    <a:r>
                      <a:rPr lang="en-US" dirty="0">
                        <a:ea typeface="Calibri"/>
                      </a:rPr>
                      <a:t>47</a:t>
                    </a:r>
                  </a:p>
                </c:rich>
              </c:tx>
              <c:dLblPos val="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8DCF-49F1-A253-08108DD93359}"/>
                </c:ext>
              </c:extLst>
            </c:dLbl>
            <c:dLbl>
              <c:idx val="21"/>
              <c:spPr>
                <a:noFill/>
                <a:ln>
                  <a:noFill/>
                </a:ln>
                <a:effectLst/>
              </c:spPr>
              <c:txPr>
                <a:bodyPr/>
                <a:lstStyle/>
                <a:p>
                  <a:pPr>
                    <a:defRPr sz="1600" b="0">
                      <a:solidFill>
                        <a:schemeClr val="tx1"/>
                      </a:solidFill>
                    </a:defRPr>
                  </a:pPr>
                  <a:endParaRPr lang="it-IT"/>
                </a:p>
              </c:txPr>
              <c:dLblPos val="b"/>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D996-43B5-95AF-6936127E9EA8}"/>
                </c:ext>
              </c:extLst>
            </c:dLbl>
            <c:dLbl>
              <c:idx val="22"/>
              <c:layout>
                <c:manualLayout>
                  <c:x val="-3.0631264028985482E-2"/>
                  <c:y val="-7.0546212101686087E-2"/>
                </c:manualLayout>
              </c:layout>
              <c:spPr>
                <a:noFill/>
                <a:ln>
                  <a:noFill/>
                </a:ln>
                <a:effectLst/>
              </c:spPr>
              <c:txPr>
                <a:bodyPr/>
                <a:lstStyle/>
                <a:p>
                  <a:pPr>
                    <a:defRPr sz="1600" b="0">
                      <a:solidFill>
                        <a:schemeClr val="tx1"/>
                      </a:solidFill>
                    </a:defRPr>
                  </a:pPr>
                  <a:endParaRPr lang="it-IT"/>
                </a:p>
              </c:txPr>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F79D-404E-8DDA-D1960017F9EB}"/>
                </c:ext>
              </c:extLst>
            </c:dLbl>
            <c:spPr>
              <a:noFill/>
              <a:ln>
                <a:noFill/>
              </a:ln>
              <a:effectLst/>
            </c:spPr>
            <c:txPr>
              <a:bodyPr/>
              <a:lstStyle/>
              <a:p>
                <a:pPr>
                  <a:defRPr sz="1600" b="0">
                    <a:solidFill>
                      <a:schemeClr val="bg1"/>
                    </a:solidFill>
                  </a:defRPr>
                </a:pPr>
                <a:endParaRPr lang="it-IT"/>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Sheet1!$A$2:$A$24</c:f>
              <c:strCache>
                <c:ptCount val="23"/>
                <c:pt idx="0">
                  <c:v>1997</c:v>
                </c:pt>
                <c:pt idx="1">
                  <c:v>1998</c:v>
                </c:pt>
                <c:pt idx="2">
                  <c:v>1999</c:v>
                </c:pt>
                <c:pt idx="3">
                  <c:v>2000</c:v>
                </c:pt>
                <c:pt idx="4">
                  <c:v>2002</c:v>
                </c:pt>
                <c:pt idx="5">
                  <c:v>2003</c:v>
                </c:pt>
                <c:pt idx="6">
                  <c:v>2004</c:v>
                </c:pt>
                <c:pt idx="7">
                  <c:v>2005</c:v>
                </c:pt>
                <c:pt idx="8">
                  <c:v>2007</c:v>
                </c:pt>
                <c:pt idx="9">
                  <c:v>2009</c:v>
                </c:pt>
                <c:pt idx="10">
                  <c:v>2010</c:v>
                </c:pt>
                <c:pt idx="11">
                  <c:v>2011</c:v>
                </c:pt>
                <c:pt idx="12">
                  <c:v>2012</c:v>
                </c:pt>
                <c:pt idx="13">
                  <c:v>2013</c:v>
                </c:pt>
                <c:pt idx="14">
                  <c:v>2014</c:v>
                </c:pt>
                <c:pt idx="15">
                  <c:v>2015</c:v>
                </c:pt>
                <c:pt idx="16">
                  <c:v>2016</c:v>
                </c:pt>
                <c:pt idx="17">
                  <c:v>2017</c:v>
                </c:pt>
                <c:pt idx="18">
                  <c:v>2018</c:v>
                </c:pt>
                <c:pt idx="19">
                  <c:v>2019</c:v>
                </c:pt>
                <c:pt idx="20">
                  <c:v>2020</c:v>
                </c:pt>
                <c:pt idx="21">
                  <c:v>2021</c:v>
                </c:pt>
                <c:pt idx="22">
                  <c:v>2022</c:v>
                </c:pt>
              </c:strCache>
            </c:strRef>
          </c:cat>
          <c:val>
            <c:numRef>
              <c:f>Sheet1!$B$2:$B$24</c:f>
              <c:numCache>
                <c:formatCode>General</c:formatCode>
                <c:ptCount val="23"/>
                <c:pt idx="0">
                  <c:v>40</c:v>
                </c:pt>
                <c:pt idx="1">
                  <c:v>39</c:v>
                </c:pt>
                <c:pt idx="2">
                  <c:v>48</c:v>
                </c:pt>
                <c:pt idx="3">
                  <c:v>54</c:v>
                </c:pt>
                <c:pt idx="4">
                  <c:v>55</c:v>
                </c:pt>
                <c:pt idx="5">
                  <c:v>60</c:v>
                </c:pt>
                <c:pt idx="6">
                  <c:v>57</c:v>
                </c:pt>
                <c:pt idx="7">
                  <c:v>48</c:v>
                </c:pt>
                <c:pt idx="8">
                  <c:v>47</c:v>
                </c:pt>
                <c:pt idx="9">
                  <c:v>43</c:v>
                </c:pt>
                <c:pt idx="10">
                  <c:v>44</c:v>
                </c:pt>
                <c:pt idx="11">
                  <c:v>43</c:v>
                </c:pt>
                <c:pt idx="12">
                  <c:v>46</c:v>
                </c:pt>
                <c:pt idx="13">
                  <c:v>39</c:v>
                </c:pt>
                <c:pt idx="14">
                  <c:v>37</c:v>
                </c:pt>
                <c:pt idx="15">
                  <c:v>39</c:v>
                </c:pt>
                <c:pt idx="16">
                  <c:v>40</c:v>
                </c:pt>
                <c:pt idx="17">
                  <c:v>35</c:v>
                </c:pt>
                <c:pt idx="18">
                  <c:v>38</c:v>
                </c:pt>
                <c:pt idx="19">
                  <c:v>44</c:v>
                </c:pt>
                <c:pt idx="20">
                  <c:v>43</c:v>
                </c:pt>
                <c:pt idx="21">
                  <c:v>49</c:v>
                </c:pt>
                <c:pt idx="22">
                  <c:v>51</c:v>
                </c:pt>
              </c:numCache>
            </c:numRef>
          </c:val>
          <c:smooth val="1"/>
          <c:extLst>
            <c:ext xmlns:c16="http://schemas.microsoft.com/office/drawing/2014/chart" uri="{C3380CC4-5D6E-409C-BE32-E72D297353CC}">
              <c16:uniqueId val="{00000004-8DCF-49F1-A253-08108DD93359}"/>
            </c:ext>
          </c:extLst>
        </c:ser>
        <c:ser>
          <c:idx val="1"/>
          <c:order val="1"/>
          <c:tx>
            <c:strRef>
              <c:f>Sheet1!$C$1</c:f>
              <c:strCache>
                <c:ptCount val="1"/>
                <c:pt idx="0">
                  <c:v>OFF TREND</c:v>
                </c:pt>
              </c:strCache>
            </c:strRef>
          </c:tx>
          <c:spPr>
            <a:ln w="317500" cmpd="sng">
              <a:solidFill>
                <a:srgbClr val="C2B8B1"/>
              </a:solidFill>
            </a:ln>
          </c:spPr>
          <c:marker>
            <c:symbol val="circle"/>
            <c:size val="30"/>
            <c:spPr>
              <a:solidFill>
                <a:srgbClr val="C2B8B1"/>
              </a:solidFill>
              <a:ln w="12700">
                <a:solidFill>
                  <a:schemeClr val="bg1"/>
                </a:solidFill>
              </a:ln>
            </c:spPr>
          </c:marker>
          <c:dLbls>
            <c:dLbl>
              <c:idx val="1"/>
              <c:layout>
                <c:manualLayout>
                  <c:x val="-4.3047043539589998E-2"/>
                  <c:y val="0"/>
                </c:manualLayout>
              </c:layout>
              <c:tx>
                <c:rich>
                  <a:bodyPr/>
                  <a:lstStyle/>
                  <a:p>
                    <a:pPr>
                      <a:defRPr sz="1600" b="0">
                        <a:solidFill>
                          <a:schemeClr val="tx1"/>
                        </a:solidFill>
                      </a:defRPr>
                    </a:pPr>
                    <a:r>
                      <a:rPr lang="en-US" dirty="0">
                        <a:ea typeface="Calibri"/>
                      </a:rPr>
                      <a:t>61</a:t>
                    </a:r>
                  </a:p>
                </c:rich>
              </c:tx>
              <c:spPr/>
              <c:dLblPos val="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8DCF-49F1-A253-08108DD93359}"/>
                </c:ext>
              </c:extLst>
            </c:dLbl>
            <c:spPr>
              <a:noFill/>
              <a:ln>
                <a:noFill/>
              </a:ln>
              <a:effectLst/>
            </c:spPr>
            <c:txPr>
              <a:bodyPr/>
              <a:lstStyle/>
              <a:p>
                <a:pPr>
                  <a:defRPr sz="1600" b="0"/>
                </a:pPr>
                <a:endParaRPr lang="it-IT"/>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Sheet1!$A$2:$A$24</c:f>
              <c:strCache>
                <c:ptCount val="23"/>
                <c:pt idx="0">
                  <c:v>1997</c:v>
                </c:pt>
                <c:pt idx="1">
                  <c:v>1998</c:v>
                </c:pt>
                <c:pt idx="2">
                  <c:v>1999</c:v>
                </c:pt>
                <c:pt idx="3">
                  <c:v>2000</c:v>
                </c:pt>
                <c:pt idx="4">
                  <c:v>2002</c:v>
                </c:pt>
                <c:pt idx="5">
                  <c:v>2003</c:v>
                </c:pt>
                <c:pt idx="6">
                  <c:v>2004</c:v>
                </c:pt>
                <c:pt idx="7">
                  <c:v>2005</c:v>
                </c:pt>
                <c:pt idx="8">
                  <c:v>2007</c:v>
                </c:pt>
                <c:pt idx="9">
                  <c:v>2009</c:v>
                </c:pt>
                <c:pt idx="10">
                  <c:v>2010</c:v>
                </c:pt>
                <c:pt idx="11">
                  <c:v>2011</c:v>
                </c:pt>
                <c:pt idx="12">
                  <c:v>2012</c:v>
                </c:pt>
                <c:pt idx="13">
                  <c:v>2013</c:v>
                </c:pt>
                <c:pt idx="14">
                  <c:v>2014</c:v>
                </c:pt>
                <c:pt idx="15">
                  <c:v>2015</c:v>
                </c:pt>
                <c:pt idx="16">
                  <c:v>2016</c:v>
                </c:pt>
                <c:pt idx="17">
                  <c:v>2017</c:v>
                </c:pt>
                <c:pt idx="18">
                  <c:v>2018</c:v>
                </c:pt>
                <c:pt idx="19">
                  <c:v>2019</c:v>
                </c:pt>
                <c:pt idx="20">
                  <c:v>2020</c:v>
                </c:pt>
                <c:pt idx="21">
                  <c:v>2021</c:v>
                </c:pt>
                <c:pt idx="22">
                  <c:v>2022</c:v>
                </c:pt>
              </c:strCache>
            </c:strRef>
          </c:cat>
          <c:val>
            <c:numRef>
              <c:f>Sheet1!$C$2:$C$24</c:f>
              <c:numCache>
                <c:formatCode>General</c:formatCode>
                <c:ptCount val="23"/>
                <c:pt idx="0">
                  <c:v>60</c:v>
                </c:pt>
                <c:pt idx="1">
                  <c:v>61</c:v>
                </c:pt>
                <c:pt idx="2">
                  <c:v>52</c:v>
                </c:pt>
                <c:pt idx="3">
                  <c:v>46</c:v>
                </c:pt>
                <c:pt idx="4">
                  <c:v>45</c:v>
                </c:pt>
                <c:pt idx="5">
                  <c:v>40</c:v>
                </c:pt>
                <c:pt idx="6">
                  <c:v>43</c:v>
                </c:pt>
                <c:pt idx="7">
                  <c:v>52</c:v>
                </c:pt>
                <c:pt idx="8">
                  <c:v>53</c:v>
                </c:pt>
                <c:pt idx="9">
                  <c:v>57</c:v>
                </c:pt>
                <c:pt idx="10">
                  <c:v>56</c:v>
                </c:pt>
                <c:pt idx="11">
                  <c:v>57</c:v>
                </c:pt>
                <c:pt idx="12">
                  <c:v>54</c:v>
                </c:pt>
                <c:pt idx="13">
                  <c:v>61</c:v>
                </c:pt>
                <c:pt idx="14">
                  <c:v>63</c:v>
                </c:pt>
                <c:pt idx="15">
                  <c:v>61</c:v>
                </c:pt>
                <c:pt idx="16">
                  <c:v>60</c:v>
                </c:pt>
                <c:pt idx="17">
                  <c:v>65</c:v>
                </c:pt>
                <c:pt idx="18">
                  <c:v>62</c:v>
                </c:pt>
                <c:pt idx="19">
                  <c:v>56</c:v>
                </c:pt>
                <c:pt idx="20">
                  <c:v>57</c:v>
                </c:pt>
                <c:pt idx="21">
                  <c:v>51</c:v>
                </c:pt>
                <c:pt idx="22">
                  <c:v>49</c:v>
                </c:pt>
              </c:numCache>
            </c:numRef>
          </c:val>
          <c:smooth val="0"/>
          <c:extLst>
            <c:ext xmlns:c16="http://schemas.microsoft.com/office/drawing/2014/chart" uri="{C3380CC4-5D6E-409C-BE32-E72D297353CC}">
              <c16:uniqueId val="{00000006-8DCF-49F1-A253-08108DD93359}"/>
            </c:ext>
          </c:extLst>
        </c:ser>
        <c:dLbls>
          <c:showLegendKey val="0"/>
          <c:showVal val="1"/>
          <c:showCatName val="0"/>
          <c:showSerName val="0"/>
          <c:showPercent val="0"/>
          <c:showBubbleSize val="0"/>
        </c:dLbls>
        <c:marker val="1"/>
        <c:smooth val="0"/>
        <c:axId val="-2126434440"/>
        <c:axId val="-2125574232"/>
      </c:lineChart>
      <c:catAx>
        <c:axId val="-2126434440"/>
        <c:scaling>
          <c:orientation val="minMax"/>
        </c:scaling>
        <c:delete val="0"/>
        <c:axPos val="b"/>
        <c:numFmt formatCode="General" sourceLinked="1"/>
        <c:majorTickMark val="none"/>
        <c:minorTickMark val="none"/>
        <c:tickLblPos val="nextTo"/>
        <c:spPr>
          <a:ln w="9675">
            <a:solidFill>
              <a:srgbClr val="C2B8B1"/>
            </a:solidFill>
            <a:prstDash val="solid"/>
          </a:ln>
        </c:spPr>
        <c:txPr>
          <a:bodyPr rot="0" vert="horz"/>
          <a:lstStyle/>
          <a:p>
            <a:pPr algn="ctr">
              <a:defRPr sz="1000" b="0"/>
            </a:pPr>
            <a:endParaRPr lang="it-IT"/>
          </a:p>
        </c:txPr>
        <c:crossAx val="-2125574232"/>
        <c:crossesAt val="0"/>
        <c:auto val="1"/>
        <c:lblAlgn val="ctr"/>
        <c:lblOffset val="100"/>
        <c:tickLblSkip val="1"/>
        <c:tickMarkSkip val="1"/>
        <c:noMultiLvlLbl val="0"/>
      </c:catAx>
      <c:valAx>
        <c:axId val="-2125574232"/>
        <c:scaling>
          <c:orientation val="minMax"/>
          <c:max val="100"/>
          <c:min val="0"/>
        </c:scaling>
        <c:delete val="1"/>
        <c:axPos val="l"/>
        <c:numFmt formatCode="0" sourceLinked="0"/>
        <c:majorTickMark val="out"/>
        <c:minorTickMark val="none"/>
        <c:tickLblPos val="nextTo"/>
        <c:crossAx val="-2126434440"/>
        <c:crosses val="autoZero"/>
        <c:crossBetween val="between"/>
        <c:majorUnit val="2"/>
      </c:valAx>
      <c:spPr>
        <a:noFill/>
        <a:ln w="25387">
          <a:noFill/>
        </a:ln>
      </c:spPr>
    </c:plotArea>
    <c:legend>
      <c:legendPos val="r"/>
      <c:layout>
        <c:manualLayout>
          <c:xMode val="edge"/>
          <c:yMode val="edge"/>
          <c:x val="0.18123426078388499"/>
          <c:y val="8.5348029460986893E-2"/>
          <c:w val="0.58937332763754102"/>
          <c:h val="7.0707079684557306E-2"/>
        </c:manualLayout>
      </c:layout>
      <c:overlay val="0"/>
      <c:spPr>
        <a:noFill/>
        <a:ln>
          <a:noFill/>
        </a:ln>
      </c:spPr>
      <c:txPr>
        <a:bodyPr/>
        <a:lstStyle/>
        <a:p>
          <a:pPr>
            <a:defRPr sz="1600" b="0"/>
          </a:pPr>
          <a:endParaRPr lang="it-IT"/>
        </a:p>
      </c:txPr>
    </c:legend>
    <c:plotVisOnly val="1"/>
    <c:dispBlanksAs val="gap"/>
    <c:showDLblsOverMax val="0"/>
  </c:chart>
  <c:spPr>
    <a:noFill/>
    <a:ln>
      <a:noFill/>
    </a:ln>
  </c:spPr>
  <c:txPr>
    <a:bodyPr/>
    <a:lstStyle/>
    <a:p>
      <a:pPr>
        <a:defRPr sz="915" b="1" i="0" u="none" strike="noStrike" baseline="0">
          <a:solidFill>
            <a:srgbClr val="000000"/>
          </a:solidFill>
          <a:latin typeface="Calibri"/>
          <a:ea typeface="Arial"/>
          <a:cs typeface="Calibri"/>
        </a:defRPr>
      </a:pPr>
      <a:endParaRPr lang="it-IT"/>
    </a:p>
  </c:txPr>
  <c:externalData r:id="rId1">
    <c:autoUpdate val="0"/>
  </c:externalData>
</c:chartSpace>
</file>

<file path=ppt/charts/chart6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it-IT"/>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2.84533816574293E-3"/>
          <c:y val="0.10097891816837"/>
          <c:w val="0.97271880819366796"/>
          <c:h val="0.63974490449295995"/>
        </c:manualLayout>
      </c:layout>
      <c:lineChart>
        <c:grouping val="standard"/>
        <c:varyColors val="0"/>
        <c:ser>
          <c:idx val="0"/>
          <c:order val="0"/>
          <c:spPr>
            <a:ln w="317500" cap="rnd" cmpd="sng" algn="ctr">
              <a:solidFill>
                <a:srgbClr val="CA5817"/>
              </a:solidFill>
              <a:prstDash val="solid"/>
              <a:round/>
              <a:headEnd type="none" w="med" len="med"/>
              <a:tailEnd type="none" w="med" len="med"/>
            </a:ln>
            <a:effectLst/>
          </c:spPr>
          <c:marker>
            <c:symbol val="circle"/>
            <c:size val="25"/>
            <c:spPr>
              <a:solidFill>
                <a:srgbClr val="CA5817"/>
              </a:solidFill>
              <a:ln w="12700">
                <a:solidFill>
                  <a:schemeClr val="bg1"/>
                </a:solidFill>
                <a:prstDash val="solid"/>
              </a:ln>
              <a:effectLst/>
              <a:scene3d>
                <a:camera prst="orthographicFront"/>
                <a:lightRig rig="threePt" dir="t"/>
              </a:scene3d>
              <a:sp3d/>
            </c:spPr>
          </c:marker>
          <c:dLbls>
            <c:spPr>
              <a:noFill/>
              <a:ln>
                <a:noFill/>
              </a:ln>
              <a:effectLst/>
            </c:spPr>
            <c:txPr>
              <a:bodyPr/>
              <a:lstStyle/>
              <a:p>
                <a:pPr>
                  <a:defRPr sz="1600" b="0">
                    <a:solidFill>
                      <a:schemeClr val="bg1"/>
                    </a:solidFill>
                  </a:defRPr>
                </a:pPr>
                <a:endParaRPr lang="it-IT"/>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Sheet1!$A$1:$A$22</c:f>
              <c:strCache>
                <c:ptCount val="22"/>
                <c:pt idx="0">
                  <c:v>1998</c:v>
                </c:pt>
                <c:pt idx="1">
                  <c:v>1999</c:v>
                </c:pt>
                <c:pt idx="2">
                  <c:v>2000</c:v>
                </c:pt>
                <c:pt idx="3">
                  <c:v>2002</c:v>
                </c:pt>
                <c:pt idx="4">
                  <c:v>2003</c:v>
                </c:pt>
                <c:pt idx="5">
                  <c:v>2004</c:v>
                </c:pt>
                <c:pt idx="6">
                  <c:v>2005</c:v>
                </c:pt>
                <c:pt idx="7">
                  <c:v>2007</c:v>
                </c:pt>
                <c:pt idx="8">
                  <c:v>2009</c:v>
                </c:pt>
                <c:pt idx="9">
                  <c:v>2010</c:v>
                </c:pt>
                <c:pt idx="10">
                  <c:v>2011</c:v>
                </c:pt>
                <c:pt idx="11">
                  <c:v>2012</c:v>
                </c:pt>
                <c:pt idx="12">
                  <c:v>2013</c:v>
                </c:pt>
                <c:pt idx="13">
                  <c:v>2014</c:v>
                </c:pt>
                <c:pt idx="14">
                  <c:v>2015</c:v>
                </c:pt>
                <c:pt idx="15">
                  <c:v>2016</c:v>
                </c:pt>
                <c:pt idx="16">
                  <c:v>2017</c:v>
                </c:pt>
                <c:pt idx="17">
                  <c:v>2018</c:v>
                </c:pt>
                <c:pt idx="18">
                  <c:v>2019</c:v>
                </c:pt>
                <c:pt idx="19">
                  <c:v>2020</c:v>
                </c:pt>
                <c:pt idx="20">
                  <c:v>2021</c:v>
                </c:pt>
                <c:pt idx="21">
                  <c:v>2022</c:v>
                </c:pt>
              </c:strCache>
            </c:strRef>
          </c:cat>
          <c:val>
            <c:numRef>
              <c:f>Sheet1!$B$1:$B$22</c:f>
              <c:numCache>
                <c:formatCode>General</c:formatCode>
                <c:ptCount val="22"/>
                <c:pt idx="0">
                  <c:v>57</c:v>
                </c:pt>
                <c:pt idx="1">
                  <c:v>47</c:v>
                </c:pt>
                <c:pt idx="2">
                  <c:v>46</c:v>
                </c:pt>
                <c:pt idx="3">
                  <c:v>43</c:v>
                </c:pt>
                <c:pt idx="4">
                  <c:v>41</c:v>
                </c:pt>
                <c:pt idx="5">
                  <c:v>50</c:v>
                </c:pt>
                <c:pt idx="6">
                  <c:v>47</c:v>
                </c:pt>
                <c:pt idx="7">
                  <c:v>44</c:v>
                </c:pt>
                <c:pt idx="8">
                  <c:v>47</c:v>
                </c:pt>
                <c:pt idx="9">
                  <c:v>45</c:v>
                </c:pt>
                <c:pt idx="10">
                  <c:v>47</c:v>
                </c:pt>
                <c:pt idx="11">
                  <c:v>45</c:v>
                </c:pt>
                <c:pt idx="12">
                  <c:v>50</c:v>
                </c:pt>
                <c:pt idx="13">
                  <c:v>53</c:v>
                </c:pt>
                <c:pt idx="14">
                  <c:v>49</c:v>
                </c:pt>
                <c:pt idx="15">
                  <c:v>43</c:v>
                </c:pt>
                <c:pt idx="16">
                  <c:v>47</c:v>
                </c:pt>
                <c:pt idx="17">
                  <c:v>42</c:v>
                </c:pt>
                <c:pt idx="18">
                  <c:v>39</c:v>
                </c:pt>
                <c:pt idx="19">
                  <c:v>38</c:v>
                </c:pt>
                <c:pt idx="20">
                  <c:v>35</c:v>
                </c:pt>
                <c:pt idx="21">
                  <c:v>32</c:v>
                </c:pt>
              </c:numCache>
            </c:numRef>
          </c:val>
          <c:smooth val="1"/>
          <c:extLst>
            <c:ext xmlns:c16="http://schemas.microsoft.com/office/drawing/2014/chart" uri="{C3380CC4-5D6E-409C-BE32-E72D297353CC}">
              <c16:uniqueId val="{00000000-4C21-4EBB-B79B-705E0840B90C}"/>
            </c:ext>
          </c:extLst>
        </c:ser>
        <c:dLbls>
          <c:showLegendKey val="0"/>
          <c:showVal val="1"/>
          <c:showCatName val="0"/>
          <c:showSerName val="0"/>
          <c:showPercent val="0"/>
          <c:showBubbleSize val="0"/>
        </c:dLbls>
        <c:marker val="1"/>
        <c:smooth val="0"/>
        <c:axId val="-2101468552"/>
        <c:axId val="-2106330728"/>
      </c:lineChart>
      <c:catAx>
        <c:axId val="-2101468552"/>
        <c:scaling>
          <c:orientation val="minMax"/>
        </c:scaling>
        <c:delete val="0"/>
        <c:axPos val="b"/>
        <c:numFmt formatCode="General" sourceLinked="1"/>
        <c:majorTickMark val="none"/>
        <c:minorTickMark val="none"/>
        <c:tickLblPos val="nextTo"/>
        <c:spPr>
          <a:ln w="9675">
            <a:solidFill>
              <a:srgbClr val="C2B8B1"/>
            </a:solidFill>
            <a:prstDash val="solid"/>
          </a:ln>
        </c:spPr>
        <c:txPr>
          <a:bodyPr rot="0" vert="horz"/>
          <a:lstStyle/>
          <a:p>
            <a:pPr>
              <a:defRPr sz="1100" b="0"/>
            </a:pPr>
            <a:endParaRPr lang="it-IT"/>
          </a:p>
        </c:txPr>
        <c:crossAx val="-2106330728"/>
        <c:crossesAt val="0"/>
        <c:auto val="1"/>
        <c:lblAlgn val="ctr"/>
        <c:lblOffset val="100"/>
        <c:tickLblSkip val="1"/>
        <c:tickMarkSkip val="1"/>
        <c:noMultiLvlLbl val="0"/>
      </c:catAx>
      <c:valAx>
        <c:axId val="-2106330728"/>
        <c:scaling>
          <c:orientation val="minMax"/>
          <c:max val="100"/>
          <c:min val="0"/>
        </c:scaling>
        <c:delete val="1"/>
        <c:axPos val="l"/>
        <c:numFmt formatCode="0" sourceLinked="0"/>
        <c:majorTickMark val="out"/>
        <c:minorTickMark val="none"/>
        <c:tickLblPos val="nextTo"/>
        <c:crossAx val="-2101468552"/>
        <c:crosses val="autoZero"/>
        <c:crossBetween val="between"/>
        <c:majorUnit val="2"/>
      </c:valAx>
      <c:spPr>
        <a:noFill/>
        <a:ln w="25387">
          <a:noFill/>
        </a:ln>
      </c:spPr>
    </c:plotArea>
    <c:plotVisOnly val="1"/>
    <c:dispBlanksAs val="gap"/>
    <c:showDLblsOverMax val="0"/>
  </c:chart>
  <c:spPr>
    <a:noFill/>
    <a:ln>
      <a:noFill/>
    </a:ln>
  </c:spPr>
  <c:txPr>
    <a:bodyPr/>
    <a:lstStyle/>
    <a:p>
      <a:pPr>
        <a:defRPr sz="915" b="1" i="0" u="none" strike="noStrike" baseline="0">
          <a:solidFill>
            <a:srgbClr val="000000"/>
          </a:solidFill>
          <a:latin typeface="Calibri"/>
          <a:ea typeface="Arial"/>
          <a:cs typeface="Calibri"/>
        </a:defRPr>
      </a:pPr>
      <a:endParaRPr lang="it-IT"/>
    </a:p>
  </c:txPr>
  <c:externalData r:id="rId2">
    <c:autoUpdate val="0"/>
  </c:externalData>
</c:chartSpace>
</file>

<file path=ppt/charts/chart6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it-IT"/>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2.65448360414077E-3"/>
          <c:y val="0.10097891816837"/>
          <c:w val="0.99337290993249205"/>
          <c:h val="0.674557542303314"/>
        </c:manualLayout>
      </c:layout>
      <c:lineChart>
        <c:grouping val="standard"/>
        <c:varyColors val="0"/>
        <c:ser>
          <c:idx val="0"/>
          <c:order val="0"/>
          <c:spPr>
            <a:ln w="317500" cap="rnd" cmpd="sng" algn="ctr">
              <a:solidFill>
                <a:srgbClr val="CA5817"/>
              </a:solidFill>
              <a:prstDash val="solid"/>
              <a:round/>
              <a:headEnd type="none" w="med" len="med"/>
              <a:tailEnd type="none" w="med" len="med"/>
            </a:ln>
            <a:effectLst/>
          </c:spPr>
          <c:marker>
            <c:symbol val="circle"/>
            <c:size val="25"/>
            <c:spPr>
              <a:solidFill>
                <a:srgbClr val="CA5817"/>
              </a:solidFill>
              <a:ln w="12700">
                <a:solidFill>
                  <a:schemeClr val="bg1"/>
                </a:solidFill>
                <a:prstDash val="solid"/>
              </a:ln>
              <a:effectLst/>
              <a:scene3d>
                <a:camera prst="orthographicFront"/>
                <a:lightRig rig="threePt" dir="t"/>
              </a:scene3d>
              <a:sp3d/>
            </c:spPr>
          </c:marker>
          <c:dLbls>
            <c:spPr>
              <a:noFill/>
              <a:ln>
                <a:noFill/>
              </a:ln>
              <a:effectLst/>
            </c:spPr>
            <c:txPr>
              <a:bodyPr/>
              <a:lstStyle/>
              <a:p>
                <a:pPr>
                  <a:defRPr sz="1600" b="0">
                    <a:solidFill>
                      <a:schemeClr val="bg1"/>
                    </a:solidFill>
                  </a:defRPr>
                </a:pPr>
                <a:endParaRPr lang="it-IT"/>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Sheet1!$A$1:$A$22</c:f>
              <c:strCache>
                <c:ptCount val="22"/>
                <c:pt idx="0">
                  <c:v>1998</c:v>
                </c:pt>
                <c:pt idx="1">
                  <c:v>1999</c:v>
                </c:pt>
                <c:pt idx="2">
                  <c:v>2000</c:v>
                </c:pt>
                <c:pt idx="3">
                  <c:v>2002</c:v>
                </c:pt>
                <c:pt idx="4">
                  <c:v>2003</c:v>
                </c:pt>
                <c:pt idx="5">
                  <c:v>2004</c:v>
                </c:pt>
                <c:pt idx="6">
                  <c:v>2005</c:v>
                </c:pt>
                <c:pt idx="7">
                  <c:v>2007</c:v>
                </c:pt>
                <c:pt idx="8">
                  <c:v>2009</c:v>
                </c:pt>
                <c:pt idx="9">
                  <c:v>2010</c:v>
                </c:pt>
                <c:pt idx="10">
                  <c:v>2011</c:v>
                </c:pt>
                <c:pt idx="11">
                  <c:v>2012</c:v>
                </c:pt>
                <c:pt idx="12">
                  <c:v>2013</c:v>
                </c:pt>
                <c:pt idx="13">
                  <c:v>2014</c:v>
                </c:pt>
                <c:pt idx="14">
                  <c:v>2015</c:v>
                </c:pt>
                <c:pt idx="15">
                  <c:v>2016</c:v>
                </c:pt>
                <c:pt idx="16">
                  <c:v>2017</c:v>
                </c:pt>
                <c:pt idx="17">
                  <c:v>2018</c:v>
                </c:pt>
                <c:pt idx="18">
                  <c:v>2019</c:v>
                </c:pt>
                <c:pt idx="19">
                  <c:v>2020</c:v>
                </c:pt>
                <c:pt idx="20">
                  <c:v>2021</c:v>
                </c:pt>
                <c:pt idx="21">
                  <c:v>2022</c:v>
                </c:pt>
              </c:strCache>
            </c:strRef>
          </c:cat>
          <c:val>
            <c:numRef>
              <c:f>Sheet1!$B$1:$B$22</c:f>
              <c:numCache>
                <c:formatCode>General</c:formatCode>
                <c:ptCount val="22"/>
                <c:pt idx="0">
                  <c:v>51</c:v>
                </c:pt>
                <c:pt idx="1">
                  <c:v>49</c:v>
                </c:pt>
                <c:pt idx="2">
                  <c:v>38</c:v>
                </c:pt>
                <c:pt idx="3">
                  <c:v>45</c:v>
                </c:pt>
                <c:pt idx="4">
                  <c:v>39</c:v>
                </c:pt>
                <c:pt idx="5">
                  <c:v>35</c:v>
                </c:pt>
                <c:pt idx="6">
                  <c:v>48</c:v>
                </c:pt>
                <c:pt idx="7">
                  <c:v>33</c:v>
                </c:pt>
                <c:pt idx="8">
                  <c:v>35</c:v>
                </c:pt>
                <c:pt idx="9">
                  <c:v>34</c:v>
                </c:pt>
                <c:pt idx="10">
                  <c:v>35</c:v>
                </c:pt>
                <c:pt idx="11">
                  <c:v>35</c:v>
                </c:pt>
                <c:pt idx="12">
                  <c:v>40</c:v>
                </c:pt>
                <c:pt idx="13">
                  <c:v>41</c:v>
                </c:pt>
                <c:pt idx="14">
                  <c:v>39</c:v>
                </c:pt>
                <c:pt idx="15">
                  <c:v>35</c:v>
                </c:pt>
                <c:pt idx="16">
                  <c:v>42</c:v>
                </c:pt>
                <c:pt idx="17">
                  <c:v>41</c:v>
                </c:pt>
                <c:pt idx="18">
                  <c:v>36</c:v>
                </c:pt>
                <c:pt idx="19">
                  <c:v>36</c:v>
                </c:pt>
                <c:pt idx="20">
                  <c:v>33</c:v>
                </c:pt>
                <c:pt idx="21">
                  <c:v>31</c:v>
                </c:pt>
              </c:numCache>
            </c:numRef>
          </c:val>
          <c:smooth val="1"/>
          <c:extLst>
            <c:ext xmlns:c16="http://schemas.microsoft.com/office/drawing/2014/chart" uri="{C3380CC4-5D6E-409C-BE32-E72D297353CC}">
              <c16:uniqueId val="{00000000-E144-4296-833A-00778C2F1CB8}"/>
            </c:ext>
          </c:extLst>
        </c:ser>
        <c:dLbls>
          <c:showLegendKey val="0"/>
          <c:showVal val="1"/>
          <c:showCatName val="0"/>
          <c:showSerName val="0"/>
          <c:showPercent val="0"/>
          <c:showBubbleSize val="0"/>
        </c:dLbls>
        <c:marker val="1"/>
        <c:smooth val="0"/>
        <c:axId val="-2106415240"/>
        <c:axId val="-2106406936"/>
      </c:lineChart>
      <c:catAx>
        <c:axId val="-2106415240"/>
        <c:scaling>
          <c:orientation val="minMax"/>
        </c:scaling>
        <c:delete val="0"/>
        <c:axPos val="b"/>
        <c:numFmt formatCode="General" sourceLinked="1"/>
        <c:majorTickMark val="none"/>
        <c:minorTickMark val="none"/>
        <c:tickLblPos val="nextTo"/>
        <c:spPr>
          <a:ln w="9675">
            <a:solidFill>
              <a:srgbClr val="C2B8B1"/>
            </a:solidFill>
            <a:prstDash val="solid"/>
          </a:ln>
        </c:spPr>
        <c:txPr>
          <a:bodyPr rot="0" vert="horz"/>
          <a:lstStyle/>
          <a:p>
            <a:pPr>
              <a:defRPr sz="1100" b="0"/>
            </a:pPr>
            <a:endParaRPr lang="it-IT"/>
          </a:p>
        </c:txPr>
        <c:crossAx val="-2106406936"/>
        <c:crossesAt val="0"/>
        <c:auto val="1"/>
        <c:lblAlgn val="ctr"/>
        <c:lblOffset val="100"/>
        <c:tickLblSkip val="1"/>
        <c:tickMarkSkip val="1"/>
        <c:noMultiLvlLbl val="0"/>
      </c:catAx>
      <c:valAx>
        <c:axId val="-2106406936"/>
        <c:scaling>
          <c:orientation val="minMax"/>
          <c:max val="100"/>
          <c:min val="0"/>
        </c:scaling>
        <c:delete val="1"/>
        <c:axPos val="l"/>
        <c:numFmt formatCode="0" sourceLinked="0"/>
        <c:majorTickMark val="out"/>
        <c:minorTickMark val="none"/>
        <c:tickLblPos val="nextTo"/>
        <c:crossAx val="-2106415240"/>
        <c:crosses val="autoZero"/>
        <c:crossBetween val="between"/>
        <c:majorUnit val="2"/>
      </c:valAx>
      <c:spPr>
        <a:noFill/>
        <a:ln w="25387">
          <a:noFill/>
        </a:ln>
      </c:spPr>
    </c:plotArea>
    <c:plotVisOnly val="1"/>
    <c:dispBlanksAs val="gap"/>
    <c:showDLblsOverMax val="0"/>
  </c:chart>
  <c:spPr>
    <a:noFill/>
    <a:ln>
      <a:noFill/>
    </a:ln>
  </c:spPr>
  <c:txPr>
    <a:bodyPr/>
    <a:lstStyle/>
    <a:p>
      <a:pPr>
        <a:defRPr sz="915" b="1" i="0" u="none" strike="noStrike" baseline="0">
          <a:solidFill>
            <a:srgbClr val="000000"/>
          </a:solidFill>
          <a:latin typeface="Calibri"/>
          <a:ea typeface="Arial"/>
          <a:cs typeface="Calibri"/>
        </a:defRPr>
      </a:pPr>
      <a:endParaRPr lang="it-IT"/>
    </a:p>
  </c:txPr>
  <c:externalData r:id="rId2">
    <c:autoUpdate val="0"/>
  </c:externalData>
</c:chartSpace>
</file>

<file path=ppt/charts/chart6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it-IT"/>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2.84533816574293E-3"/>
          <c:y val="0.10097891816837"/>
          <c:w val="0.97271880819366796"/>
          <c:h val="0.620535601745273"/>
        </c:manualLayout>
      </c:layout>
      <c:lineChart>
        <c:grouping val="standard"/>
        <c:varyColors val="0"/>
        <c:ser>
          <c:idx val="0"/>
          <c:order val="0"/>
          <c:spPr>
            <a:ln w="317500" cap="rnd" cmpd="sng" algn="ctr">
              <a:solidFill>
                <a:srgbClr val="CA5817"/>
              </a:solidFill>
              <a:prstDash val="solid"/>
              <a:round/>
              <a:headEnd type="none" w="med" len="med"/>
              <a:tailEnd type="none" w="med" len="med"/>
            </a:ln>
            <a:effectLst/>
          </c:spPr>
          <c:marker>
            <c:symbol val="circle"/>
            <c:size val="25"/>
            <c:spPr>
              <a:solidFill>
                <a:srgbClr val="CA5817"/>
              </a:solidFill>
              <a:ln w="12700">
                <a:solidFill>
                  <a:schemeClr val="bg1"/>
                </a:solidFill>
                <a:prstDash val="solid"/>
              </a:ln>
              <a:effectLst/>
              <a:scene3d>
                <a:camera prst="orthographicFront"/>
                <a:lightRig rig="threePt" dir="t"/>
              </a:scene3d>
              <a:sp3d/>
            </c:spPr>
          </c:marker>
          <c:dLbls>
            <c:spPr>
              <a:noFill/>
              <a:ln>
                <a:noFill/>
              </a:ln>
              <a:effectLst/>
            </c:spPr>
            <c:txPr>
              <a:bodyPr/>
              <a:lstStyle/>
              <a:p>
                <a:pPr>
                  <a:defRPr sz="1600" b="0">
                    <a:solidFill>
                      <a:schemeClr val="bg1"/>
                    </a:solidFill>
                  </a:defRPr>
                </a:pPr>
                <a:endParaRPr lang="it-IT"/>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Sheet1!$A$1:$A$15</c:f>
              <c:strCache>
                <c:ptCount val="15"/>
                <c:pt idx="0">
                  <c:v>2007</c:v>
                </c:pt>
                <c:pt idx="1">
                  <c:v>2009</c:v>
                </c:pt>
                <c:pt idx="2">
                  <c:v>2010</c:v>
                </c:pt>
                <c:pt idx="3">
                  <c:v>2011</c:v>
                </c:pt>
                <c:pt idx="4">
                  <c:v>2012</c:v>
                </c:pt>
                <c:pt idx="5">
                  <c:v>2013</c:v>
                </c:pt>
                <c:pt idx="6">
                  <c:v>2014</c:v>
                </c:pt>
                <c:pt idx="7">
                  <c:v>2015</c:v>
                </c:pt>
                <c:pt idx="8">
                  <c:v>2016      </c:v>
                </c:pt>
                <c:pt idx="9">
                  <c:v>2017</c:v>
                </c:pt>
                <c:pt idx="10">
                  <c:v>2018</c:v>
                </c:pt>
                <c:pt idx="11">
                  <c:v>2019</c:v>
                </c:pt>
                <c:pt idx="12">
                  <c:v>2020</c:v>
                </c:pt>
                <c:pt idx="13">
                  <c:v>2021</c:v>
                </c:pt>
                <c:pt idx="14">
                  <c:v>2022</c:v>
                </c:pt>
              </c:strCache>
            </c:strRef>
          </c:cat>
          <c:val>
            <c:numRef>
              <c:f>Sheet1!$B$1:$B$15</c:f>
              <c:numCache>
                <c:formatCode>General</c:formatCode>
                <c:ptCount val="15"/>
                <c:pt idx="0">
                  <c:v>63</c:v>
                </c:pt>
                <c:pt idx="1">
                  <c:v>55</c:v>
                </c:pt>
                <c:pt idx="2">
                  <c:v>60</c:v>
                </c:pt>
                <c:pt idx="3">
                  <c:v>45</c:v>
                </c:pt>
                <c:pt idx="4">
                  <c:v>47</c:v>
                </c:pt>
                <c:pt idx="5">
                  <c:v>43</c:v>
                </c:pt>
                <c:pt idx="6">
                  <c:v>39</c:v>
                </c:pt>
                <c:pt idx="7">
                  <c:v>39</c:v>
                </c:pt>
                <c:pt idx="8">
                  <c:v>34</c:v>
                </c:pt>
                <c:pt idx="9">
                  <c:v>31</c:v>
                </c:pt>
                <c:pt idx="10">
                  <c:v>35</c:v>
                </c:pt>
                <c:pt idx="11">
                  <c:v>39</c:v>
                </c:pt>
                <c:pt idx="12">
                  <c:v>40</c:v>
                </c:pt>
                <c:pt idx="13">
                  <c:v>42</c:v>
                </c:pt>
                <c:pt idx="14">
                  <c:v>44</c:v>
                </c:pt>
              </c:numCache>
            </c:numRef>
          </c:val>
          <c:smooth val="1"/>
          <c:extLst>
            <c:ext xmlns:c16="http://schemas.microsoft.com/office/drawing/2014/chart" uri="{C3380CC4-5D6E-409C-BE32-E72D297353CC}">
              <c16:uniqueId val="{00000000-02F5-423A-BDCE-C00A9A286A2F}"/>
            </c:ext>
          </c:extLst>
        </c:ser>
        <c:dLbls>
          <c:showLegendKey val="0"/>
          <c:showVal val="1"/>
          <c:showCatName val="0"/>
          <c:showSerName val="0"/>
          <c:showPercent val="0"/>
          <c:showBubbleSize val="0"/>
        </c:dLbls>
        <c:marker val="1"/>
        <c:smooth val="0"/>
        <c:axId val="-2106437976"/>
        <c:axId val="-2106428408"/>
      </c:lineChart>
      <c:catAx>
        <c:axId val="-2106437976"/>
        <c:scaling>
          <c:orientation val="minMax"/>
        </c:scaling>
        <c:delete val="0"/>
        <c:axPos val="b"/>
        <c:numFmt formatCode="General" sourceLinked="1"/>
        <c:majorTickMark val="none"/>
        <c:minorTickMark val="none"/>
        <c:tickLblPos val="nextTo"/>
        <c:spPr>
          <a:ln w="9675">
            <a:solidFill>
              <a:srgbClr val="C2B8B1"/>
            </a:solidFill>
            <a:prstDash val="solid"/>
          </a:ln>
        </c:spPr>
        <c:txPr>
          <a:bodyPr rot="0" vert="horz"/>
          <a:lstStyle/>
          <a:p>
            <a:pPr>
              <a:defRPr sz="1100" b="0"/>
            </a:pPr>
            <a:endParaRPr lang="it-IT"/>
          </a:p>
        </c:txPr>
        <c:crossAx val="-2106428408"/>
        <c:crossesAt val="0"/>
        <c:auto val="1"/>
        <c:lblAlgn val="ctr"/>
        <c:lblOffset val="100"/>
        <c:tickLblSkip val="1"/>
        <c:tickMarkSkip val="1"/>
        <c:noMultiLvlLbl val="0"/>
      </c:catAx>
      <c:valAx>
        <c:axId val="-2106428408"/>
        <c:scaling>
          <c:orientation val="minMax"/>
          <c:max val="100"/>
          <c:min val="0"/>
        </c:scaling>
        <c:delete val="1"/>
        <c:axPos val="l"/>
        <c:numFmt formatCode="0" sourceLinked="0"/>
        <c:majorTickMark val="out"/>
        <c:minorTickMark val="none"/>
        <c:tickLblPos val="nextTo"/>
        <c:crossAx val="-2106437976"/>
        <c:crosses val="autoZero"/>
        <c:crossBetween val="between"/>
        <c:majorUnit val="2"/>
      </c:valAx>
      <c:spPr>
        <a:noFill/>
        <a:ln w="25387">
          <a:noFill/>
        </a:ln>
      </c:spPr>
    </c:plotArea>
    <c:plotVisOnly val="1"/>
    <c:dispBlanksAs val="gap"/>
    <c:showDLblsOverMax val="0"/>
  </c:chart>
  <c:spPr>
    <a:noFill/>
    <a:ln>
      <a:noFill/>
    </a:ln>
  </c:spPr>
  <c:txPr>
    <a:bodyPr/>
    <a:lstStyle/>
    <a:p>
      <a:pPr>
        <a:defRPr sz="915" b="1" i="0" u="none" strike="noStrike" baseline="0">
          <a:solidFill>
            <a:srgbClr val="000000"/>
          </a:solidFill>
          <a:latin typeface="Calibri"/>
          <a:ea typeface="Arial"/>
          <a:cs typeface="Calibri"/>
        </a:defRPr>
      </a:pPr>
      <a:endParaRPr lang="it-IT"/>
    </a:p>
  </c:txPr>
  <c:externalData r:id="rId2">
    <c:autoUpdate val="0"/>
  </c:externalData>
</c:chartSpace>
</file>

<file path=ppt/charts/chart6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it-IT"/>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2.84533816574293E-3"/>
          <c:y val="0.10097891816837"/>
          <c:w val="0.97271880819366796"/>
          <c:h val="0.674557542303314"/>
        </c:manualLayout>
      </c:layout>
      <c:lineChart>
        <c:grouping val="standard"/>
        <c:varyColors val="0"/>
        <c:ser>
          <c:idx val="0"/>
          <c:order val="0"/>
          <c:spPr>
            <a:ln w="317500" cap="rnd" cmpd="sng" algn="ctr">
              <a:solidFill>
                <a:srgbClr val="CA5817"/>
              </a:solidFill>
              <a:prstDash val="solid"/>
              <a:round/>
              <a:headEnd type="none" w="med" len="med"/>
              <a:tailEnd type="none" w="med" len="med"/>
            </a:ln>
            <a:effectLst/>
          </c:spPr>
          <c:marker>
            <c:symbol val="circle"/>
            <c:size val="25"/>
            <c:spPr>
              <a:solidFill>
                <a:srgbClr val="CA5817"/>
              </a:solidFill>
              <a:ln w="12700">
                <a:solidFill>
                  <a:schemeClr val="bg1"/>
                </a:solidFill>
                <a:prstDash val="solid"/>
              </a:ln>
              <a:effectLst/>
              <a:scene3d>
                <a:camera prst="orthographicFront"/>
                <a:lightRig rig="threePt" dir="t"/>
              </a:scene3d>
              <a:sp3d/>
            </c:spPr>
          </c:marker>
          <c:dLbls>
            <c:spPr>
              <a:noFill/>
              <a:ln>
                <a:noFill/>
              </a:ln>
              <a:effectLst/>
            </c:spPr>
            <c:txPr>
              <a:bodyPr/>
              <a:lstStyle/>
              <a:p>
                <a:pPr>
                  <a:defRPr sz="1600" b="0">
                    <a:solidFill>
                      <a:schemeClr val="bg1"/>
                    </a:solidFill>
                  </a:defRPr>
                </a:pPr>
                <a:endParaRPr lang="it-IT"/>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Sheet1!$A$1:$A$19</c:f>
              <c:strCache>
                <c:ptCount val="19"/>
                <c:pt idx="0">
                  <c:v>2002</c:v>
                </c:pt>
                <c:pt idx="1">
                  <c:v>2003</c:v>
                </c:pt>
                <c:pt idx="2">
                  <c:v>2004</c:v>
                </c:pt>
                <c:pt idx="3">
                  <c:v>2005</c:v>
                </c:pt>
                <c:pt idx="4">
                  <c:v>2007</c:v>
                </c:pt>
                <c:pt idx="5">
                  <c:v>2009</c:v>
                </c:pt>
                <c:pt idx="6">
                  <c:v>2010</c:v>
                </c:pt>
                <c:pt idx="7">
                  <c:v>2011</c:v>
                </c:pt>
                <c:pt idx="8">
                  <c:v>2012</c:v>
                </c:pt>
                <c:pt idx="9">
                  <c:v>2013</c:v>
                </c:pt>
                <c:pt idx="10">
                  <c:v>2014</c:v>
                </c:pt>
                <c:pt idx="11">
                  <c:v>2015</c:v>
                </c:pt>
                <c:pt idx="12">
                  <c:v>2016</c:v>
                </c:pt>
                <c:pt idx="13">
                  <c:v>2017</c:v>
                </c:pt>
                <c:pt idx="14">
                  <c:v>2018</c:v>
                </c:pt>
                <c:pt idx="15">
                  <c:v>2019</c:v>
                </c:pt>
                <c:pt idx="16">
                  <c:v>2020</c:v>
                </c:pt>
                <c:pt idx="17">
                  <c:v>2021</c:v>
                </c:pt>
                <c:pt idx="18">
                  <c:v>2022</c:v>
                </c:pt>
              </c:strCache>
            </c:strRef>
          </c:cat>
          <c:val>
            <c:numRef>
              <c:f>Sheet1!$B$1:$B$19</c:f>
              <c:numCache>
                <c:formatCode>General</c:formatCode>
                <c:ptCount val="19"/>
                <c:pt idx="0">
                  <c:v>59</c:v>
                </c:pt>
                <c:pt idx="1">
                  <c:v>64</c:v>
                </c:pt>
                <c:pt idx="2">
                  <c:v>60</c:v>
                </c:pt>
                <c:pt idx="3">
                  <c:v>56</c:v>
                </c:pt>
                <c:pt idx="4">
                  <c:v>63</c:v>
                </c:pt>
                <c:pt idx="5">
                  <c:v>55</c:v>
                </c:pt>
                <c:pt idx="6">
                  <c:v>60</c:v>
                </c:pt>
                <c:pt idx="7">
                  <c:v>58</c:v>
                </c:pt>
                <c:pt idx="8">
                  <c:v>56</c:v>
                </c:pt>
                <c:pt idx="9">
                  <c:v>50</c:v>
                </c:pt>
                <c:pt idx="10">
                  <c:v>44</c:v>
                </c:pt>
                <c:pt idx="11">
                  <c:v>46</c:v>
                </c:pt>
                <c:pt idx="12">
                  <c:v>44</c:v>
                </c:pt>
                <c:pt idx="13">
                  <c:v>39</c:v>
                </c:pt>
                <c:pt idx="14">
                  <c:v>43</c:v>
                </c:pt>
                <c:pt idx="15">
                  <c:v>50</c:v>
                </c:pt>
                <c:pt idx="16">
                  <c:v>48</c:v>
                </c:pt>
                <c:pt idx="17">
                  <c:v>52</c:v>
                </c:pt>
                <c:pt idx="18">
                  <c:v>56</c:v>
                </c:pt>
              </c:numCache>
            </c:numRef>
          </c:val>
          <c:smooth val="1"/>
          <c:extLst>
            <c:ext xmlns:c16="http://schemas.microsoft.com/office/drawing/2014/chart" uri="{C3380CC4-5D6E-409C-BE32-E72D297353CC}">
              <c16:uniqueId val="{00000000-AE2F-430D-8F8D-432FED596278}"/>
            </c:ext>
          </c:extLst>
        </c:ser>
        <c:dLbls>
          <c:showLegendKey val="0"/>
          <c:showVal val="1"/>
          <c:showCatName val="0"/>
          <c:showSerName val="0"/>
          <c:showPercent val="0"/>
          <c:showBubbleSize val="0"/>
        </c:dLbls>
        <c:marker val="1"/>
        <c:smooth val="0"/>
        <c:axId val="-2101453000"/>
        <c:axId val="-2101508968"/>
      </c:lineChart>
      <c:catAx>
        <c:axId val="-2101453000"/>
        <c:scaling>
          <c:orientation val="minMax"/>
        </c:scaling>
        <c:delete val="0"/>
        <c:axPos val="b"/>
        <c:numFmt formatCode="General" sourceLinked="1"/>
        <c:majorTickMark val="none"/>
        <c:minorTickMark val="none"/>
        <c:tickLblPos val="nextTo"/>
        <c:spPr>
          <a:ln w="9675">
            <a:solidFill>
              <a:srgbClr val="C2B8B1"/>
            </a:solidFill>
            <a:prstDash val="solid"/>
          </a:ln>
        </c:spPr>
        <c:txPr>
          <a:bodyPr rot="0" vert="horz"/>
          <a:lstStyle/>
          <a:p>
            <a:pPr>
              <a:defRPr sz="1100" b="0"/>
            </a:pPr>
            <a:endParaRPr lang="it-IT"/>
          </a:p>
        </c:txPr>
        <c:crossAx val="-2101508968"/>
        <c:crossesAt val="0"/>
        <c:auto val="1"/>
        <c:lblAlgn val="ctr"/>
        <c:lblOffset val="100"/>
        <c:tickLblSkip val="1"/>
        <c:tickMarkSkip val="1"/>
        <c:noMultiLvlLbl val="0"/>
      </c:catAx>
      <c:valAx>
        <c:axId val="-2101508968"/>
        <c:scaling>
          <c:orientation val="minMax"/>
          <c:max val="100"/>
          <c:min val="0"/>
        </c:scaling>
        <c:delete val="1"/>
        <c:axPos val="l"/>
        <c:numFmt formatCode="0" sourceLinked="0"/>
        <c:majorTickMark val="out"/>
        <c:minorTickMark val="none"/>
        <c:tickLblPos val="nextTo"/>
        <c:crossAx val="-2101453000"/>
        <c:crosses val="autoZero"/>
        <c:crossBetween val="between"/>
        <c:majorUnit val="2"/>
      </c:valAx>
      <c:spPr>
        <a:noFill/>
        <a:ln w="25387">
          <a:noFill/>
        </a:ln>
      </c:spPr>
    </c:plotArea>
    <c:plotVisOnly val="1"/>
    <c:dispBlanksAs val="gap"/>
    <c:showDLblsOverMax val="0"/>
  </c:chart>
  <c:spPr>
    <a:noFill/>
    <a:ln>
      <a:noFill/>
    </a:ln>
  </c:spPr>
  <c:txPr>
    <a:bodyPr/>
    <a:lstStyle/>
    <a:p>
      <a:pPr>
        <a:defRPr sz="915" b="1" i="0" u="none" strike="noStrike" baseline="0">
          <a:solidFill>
            <a:srgbClr val="000000"/>
          </a:solidFill>
          <a:latin typeface="Calibri"/>
          <a:ea typeface="Arial"/>
          <a:cs typeface="Calibri"/>
        </a:defRPr>
      </a:pPr>
      <a:endParaRPr lang="it-IT"/>
    </a:p>
  </c:txPr>
  <c:externalData r:id="rId2">
    <c:autoUpdate val="0"/>
  </c:externalData>
</c:chartSpace>
</file>

<file path=ppt/charts/chart6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it-IT"/>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2.84533816574293E-3"/>
          <c:y val="0.248250239233967"/>
          <c:w val="0.96395426612888302"/>
          <c:h val="0.469733776089581"/>
        </c:manualLayout>
      </c:layout>
      <c:lineChart>
        <c:grouping val="standard"/>
        <c:varyColors val="0"/>
        <c:ser>
          <c:idx val="0"/>
          <c:order val="0"/>
          <c:spPr>
            <a:ln w="317500" cap="rnd" cmpd="sng" algn="ctr">
              <a:solidFill>
                <a:srgbClr val="CA5817"/>
              </a:solidFill>
              <a:prstDash val="solid"/>
              <a:round/>
              <a:headEnd type="none" w="med" len="med"/>
              <a:tailEnd type="none" w="med" len="med"/>
            </a:ln>
            <a:effectLst/>
          </c:spPr>
          <c:marker>
            <c:symbol val="circle"/>
            <c:size val="25"/>
            <c:spPr>
              <a:solidFill>
                <a:srgbClr val="CA5817"/>
              </a:solidFill>
              <a:ln w="12700">
                <a:solidFill>
                  <a:schemeClr val="bg1"/>
                </a:solidFill>
                <a:prstDash val="solid"/>
              </a:ln>
              <a:effectLst/>
              <a:scene3d>
                <a:camera prst="orthographicFront"/>
                <a:lightRig rig="threePt" dir="t"/>
              </a:scene3d>
              <a:sp3d/>
            </c:spPr>
          </c:marker>
          <c:dLbls>
            <c:spPr>
              <a:noFill/>
              <a:ln>
                <a:noFill/>
              </a:ln>
              <a:effectLst/>
            </c:spPr>
            <c:txPr>
              <a:bodyPr/>
              <a:lstStyle/>
              <a:p>
                <a:pPr>
                  <a:defRPr sz="1600" b="0">
                    <a:solidFill>
                      <a:schemeClr val="bg1"/>
                    </a:solidFill>
                  </a:defRPr>
                </a:pPr>
                <a:endParaRPr lang="it-IT"/>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Sheet1!$A$1:$A$15</c:f>
              <c:strCache>
                <c:ptCount val="15"/>
                <c:pt idx="0">
                  <c:v>2007</c:v>
                </c:pt>
                <c:pt idx="1">
                  <c:v>2009</c:v>
                </c:pt>
                <c:pt idx="2">
                  <c:v>2010</c:v>
                </c:pt>
                <c:pt idx="3">
                  <c:v>2011</c:v>
                </c:pt>
                <c:pt idx="4">
                  <c:v>2012</c:v>
                </c:pt>
                <c:pt idx="5">
                  <c:v>2013</c:v>
                </c:pt>
                <c:pt idx="6">
                  <c:v>2014</c:v>
                </c:pt>
                <c:pt idx="7">
                  <c:v>2015</c:v>
                </c:pt>
                <c:pt idx="8">
                  <c:v>2016</c:v>
                </c:pt>
                <c:pt idx="9">
                  <c:v>2017</c:v>
                </c:pt>
                <c:pt idx="10">
                  <c:v>2018</c:v>
                </c:pt>
                <c:pt idx="11">
                  <c:v>2019</c:v>
                </c:pt>
                <c:pt idx="12">
                  <c:v>2020</c:v>
                </c:pt>
                <c:pt idx="13">
                  <c:v>2021</c:v>
                </c:pt>
                <c:pt idx="14">
                  <c:v>2022</c:v>
                </c:pt>
              </c:strCache>
            </c:strRef>
          </c:cat>
          <c:val>
            <c:numRef>
              <c:f>Sheet1!$B$1:$B$15</c:f>
              <c:numCache>
                <c:formatCode>General</c:formatCode>
                <c:ptCount val="15"/>
                <c:pt idx="0">
                  <c:v>75</c:v>
                </c:pt>
                <c:pt idx="1">
                  <c:v>80</c:v>
                </c:pt>
                <c:pt idx="2">
                  <c:v>86</c:v>
                </c:pt>
                <c:pt idx="3">
                  <c:v>79</c:v>
                </c:pt>
                <c:pt idx="4">
                  <c:v>79</c:v>
                </c:pt>
                <c:pt idx="5">
                  <c:v>80</c:v>
                </c:pt>
                <c:pt idx="6">
                  <c:v>79</c:v>
                </c:pt>
                <c:pt idx="7">
                  <c:v>82</c:v>
                </c:pt>
                <c:pt idx="8">
                  <c:v>86</c:v>
                </c:pt>
                <c:pt idx="9">
                  <c:v>85</c:v>
                </c:pt>
                <c:pt idx="10">
                  <c:v>83</c:v>
                </c:pt>
                <c:pt idx="11">
                  <c:v>77</c:v>
                </c:pt>
                <c:pt idx="12">
                  <c:v>78</c:v>
                </c:pt>
                <c:pt idx="13">
                  <c:v>76</c:v>
                </c:pt>
                <c:pt idx="14">
                  <c:v>76</c:v>
                </c:pt>
              </c:numCache>
            </c:numRef>
          </c:val>
          <c:smooth val="1"/>
          <c:extLst>
            <c:ext xmlns:c16="http://schemas.microsoft.com/office/drawing/2014/chart" uri="{C3380CC4-5D6E-409C-BE32-E72D297353CC}">
              <c16:uniqueId val="{00000000-33DE-4480-876A-F098530DA959}"/>
            </c:ext>
          </c:extLst>
        </c:ser>
        <c:dLbls>
          <c:showLegendKey val="0"/>
          <c:showVal val="1"/>
          <c:showCatName val="0"/>
          <c:showSerName val="0"/>
          <c:showPercent val="0"/>
          <c:showBubbleSize val="0"/>
        </c:dLbls>
        <c:marker val="1"/>
        <c:smooth val="0"/>
        <c:axId val="-2027488696"/>
        <c:axId val="-2027515352"/>
      </c:lineChart>
      <c:catAx>
        <c:axId val="-2027488696"/>
        <c:scaling>
          <c:orientation val="minMax"/>
        </c:scaling>
        <c:delete val="0"/>
        <c:axPos val="b"/>
        <c:numFmt formatCode="General" sourceLinked="1"/>
        <c:majorTickMark val="none"/>
        <c:minorTickMark val="none"/>
        <c:tickLblPos val="nextTo"/>
        <c:spPr>
          <a:ln w="9675">
            <a:solidFill>
              <a:srgbClr val="C2B8B1"/>
            </a:solidFill>
            <a:prstDash val="solid"/>
          </a:ln>
        </c:spPr>
        <c:txPr>
          <a:bodyPr rot="0" vert="horz"/>
          <a:lstStyle/>
          <a:p>
            <a:pPr>
              <a:defRPr sz="1100" b="0"/>
            </a:pPr>
            <a:endParaRPr lang="it-IT"/>
          </a:p>
        </c:txPr>
        <c:crossAx val="-2027515352"/>
        <c:crossesAt val="0"/>
        <c:auto val="1"/>
        <c:lblAlgn val="ctr"/>
        <c:lblOffset val="100"/>
        <c:tickLblSkip val="1"/>
        <c:tickMarkSkip val="1"/>
        <c:noMultiLvlLbl val="0"/>
      </c:catAx>
      <c:valAx>
        <c:axId val="-2027515352"/>
        <c:scaling>
          <c:orientation val="minMax"/>
          <c:max val="100"/>
          <c:min val="0"/>
        </c:scaling>
        <c:delete val="1"/>
        <c:axPos val="l"/>
        <c:numFmt formatCode="0" sourceLinked="0"/>
        <c:majorTickMark val="out"/>
        <c:minorTickMark val="none"/>
        <c:tickLblPos val="nextTo"/>
        <c:crossAx val="-2027488696"/>
        <c:crosses val="autoZero"/>
        <c:crossBetween val="between"/>
        <c:majorUnit val="2"/>
      </c:valAx>
      <c:spPr>
        <a:noFill/>
        <a:ln w="25387">
          <a:noFill/>
        </a:ln>
      </c:spPr>
    </c:plotArea>
    <c:plotVisOnly val="1"/>
    <c:dispBlanksAs val="gap"/>
    <c:showDLblsOverMax val="0"/>
  </c:chart>
  <c:spPr>
    <a:noFill/>
    <a:ln>
      <a:noFill/>
    </a:ln>
  </c:spPr>
  <c:txPr>
    <a:bodyPr/>
    <a:lstStyle/>
    <a:p>
      <a:pPr>
        <a:defRPr sz="915" b="1" i="0" u="none" strike="noStrike" baseline="0">
          <a:solidFill>
            <a:srgbClr val="000000"/>
          </a:solidFill>
          <a:latin typeface="Calibri"/>
          <a:ea typeface="Arial"/>
          <a:cs typeface="Calibri"/>
        </a:defRPr>
      </a:pPr>
      <a:endParaRPr lang="it-IT"/>
    </a:p>
  </c:txPr>
  <c:externalData r:id="rId2">
    <c:autoUpdate val="0"/>
  </c:externalData>
</c:chartSpace>
</file>

<file path=ppt/charts/chart6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it-IT"/>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2.84533816574293E-3"/>
          <c:y val="0.248250239233967"/>
          <c:w val="0.96395426612888302"/>
          <c:h val="0.469733776089581"/>
        </c:manualLayout>
      </c:layout>
      <c:lineChart>
        <c:grouping val="standard"/>
        <c:varyColors val="0"/>
        <c:ser>
          <c:idx val="0"/>
          <c:order val="0"/>
          <c:spPr>
            <a:ln w="317500" cap="rnd" cmpd="sng" algn="ctr">
              <a:solidFill>
                <a:srgbClr val="CA5817"/>
              </a:solidFill>
              <a:prstDash val="solid"/>
              <a:round/>
              <a:headEnd type="none" w="med" len="med"/>
              <a:tailEnd type="none" w="med" len="med"/>
            </a:ln>
            <a:effectLst/>
          </c:spPr>
          <c:marker>
            <c:symbol val="circle"/>
            <c:size val="25"/>
            <c:spPr>
              <a:solidFill>
                <a:srgbClr val="CA5817"/>
              </a:solidFill>
              <a:ln w="12700">
                <a:solidFill>
                  <a:schemeClr val="bg1"/>
                </a:solidFill>
                <a:prstDash val="solid"/>
              </a:ln>
              <a:effectLst/>
              <a:scene3d>
                <a:camera prst="orthographicFront"/>
                <a:lightRig rig="threePt" dir="t"/>
              </a:scene3d>
              <a:sp3d/>
            </c:spPr>
          </c:marker>
          <c:dLbls>
            <c:spPr>
              <a:noFill/>
              <a:ln>
                <a:noFill/>
              </a:ln>
              <a:effectLst/>
            </c:spPr>
            <c:txPr>
              <a:bodyPr/>
              <a:lstStyle/>
              <a:p>
                <a:pPr>
                  <a:defRPr sz="1600" b="0">
                    <a:solidFill>
                      <a:schemeClr val="bg1"/>
                    </a:solidFill>
                  </a:defRPr>
                </a:pPr>
                <a:endParaRPr lang="it-IT"/>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Sheet1!$A$1:$A$14</c:f>
              <c:strCache>
                <c:ptCount val="14"/>
                <c:pt idx="0">
                  <c:v>2009</c:v>
                </c:pt>
                <c:pt idx="1">
                  <c:v>2010</c:v>
                </c:pt>
                <c:pt idx="2">
                  <c:v>2011</c:v>
                </c:pt>
                <c:pt idx="3">
                  <c:v>2012</c:v>
                </c:pt>
                <c:pt idx="4">
                  <c:v>2013</c:v>
                </c:pt>
                <c:pt idx="5">
                  <c:v>2014</c:v>
                </c:pt>
                <c:pt idx="6">
                  <c:v>2015</c:v>
                </c:pt>
                <c:pt idx="7">
                  <c:v>2016</c:v>
                </c:pt>
                <c:pt idx="8">
                  <c:v>2017</c:v>
                </c:pt>
                <c:pt idx="9">
                  <c:v>2018</c:v>
                </c:pt>
                <c:pt idx="10">
                  <c:v>2019</c:v>
                </c:pt>
                <c:pt idx="11">
                  <c:v>2020</c:v>
                </c:pt>
                <c:pt idx="12">
                  <c:v>2021</c:v>
                </c:pt>
                <c:pt idx="13">
                  <c:v>2022</c:v>
                </c:pt>
              </c:strCache>
            </c:strRef>
          </c:cat>
          <c:val>
            <c:numRef>
              <c:f>Sheet1!$B$1:$B$14</c:f>
              <c:numCache>
                <c:formatCode>General</c:formatCode>
                <c:ptCount val="14"/>
                <c:pt idx="0">
                  <c:v>81</c:v>
                </c:pt>
                <c:pt idx="1">
                  <c:v>82</c:v>
                </c:pt>
                <c:pt idx="2">
                  <c:v>76</c:v>
                </c:pt>
                <c:pt idx="3">
                  <c:v>72</c:v>
                </c:pt>
                <c:pt idx="4">
                  <c:v>79</c:v>
                </c:pt>
                <c:pt idx="5">
                  <c:v>79</c:v>
                </c:pt>
                <c:pt idx="6">
                  <c:v>78</c:v>
                </c:pt>
                <c:pt idx="7">
                  <c:v>81</c:v>
                </c:pt>
                <c:pt idx="8">
                  <c:v>79</c:v>
                </c:pt>
                <c:pt idx="9">
                  <c:v>78</c:v>
                </c:pt>
                <c:pt idx="10">
                  <c:v>74</c:v>
                </c:pt>
                <c:pt idx="11">
                  <c:v>70</c:v>
                </c:pt>
                <c:pt idx="12">
                  <c:v>68</c:v>
                </c:pt>
                <c:pt idx="13">
                  <c:v>67</c:v>
                </c:pt>
              </c:numCache>
            </c:numRef>
          </c:val>
          <c:smooth val="1"/>
          <c:extLst>
            <c:ext xmlns:c16="http://schemas.microsoft.com/office/drawing/2014/chart" uri="{C3380CC4-5D6E-409C-BE32-E72D297353CC}">
              <c16:uniqueId val="{00000000-18DE-4144-92F1-8160A0D08B64}"/>
            </c:ext>
          </c:extLst>
        </c:ser>
        <c:dLbls>
          <c:showLegendKey val="0"/>
          <c:showVal val="1"/>
          <c:showCatName val="0"/>
          <c:showSerName val="0"/>
          <c:showPercent val="0"/>
          <c:showBubbleSize val="0"/>
        </c:dLbls>
        <c:marker val="1"/>
        <c:smooth val="0"/>
        <c:axId val="-2027429096"/>
        <c:axId val="-2027419640"/>
      </c:lineChart>
      <c:catAx>
        <c:axId val="-2027429096"/>
        <c:scaling>
          <c:orientation val="minMax"/>
        </c:scaling>
        <c:delete val="0"/>
        <c:axPos val="b"/>
        <c:numFmt formatCode="General" sourceLinked="1"/>
        <c:majorTickMark val="none"/>
        <c:minorTickMark val="none"/>
        <c:tickLblPos val="nextTo"/>
        <c:spPr>
          <a:ln w="9675">
            <a:solidFill>
              <a:srgbClr val="C2B8B1"/>
            </a:solidFill>
            <a:prstDash val="solid"/>
          </a:ln>
        </c:spPr>
        <c:txPr>
          <a:bodyPr rot="0" vert="horz"/>
          <a:lstStyle/>
          <a:p>
            <a:pPr>
              <a:defRPr sz="1100" b="0"/>
            </a:pPr>
            <a:endParaRPr lang="it-IT"/>
          </a:p>
        </c:txPr>
        <c:crossAx val="-2027419640"/>
        <c:crossesAt val="0"/>
        <c:auto val="1"/>
        <c:lblAlgn val="ctr"/>
        <c:lblOffset val="100"/>
        <c:tickLblSkip val="1"/>
        <c:tickMarkSkip val="1"/>
        <c:noMultiLvlLbl val="0"/>
      </c:catAx>
      <c:valAx>
        <c:axId val="-2027419640"/>
        <c:scaling>
          <c:orientation val="minMax"/>
          <c:max val="100"/>
          <c:min val="0"/>
        </c:scaling>
        <c:delete val="1"/>
        <c:axPos val="l"/>
        <c:numFmt formatCode="0" sourceLinked="0"/>
        <c:majorTickMark val="out"/>
        <c:minorTickMark val="none"/>
        <c:tickLblPos val="nextTo"/>
        <c:crossAx val="-2027429096"/>
        <c:crosses val="autoZero"/>
        <c:crossBetween val="between"/>
        <c:majorUnit val="2"/>
      </c:valAx>
      <c:spPr>
        <a:noFill/>
        <a:ln w="25387">
          <a:noFill/>
        </a:ln>
      </c:spPr>
    </c:plotArea>
    <c:plotVisOnly val="1"/>
    <c:dispBlanksAs val="gap"/>
    <c:showDLblsOverMax val="0"/>
  </c:chart>
  <c:spPr>
    <a:noFill/>
    <a:ln>
      <a:noFill/>
    </a:ln>
  </c:spPr>
  <c:txPr>
    <a:bodyPr/>
    <a:lstStyle/>
    <a:p>
      <a:pPr>
        <a:defRPr sz="915" b="1" i="0" u="none" strike="noStrike" baseline="0">
          <a:solidFill>
            <a:srgbClr val="000000"/>
          </a:solidFill>
          <a:latin typeface="Calibri"/>
          <a:ea typeface="Arial"/>
          <a:cs typeface="Calibri"/>
        </a:defRPr>
      </a:pPr>
      <a:endParaRPr lang="it-IT"/>
    </a:p>
  </c:txPr>
  <c:externalData r:id="rId2">
    <c:autoUpdate val="0"/>
  </c:externalData>
</c:chartSpace>
</file>

<file path=ppt/charts/chart6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it-IT"/>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2.84533816574293E-3"/>
          <c:y val="0.248250239233967"/>
          <c:w val="0.96395426612888302"/>
          <c:h val="0.469733776089581"/>
        </c:manualLayout>
      </c:layout>
      <c:lineChart>
        <c:grouping val="standard"/>
        <c:varyColors val="0"/>
        <c:ser>
          <c:idx val="0"/>
          <c:order val="0"/>
          <c:spPr>
            <a:ln w="317500" cap="rnd" cmpd="sng" algn="ctr">
              <a:solidFill>
                <a:srgbClr val="CA5817"/>
              </a:solidFill>
              <a:prstDash val="solid"/>
              <a:round/>
              <a:headEnd type="none" w="med" len="med"/>
              <a:tailEnd type="none" w="med" len="med"/>
            </a:ln>
            <a:effectLst/>
          </c:spPr>
          <c:marker>
            <c:symbol val="circle"/>
            <c:size val="25"/>
            <c:spPr>
              <a:solidFill>
                <a:srgbClr val="CA5817"/>
              </a:solidFill>
              <a:ln w="12700">
                <a:solidFill>
                  <a:schemeClr val="bg1"/>
                </a:solidFill>
                <a:prstDash val="solid"/>
              </a:ln>
              <a:effectLst/>
              <a:scene3d>
                <a:camera prst="orthographicFront"/>
                <a:lightRig rig="threePt" dir="t"/>
              </a:scene3d>
              <a:sp3d/>
            </c:spPr>
          </c:marker>
          <c:dLbls>
            <c:spPr>
              <a:noFill/>
              <a:ln>
                <a:noFill/>
              </a:ln>
              <a:effectLst/>
            </c:spPr>
            <c:txPr>
              <a:bodyPr/>
              <a:lstStyle/>
              <a:p>
                <a:pPr>
                  <a:defRPr sz="1600" b="0">
                    <a:solidFill>
                      <a:schemeClr val="bg1"/>
                    </a:solidFill>
                  </a:defRPr>
                </a:pPr>
                <a:endParaRPr lang="it-IT"/>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Sheet1!$A$1:$A$14</c:f>
              <c:strCache>
                <c:ptCount val="14"/>
                <c:pt idx="0">
                  <c:v>2009</c:v>
                </c:pt>
                <c:pt idx="1">
                  <c:v>2010</c:v>
                </c:pt>
                <c:pt idx="2">
                  <c:v>2011</c:v>
                </c:pt>
                <c:pt idx="3">
                  <c:v>2012</c:v>
                </c:pt>
                <c:pt idx="4">
                  <c:v>2013</c:v>
                </c:pt>
                <c:pt idx="5">
                  <c:v>2014</c:v>
                </c:pt>
                <c:pt idx="6">
                  <c:v>2015</c:v>
                </c:pt>
                <c:pt idx="7">
                  <c:v>2016</c:v>
                </c:pt>
                <c:pt idx="8">
                  <c:v>2017</c:v>
                </c:pt>
                <c:pt idx="9">
                  <c:v>2018</c:v>
                </c:pt>
                <c:pt idx="10">
                  <c:v>2019</c:v>
                </c:pt>
                <c:pt idx="11">
                  <c:v>2020</c:v>
                </c:pt>
                <c:pt idx="12">
                  <c:v>2021</c:v>
                </c:pt>
                <c:pt idx="13">
                  <c:v>2022</c:v>
                </c:pt>
              </c:strCache>
            </c:strRef>
          </c:cat>
          <c:val>
            <c:numRef>
              <c:f>Sheet1!$B$1:$B$14</c:f>
              <c:numCache>
                <c:formatCode>General</c:formatCode>
                <c:ptCount val="14"/>
                <c:pt idx="0">
                  <c:v>49</c:v>
                </c:pt>
                <c:pt idx="1">
                  <c:v>45</c:v>
                </c:pt>
                <c:pt idx="2">
                  <c:v>42</c:v>
                </c:pt>
                <c:pt idx="3">
                  <c:v>41</c:v>
                </c:pt>
                <c:pt idx="4">
                  <c:v>46</c:v>
                </c:pt>
                <c:pt idx="5">
                  <c:v>46</c:v>
                </c:pt>
                <c:pt idx="6">
                  <c:v>47</c:v>
                </c:pt>
                <c:pt idx="7">
                  <c:v>44</c:v>
                </c:pt>
                <c:pt idx="8">
                  <c:v>52</c:v>
                </c:pt>
                <c:pt idx="9">
                  <c:v>48</c:v>
                </c:pt>
                <c:pt idx="10">
                  <c:v>42</c:v>
                </c:pt>
                <c:pt idx="11">
                  <c:v>39</c:v>
                </c:pt>
                <c:pt idx="12">
                  <c:v>37</c:v>
                </c:pt>
                <c:pt idx="13">
                  <c:v>36</c:v>
                </c:pt>
              </c:numCache>
            </c:numRef>
          </c:val>
          <c:smooth val="1"/>
          <c:extLst>
            <c:ext xmlns:c16="http://schemas.microsoft.com/office/drawing/2014/chart" uri="{C3380CC4-5D6E-409C-BE32-E72D297353CC}">
              <c16:uniqueId val="{00000000-3B8F-4F83-B41B-D39C130656E7}"/>
            </c:ext>
          </c:extLst>
        </c:ser>
        <c:dLbls>
          <c:showLegendKey val="0"/>
          <c:showVal val="1"/>
          <c:showCatName val="0"/>
          <c:showSerName val="0"/>
          <c:showPercent val="0"/>
          <c:showBubbleSize val="0"/>
        </c:dLbls>
        <c:marker val="1"/>
        <c:smooth val="0"/>
        <c:axId val="-2027364504"/>
        <c:axId val="-2027330840"/>
      </c:lineChart>
      <c:catAx>
        <c:axId val="-2027364504"/>
        <c:scaling>
          <c:orientation val="minMax"/>
        </c:scaling>
        <c:delete val="0"/>
        <c:axPos val="b"/>
        <c:numFmt formatCode="General" sourceLinked="1"/>
        <c:majorTickMark val="none"/>
        <c:minorTickMark val="none"/>
        <c:tickLblPos val="nextTo"/>
        <c:spPr>
          <a:ln w="9675">
            <a:solidFill>
              <a:srgbClr val="C2B8B1"/>
            </a:solidFill>
            <a:prstDash val="solid"/>
          </a:ln>
        </c:spPr>
        <c:txPr>
          <a:bodyPr rot="0" vert="horz"/>
          <a:lstStyle/>
          <a:p>
            <a:pPr>
              <a:defRPr sz="1100" b="0"/>
            </a:pPr>
            <a:endParaRPr lang="it-IT"/>
          </a:p>
        </c:txPr>
        <c:crossAx val="-2027330840"/>
        <c:crossesAt val="0"/>
        <c:auto val="1"/>
        <c:lblAlgn val="ctr"/>
        <c:lblOffset val="100"/>
        <c:tickLblSkip val="1"/>
        <c:tickMarkSkip val="1"/>
        <c:noMultiLvlLbl val="0"/>
      </c:catAx>
      <c:valAx>
        <c:axId val="-2027330840"/>
        <c:scaling>
          <c:orientation val="minMax"/>
          <c:max val="100"/>
          <c:min val="0"/>
        </c:scaling>
        <c:delete val="1"/>
        <c:axPos val="l"/>
        <c:numFmt formatCode="0" sourceLinked="0"/>
        <c:majorTickMark val="out"/>
        <c:minorTickMark val="none"/>
        <c:tickLblPos val="nextTo"/>
        <c:crossAx val="-2027364504"/>
        <c:crosses val="autoZero"/>
        <c:crossBetween val="between"/>
        <c:majorUnit val="2"/>
      </c:valAx>
      <c:spPr>
        <a:noFill/>
        <a:ln w="25387">
          <a:noFill/>
        </a:ln>
      </c:spPr>
    </c:plotArea>
    <c:plotVisOnly val="1"/>
    <c:dispBlanksAs val="gap"/>
    <c:showDLblsOverMax val="0"/>
  </c:chart>
  <c:spPr>
    <a:noFill/>
    <a:ln>
      <a:noFill/>
    </a:ln>
  </c:spPr>
  <c:txPr>
    <a:bodyPr/>
    <a:lstStyle/>
    <a:p>
      <a:pPr>
        <a:defRPr sz="915" b="1" i="0" u="none" strike="noStrike" baseline="0">
          <a:solidFill>
            <a:srgbClr val="000000"/>
          </a:solidFill>
          <a:latin typeface="Calibri"/>
          <a:ea typeface="Arial"/>
          <a:cs typeface="Calibri"/>
        </a:defRPr>
      </a:pPr>
      <a:endParaRPr lang="it-IT"/>
    </a:p>
  </c:txPr>
  <c:externalData r:id="rId2">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it-IT"/>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4773657114389497E-2"/>
          <c:y val="0"/>
          <c:w val="0.93401262992707501"/>
          <c:h val="0.86323370395089605"/>
        </c:manualLayout>
      </c:layout>
      <c:lineChart>
        <c:grouping val="standard"/>
        <c:varyColors val="0"/>
        <c:ser>
          <c:idx val="0"/>
          <c:order val="0"/>
          <c:spPr>
            <a:ln w="317500" cap="rnd" cmpd="sng" algn="ctr">
              <a:solidFill>
                <a:srgbClr val="CB5818"/>
              </a:solidFill>
              <a:prstDash val="solid"/>
              <a:round/>
              <a:headEnd type="none" w="med" len="med"/>
              <a:tailEnd type="none" w="med" len="med"/>
            </a:ln>
            <a:effectLst/>
          </c:spPr>
          <c:marker>
            <c:symbol val="circle"/>
            <c:size val="25"/>
            <c:spPr>
              <a:solidFill>
                <a:srgbClr val="CA5817"/>
              </a:solidFill>
              <a:ln>
                <a:solidFill>
                  <a:sysClr val="window" lastClr="FFFFFF"/>
                </a:solidFill>
                <a:prstDash val="solid"/>
              </a:ln>
              <a:effectLst/>
              <a:scene3d>
                <a:camera prst="orthographicFront"/>
                <a:lightRig rig="threePt" dir="t"/>
              </a:scene3d>
              <a:sp3d/>
            </c:spPr>
          </c:marker>
          <c:dPt>
            <c:idx val="14"/>
            <c:bubble3D val="0"/>
            <c:extLst>
              <c:ext xmlns:c16="http://schemas.microsoft.com/office/drawing/2014/chart" uri="{C3380CC4-5D6E-409C-BE32-E72D297353CC}">
                <c16:uniqueId val="{00000000-2C59-413B-864F-0312ED051BB0}"/>
              </c:ext>
            </c:extLst>
          </c:dPt>
          <c:dLbls>
            <c:spPr>
              <a:noFill/>
              <a:ln w="19350">
                <a:noFill/>
              </a:ln>
            </c:spPr>
            <c:txPr>
              <a:bodyPr/>
              <a:lstStyle/>
              <a:p>
                <a:pPr>
                  <a:defRPr lang="en-US" sz="1400" b="0" i="0" u="none" strike="noStrike" baseline="0">
                    <a:solidFill>
                      <a:schemeClr val="bg1"/>
                    </a:solidFill>
                    <a:latin typeface="Calibri"/>
                    <a:ea typeface="Helvetica Neue"/>
                    <a:cs typeface="Calibri"/>
                  </a:defRPr>
                </a:pPr>
                <a:endParaRPr lang="it-IT"/>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Sheet1!$A$2:$A$19</c:f>
              <c:strCache>
                <c:ptCount val="18"/>
                <c:pt idx="0">
                  <c:v>2003</c:v>
                </c:pt>
                <c:pt idx="1">
                  <c:v>2004</c:v>
                </c:pt>
                <c:pt idx="2">
                  <c:v>2005</c:v>
                </c:pt>
                <c:pt idx="3">
                  <c:v>2007</c:v>
                </c:pt>
                <c:pt idx="4">
                  <c:v>2009</c:v>
                </c:pt>
                <c:pt idx="5">
                  <c:v>2010</c:v>
                </c:pt>
                <c:pt idx="6">
                  <c:v>2011</c:v>
                </c:pt>
                <c:pt idx="7">
                  <c:v>2012</c:v>
                </c:pt>
                <c:pt idx="8">
                  <c:v>2013</c:v>
                </c:pt>
                <c:pt idx="9">
                  <c:v>2014</c:v>
                </c:pt>
                <c:pt idx="10">
                  <c:v>2015</c:v>
                </c:pt>
                <c:pt idx="11">
                  <c:v>2016</c:v>
                </c:pt>
                <c:pt idx="12">
                  <c:v>2017</c:v>
                </c:pt>
                <c:pt idx="13">
                  <c:v>2018</c:v>
                </c:pt>
                <c:pt idx="14">
                  <c:v>2019</c:v>
                </c:pt>
                <c:pt idx="15">
                  <c:v>2020</c:v>
                </c:pt>
                <c:pt idx="16">
                  <c:v>2021</c:v>
                </c:pt>
                <c:pt idx="17">
                  <c:v>2022</c:v>
                </c:pt>
              </c:strCache>
            </c:strRef>
          </c:cat>
          <c:val>
            <c:numRef>
              <c:f>Sheet1!$B$2:$B$19</c:f>
              <c:numCache>
                <c:formatCode>General</c:formatCode>
                <c:ptCount val="18"/>
                <c:pt idx="0">
                  <c:v>36</c:v>
                </c:pt>
                <c:pt idx="1">
                  <c:v>35</c:v>
                </c:pt>
                <c:pt idx="2">
                  <c:v>40</c:v>
                </c:pt>
                <c:pt idx="3">
                  <c:v>29</c:v>
                </c:pt>
                <c:pt idx="4">
                  <c:v>32</c:v>
                </c:pt>
                <c:pt idx="5">
                  <c:v>34</c:v>
                </c:pt>
                <c:pt idx="6">
                  <c:v>35</c:v>
                </c:pt>
                <c:pt idx="7">
                  <c:v>29</c:v>
                </c:pt>
                <c:pt idx="8">
                  <c:v>33</c:v>
                </c:pt>
                <c:pt idx="9">
                  <c:v>26</c:v>
                </c:pt>
                <c:pt idx="10">
                  <c:v>38</c:v>
                </c:pt>
                <c:pt idx="11">
                  <c:v>23</c:v>
                </c:pt>
                <c:pt idx="12">
                  <c:v>27</c:v>
                </c:pt>
                <c:pt idx="13">
                  <c:v>22</c:v>
                </c:pt>
                <c:pt idx="14">
                  <c:v>24</c:v>
                </c:pt>
                <c:pt idx="15">
                  <c:v>22</c:v>
                </c:pt>
                <c:pt idx="16">
                  <c:v>21</c:v>
                </c:pt>
                <c:pt idx="17">
                  <c:v>19</c:v>
                </c:pt>
              </c:numCache>
            </c:numRef>
          </c:val>
          <c:smooth val="1"/>
          <c:extLst>
            <c:ext xmlns:c16="http://schemas.microsoft.com/office/drawing/2014/chart" uri="{C3380CC4-5D6E-409C-BE32-E72D297353CC}">
              <c16:uniqueId val="{00000001-2C59-413B-864F-0312ED051BB0}"/>
            </c:ext>
          </c:extLst>
        </c:ser>
        <c:dLbls>
          <c:showLegendKey val="0"/>
          <c:showVal val="1"/>
          <c:showCatName val="0"/>
          <c:showSerName val="0"/>
          <c:showPercent val="0"/>
          <c:showBubbleSize val="0"/>
        </c:dLbls>
        <c:marker val="1"/>
        <c:smooth val="0"/>
        <c:axId val="-2015991368"/>
        <c:axId val="-2016190088"/>
      </c:lineChart>
      <c:catAx>
        <c:axId val="-2015991368"/>
        <c:scaling>
          <c:orientation val="minMax"/>
        </c:scaling>
        <c:delete val="0"/>
        <c:axPos val="b"/>
        <c:numFmt formatCode="General" sourceLinked="1"/>
        <c:majorTickMark val="none"/>
        <c:minorTickMark val="none"/>
        <c:tickLblPos val="nextTo"/>
        <c:spPr>
          <a:ln w="9675">
            <a:solidFill>
              <a:srgbClr val="C2B8B1"/>
            </a:solidFill>
            <a:prstDash val="solid"/>
          </a:ln>
        </c:spPr>
        <c:txPr>
          <a:bodyPr rot="0" vert="horz"/>
          <a:lstStyle/>
          <a:p>
            <a:pPr>
              <a:defRPr lang="en-US" sz="1000" b="0" i="0" u="none" strike="noStrike" baseline="0">
                <a:solidFill>
                  <a:srgbClr val="000000"/>
                </a:solidFill>
                <a:latin typeface="Calibri"/>
                <a:ea typeface="Arial"/>
                <a:cs typeface="Calibri"/>
              </a:defRPr>
            </a:pPr>
            <a:endParaRPr lang="it-IT"/>
          </a:p>
        </c:txPr>
        <c:crossAx val="-2016190088"/>
        <c:crossesAt val="0"/>
        <c:auto val="1"/>
        <c:lblAlgn val="ctr"/>
        <c:lblOffset val="100"/>
        <c:tickLblSkip val="1"/>
        <c:tickMarkSkip val="1"/>
        <c:noMultiLvlLbl val="0"/>
      </c:catAx>
      <c:valAx>
        <c:axId val="-2016190088"/>
        <c:scaling>
          <c:orientation val="minMax"/>
          <c:max val="100"/>
          <c:min val="5"/>
        </c:scaling>
        <c:delete val="1"/>
        <c:axPos val="l"/>
        <c:numFmt formatCode="0" sourceLinked="0"/>
        <c:majorTickMark val="out"/>
        <c:minorTickMark val="none"/>
        <c:tickLblPos val="nextTo"/>
        <c:crossAx val="-2015991368"/>
        <c:crosses val="autoZero"/>
        <c:crossBetween val="between"/>
        <c:majorUnit val="2"/>
      </c:valAx>
      <c:spPr>
        <a:noFill/>
        <a:ln w="25387">
          <a:noFill/>
        </a:ln>
      </c:spPr>
    </c:plotArea>
    <c:plotVisOnly val="1"/>
    <c:dispBlanksAs val="gap"/>
    <c:showDLblsOverMax val="0"/>
  </c:chart>
  <c:spPr>
    <a:noFill/>
    <a:ln w="9525" cmpd="sng">
      <a:noFill/>
    </a:ln>
  </c:spPr>
  <c:txPr>
    <a:bodyPr/>
    <a:lstStyle/>
    <a:p>
      <a:pPr>
        <a:defRPr sz="915" b="1" i="0" u="none" strike="noStrike" baseline="0">
          <a:solidFill>
            <a:srgbClr val="000000"/>
          </a:solidFill>
          <a:latin typeface="Arial"/>
          <a:ea typeface="Arial"/>
          <a:cs typeface="Arial"/>
        </a:defRPr>
      </a:pPr>
      <a:endParaRPr lang="it-IT"/>
    </a:p>
  </c:txPr>
  <c:externalData r:id="rId2">
    <c:autoUpdate val="0"/>
  </c:externalData>
</c:chartSpace>
</file>

<file path=ppt/charts/chart7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3665543280450001E-3"/>
          <c:y val="8.1881599681464398E-2"/>
          <c:w val="0.97271880819366796"/>
          <c:h val="0.70073008108259405"/>
        </c:manualLayout>
      </c:layout>
      <c:lineChart>
        <c:grouping val="standard"/>
        <c:varyColors val="0"/>
        <c:ser>
          <c:idx val="0"/>
          <c:order val="0"/>
          <c:tx>
            <c:strRef>
              <c:f>Sheet1!$B$1</c:f>
              <c:strCache>
                <c:ptCount val="1"/>
                <c:pt idx="0">
                  <c:v>IN TREND</c:v>
                </c:pt>
              </c:strCache>
            </c:strRef>
          </c:tx>
          <c:spPr>
            <a:ln w="317500" cap="rnd" cmpd="sng" algn="ctr">
              <a:solidFill>
                <a:srgbClr val="CA5817"/>
              </a:solidFill>
              <a:prstDash val="solid"/>
              <a:round/>
              <a:headEnd type="none" w="med" len="med"/>
              <a:tailEnd type="none" w="med" len="med"/>
            </a:ln>
            <a:effectLst/>
          </c:spPr>
          <c:marker>
            <c:symbol val="circle"/>
            <c:size val="30"/>
            <c:spPr>
              <a:solidFill>
                <a:srgbClr val="CA5817"/>
              </a:solidFill>
              <a:ln w="12700">
                <a:solidFill>
                  <a:schemeClr val="bg1"/>
                </a:solidFill>
                <a:prstDash val="solid"/>
              </a:ln>
              <a:effectLst/>
              <a:scene3d>
                <a:camera prst="orthographicFront"/>
                <a:lightRig rig="threePt" dir="t"/>
              </a:scene3d>
              <a:sp3d/>
            </c:spPr>
          </c:marker>
          <c:dLbls>
            <c:spPr>
              <a:noFill/>
              <a:ln>
                <a:noFill/>
              </a:ln>
              <a:effectLst/>
            </c:spPr>
            <c:txPr>
              <a:bodyPr/>
              <a:lstStyle/>
              <a:p>
                <a:pPr>
                  <a:defRPr sz="1600" b="0">
                    <a:solidFill>
                      <a:schemeClr val="bg1"/>
                    </a:solidFill>
                  </a:defRPr>
                </a:pPr>
                <a:endParaRPr lang="it-IT"/>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Sheet1!$A$2:$A$16</c:f>
              <c:strCache>
                <c:ptCount val="15"/>
                <c:pt idx="0">
                  <c:v>2007</c:v>
                </c:pt>
                <c:pt idx="1">
                  <c:v>2009</c:v>
                </c:pt>
                <c:pt idx="2">
                  <c:v>2010</c:v>
                </c:pt>
                <c:pt idx="3">
                  <c:v>2011</c:v>
                </c:pt>
                <c:pt idx="4">
                  <c:v>2012</c:v>
                </c:pt>
                <c:pt idx="5">
                  <c:v>2013</c:v>
                </c:pt>
                <c:pt idx="6">
                  <c:v>2014</c:v>
                </c:pt>
                <c:pt idx="7">
                  <c:v>2015</c:v>
                </c:pt>
                <c:pt idx="8">
                  <c:v>2016</c:v>
                </c:pt>
                <c:pt idx="9">
                  <c:v>2017</c:v>
                </c:pt>
                <c:pt idx="10">
                  <c:v>2018</c:v>
                </c:pt>
                <c:pt idx="11">
                  <c:v>2019</c:v>
                </c:pt>
                <c:pt idx="12">
                  <c:v>2020</c:v>
                </c:pt>
                <c:pt idx="13">
                  <c:v>2021</c:v>
                </c:pt>
                <c:pt idx="14">
                  <c:v>2022</c:v>
                </c:pt>
              </c:strCache>
            </c:strRef>
          </c:cat>
          <c:val>
            <c:numRef>
              <c:f>Sheet1!$B$2:$B$16</c:f>
              <c:numCache>
                <c:formatCode>General</c:formatCode>
                <c:ptCount val="15"/>
                <c:pt idx="0">
                  <c:v>57</c:v>
                </c:pt>
                <c:pt idx="1">
                  <c:v>62</c:v>
                </c:pt>
                <c:pt idx="2">
                  <c:v>69</c:v>
                </c:pt>
                <c:pt idx="3">
                  <c:v>69</c:v>
                </c:pt>
                <c:pt idx="4">
                  <c:v>72</c:v>
                </c:pt>
                <c:pt idx="5">
                  <c:v>72</c:v>
                </c:pt>
                <c:pt idx="6">
                  <c:v>71</c:v>
                </c:pt>
                <c:pt idx="7">
                  <c:v>73</c:v>
                </c:pt>
                <c:pt idx="8">
                  <c:v>80</c:v>
                </c:pt>
                <c:pt idx="9">
                  <c:v>76</c:v>
                </c:pt>
                <c:pt idx="10">
                  <c:v>80</c:v>
                </c:pt>
                <c:pt idx="11">
                  <c:v>80</c:v>
                </c:pt>
                <c:pt idx="12">
                  <c:v>77</c:v>
                </c:pt>
                <c:pt idx="13">
                  <c:v>68</c:v>
                </c:pt>
                <c:pt idx="14">
                  <c:v>67</c:v>
                </c:pt>
              </c:numCache>
            </c:numRef>
          </c:val>
          <c:smooth val="1"/>
          <c:extLst>
            <c:ext xmlns:c16="http://schemas.microsoft.com/office/drawing/2014/chart" uri="{C3380CC4-5D6E-409C-BE32-E72D297353CC}">
              <c16:uniqueId val="{00000000-E5FE-40CB-B3A7-4419B63D7774}"/>
            </c:ext>
          </c:extLst>
        </c:ser>
        <c:ser>
          <c:idx val="1"/>
          <c:order val="1"/>
          <c:tx>
            <c:strRef>
              <c:f>Sheet1!$C$1</c:f>
              <c:strCache>
                <c:ptCount val="1"/>
                <c:pt idx="0">
                  <c:v>OFF TREND</c:v>
                </c:pt>
              </c:strCache>
            </c:strRef>
          </c:tx>
          <c:spPr>
            <a:ln w="317500" cmpd="sng">
              <a:solidFill>
                <a:srgbClr val="C2B8B1"/>
              </a:solidFill>
            </a:ln>
          </c:spPr>
          <c:marker>
            <c:symbol val="circle"/>
            <c:size val="30"/>
            <c:spPr>
              <a:solidFill>
                <a:srgbClr val="C2B8B1"/>
              </a:solidFill>
              <a:ln w="12700">
                <a:solidFill>
                  <a:schemeClr val="bg1"/>
                </a:solidFill>
              </a:ln>
            </c:spPr>
          </c:marker>
          <c:dLbls>
            <c:spPr>
              <a:noFill/>
              <a:ln>
                <a:noFill/>
              </a:ln>
              <a:effectLst/>
            </c:spPr>
            <c:txPr>
              <a:bodyPr/>
              <a:lstStyle/>
              <a:p>
                <a:pPr>
                  <a:defRPr sz="1600" b="0">
                    <a:solidFill>
                      <a:schemeClr val="tx1"/>
                    </a:solidFill>
                  </a:defRPr>
                </a:pPr>
                <a:endParaRPr lang="it-IT"/>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Sheet1!$A$2:$A$16</c:f>
              <c:strCache>
                <c:ptCount val="15"/>
                <c:pt idx="0">
                  <c:v>2007</c:v>
                </c:pt>
                <c:pt idx="1">
                  <c:v>2009</c:v>
                </c:pt>
                <c:pt idx="2">
                  <c:v>2010</c:v>
                </c:pt>
                <c:pt idx="3">
                  <c:v>2011</c:v>
                </c:pt>
                <c:pt idx="4">
                  <c:v>2012</c:v>
                </c:pt>
                <c:pt idx="5">
                  <c:v>2013</c:v>
                </c:pt>
                <c:pt idx="6">
                  <c:v>2014</c:v>
                </c:pt>
                <c:pt idx="7">
                  <c:v>2015</c:v>
                </c:pt>
                <c:pt idx="8">
                  <c:v>2016</c:v>
                </c:pt>
                <c:pt idx="9">
                  <c:v>2017</c:v>
                </c:pt>
                <c:pt idx="10">
                  <c:v>2018</c:v>
                </c:pt>
                <c:pt idx="11">
                  <c:v>2019</c:v>
                </c:pt>
                <c:pt idx="12">
                  <c:v>2020</c:v>
                </c:pt>
                <c:pt idx="13">
                  <c:v>2021</c:v>
                </c:pt>
                <c:pt idx="14">
                  <c:v>2022</c:v>
                </c:pt>
              </c:strCache>
            </c:strRef>
          </c:cat>
          <c:val>
            <c:numRef>
              <c:f>Sheet1!$C$2:$C$16</c:f>
              <c:numCache>
                <c:formatCode>General</c:formatCode>
                <c:ptCount val="15"/>
                <c:pt idx="0">
                  <c:v>43</c:v>
                </c:pt>
                <c:pt idx="1">
                  <c:v>38</c:v>
                </c:pt>
                <c:pt idx="2">
                  <c:v>31</c:v>
                </c:pt>
                <c:pt idx="3">
                  <c:v>31</c:v>
                </c:pt>
                <c:pt idx="4">
                  <c:v>28</c:v>
                </c:pt>
                <c:pt idx="5">
                  <c:v>28</c:v>
                </c:pt>
                <c:pt idx="6">
                  <c:v>29</c:v>
                </c:pt>
                <c:pt idx="7">
                  <c:v>27</c:v>
                </c:pt>
                <c:pt idx="8">
                  <c:v>20</c:v>
                </c:pt>
                <c:pt idx="9">
                  <c:v>24</c:v>
                </c:pt>
                <c:pt idx="10">
                  <c:v>20</c:v>
                </c:pt>
                <c:pt idx="11">
                  <c:v>20</c:v>
                </c:pt>
                <c:pt idx="12">
                  <c:v>23</c:v>
                </c:pt>
                <c:pt idx="13">
                  <c:v>32</c:v>
                </c:pt>
                <c:pt idx="14">
                  <c:v>33</c:v>
                </c:pt>
              </c:numCache>
            </c:numRef>
          </c:val>
          <c:smooth val="0"/>
          <c:extLst>
            <c:ext xmlns:c16="http://schemas.microsoft.com/office/drawing/2014/chart" uri="{C3380CC4-5D6E-409C-BE32-E72D297353CC}">
              <c16:uniqueId val="{00000001-E5FE-40CB-B3A7-4419B63D7774}"/>
            </c:ext>
          </c:extLst>
        </c:ser>
        <c:dLbls>
          <c:showLegendKey val="0"/>
          <c:showVal val="1"/>
          <c:showCatName val="0"/>
          <c:showSerName val="0"/>
          <c:showPercent val="0"/>
          <c:showBubbleSize val="0"/>
        </c:dLbls>
        <c:marker val="1"/>
        <c:smooth val="0"/>
        <c:axId val="-2101791704"/>
        <c:axId val="-2105863720"/>
      </c:lineChart>
      <c:catAx>
        <c:axId val="-2101791704"/>
        <c:scaling>
          <c:orientation val="minMax"/>
        </c:scaling>
        <c:delete val="0"/>
        <c:axPos val="b"/>
        <c:numFmt formatCode="General" sourceLinked="1"/>
        <c:majorTickMark val="none"/>
        <c:minorTickMark val="none"/>
        <c:tickLblPos val="nextTo"/>
        <c:spPr>
          <a:ln w="9675">
            <a:solidFill>
              <a:srgbClr val="C2B8B1"/>
            </a:solidFill>
            <a:prstDash val="solid"/>
          </a:ln>
        </c:spPr>
        <c:txPr>
          <a:bodyPr rot="0" vert="horz"/>
          <a:lstStyle/>
          <a:p>
            <a:pPr>
              <a:defRPr sz="1100" b="0"/>
            </a:pPr>
            <a:endParaRPr lang="it-IT"/>
          </a:p>
        </c:txPr>
        <c:crossAx val="-2105863720"/>
        <c:crossesAt val="0"/>
        <c:auto val="1"/>
        <c:lblAlgn val="ctr"/>
        <c:lblOffset val="100"/>
        <c:tickLblSkip val="1"/>
        <c:tickMarkSkip val="1"/>
        <c:noMultiLvlLbl val="0"/>
      </c:catAx>
      <c:valAx>
        <c:axId val="-2105863720"/>
        <c:scaling>
          <c:orientation val="minMax"/>
          <c:max val="100"/>
          <c:min val="0"/>
        </c:scaling>
        <c:delete val="1"/>
        <c:axPos val="l"/>
        <c:numFmt formatCode="0" sourceLinked="0"/>
        <c:majorTickMark val="out"/>
        <c:minorTickMark val="none"/>
        <c:tickLblPos val="nextTo"/>
        <c:crossAx val="-2101791704"/>
        <c:crosses val="autoZero"/>
        <c:crossBetween val="between"/>
        <c:majorUnit val="2"/>
      </c:valAx>
      <c:spPr>
        <a:noFill/>
        <a:ln w="25387">
          <a:noFill/>
        </a:ln>
      </c:spPr>
    </c:plotArea>
    <c:legend>
      <c:legendPos val="r"/>
      <c:layout>
        <c:manualLayout>
          <c:xMode val="edge"/>
          <c:yMode val="edge"/>
          <c:x val="0.18123430021635401"/>
          <c:y val="5.71295446203125E-2"/>
          <c:w val="0.58937332763754102"/>
          <c:h val="7.0707079684557306E-2"/>
        </c:manualLayout>
      </c:layout>
      <c:overlay val="0"/>
      <c:spPr>
        <a:noFill/>
        <a:ln>
          <a:noFill/>
        </a:ln>
      </c:spPr>
      <c:txPr>
        <a:bodyPr/>
        <a:lstStyle/>
        <a:p>
          <a:pPr>
            <a:defRPr sz="1600" b="0"/>
          </a:pPr>
          <a:endParaRPr lang="it-IT"/>
        </a:p>
      </c:txPr>
    </c:legend>
    <c:plotVisOnly val="1"/>
    <c:dispBlanksAs val="gap"/>
    <c:showDLblsOverMax val="0"/>
  </c:chart>
  <c:spPr>
    <a:noFill/>
    <a:ln>
      <a:noFill/>
    </a:ln>
  </c:spPr>
  <c:txPr>
    <a:bodyPr/>
    <a:lstStyle/>
    <a:p>
      <a:pPr>
        <a:defRPr sz="915" b="1" i="0" u="none" strike="noStrike" baseline="0">
          <a:solidFill>
            <a:srgbClr val="000000"/>
          </a:solidFill>
          <a:latin typeface="Calibri"/>
          <a:ea typeface="Arial"/>
          <a:cs typeface="Calibri"/>
        </a:defRPr>
      </a:pPr>
      <a:endParaRPr lang="it-IT"/>
    </a:p>
  </c:txPr>
  <c:externalData r:id="rId1">
    <c:autoUpdate val="0"/>
  </c:externalData>
</c:chartSpace>
</file>

<file path=ppt/charts/chart7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it-IT"/>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4773657114389497E-2"/>
          <c:y val="8.1182109497924801E-2"/>
          <c:w val="0.93401262992707501"/>
          <c:h val="0.72233654733354702"/>
        </c:manualLayout>
      </c:layout>
      <c:lineChart>
        <c:grouping val="standard"/>
        <c:varyColors val="0"/>
        <c:ser>
          <c:idx val="0"/>
          <c:order val="0"/>
          <c:spPr>
            <a:ln w="317500" cap="rnd" cmpd="sng" algn="ctr">
              <a:solidFill>
                <a:srgbClr val="CB5818"/>
              </a:solidFill>
              <a:prstDash val="solid"/>
              <a:round/>
              <a:headEnd type="none" w="med" len="med"/>
              <a:tailEnd type="none" w="med" len="med"/>
            </a:ln>
            <a:effectLst/>
          </c:spPr>
          <c:marker>
            <c:symbol val="circle"/>
            <c:size val="25"/>
            <c:spPr>
              <a:solidFill>
                <a:srgbClr val="CA5817"/>
              </a:solidFill>
              <a:ln>
                <a:solidFill>
                  <a:sysClr val="window" lastClr="FFFFFF"/>
                </a:solidFill>
                <a:prstDash val="solid"/>
              </a:ln>
              <a:effectLst/>
              <a:scene3d>
                <a:camera prst="orthographicFront"/>
                <a:lightRig rig="threePt" dir="t"/>
              </a:scene3d>
              <a:sp3d/>
            </c:spPr>
          </c:marker>
          <c:dPt>
            <c:idx val="14"/>
            <c:bubble3D val="0"/>
            <c:extLst>
              <c:ext xmlns:c16="http://schemas.microsoft.com/office/drawing/2014/chart" uri="{C3380CC4-5D6E-409C-BE32-E72D297353CC}">
                <c16:uniqueId val="{00000000-A747-432E-B8DA-18BA9E9B63B8}"/>
              </c:ext>
            </c:extLst>
          </c:dPt>
          <c:dLbls>
            <c:spPr>
              <a:noFill/>
              <a:ln w="19350">
                <a:noFill/>
              </a:ln>
            </c:spPr>
            <c:txPr>
              <a:bodyPr/>
              <a:lstStyle/>
              <a:p>
                <a:pPr>
                  <a:defRPr lang="en-US" sz="1400" b="0" i="0" u="none" strike="noStrike" baseline="0">
                    <a:solidFill>
                      <a:schemeClr val="bg1"/>
                    </a:solidFill>
                    <a:latin typeface="Calibri"/>
                    <a:ea typeface="Helvetica Neue"/>
                    <a:cs typeface="Calibri"/>
                  </a:defRPr>
                </a:pPr>
                <a:endParaRPr lang="it-IT"/>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Sheet1!$A$2:$A$16</c:f>
              <c:strCache>
                <c:ptCount val="15"/>
                <c:pt idx="0">
                  <c:v>2007</c:v>
                </c:pt>
                <c:pt idx="1">
                  <c:v>2009</c:v>
                </c:pt>
                <c:pt idx="2">
                  <c:v>2010</c:v>
                </c:pt>
                <c:pt idx="3">
                  <c:v>2011</c:v>
                </c:pt>
                <c:pt idx="4">
                  <c:v>2012</c:v>
                </c:pt>
                <c:pt idx="5">
                  <c:v>2013</c:v>
                </c:pt>
                <c:pt idx="6">
                  <c:v>2014</c:v>
                </c:pt>
                <c:pt idx="7">
                  <c:v>2015</c:v>
                </c:pt>
                <c:pt idx="8">
                  <c:v>2016</c:v>
                </c:pt>
                <c:pt idx="9">
                  <c:v>2017</c:v>
                </c:pt>
                <c:pt idx="10">
                  <c:v>2018</c:v>
                </c:pt>
                <c:pt idx="11">
                  <c:v>2019</c:v>
                </c:pt>
                <c:pt idx="12">
                  <c:v>2020</c:v>
                </c:pt>
                <c:pt idx="13">
                  <c:v>2021</c:v>
                </c:pt>
                <c:pt idx="14">
                  <c:v>2022</c:v>
                </c:pt>
              </c:strCache>
            </c:strRef>
          </c:cat>
          <c:val>
            <c:numRef>
              <c:f>Sheet1!$B$2:$B$16</c:f>
              <c:numCache>
                <c:formatCode>General</c:formatCode>
                <c:ptCount val="15"/>
                <c:pt idx="0">
                  <c:v>25</c:v>
                </c:pt>
                <c:pt idx="1">
                  <c:v>32</c:v>
                </c:pt>
                <c:pt idx="2">
                  <c:v>25</c:v>
                </c:pt>
                <c:pt idx="3">
                  <c:v>32</c:v>
                </c:pt>
                <c:pt idx="4">
                  <c:v>25</c:v>
                </c:pt>
                <c:pt idx="5">
                  <c:v>29</c:v>
                </c:pt>
                <c:pt idx="6">
                  <c:v>28</c:v>
                </c:pt>
                <c:pt idx="7">
                  <c:v>28</c:v>
                </c:pt>
                <c:pt idx="8">
                  <c:v>23</c:v>
                </c:pt>
                <c:pt idx="9">
                  <c:v>24</c:v>
                </c:pt>
                <c:pt idx="10">
                  <c:v>23</c:v>
                </c:pt>
                <c:pt idx="11">
                  <c:v>27</c:v>
                </c:pt>
                <c:pt idx="12">
                  <c:v>28</c:v>
                </c:pt>
                <c:pt idx="13">
                  <c:v>28</c:v>
                </c:pt>
                <c:pt idx="14">
                  <c:v>23</c:v>
                </c:pt>
              </c:numCache>
            </c:numRef>
          </c:val>
          <c:smooth val="1"/>
          <c:extLst>
            <c:ext xmlns:c16="http://schemas.microsoft.com/office/drawing/2014/chart" uri="{C3380CC4-5D6E-409C-BE32-E72D297353CC}">
              <c16:uniqueId val="{00000001-A747-432E-B8DA-18BA9E9B63B8}"/>
            </c:ext>
          </c:extLst>
        </c:ser>
        <c:dLbls>
          <c:showLegendKey val="0"/>
          <c:showVal val="1"/>
          <c:showCatName val="0"/>
          <c:showSerName val="0"/>
          <c:showPercent val="0"/>
          <c:showBubbleSize val="0"/>
        </c:dLbls>
        <c:marker val="1"/>
        <c:smooth val="0"/>
        <c:axId val="-2027199368"/>
        <c:axId val="-2027244600"/>
      </c:lineChart>
      <c:catAx>
        <c:axId val="-2027199368"/>
        <c:scaling>
          <c:orientation val="minMax"/>
        </c:scaling>
        <c:delete val="0"/>
        <c:axPos val="b"/>
        <c:numFmt formatCode="General" sourceLinked="1"/>
        <c:majorTickMark val="none"/>
        <c:minorTickMark val="none"/>
        <c:tickLblPos val="nextTo"/>
        <c:spPr>
          <a:ln w="9675">
            <a:solidFill>
              <a:srgbClr val="C2B8B1"/>
            </a:solidFill>
            <a:prstDash val="solid"/>
          </a:ln>
        </c:spPr>
        <c:txPr>
          <a:bodyPr rot="0" vert="horz"/>
          <a:lstStyle/>
          <a:p>
            <a:pPr>
              <a:defRPr lang="en-US" sz="1000" b="0" i="0" u="none" strike="noStrike" baseline="0">
                <a:solidFill>
                  <a:srgbClr val="000000"/>
                </a:solidFill>
                <a:latin typeface="Calibri"/>
                <a:ea typeface="Arial"/>
                <a:cs typeface="Calibri"/>
              </a:defRPr>
            </a:pPr>
            <a:endParaRPr lang="it-IT"/>
          </a:p>
        </c:txPr>
        <c:crossAx val="-2027244600"/>
        <c:crossesAt val="0"/>
        <c:auto val="1"/>
        <c:lblAlgn val="ctr"/>
        <c:lblOffset val="100"/>
        <c:tickLblSkip val="1"/>
        <c:tickMarkSkip val="1"/>
        <c:noMultiLvlLbl val="0"/>
      </c:catAx>
      <c:valAx>
        <c:axId val="-2027244600"/>
        <c:scaling>
          <c:orientation val="minMax"/>
          <c:max val="60"/>
          <c:min val="0"/>
        </c:scaling>
        <c:delete val="1"/>
        <c:axPos val="l"/>
        <c:numFmt formatCode="0" sourceLinked="0"/>
        <c:majorTickMark val="out"/>
        <c:minorTickMark val="none"/>
        <c:tickLblPos val="nextTo"/>
        <c:crossAx val="-2027199368"/>
        <c:crosses val="autoZero"/>
        <c:crossBetween val="between"/>
        <c:majorUnit val="2"/>
      </c:valAx>
      <c:spPr>
        <a:noFill/>
        <a:ln w="25387">
          <a:noFill/>
        </a:ln>
      </c:spPr>
    </c:plotArea>
    <c:plotVisOnly val="1"/>
    <c:dispBlanksAs val="gap"/>
    <c:showDLblsOverMax val="0"/>
  </c:chart>
  <c:spPr>
    <a:noFill/>
    <a:ln w="9525" cmpd="sng">
      <a:noFill/>
    </a:ln>
  </c:spPr>
  <c:txPr>
    <a:bodyPr/>
    <a:lstStyle/>
    <a:p>
      <a:pPr>
        <a:defRPr sz="915" b="1" i="0" u="none" strike="noStrike" baseline="0">
          <a:solidFill>
            <a:srgbClr val="000000"/>
          </a:solidFill>
          <a:latin typeface="Arial"/>
          <a:ea typeface="Arial"/>
          <a:cs typeface="Arial"/>
        </a:defRPr>
      </a:pPr>
      <a:endParaRPr lang="it-IT"/>
    </a:p>
  </c:txPr>
  <c:externalData r:id="rId2">
    <c:autoUpdate val="0"/>
  </c:externalData>
</c:chartSpace>
</file>

<file path=ppt/charts/chart7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84533816574293E-3"/>
          <c:y val="8.7234215120870498E-2"/>
          <c:w val="0.97715516132176194"/>
          <c:h val="0.76874527766275802"/>
        </c:manualLayout>
      </c:layout>
      <c:lineChart>
        <c:grouping val="standard"/>
        <c:varyColors val="0"/>
        <c:ser>
          <c:idx val="0"/>
          <c:order val="0"/>
          <c:tx>
            <c:strRef>
              <c:f>Sheet1!$B$1</c:f>
              <c:strCache>
                <c:ptCount val="1"/>
                <c:pt idx="0">
                  <c:v>un miglioramento delle condizioni ambientali</c:v>
                </c:pt>
              </c:strCache>
            </c:strRef>
          </c:tx>
          <c:spPr>
            <a:ln w="317500" cap="rnd" cmpd="sng" algn="ctr">
              <a:solidFill>
                <a:srgbClr val="CA5817"/>
              </a:solidFill>
              <a:prstDash val="solid"/>
              <a:round/>
              <a:headEnd type="none" w="med" len="med"/>
              <a:tailEnd type="none" w="med" len="med"/>
            </a:ln>
            <a:effectLst/>
          </c:spPr>
          <c:marker>
            <c:symbol val="circle"/>
            <c:size val="25"/>
            <c:spPr>
              <a:solidFill>
                <a:srgbClr val="CA5817"/>
              </a:solidFill>
              <a:ln w="12700">
                <a:solidFill>
                  <a:schemeClr val="bg1"/>
                </a:solidFill>
                <a:prstDash val="solid"/>
              </a:ln>
              <a:effectLst/>
              <a:scene3d>
                <a:camera prst="orthographicFront"/>
                <a:lightRig rig="threePt" dir="t"/>
              </a:scene3d>
              <a:sp3d/>
            </c:spPr>
          </c:marker>
          <c:dLbls>
            <c:dLbl>
              <c:idx val="3"/>
              <c:layout>
                <c:manualLayout>
                  <c:x val="-4.0828838022441201E-2"/>
                  <c:y val="0.11384834734204401"/>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76BA-453E-8F02-833DCDB1E84A}"/>
                </c:ext>
              </c:extLst>
            </c:dLbl>
            <c:dLbl>
              <c:idx val="4"/>
              <c:layout>
                <c:manualLayout>
                  <c:x val="-4.3800069003075599E-2"/>
                  <c:y val="0.211432645063797"/>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76BA-453E-8F02-833DCDB1E84A}"/>
                </c:ext>
              </c:extLst>
            </c:dLbl>
            <c:dLbl>
              <c:idx val="5"/>
              <c:layout>
                <c:manualLayout>
                  <c:x val="-4.4525847217689103E-2"/>
                  <c:y val="-8.4655454522023308E-3"/>
                </c:manualLayout>
              </c:layout>
              <c:spPr/>
              <c:txPr>
                <a:bodyPr/>
                <a:lstStyle/>
                <a:p>
                  <a:pPr>
                    <a:defRPr sz="1600" b="0">
                      <a:solidFill>
                        <a:srgbClr val="FFFFFF"/>
                      </a:solidFill>
                    </a:defRPr>
                  </a:pPr>
                  <a:endParaRPr lang="it-IT"/>
                </a:p>
              </c:txPr>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76BA-453E-8F02-833DCDB1E84A}"/>
                </c:ext>
              </c:extLst>
            </c:dLbl>
            <c:dLbl>
              <c:idx val="6"/>
              <c:layout>
                <c:manualLayout>
                  <c:x val="-3.9350034344342102E-2"/>
                  <c:y val="0.146376019704686"/>
                </c:manualLayout>
              </c:layout>
              <c:spPr/>
              <c:txPr>
                <a:bodyPr/>
                <a:lstStyle/>
                <a:p>
                  <a:pPr>
                    <a:defRPr sz="1600" b="0">
                      <a:solidFill>
                        <a:srgbClr val="FFFFFF"/>
                      </a:solidFill>
                    </a:defRPr>
                  </a:pPr>
                  <a:endParaRPr lang="it-IT"/>
                </a:p>
              </c:txPr>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76BA-453E-8F02-833DCDB1E84A}"/>
                </c:ext>
              </c:extLst>
            </c:dLbl>
            <c:dLbl>
              <c:idx val="8"/>
              <c:layout>
                <c:manualLayout>
                  <c:x val="-4.5278872681174698E-2"/>
                  <c:y val="-0.15721914632948999"/>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76BA-453E-8F02-833DCDB1E84A}"/>
                </c:ext>
              </c:extLst>
            </c:dLbl>
            <c:dLbl>
              <c:idx val="10"/>
              <c:layout>
                <c:manualLayout>
                  <c:x val="-4.6018274520224299E-2"/>
                  <c:y val="1.12873939362697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76BA-453E-8F02-833DCDB1E84A}"/>
                </c:ext>
              </c:extLst>
            </c:dLbl>
            <c:dLbl>
              <c:idx val="11"/>
              <c:layout>
                <c:manualLayout>
                  <c:x val="-4.0089436183391697E-2"/>
                  <c:y val="-1.2552772785677299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76BA-453E-8F02-833DCDB1E84A}"/>
                </c:ext>
              </c:extLst>
            </c:dLbl>
            <c:spPr>
              <a:noFill/>
              <a:ln>
                <a:noFill/>
              </a:ln>
              <a:effectLst/>
            </c:spPr>
            <c:txPr>
              <a:bodyPr/>
              <a:lstStyle/>
              <a:p>
                <a:pPr>
                  <a:defRPr sz="1600" b="0">
                    <a:solidFill>
                      <a:schemeClr val="bg1"/>
                    </a:solidFill>
                  </a:defRPr>
                </a:pPr>
                <a:endParaRPr lang="it-IT"/>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Sheet1!$A$2:$A$23</c:f>
              <c:strCache>
                <c:ptCount val="22"/>
                <c:pt idx="0">
                  <c:v>1997</c:v>
                </c:pt>
                <c:pt idx="1">
                  <c:v>1998</c:v>
                </c:pt>
                <c:pt idx="2">
                  <c:v>1999</c:v>
                </c:pt>
                <c:pt idx="3">
                  <c:v>2000</c:v>
                </c:pt>
                <c:pt idx="4">
                  <c:v>2002</c:v>
                </c:pt>
                <c:pt idx="5">
                  <c:v>2003</c:v>
                </c:pt>
                <c:pt idx="6">
                  <c:v>2004</c:v>
                </c:pt>
                <c:pt idx="7">
                  <c:v>2005</c:v>
                </c:pt>
                <c:pt idx="8">
                  <c:v>2007</c:v>
                </c:pt>
                <c:pt idx="9">
                  <c:v>2009</c:v>
                </c:pt>
                <c:pt idx="10">
                  <c:v>2010</c:v>
                </c:pt>
                <c:pt idx="11">
                  <c:v>2011</c:v>
                </c:pt>
                <c:pt idx="12">
                  <c:v>2012</c:v>
                </c:pt>
                <c:pt idx="13">
                  <c:v>2013</c:v>
                </c:pt>
                <c:pt idx="14">
                  <c:v>2014</c:v>
                </c:pt>
                <c:pt idx="15">
                  <c:v>2015</c:v>
                </c:pt>
                <c:pt idx="16">
                  <c:v>2016</c:v>
                </c:pt>
                <c:pt idx="17">
                  <c:v>2017</c:v>
                </c:pt>
                <c:pt idx="18">
                  <c:v>2018</c:v>
                </c:pt>
                <c:pt idx="19">
                  <c:v>2020</c:v>
                </c:pt>
                <c:pt idx="20">
                  <c:v>2021</c:v>
                </c:pt>
                <c:pt idx="21">
                  <c:v>2022</c:v>
                </c:pt>
              </c:strCache>
            </c:strRef>
          </c:cat>
          <c:val>
            <c:numRef>
              <c:f>Sheet1!$B$2:$B$23</c:f>
              <c:numCache>
                <c:formatCode>General</c:formatCode>
                <c:ptCount val="22"/>
                <c:pt idx="0">
                  <c:v>35</c:v>
                </c:pt>
                <c:pt idx="1">
                  <c:v>36</c:v>
                </c:pt>
                <c:pt idx="2">
                  <c:v>40</c:v>
                </c:pt>
                <c:pt idx="3">
                  <c:v>49</c:v>
                </c:pt>
                <c:pt idx="4">
                  <c:v>54</c:v>
                </c:pt>
                <c:pt idx="5">
                  <c:v>59</c:v>
                </c:pt>
                <c:pt idx="6">
                  <c:v>45</c:v>
                </c:pt>
                <c:pt idx="7">
                  <c:v>44</c:v>
                </c:pt>
                <c:pt idx="8">
                  <c:v>54</c:v>
                </c:pt>
                <c:pt idx="9">
                  <c:v>31</c:v>
                </c:pt>
                <c:pt idx="10">
                  <c:v>30</c:v>
                </c:pt>
                <c:pt idx="11">
                  <c:v>24</c:v>
                </c:pt>
                <c:pt idx="12">
                  <c:v>20</c:v>
                </c:pt>
                <c:pt idx="13">
                  <c:v>16</c:v>
                </c:pt>
                <c:pt idx="14">
                  <c:v>22</c:v>
                </c:pt>
                <c:pt idx="15">
                  <c:v>31</c:v>
                </c:pt>
                <c:pt idx="16">
                  <c:v>38</c:v>
                </c:pt>
                <c:pt idx="17">
                  <c:v>37</c:v>
                </c:pt>
                <c:pt idx="18">
                  <c:v>39</c:v>
                </c:pt>
                <c:pt idx="19">
                  <c:v>45</c:v>
                </c:pt>
                <c:pt idx="20">
                  <c:v>39</c:v>
                </c:pt>
                <c:pt idx="21">
                  <c:v>43</c:v>
                </c:pt>
              </c:numCache>
            </c:numRef>
          </c:val>
          <c:smooth val="1"/>
          <c:extLst>
            <c:ext xmlns:c16="http://schemas.microsoft.com/office/drawing/2014/chart" uri="{C3380CC4-5D6E-409C-BE32-E72D297353CC}">
              <c16:uniqueId val="{00000007-76BA-453E-8F02-833DCDB1E84A}"/>
            </c:ext>
          </c:extLst>
        </c:ser>
        <c:ser>
          <c:idx val="1"/>
          <c:order val="1"/>
          <c:tx>
            <c:strRef>
              <c:f>Sheet1!$C$1</c:f>
              <c:strCache>
                <c:ptCount val="1"/>
                <c:pt idx="0">
                  <c:v>una crescita dell'occupazione</c:v>
                </c:pt>
              </c:strCache>
            </c:strRef>
          </c:tx>
          <c:spPr>
            <a:ln w="317500" cmpd="sng">
              <a:solidFill>
                <a:srgbClr val="C2B8B1"/>
              </a:solidFill>
            </a:ln>
          </c:spPr>
          <c:marker>
            <c:symbol val="circle"/>
            <c:size val="25"/>
            <c:spPr>
              <a:solidFill>
                <a:srgbClr val="C2B8B1"/>
              </a:solidFill>
              <a:ln w="12700">
                <a:solidFill>
                  <a:schemeClr val="bg1"/>
                </a:solidFill>
              </a:ln>
            </c:spPr>
          </c:marker>
          <c:dLbls>
            <c:spPr>
              <a:noFill/>
              <a:ln>
                <a:noFill/>
              </a:ln>
              <a:effectLst/>
            </c:spPr>
            <c:txPr>
              <a:bodyPr/>
              <a:lstStyle/>
              <a:p>
                <a:pPr>
                  <a:defRPr sz="1600" b="0">
                    <a:solidFill>
                      <a:schemeClr val="tx1"/>
                    </a:solidFill>
                  </a:defRPr>
                </a:pPr>
                <a:endParaRPr lang="it-IT"/>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Sheet1!$A$2:$A$23</c:f>
              <c:strCache>
                <c:ptCount val="22"/>
                <c:pt idx="0">
                  <c:v>1997</c:v>
                </c:pt>
                <c:pt idx="1">
                  <c:v>1998</c:v>
                </c:pt>
                <c:pt idx="2">
                  <c:v>1999</c:v>
                </c:pt>
                <c:pt idx="3">
                  <c:v>2000</c:v>
                </c:pt>
                <c:pt idx="4">
                  <c:v>2002</c:v>
                </c:pt>
                <c:pt idx="5">
                  <c:v>2003</c:v>
                </c:pt>
                <c:pt idx="6">
                  <c:v>2004</c:v>
                </c:pt>
                <c:pt idx="7">
                  <c:v>2005</c:v>
                </c:pt>
                <c:pt idx="8">
                  <c:v>2007</c:v>
                </c:pt>
                <c:pt idx="9">
                  <c:v>2009</c:v>
                </c:pt>
                <c:pt idx="10">
                  <c:v>2010</c:v>
                </c:pt>
                <c:pt idx="11">
                  <c:v>2011</c:v>
                </c:pt>
                <c:pt idx="12">
                  <c:v>2012</c:v>
                </c:pt>
                <c:pt idx="13">
                  <c:v>2013</c:v>
                </c:pt>
                <c:pt idx="14">
                  <c:v>2014</c:v>
                </c:pt>
                <c:pt idx="15">
                  <c:v>2015</c:v>
                </c:pt>
                <c:pt idx="16">
                  <c:v>2016</c:v>
                </c:pt>
                <c:pt idx="17">
                  <c:v>2017</c:v>
                </c:pt>
                <c:pt idx="18">
                  <c:v>2018</c:v>
                </c:pt>
                <c:pt idx="19">
                  <c:v>2020</c:v>
                </c:pt>
                <c:pt idx="20">
                  <c:v>2021</c:v>
                </c:pt>
                <c:pt idx="21">
                  <c:v>2022</c:v>
                </c:pt>
              </c:strCache>
            </c:strRef>
          </c:cat>
          <c:val>
            <c:numRef>
              <c:f>Sheet1!$C$2:$C$23</c:f>
              <c:numCache>
                <c:formatCode>General</c:formatCode>
                <c:ptCount val="22"/>
                <c:pt idx="0">
                  <c:v>65</c:v>
                </c:pt>
                <c:pt idx="1">
                  <c:v>64</c:v>
                </c:pt>
                <c:pt idx="2">
                  <c:v>60</c:v>
                </c:pt>
                <c:pt idx="3">
                  <c:v>51</c:v>
                </c:pt>
                <c:pt idx="4">
                  <c:v>46</c:v>
                </c:pt>
                <c:pt idx="5">
                  <c:v>41</c:v>
                </c:pt>
                <c:pt idx="6">
                  <c:v>55</c:v>
                </c:pt>
                <c:pt idx="7">
                  <c:v>56</c:v>
                </c:pt>
                <c:pt idx="8">
                  <c:v>46</c:v>
                </c:pt>
                <c:pt idx="9">
                  <c:v>69</c:v>
                </c:pt>
                <c:pt idx="10">
                  <c:v>70</c:v>
                </c:pt>
                <c:pt idx="11">
                  <c:v>76</c:v>
                </c:pt>
                <c:pt idx="12">
                  <c:v>80</c:v>
                </c:pt>
                <c:pt idx="13">
                  <c:v>84</c:v>
                </c:pt>
                <c:pt idx="14">
                  <c:v>78</c:v>
                </c:pt>
                <c:pt idx="15">
                  <c:v>69</c:v>
                </c:pt>
                <c:pt idx="16">
                  <c:v>62</c:v>
                </c:pt>
                <c:pt idx="17">
                  <c:v>63</c:v>
                </c:pt>
                <c:pt idx="18">
                  <c:v>61</c:v>
                </c:pt>
                <c:pt idx="19">
                  <c:v>55</c:v>
                </c:pt>
                <c:pt idx="20">
                  <c:v>61</c:v>
                </c:pt>
                <c:pt idx="21">
                  <c:v>57</c:v>
                </c:pt>
              </c:numCache>
            </c:numRef>
          </c:val>
          <c:smooth val="0"/>
          <c:extLst>
            <c:ext xmlns:c16="http://schemas.microsoft.com/office/drawing/2014/chart" uri="{C3380CC4-5D6E-409C-BE32-E72D297353CC}">
              <c16:uniqueId val="{00000008-76BA-453E-8F02-833DCDB1E84A}"/>
            </c:ext>
          </c:extLst>
        </c:ser>
        <c:dLbls>
          <c:showLegendKey val="0"/>
          <c:showVal val="1"/>
          <c:showCatName val="0"/>
          <c:showSerName val="0"/>
          <c:showPercent val="0"/>
          <c:showBubbleSize val="0"/>
        </c:dLbls>
        <c:marker val="1"/>
        <c:smooth val="0"/>
        <c:axId val="2113515912"/>
        <c:axId val="2113495640"/>
      </c:lineChart>
      <c:catAx>
        <c:axId val="2113515912"/>
        <c:scaling>
          <c:orientation val="minMax"/>
        </c:scaling>
        <c:delete val="0"/>
        <c:axPos val="b"/>
        <c:numFmt formatCode="General" sourceLinked="1"/>
        <c:majorTickMark val="none"/>
        <c:minorTickMark val="none"/>
        <c:tickLblPos val="nextTo"/>
        <c:spPr>
          <a:ln w="9675">
            <a:solidFill>
              <a:srgbClr val="C2B8B1"/>
            </a:solidFill>
            <a:prstDash val="solid"/>
          </a:ln>
        </c:spPr>
        <c:txPr>
          <a:bodyPr rot="0" vert="horz"/>
          <a:lstStyle/>
          <a:p>
            <a:pPr>
              <a:defRPr sz="1100" b="0"/>
            </a:pPr>
            <a:endParaRPr lang="it-IT"/>
          </a:p>
        </c:txPr>
        <c:crossAx val="2113495640"/>
        <c:crossesAt val="0"/>
        <c:auto val="1"/>
        <c:lblAlgn val="ctr"/>
        <c:lblOffset val="100"/>
        <c:tickLblSkip val="1"/>
        <c:tickMarkSkip val="1"/>
        <c:noMultiLvlLbl val="0"/>
      </c:catAx>
      <c:valAx>
        <c:axId val="2113495640"/>
        <c:scaling>
          <c:orientation val="minMax"/>
          <c:max val="100"/>
          <c:min val="0"/>
        </c:scaling>
        <c:delete val="1"/>
        <c:axPos val="l"/>
        <c:numFmt formatCode="0" sourceLinked="0"/>
        <c:majorTickMark val="out"/>
        <c:minorTickMark val="none"/>
        <c:tickLblPos val="nextTo"/>
        <c:crossAx val="2113515912"/>
        <c:crosses val="autoZero"/>
        <c:crossBetween val="between"/>
        <c:majorUnit val="2"/>
      </c:valAx>
      <c:spPr>
        <a:noFill/>
        <a:ln w="25387">
          <a:noFill/>
        </a:ln>
      </c:spPr>
    </c:plotArea>
    <c:legend>
      <c:legendPos val="r"/>
      <c:layout>
        <c:manualLayout>
          <c:xMode val="edge"/>
          <c:yMode val="edge"/>
          <c:x val="0"/>
          <c:y val="2.9160032271972401E-3"/>
          <c:w val="0.93393462034277297"/>
          <c:h val="0.13034205729555701"/>
        </c:manualLayout>
      </c:layout>
      <c:overlay val="0"/>
      <c:spPr>
        <a:noFill/>
        <a:ln>
          <a:noFill/>
        </a:ln>
      </c:spPr>
      <c:txPr>
        <a:bodyPr/>
        <a:lstStyle/>
        <a:p>
          <a:pPr>
            <a:defRPr sz="1200" b="0"/>
          </a:pPr>
          <a:endParaRPr lang="it-IT"/>
        </a:p>
      </c:txPr>
    </c:legend>
    <c:plotVisOnly val="1"/>
    <c:dispBlanksAs val="gap"/>
    <c:showDLblsOverMax val="0"/>
  </c:chart>
  <c:spPr>
    <a:noFill/>
    <a:ln>
      <a:noFill/>
    </a:ln>
  </c:spPr>
  <c:txPr>
    <a:bodyPr/>
    <a:lstStyle/>
    <a:p>
      <a:pPr>
        <a:defRPr sz="915" b="1" i="0" u="none" strike="noStrike" baseline="0">
          <a:solidFill>
            <a:srgbClr val="000000"/>
          </a:solidFill>
          <a:latin typeface="Calibri"/>
          <a:ea typeface="Arial"/>
          <a:cs typeface="Calibri"/>
        </a:defRPr>
      </a:pPr>
      <a:endParaRPr lang="it-IT"/>
    </a:p>
  </c:txPr>
  <c:externalData r:id="rId1">
    <c:autoUpdate val="0"/>
  </c:externalData>
</c:chartSpace>
</file>

<file path=ppt/charts/chart7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it-IT"/>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4773672197579202E-2"/>
          <c:y val="6.8689171881793507E-2"/>
          <c:w val="0.93401262992707501"/>
          <c:h val="0.72233654733354702"/>
        </c:manualLayout>
      </c:layout>
      <c:lineChart>
        <c:grouping val="standard"/>
        <c:varyColors val="0"/>
        <c:ser>
          <c:idx val="0"/>
          <c:order val="0"/>
          <c:spPr>
            <a:ln w="317500" cap="rnd" cmpd="sng" algn="ctr">
              <a:solidFill>
                <a:srgbClr val="CB5818"/>
              </a:solidFill>
              <a:prstDash val="solid"/>
              <a:round/>
              <a:headEnd type="none" w="med" len="med"/>
              <a:tailEnd type="none" w="med" len="med"/>
            </a:ln>
            <a:effectLst/>
          </c:spPr>
          <c:marker>
            <c:symbol val="circle"/>
            <c:size val="25"/>
            <c:spPr>
              <a:solidFill>
                <a:srgbClr val="CA5817"/>
              </a:solidFill>
              <a:ln>
                <a:solidFill>
                  <a:sysClr val="window" lastClr="FFFFFF"/>
                </a:solidFill>
                <a:prstDash val="solid"/>
              </a:ln>
              <a:effectLst/>
              <a:scene3d>
                <a:camera prst="orthographicFront"/>
                <a:lightRig rig="threePt" dir="t"/>
              </a:scene3d>
              <a:sp3d/>
            </c:spPr>
          </c:marker>
          <c:dPt>
            <c:idx val="14"/>
            <c:bubble3D val="0"/>
            <c:extLst>
              <c:ext xmlns:c16="http://schemas.microsoft.com/office/drawing/2014/chart" uri="{C3380CC4-5D6E-409C-BE32-E72D297353CC}">
                <c16:uniqueId val="{00000000-1233-422D-8486-5110D580049D}"/>
              </c:ext>
            </c:extLst>
          </c:dPt>
          <c:dLbls>
            <c:spPr>
              <a:noFill/>
              <a:ln w="19350">
                <a:noFill/>
              </a:ln>
            </c:spPr>
            <c:txPr>
              <a:bodyPr/>
              <a:lstStyle/>
              <a:p>
                <a:pPr>
                  <a:defRPr lang="en-US" sz="1400" b="0" i="0" u="none" strike="noStrike" baseline="0">
                    <a:solidFill>
                      <a:schemeClr val="bg1"/>
                    </a:solidFill>
                    <a:latin typeface="Calibri"/>
                    <a:ea typeface="Helvetica Neue"/>
                    <a:cs typeface="Calibri"/>
                  </a:defRPr>
                </a:pPr>
                <a:endParaRPr lang="it-IT"/>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Sheet1!$A$2:$A$16</c:f>
              <c:strCache>
                <c:ptCount val="15"/>
                <c:pt idx="0">
                  <c:v>2007</c:v>
                </c:pt>
                <c:pt idx="1">
                  <c:v>2009</c:v>
                </c:pt>
                <c:pt idx="2">
                  <c:v>2010</c:v>
                </c:pt>
                <c:pt idx="3">
                  <c:v>2011</c:v>
                </c:pt>
                <c:pt idx="4">
                  <c:v>2012</c:v>
                </c:pt>
                <c:pt idx="5">
                  <c:v>2013</c:v>
                </c:pt>
                <c:pt idx="6">
                  <c:v>2014</c:v>
                </c:pt>
                <c:pt idx="7">
                  <c:v>2015</c:v>
                </c:pt>
                <c:pt idx="8">
                  <c:v>2016</c:v>
                </c:pt>
                <c:pt idx="9">
                  <c:v>2017</c:v>
                </c:pt>
                <c:pt idx="10">
                  <c:v>2018</c:v>
                </c:pt>
                <c:pt idx="11">
                  <c:v>2019</c:v>
                </c:pt>
                <c:pt idx="12">
                  <c:v>2020</c:v>
                </c:pt>
                <c:pt idx="13">
                  <c:v>2021</c:v>
                </c:pt>
                <c:pt idx="14">
                  <c:v>2022</c:v>
                </c:pt>
              </c:strCache>
            </c:strRef>
          </c:cat>
          <c:val>
            <c:numRef>
              <c:f>Sheet1!$B$2:$B$16</c:f>
              <c:numCache>
                <c:formatCode>General</c:formatCode>
                <c:ptCount val="15"/>
                <c:pt idx="0">
                  <c:v>35</c:v>
                </c:pt>
                <c:pt idx="1">
                  <c:v>31</c:v>
                </c:pt>
                <c:pt idx="2">
                  <c:v>30</c:v>
                </c:pt>
                <c:pt idx="3">
                  <c:v>30</c:v>
                </c:pt>
                <c:pt idx="4">
                  <c:v>24</c:v>
                </c:pt>
                <c:pt idx="5">
                  <c:v>28</c:v>
                </c:pt>
                <c:pt idx="6">
                  <c:v>30</c:v>
                </c:pt>
                <c:pt idx="7">
                  <c:v>31</c:v>
                </c:pt>
                <c:pt idx="8">
                  <c:v>23</c:v>
                </c:pt>
                <c:pt idx="9">
                  <c:v>25</c:v>
                </c:pt>
                <c:pt idx="10">
                  <c:v>25</c:v>
                </c:pt>
                <c:pt idx="11">
                  <c:v>21</c:v>
                </c:pt>
                <c:pt idx="12">
                  <c:v>26</c:v>
                </c:pt>
                <c:pt idx="13">
                  <c:v>22</c:v>
                </c:pt>
                <c:pt idx="14">
                  <c:v>27</c:v>
                </c:pt>
              </c:numCache>
            </c:numRef>
          </c:val>
          <c:smooth val="1"/>
          <c:extLst>
            <c:ext xmlns:c16="http://schemas.microsoft.com/office/drawing/2014/chart" uri="{C3380CC4-5D6E-409C-BE32-E72D297353CC}">
              <c16:uniqueId val="{00000001-1233-422D-8486-5110D580049D}"/>
            </c:ext>
          </c:extLst>
        </c:ser>
        <c:dLbls>
          <c:showLegendKey val="0"/>
          <c:showVal val="1"/>
          <c:showCatName val="0"/>
          <c:showSerName val="0"/>
          <c:showPercent val="0"/>
          <c:showBubbleSize val="0"/>
        </c:dLbls>
        <c:marker val="1"/>
        <c:smooth val="0"/>
        <c:axId val="-2027097096"/>
        <c:axId val="-2027099448"/>
      </c:lineChart>
      <c:catAx>
        <c:axId val="-2027097096"/>
        <c:scaling>
          <c:orientation val="minMax"/>
        </c:scaling>
        <c:delete val="0"/>
        <c:axPos val="b"/>
        <c:numFmt formatCode="General" sourceLinked="1"/>
        <c:majorTickMark val="none"/>
        <c:minorTickMark val="none"/>
        <c:tickLblPos val="nextTo"/>
        <c:spPr>
          <a:ln w="9675">
            <a:solidFill>
              <a:srgbClr val="C2B8B1"/>
            </a:solidFill>
            <a:prstDash val="solid"/>
          </a:ln>
        </c:spPr>
        <c:txPr>
          <a:bodyPr rot="0" vert="horz"/>
          <a:lstStyle/>
          <a:p>
            <a:pPr>
              <a:defRPr lang="en-US" sz="1000" b="0" i="0" u="none" strike="noStrike" baseline="0">
                <a:solidFill>
                  <a:srgbClr val="000000"/>
                </a:solidFill>
                <a:latin typeface="Calibri"/>
                <a:ea typeface="Arial"/>
                <a:cs typeface="Calibri"/>
              </a:defRPr>
            </a:pPr>
            <a:endParaRPr lang="it-IT"/>
          </a:p>
        </c:txPr>
        <c:crossAx val="-2027099448"/>
        <c:crossesAt val="0"/>
        <c:auto val="1"/>
        <c:lblAlgn val="ctr"/>
        <c:lblOffset val="100"/>
        <c:tickLblSkip val="1"/>
        <c:tickMarkSkip val="1"/>
        <c:noMultiLvlLbl val="0"/>
      </c:catAx>
      <c:valAx>
        <c:axId val="-2027099448"/>
        <c:scaling>
          <c:orientation val="minMax"/>
          <c:max val="60"/>
          <c:min val="0"/>
        </c:scaling>
        <c:delete val="1"/>
        <c:axPos val="l"/>
        <c:numFmt formatCode="0" sourceLinked="0"/>
        <c:majorTickMark val="out"/>
        <c:minorTickMark val="none"/>
        <c:tickLblPos val="nextTo"/>
        <c:crossAx val="-2027097096"/>
        <c:crosses val="autoZero"/>
        <c:crossBetween val="between"/>
        <c:majorUnit val="2"/>
      </c:valAx>
      <c:spPr>
        <a:noFill/>
        <a:ln w="25387">
          <a:noFill/>
        </a:ln>
      </c:spPr>
    </c:plotArea>
    <c:plotVisOnly val="1"/>
    <c:dispBlanksAs val="gap"/>
    <c:showDLblsOverMax val="0"/>
  </c:chart>
  <c:spPr>
    <a:noFill/>
    <a:ln w="9525" cmpd="sng">
      <a:noFill/>
    </a:ln>
  </c:spPr>
  <c:txPr>
    <a:bodyPr/>
    <a:lstStyle/>
    <a:p>
      <a:pPr>
        <a:defRPr sz="915" b="1" i="0" u="none" strike="noStrike" baseline="0">
          <a:solidFill>
            <a:srgbClr val="000000"/>
          </a:solidFill>
          <a:latin typeface="Arial"/>
          <a:ea typeface="Arial"/>
          <a:cs typeface="Arial"/>
        </a:defRPr>
      </a:pPr>
      <a:endParaRPr lang="it-IT"/>
    </a:p>
  </c:txPr>
  <c:externalData r:id="rId2">
    <c:autoUpdate val="0"/>
  </c:externalData>
</c:chartSpace>
</file>

<file path=ppt/charts/chart7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it-IT"/>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4773657114389497E-2"/>
          <c:y val="8.1182109497924801E-2"/>
          <c:w val="0.93401262992707501"/>
          <c:h val="0.72233654733354702"/>
        </c:manualLayout>
      </c:layout>
      <c:lineChart>
        <c:grouping val="standard"/>
        <c:varyColors val="0"/>
        <c:ser>
          <c:idx val="0"/>
          <c:order val="0"/>
          <c:spPr>
            <a:ln w="317500" cap="rnd" cmpd="sng" algn="ctr">
              <a:solidFill>
                <a:srgbClr val="CB5818"/>
              </a:solidFill>
              <a:prstDash val="solid"/>
              <a:round/>
              <a:headEnd type="none" w="med" len="med"/>
              <a:tailEnd type="none" w="med" len="med"/>
            </a:ln>
            <a:effectLst/>
          </c:spPr>
          <c:marker>
            <c:symbol val="circle"/>
            <c:size val="25"/>
            <c:spPr>
              <a:solidFill>
                <a:srgbClr val="CA5817"/>
              </a:solidFill>
              <a:ln>
                <a:solidFill>
                  <a:sysClr val="window" lastClr="FFFFFF"/>
                </a:solidFill>
                <a:prstDash val="solid"/>
              </a:ln>
              <a:effectLst/>
              <a:scene3d>
                <a:camera prst="orthographicFront"/>
                <a:lightRig rig="threePt" dir="t"/>
              </a:scene3d>
              <a:sp3d/>
            </c:spPr>
          </c:marker>
          <c:dPt>
            <c:idx val="14"/>
            <c:bubble3D val="0"/>
            <c:extLst>
              <c:ext xmlns:c16="http://schemas.microsoft.com/office/drawing/2014/chart" uri="{C3380CC4-5D6E-409C-BE32-E72D297353CC}">
                <c16:uniqueId val="{00000000-CE68-4568-90BC-8003F3330456}"/>
              </c:ext>
            </c:extLst>
          </c:dPt>
          <c:dLbls>
            <c:spPr>
              <a:noFill/>
              <a:ln w="19350">
                <a:noFill/>
              </a:ln>
            </c:spPr>
            <c:txPr>
              <a:bodyPr/>
              <a:lstStyle/>
              <a:p>
                <a:pPr>
                  <a:defRPr lang="en-US" sz="1400" b="0" i="0" u="none" strike="noStrike" baseline="0">
                    <a:solidFill>
                      <a:schemeClr val="bg1"/>
                    </a:solidFill>
                    <a:latin typeface="Calibri"/>
                    <a:ea typeface="Helvetica Neue"/>
                    <a:cs typeface="Calibri"/>
                  </a:defRPr>
                </a:pPr>
                <a:endParaRPr lang="it-IT"/>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Sheet1!$A$2:$A$16</c:f>
              <c:strCache>
                <c:ptCount val="15"/>
                <c:pt idx="0">
                  <c:v>2007</c:v>
                </c:pt>
                <c:pt idx="1">
                  <c:v>2009</c:v>
                </c:pt>
                <c:pt idx="2">
                  <c:v>2010</c:v>
                </c:pt>
                <c:pt idx="3">
                  <c:v>2011</c:v>
                </c:pt>
                <c:pt idx="4">
                  <c:v>2012</c:v>
                </c:pt>
                <c:pt idx="5">
                  <c:v>2013</c:v>
                </c:pt>
                <c:pt idx="6">
                  <c:v>2014</c:v>
                </c:pt>
                <c:pt idx="7">
                  <c:v>2015</c:v>
                </c:pt>
                <c:pt idx="8">
                  <c:v>2016</c:v>
                </c:pt>
                <c:pt idx="9">
                  <c:v>2017</c:v>
                </c:pt>
                <c:pt idx="10">
                  <c:v>2018</c:v>
                </c:pt>
                <c:pt idx="11">
                  <c:v>2019</c:v>
                </c:pt>
                <c:pt idx="12">
                  <c:v>2020</c:v>
                </c:pt>
                <c:pt idx="13">
                  <c:v>2021</c:v>
                </c:pt>
                <c:pt idx="14">
                  <c:v>2022</c:v>
                </c:pt>
              </c:strCache>
            </c:strRef>
          </c:cat>
          <c:val>
            <c:numRef>
              <c:f>Sheet1!$B$2:$B$16</c:f>
              <c:numCache>
                <c:formatCode>General</c:formatCode>
                <c:ptCount val="15"/>
                <c:pt idx="0">
                  <c:v>47</c:v>
                </c:pt>
                <c:pt idx="1">
                  <c:v>49</c:v>
                </c:pt>
                <c:pt idx="2">
                  <c:v>37</c:v>
                </c:pt>
                <c:pt idx="3">
                  <c:v>40</c:v>
                </c:pt>
                <c:pt idx="4">
                  <c:v>34</c:v>
                </c:pt>
                <c:pt idx="5">
                  <c:v>37</c:v>
                </c:pt>
                <c:pt idx="6">
                  <c:v>35</c:v>
                </c:pt>
                <c:pt idx="7">
                  <c:v>34</c:v>
                </c:pt>
                <c:pt idx="8">
                  <c:v>24</c:v>
                </c:pt>
                <c:pt idx="9">
                  <c:v>26</c:v>
                </c:pt>
                <c:pt idx="10">
                  <c:v>27</c:v>
                </c:pt>
                <c:pt idx="11">
                  <c:v>34</c:v>
                </c:pt>
                <c:pt idx="12">
                  <c:v>30</c:v>
                </c:pt>
                <c:pt idx="13">
                  <c:v>33</c:v>
                </c:pt>
                <c:pt idx="14">
                  <c:v>31</c:v>
                </c:pt>
              </c:numCache>
            </c:numRef>
          </c:val>
          <c:smooth val="1"/>
          <c:extLst>
            <c:ext xmlns:c16="http://schemas.microsoft.com/office/drawing/2014/chart" uri="{C3380CC4-5D6E-409C-BE32-E72D297353CC}">
              <c16:uniqueId val="{00000001-CE68-4568-90BC-8003F3330456}"/>
            </c:ext>
          </c:extLst>
        </c:ser>
        <c:dLbls>
          <c:showLegendKey val="0"/>
          <c:showVal val="1"/>
          <c:showCatName val="0"/>
          <c:showSerName val="0"/>
          <c:showPercent val="0"/>
          <c:showBubbleSize val="0"/>
        </c:dLbls>
        <c:marker val="1"/>
        <c:smooth val="0"/>
        <c:axId val="-2144461640"/>
        <c:axId val="-2144451848"/>
      </c:lineChart>
      <c:catAx>
        <c:axId val="-2144461640"/>
        <c:scaling>
          <c:orientation val="minMax"/>
        </c:scaling>
        <c:delete val="0"/>
        <c:axPos val="b"/>
        <c:numFmt formatCode="General" sourceLinked="1"/>
        <c:majorTickMark val="none"/>
        <c:minorTickMark val="none"/>
        <c:tickLblPos val="nextTo"/>
        <c:spPr>
          <a:ln w="9675">
            <a:solidFill>
              <a:srgbClr val="C2B8B1"/>
            </a:solidFill>
            <a:prstDash val="solid"/>
          </a:ln>
        </c:spPr>
        <c:txPr>
          <a:bodyPr rot="0" vert="horz"/>
          <a:lstStyle/>
          <a:p>
            <a:pPr>
              <a:defRPr lang="en-US" sz="1000" b="0" i="0" u="none" strike="noStrike" baseline="0">
                <a:solidFill>
                  <a:srgbClr val="000000"/>
                </a:solidFill>
                <a:latin typeface="Calibri"/>
                <a:ea typeface="Arial"/>
                <a:cs typeface="Calibri"/>
              </a:defRPr>
            </a:pPr>
            <a:endParaRPr lang="it-IT"/>
          </a:p>
        </c:txPr>
        <c:crossAx val="-2144451848"/>
        <c:crossesAt val="0"/>
        <c:auto val="1"/>
        <c:lblAlgn val="ctr"/>
        <c:lblOffset val="100"/>
        <c:tickLblSkip val="1"/>
        <c:tickMarkSkip val="1"/>
        <c:noMultiLvlLbl val="0"/>
      </c:catAx>
      <c:valAx>
        <c:axId val="-2144451848"/>
        <c:scaling>
          <c:orientation val="minMax"/>
          <c:max val="70"/>
          <c:min val="10"/>
        </c:scaling>
        <c:delete val="1"/>
        <c:axPos val="l"/>
        <c:numFmt formatCode="0" sourceLinked="0"/>
        <c:majorTickMark val="out"/>
        <c:minorTickMark val="none"/>
        <c:tickLblPos val="nextTo"/>
        <c:crossAx val="-2144461640"/>
        <c:crosses val="autoZero"/>
        <c:crossBetween val="between"/>
        <c:majorUnit val="2"/>
      </c:valAx>
      <c:spPr>
        <a:noFill/>
        <a:ln w="25387">
          <a:noFill/>
        </a:ln>
      </c:spPr>
    </c:plotArea>
    <c:plotVisOnly val="1"/>
    <c:dispBlanksAs val="gap"/>
    <c:showDLblsOverMax val="0"/>
  </c:chart>
  <c:spPr>
    <a:noFill/>
    <a:ln w="9525" cmpd="sng">
      <a:noFill/>
    </a:ln>
  </c:spPr>
  <c:txPr>
    <a:bodyPr/>
    <a:lstStyle/>
    <a:p>
      <a:pPr>
        <a:defRPr sz="915" b="1" i="0" u="none" strike="noStrike" baseline="0">
          <a:solidFill>
            <a:srgbClr val="000000"/>
          </a:solidFill>
          <a:latin typeface="Arial"/>
          <a:ea typeface="Arial"/>
          <a:cs typeface="Arial"/>
        </a:defRPr>
      </a:pPr>
      <a:endParaRPr lang="it-IT"/>
    </a:p>
  </c:txPr>
  <c:externalData r:id="rId2">
    <c:autoUpdate val="0"/>
  </c:externalData>
</c:chartSpace>
</file>

<file path=ppt/charts/chart7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it-IT"/>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5.9520475945568002E-2"/>
          <c:y val="0.13115265287814001"/>
          <c:w val="0.86705063374856495"/>
          <c:h val="0.67236576253646996"/>
        </c:manualLayout>
      </c:layout>
      <c:lineChart>
        <c:grouping val="standard"/>
        <c:varyColors val="0"/>
        <c:ser>
          <c:idx val="0"/>
          <c:order val="0"/>
          <c:spPr>
            <a:ln w="317500" cap="rnd" cmpd="sng" algn="ctr">
              <a:solidFill>
                <a:srgbClr val="CB5818"/>
              </a:solidFill>
              <a:prstDash val="solid"/>
              <a:round/>
              <a:headEnd type="none" w="med" len="med"/>
              <a:tailEnd type="none" w="med" len="med"/>
            </a:ln>
            <a:effectLst/>
          </c:spPr>
          <c:marker>
            <c:symbol val="circle"/>
            <c:size val="25"/>
            <c:spPr>
              <a:solidFill>
                <a:srgbClr val="CA5817"/>
              </a:solidFill>
              <a:ln>
                <a:solidFill>
                  <a:sysClr val="window" lastClr="FFFFFF"/>
                </a:solidFill>
                <a:prstDash val="solid"/>
              </a:ln>
              <a:effectLst/>
              <a:scene3d>
                <a:camera prst="orthographicFront"/>
                <a:lightRig rig="threePt" dir="t"/>
              </a:scene3d>
              <a:sp3d/>
            </c:spPr>
          </c:marker>
          <c:dPt>
            <c:idx val="14"/>
            <c:bubble3D val="0"/>
            <c:extLst>
              <c:ext xmlns:c16="http://schemas.microsoft.com/office/drawing/2014/chart" uri="{C3380CC4-5D6E-409C-BE32-E72D297353CC}">
                <c16:uniqueId val="{00000000-725F-42D7-9206-FF4B747EE081}"/>
              </c:ext>
            </c:extLst>
          </c:dPt>
          <c:dLbls>
            <c:spPr>
              <a:noFill/>
              <a:ln w="19350">
                <a:noFill/>
              </a:ln>
            </c:spPr>
            <c:txPr>
              <a:bodyPr/>
              <a:lstStyle/>
              <a:p>
                <a:pPr>
                  <a:defRPr lang="en-US" sz="1400" b="0" i="0" u="none" strike="noStrike" baseline="0">
                    <a:solidFill>
                      <a:schemeClr val="bg1"/>
                    </a:solidFill>
                    <a:latin typeface="Calibri"/>
                    <a:ea typeface="Helvetica Neue"/>
                    <a:cs typeface="Calibri"/>
                  </a:defRPr>
                </a:pPr>
                <a:endParaRPr lang="it-IT"/>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Sheet1!$A$2:$A$13</c:f>
              <c:strCache>
                <c:ptCount val="12"/>
                <c:pt idx="0">
                  <c:v>2011</c:v>
                </c:pt>
                <c:pt idx="1">
                  <c:v>2012</c:v>
                </c:pt>
                <c:pt idx="2">
                  <c:v>2013</c:v>
                </c:pt>
                <c:pt idx="3">
                  <c:v>2014</c:v>
                </c:pt>
                <c:pt idx="4">
                  <c:v>2015</c:v>
                </c:pt>
                <c:pt idx="5">
                  <c:v>2016</c:v>
                </c:pt>
                <c:pt idx="6">
                  <c:v>2017</c:v>
                </c:pt>
                <c:pt idx="7">
                  <c:v>2018</c:v>
                </c:pt>
                <c:pt idx="8">
                  <c:v>2019</c:v>
                </c:pt>
                <c:pt idx="9">
                  <c:v>2020</c:v>
                </c:pt>
                <c:pt idx="10">
                  <c:v>2021</c:v>
                </c:pt>
                <c:pt idx="11">
                  <c:v>2022</c:v>
                </c:pt>
              </c:strCache>
            </c:strRef>
          </c:cat>
          <c:val>
            <c:numRef>
              <c:f>Sheet1!$B$2:$B$13</c:f>
              <c:numCache>
                <c:formatCode>General</c:formatCode>
                <c:ptCount val="12"/>
                <c:pt idx="0">
                  <c:v>67</c:v>
                </c:pt>
                <c:pt idx="1">
                  <c:v>69</c:v>
                </c:pt>
                <c:pt idx="2">
                  <c:v>69</c:v>
                </c:pt>
                <c:pt idx="3">
                  <c:v>68</c:v>
                </c:pt>
                <c:pt idx="4">
                  <c:v>67</c:v>
                </c:pt>
                <c:pt idx="5">
                  <c:v>68</c:v>
                </c:pt>
                <c:pt idx="6">
                  <c:v>70</c:v>
                </c:pt>
                <c:pt idx="7">
                  <c:v>69</c:v>
                </c:pt>
                <c:pt idx="8">
                  <c:v>74</c:v>
                </c:pt>
                <c:pt idx="9">
                  <c:v>64</c:v>
                </c:pt>
                <c:pt idx="10">
                  <c:v>66</c:v>
                </c:pt>
                <c:pt idx="11">
                  <c:v>67</c:v>
                </c:pt>
              </c:numCache>
            </c:numRef>
          </c:val>
          <c:smooth val="1"/>
          <c:extLst>
            <c:ext xmlns:c16="http://schemas.microsoft.com/office/drawing/2014/chart" uri="{C3380CC4-5D6E-409C-BE32-E72D297353CC}">
              <c16:uniqueId val="{00000001-725F-42D7-9206-FF4B747EE081}"/>
            </c:ext>
          </c:extLst>
        </c:ser>
        <c:dLbls>
          <c:showLegendKey val="0"/>
          <c:showVal val="1"/>
          <c:showCatName val="0"/>
          <c:showSerName val="0"/>
          <c:showPercent val="0"/>
          <c:showBubbleSize val="0"/>
        </c:dLbls>
        <c:marker val="1"/>
        <c:smooth val="0"/>
        <c:axId val="-2144366808"/>
        <c:axId val="-2144357032"/>
      </c:lineChart>
      <c:catAx>
        <c:axId val="-2144366808"/>
        <c:scaling>
          <c:orientation val="minMax"/>
        </c:scaling>
        <c:delete val="0"/>
        <c:axPos val="b"/>
        <c:numFmt formatCode="General" sourceLinked="1"/>
        <c:majorTickMark val="none"/>
        <c:minorTickMark val="none"/>
        <c:tickLblPos val="nextTo"/>
        <c:spPr>
          <a:ln w="9675">
            <a:solidFill>
              <a:srgbClr val="C2B8B1"/>
            </a:solidFill>
            <a:prstDash val="solid"/>
          </a:ln>
        </c:spPr>
        <c:txPr>
          <a:bodyPr rot="0" vert="horz"/>
          <a:lstStyle/>
          <a:p>
            <a:pPr>
              <a:defRPr lang="en-US" sz="1000" b="0" i="0" u="none" strike="noStrike" baseline="0">
                <a:solidFill>
                  <a:srgbClr val="000000"/>
                </a:solidFill>
                <a:latin typeface="Calibri"/>
                <a:ea typeface="Arial"/>
                <a:cs typeface="Calibri"/>
              </a:defRPr>
            </a:pPr>
            <a:endParaRPr lang="it-IT"/>
          </a:p>
        </c:txPr>
        <c:crossAx val="-2144357032"/>
        <c:crossesAt val="0"/>
        <c:auto val="1"/>
        <c:lblAlgn val="ctr"/>
        <c:lblOffset val="100"/>
        <c:tickLblSkip val="1"/>
        <c:tickMarkSkip val="1"/>
        <c:noMultiLvlLbl val="0"/>
      </c:catAx>
      <c:valAx>
        <c:axId val="-2144357032"/>
        <c:scaling>
          <c:orientation val="minMax"/>
          <c:max val="100"/>
          <c:min val="40"/>
        </c:scaling>
        <c:delete val="1"/>
        <c:axPos val="l"/>
        <c:numFmt formatCode="0" sourceLinked="0"/>
        <c:majorTickMark val="out"/>
        <c:minorTickMark val="none"/>
        <c:tickLblPos val="nextTo"/>
        <c:crossAx val="-2144366808"/>
        <c:crosses val="autoZero"/>
        <c:crossBetween val="between"/>
        <c:majorUnit val="2"/>
      </c:valAx>
      <c:spPr>
        <a:noFill/>
        <a:ln w="25387">
          <a:noFill/>
        </a:ln>
      </c:spPr>
    </c:plotArea>
    <c:plotVisOnly val="1"/>
    <c:dispBlanksAs val="gap"/>
    <c:showDLblsOverMax val="0"/>
  </c:chart>
  <c:spPr>
    <a:noFill/>
    <a:ln w="9525" cmpd="sng">
      <a:noFill/>
    </a:ln>
  </c:spPr>
  <c:txPr>
    <a:bodyPr/>
    <a:lstStyle/>
    <a:p>
      <a:pPr>
        <a:defRPr sz="915" b="1" i="0" u="none" strike="noStrike" baseline="0">
          <a:solidFill>
            <a:srgbClr val="000000"/>
          </a:solidFill>
          <a:latin typeface="Arial"/>
          <a:ea typeface="Arial"/>
          <a:cs typeface="Arial"/>
        </a:defRPr>
      </a:pPr>
      <a:endParaRPr lang="it-IT"/>
    </a:p>
  </c:txPr>
  <c:externalData r:id="rId2">
    <c:autoUpdate val="0"/>
  </c:externalData>
</c:chartSpace>
</file>

<file path=ppt/charts/chart7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it-IT"/>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0464700042719501"/>
          <c:y val="8.1182109497924801E-2"/>
          <c:w val="0.80445577720953498"/>
          <c:h val="0.72233654733354702"/>
        </c:manualLayout>
      </c:layout>
      <c:lineChart>
        <c:grouping val="standard"/>
        <c:varyColors val="0"/>
        <c:ser>
          <c:idx val="0"/>
          <c:order val="0"/>
          <c:spPr>
            <a:ln w="317500" cap="rnd" cmpd="sng" algn="ctr">
              <a:solidFill>
                <a:srgbClr val="CB5818"/>
              </a:solidFill>
              <a:prstDash val="solid"/>
              <a:round/>
              <a:headEnd type="none" w="med" len="med"/>
              <a:tailEnd type="none" w="med" len="med"/>
            </a:ln>
            <a:effectLst/>
          </c:spPr>
          <c:marker>
            <c:symbol val="circle"/>
            <c:size val="25"/>
            <c:spPr>
              <a:solidFill>
                <a:srgbClr val="CA5817"/>
              </a:solidFill>
              <a:ln>
                <a:solidFill>
                  <a:sysClr val="window" lastClr="FFFFFF"/>
                </a:solidFill>
                <a:prstDash val="solid"/>
              </a:ln>
              <a:effectLst/>
              <a:scene3d>
                <a:camera prst="orthographicFront"/>
                <a:lightRig rig="threePt" dir="t"/>
              </a:scene3d>
              <a:sp3d/>
            </c:spPr>
          </c:marker>
          <c:dPt>
            <c:idx val="14"/>
            <c:bubble3D val="0"/>
            <c:extLst>
              <c:ext xmlns:c16="http://schemas.microsoft.com/office/drawing/2014/chart" uri="{C3380CC4-5D6E-409C-BE32-E72D297353CC}">
                <c16:uniqueId val="{00000000-E561-4E64-BFD1-F335586C9F60}"/>
              </c:ext>
            </c:extLst>
          </c:dPt>
          <c:dLbls>
            <c:spPr>
              <a:noFill/>
              <a:ln w="19350">
                <a:noFill/>
              </a:ln>
            </c:spPr>
            <c:txPr>
              <a:bodyPr/>
              <a:lstStyle/>
              <a:p>
                <a:pPr>
                  <a:defRPr lang="en-US" sz="1400" b="0" i="0" u="none" strike="noStrike" baseline="0">
                    <a:solidFill>
                      <a:schemeClr val="bg1"/>
                    </a:solidFill>
                    <a:latin typeface="Calibri"/>
                    <a:ea typeface="Helvetica Neue"/>
                    <a:cs typeface="Calibri"/>
                  </a:defRPr>
                </a:pPr>
                <a:endParaRPr lang="it-IT"/>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Sheet1!$A$2:$A$12</c:f>
              <c:strCache>
                <c:ptCount val="11"/>
                <c:pt idx="0">
                  <c:v>2010</c:v>
                </c:pt>
                <c:pt idx="1">
                  <c:v>2011</c:v>
                </c:pt>
                <c:pt idx="2">
                  <c:v>2012</c:v>
                </c:pt>
                <c:pt idx="3">
                  <c:v>2013</c:v>
                </c:pt>
                <c:pt idx="4">
                  <c:v>2014</c:v>
                </c:pt>
                <c:pt idx="5">
                  <c:v>2015</c:v>
                </c:pt>
                <c:pt idx="6">
                  <c:v>2016</c:v>
                </c:pt>
                <c:pt idx="7">
                  <c:v>2017</c:v>
                </c:pt>
                <c:pt idx="8">
                  <c:v>2018</c:v>
                </c:pt>
                <c:pt idx="9">
                  <c:v>2020</c:v>
                </c:pt>
                <c:pt idx="10">
                  <c:v>2022</c:v>
                </c:pt>
              </c:strCache>
            </c:strRef>
          </c:cat>
          <c:val>
            <c:numRef>
              <c:f>Sheet1!$B$2:$B$12</c:f>
              <c:numCache>
                <c:formatCode>General</c:formatCode>
                <c:ptCount val="11"/>
                <c:pt idx="0">
                  <c:v>28</c:v>
                </c:pt>
                <c:pt idx="1">
                  <c:v>29</c:v>
                </c:pt>
                <c:pt idx="2">
                  <c:v>28</c:v>
                </c:pt>
                <c:pt idx="3">
                  <c:v>29</c:v>
                </c:pt>
                <c:pt idx="4">
                  <c:v>28</c:v>
                </c:pt>
                <c:pt idx="5">
                  <c:v>23</c:v>
                </c:pt>
                <c:pt idx="6">
                  <c:v>19</c:v>
                </c:pt>
                <c:pt idx="7">
                  <c:v>21</c:v>
                </c:pt>
                <c:pt idx="8">
                  <c:v>17</c:v>
                </c:pt>
                <c:pt idx="9">
                  <c:v>22</c:v>
                </c:pt>
                <c:pt idx="10">
                  <c:v>26</c:v>
                </c:pt>
              </c:numCache>
            </c:numRef>
          </c:val>
          <c:smooth val="1"/>
          <c:extLst>
            <c:ext xmlns:c16="http://schemas.microsoft.com/office/drawing/2014/chart" uri="{C3380CC4-5D6E-409C-BE32-E72D297353CC}">
              <c16:uniqueId val="{00000001-E561-4E64-BFD1-F335586C9F60}"/>
            </c:ext>
          </c:extLst>
        </c:ser>
        <c:dLbls>
          <c:showLegendKey val="0"/>
          <c:showVal val="1"/>
          <c:showCatName val="0"/>
          <c:showSerName val="0"/>
          <c:showPercent val="0"/>
          <c:showBubbleSize val="0"/>
        </c:dLbls>
        <c:marker val="1"/>
        <c:smooth val="0"/>
        <c:axId val="-2091523656"/>
        <c:axId val="-2091513864"/>
      </c:lineChart>
      <c:catAx>
        <c:axId val="-2091523656"/>
        <c:scaling>
          <c:orientation val="minMax"/>
        </c:scaling>
        <c:delete val="0"/>
        <c:axPos val="b"/>
        <c:numFmt formatCode="General" sourceLinked="1"/>
        <c:majorTickMark val="none"/>
        <c:minorTickMark val="none"/>
        <c:tickLblPos val="nextTo"/>
        <c:spPr>
          <a:ln w="9675">
            <a:solidFill>
              <a:srgbClr val="C2B8B1"/>
            </a:solidFill>
            <a:prstDash val="solid"/>
          </a:ln>
        </c:spPr>
        <c:txPr>
          <a:bodyPr rot="0" vert="horz"/>
          <a:lstStyle/>
          <a:p>
            <a:pPr>
              <a:defRPr lang="en-US" sz="1000" b="0" i="0" u="none" strike="noStrike" baseline="0">
                <a:solidFill>
                  <a:srgbClr val="000000"/>
                </a:solidFill>
                <a:latin typeface="Calibri"/>
                <a:ea typeface="Arial"/>
                <a:cs typeface="Calibri"/>
              </a:defRPr>
            </a:pPr>
            <a:endParaRPr lang="it-IT"/>
          </a:p>
        </c:txPr>
        <c:crossAx val="-2091513864"/>
        <c:crossesAt val="0"/>
        <c:auto val="1"/>
        <c:lblAlgn val="ctr"/>
        <c:lblOffset val="100"/>
        <c:tickLblSkip val="1"/>
        <c:tickMarkSkip val="1"/>
        <c:noMultiLvlLbl val="0"/>
      </c:catAx>
      <c:valAx>
        <c:axId val="-2091513864"/>
        <c:scaling>
          <c:orientation val="minMax"/>
          <c:max val="100"/>
          <c:min val="0"/>
        </c:scaling>
        <c:delete val="1"/>
        <c:axPos val="l"/>
        <c:numFmt formatCode="0" sourceLinked="0"/>
        <c:majorTickMark val="out"/>
        <c:minorTickMark val="none"/>
        <c:tickLblPos val="nextTo"/>
        <c:crossAx val="-2091523656"/>
        <c:crosses val="autoZero"/>
        <c:crossBetween val="between"/>
        <c:majorUnit val="2"/>
      </c:valAx>
      <c:spPr>
        <a:noFill/>
        <a:ln w="25387">
          <a:noFill/>
        </a:ln>
      </c:spPr>
    </c:plotArea>
    <c:plotVisOnly val="1"/>
    <c:dispBlanksAs val="gap"/>
    <c:showDLblsOverMax val="0"/>
  </c:chart>
  <c:spPr>
    <a:noFill/>
    <a:ln w="9525" cmpd="sng">
      <a:noFill/>
    </a:ln>
  </c:spPr>
  <c:txPr>
    <a:bodyPr/>
    <a:lstStyle/>
    <a:p>
      <a:pPr>
        <a:defRPr sz="915" b="1" i="0" u="none" strike="noStrike" baseline="0">
          <a:solidFill>
            <a:srgbClr val="000000"/>
          </a:solidFill>
          <a:latin typeface="Arial"/>
          <a:ea typeface="Arial"/>
          <a:cs typeface="Arial"/>
        </a:defRPr>
      </a:pPr>
      <a:endParaRPr lang="it-IT"/>
    </a:p>
  </c:txPr>
  <c:externalData r:id="rId2">
    <c:autoUpdate val="0"/>
  </c:externalData>
</c:chartSpace>
</file>

<file path=ppt/charts/chart7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7.9310933736022701E-2"/>
          <c:y val="0.36250685424196499"/>
          <c:w val="0.87850609427246196"/>
          <c:h val="0.50071293943306805"/>
        </c:manualLayout>
      </c:layout>
      <c:barChart>
        <c:barDir val="col"/>
        <c:grouping val="clustered"/>
        <c:varyColors val="0"/>
        <c:ser>
          <c:idx val="0"/>
          <c:order val="0"/>
          <c:tx>
            <c:strRef>
              <c:f>Foglio1!$B$1</c:f>
              <c:strCache>
                <c:ptCount val="1"/>
                <c:pt idx="0">
                  <c:v>Serie 1</c:v>
                </c:pt>
              </c:strCache>
            </c:strRef>
          </c:tx>
          <c:spPr>
            <a:solidFill>
              <a:srgbClr val="F5910F"/>
            </a:solidFill>
            <a:ln>
              <a:solidFill>
                <a:srgbClr val="F5910F"/>
              </a:solidFill>
            </a:ln>
          </c:spPr>
          <c:invertIfNegative val="0"/>
          <c:dPt>
            <c:idx val="0"/>
            <c:invertIfNegative val="0"/>
            <c:bubble3D val="0"/>
            <c:extLst>
              <c:ext xmlns:c16="http://schemas.microsoft.com/office/drawing/2014/chart" uri="{C3380CC4-5D6E-409C-BE32-E72D297353CC}">
                <c16:uniqueId val="{00000000-AA65-4BDD-895C-5333B05682D3}"/>
              </c:ext>
            </c:extLst>
          </c:dPt>
          <c:dPt>
            <c:idx val="1"/>
            <c:invertIfNegative val="0"/>
            <c:bubble3D val="0"/>
            <c:extLst>
              <c:ext xmlns:c16="http://schemas.microsoft.com/office/drawing/2014/chart" uri="{C3380CC4-5D6E-409C-BE32-E72D297353CC}">
                <c16:uniqueId val="{00000001-AA65-4BDD-895C-5333B05682D3}"/>
              </c:ext>
            </c:extLst>
          </c:dPt>
          <c:dPt>
            <c:idx val="2"/>
            <c:invertIfNegative val="0"/>
            <c:bubble3D val="0"/>
            <c:extLst>
              <c:ext xmlns:c16="http://schemas.microsoft.com/office/drawing/2014/chart" uri="{C3380CC4-5D6E-409C-BE32-E72D297353CC}">
                <c16:uniqueId val="{00000002-AA65-4BDD-895C-5333B05682D3}"/>
              </c:ext>
            </c:extLst>
          </c:dPt>
          <c:dPt>
            <c:idx val="3"/>
            <c:invertIfNegative val="0"/>
            <c:bubble3D val="0"/>
            <c:extLst>
              <c:ext xmlns:c16="http://schemas.microsoft.com/office/drawing/2014/chart" uri="{C3380CC4-5D6E-409C-BE32-E72D297353CC}">
                <c16:uniqueId val="{00000003-AA65-4BDD-895C-5333B05682D3}"/>
              </c:ext>
            </c:extLst>
          </c:dPt>
          <c:dPt>
            <c:idx val="4"/>
            <c:invertIfNegative val="0"/>
            <c:bubble3D val="0"/>
            <c:extLst>
              <c:ext xmlns:c16="http://schemas.microsoft.com/office/drawing/2014/chart" uri="{C3380CC4-5D6E-409C-BE32-E72D297353CC}">
                <c16:uniqueId val="{00000004-AA65-4BDD-895C-5333B05682D3}"/>
              </c:ext>
            </c:extLst>
          </c:dPt>
          <c:dPt>
            <c:idx val="6"/>
            <c:invertIfNegative val="0"/>
            <c:bubble3D val="0"/>
            <c:extLst>
              <c:ext xmlns:c16="http://schemas.microsoft.com/office/drawing/2014/chart" uri="{C3380CC4-5D6E-409C-BE32-E72D297353CC}">
                <c16:uniqueId val="{00000005-AA65-4BDD-895C-5333B05682D3}"/>
              </c:ext>
            </c:extLst>
          </c:dPt>
          <c:dPt>
            <c:idx val="7"/>
            <c:invertIfNegative val="0"/>
            <c:bubble3D val="0"/>
            <c:extLst>
              <c:ext xmlns:c16="http://schemas.microsoft.com/office/drawing/2014/chart" uri="{C3380CC4-5D6E-409C-BE32-E72D297353CC}">
                <c16:uniqueId val="{00000006-AA65-4BDD-895C-5333B05682D3}"/>
              </c:ext>
            </c:extLst>
          </c:dPt>
          <c:dPt>
            <c:idx val="8"/>
            <c:invertIfNegative val="0"/>
            <c:bubble3D val="0"/>
            <c:extLst>
              <c:ext xmlns:c16="http://schemas.microsoft.com/office/drawing/2014/chart" uri="{C3380CC4-5D6E-409C-BE32-E72D297353CC}">
                <c16:uniqueId val="{00000008-AA65-4BDD-895C-5333B05682D3}"/>
              </c:ext>
            </c:extLst>
          </c:dPt>
          <c:dPt>
            <c:idx val="9"/>
            <c:invertIfNegative val="0"/>
            <c:bubble3D val="0"/>
            <c:spPr>
              <a:solidFill>
                <a:srgbClr val="F5910F"/>
              </a:solidFill>
              <a:ln>
                <a:noFill/>
              </a:ln>
            </c:spPr>
            <c:extLst>
              <c:ext xmlns:c16="http://schemas.microsoft.com/office/drawing/2014/chart" uri="{C3380CC4-5D6E-409C-BE32-E72D297353CC}">
                <c16:uniqueId val="{0000000A-18FE-4774-A26B-A0A8E19ECB83}"/>
              </c:ext>
            </c:extLst>
          </c:dPt>
          <c:dPt>
            <c:idx val="10"/>
            <c:invertIfNegative val="0"/>
            <c:bubble3D val="0"/>
            <c:extLst>
              <c:ext xmlns:c16="http://schemas.microsoft.com/office/drawing/2014/chart" uri="{C3380CC4-5D6E-409C-BE32-E72D297353CC}">
                <c16:uniqueId val="{0000000B-63C4-47EF-8DD7-3790E05AE502}"/>
              </c:ext>
            </c:extLst>
          </c:dPt>
          <c:dPt>
            <c:idx val="11"/>
            <c:invertIfNegative val="0"/>
            <c:bubble3D val="0"/>
            <c:spPr>
              <a:solidFill>
                <a:srgbClr val="B24D13"/>
              </a:solidFill>
              <a:ln>
                <a:solidFill>
                  <a:srgbClr val="F5910F"/>
                </a:solidFill>
              </a:ln>
            </c:spPr>
            <c:extLst>
              <c:ext xmlns:c16="http://schemas.microsoft.com/office/drawing/2014/chart" uri="{C3380CC4-5D6E-409C-BE32-E72D297353CC}">
                <c16:uniqueId val="{0000000C-D4CB-43C7-885D-0D65F90D268E}"/>
              </c:ext>
            </c:extLst>
          </c:dPt>
          <c:dLbls>
            <c:dLbl>
              <c:idx val="2"/>
              <c:layout>
                <c:manualLayout>
                  <c:x val="-1.05767222307505E-7"/>
                  <c:y val="0"/>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AA65-4BDD-895C-5333B05682D3}"/>
                </c:ext>
              </c:extLst>
            </c:dLbl>
            <c:spPr>
              <a:noFill/>
              <a:ln>
                <a:noFill/>
              </a:ln>
              <a:effectLst/>
            </c:spPr>
            <c:txPr>
              <a:bodyPr/>
              <a:lstStyle/>
              <a:p>
                <a:pPr>
                  <a:defRPr sz="1600"/>
                </a:pPr>
                <a:endParaRPr lang="it-IT"/>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Foglio1!$A$2:$A$13</c:f>
              <c:strCache>
                <c:ptCount val="12"/>
                <c:pt idx="0">
                  <c:v>2011</c:v>
                </c:pt>
                <c:pt idx="1">
                  <c:v>2012</c:v>
                </c:pt>
                <c:pt idx="2">
                  <c:v>2013</c:v>
                </c:pt>
                <c:pt idx="3">
                  <c:v>2014</c:v>
                </c:pt>
                <c:pt idx="4">
                  <c:v>2015</c:v>
                </c:pt>
                <c:pt idx="5">
                  <c:v>2016</c:v>
                </c:pt>
                <c:pt idx="6">
                  <c:v>2017</c:v>
                </c:pt>
                <c:pt idx="7">
                  <c:v>2018</c:v>
                </c:pt>
                <c:pt idx="8">
                  <c:v>2019</c:v>
                </c:pt>
                <c:pt idx="9">
                  <c:v>2020</c:v>
                </c:pt>
                <c:pt idx="10">
                  <c:v>2021</c:v>
                </c:pt>
                <c:pt idx="11">
                  <c:v>2022</c:v>
                </c:pt>
              </c:strCache>
            </c:strRef>
          </c:cat>
          <c:val>
            <c:numRef>
              <c:f>Foglio1!$B$2:$B$13</c:f>
              <c:numCache>
                <c:formatCode>0</c:formatCode>
                <c:ptCount val="12"/>
                <c:pt idx="0">
                  <c:v>21</c:v>
                </c:pt>
                <c:pt idx="1">
                  <c:v>17</c:v>
                </c:pt>
                <c:pt idx="2">
                  <c:v>18</c:v>
                </c:pt>
                <c:pt idx="3">
                  <c:v>17</c:v>
                </c:pt>
                <c:pt idx="4">
                  <c:v>14</c:v>
                </c:pt>
                <c:pt idx="5" formatCode="General">
                  <c:v>15</c:v>
                </c:pt>
                <c:pt idx="6" formatCode="General">
                  <c:v>16</c:v>
                </c:pt>
                <c:pt idx="7" formatCode="General">
                  <c:v>14</c:v>
                </c:pt>
                <c:pt idx="8" formatCode="General">
                  <c:v>16</c:v>
                </c:pt>
                <c:pt idx="9">
                  <c:v>18</c:v>
                </c:pt>
                <c:pt idx="10">
                  <c:v>18</c:v>
                </c:pt>
                <c:pt idx="11" formatCode="General">
                  <c:v>19</c:v>
                </c:pt>
              </c:numCache>
            </c:numRef>
          </c:val>
          <c:extLst>
            <c:ext xmlns:c16="http://schemas.microsoft.com/office/drawing/2014/chart" uri="{C3380CC4-5D6E-409C-BE32-E72D297353CC}">
              <c16:uniqueId val="{00000009-AA65-4BDD-895C-5333B05682D3}"/>
            </c:ext>
          </c:extLst>
        </c:ser>
        <c:dLbls>
          <c:showLegendKey val="0"/>
          <c:showVal val="0"/>
          <c:showCatName val="0"/>
          <c:showSerName val="0"/>
          <c:showPercent val="0"/>
          <c:showBubbleSize val="0"/>
        </c:dLbls>
        <c:gapWidth val="50"/>
        <c:axId val="-2027016248"/>
        <c:axId val="-2027002344"/>
      </c:barChart>
      <c:catAx>
        <c:axId val="-2027016248"/>
        <c:scaling>
          <c:orientation val="minMax"/>
        </c:scaling>
        <c:delete val="0"/>
        <c:axPos val="b"/>
        <c:numFmt formatCode="General" sourceLinked="0"/>
        <c:majorTickMark val="none"/>
        <c:minorTickMark val="none"/>
        <c:tickLblPos val="nextTo"/>
        <c:spPr>
          <a:ln w="12700" cmpd="sng">
            <a:solidFill>
              <a:schemeClr val="tx1"/>
            </a:solidFill>
          </a:ln>
          <a:effectLst/>
        </c:spPr>
        <c:txPr>
          <a:bodyPr/>
          <a:lstStyle/>
          <a:p>
            <a:pPr>
              <a:defRPr sz="1100" cap="all"/>
            </a:pPr>
            <a:endParaRPr lang="it-IT"/>
          </a:p>
        </c:txPr>
        <c:crossAx val="-2027002344"/>
        <c:crosses val="autoZero"/>
        <c:auto val="1"/>
        <c:lblAlgn val="ctr"/>
        <c:lblOffset val="100"/>
        <c:noMultiLvlLbl val="0"/>
      </c:catAx>
      <c:valAx>
        <c:axId val="-2027002344"/>
        <c:scaling>
          <c:orientation val="minMax"/>
        </c:scaling>
        <c:delete val="1"/>
        <c:axPos val="l"/>
        <c:numFmt formatCode="0" sourceLinked="1"/>
        <c:majorTickMark val="out"/>
        <c:minorTickMark val="none"/>
        <c:tickLblPos val="nextTo"/>
        <c:crossAx val="-2027016248"/>
        <c:crosses val="autoZero"/>
        <c:crossBetween val="between"/>
      </c:valAx>
    </c:plotArea>
    <c:plotVisOnly val="1"/>
    <c:dispBlanksAs val="gap"/>
    <c:showDLblsOverMax val="0"/>
  </c:chart>
  <c:txPr>
    <a:bodyPr/>
    <a:lstStyle/>
    <a:p>
      <a:pPr>
        <a:defRPr sz="1800">
          <a:latin typeface="Calibri"/>
          <a:cs typeface="Calibri"/>
        </a:defRPr>
      </a:pPr>
      <a:endParaRPr lang="it-IT"/>
    </a:p>
  </c:txPr>
  <c:externalData r:id="rId2">
    <c:autoUpdate val="0"/>
  </c:externalData>
</c:chartSpace>
</file>

<file path=ppt/charts/chart7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it-IT"/>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5.9520475945568002E-2"/>
          <c:y val="0.13115265287814001"/>
          <c:w val="0.86705063374856495"/>
          <c:h val="0.71609019923391204"/>
        </c:manualLayout>
      </c:layout>
      <c:lineChart>
        <c:grouping val="standard"/>
        <c:varyColors val="0"/>
        <c:ser>
          <c:idx val="0"/>
          <c:order val="0"/>
          <c:spPr>
            <a:ln w="317500" cap="rnd" cmpd="sng" algn="ctr">
              <a:solidFill>
                <a:srgbClr val="CB5818"/>
              </a:solidFill>
              <a:prstDash val="solid"/>
              <a:round/>
              <a:headEnd type="none" w="med" len="med"/>
              <a:tailEnd type="none" w="med" len="med"/>
            </a:ln>
            <a:effectLst/>
          </c:spPr>
          <c:marker>
            <c:symbol val="circle"/>
            <c:size val="25"/>
            <c:spPr>
              <a:solidFill>
                <a:srgbClr val="CA5817"/>
              </a:solidFill>
              <a:ln>
                <a:solidFill>
                  <a:sysClr val="window" lastClr="FFFFFF"/>
                </a:solidFill>
                <a:prstDash val="solid"/>
              </a:ln>
              <a:effectLst/>
              <a:scene3d>
                <a:camera prst="orthographicFront"/>
                <a:lightRig rig="threePt" dir="t"/>
              </a:scene3d>
              <a:sp3d/>
            </c:spPr>
          </c:marker>
          <c:dPt>
            <c:idx val="14"/>
            <c:bubble3D val="0"/>
            <c:extLst>
              <c:ext xmlns:c16="http://schemas.microsoft.com/office/drawing/2014/chart" uri="{C3380CC4-5D6E-409C-BE32-E72D297353CC}">
                <c16:uniqueId val="{00000000-0BA7-4811-940E-2CC1D8B99E34}"/>
              </c:ext>
            </c:extLst>
          </c:dPt>
          <c:dLbls>
            <c:spPr>
              <a:noFill/>
              <a:ln w="19350">
                <a:noFill/>
              </a:ln>
            </c:spPr>
            <c:txPr>
              <a:bodyPr/>
              <a:lstStyle/>
              <a:p>
                <a:pPr>
                  <a:defRPr lang="en-US" sz="1400" b="0" i="0" u="none" strike="noStrike" baseline="0">
                    <a:solidFill>
                      <a:schemeClr val="bg1"/>
                    </a:solidFill>
                    <a:latin typeface="Calibri"/>
                    <a:ea typeface="Helvetica Neue"/>
                    <a:cs typeface="Calibri"/>
                  </a:defRPr>
                </a:pPr>
                <a:endParaRPr lang="it-IT"/>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Sheet1!$A$2:$A$13</c:f>
              <c:strCache>
                <c:ptCount val="12"/>
                <c:pt idx="0">
                  <c:v>2011</c:v>
                </c:pt>
                <c:pt idx="1">
                  <c:v>2012</c:v>
                </c:pt>
                <c:pt idx="2">
                  <c:v>2013</c:v>
                </c:pt>
                <c:pt idx="3">
                  <c:v>2014</c:v>
                </c:pt>
                <c:pt idx="4">
                  <c:v>2015</c:v>
                </c:pt>
                <c:pt idx="5">
                  <c:v>2016</c:v>
                </c:pt>
                <c:pt idx="6">
                  <c:v>2017</c:v>
                </c:pt>
                <c:pt idx="7">
                  <c:v>2018</c:v>
                </c:pt>
                <c:pt idx="8">
                  <c:v>2019</c:v>
                </c:pt>
                <c:pt idx="9">
                  <c:v>2020</c:v>
                </c:pt>
                <c:pt idx="10">
                  <c:v>2021</c:v>
                </c:pt>
                <c:pt idx="11">
                  <c:v>2022</c:v>
                </c:pt>
              </c:strCache>
            </c:strRef>
          </c:cat>
          <c:val>
            <c:numRef>
              <c:f>Sheet1!$B$2:$B$13</c:f>
              <c:numCache>
                <c:formatCode>General</c:formatCode>
                <c:ptCount val="12"/>
                <c:pt idx="0">
                  <c:v>80</c:v>
                </c:pt>
                <c:pt idx="1">
                  <c:v>80</c:v>
                </c:pt>
                <c:pt idx="2">
                  <c:v>81</c:v>
                </c:pt>
                <c:pt idx="3">
                  <c:v>82</c:v>
                </c:pt>
                <c:pt idx="4">
                  <c:v>79</c:v>
                </c:pt>
                <c:pt idx="5">
                  <c:v>81</c:v>
                </c:pt>
                <c:pt idx="6">
                  <c:v>79</c:v>
                </c:pt>
                <c:pt idx="7">
                  <c:v>80</c:v>
                </c:pt>
                <c:pt idx="8">
                  <c:v>79</c:v>
                </c:pt>
                <c:pt idx="9">
                  <c:v>78</c:v>
                </c:pt>
                <c:pt idx="10">
                  <c:v>76</c:v>
                </c:pt>
                <c:pt idx="11">
                  <c:v>75</c:v>
                </c:pt>
              </c:numCache>
            </c:numRef>
          </c:val>
          <c:smooth val="1"/>
          <c:extLst>
            <c:ext xmlns:c16="http://schemas.microsoft.com/office/drawing/2014/chart" uri="{C3380CC4-5D6E-409C-BE32-E72D297353CC}">
              <c16:uniqueId val="{00000001-0BA7-4811-940E-2CC1D8B99E34}"/>
            </c:ext>
          </c:extLst>
        </c:ser>
        <c:dLbls>
          <c:showLegendKey val="0"/>
          <c:showVal val="1"/>
          <c:showCatName val="0"/>
          <c:showSerName val="0"/>
          <c:showPercent val="0"/>
          <c:showBubbleSize val="0"/>
        </c:dLbls>
        <c:marker val="1"/>
        <c:smooth val="0"/>
        <c:axId val="-2026979480"/>
        <c:axId val="-2027557384"/>
      </c:lineChart>
      <c:catAx>
        <c:axId val="-2026979480"/>
        <c:scaling>
          <c:orientation val="minMax"/>
        </c:scaling>
        <c:delete val="0"/>
        <c:axPos val="b"/>
        <c:numFmt formatCode="General" sourceLinked="1"/>
        <c:majorTickMark val="none"/>
        <c:minorTickMark val="none"/>
        <c:tickLblPos val="nextTo"/>
        <c:spPr>
          <a:ln w="9675">
            <a:solidFill>
              <a:srgbClr val="C2B8B1"/>
            </a:solidFill>
            <a:prstDash val="solid"/>
          </a:ln>
        </c:spPr>
        <c:txPr>
          <a:bodyPr rot="0" vert="horz"/>
          <a:lstStyle/>
          <a:p>
            <a:pPr>
              <a:defRPr lang="en-US" sz="1000" b="0" i="0" u="none" strike="noStrike" baseline="0">
                <a:solidFill>
                  <a:srgbClr val="000000"/>
                </a:solidFill>
                <a:latin typeface="Calibri"/>
                <a:ea typeface="Arial"/>
                <a:cs typeface="Calibri"/>
              </a:defRPr>
            </a:pPr>
            <a:endParaRPr lang="it-IT"/>
          </a:p>
        </c:txPr>
        <c:crossAx val="-2027557384"/>
        <c:crossesAt val="0"/>
        <c:auto val="1"/>
        <c:lblAlgn val="ctr"/>
        <c:lblOffset val="100"/>
        <c:tickLblSkip val="1"/>
        <c:tickMarkSkip val="1"/>
        <c:noMultiLvlLbl val="0"/>
      </c:catAx>
      <c:valAx>
        <c:axId val="-2027557384"/>
        <c:scaling>
          <c:orientation val="minMax"/>
          <c:max val="100"/>
          <c:min val="40"/>
        </c:scaling>
        <c:delete val="1"/>
        <c:axPos val="l"/>
        <c:numFmt formatCode="0" sourceLinked="0"/>
        <c:majorTickMark val="out"/>
        <c:minorTickMark val="none"/>
        <c:tickLblPos val="nextTo"/>
        <c:crossAx val="-2026979480"/>
        <c:crosses val="autoZero"/>
        <c:crossBetween val="between"/>
        <c:majorUnit val="2"/>
      </c:valAx>
      <c:spPr>
        <a:noFill/>
        <a:ln w="25387">
          <a:noFill/>
        </a:ln>
      </c:spPr>
    </c:plotArea>
    <c:plotVisOnly val="1"/>
    <c:dispBlanksAs val="gap"/>
    <c:showDLblsOverMax val="0"/>
  </c:chart>
  <c:spPr>
    <a:noFill/>
    <a:ln w="9525" cmpd="sng">
      <a:noFill/>
    </a:ln>
  </c:spPr>
  <c:txPr>
    <a:bodyPr/>
    <a:lstStyle/>
    <a:p>
      <a:pPr>
        <a:defRPr sz="915" b="1" i="0" u="none" strike="noStrike" baseline="0">
          <a:solidFill>
            <a:srgbClr val="000000"/>
          </a:solidFill>
          <a:latin typeface="Arial"/>
          <a:ea typeface="Arial"/>
          <a:cs typeface="Arial"/>
        </a:defRPr>
      </a:pPr>
      <a:endParaRPr lang="it-IT"/>
    </a:p>
  </c:txPr>
  <c:externalData r:id="rId2">
    <c:autoUpdate val="0"/>
  </c:externalData>
</c:chartSpace>
</file>

<file path=ppt/charts/chart7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it-IT"/>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1.4215159549813E-2"/>
          <c:y val="0.211562133556598"/>
          <c:w val="0.97961799142308703"/>
          <c:h val="0.59299891115854397"/>
        </c:manualLayout>
      </c:layout>
      <c:barChart>
        <c:barDir val="col"/>
        <c:grouping val="clustered"/>
        <c:varyColors val="0"/>
        <c:ser>
          <c:idx val="1"/>
          <c:order val="0"/>
          <c:tx>
            <c:strRef>
              <c:f>Sheet1!$B$1</c:f>
              <c:strCache>
                <c:ptCount val="1"/>
                <c:pt idx="0">
                  <c:v>alta</c:v>
                </c:pt>
              </c:strCache>
            </c:strRef>
          </c:tx>
          <c:spPr>
            <a:solidFill>
              <a:srgbClr val="CA5817"/>
            </a:solidFill>
            <a:ln w="63465">
              <a:noFill/>
              <a:prstDash val="solid"/>
            </a:ln>
            <a:effectLst>
              <a:outerShdw blurRad="50800" dist="38100" dir="2700000">
                <a:srgbClr val="000000">
                  <a:alpha val="43000"/>
                </a:srgbClr>
              </a:outerShdw>
            </a:effectLst>
          </c:spPr>
          <c:invertIfNegative val="0"/>
          <c:dPt>
            <c:idx val="0"/>
            <c:invertIfNegative val="0"/>
            <c:bubble3D val="0"/>
            <c:extLst>
              <c:ext xmlns:c16="http://schemas.microsoft.com/office/drawing/2014/chart" uri="{C3380CC4-5D6E-409C-BE32-E72D297353CC}">
                <c16:uniqueId val="{00000000-0F0A-4D98-9F83-CFF108FD7710}"/>
              </c:ext>
            </c:extLst>
          </c:dPt>
          <c:dPt>
            <c:idx val="1"/>
            <c:invertIfNegative val="0"/>
            <c:bubble3D val="0"/>
            <c:extLst>
              <c:ext xmlns:c16="http://schemas.microsoft.com/office/drawing/2014/chart" uri="{C3380CC4-5D6E-409C-BE32-E72D297353CC}">
                <c16:uniqueId val="{00000001-0F0A-4D98-9F83-CFF108FD7710}"/>
              </c:ext>
            </c:extLst>
          </c:dPt>
          <c:dPt>
            <c:idx val="2"/>
            <c:invertIfNegative val="0"/>
            <c:bubble3D val="0"/>
            <c:extLst>
              <c:ext xmlns:c16="http://schemas.microsoft.com/office/drawing/2014/chart" uri="{C3380CC4-5D6E-409C-BE32-E72D297353CC}">
                <c16:uniqueId val="{00000002-0F0A-4D98-9F83-CFF108FD7710}"/>
              </c:ext>
            </c:extLst>
          </c:dPt>
          <c:dPt>
            <c:idx val="3"/>
            <c:invertIfNegative val="0"/>
            <c:bubble3D val="0"/>
            <c:extLst>
              <c:ext xmlns:c16="http://schemas.microsoft.com/office/drawing/2014/chart" uri="{C3380CC4-5D6E-409C-BE32-E72D297353CC}">
                <c16:uniqueId val="{00000003-0F0A-4D98-9F83-CFF108FD7710}"/>
              </c:ext>
            </c:extLst>
          </c:dPt>
          <c:dLbls>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Sheet1!$A$2:$A$7</c:f>
              <c:strCache>
                <c:ptCount val="6"/>
                <c:pt idx="0">
                  <c:v>riciclo e raccolta differenziata dei rifiuti</c:v>
                </c:pt>
                <c:pt idx="1">
                  <c:v>risparmio energetico</c:v>
                </c:pt>
                <c:pt idx="2">
                  <c:v>controllo verso qualità e provenienza degli alimenti</c:v>
                </c:pt>
                <c:pt idx="3">
                  <c:v>sistemi in grado di produrre energie alternative (pannelli solari...)</c:v>
                </c:pt>
                <c:pt idx="4">
                  <c:v>impegno verso la tutela dell'ambiente e della natura</c:v>
                </c:pt>
                <c:pt idx="5">
                  <c:v>acquisto di prodotti realizzati in maniera ecosostenibile (km zero...)</c:v>
                </c:pt>
              </c:strCache>
            </c:strRef>
          </c:cat>
          <c:val>
            <c:numRef>
              <c:f>Sheet1!$B$2:$B$7</c:f>
              <c:numCache>
                <c:formatCode>0</c:formatCode>
                <c:ptCount val="6"/>
                <c:pt idx="0">
                  <c:v>19</c:v>
                </c:pt>
                <c:pt idx="1">
                  <c:v>16</c:v>
                </c:pt>
                <c:pt idx="2">
                  <c:v>9</c:v>
                </c:pt>
                <c:pt idx="3">
                  <c:v>7</c:v>
                </c:pt>
                <c:pt idx="4">
                  <c:v>7</c:v>
                </c:pt>
                <c:pt idx="5">
                  <c:v>6</c:v>
                </c:pt>
              </c:numCache>
            </c:numRef>
          </c:val>
          <c:extLst>
            <c:ext xmlns:c16="http://schemas.microsoft.com/office/drawing/2014/chart" uri="{C3380CC4-5D6E-409C-BE32-E72D297353CC}">
              <c16:uniqueId val="{00000009-0F0A-4D98-9F83-CFF108FD7710}"/>
            </c:ext>
          </c:extLst>
        </c:ser>
        <c:ser>
          <c:idx val="0"/>
          <c:order val="1"/>
          <c:tx>
            <c:strRef>
              <c:f>Sheet1!$C$1</c:f>
              <c:strCache>
                <c:ptCount val="1"/>
                <c:pt idx="0">
                  <c:v>media</c:v>
                </c:pt>
              </c:strCache>
            </c:strRef>
          </c:tx>
          <c:spPr>
            <a:solidFill>
              <a:srgbClr val="F5910F"/>
            </a:solidFill>
          </c:spPr>
          <c:invertIfNegative val="0"/>
          <c:dLbls>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Sheet1!$A$2:$A$7</c:f>
              <c:strCache>
                <c:ptCount val="6"/>
                <c:pt idx="0">
                  <c:v>riciclo e raccolta differenziata dei rifiuti</c:v>
                </c:pt>
                <c:pt idx="1">
                  <c:v>risparmio energetico</c:v>
                </c:pt>
                <c:pt idx="2">
                  <c:v>controllo verso qualità e provenienza degli alimenti</c:v>
                </c:pt>
                <c:pt idx="3">
                  <c:v>sistemi in grado di produrre energie alternative (pannelli solari...)</c:v>
                </c:pt>
                <c:pt idx="4">
                  <c:v>impegno verso la tutela dell'ambiente e della natura</c:v>
                </c:pt>
                <c:pt idx="5">
                  <c:v>acquisto di prodotti realizzati in maniera ecosostenibile (km zero...)</c:v>
                </c:pt>
              </c:strCache>
            </c:strRef>
          </c:cat>
          <c:val>
            <c:numRef>
              <c:f>Sheet1!$C$2:$C$7</c:f>
              <c:numCache>
                <c:formatCode>0</c:formatCode>
                <c:ptCount val="6"/>
                <c:pt idx="0">
                  <c:v>50</c:v>
                </c:pt>
                <c:pt idx="1">
                  <c:v>48</c:v>
                </c:pt>
                <c:pt idx="2">
                  <c:v>43</c:v>
                </c:pt>
                <c:pt idx="3">
                  <c:v>37</c:v>
                </c:pt>
                <c:pt idx="4">
                  <c:v>41</c:v>
                </c:pt>
                <c:pt idx="5">
                  <c:v>35</c:v>
                </c:pt>
              </c:numCache>
            </c:numRef>
          </c:val>
          <c:extLst>
            <c:ext xmlns:c16="http://schemas.microsoft.com/office/drawing/2014/chart" uri="{C3380CC4-5D6E-409C-BE32-E72D297353CC}">
              <c16:uniqueId val="{0000000A-0F0A-4D98-9F83-CFF108FD7710}"/>
            </c:ext>
          </c:extLst>
        </c:ser>
        <c:ser>
          <c:idx val="2"/>
          <c:order val="2"/>
          <c:tx>
            <c:strRef>
              <c:f>Sheet1!$D$1</c:f>
              <c:strCache>
                <c:ptCount val="1"/>
                <c:pt idx="0">
                  <c:v>bassa</c:v>
                </c:pt>
              </c:strCache>
            </c:strRef>
          </c:tx>
          <c:spPr>
            <a:solidFill>
              <a:srgbClr val="C2B8B1"/>
            </a:solidFill>
            <a:ln>
              <a:solidFill>
                <a:srgbClr val="7F7F7F"/>
              </a:solidFill>
            </a:ln>
          </c:spPr>
          <c:invertIfNegative val="0"/>
          <c:dLbls>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Sheet1!$A$2:$A$7</c:f>
              <c:strCache>
                <c:ptCount val="6"/>
                <c:pt idx="0">
                  <c:v>riciclo e raccolta differenziata dei rifiuti</c:v>
                </c:pt>
                <c:pt idx="1">
                  <c:v>risparmio energetico</c:v>
                </c:pt>
                <c:pt idx="2">
                  <c:v>controllo verso qualità e provenienza degli alimenti</c:v>
                </c:pt>
                <c:pt idx="3">
                  <c:v>sistemi in grado di produrre energie alternative (pannelli solari...)</c:v>
                </c:pt>
                <c:pt idx="4">
                  <c:v>impegno verso la tutela dell'ambiente e della natura</c:v>
                </c:pt>
                <c:pt idx="5">
                  <c:v>acquisto di prodotti realizzati in maniera ecosostenibile (km zero...)</c:v>
                </c:pt>
              </c:strCache>
            </c:strRef>
          </c:cat>
          <c:val>
            <c:numRef>
              <c:f>Sheet1!$D$2:$D$7</c:f>
              <c:numCache>
                <c:formatCode>0</c:formatCode>
                <c:ptCount val="6"/>
                <c:pt idx="0">
                  <c:v>31</c:v>
                </c:pt>
                <c:pt idx="1">
                  <c:v>36</c:v>
                </c:pt>
                <c:pt idx="2">
                  <c:v>48</c:v>
                </c:pt>
                <c:pt idx="3">
                  <c:v>56</c:v>
                </c:pt>
                <c:pt idx="4">
                  <c:v>52</c:v>
                </c:pt>
                <c:pt idx="5">
                  <c:v>59</c:v>
                </c:pt>
              </c:numCache>
            </c:numRef>
          </c:val>
          <c:extLst>
            <c:ext xmlns:c16="http://schemas.microsoft.com/office/drawing/2014/chart" uri="{C3380CC4-5D6E-409C-BE32-E72D297353CC}">
              <c16:uniqueId val="{0000000B-0F0A-4D98-9F83-CFF108FD7710}"/>
            </c:ext>
          </c:extLst>
        </c:ser>
        <c:dLbls>
          <c:showLegendKey val="0"/>
          <c:showVal val="0"/>
          <c:showCatName val="0"/>
          <c:showSerName val="0"/>
          <c:showPercent val="0"/>
          <c:showBubbleSize val="0"/>
        </c:dLbls>
        <c:gapWidth val="60"/>
        <c:axId val="1774725560"/>
        <c:axId val="1774729032"/>
      </c:barChart>
      <c:catAx>
        <c:axId val="1774725560"/>
        <c:scaling>
          <c:orientation val="minMax"/>
        </c:scaling>
        <c:delete val="0"/>
        <c:axPos val="b"/>
        <c:numFmt formatCode="General" sourceLinked="0"/>
        <c:majorTickMark val="none"/>
        <c:minorTickMark val="none"/>
        <c:tickLblPos val="nextTo"/>
        <c:spPr>
          <a:ln>
            <a:solidFill>
              <a:srgbClr val="A6A6A6"/>
            </a:solidFill>
          </a:ln>
        </c:spPr>
        <c:txPr>
          <a:bodyPr/>
          <a:lstStyle/>
          <a:p>
            <a:pPr algn="ctr">
              <a:defRPr sz="1100" cap="none"/>
            </a:pPr>
            <a:endParaRPr lang="it-IT"/>
          </a:p>
        </c:txPr>
        <c:crossAx val="1774729032"/>
        <c:crosses val="autoZero"/>
        <c:auto val="1"/>
        <c:lblAlgn val="ctr"/>
        <c:lblOffset val="100"/>
        <c:tickLblSkip val="1"/>
        <c:tickMarkSkip val="1"/>
        <c:noMultiLvlLbl val="0"/>
      </c:catAx>
      <c:valAx>
        <c:axId val="1774729032"/>
        <c:scaling>
          <c:orientation val="minMax"/>
          <c:max val="70"/>
          <c:min val="0"/>
        </c:scaling>
        <c:delete val="1"/>
        <c:axPos val="l"/>
        <c:numFmt formatCode="0" sourceLinked="1"/>
        <c:majorTickMark val="out"/>
        <c:minorTickMark val="none"/>
        <c:tickLblPos val="nextTo"/>
        <c:crossAx val="1774725560"/>
        <c:crosses val="autoZero"/>
        <c:crossBetween val="between"/>
        <c:majorUnit val="10"/>
      </c:valAx>
      <c:spPr>
        <a:noFill/>
        <a:ln w="25400">
          <a:noFill/>
        </a:ln>
      </c:spPr>
    </c:plotArea>
    <c:plotVisOnly val="1"/>
    <c:dispBlanksAs val="gap"/>
    <c:showDLblsOverMax val="0"/>
  </c:chart>
  <c:spPr>
    <a:noFill/>
    <a:ln>
      <a:noFill/>
    </a:ln>
  </c:spPr>
  <c:txPr>
    <a:bodyPr/>
    <a:lstStyle/>
    <a:p>
      <a:pPr>
        <a:defRPr sz="1400" b="0" i="0" u="none" strike="noStrike" baseline="0">
          <a:solidFill>
            <a:srgbClr val="000000"/>
          </a:solidFill>
          <a:latin typeface="Calibri"/>
          <a:ea typeface="Arial"/>
          <a:cs typeface="Calibri"/>
        </a:defRPr>
      </a:pPr>
      <a:endParaRPr lang="it-IT"/>
    </a:p>
  </c:txPr>
  <c:externalData r:id="rId2">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it-IT"/>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4773657114389497E-2"/>
          <c:y val="0.15613804527667899"/>
          <c:w val="0.93401262992707501"/>
          <c:h val="0.64738037013793104"/>
        </c:manualLayout>
      </c:layout>
      <c:lineChart>
        <c:grouping val="standard"/>
        <c:varyColors val="0"/>
        <c:ser>
          <c:idx val="0"/>
          <c:order val="0"/>
          <c:spPr>
            <a:ln w="317500" cap="rnd" cmpd="sng" algn="ctr">
              <a:solidFill>
                <a:srgbClr val="CB5818"/>
              </a:solidFill>
              <a:prstDash val="solid"/>
              <a:round/>
              <a:headEnd type="none" w="med" len="med"/>
              <a:tailEnd type="none" w="med" len="med"/>
            </a:ln>
            <a:effectLst/>
          </c:spPr>
          <c:marker>
            <c:symbol val="circle"/>
            <c:size val="25"/>
            <c:spPr>
              <a:solidFill>
                <a:srgbClr val="CA5817"/>
              </a:solidFill>
              <a:ln>
                <a:solidFill>
                  <a:sysClr val="window" lastClr="FFFFFF"/>
                </a:solidFill>
                <a:prstDash val="solid"/>
              </a:ln>
              <a:effectLst/>
              <a:scene3d>
                <a:camera prst="orthographicFront"/>
                <a:lightRig rig="threePt" dir="t"/>
              </a:scene3d>
              <a:sp3d/>
            </c:spPr>
          </c:marker>
          <c:dPt>
            <c:idx val="14"/>
            <c:bubble3D val="0"/>
            <c:extLst>
              <c:ext xmlns:c16="http://schemas.microsoft.com/office/drawing/2014/chart" uri="{C3380CC4-5D6E-409C-BE32-E72D297353CC}">
                <c16:uniqueId val="{00000000-E4FB-4C5A-A3C3-08463E25725F}"/>
              </c:ext>
            </c:extLst>
          </c:dPt>
          <c:dLbls>
            <c:spPr>
              <a:noFill/>
              <a:ln w="19350">
                <a:noFill/>
              </a:ln>
            </c:spPr>
            <c:txPr>
              <a:bodyPr/>
              <a:lstStyle/>
              <a:p>
                <a:pPr>
                  <a:defRPr lang="en-US" sz="1400" b="0" i="0" u="none" strike="noStrike" baseline="0">
                    <a:solidFill>
                      <a:schemeClr val="bg1"/>
                    </a:solidFill>
                    <a:latin typeface="Calibri"/>
                    <a:ea typeface="Helvetica Neue"/>
                    <a:cs typeface="Calibri"/>
                  </a:defRPr>
                </a:pPr>
                <a:endParaRPr lang="it-IT"/>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Sheet1!$A$2:$A$17</c:f>
              <c:strCache>
                <c:ptCount val="16"/>
                <c:pt idx="0">
                  <c:v>2003</c:v>
                </c:pt>
                <c:pt idx="1">
                  <c:v>2004</c:v>
                </c:pt>
                <c:pt idx="2">
                  <c:v>2005</c:v>
                </c:pt>
                <c:pt idx="3">
                  <c:v>2007</c:v>
                </c:pt>
                <c:pt idx="4">
                  <c:v>2009</c:v>
                </c:pt>
                <c:pt idx="5">
                  <c:v>2010</c:v>
                </c:pt>
                <c:pt idx="6">
                  <c:v>2011</c:v>
                </c:pt>
                <c:pt idx="7">
                  <c:v>2012</c:v>
                </c:pt>
                <c:pt idx="8">
                  <c:v>2013</c:v>
                </c:pt>
                <c:pt idx="9">
                  <c:v>2014</c:v>
                </c:pt>
                <c:pt idx="10">
                  <c:v>2015</c:v>
                </c:pt>
                <c:pt idx="11">
                  <c:v>2016</c:v>
                </c:pt>
                <c:pt idx="12">
                  <c:v>2017</c:v>
                </c:pt>
                <c:pt idx="13">
                  <c:v>2018</c:v>
                </c:pt>
                <c:pt idx="14">
                  <c:v>2020</c:v>
                </c:pt>
                <c:pt idx="15">
                  <c:v>2022</c:v>
                </c:pt>
              </c:strCache>
            </c:strRef>
          </c:cat>
          <c:val>
            <c:numRef>
              <c:f>Sheet1!$B$2:$B$17</c:f>
              <c:numCache>
                <c:formatCode>General</c:formatCode>
                <c:ptCount val="16"/>
                <c:pt idx="0">
                  <c:v>75</c:v>
                </c:pt>
                <c:pt idx="1">
                  <c:v>68</c:v>
                </c:pt>
                <c:pt idx="2">
                  <c:v>69</c:v>
                </c:pt>
                <c:pt idx="3">
                  <c:v>80</c:v>
                </c:pt>
                <c:pt idx="4">
                  <c:v>69</c:v>
                </c:pt>
                <c:pt idx="5">
                  <c:v>68</c:v>
                </c:pt>
                <c:pt idx="6">
                  <c:v>67</c:v>
                </c:pt>
                <c:pt idx="7">
                  <c:v>67</c:v>
                </c:pt>
                <c:pt idx="8">
                  <c:v>66</c:v>
                </c:pt>
                <c:pt idx="9">
                  <c:v>62</c:v>
                </c:pt>
                <c:pt idx="10">
                  <c:v>64</c:v>
                </c:pt>
                <c:pt idx="11">
                  <c:v>63</c:v>
                </c:pt>
                <c:pt idx="12">
                  <c:v>59</c:v>
                </c:pt>
                <c:pt idx="13">
                  <c:v>57</c:v>
                </c:pt>
                <c:pt idx="14">
                  <c:v>47</c:v>
                </c:pt>
                <c:pt idx="15">
                  <c:v>48</c:v>
                </c:pt>
              </c:numCache>
            </c:numRef>
          </c:val>
          <c:smooth val="1"/>
          <c:extLst>
            <c:ext xmlns:c16="http://schemas.microsoft.com/office/drawing/2014/chart" uri="{C3380CC4-5D6E-409C-BE32-E72D297353CC}">
              <c16:uniqueId val="{00000001-E4FB-4C5A-A3C3-08463E25725F}"/>
            </c:ext>
          </c:extLst>
        </c:ser>
        <c:dLbls>
          <c:showLegendKey val="0"/>
          <c:showVal val="1"/>
          <c:showCatName val="0"/>
          <c:showSerName val="0"/>
          <c:showPercent val="0"/>
          <c:showBubbleSize val="0"/>
        </c:dLbls>
        <c:marker val="1"/>
        <c:smooth val="0"/>
        <c:axId val="2146595720"/>
        <c:axId val="2146605416"/>
      </c:lineChart>
      <c:catAx>
        <c:axId val="2146595720"/>
        <c:scaling>
          <c:orientation val="minMax"/>
        </c:scaling>
        <c:delete val="0"/>
        <c:axPos val="b"/>
        <c:numFmt formatCode="General" sourceLinked="1"/>
        <c:majorTickMark val="none"/>
        <c:minorTickMark val="none"/>
        <c:tickLblPos val="nextTo"/>
        <c:spPr>
          <a:ln w="9675">
            <a:solidFill>
              <a:srgbClr val="C2B8B1"/>
            </a:solidFill>
            <a:prstDash val="solid"/>
          </a:ln>
        </c:spPr>
        <c:txPr>
          <a:bodyPr rot="0" vert="horz"/>
          <a:lstStyle/>
          <a:p>
            <a:pPr>
              <a:defRPr lang="en-US" sz="1000" b="0" i="0" u="none" strike="noStrike" baseline="0">
                <a:solidFill>
                  <a:srgbClr val="000000"/>
                </a:solidFill>
                <a:latin typeface="Calibri"/>
                <a:ea typeface="Arial"/>
                <a:cs typeface="Calibri"/>
              </a:defRPr>
            </a:pPr>
            <a:endParaRPr lang="it-IT"/>
          </a:p>
        </c:txPr>
        <c:crossAx val="2146605416"/>
        <c:crossesAt val="0"/>
        <c:auto val="1"/>
        <c:lblAlgn val="ctr"/>
        <c:lblOffset val="100"/>
        <c:tickLblSkip val="1"/>
        <c:tickMarkSkip val="1"/>
        <c:noMultiLvlLbl val="0"/>
      </c:catAx>
      <c:valAx>
        <c:axId val="2146605416"/>
        <c:scaling>
          <c:orientation val="minMax"/>
          <c:max val="100"/>
          <c:min val="5"/>
        </c:scaling>
        <c:delete val="1"/>
        <c:axPos val="l"/>
        <c:numFmt formatCode="0" sourceLinked="0"/>
        <c:majorTickMark val="out"/>
        <c:minorTickMark val="none"/>
        <c:tickLblPos val="nextTo"/>
        <c:crossAx val="2146595720"/>
        <c:crosses val="autoZero"/>
        <c:crossBetween val="between"/>
        <c:majorUnit val="2"/>
      </c:valAx>
      <c:spPr>
        <a:noFill/>
        <a:ln w="25387">
          <a:noFill/>
        </a:ln>
      </c:spPr>
    </c:plotArea>
    <c:plotVisOnly val="1"/>
    <c:dispBlanksAs val="gap"/>
    <c:showDLblsOverMax val="0"/>
  </c:chart>
  <c:spPr>
    <a:noFill/>
    <a:ln w="9525" cmpd="sng">
      <a:noFill/>
    </a:ln>
  </c:spPr>
  <c:txPr>
    <a:bodyPr/>
    <a:lstStyle/>
    <a:p>
      <a:pPr>
        <a:defRPr sz="915" b="1" i="0" u="none" strike="noStrike" baseline="0">
          <a:solidFill>
            <a:srgbClr val="000000"/>
          </a:solidFill>
          <a:latin typeface="Arial"/>
          <a:ea typeface="Arial"/>
          <a:cs typeface="Arial"/>
        </a:defRPr>
      </a:pPr>
      <a:endParaRPr lang="it-IT"/>
    </a:p>
  </c:txPr>
  <c:externalData r:id="rId2">
    <c:autoUpdate val="0"/>
  </c:externalData>
</c:chartSpace>
</file>

<file path=ppt/charts/chart8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it-IT"/>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1.3665543280450001E-3"/>
          <c:y val="0"/>
          <c:w val="0.70653408822961905"/>
          <c:h val="0.93994128579795599"/>
        </c:manualLayout>
      </c:layout>
      <c:lineChart>
        <c:grouping val="standard"/>
        <c:varyColors val="0"/>
        <c:ser>
          <c:idx val="0"/>
          <c:order val="0"/>
          <c:tx>
            <c:strRef>
              <c:f>Sheet1!$B$1</c:f>
              <c:strCache>
                <c:ptCount val="1"/>
                <c:pt idx="0">
                  <c:v>risparmio energetico</c:v>
                </c:pt>
              </c:strCache>
            </c:strRef>
          </c:tx>
          <c:spPr>
            <a:ln w="190500" cap="rnd" cmpd="sng" algn="ctr">
              <a:solidFill>
                <a:srgbClr val="CA5817"/>
              </a:solidFill>
              <a:prstDash val="solid"/>
              <a:round/>
              <a:headEnd type="none" w="med" len="med"/>
              <a:tailEnd type="none" w="med" len="med"/>
            </a:ln>
            <a:effectLst/>
          </c:spPr>
          <c:marker>
            <c:symbol val="circle"/>
            <c:size val="20"/>
            <c:spPr>
              <a:solidFill>
                <a:srgbClr val="CA5817"/>
              </a:solidFill>
              <a:ln w="12700">
                <a:solidFill>
                  <a:schemeClr val="bg1"/>
                </a:solidFill>
                <a:prstDash val="solid"/>
              </a:ln>
              <a:effectLst/>
              <a:scene3d>
                <a:camera prst="orthographicFront"/>
                <a:lightRig rig="threePt" dir="t"/>
              </a:scene3d>
              <a:sp3d/>
            </c:spPr>
          </c:marker>
          <c:dLbls>
            <c:spPr>
              <a:noFill/>
              <a:ln>
                <a:noFill/>
              </a:ln>
              <a:effectLst/>
            </c:spPr>
            <c:txPr>
              <a:bodyPr/>
              <a:lstStyle/>
              <a:p>
                <a:pPr>
                  <a:defRPr sz="1600" b="0">
                    <a:solidFill>
                      <a:schemeClr val="bg1"/>
                    </a:solidFill>
                  </a:defRPr>
                </a:pPr>
                <a:endParaRPr lang="it-IT"/>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Sheet1!$A$2:$A$13</c:f>
              <c:strCache>
                <c:ptCount val="12"/>
                <c:pt idx="0">
                  <c:v>2011</c:v>
                </c:pt>
                <c:pt idx="1">
                  <c:v>2012</c:v>
                </c:pt>
                <c:pt idx="2">
                  <c:v>2013</c:v>
                </c:pt>
                <c:pt idx="3">
                  <c:v>2014</c:v>
                </c:pt>
                <c:pt idx="4">
                  <c:v>2015</c:v>
                </c:pt>
                <c:pt idx="5">
                  <c:v>2016</c:v>
                </c:pt>
                <c:pt idx="6">
                  <c:v>2017</c:v>
                </c:pt>
                <c:pt idx="7">
                  <c:v>2018</c:v>
                </c:pt>
                <c:pt idx="8">
                  <c:v>2019</c:v>
                </c:pt>
                <c:pt idx="9">
                  <c:v>2020</c:v>
                </c:pt>
                <c:pt idx="10">
                  <c:v>2021</c:v>
                </c:pt>
                <c:pt idx="11">
                  <c:v>2022</c:v>
                </c:pt>
              </c:strCache>
            </c:strRef>
          </c:cat>
          <c:val>
            <c:numRef>
              <c:f>Sheet1!$B$2:$B$13</c:f>
              <c:numCache>
                <c:formatCode>General</c:formatCode>
                <c:ptCount val="12"/>
                <c:pt idx="0">
                  <c:v>13</c:v>
                </c:pt>
                <c:pt idx="1">
                  <c:v>14</c:v>
                </c:pt>
                <c:pt idx="2">
                  <c:v>11</c:v>
                </c:pt>
                <c:pt idx="3">
                  <c:v>11</c:v>
                </c:pt>
                <c:pt idx="4">
                  <c:v>12</c:v>
                </c:pt>
                <c:pt idx="5">
                  <c:v>12</c:v>
                </c:pt>
                <c:pt idx="6">
                  <c:v>10</c:v>
                </c:pt>
                <c:pt idx="7">
                  <c:v>9</c:v>
                </c:pt>
                <c:pt idx="8">
                  <c:v>9</c:v>
                </c:pt>
                <c:pt idx="9" formatCode="0">
                  <c:v>9</c:v>
                </c:pt>
                <c:pt idx="10">
                  <c:v>8</c:v>
                </c:pt>
                <c:pt idx="11">
                  <c:v>16</c:v>
                </c:pt>
              </c:numCache>
            </c:numRef>
          </c:val>
          <c:smooth val="1"/>
          <c:extLst>
            <c:ext xmlns:c16="http://schemas.microsoft.com/office/drawing/2014/chart" uri="{C3380CC4-5D6E-409C-BE32-E72D297353CC}">
              <c16:uniqueId val="{00000000-ACD9-412F-9D7E-92CFE68D882D}"/>
            </c:ext>
          </c:extLst>
        </c:ser>
        <c:ser>
          <c:idx val="1"/>
          <c:order val="1"/>
          <c:tx>
            <c:strRef>
              <c:f>Sheet1!$C$1</c:f>
              <c:strCache>
                <c:ptCount val="1"/>
                <c:pt idx="0">
                  <c:v>riciclo e raccolta differenziata dei rifiuti</c:v>
                </c:pt>
              </c:strCache>
            </c:strRef>
          </c:tx>
          <c:spPr>
            <a:ln w="190500" cmpd="sng">
              <a:solidFill>
                <a:srgbClr val="C2B8B1"/>
              </a:solidFill>
            </a:ln>
          </c:spPr>
          <c:marker>
            <c:symbol val="circle"/>
            <c:size val="20"/>
            <c:spPr>
              <a:solidFill>
                <a:srgbClr val="C2B8B1"/>
              </a:solidFill>
              <a:ln w="12700">
                <a:solidFill>
                  <a:schemeClr val="bg1"/>
                </a:solidFill>
              </a:ln>
            </c:spPr>
          </c:marker>
          <c:dLbls>
            <c:spPr>
              <a:noFill/>
              <a:ln>
                <a:noFill/>
              </a:ln>
              <a:effectLst/>
            </c:spPr>
            <c:txPr>
              <a:bodyPr/>
              <a:lstStyle/>
              <a:p>
                <a:pPr>
                  <a:defRPr sz="1600" b="0">
                    <a:solidFill>
                      <a:schemeClr val="tx1"/>
                    </a:solidFill>
                  </a:defRPr>
                </a:pPr>
                <a:endParaRPr lang="it-IT"/>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Sheet1!$A$2:$A$13</c:f>
              <c:strCache>
                <c:ptCount val="12"/>
                <c:pt idx="0">
                  <c:v>2011</c:v>
                </c:pt>
                <c:pt idx="1">
                  <c:v>2012</c:v>
                </c:pt>
                <c:pt idx="2">
                  <c:v>2013</c:v>
                </c:pt>
                <c:pt idx="3">
                  <c:v>2014</c:v>
                </c:pt>
                <c:pt idx="4">
                  <c:v>2015</c:v>
                </c:pt>
                <c:pt idx="5">
                  <c:v>2016</c:v>
                </c:pt>
                <c:pt idx="6">
                  <c:v>2017</c:v>
                </c:pt>
                <c:pt idx="7">
                  <c:v>2018</c:v>
                </c:pt>
                <c:pt idx="8">
                  <c:v>2019</c:v>
                </c:pt>
                <c:pt idx="9">
                  <c:v>2020</c:v>
                </c:pt>
                <c:pt idx="10">
                  <c:v>2021</c:v>
                </c:pt>
                <c:pt idx="11">
                  <c:v>2022</c:v>
                </c:pt>
              </c:strCache>
            </c:strRef>
          </c:cat>
          <c:val>
            <c:numRef>
              <c:f>Sheet1!$C$2:$C$13</c:f>
              <c:numCache>
                <c:formatCode>General</c:formatCode>
                <c:ptCount val="12"/>
                <c:pt idx="0">
                  <c:v>23</c:v>
                </c:pt>
                <c:pt idx="1">
                  <c:v>24</c:v>
                </c:pt>
                <c:pt idx="2">
                  <c:v>21</c:v>
                </c:pt>
                <c:pt idx="3">
                  <c:v>18</c:v>
                </c:pt>
                <c:pt idx="4">
                  <c:v>19</c:v>
                </c:pt>
                <c:pt idx="5">
                  <c:v>17</c:v>
                </c:pt>
                <c:pt idx="6">
                  <c:v>17</c:v>
                </c:pt>
                <c:pt idx="7">
                  <c:v>19</c:v>
                </c:pt>
                <c:pt idx="8">
                  <c:v>20</c:v>
                </c:pt>
                <c:pt idx="9" formatCode="0">
                  <c:v>20</c:v>
                </c:pt>
                <c:pt idx="10">
                  <c:v>20</c:v>
                </c:pt>
                <c:pt idx="11">
                  <c:v>19</c:v>
                </c:pt>
              </c:numCache>
            </c:numRef>
          </c:val>
          <c:smooth val="0"/>
          <c:extLst>
            <c:ext xmlns:c16="http://schemas.microsoft.com/office/drawing/2014/chart" uri="{C3380CC4-5D6E-409C-BE32-E72D297353CC}">
              <c16:uniqueId val="{00000001-ACD9-412F-9D7E-92CFE68D882D}"/>
            </c:ext>
          </c:extLst>
        </c:ser>
        <c:ser>
          <c:idx val="2"/>
          <c:order val="2"/>
          <c:tx>
            <c:strRef>
              <c:f>Sheet1!$D$1</c:f>
              <c:strCache>
                <c:ptCount val="1"/>
                <c:pt idx="0">
                  <c:v>sistemi in grado di produrre energie alternative</c:v>
                </c:pt>
              </c:strCache>
            </c:strRef>
          </c:tx>
          <c:spPr>
            <a:ln w="190500">
              <a:solidFill>
                <a:srgbClr val="C3CD00"/>
              </a:solidFill>
            </a:ln>
          </c:spPr>
          <c:marker>
            <c:symbol val="circle"/>
            <c:size val="20"/>
            <c:spPr>
              <a:solidFill>
                <a:srgbClr val="C3CD00"/>
              </a:solidFill>
              <a:ln w="19050">
                <a:solidFill>
                  <a:sysClr val="window" lastClr="FFFFFF"/>
                </a:solidFill>
              </a:ln>
            </c:spPr>
          </c:marker>
          <c:dLbls>
            <c:spPr>
              <a:noFill/>
              <a:ln>
                <a:noFill/>
              </a:ln>
              <a:effectLst/>
            </c:spPr>
            <c:txPr>
              <a:bodyPr/>
              <a:lstStyle/>
              <a:p>
                <a:pPr>
                  <a:defRPr sz="1600">
                    <a:solidFill>
                      <a:schemeClr val="bg1"/>
                    </a:solidFill>
                  </a:defRPr>
                </a:pPr>
                <a:endParaRPr lang="it-IT"/>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Sheet1!$A$2:$A$13</c:f>
              <c:strCache>
                <c:ptCount val="12"/>
                <c:pt idx="0">
                  <c:v>2011</c:v>
                </c:pt>
                <c:pt idx="1">
                  <c:v>2012</c:v>
                </c:pt>
                <c:pt idx="2">
                  <c:v>2013</c:v>
                </c:pt>
                <c:pt idx="3">
                  <c:v>2014</c:v>
                </c:pt>
                <c:pt idx="4">
                  <c:v>2015</c:v>
                </c:pt>
                <c:pt idx="5">
                  <c:v>2016</c:v>
                </c:pt>
                <c:pt idx="6">
                  <c:v>2017</c:v>
                </c:pt>
                <c:pt idx="7">
                  <c:v>2018</c:v>
                </c:pt>
                <c:pt idx="8">
                  <c:v>2019</c:v>
                </c:pt>
                <c:pt idx="9">
                  <c:v>2020</c:v>
                </c:pt>
                <c:pt idx="10">
                  <c:v>2021</c:v>
                </c:pt>
                <c:pt idx="11">
                  <c:v>2022</c:v>
                </c:pt>
              </c:strCache>
            </c:strRef>
          </c:cat>
          <c:val>
            <c:numRef>
              <c:f>Sheet1!$D$2:$D$13</c:f>
              <c:numCache>
                <c:formatCode>General</c:formatCode>
                <c:ptCount val="12"/>
                <c:pt idx="0">
                  <c:v>10</c:v>
                </c:pt>
                <c:pt idx="1">
                  <c:v>10</c:v>
                </c:pt>
                <c:pt idx="2">
                  <c:v>9</c:v>
                </c:pt>
                <c:pt idx="3">
                  <c:v>9</c:v>
                </c:pt>
                <c:pt idx="4">
                  <c:v>7</c:v>
                </c:pt>
                <c:pt idx="5">
                  <c:v>7</c:v>
                </c:pt>
                <c:pt idx="6">
                  <c:v>6</c:v>
                </c:pt>
                <c:pt idx="7">
                  <c:v>5</c:v>
                </c:pt>
                <c:pt idx="8">
                  <c:v>7</c:v>
                </c:pt>
                <c:pt idx="9" formatCode="0">
                  <c:v>7</c:v>
                </c:pt>
                <c:pt idx="10">
                  <c:v>5</c:v>
                </c:pt>
                <c:pt idx="11">
                  <c:v>7</c:v>
                </c:pt>
              </c:numCache>
            </c:numRef>
          </c:val>
          <c:smooth val="0"/>
          <c:extLst>
            <c:ext xmlns:c16="http://schemas.microsoft.com/office/drawing/2014/chart" uri="{C3380CC4-5D6E-409C-BE32-E72D297353CC}">
              <c16:uniqueId val="{00000002-ACD9-412F-9D7E-92CFE68D882D}"/>
            </c:ext>
          </c:extLst>
        </c:ser>
        <c:ser>
          <c:idx val="3"/>
          <c:order val="3"/>
          <c:tx>
            <c:strRef>
              <c:f>Sheet1!$E$1</c:f>
              <c:strCache>
                <c:ptCount val="1"/>
                <c:pt idx="0">
                  <c:v>acquisto di prodotti realizzati in maniera ecosostenibile </c:v>
                </c:pt>
              </c:strCache>
            </c:strRef>
          </c:tx>
          <c:spPr>
            <a:ln w="190500">
              <a:solidFill>
                <a:srgbClr val="655B6F"/>
              </a:solidFill>
            </a:ln>
          </c:spPr>
          <c:marker>
            <c:symbol val="circle"/>
            <c:size val="20"/>
            <c:spPr>
              <a:solidFill>
                <a:srgbClr val="655B6F"/>
              </a:solidFill>
              <a:ln w="19050">
                <a:solidFill>
                  <a:sysClr val="window" lastClr="FFFFFF"/>
                </a:solidFill>
              </a:ln>
            </c:spPr>
          </c:marker>
          <c:dLbls>
            <c:spPr>
              <a:noFill/>
              <a:ln>
                <a:noFill/>
              </a:ln>
              <a:effectLst/>
            </c:spPr>
            <c:txPr>
              <a:bodyPr/>
              <a:lstStyle/>
              <a:p>
                <a:pPr>
                  <a:defRPr sz="1600">
                    <a:solidFill>
                      <a:schemeClr val="bg1"/>
                    </a:solidFill>
                  </a:defRPr>
                </a:pPr>
                <a:endParaRPr lang="it-IT"/>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Sheet1!$A$2:$A$13</c:f>
              <c:strCache>
                <c:ptCount val="12"/>
                <c:pt idx="0">
                  <c:v>2011</c:v>
                </c:pt>
                <c:pt idx="1">
                  <c:v>2012</c:v>
                </c:pt>
                <c:pt idx="2">
                  <c:v>2013</c:v>
                </c:pt>
                <c:pt idx="3">
                  <c:v>2014</c:v>
                </c:pt>
                <c:pt idx="4">
                  <c:v>2015</c:v>
                </c:pt>
                <c:pt idx="5">
                  <c:v>2016</c:v>
                </c:pt>
                <c:pt idx="6">
                  <c:v>2017</c:v>
                </c:pt>
                <c:pt idx="7">
                  <c:v>2018</c:v>
                </c:pt>
                <c:pt idx="8">
                  <c:v>2019</c:v>
                </c:pt>
                <c:pt idx="9">
                  <c:v>2020</c:v>
                </c:pt>
                <c:pt idx="10">
                  <c:v>2021</c:v>
                </c:pt>
                <c:pt idx="11">
                  <c:v>2022</c:v>
                </c:pt>
              </c:strCache>
            </c:strRef>
          </c:cat>
          <c:val>
            <c:numRef>
              <c:f>Sheet1!$E$2:$E$13</c:f>
              <c:numCache>
                <c:formatCode>General</c:formatCode>
                <c:ptCount val="12"/>
                <c:pt idx="0">
                  <c:v>7</c:v>
                </c:pt>
                <c:pt idx="1">
                  <c:v>9</c:v>
                </c:pt>
                <c:pt idx="2">
                  <c:v>7</c:v>
                </c:pt>
                <c:pt idx="3">
                  <c:v>6</c:v>
                </c:pt>
                <c:pt idx="4">
                  <c:v>7</c:v>
                </c:pt>
                <c:pt idx="5">
                  <c:v>6</c:v>
                </c:pt>
                <c:pt idx="6">
                  <c:v>5</c:v>
                </c:pt>
                <c:pt idx="7">
                  <c:v>6</c:v>
                </c:pt>
                <c:pt idx="8">
                  <c:v>6</c:v>
                </c:pt>
                <c:pt idx="9" formatCode="0">
                  <c:v>10</c:v>
                </c:pt>
                <c:pt idx="10">
                  <c:v>6</c:v>
                </c:pt>
                <c:pt idx="11">
                  <c:v>6</c:v>
                </c:pt>
              </c:numCache>
            </c:numRef>
          </c:val>
          <c:smooth val="0"/>
          <c:extLst>
            <c:ext xmlns:c16="http://schemas.microsoft.com/office/drawing/2014/chart" uri="{C3380CC4-5D6E-409C-BE32-E72D297353CC}">
              <c16:uniqueId val="{00000003-ACD9-412F-9D7E-92CFE68D882D}"/>
            </c:ext>
          </c:extLst>
        </c:ser>
        <c:ser>
          <c:idx val="4"/>
          <c:order val="4"/>
          <c:tx>
            <c:strRef>
              <c:f>Sheet1!$F$1</c:f>
              <c:strCache>
                <c:ptCount val="1"/>
                <c:pt idx="0">
                  <c:v>impegno verso la tutela dell'ambiente e della natura</c:v>
                </c:pt>
              </c:strCache>
            </c:strRef>
          </c:tx>
          <c:spPr>
            <a:ln w="190500">
              <a:solidFill>
                <a:srgbClr val="718870"/>
              </a:solidFill>
            </a:ln>
          </c:spPr>
          <c:marker>
            <c:symbol val="circle"/>
            <c:size val="20"/>
            <c:spPr>
              <a:solidFill>
                <a:srgbClr val="718870"/>
              </a:solidFill>
              <a:ln w="19050">
                <a:solidFill>
                  <a:sysClr val="window" lastClr="FFFFFF"/>
                </a:solidFill>
              </a:ln>
            </c:spPr>
          </c:marker>
          <c:dLbls>
            <c:spPr>
              <a:noFill/>
              <a:ln>
                <a:noFill/>
              </a:ln>
              <a:effectLst/>
            </c:spPr>
            <c:txPr>
              <a:bodyPr/>
              <a:lstStyle/>
              <a:p>
                <a:pPr>
                  <a:defRPr sz="1600">
                    <a:solidFill>
                      <a:schemeClr val="bg1"/>
                    </a:solidFill>
                  </a:defRPr>
                </a:pPr>
                <a:endParaRPr lang="it-IT"/>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Sheet1!$A$2:$A$13</c:f>
              <c:strCache>
                <c:ptCount val="12"/>
                <c:pt idx="0">
                  <c:v>2011</c:v>
                </c:pt>
                <c:pt idx="1">
                  <c:v>2012</c:v>
                </c:pt>
                <c:pt idx="2">
                  <c:v>2013</c:v>
                </c:pt>
                <c:pt idx="3">
                  <c:v>2014</c:v>
                </c:pt>
                <c:pt idx="4">
                  <c:v>2015</c:v>
                </c:pt>
                <c:pt idx="5">
                  <c:v>2016</c:v>
                </c:pt>
                <c:pt idx="6">
                  <c:v>2017</c:v>
                </c:pt>
                <c:pt idx="7">
                  <c:v>2018</c:v>
                </c:pt>
                <c:pt idx="8">
                  <c:v>2019</c:v>
                </c:pt>
                <c:pt idx="9">
                  <c:v>2020</c:v>
                </c:pt>
                <c:pt idx="10">
                  <c:v>2021</c:v>
                </c:pt>
                <c:pt idx="11">
                  <c:v>2022</c:v>
                </c:pt>
              </c:strCache>
            </c:strRef>
          </c:cat>
          <c:val>
            <c:numRef>
              <c:f>Sheet1!$F$2:$F$13</c:f>
              <c:numCache>
                <c:formatCode>General</c:formatCode>
                <c:ptCount val="12"/>
                <c:pt idx="0">
                  <c:v>8</c:v>
                </c:pt>
                <c:pt idx="1">
                  <c:v>9</c:v>
                </c:pt>
                <c:pt idx="2">
                  <c:v>5</c:v>
                </c:pt>
                <c:pt idx="3">
                  <c:v>7</c:v>
                </c:pt>
                <c:pt idx="4">
                  <c:v>6</c:v>
                </c:pt>
                <c:pt idx="5">
                  <c:v>4</c:v>
                </c:pt>
                <c:pt idx="6">
                  <c:v>5</c:v>
                </c:pt>
                <c:pt idx="7">
                  <c:v>4</c:v>
                </c:pt>
                <c:pt idx="8">
                  <c:v>5</c:v>
                </c:pt>
                <c:pt idx="9" formatCode="0">
                  <c:v>5</c:v>
                </c:pt>
                <c:pt idx="10">
                  <c:v>5</c:v>
                </c:pt>
                <c:pt idx="11">
                  <c:v>7</c:v>
                </c:pt>
              </c:numCache>
            </c:numRef>
          </c:val>
          <c:smooth val="0"/>
          <c:extLst>
            <c:ext xmlns:c16="http://schemas.microsoft.com/office/drawing/2014/chart" uri="{C3380CC4-5D6E-409C-BE32-E72D297353CC}">
              <c16:uniqueId val="{00000004-ACD9-412F-9D7E-92CFE68D882D}"/>
            </c:ext>
          </c:extLst>
        </c:ser>
        <c:ser>
          <c:idx val="5"/>
          <c:order val="5"/>
          <c:tx>
            <c:strRef>
              <c:f>Sheet1!$G$1</c:f>
              <c:strCache>
                <c:ptCount val="1"/>
                <c:pt idx="0">
                  <c:v>controllo verso qualità e provenienza degli alimenti</c:v>
                </c:pt>
              </c:strCache>
            </c:strRef>
          </c:tx>
          <c:spPr>
            <a:ln w="190500"/>
          </c:spPr>
          <c:marker>
            <c:symbol val="circle"/>
            <c:size val="20"/>
            <c:spPr>
              <a:ln w="19050">
                <a:solidFill>
                  <a:sysClr val="window" lastClr="FFFFFF"/>
                </a:solidFill>
              </a:ln>
            </c:spPr>
          </c:marker>
          <c:dLbls>
            <c:spPr>
              <a:noFill/>
              <a:ln>
                <a:noFill/>
              </a:ln>
              <a:effectLst/>
            </c:spPr>
            <c:txPr>
              <a:bodyPr/>
              <a:lstStyle/>
              <a:p>
                <a:pPr>
                  <a:defRPr sz="1600">
                    <a:solidFill>
                      <a:schemeClr val="bg1"/>
                    </a:solidFill>
                  </a:defRPr>
                </a:pPr>
                <a:endParaRPr lang="it-IT"/>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Sheet1!$A$2:$A$13</c:f>
              <c:strCache>
                <c:ptCount val="12"/>
                <c:pt idx="0">
                  <c:v>2011</c:v>
                </c:pt>
                <c:pt idx="1">
                  <c:v>2012</c:v>
                </c:pt>
                <c:pt idx="2">
                  <c:v>2013</c:v>
                </c:pt>
                <c:pt idx="3">
                  <c:v>2014</c:v>
                </c:pt>
                <c:pt idx="4">
                  <c:v>2015</c:v>
                </c:pt>
                <c:pt idx="5">
                  <c:v>2016</c:v>
                </c:pt>
                <c:pt idx="6">
                  <c:v>2017</c:v>
                </c:pt>
                <c:pt idx="7">
                  <c:v>2018</c:v>
                </c:pt>
                <c:pt idx="8">
                  <c:v>2019</c:v>
                </c:pt>
                <c:pt idx="9">
                  <c:v>2020</c:v>
                </c:pt>
                <c:pt idx="10">
                  <c:v>2021</c:v>
                </c:pt>
                <c:pt idx="11">
                  <c:v>2022</c:v>
                </c:pt>
              </c:strCache>
            </c:strRef>
          </c:cat>
          <c:val>
            <c:numRef>
              <c:f>Sheet1!$G$2:$G$13</c:f>
              <c:numCache>
                <c:formatCode>General</c:formatCode>
                <c:ptCount val="12"/>
                <c:pt idx="0">
                  <c:v>12</c:v>
                </c:pt>
                <c:pt idx="1">
                  <c:v>13</c:v>
                </c:pt>
                <c:pt idx="2">
                  <c:v>10</c:v>
                </c:pt>
                <c:pt idx="3">
                  <c:v>11</c:v>
                </c:pt>
                <c:pt idx="4">
                  <c:v>10</c:v>
                </c:pt>
                <c:pt idx="5">
                  <c:v>8</c:v>
                </c:pt>
                <c:pt idx="6">
                  <c:v>9</c:v>
                </c:pt>
                <c:pt idx="7">
                  <c:v>10</c:v>
                </c:pt>
                <c:pt idx="8">
                  <c:v>10</c:v>
                </c:pt>
                <c:pt idx="9" formatCode="0">
                  <c:v>11</c:v>
                </c:pt>
                <c:pt idx="10">
                  <c:v>10</c:v>
                </c:pt>
                <c:pt idx="11">
                  <c:v>9</c:v>
                </c:pt>
              </c:numCache>
            </c:numRef>
          </c:val>
          <c:smooth val="0"/>
          <c:extLst>
            <c:ext xmlns:c16="http://schemas.microsoft.com/office/drawing/2014/chart" uri="{C3380CC4-5D6E-409C-BE32-E72D297353CC}">
              <c16:uniqueId val="{00000005-ACD9-412F-9D7E-92CFE68D882D}"/>
            </c:ext>
          </c:extLst>
        </c:ser>
        <c:dLbls>
          <c:showLegendKey val="0"/>
          <c:showVal val="1"/>
          <c:showCatName val="0"/>
          <c:showSerName val="0"/>
          <c:showPercent val="0"/>
          <c:showBubbleSize val="0"/>
        </c:dLbls>
        <c:marker val="1"/>
        <c:smooth val="0"/>
        <c:axId val="1774534808"/>
        <c:axId val="1774538072"/>
      </c:lineChart>
      <c:catAx>
        <c:axId val="1774534808"/>
        <c:scaling>
          <c:orientation val="minMax"/>
        </c:scaling>
        <c:delete val="0"/>
        <c:axPos val="b"/>
        <c:numFmt formatCode="General" sourceLinked="1"/>
        <c:majorTickMark val="none"/>
        <c:minorTickMark val="none"/>
        <c:tickLblPos val="nextTo"/>
        <c:spPr>
          <a:ln w="9675">
            <a:solidFill>
              <a:srgbClr val="C2B8B1"/>
            </a:solidFill>
            <a:prstDash val="solid"/>
          </a:ln>
        </c:spPr>
        <c:txPr>
          <a:bodyPr rot="0" vert="horz"/>
          <a:lstStyle/>
          <a:p>
            <a:pPr>
              <a:defRPr sz="1100" b="0"/>
            </a:pPr>
            <a:endParaRPr lang="it-IT"/>
          </a:p>
        </c:txPr>
        <c:crossAx val="1774538072"/>
        <c:crossesAt val="0"/>
        <c:auto val="1"/>
        <c:lblAlgn val="ctr"/>
        <c:lblOffset val="100"/>
        <c:tickLblSkip val="1"/>
        <c:tickMarkSkip val="1"/>
        <c:noMultiLvlLbl val="0"/>
      </c:catAx>
      <c:valAx>
        <c:axId val="1774538072"/>
        <c:scaling>
          <c:orientation val="minMax"/>
          <c:max val="30"/>
          <c:min val="0"/>
        </c:scaling>
        <c:delete val="1"/>
        <c:axPos val="l"/>
        <c:numFmt formatCode="0" sourceLinked="0"/>
        <c:majorTickMark val="out"/>
        <c:minorTickMark val="none"/>
        <c:tickLblPos val="nextTo"/>
        <c:crossAx val="1774534808"/>
        <c:crosses val="autoZero"/>
        <c:crossBetween val="between"/>
        <c:majorUnit val="2"/>
      </c:valAx>
      <c:spPr>
        <a:noFill/>
        <a:ln w="25387">
          <a:noFill/>
        </a:ln>
      </c:spPr>
    </c:plotArea>
    <c:legend>
      <c:legendPos val="r"/>
      <c:layout>
        <c:manualLayout>
          <c:xMode val="edge"/>
          <c:yMode val="edge"/>
          <c:x val="0.71157855931688097"/>
          <c:y val="0.25899534044004502"/>
          <c:w val="0.28842144068311898"/>
          <c:h val="0.63133825164406299"/>
        </c:manualLayout>
      </c:layout>
      <c:overlay val="0"/>
      <c:spPr>
        <a:noFill/>
        <a:ln>
          <a:noFill/>
        </a:ln>
      </c:spPr>
      <c:txPr>
        <a:bodyPr/>
        <a:lstStyle/>
        <a:p>
          <a:pPr>
            <a:defRPr sz="1400" b="0"/>
          </a:pPr>
          <a:endParaRPr lang="it-IT"/>
        </a:p>
      </c:txPr>
    </c:legend>
    <c:plotVisOnly val="1"/>
    <c:dispBlanksAs val="gap"/>
    <c:showDLblsOverMax val="0"/>
  </c:chart>
  <c:spPr>
    <a:noFill/>
    <a:ln>
      <a:noFill/>
    </a:ln>
  </c:spPr>
  <c:txPr>
    <a:bodyPr/>
    <a:lstStyle/>
    <a:p>
      <a:pPr>
        <a:lnSpc>
          <a:spcPct val="70000"/>
        </a:lnSpc>
        <a:defRPr sz="915" b="1" i="0" u="none" strike="noStrike" baseline="0">
          <a:solidFill>
            <a:srgbClr val="000000"/>
          </a:solidFill>
          <a:latin typeface="Calibri"/>
          <a:ea typeface="Arial"/>
          <a:cs typeface="Calibri"/>
        </a:defRPr>
      </a:pPr>
      <a:endParaRPr lang="it-IT"/>
    </a:p>
  </c:txPr>
  <c:externalData r:id="rId2">
    <c:autoUpdate val="0"/>
  </c:externalData>
</c:chartSpace>
</file>

<file path=ppt/charts/chart8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stacked"/>
        <c:varyColors val="0"/>
        <c:ser>
          <c:idx val="0"/>
          <c:order val="0"/>
          <c:tx>
            <c:strRef>
              <c:f>Sheet1!$B$1</c:f>
              <c:strCache>
                <c:ptCount val="1"/>
                <c:pt idx="0">
                  <c:v>molto elevato</c:v>
                </c:pt>
              </c:strCache>
            </c:strRef>
          </c:tx>
          <c:spPr>
            <a:solidFill>
              <a:srgbClr val="CA5817"/>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600" b="1" i="0" u="none" strike="noStrike" kern="1200" baseline="0">
                    <a:solidFill>
                      <a:schemeClr val="bg1"/>
                    </a:solidFill>
                    <a:latin typeface="+mn-lt"/>
                    <a:ea typeface="+mn-ea"/>
                    <a:cs typeface="+mn-cs"/>
                  </a:defRPr>
                </a:pPr>
                <a:endParaRPr lang="it-IT"/>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sostenibilità ambientale</c:v>
                </c:pt>
                <c:pt idx="1">
                  <c:v>sostenibilità economica </c:v>
                </c:pt>
                <c:pt idx="2">
                  <c:v>sostenibilità sociale</c:v>
                </c:pt>
              </c:strCache>
            </c:strRef>
          </c:cat>
          <c:val>
            <c:numRef>
              <c:f>Sheet1!$B$2:$B$4</c:f>
              <c:numCache>
                <c:formatCode>0</c:formatCode>
                <c:ptCount val="3"/>
                <c:pt idx="0">
                  <c:v>7</c:v>
                </c:pt>
                <c:pt idx="1">
                  <c:v>6</c:v>
                </c:pt>
                <c:pt idx="2">
                  <c:v>5</c:v>
                </c:pt>
              </c:numCache>
            </c:numRef>
          </c:val>
          <c:extLst>
            <c:ext xmlns:c16="http://schemas.microsoft.com/office/drawing/2014/chart" uri="{C3380CC4-5D6E-409C-BE32-E72D297353CC}">
              <c16:uniqueId val="{00000000-E2A9-4513-B4F8-47B36A389480}"/>
            </c:ext>
          </c:extLst>
        </c:ser>
        <c:ser>
          <c:idx val="1"/>
          <c:order val="1"/>
          <c:tx>
            <c:strRef>
              <c:f>Sheet1!$C$1</c:f>
              <c:strCache>
                <c:ptCount val="1"/>
                <c:pt idx="0">
                  <c:v>elevato</c:v>
                </c:pt>
              </c:strCache>
            </c:strRef>
          </c:tx>
          <c:spPr>
            <a:solidFill>
              <a:srgbClr val="F5911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800" b="1" i="0" u="none" strike="noStrike" kern="1200" baseline="0">
                    <a:solidFill>
                      <a:schemeClr val="bg1"/>
                    </a:solidFill>
                    <a:latin typeface="+mn-lt"/>
                    <a:ea typeface="+mn-ea"/>
                    <a:cs typeface="+mn-cs"/>
                  </a:defRPr>
                </a:pPr>
                <a:endParaRPr lang="it-IT"/>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sostenibilità ambientale</c:v>
                </c:pt>
                <c:pt idx="1">
                  <c:v>sostenibilità economica </c:v>
                </c:pt>
                <c:pt idx="2">
                  <c:v>sostenibilità sociale</c:v>
                </c:pt>
              </c:strCache>
            </c:strRef>
          </c:cat>
          <c:val>
            <c:numRef>
              <c:f>Sheet1!$C$2:$C$4</c:f>
              <c:numCache>
                <c:formatCode>0</c:formatCode>
                <c:ptCount val="3"/>
                <c:pt idx="0">
                  <c:v>19</c:v>
                </c:pt>
                <c:pt idx="1">
                  <c:v>25</c:v>
                </c:pt>
                <c:pt idx="2">
                  <c:v>18</c:v>
                </c:pt>
              </c:numCache>
            </c:numRef>
          </c:val>
          <c:extLst>
            <c:ext xmlns:c16="http://schemas.microsoft.com/office/drawing/2014/chart" uri="{C3380CC4-5D6E-409C-BE32-E72D297353CC}">
              <c16:uniqueId val="{00000001-E2A9-4513-B4F8-47B36A389480}"/>
            </c:ext>
          </c:extLst>
        </c:ser>
        <c:ser>
          <c:idx val="2"/>
          <c:order val="2"/>
          <c:tx>
            <c:strRef>
              <c:f>Sheet1!$D$1</c:f>
              <c:strCache>
                <c:ptCount val="1"/>
                <c:pt idx="0">
                  <c:v>medio</c:v>
                </c:pt>
              </c:strCache>
            </c:strRef>
          </c:tx>
          <c:spPr>
            <a:solidFill>
              <a:schemeClr val="bg1">
                <a:lumMod val="8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600" b="1" i="0" u="none" strike="noStrike" kern="1200" baseline="0">
                    <a:solidFill>
                      <a:schemeClr val="bg1"/>
                    </a:solidFill>
                    <a:latin typeface="+mn-lt"/>
                    <a:ea typeface="+mn-ea"/>
                    <a:cs typeface="+mn-cs"/>
                  </a:defRPr>
                </a:pPr>
                <a:endParaRPr lang="it-IT"/>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sostenibilità ambientale</c:v>
                </c:pt>
                <c:pt idx="1">
                  <c:v>sostenibilità economica </c:v>
                </c:pt>
                <c:pt idx="2">
                  <c:v>sostenibilità sociale</c:v>
                </c:pt>
              </c:strCache>
            </c:strRef>
          </c:cat>
          <c:val>
            <c:numRef>
              <c:f>Sheet1!$D$2:$D$4</c:f>
              <c:numCache>
                <c:formatCode>0</c:formatCode>
                <c:ptCount val="3"/>
                <c:pt idx="0">
                  <c:v>40</c:v>
                </c:pt>
                <c:pt idx="1">
                  <c:v>41</c:v>
                </c:pt>
                <c:pt idx="2">
                  <c:v>41</c:v>
                </c:pt>
              </c:numCache>
            </c:numRef>
          </c:val>
          <c:extLst>
            <c:ext xmlns:c16="http://schemas.microsoft.com/office/drawing/2014/chart" uri="{C3380CC4-5D6E-409C-BE32-E72D297353CC}">
              <c16:uniqueId val="{00000002-E2A9-4513-B4F8-47B36A389480}"/>
            </c:ext>
          </c:extLst>
        </c:ser>
        <c:ser>
          <c:idx val="3"/>
          <c:order val="3"/>
          <c:tx>
            <c:strRef>
              <c:f>Sheet1!$E$1</c:f>
              <c:strCache>
                <c:ptCount val="1"/>
                <c:pt idx="0">
                  <c:v>basso</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600" b="1" i="0" u="none" strike="noStrike" kern="1200" baseline="0">
                    <a:solidFill>
                      <a:schemeClr val="bg1"/>
                    </a:solidFill>
                    <a:latin typeface="+mn-lt"/>
                    <a:ea typeface="+mn-ea"/>
                    <a:cs typeface="+mn-cs"/>
                  </a:defRPr>
                </a:pPr>
                <a:endParaRPr lang="it-IT"/>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sostenibilità ambientale</c:v>
                </c:pt>
                <c:pt idx="1">
                  <c:v>sostenibilità economica </c:v>
                </c:pt>
                <c:pt idx="2">
                  <c:v>sostenibilità sociale</c:v>
                </c:pt>
              </c:strCache>
            </c:strRef>
          </c:cat>
          <c:val>
            <c:numRef>
              <c:f>Sheet1!$E$2:$E$4</c:f>
              <c:numCache>
                <c:formatCode>0</c:formatCode>
                <c:ptCount val="3"/>
                <c:pt idx="0">
                  <c:v>28</c:v>
                </c:pt>
                <c:pt idx="1">
                  <c:v>23</c:v>
                </c:pt>
                <c:pt idx="2">
                  <c:v>28</c:v>
                </c:pt>
              </c:numCache>
            </c:numRef>
          </c:val>
          <c:extLst>
            <c:ext xmlns:c16="http://schemas.microsoft.com/office/drawing/2014/chart" uri="{C3380CC4-5D6E-409C-BE32-E72D297353CC}">
              <c16:uniqueId val="{00000004-E2A9-4513-B4F8-47B36A389480}"/>
            </c:ext>
          </c:extLst>
        </c:ser>
        <c:ser>
          <c:idx val="4"/>
          <c:order val="4"/>
          <c:tx>
            <c:strRef>
              <c:f>Sheet1!$F$1</c:f>
              <c:strCache>
                <c:ptCount val="1"/>
                <c:pt idx="0">
                  <c:v>molto basso</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0">
                <a:spAutoFit/>
              </a:bodyPr>
              <a:lstStyle/>
              <a:p>
                <a:pPr algn="ctr">
                  <a:defRPr lang="en-US" sz="1600" b="1" i="0" u="none" strike="noStrike" kern="1200" baseline="0">
                    <a:solidFill>
                      <a:schemeClr val="bg1"/>
                    </a:solidFill>
                    <a:latin typeface="+mn-lt"/>
                    <a:ea typeface="+mn-ea"/>
                    <a:cs typeface="+mn-cs"/>
                  </a:defRPr>
                </a:pPr>
                <a:endParaRPr lang="it-IT"/>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sostenibilità ambientale</c:v>
                </c:pt>
                <c:pt idx="1">
                  <c:v>sostenibilità economica </c:v>
                </c:pt>
                <c:pt idx="2">
                  <c:v>sostenibilità sociale</c:v>
                </c:pt>
              </c:strCache>
            </c:strRef>
          </c:cat>
          <c:val>
            <c:numRef>
              <c:f>Sheet1!$F$2:$F$4</c:f>
              <c:numCache>
                <c:formatCode>0</c:formatCode>
                <c:ptCount val="3"/>
                <c:pt idx="0">
                  <c:v>6</c:v>
                </c:pt>
                <c:pt idx="1">
                  <c:v>5</c:v>
                </c:pt>
                <c:pt idx="2">
                  <c:v>8</c:v>
                </c:pt>
              </c:numCache>
            </c:numRef>
          </c:val>
          <c:extLst>
            <c:ext xmlns:c16="http://schemas.microsoft.com/office/drawing/2014/chart" uri="{C3380CC4-5D6E-409C-BE32-E72D297353CC}">
              <c16:uniqueId val="{00000000-B31F-42AF-AD36-C80955AB6DAE}"/>
            </c:ext>
          </c:extLst>
        </c:ser>
        <c:dLbls>
          <c:showLegendKey val="0"/>
          <c:showVal val="0"/>
          <c:showCatName val="0"/>
          <c:showSerName val="0"/>
          <c:showPercent val="0"/>
          <c:showBubbleSize val="0"/>
        </c:dLbls>
        <c:gapWidth val="50"/>
        <c:overlap val="100"/>
        <c:axId val="1774457656"/>
        <c:axId val="1774440232"/>
      </c:barChart>
      <c:catAx>
        <c:axId val="1774457656"/>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it-IT"/>
          </a:p>
        </c:txPr>
        <c:crossAx val="1774440232"/>
        <c:crosses val="autoZero"/>
        <c:auto val="1"/>
        <c:lblAlgn val="ctr"/>
        <c:lblOffset val="100"/>
        <c:noMultiLvlLbl val="0"/>
      </c:catAx>
      <c:valAx>
        <c:axId val="1774440232"/>
        <c:scaling>
          <c:orientation val="minMax"/>
          <c:max val="100"/>
        </c:scaling>
        <c:delete val="1"/>
        <c:axPos val="b"/>
        <c:numFmt formatCode="0" sourceLinked="1"/>
        <c:majorTickMark val="none"/>
        <c:minorTickMark val="none"/>
        <c:tickLblPos val="nextTo"/>
        <c:crossAx val="1774457656"/>
        <c:crosses val="autoZero"/>
        <c:crossBetween val="between"/>
      </c:valAx>
      <c:spPr>
        <a:noFill/>
        <a:ln>
          <a:noFill/>
        </a:ln>
        <a:effectLst/>
      </c:spPr>
    </c:plotArea>
    <c:legend>
      <c:legendPos val="b"/>
      <c:layout>
        <c:manualLayout>
          <c:xMode val="edge"/>
          <c:yMode val="edge"/>
          <c:x val="0.26249303452453054"/>
          <c:y val="0.84126914780329298"/>
          <c:w val="0.71732147183525141"/>
          <c:h val="0.11827358035478615"/>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it-IT"/>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it-IT"/>
    </a:p>
  </c:txPr>
  <c:externalData r:id="rId3">
    <c:autoUpdate val="0"/>
  </c:externalData>
</c:chartSpace>
</file>

<file path=ppt/charts/chart8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1.9950124688279301E-2"/>
          <c:y val="8.7181958780258098E-2"/>
          <c:w val="0.93786690877474899"/>
          <c:h val="0.738113867313831"/>
        </c:manualLayout>
      </c:layout>
      <c:barChart>
        <c:barDir val="col"/>
        <c:grouping val="clustered"/>
        <c:varyColors val="0"/>
        <c:ser>
          <c:idx val="0"/>
          <c:order val="0"/>
          <c:tx>
            <c:strRef>
              <c:f>Foglio1!$B$1</c:f>
              <c:strCache>
                <c:ptCount val="1"/>
                <c:pt idx="0">
                  <c:v>2021</c:v>
                </c:pt>
              </c:strCache>
            </c:strRef>
          </c:tx>
          <c:spPr>
            <a:solidFill>
              <a:srgbClr val="CA5817"/>
            </a:solidFill>
            <a:ln>
              <a:solidFill>
                <a:srgbClr val="9F0101"/>
              </a:solidFill>
            </a:ln>
          </c:spPr>
          <c:invertIfNegative val="0"/>
          <c:dPt>
            <c:idx val="0"/>
            <c:invertIfNegative val="0"/>
            <c:bubble3D val="0"/>
            <c:spPr>
              <a:solidFill>
                <a:srgbClr val="CA5817"/>
              </a:solidFill>
              <a:ln>
                <a:noFill/>
              </a:ln>
            </c:spPr>
            <c:extLst>
              <c:ext xmlns:c16="http://schemas.microsoft.com/office/drawing/2014/chart" uri="{C3380CC4-5D6E-409C-BE32-E72D297353CC}">
                <c16:uniqueId val="{00000001-8B81-4B5A-987C-566A4FCAC819}"/>
              </c:ext>
            </c:extLst>
          </c:dPt>
          <c:dPt>
            <c:idx val="1"/>
            <c:invertIfNegative val="0"/>
            <c:bubble3D val="0"/>
            <c:spPr>
              <a:solidFill>
                <a:srgbClr val="CA5817"/>
              </a:solidFill>
              <a:ln>
                <a:noFill/>
              </a:ln>
            </c:spPr>
            <c:extLst>
              <c:ext xmlns:c16="http://schemas.microsoft.com/office/drawing/2014/chart" uri="{C3380CC4-5D6E-409C-BE32-E72D297353CC}">
                <c16:uniqueId val="{00000003-8B81-4B5A-987C-566A4FCAC819}"/>
              </c:ext>
            </c:extLst>
          </c:dPt>
          <c:dPt>
            <c:idx val="2"/>
            <c:invertIfNegative val="0"/>
            <c:bubble3D val="0"/>
            <c:spPr>
              <a:solidFill>
                <a:srgbClr val="CA5817"/>
              </a:solidFill>
              <a:ln>
                <a:noFill/>
              </a:ln>
            </c:spPr>
            <c:extLst>
              <c:ext xmlns:c16="http://schemas.microsoft.com/office/drawing/2014/chart" uri="{C3380CC4-5D6E-409C-BE32-E72D297353CC}">
                <c16:uniqueId val="{00000005-8B81-4B5A-987C-566A4FCAC819}"/>
              </c:ext>
            </c:extLst>
          </c:dPt>
          <c:dPt>
            <c:idx val="3"/>
            <c:invertIfNegative val="0"/>
            <c:bubble3D val="0"/>
            <c:spPr>
              <a:solidFill>
                <a:srgbClr val="CA5817"/>
              </a:solidFill>
              <a:ln>
                <a:noFill/>
              </a:ln>
            </c:spPr>
            <c:extLst>
              <c:ext xmlns:c16="http://schemas.microsoft.com/office/drawing/2014/chart" uri="{C3380CC4-5D6E-409C-BE32-E72D297353CC}">
                <c16:uniqueId val="{00000000-5C40-48D5-B090-1907DC1532CD}"/>
              </c:ext>
            </c:extLst>
          </c:dPt>
          <c:dLbls>
            <c:dLbl>
              <c:idx val="2"/>
              <c:layout>
                <c:manualLayout>
                  <c:x val="-1.05767222307505E-7"/>
                  <c:y val="0"/>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8B81-4B5A-987C-566A4FCAC819}"/>
                </c:ext>
              </c:extLst>
            </c:dLbl>
            <c:spPr>
              <a:noFill/>
              <a:ln>
                <a:noFill/>
              </a:ln>
              <a:effectLst/>
            </c:spPr>
            <c:txPr>
              <a:bodyPr/>
              <a:lstStyle/>
              <a:p>
                <a:pPr>
                  <a:defRPr sz="1200"/>
                </a:pPr>
                <a:endParaRPr lang="it-IT"/>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Foglio1!$A$2:$A$5</c:f>
              <c:strCache>
                <c:ptCount val="4"/>
                <c:pt idx="0">
                  <c:v>una moda</c:v>
                </c:pt>
                <c:pt idx="1">
                  <c:v>un valore</c:v>
                </c:pt>
                <c:pt idx="2">
                  <c:v>una necessità</c:v>
                </c:pt>
                <c:pt idx="3">
                  <c:v>una speranza poco compatibile con lo sviluppo economico</c:v>
                </c:pt>
              </c:strCache>
            </c:strRef>
          </c:cat>
          <c:val>
            <c:numRef>
              <c:f>Foglio1!$B$2:$B$5</c:f>
              <c:numCache>
                <c:formatCode>General</c:formatCode>
                <c:ptCount val="4"/>
                <c:pt idx="0">
                  <c:v>5</c:v>
                </c:pt>
                <c:pt idx="1">
                  <c:v>20</c:v>
                </c:pt>
                <c:pt idx="2">
                  <c:v>69</c:v>
                </c:pt>
                <c:pt idx="3">
                  <c:v>6</c:v>
                </c:pt>
              </c:numCache>
            </c:numRef>
          </c:val>
          <c:extLst>
            <c:ext xmlns:c16="http://schemas.microsoft.com/office/drawing/2014/chart" uri="{C3380CC4-5D6E-409C-BE32-E72D297353CC}">
              <c16:uniqueId val="{00000006-8B81-4B5A-987C-566A4FCAC819}"/>
            </c:ext>
          </c:extLst>
        </c:ser>
        <c:ser>
          <c:idx val="1"/>
          <c:order val="1"/>
          <c:tx>
            <c:strRef>
              <c:f>Foglio1!$C$1</c:f>
              <c:strCache>
                <c:ptCount val="1"/>
                <c:pt idx="0">
                  <c:v>2022</c:v>
                </c:pt>
              </c:strCache>
            </c:strRef>
          </c:tx>
          <c:spPr>
            <a:solidFill>
              <a:srgbClr val="F5910F"/>
            </a:solidFill>
          </c:spPr>
          <c:invertIfNegative val="0"/>
          <c:dLbls>
            <c:spPr>
              <a:noFill/>
              <a:ln>
                <a:noFill/>
              </a:ln>
              <a:effectLst/>
            </c:spPr>
            <c:txPr>
              <a:bodyPr wrap="square" lIns="38100" tIns="19050" rIns="38100" bIns="19050" anchor="ctr" anchorCtr="0">
                <a:spAutoFit/>
              </a:bodyPr>
              <a:lstStyle/>
              <a:p>
                <a:pPr algn="ctr">
                  <a:defRPr lang="en-US" sz="1200" b="0" i="0" u="none" strike="noStrike" kern="1200" baseline="0">
                    <a:solidFill>
                      <a:schemeClr val="tx1"/>
                    </a:solidFill>
                    <a:latin typeface="Calibri"/>
                    <a:ea typeface="+mn-ea"/>
                    <a:cs typeface="Calibri"/>
                  </a:defRPr>
                </a:pPr>
                <a:endParaRPr lang="it-IT"/>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Foglio1!$A$2:$A$5</c:f>
              <c:strCache>
                <c:ptCount val="4"/>
                <c:pt idx="0">
                  <c:v>una moda</c:v>
                </c:pt>
                <c:pt idx="1">
                  <c:v>un valore</c:v>
                </c:pt>
                <c:pt idx="2">
                  <c:v>una necessità</c:v>
                </c:pt>
                <c:pt idx="3">
                  <c:v>una speranza poco compatibile con lo sviluppo economico</c:v>
                </c:pt>
              </c:strCache>
            </c:strRef>
          </c:cat>
          <c:val>
            <c:numRef>
              <c:f>Foglio1!$C$2:$C$5</c:f>
              <c:numCache>
                <c:formatCode>0</c:formatCode>
                <c:ptCount val="4"/>
                <c:pt idx="0">
                  <c:v>6</c:v>
                </c:pt>
                <c:pt idx="1">
                  <c:v>22</c:v>
                </c:pt>
                <c:pt idx="2">
                  <c:v>65</c:v>
                </c:pt>
                <c:pt idx="3">
                  <c:v>7</c:v>
                </c:pt>
              </c:numCache>
            </c:numRef>
          </c:val>
          <c:extLst>
            <c:ext xmlns:c16="http://schemas.microsoft.com/office/drawing/2014/chart" uri="{C3380CC4-5D6E-409C-BE32-E72D297353CC}">
              <c16:uniqueId val="{00000008-816C-494D-9C4B-DE6A14A7E5B1}"/>
            </c:ext>
          </c:extLst>
        </c:ser>
        <c:dLbls>
          <c:showLegendKey val="0"/>
          <c:showVal val="0"/>
          <c:showCatName val="0"/>
          <c:showSerName val="0"/>
          <c:showPercent val="0"/>
          <c:showBubbleSize val="0"/>
        </c:dLbls>
        <c:gapWidth val="50"/>
        <c:axId val="1774428616"/>
        <c:axId val="1774430408"/>
      </c:barChart>
      <c:catAx>
        <c:axId val="1774428616"/>
        <c:scaling>
          <c:orientation val="minMax"/>
        </c:scaling>
        <c:delete val="0"/>
        <c:axPos val="b"/>
        <c:numFmt formatCode="General" sourceLinked="0"/>
        <c:majorTickMark val="none"/>
        <c:minorTickMark val="none"/>
        <c:tickLblPos val="nextTo"/>
        <c:spPr>
          <a:ln w="12700" cmpd="sng">
            <a:solidFill>
              <a:schemeClr val="tx1"/>
            </a:solidFill>
          </a:ln>
          <a:effectLst/>
        </c:spPr>
        <c:txPr>
          <a:bodyPr/>
          <a:lstStyle/>
          <a:p>
            <a:pPr>
              <a:defRPr sz="1050" cap="all"/>
            </a:pPr>
            <a:endParaRPr lang="it-IT"/>
          </a:p>
        </c:txPr>
        <c:crossAx val="1774430408"/>
        <c:crosses val="autoZero"/>
        <c:auto val="1"/>
        <c:lblAlgn val="ctr"/>
        <c:lblOffset val="100"/>
        <c:noMultiLvlLbl val="0"/>
      </c:catAx>
      <c:valAx>
        <c:axId val="1774430408"/>
        <c:scaling>
          <c:orientation val="minMax"/>
        </c:scaling>
        <c:delete val="1"/>
        <c:axPos val="l"/>
        <c:numFmt formatCode="General" sourceLinked="1"/>
        <c:majorTickMark val="out"/>
        <c:minorTickMark val="none"/>
        <c:tickLblPos val="nextTo"/>
        <c:crossAx val="1774428616"/>
        <c:crosses val="autoZero"/>
        <c:crossBetween val="between"/>
      </c:valAx>
    </c:plotArea>
    <c:legend>
      <c:legendPos val="r"/>
      <c:layout>
        <c:manualLayout>
          <c:xMode val="edge"/>
          <c:yMode val="edge"/>
          <c:x val="0.88507657435122489"/>
          <c:y val="1.7040925707063071E-4"/>
          <c:w val="7.4528057888465907E-2"/>
          <c:h val="0.24492457766239475"/>
        </c:manualLayout>
      </c:layout>
      <c:overlay val="0"/>
      <c:txPr>
        <a:bodyPr/>
        <a:lstStyle/>
        <a:p>
          <a:pPr>
            <a:defRPr sz="1100"/>
          </a:pPr>
          <a:endParaRPr lang="it-IT"/>
        </a:p>
      </c:txPr>
    </c:legend>
    <c:plotVisOnly val="1"/>
    <c:dispBlanksAs val="gap"/>
    <c:showDLblsOverMax val="0"/>
  </c:chart>
  <c:txPr>
    <a:bodyPr/>
    <a:lstStyle/>
    <a:p>
      <a:pPr>
        <a:defRPr sz="1800">
          <a:latin typeface="Calibri"/>
          <a:cs typeface="Calibri"/>
        </a:defRPr>
      </a:pPr>
      <a:endParaRPr lang="it-IT"/>
    </a:p>
  </c:txPr>
  <c:externalData r:id="rId2">
    <c:autoUpdate val="0"/>
  </c:externalData>
</c:chartSpace>
</file>

<file path=ppt/charts/chart8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1.9950124688279301E-2"/>
          <c:y val="8.7181958780258098E-2"/>
          <c:w val="0.93786690877474899"/>
          <c:h val="0.738113867313831"/>
        </c:manualLayout>
      </c:layout>
      <c:barChart>
        <c:barDir val="col"/>
        <c:grouping val="clustered"/>
        <c:varyColors val="0"/>
        <c:ser>
          <c:idx val="0"/>
          <c:order val="0"/>
          <c:tx>
            <c:strRef>
              <c:f>Foglio1!$B$1</c:f>
              <c:strCache>
                <c:ptCount val="1"/>
                <c:pt idx="0">
                  <c:v>Serie 1</c:v>
                </c:pt>
              </c:strCache>
            </c:strRef>
          </c:tx>
          <c:spPr>
            <a:solidFill>
              <a:srgbClr val="9F0101"/>
            </a:solidFill>
            <a:ln>
              <a:solidFill>
                <a:srgbClr val="9F0101"/>
              </a:solidFill>
            </a:ln>
          </c:spPr>
          <c:invertIfNegative val="0"/>
          <c:dPt>
            <c:idx val="0"/>
            <c:invertIfNegative val="0"/>
            <c:bubble3D val="0"/>
            <c:spPr>
              <a:solidFill>
                <a:srgbClr val="F5910C"/>
              </a:solidFill>
              <a:ln>
                <a:noFill/>
              </a:ln>
            </c:spPr>
            <c:extLst>
              <c:ext xmlns:c16="http://schemas.microsoft.com/office/drawing/2014/chart" uri="{C3380CC4-5D6E-409C-BE32-E72D297353CC}">
                <c16:uniqueId val="{00000001-668B-4BFC-9C81-2466E45B06E9}"/>
              </c:ext>
            </c:extLst>
          </c:dPt>
          <c:dPt>
            <c:idx val="1"/>
            <c:invertIfNegative val="0"/>
            <c:bubble3D val="0"/>
            <c:spPr>
              <a:solidFill>
                <a:srgbClr val="F5910F"/>
              </a:solidFill>
              <a:ln>
                <a:noFill/>
              </a:ln>
            </c:spPr>
            <c:extLst>
              <c:ext xmlns:c16="http://schemas.microsoft.com/office/drawing/2014/chart" uri="{C3380CC4-5D6E-409C-BE32-E72D297353CC}">
                <c16:uniqueId val="{00000003-668B-4BFC-9C81-2466E45B06E9}"/>
              </c:ext>
            </c:extLst>
          </c:dPt>
          <c:dPt>
            <c:idx val="2"/>
            <c:invertIfNegative val="0"/>
            <c:bubble3D val="0"/>
            <c:spPr>
              <a:solidFill>
                <a:srgbClr val="58AEC9"/>
              </a:solidFill>
              <a:ln>
                <a:noFill/>
              </a:ln>
            </c:spPr>
            <c:extLst>
              <c:ext xmlns:c16="http://schemas.microsoft.com/office/drawing/2014/chart" uri="{C3380CC4-5D6E-409C-BE32-E72D297353CC}">
                <c16:uniqueId val="{00000005-668B-4BFC-9C81-2466E45B06E9}"/>
              </c:ext>
            </c:extLst>
          </c:dPt>
          <c:dPt>
            <c:idx val="3"/>
            <c:invertIfNegative val="0"/>
            <c:bubble3D val="0"/>
            <c:spPr>
              <a:solidFill>
                <a:srgbClr val="58AEC9"/>
              </a:solidFill>
              <a:ln>
                <a:noFill/>
              </a:ln>
            </c:spPr>
            <c:extLst>
              <c:ext xmlns:c16="http://schemas.microsoft.com/office/drawing/2014/chart" uri="{C3380CC4-5D6E-409C-BE32-E72D297353CC}">
                <c16:uniqueId val="{00000000-2A95-4B62-9285-6D4E6DA4BD25}"/>
              </c:ext>
            </c:extLst>
          </c:dPt>
          <c:dLbls>
            <c:dLbl>
              <c:idx val="2"/>
              <c:layout>
                <c:manualLayout>
                  <c:x val="-1.05767222307505E-7"/>
                  <c:y val="0"/>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668B-4BFC-9C81-2466E45B06E9}"/>
                </c:ext>
              </c:extLst>
            </c:dLbl>
            <c:spPr>
              <a:noFill/>
              <a:ln>
                <a:noFill/>
              </a:ln>
              <a:effectLst/>
            </c:spPr>
            <c:txPr>
              <a:bodyPr/>
              <a:lstStyle/>
              <a:p>
                <a:pPr>
                  <a:defRPr sz="1800"/>
                </a:pPr>
                <a:endParaRPr lang="it-IT"/>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Foglio1!$A$2:$A$5</c:f>
              <c:strCache>
                <c:ptCount val="4"/>
                <c:pt idx="0">
                  <c:v>molto</c:v>
                </c:pt>
                <c:pt idx="1">
                  <c:v>abbastanza</c:v>
                </c:pt>
                <c:pt idx="2">
                  <c:v>poco</c:v>
                </c:pt>
                <c:pt idx="3">
                  <c:v>per niente</c:v>
                </c:pt>
              </c:strCache>
            </c:strRef>
          </c:cat>
          <c:val>
            <c:numRef>
              <c:f>Foglio1!$B$2:$B$5</c:f>
              <c:numCache>
                <c:formatCode>0</c:formatCode>
                <c:ptCount val="4"/>
                <c:pt idx="0">
                  <c:v>22</c:v>
                </c:pt>
                <c:pt idx="1">
                  <c:v>53</c:v>
                </c:pt>
                <c:pt idx="2">
                  <c:v>18</c:v>
                </c:pt>
                <c:pt idx="3">
                  <c:v>7</c:v>
                </c:pt>
              </c:numCache>
            </c:numRef>
          </c:val>
          <c:extLst>
            <c:ext xmlns:c16="http://schemas.microsoft.com/office/drawing/2014/chart" uri="{C3380CC4-5D6E-409C-BE32-E72D297353CC}">
              <c16:uniqueId val="{00000006-668B-4BFC-9C81-2466E45B06E9}"/>
            </c:ext>
          </c:extLst>
        </c:ser>
        <c:dLbls>
          <c:showLegendKey val="0"/>
          <c:showVal val="0"/>
          <c:showCatName val="0"/>
          <c:showSerName val="0"/>
          <c:showPercent val="0"/>
          <c:showBubbleSize val="0"/>
        </c:dLbls>
        <c:gapWidth val="50"/>
        <c:axId val="-2015949896"/>
        <c:axId val="-2015946568"/>
      </c:barChart>
      <c:catAx>
        <c:axId val="-2015949896"/>
        <c:scaling>
          <c:orientation val="minMax"/>
        </c:scaling>
        <c:delete val="0"/>
        <c:axPos val="b"/>
        <c:numFmt formatCode="General" sourceLinked="0"/>
        <c:majorTickMark val="none"/>
        <c:minorTickMark val="none"/>
        <c:tickLblPos val="nextTo"/>
        <c:spPr>
          <a:ln w="12700" cmpd="sng">
            <a:solidFill>
              <a:schemeClr val="tx1"/>
            </a:solidFill>
          </a:ln>
          <a:effectLst/>
        </c:spPr>
        <c:txPr>
          <a:bodyPr/>
          <a:lstStyle/>
          <a:p>
            <a:pPr>
              <a:defRPr sz="1200" cap="none" baseline="0"/>
            </a:pPr>
            <a:endParaRPr lang="it-IT"/>
          </a:p>
        </c:txPr>
        <c:crossAx val="-2015946568"/>
        <c:crosses val="autoZero"/>
        <c:auto val="1"/>
        <c:lblAlgn val="ctr"/>
        <c:lblOffset val="100"/>
        <c:noMultiLvlLbl val="0"/>
      </c:catAx>
      <c:valAx>
        <c:axId val="-2015946568"/>
        <c:scaling>
          <c:orientation val="minMax"/>
        </c:scaling>
        <c:delete val="1"/>
        <c:axPos val="l"/>
        <c:numFmt formatCode="0" sourceLinked="1"/>
        <c:majorTickMark val="out"/>
        <c:minorTickMark val="none"/>
        <c:tickLblPos val="nextTo"/>
        <c:crossAx val="-2015949896"/>
        <c:crosses val="autoZero"/>
        <c:crossBetween val="between"/>
      </c:valAx>
    </c:plotArea>
    <c:plotVisOnly val="1"/>
    <c:dispBlanksAs val="gap"/>
    <c:showDLblsOverMax val="0"/>
  </c:chart>
  <c:txPr>
    <a:bodyPr/>
    <a:lstStyle/>
    <a:p>
      <a:pPr>
        <a:defRPr sz="1800">
          <a:latin typeface="Calibri"/>
          <a:cs typeface="Calibri"/>
        </a:defRPr>
      </a:pPr>
      <a:endParaRPr lang="it-IT"/>
    </a:p>
  </c:txPr>
  <c:externalData r:id="rId2">
    <c:autoUpdate val="0"/>
  </c:externalData>
</c:chartSpace>
</file>

<file path=ppt/charts/chart8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1.9950124688279301E-2"/>
          <c:y val="8.7181958780258098E-2"/>
          <c:w val="0.93786690877474899"/>
          <c:h val="0.738113867313831"/>
        </c:manualLayout>
      </c:layout>
      <c:barChart>
        <c:barDir val="col"/>
        <c:grouping val="clustered"/>
        <c:varyColors val="0"/>
        <c:ser>
          <c:idx val="0"/>
          <c:order val="0"/>
          <c:tx>
            <c:strRef>
              <c:f>Foglio1!$B$1</c:f>
              <c:strCache>
                <c:ptCount val="1"/>
                <c:pt idx="0">
                  <c:v>2021</c:v>
                </c:pt>
              </c:strCache>
            </c:strRef>
          </c:tx>
          <c:spPr>
            <a:solidFill>
              <a:srgbClr val="CA5817"/>
            </a:solidFill>
            <a:ln>
              <a:solidFill>
                <a:srgbClr val="9F0101"/>
              </a:solidFill>
            </a:ln>
          </c:spPr>
          <c:invertIfNegative val="0"/>
          <c:dPt>
            <c:idx val="0"/>
            <c:invertIfNegative val="0"/>
            <c:bubble3D val="0"/>
            <c:spPr>
              <a:solidFill>
                <a:srgbClr val="CA5817"/>
              </a:solidFill>
              <a:ln>
                <a:noFill/>
              </a:ln>
            </c:spPr>
            <c:extLst>
              <c:ext xmlns:c16="http://schemas.microsoft.com/office/drawing/2014/chart" uri="{C3380CC4-5D6E-409C-BE32-E72D297353CC}">
                <c16:uniqueId val="{00000001-27C1-41E9-A56B-9CEF454A93D2}"/>
              </c:ext>
            </c:extLst>
          </c:dPt>
          <c:dPt>
            <c:idx val="1"/>
            <c:invertIfNegative val="0"/>
            <c:bubble3D val="0"/>
            <c:spPr>
              <a:solidFill>
                <a:srgbClr val="CA5817"/>
              </a:solidFill>
              <a:ln>
                <a:noFill/>
              </a:ln>
            </c:spPr>
            <c:extLst>
              <c:ext xmlns:c16="http://schemas.microsoft.com/office/drawing/2014/chart" uri="{C3380CC4-5D6E-409C-BE32-E72D297353CC}">
                <c16:uniqueId val="{00000003-27C1-41E9-A56B-9CEF454A93D2}"/>
              </c:ext>
            </c:extLst>
          </c:dPt>
          <c:dPt>
            <c:idx val="2"/>
            <c:invertIfNegative val="0"/>
            <c:bubble3D val="0"/>
            <c:spPr>
              <a:solidFill>
                <a:srgbClr val="CA5817"/>
              </a:solidFill>
              <a:ln>
                <a:noFill/>
              </a:ln>
            </c:spPr>
            <c:extLst>
              <c:ext xmlns:c16="http://schemas.microsoft.com/office/drawing/2014/chart" uri="{C3380CC4-5D6E-409C-BE32-E72D297353CC}">
                <c16:uniqueId val="{00000005-27C1-41E9-A56B-9CEF454A93D2}"/>
              </c:ext>
            </c:extLst>
          </c:dPt>
          <c:dLbls>
            <c:dLbl>
              <c:idx val="2"/>
              <c:layout>
                <c:manualLayout>
                  <c:x val="-1.05767222307505E-7"/>
                  <c:y val="0"/>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27C1-41E9-A56B-9CEF454A93D2}"/>
                </c:ext>
              </c:extLst>
            </c:dLbl>
            <c:spPr>
              <a:noFill/>
              <a:ln>
                <a:noFill/>
              </a:ln>
              <a:effectLst/>
            </c:spPr>
            <c:txPr>
              <a:bodyPr/>
              <a:lstStyle/>
              <a:p>
                <a:pPr>
                  <a:defRPr sz="1800"/>
                </a:pPr>
                <a:endParaRPr lang="it-IT"/>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Foglio1!$A$2:$A$4</c:f>
              <c:strCache>
                <c:ptCount val="3"/>
                <c:pt idx="0">
                  <c:v>il consumo di carne e pesce rimarrà sempre centrale nella dieta delle persone</c:v>
                </c:pt>
                <c:pt idx="1">
                  <c:v>l'utilizzo di alimenti alternativi a carne e pesce sarà diffuso e sarà una buona opportunità per cambiare abitudini</c:v>
                </c:pt>
                <c:pt idx="2">
                  <c:v>l'utilizzo di alimenti alternativi a carne e pesce porterà alla diminuzione della qualità del cibo</c:v>
                </c:pt>
              </c:strCache>
            </c:strRef>
          </c:cat>
          <c:val>
            <c:numRef>
              <c:f>Foglio1!$B$2:$B$4</c:f>
              <c:numCache>
                <c:formatCode>General</c:formatCode>
                <c:ptCount val="3"/>
                <c:pt idx="0">
                  <c:v>34</c:v>
                </c:pt>
                <c:pt idx="1">
                  <c:v>51</c:v>
                </c:pt>
                <c:pt idx="2">
                  <c:v>15</c:v>
                </c:pt>
              </c:numCache>
            </c:numRef>
          </c:val>
          <c:extLst>
            <c:ext xmlns:c16="http://schemas.microsoft.com/office/drawing/2014/chart" uri="{C3380CC4-5D6E-409C-BE32-E72D297353CC}">
              <c16:uniqueId val="{00000006-27C1-41E9-A56B-9CEF454A93D2}"/>
            </c:ext>
          </c:extLst>
        </c:ser>
        <c:ser>
          <c:idx val="1"/>
          <c:order val="1"/>
          <c:tx>
            <c:strRef>
              <c:f>Foglio1!$C$1</c:f>
              <c:strCache>
                <c:ptCount val="1"/>
                <c:pt idx="0">
                  <c:v>2022</c:v>
                </c:pt>
              </c:strCache>
            </c:strRef>
          </c:tx>
          <c:spPr>
            <a:solidFill>
              <a:srgbClr val="F5910F"/>
            </a:solidFill>
          </c:spPr>
          <c:invertIfNegative val="0"/>
          <c:dLbls>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Foglio1!$A$2:$A$4</c:f>
              <c:strCache>
                <c:ptCount val="3"/>
                <c:pt idx="0">
                  <c:v>il consumo di carne e pesce rimarrà sempre centrale nella dieta delle persone</c:v>
                </c:pt>
                <c:pt idx="1">
                  <c:v>l'utilizzo di alimenti alternativi a carne e pesce sarà diffuso e sarà una buona opportunità per cambiare abitudini</c:v>
                </c:pt>
                <c:pt idx="2">
                  <c:v>l'utilizzo di alimenti alternativi a carne e pesce porterà alla diminuzione della qualità del cibo</c:v>
                </c:pt>
              </c:strCache>
            </c:strRef>
          </c:cat>
          <c:val>
            <c:numRef>
              <c:f>Foglio1!$C$2:$C$4</c:f>
              <c:numCache>
                <c:formatCode>0</c:formatCode>
                <c:ptCount val="3"/>
                <c:pt idx="0">
                  <c:v>33</c:v>
                </c:pt>
                <c:pt idx="1">
                  <c:v>52</c:v>
                </c:pt>
                <c:pt idx="2">
                  <c:v>15</c:v>
                </c:pt>
              </c:numCache>
            </c:numRef>
          </c:val>
          <c:extLst>
            <c:ext xmlns:c16="http://schemas.microsoft.com/office/drawing/2014/chart" uri="{C3380CC4-5D6E-409C-BE32-E72D297353CC}">
              <c16:uniqueId val="{00000006-41EC-4A83-9D05-B131492FDD1A}"/>
            </c:ext>
          </c:extLst>
        </c:ser>
        <c:dLbls>
          <c:showLegendKey val="0"/>
          <c:showVal val="0"/>
          <c:showCatName val="0"/>
          <c:showSerName val="0"/>
          <c:showPercent val="0"/>
          <c:showBubbleSize val="0"/>
        </c:dLbls>
        <c:gapWidth val="50"/>
        <c:axId val="1751175096"/>
        <c:axId val="1751173944"/>
      </c:barChart>
      <c:catAx>
        <c:axId val="1751175096"/>
        <c:scaling>
          <c:orientation val="minMax"/>
        </c:scaling>
        <c:delete val="0"/>
        <c:axPos val="b"/>
        <c:numFmt formatCode="General" sourceLinked="0"/>
        <c:majorTickMark val="none"/>
        <c:minorTickMark val="none"/>
        <c:tickLblPos val="nextTo"/>
        <c:spPr>
          <a:ln w="12700" cmpd="sng">
            <a:solidFill>
              <a:schemeClr val="tx1"/>
            </a:solidFill>
          </a:ln>
          <a:effectLst/>
        </c:spPr>
        <c:txPr>
          <a:bodyPr/>
          <a:lstStyle/>
          <a:p>
            <a:pPr>
              <a:defRPr sz="1050" cap="none" baseline="0"/>
            </a:pPr>
            <a:endParaRPr lang="it-IT"/>
          </a:p>
        </c:txPr>
        <c:crossAx val="1751173944"/>
        <c:crosses val="autoZero"/>
        <c:auto val="1"/>
        <c:lblAlgn val="ctr"/>
        <c:lblOffset val="100"/>
        <c:noMultiLvlLbl val="0"/>
      </c:catAx>
      <c:valAx>
        <c:axId val="1751173944"/>
        <c:scaling>
          <c:orientation val="minMax"/>
        </c:scaling>
        <c:delete val="1"/>
        <c:axPos val="l"/>
        <c:numFmt formatCode="General" sourceLinked="1"/>
        <c:majorTickMark val="out"/>
        <c:minorTickMark val="none"/>
        <c:tickLblPos val="nextTo"/>
        <c:crossAx val="1751175096"/>
        <c:crosses val="autoZero"/>
        <c:crossBetween val="between"/>
      </c:valAx>
    </c:plotArea>
    <c:legend>
      <c:legendPos val="r"/>
      <c:layout>
        <c:manualLayout>
          <c:xMode val="edge"/>
          <c:yMode val="edge"/>
          <c:x val="0.88507657435122489"/>
          <c:y val="3.163591970043228E-2"/>
          <c:w val="8.0281596001278654E-2"/>
          <c:h val="0.16450008607360636"/>
        </c:manualLayout>
      </c:layout>
      <c:overlay val="0"/>
      <c:txPr>
        <a:bodyPr/>
        <a:lstStyle/>
        <a:p>
          <a:pPr>
            <a:defRPr sz="1200"/>
          </a:pPr>
          <a:endParaRPr lang="it-IT"/>
        </a:p>
      </c:txPr>
    </c:legend>
    <c:plotVisOnly val="1"/>
    <c:dispBlanksAs val="gap"/>
    <c:showDLblsOverMax val="0"/>
  </c:chart>
  <c:txPr>
    <a:bodyPr/>
    <a:lstStyle/>
    <a:p>
      <a:pPr>
        <a:defRPr sz="1800">
          <a:latin typeface="Calibri"/>
          <a:cs typeface="Calibri"/>
        </a:defRPr>
      </a:pPr>
      <a:endParaRPr lang="it-IT"/>
    </a:p>
  </c:txPr>
  <c:externalData r:id="rId2">
    <c:autoUpdate val="0"/>
  </c:externalData>
</c:chartSpace>
</file>

<file path=ppt/charts/chart8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43962264973409698"/>
          <c:y val="1.10226304492858E-2"/>
          <c:w val="0.405368777425823"/>
          <c:h val="0.922165946633418"/>
        </c:manualLayout>
      </c:layout>
      <c:barChart>
        <c:barDir val="bar"/>
        <c:grouping val="clustered"/>
        <c:varyColors val="0"/>
        <c:ser>
          <c:idx val="0"/>
          <c:order val="0"/>
          <c:tx>
            <c:strRef>
              <c:f>Foglio1!$B$1</c:f>
              <c:strCache>
                <c:ptCount val="1"/>
                <c:pt idx="0">
                  <c:v>2021</c:v>
                </c:pt>
              </c:strCache>
            </c:strRef>
          </c:tx>
          <c:spPr>
            <a:solidFill>
              <a:srgbClr val="CA5817"/>
            </a:solidFill>
            <a:ln>
              <a:noFill/>
            </a:ln>
          </c:spPr>
          <c:invertIfNegative val="0"/>
          <c:dPt>
            <c:idx val="0"/>
            <c:invertIfNegative val="0"/>
            <c:bubble3D val="0"/>
            <c:extLst>
              <c:ext xmlns:c16="http://schemas.microsoft.com/office/drawing/2014/chart" uri="{C3380CC4-5D6E-409C-BE32-E72D297353CC}">
                <c16:uniqueId val="{00000001-668B-4BFC-9C81-2466E45B06E9}"/>
              </c:ext>
            </c:extLst>
          </c:dPt>
          <c:dPt>
            <c:idx val="1"/>
            <c:invertIfNegative val="0"/>
            <c:bubble3D val="0"/>
            <c:extLst>
              <c:ext xmlns:c16="http://schemas.microsoft.com/office/drawing/2014/chart" uri="{C3380CC4-5D6E-409C-BE32-E72D297353CC}">
                <c16:uniqueId val="{00000003-668B-4BFC-9C81-2466E45B06E9}"/>
              </c:ext>
            </c:extLst>
          </c:dPt>
          <c:dPt>
            <c:idx val="2"/>
            <c:invertIfNegative val="0"/>
            <c:bubble3D val="0"/>
            <c:extLst>
              <c:ext xmlns:c16="http://schemas.microsoft.com/office/drawing/2014/chart" uri="{C3380CC4-5D6E-409C-BE32-E72D297353CC}">
                <c16:uniqueId val="{00000005-668B-4BFC-9C81-2466E45B06E9}"/>
              </c:ext>
            </c:extLst>
          </c:dPt>
          <c:dLbls>
            <c:dLbl>
              <c:idx val="2"/>
              <c:layout>
                <c:manualLayout>
                  <c:x val="-1.05767222307505E-7"/>
                  <c:y val="0"/>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668B-4BFC-9C81-2466E45B06E9}"/>
                </c:ext>
              </c:extLst>
            </c:dLbl>
            <c:spPr>
              <a:noFill/>
              <a:ln>
                <a:noFill/>
              </a:ln>
              <a:effectLst/>
            </c:spPr>
            <c:txPr>
              <a:bodyPr/>
              <a:lstStyle/>
              <a:p>
                <a:pPr>
                  <a:defRPr sz="1200" b="1"/>
                </a:pPr>
                <a:endParaRPr lang="it-IT"/>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Foglio1!$A$2:$A$6</c:f>
              <c:strCache>
                <c:ptCount val="5"/>
                <c:pt idx="0">
                  <c:v>acqua</c:v>
                </c:pt>
                <c:pt idx="1">
                  <c:v>agroalimentare</c:v>
                </c:pt>
                <c:pt idx="2">
                  <c:v>energetico</c:v>
                </c:pt>
                <c:pt idx="3">
                  <c:v>mobilità e trasporto</c:v>
                </c:pt>
                <c:pt idx="4">
                  <c:v>manifattura industriale</c:v>
                </c:pt>
              </c:strCache>
            </c:strRef>
          </c:cat>
          <c:val>
            <c:numRef>
              <c:f>Foglio1!$B$2:$B$6</c:f>
              <c:numCache>
                <c:formatCode>0</c:formatCode>
                <c:ptCount val="5"/>
                <c:pt idx="0">
                  <c:v>54</c:v>
                </c:pt>
                <c:pt idx="1">
                  <c:v>34</c:v>
                </c:pt>
                <c:pt idx="2">
                  <c:v>24</c:v>
                </c:pt>
                <c:pt idx="3">
                  <c:v>22</c:v>
                </c:pt>
                <c:pt idx="4">
                  <c:v>20</c:v>
                </c:pt>
              </c:numCache>
            </c:numRef>
          </c:val>
          <c:extLst>
            <c:ext xmlns:c16="http://schemas.microsoft.com/office/drawing/2014/chart" uri="{C3380CC4-5D6E-409C-BE32-E72D297353CC}">
              <c16:uniqueId val="{00000006-668B-4BFC-9C81-2466E45B06E9}"/>
            </c:ext>
          </c:extLst>
        </c:ser>
        <c:ser>
          <c:idx val="1"/>
          <c:order val="1"/>
          <c:tx>
            <c:strRef>
              <c:f>Foglio1!$C$1</c:f>
              <c:strCache>
                <c:ptCount val="1"/>
                <c:pt idx="0">
                  <c:v>2022</c:v>
                </c:pt>
              </c:strCache>
            </c:strRef>
          </c:tx>
          <c:spPr>
            <a:solidFill>
              <a:srgbClr val="F5910F"/>
            </a:solidFill>
          </c:spPr>
          <c:invertIfNegative val="0"/>
          <c:dLbls>
            <c:spPr>
              <a:noFill/>
              <a:ln>
                <a:noFill/>
              </a:ln>
              <a:effectLst/>
            </c:spPr>
            <c:txPr>
              <a:bodyPr wrap="square" lIns="38100" tIns="19050" rIns="38100" bIns="19050" anchor="ctr" anchorCtr="0">
                <a:spAutoFit/>
              </a:bodyPr>
              <a:lstStyle/>
              <a:p>
                <a:pPr algn="ctr">
                  <a:defRPr lang="en-US" sz="1200" b="1" i="0" u="none" strike="noStrike" kern="1200" baseline="0">
                    <a:solidFill>
                      <a:schemeClr val="tx1"/>
                    </a:solidFill>
                    <a:latin typeface="Calibri"/>
                    <a:ea typeface="+mn-ea"/>
                    <a:cs typeface="Calibri"/>
                  </a:defRPr>
                </a:pPr>
                <a:endParaRPr lang="it-IT"/>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Foglio1!$A$2:$A$6</c:f>
              <c:strCache>
                <c:ptCount val="5"/>
                <c:pt idx="0">
                  <c:v>acqua</c:v>
                </c:pt>
                <c:pt idx="1">
                  <c:v>agroalimentare</c:v>
                </c:pt>
                <c:pt idx="2">
                  <c:v>energetico</c:v>
                </c:pt>
                <c:pt idx="3">
                  <c:v>mobilità e trasporto</c:v>
                </c:pt>
                <c:pt idx="4">
                  <c:v>manifattura industriale</c:v>
                </c:pt>
              </c:strCache>
            </c:strRef>
          </c:cat>
          <c:val>
            <c:numRef>
              <c:f>Foglio1!$C$2:$C$6</c:f>
              <c:numCache>
                <c:formatCode>0</c:formatCode>
                <c:ptCount val="5"/>
                <c:pt idx="0">
                  <c:v>47.9</c:v>
                </c:pt>
                <c:pt idx="1">
                  <c:v>38.4</c:v>
                </c:pt>
                <c:pt idx="2">
                  <c:v>24</c:v>
                </c:pt>
                <c:pt idx="3">
                  <c:v>19.8</c:v>
                </c:pt>
                <c:pt idx="4">
                  <c:v>14.8</c:v>
                </c:pt>
              </c:numCache>
            </c:numRef>
          </c:val>
          <c:extLst>
            <c:ext xmlns:c16="http://schemas.microsoft.com/office/drawing/2014/chart" uri="{C3380CC4-5D6E-409C-BE32-E72D297353CC}">
              <c16:uniqueId val="{00000003-D922-490C-971F-B78448E00363}"/>
            </c:ext>
          </c:extLst>
        </c:ser>
        <c:dLbls>
          <c:showLegendKey val="0"/>
          <c:showVal val="0"/>
          <c:showCatName val="0"/>
          <c:showSerName val="0"/>
          <c:showPercent val="0"/>
          <c:showBubbleSize val="0"/>
        </c:dLbls>
        <c:gapWidth val="50"/>
        <c:axId val="-2101919960"/>
        <c:axId val="1774631464"/>
      </c:barChart>
      <c:catAx>
        <c:axId val="-2101919960"/>
        <c:scaling>
          <c:orientation val="maxMin"/>
        </c:scaling>
        <c:delete val="0"/>
        <c:axPos val="l"/>
        <c:numFmt formatCode="General" sourceLinked="0"/>
        <c:majorTickMark val="none"/>
        <c:minorTickMark val="none"/>
        <c:tickLblPos val="nextTo"/>
        <c:spPr>
          <a:ln w="12700" cmpd="sng">
            <a:solidFill>
              <a:schemeClr val="tx1"/>
            </a:solidFill>
          </a:ln>
          <a:effectLst/>
        </c:spPr>
        <c:txPr>
          <a:bodyPr/>
          <a:lstStyle/>
          <a:p>
            <a:pPr>
              <a:defRPr sz="1200" cap="none" baseline="0"/>
            </a:pPr>
            <a:endParaRPr lang="it-IT"/>
          </a:p>
        </c:txPr>
        <c:crossAx val="1774631464"/>
        <c:crosses val="autoZero"/>
        <c:auto val="1"/>
        <c:lblAlgn val="ctr"/>
        <c:lblOffset val="100"/>
        <c:noMultiLvlLbl val="0"/>
      </c:catAx>
      <c:valAx>
        <c:axId val="1774631464"/>
        <c:scaling>
          <c:orientation val="minMax"/>
        </c:scaling>
        <c:delete val="1"/>
        <c:axPos val="t"/>
        <c:numFmt formatCode="0" sourceLinked="1"/>
        <c:majorTickMark val="out"/>
        <c:minorTickMark val="none"/>
        <c:tickLblPos val="nextTo"/>
        <c:crossAx val="-2101919960"/>
        <c:crosses val="autoZero"/>
        <c:crossBetween val="between"/>
      </c:valAx>
    </c:plotArea>
    <c:legend>
      <c:legendPos val="r"/>
      <c:layout>
        <c:manualLayout>
          <c:xMode val="edge"/>
          <c:yMode val="edge"/>
          <c:x val="0.87400453343407636"/>
          <c:y val="0.36192777346063226"/>
          <c:w val="0.1149234256487751"/>
          <c:h val="0.31422367589258721"/>
        </c:manualLayout>
      </c:layout>
      <c:overlay val="0"/>
    </c:legend>
    <c:plotVisOnly val="1"/>
    <c:dispBlanksAs val="gap"/>
    <c:showDLblsOverMax val="0"/>
  </c:chart>
  <c:txPr>
    <a:bodyPr/>
    <a:lstStyle/>
    <a:p>
      <a:pPr>
        <a:defRPr sz="1800">
          <a:latin typeface="Calibri"/>
          <a:cs typeface="Calibri"/>
        </a:defRPr>
      </a:pPr>
      <a:endParaRPr lang="it-IT"/>
    </a:p>
  </c:txPr>
  <c:externalData r:id="rId2">
    <c:autoUpdate val="0"/>
  </c:externalData>
</c:chartSpace>
</file>

<file path=ppt/charts/chart8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1.9950124688279301E-2"/>
          <c:y val="8.7181958780258098E-2"/>
          <c:w val="0.93786690877474899"/>
          <c:h val="0.64291464794996667"/>
        </c:manualLayout>
      </c:layout>
      <c:barChart>
        <c:barDir val="col"/>
        <c:grouping val="clustered"/>
        <c:varyColors val="0"/>
        <c:ser>
          <c:idx val="0"/>
          <c:order val="0"/>
          <c:tx>
            <c:strRef>
              <c:f>Foglio1!$B$1</c:f>
              <c:strCache>
                <c:ptCount val="1"/>
                <c:pt idx="0">
                  <c:v>2021</c:v>
                </c:pt>
              </c:strCache>
            </c:strRef>
          </c:tx>
          <c:spPr>
            <a:solidFill>
              <a:srgbClr val="CA5817"/>
            </a:solidFill>
            <a:ln>
              <a:solidFill>
                <a:sysClr val="window" lastClr="FFFFFF"/>
              </a:solidFill>
            </a:ln>
          </c:spPr>
          <c:invertIfNegative val="0"/>
          <c:dPt>
            <c:idx val="0"/>
            <c:invertIfNegative val="0"/>
            <c:bubble3D val="0"/>
            <c:extLst>
              <c:ext xmlns:c16="http://schemas.microsoft.com/office/drawing/2014/chart" uri="{C3380CC4-5D6E-409C-BE32-E72D297353CC}">
                <c16:uniqueId val="{00000000-2873-4F4C-ADD1-42D8E7C00EB2}"/>
              </c:ext>
            </c:extLst>
          </c:dPt>
          <c:dPt>
            <c:idx val="1"/>
            <c:invertIfNegative val="0"/>
            <c:bubble3D val="0"/>
            <c:extLst>
              <c:ext xmlns:c16="http://schemas.microsoft.com/office/drawing/2014/chart" uri="{C3380CC4-5D6E-409C-BE32-E72D297353CC}">
                <c16:uniqueId val="{00000001-2873-4F4C-ADD1-42D8E7C00EB2}"/>
              </c:ext>
            </c:extLst>
          </c:dPt>
          <c:dPt>
            <c:idx val="2"/>
            <c:invertIfNegative val="0"/>
            <c:bubble3D val="0"/>
            <c:extLst>
              <c:ext xmlns:c16="http://schemas.microsoft.com/office/drawing/2014/chart" uri="{C3380CC4-5D6E-409C-BE32-E72D297353CC}">
                <c16:uniqueId val="{00000002-2873-4F4C-ADD1-42D8E7C00EB2}"/>
              </c:ext>
            </c:extLst>
          </c:dPt>
          <c:dLbls>
            <c:dLbl>
              <c:idx val="2"/>
              <c:layout>
                <c:manualLayout>
                  <c:x val="-1.05767222307505E-7"/>
                  <c:y val="0"/>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2873-4F4C-ADD1-42D8E7C00EB2}"/>
                </c:ext>
              </c:extLst>
            </c:dLbl>
            <c:spPr>
              <a:noFill/>
              <a:ln>
                <a:noFill/>
              </a:ln>
              <a:effectLst/>
            </c:spPr>
            <c:txPr>
              <a:bodyPr/>
              <a:lstStyle/>
              <a:p>
                <a:pPr>
                  <a:defRPr sz="1800"/>
                </a:pPr>
                <a:endParaRPr lang="it-IT"/>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Foglio1!$A$2:$A$4</c:f>
              <c:strCache>
                <c:ptCount val="3"/>
                <c:pt idx="0">
                  <c:v>piccola</c:v>
                </c:pt>
                <c:pt idx="1">
                  <c:v>media</c:v>
                </c:pt>
                <c:pt idx="2">
                  <c:v>grande</c:v>
                </c:pt>
              </c:strCache>
            </c:strRef>
          </c:cat>
          <c:val>
            <c:numRef>
              <c:f>Foglio1!$B$2:$B$4</c:f>
              <c:numCache>
                <c:formatCode>0</c:formatCode>
                <c:ptCount val="3"/>
                <c:pt idx="0">
                  <c:v>4</c:v>
                </c:pt>
                <c:pt idx="1">
                  <c:v>31</c:v>
                </c:pt>
                <c:pt idx="2">
                  <c:v>65</c:v>
                </c:pt>
              </c:numCache>
            </c:numRef>
          </c:val>
          <c:extLst>
            <c:ext xmlns:c16="http://schemas.microsoft.com/office/drawing/2014/chart" uri="{C3380CC4-5D6E-409C-BE32-E72D297353CC}">
              <c16:uniqueId val="{00000003-2873-4F4C-ADD1-42D8E7C00EB2}"/>
            </c:ext>
          </c:extLst>
        </c:ser>
        <c:ser>
          <c:idx val="1"/>
          <c:order val="1"/>
          <c:tx>
            <c:strRef>
              <c:f>Foglio1!$C$1</c:f>
              <c:strCache>
                <c:ptCount val="1"/>
                <c:pt idx="0">
                  <c:v>2022</c:v>
                </c:pt>
              </c:strCache>
            </c:strRef>
          </c:tx>
          <c:spPr>
            <a:solidFill>
              <a:srgbClr val="F5910F"/>
            </a:solidFill>
            <a:ln>
              <a:solidFill>
                <a:sysClr val="window" lastClr="FFFFFF"/>
              </a:solidFill>
            </a:ln>
          </c:spPr>
          <c:invertIfNegative val="0"/>
          <c:dLbls>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Foglio1!$A$2:$A$4</c:f>
              <c:strCache>
                <c:ptCount val="3"/>
                <c:pt idx="0">
                  <c:v>piccola</c:v>
                </c:pt>
                <c:pt idx="1">
                  <c:v>media</c:v>
                </c:pt>
                <c:pt idx="2">
                  <c:v>grande</c:v>
                </c:pt>
              </c:strCache>
            </c:strRef>
          </c:cat>
          <c:val>
            <c:numRef>
              <c:f>Foglio1!$C$2:$C$4</c:f>
              <c:numCache>
                <c:formatCode>0</c:formatCode>
                <c:ptCount val="3"/>
                <c:pt idx="0">
                  <c:v>4</c:v>
                </c:pt>
                <c:pt idx="1">
                  <c:v>29</c:v>
                </c:pt>
                <c:pt idx="2">
                  <c:v>67</c:v>
                </c:pt>
              </c:numCache>
            </c:numRef>
          </c:val>
          <c:extLst>
            <c:ext xmlns:c16="http://schemas.microsoft.com/office/drawing/2014/chart" uri="{C3380CC4-5D6E-409C-BE32-E72D297353CC}">
              <c16:uniqueId val="{00000004-2873-4F4C-ADD1-42D8E7C00EB2}"/>
            </c:ext>
          </c:extLst>
        </c:ser>
        <c:dLbls>
          <c:showLegendKey val="0"/>
          <c:showVal val="0"/>
          <c:showCatName val="0"/>
          <c:showSerName val="0"/>
          <c:showPercent val="0"/>
          <c:showBubbleSize val="0"/>
        </c:dLbls>
        <c:gapWidth val="50"/>
        <c:axId val="-2013783400"/>
        <c:axId val="-2013780072"/>
      </c:barChart>
      <c:catAx>
        <c:axId val="-2013783400"/>
        <c:scaling>
          <c:orientation val="minMax"/>
        </c:scaling>
        <c:delete val="0"/>
        <c:axPos val="b"/>
        <c:numFmt formatCode="General" sourceLinked="0"/>
        <c:majorTickMark val="none"/>
        <c:minorTickMark val="none"/>
        <c:tickLblPos val="nextTo"/>
        <c:spPr>
          <a:ln w="12700" cmpd="sng">
            <a:solidFill>
              <a:schemeClr val="tx1"/>
            </a:solidFill>
          </a:ln>
          <a:effectLst/>
        </c:spPr>
        <c:txPr>
          <a:bodyPr/>
          <a:lstStyle/>
          <a:p>
            <a:pPr>
              <a:defRPr sz="900" cap="all"/>
            </a:pPr>
            <a:endParaRPr lang="it-IT"/>
          </a:p>
        </c:txPr>
        <c:crossAx val="-2013780072"/>
        <c:crosses val="autoZero"/>
        <c:auto val="1"/>
        <c:lblAlgn val="ctr"/>
        <c:lblOffset val="100"/>
        <c:noMultiLvlLbl val="0"/>
      </c:catAx>
      <c:valAx>
        <c:axId val="-2013780072"/>
        <c:scaling>
          <c:orientation val="minMax"/>
        </c:scaling>
        <c:delete val="1"/>
        <c:axPos val="l"/>
        <c:numFmt formatCode="0" sourceLinked="1"/>
        <c:majorTickMark val="out"/>
        <c:minorTickMark val="none"/>
        <c:tickLblPos val="nextTo"/>
        <c:crossAx val="-2013783400"/>
        <c:crosses val="autoZero"/>
        <c:crossBetween val="between"/>
      </c:valAx>
    </c:plotArea>
    <c:legend>
      <c:legendPos val="r"/>
      <c:layout>
        <c:manualLayout>
          <c:xMode val="edge"/>
          <c:yMode val="edge"/>
          <c:x val="0.93295039591812301"/>
          <c:y val="3.086856249047404E-3"/>
          <c:w val="6.7049604081877032E-2"/>
          <c:h val="0.24492457766239475"/>
        </c:manualLayout>
      </c:layout>
      <c:overlay val="0"/>
      <c:txPr>
        <a:bodyPr/>
        <a:lstStyle/>
        <a:p>
          <a:pPr>
            <a:defRPr sz="1100"/>
          </a:pPr>
          <a:endParaRPr lang="it-IT"/>
        </a:p>
      </c:txPr>
    </c:legend>
    <c:plotVisOnly val="1"/>
    <c:dispBlanksAs val="gap"/>
    <c:showDLblsOverMax val="0"/>
  </c:chart>
  <c:txPr>
    <a:bodyPr/>
    <a:lstStyle/>
    <a:p>
      <a:pPr>
        <a:defRPr sz="1800">
          <a:latin typeface="Calibri"/>
          <a:cs typeface="Calibri"/>
        </a:defRPr>
      </a:pPr>
      <a:endParaRPr lang="it-IT"/>
    </a:p>
  </c:txPr>
  <c:externalData r:id="rId2">
    <c:autoUpdate val="0"/>
  </c:externalData>
</c:chartSpace>
</file>

<file path=ppt/charts/chart8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486652227330922"/>
          <c:y val="0.194398917867103"/>
          <c:w val="0.51334777266907805"/>
          <c:h val="0.70818759230010997"/>
        </c:manualLayout>
      </c:layout>
      <c:barChart>
        <c:barDir val="bar"/>
        <c:grouping val="stacked"/>
        <c:varyColors val="0"/>
        <c:ser>
          <c:idx val="0"/>
          <c:order val="0"/>
          <c:tx>
            <c:strRef>
              <c:f>Sheet1!$B$1</c:f>
              <c:strCache>
                <c:ptCount val="1"/>
                <c:pt idx="0">
                  <c:v>molto</c:v>
                </c:pt>
              </c:strCache>
            </c:strRef>
          </c:tx>
          <c:spPr>
            <a:solidFill>
              <a:srgbClr val="CA5817"/>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600" b="1" i="0" u="none" strike="noStrike" kern="1200" baseline="0">
                    <a:solidFill>
                      <a:schemeClr val="bg1"/>
                    </a:solidFill>
                    <a:latin typeface="+mn-lt"/>
                    <a:ea typeface="+mn-ea"/>
                    <a:cs typeface="+mn-cs"/>
                  </a:defRPr>
                </a:pPr>
                <a:endParaRPr lang="it-IT"/>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l'attività agricola è fondamentale non solo per la produzione di beni alimentari ma anche per il suo contributo a disegnare il paesaggio, proteggere l'ambiente e il territorio e conservare la biodiversità</c:v>
                </c:pt>
                <c:pt idx="1">
                  <c:v>una delle maggiori sfide dell'umanità è quella di nutrire una popolazione in costante crecita senza danneggiare l'ambiente, al fine di preservare le risorse anche per le genarzioni future</c:v>
                </c:pt>
                <c:pt idx="2">
                  <c:v>il cibo svolge un importante nella definizione dell'identità di ciascuna persona ed è una delle componenti culturali che connota e dà valore a un territorio e ai suoi abitanti</c:v>
                </c:pt>
                <c:pt idx="3">
                  <c:v>per far fronte in modo sostenibile alle sfide alimentari future è indispensabile adottare un approccio sistemico attento ai problemi sociali, culturali, economici e ambientali e che coinvolga tutti gli attori sociali e istituzionali</c:v>
                </c:pt>
              </c:strCache>
            </c:strRef>
          </c:cat>
          <c:val>
            <c:numRef>
              <c:f>Sheet1!$B$2:$B$5</c:f>
              <c:numCache>
                <c:formatCode>0</c:formatCode>
                <c:ptCount val="4"/>
                <c:pt idx="0">
                  <c:v>34</c:v>
                </c:pt>
                <c:pt idx="1">
                  <c:v>32</c:v>
                </c:pt>
                <c:pt idx="2">
                  <c:v>30</c:v>
                </c:pt>
                <c:pt idx="3">
                  <c:v>29</c:v>
                </c:pt>
              </c:numCache>
            </c:numRef>
          </c:val>
          <c:extLst>
            <c:ext xmlns:c16="http://schemas.microsoft.com/office/drawing/2014/chart" uri="{C3380CC4-5D6E-409C-BE32-E72D297353CC}">
              <c16:uniqueId val="{00000000-4824-4580-B394-C4B7F5144999}"/>
            </c:ext>
          </c:extLst>
        </c:ser>
        <c:ser>
          <c:idx val="1"/>
          <c:order val="1"/>
          <c:tx>
            <c:strRef>
              <c:f>Sheet1!$C$1</c:f>
              <c:strCache>
                <c:ptCount val="1"/>
                <c:pt idx="0">
                  <c:v>abbastanza</c:v>
                </c:pt>
              </c:strCache>
            </c:strRef>
          </c:tx>
          <c:spPr>
            <a:solidFill>
              <a:srgbClr val="F5911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800" b="1" i="0" u="none" strike="noStrike" kern="1200" baseline="0">
                    <a:solidFill>
                      <a:schemeClr val="bg1"/>
                    </a:solidFill>
                    <a:latin typeface="+mn-lt"/>
                    <a:ea typeface="+mn-ea"/>
                    <a:cs typeface="+mn-cs"/>
                  </a:defRPr>
                </a:pPr>
                <a:endParaRPr lang="it-IT"/>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l'attività agricola è fondamentale non solo per la produzione di beni alimentari ma anche per il suo contributo a disegnare il paesaggio, proteggere l'ambiente e il territorio e conservare la biodiversità</c:v>
                </c:pt>
                <c:pt idx="1">
                  <c:v>una delle maggiori sfide dell'umanità è quella di nutrire una popolazione in costante crecita senza danneggiare l'ambiente, al fine di preservare le risorse anche per le genarzioni future</c:v>
                </c:pt>
                <c:pt idx="2">
                  <c:v>il cibo svolge un importante nella definizione dell'identità di ciascuna persona ed è una delle componenti culturali che connota e dà valore a un territorio e ai suoi abitanti</c:v>
                </c:pt>
                <c:pt idx="3">
                  <c:v>per far fronte in modo sostenibile alle sfide alimentari future è indispensabile adottare un approccio sistemico attento ai problemi sociali, culturali, economici e ambientali e che coinvolga tutti gli attori sociali e istituzionali</c:v>
                </c:pt>
              </c:strCache>
            </c:strRef>
          </c:cat>
          <c:val>
            <c:numRef>
              <c:f>Sheet1!$C$2:$C$5</c:f>
              <c:numCache>
                <c:formatCode>0</c:formatCode>
                <c:ptCount val="4"/>
                <c:pt idx="0">
                  <c:v>45</c:v>
                </c:pt>
                <c:pt idx="1">
                  <c:v>40</c:v>
                </c:pt>
                <c:pt idx="2">
                  <c:v>52</c:v>
                </c:pt>
                <c:pt idx="3">
                  <c:v>45</c:v>
                </c:pt>
              </c:numCache>
            </c:numRef>
          </c:val>
          <c:extLst>
            <c:ext xmlns:c16="http://schemas.microsoft.com/office/drawing/2014/chart" uri="{C3380CC4-5D6E-409C-BE32-E72D297353CC}">
              <c16:uniqueId val="{00000001-4824-4580-B394-C4B7F5144999}"/>
            </c:ext>
          </c:extLst>
        </c:ser>
        <c:ser>
          <c:idx val="2"/>
          <c:order val="2"/>
          <c:tx>
            <c:strRef>
              <c:f>Sheet1!$D$1</c:f>
              <c:strCache>
                <c:ptCount val="1"/>
                <c:pt idx="0">
                  <c:v>poco</c:v>
                </c:pt>
              </c:strCache>
            </c:strRef>
          </c:tx>
          <c:spPr>
            <a:solidFill>
              <a:srgbClr val="54A8C9"/>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600" b="1" i="0" u="none" strike="noStrike" kern="1200" baseline="0">
                    <a:solidFill>
                      <a:schemeClr val="bg1"/>
                    </a:solidFill>
                    <a:latin typeface="+mn-lt"/>
                    <a:ea typeface="+mn-ea"/>
                    <a:cs typeface="+mn-cs"/>
                  </a:defRPr>
                </a:pPr>
                <a:endParaRPr lang="it-IT"/>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l'attività agricola è fondamentale non solo per la produzione di beni alimentari ma anche per il suo contributo a disegnare il paesaggio, proteggere l'ambiente e il territorio e conservare la biodiversità</c:v>
                </c:pt>
                <c:pt idx="1">
                  <c:v>una delle maggiori sfide dell'umanità è quella di nutrire una popolazione in costante crecita senza danneggiare l'ambiente, al fine di preservare le risorse anche per le genarzioni future</c:v>
                </c:pt>
                <c:pt idx="2">
                  <c:v>il cibo svolge un importante nella definizione dell'identità di ciascuna persona ed è una delle componenti culturali che connota e dà valore a un territorio e ai suoi abitanti</c:v>
                </c:pt>
                <c:pt idx="3">
                  <c:v>per far fronte in modo sostenibile alle sfide alimentari future è indispensabile adottare un approccio sistemico attento ai problemi sociali, culturali, economici e ambientali e che coinvolga tutti gli attori sociali e istituzionali</c:v>
                </c:pt>
              </c:strCache>
            </c:strRef>
          </c:cat>
          <c:val>
            <c:numRef>
              <c:f>Sheet1!$D$2:$D$5</c:f>
              <c:numCache>
                <c:formatCode>0</c:formatCode>
                <c:ptCount val="4"/>
                <c:pt idx="0">
                  <c:v>19</c:v>
                </c:pt>
                <c:pt idx="1">
                  <c:v>24</c:v>
                </c:pt>
                <c:pt idx="2">
                  <c:v>15</c:v>
                </c:pt>
                <c:pt idx="3">
                  <c:v>22</c:v>
                </c:pt>
              </c:numCache>
            </c:numRef>
          </c:val>
          <c:extLst>
            <c:ext xmlns:c16="http://schemas.microsoft.com/office/drawing/2014/chart" uri="{C3380CC4-5D6E-409C-BE32-E72D297353CC}">
              <c16:uniqueId val="{00000002-4824-4580-B394-C4B7F5144999}"/>
            </c:ext>
          </c:extLst>
        </c:ser>
        <c:ser>
          <c:idx val="3"/>
          <c:order val="3"/>
          <c:tx>
            <c:strRef>
              <c:f>Sheet1!$E$1</c:f>
              <c:strCache>
                <c:ptCount val="1"/>
                <c:pt idx="0">
                  <c:v>per niente</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600" b="1" i="0" u="none" strike="noStrike" kern="1200" baseline="0">
                    <a:solidFill>
                      <a:schemeClr val="bg1"/>
                    </a:solidFill>
                    <a:latin typeface="+mn-lt"/>
                    <a:ea typeface="+mn-ea"/>
                    <a:cs typeface="+mn-cs"/>
                  </a:defRPr>
                </a:pPr>
                <a:endParaRPr lang="it-IT"/>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l'attività agricola è fondamentale non solo per la produzione di beni alimentari ma anche per il suo contributo a disegnare il paesaggio, proteggere l'ambiente e il territorio e conservare la biodiversità</c:v>
                </c:pt>
                <c:pt idx="1">
                  <c:v>una delle maggiori sfide dell'umanità è quella di nutrire una popolazione in costante crecita senza danneggiare l'ambiente, al fine di preservare le risorse anche per le genarzioni future</c:v>
                </c:pt>
                <c:pt idx="2">
                  <c:v>il cibo svolge un importante nella definizione dell'identità di ciascuna persona ed è una delle componenti culturali che connota e dà valore a un territorio e ai suoi abitanti</c:v>
                </c:pt>
                <c:pt idx="3">
                  <c:v>per far fronte in modo sostenibile alle sfide alimentari future è indispensabile adottare un approccio sistemico attento ai problemi sociali, culturali, economici e ambientali e che coinvolga tutti gli attori sociali e istituzionali</c:v>
                </c:pt>
              </c:strCache>
            </c:strRef>
          </c:cat>
          <c:val>
            <c:numRef>
              <c:f>Sheet1!$E$2:$E$5</c:f>
              <c:numCache>
                <c:formatCode>0</c:formatCode>
                <c:ptCount val="4"/>
                <c:pt idx="0">
                  <c:v>2</c:v>
                </c:pt>
                <c:pt idx="1">
                  <c:v>4</c:v>
                </c:pt>
                <c:pt idx="2">
                  <c:v>3</c:v>
                </c:pt>
                <c:pt idx="3">
                  <c:v>4</c:v>
                </c:pt>
              </c:numCache>
            </c:numRef>
          </c:val>
          <c:extLst>
            <c:ext xmlns:c16="http://schemas.microsoft.com/office/drawing/2014/chart" uri="{C3380CC4-5D6E-409C-BE32-E72D297353CC}">
              <c16:uniqueId val="{00000003-4824-4580-B394-C4B7F5144999}"/>
            </c:ext>
          </c:extLst>
        </c:ser>
        <c:dLbls>
          <c:showLegendKey val="0"/>
          <c:showVal val="0"/>
          <c:showCatName val="0"/>
          <c:showSerName val="0"/>
          <c:showPercent val="0"/>
          <c:showBubbleSize val="0"/>
        </c:dLbls>
        <c:gapWidth val="50"/>
        <c:overlap val="100"/>
        <c:axId val="-2105840568"/>
        <c:axId val="-2102165928"/>
      </c:barChart>
      <c:catAx>
        <c:axId val="-2105840568"/>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it-IT"/>
          </a:p>
        </c:txPr>
        <c:crossAx val="-2102165928"/>
        <c:crosses val="autoZero"/>
        <c:auto val="1"/>
        <c:lblAlgn val="ctr"/>
        <c:lblOffset val="100"/>
        <c:noMultiLvlLbl val="0"/>
      </c:catAx>
      <c:valAx>
        <c:axId val="-2102165928"/>
        <c:scaling>
          <c:orientation val="minMax"/>
          <c:max val="100"/>
        </c:scaling>
        <c:delete val="1"/>
        <c:axPos val="t"/>
        <c:numFmt formatCode="0" sourceLinked="1"/>
        <c:majorTickMark val="none"/>
        <c:minorTickMark val="none"/>
        <c:tickLblPos val="nextTo"/>
        <c:crossAx val="-2105840568"/>
        <c:crosses val="autoZero"/>
        <c:crossBetween val="between"/>
      </c:valAx>
      <c:spPr>
        <a:noFill/>
        <a:ln>
          <a:noFill/>
        </a:ln>
        <a:effectLst/>
      </c:spPr>
    </c:plotArea>
    <c:legend>
      <c:legendPos val="b"/>
      <c:layout>
        <c:manualLayout>
          <c:xMode val="edge"/>
          <c:yMode val="edge"/>
          <c:x val="0.48412631493137698"/>
          <c:y val="0.124471621953409"/>
          <c:w val="0.51028637098256102"/>
          <c:h val="4.8363022270191798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it-IT"/>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it-IT"/>
    </a:p>
  </c:txPr>
  <c:externalData r:id="rId3">
    <c:autoUpdate val="0"/>
  </c:externalData>
</c:chartSpace>
</file>

<file path=ppt/charts/chart8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1.9950124688279301E-2"/>
          <c:y val="8.7181958780258098E-2"/>
          <c:w val="0.980049874229308"/>
          <c:h val="0.63656802752534303"/>
        </c:manualLayout>
      </c:layout>
      <c:barChart>
        <c:barDir val="col"/>
        <c:grouping val="clustered"/>
        <c:varyColors val="0"/>
        <c:ser>
          <c:idx val="0"/>
          <c:order val="0"/>
          <c:tx>
            <c:strRef>
              <c:f>Foglio1!$B$1</c:f>
              <c:strCache>
                <c:ptCount val="1"/>
                <c:pt idx="0">
                  <c:v>2022</c:v>
                </c:pt>
              </c:strCache>
            </c:strRef>
          </c:tx>
          <c:spPr>
            <a:solidFill>
              <a:srgbClr val="54A8C9"/>
            </a:solidFill>
            <a:ln>
              <a:noFill/>
            </a:ln>
          </c:spPr>
          <c:invertIfNegative val="0"/>
          <c:dPt>
            <c:idx val="0"/>
            <c:invertIfNegative val="0"/>
            <c:bubble3D val="0"/>
            <c:extLst>
              <c:ext xmlns:c16="http://schemas.microsoft.com/office/drawing/2014/chart" uri="{C3380CC4-5D6E-409C-BE32-E72D297353CC}">
                <c16:uniqueId val="{00000001-BF96-4897-A789-A21AAC89CBFF}"/>
              </c:ext>
            </c:extLst>
          </c:dPt>
          <c:dPt>
            <c:idx val="1"/>
            <c:invertIfNegative val="0"/>
            <c:bubble3D val="0"/>
            <c:extLst>
              <c:ext xmlns:c16="http://schemas.microsoft.com/office/drawing/2014/chart" uri="{C3380CC4-5D6E-409C-BE32-E72D297353CC}">
                <c16:uniqueId val="{00000003-BF96-4897-A789-A21AAC89CBFF}"/>
              </c:ext>
            </c:extLst>
          </c:dPt>
          <c:dPt>
            <c:idx val="3"/>
            <c:invertIfNegative val="0"/>
            <c:bubble3D val="0"/>
            <c:extLst>
              <c:ext xmlns:c16="http://schemas.microsoft.com/office/drawing/2014/chart" uri="{C3380CC4-5D6E-409C-BE32-E72D297353CC}">
                <c16:uniqueId val="{00000005-B132-4CE8-883B-D323A474537C}"/>
              </c:ext>
            </c:extLst>
          </c:dPt>
          <c:dPt>
            <c:idx val="4"/>
            <c:invertIfNegative val="0"/>
            <c:bubble3D val="0"/>
            <c:extLst>
              <c:ext xmlns:c16="http://schemas.microsoft.com/office/drawing/2014/chart" uri="{C3380CC4-5D6E-409C-BE32-E72D297353CC}">
                <c16:uniqueId val="{00000008-BF96-4897-A789-A21AAC89CBFF}"/>
              </c:ext>
            </c:extLst>
          </c:dPt>
          <c:dPt>
            <c:idx val="5"/>
            <c:invertIfNegative val="0"/>
            <c:bubble3D val="0"/>
            <c:extLst>
              <c:ext xmlns:c16="http://schemas.microsoft.com/office/drawing/2014/chart" uri="{C3380CC4-5D6E-409C-BE32-E72D297353CC}">
                <c16:uniqueId val="{00000009-BF96-4897-A789-A21AAC89CBFF}"/>
              </c:ext>
            </c:extLst>
          </c:dPt>
          <c:dPt>
            <c:idx val="6"/>
            <c:invertIfNegative val="0"/>
            <c:bubble3D val="0"/>
            <c:extLst>
              <c:ext xmlns:c16="http://schemas.microsoft.com/office/drawing/2014/chart" uri="{C3380CC4-5D6E-409C-BE32-E72D297353CC}">
                <c16:uniqueId val="{0000000A-BF96-4897-A789-A21AAC89CBFF}"/>
              </c:ext>
            </c:extLst>
          </c:dPt>
          <c:dPt>
            <c:idx val="7"/>
            <c:invertIfNegative val="0"/>
            <c:bubble3D val="0"/>
            <c:extLst>
              <c:ext xmlns:c16="http://schemas.microsoft.com/office/drawing/2014/chart" uri="{C3380CC4-5D6E-409C-BE32-E72D297353CC}">
                <c16:uniqueId val="{0000000B-BF96-4897-A789-A21AAC89CBFF}"/>
              </c:ext>
            </c:extLst>
          </c:dPt>
          <c:dLbls>
            <c:dLbl>
              <c:idx val="1"/>
              <c:layout>
                <c:manualLayout>
                  <c:x val="-1.05767222307505E-7"/>
                  <c:y val="0"/>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BF96-4897-A789-A21AAC89CBFF}"/>
                </c:ext>
              </c:extLst>
            </c:dLbl>
            <c:spPr>
              <a:noFill/>
              <a:ln>
                <a:noFill/>
              </a:ln>
              <a:effectLst/>
            </c:spPr>
            <c:txPr>
              <a:bodyPr/>
              <a:lstStyle/>
              <a:p>
                <a:pPr>
                  <a:defRPr sz="1800"/>
                </a:pPr>
                <a:endParaRPr lang="it-IT"/>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Foglio1!$A$2:$A$10</c:f>
              <c:strCache>
                <c:ptCount val="9"/>
                <c:pt idx="0">
                  <c:v>energia</c:v>
                </c:pt>
                <c:pt idx="1">
                  <c:v>produzione agroalimentare</c:v>
                </c:pt>
                <c:pt idx="2">
                  <c:v>mobilità</c:v>
                </c:pt>
                <c:pt idx="3">
                  <c:v>lavoro</c:v>
                </c:pt>
                <c:pt idx="4">
                  <c:v>economia</c:v>
                </c:pt>
                <c:pt idx="5">
                  <c:v>le città</c:v>
                </c:pt>
                <c:pt idx="6">
                  <c:v>sicurezza sociale</c:v>
                </c:pt>
                <c:pt idx="7">
                  <c:v>casa</c:v>
                </c:pt>
                <c:pt idx="8">
                  <c:v>turismo</c:v>
                </c:pt>
              </c:strCache>
            </c:strRef>
          </c:cat>
          <c:val>
            <c:numRef>
              <c:f>Foglio1!$B$2:$B$10</c:f>
              <c:numCache>
                <c:formatCode>0</c:formatCode>
                <c:ptCount val="9"/>
                <c:pt idx="0">
                  <c:v>66.3</c:v>
                </c:pt>
                <c:pt idx="1">
                  <c:v>44.7</c:v>
                </c:pt>
                <c:pt idx="2">
                  <c:v>32.9</c:v>
                </c:pt>
                <c:pt idx="3">
                  <c:v>32.700000000000003</c:v>
                </c:pt>
                <c:pt idx="4">
                  <c:v>31.7</c:v>
                </c:pt>
                <c:pt idx="5">
                  <c:v>17.399999999999999</c:v>
                </c:pt>
                <c:pt idx="6">
                  <c:v>15.3</c:v>
                </c:pt>
                <c:pt idx="7">
                  <c:v>8.3000000000000007</c:v>
                </c:pt>
                <c:pt idx="8">
                  <c:v>6.5</c:v>
                </c:pt>
              </c:numCache>
            </c:numRef>
          </c:val>
          <c:extLst>
            <c:ext xmlns:c16="http://schemas.microsoft.com/office/drawing/2014/chart" uri="{C3380CC4-5D6E-409C-BE32-E72D297353CC}">
              <c16:uniqueId val="{00000006-BF96-4897-A789-A21AAC89CBFF}"/>
            </c:ext>
          </c:extLst>
        </c:ser>
        <c:dLbls>
          <c:showLegendKey val="0"/>
          <c:showVal val="0"/>
          <c:showCatName val="0"/>
          <c:showSerName val="0"/>
          <c:showPercent val="0"/>
          <c:showBubbleSize val="0"/>
        </c:dLbls>
        <c:gapWidth val="50"/>
        <c:axId val="-2105944760"/>
        <c:axId val="-2105853544"/>
      </c:barChart>
      <c:catAx>
        <c:axId val="-2105944760"/>
        <c:scaling>
          <c:orientation val="minMax"/>
        </c:scaling>
        <c:delete val="0"/>
        <c:axPos val="b"/>
        <c:numFmt formatCode="General" sourceLinked="0"/>
        <c:majorTickMark val="none"/>
        <c:minorTickMark val="none"/>
        <c:tickLblPos val="nextTo"/>
        <c:spPr>
          <a:ln w="12700" cmpd="sng">
            <a:solidFill>
              <a:schemeClr val="tx1"/>
            </a:solidFill>
          </a:ln>
          <a:effectLst/>
        </c:spPr>
        <c:txPr>
          <a:bodyPr rot="0" vert="horz"/>
          <a:lstStyle/>
          <a:p>
            <a:pPr>
              <a:defRPr sz="1050" cap="none" baseline="0"/>
            </a:pPr>
            <a:endParaRPr lang="it-IT"/>
          </a:p>
        </c:txPr>
        <c:crossAx val="-2105853544"/>
        <c:crosses val="autoZero"/>
        <c:auto val="1"/>
        <c:lblAlgn val="ctr"/>
        <c:lblOffset val="100"/>
        <c:noMultiLvlLbl val="0"/>
      </c:catAx>
      <c:valAx>
        <c:axId val="-2105853544"/>
        <c:scaling>
          <c:orientation val="minMax"/>
        </c:scaling>
        <c:delete val="1"/>
        <c:axPos val="l"/>
        <c:numFmt formatCode="0" sourceLinked="1"/>
        <c:majorTickMark val="out"/>
        <c:minorTickMark val="none"/>
        <c:tickLblPos val="nextTo"/>
        <c:crossAx val="-2105944760"/>
        <c:crosses val="autoZero"/>
        <c:crossBetween val="between"/>
      </c:valAx>
    </c:plotArea>
    <c:plotVisOnly val="1"/>
    <c:dispBlanksAs val="gap"/>
    <c:showDLblsOverMax val="0"/>
  </c:chart>
  <c:spPr>
    <a:ln>
      <a:solidFill>
        <a:sysClr val="window" lastClr="FFFFFF"/>
      </a:solidFill>
    </a:ln>
  </c:spPr>
  <c:txPr>
    <a:bodyPr/>
    <a:lstStyle/>
    <a:p>
      <a:pPr>
        <a:defRPr sz="1800">
          <a:latin typeface="Calibri"/>
          <a:cs typeface="Calibri"/>
        </a:defRPr>
      </a:pPr>
      <a:endParaRPr lang="it-IT"/>
    </a:p>
  </c:txPr>
  <c:externalData r:id="rId2">
    <c:autoUpdate val="0"/>
  </c:externalData>
</c:chartSpace>
</file>

<file path=ppt/charts/chart8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1.9950124688279301E-2"/>
          <c:y val="8.7181958780258098E-2"/>
          <c:w val="0.93786690877474899"/>
          <c:h val="0.64291464794996667"/>
        </c:manualLayout>
      </c:layout>
      <c:barChart>
        <c:barDir val="col"/>
        <c:grouping val="clustered"/>
        <c:varyColors val="0"/>
        <c:ser>
          <c:idx val="0"/>
          <c:order val="0"/>
          <c:tx>
            <c:strRef>
              <c:f>Foglio1!$B$1</c:f>
              <c:strCache>
                <c:ptCount val="1"/>
                <c:pt idx="0">
                  <c:v>2021</c:v>
                </c:pt>
              </c:strCache>
            </c:strRef>
          </c:tx>
          <c:spPr>
            <a:solidFill>
              <a:srgbClr val="CA5817"/>
            </a:solidFill>
            <a:ln>
              <a:solidFill>
                <a:sysClr val="window" lastClr="FFFFFF"/>
              </a:solidFill>
            </a:ln>
          </c:spPr>
          <c:invertIfNegative val="0"/>
          <c:dPt>
            <c:idx val="0"/>
            <c:invertIfNegative val="0"/>
            <c:bubble3D val="0"/>
            <c:extLst>
              <c:ext xmlns:c16="http://schemas.microsoft.com/office/drawing/2014/chart" uri="{C3380CC4-5D6E-409C-BE32-E72D297353CC}">
                <c16:uniqueId val="{00000000-3DCA-47AC-ACA0-C75BBE6D05F8}"/>
              </c:ext>
            </c:extLst>
          </c:dPt>
          <c:dPt>
            <c:idx val="1"/>
            <c:invertIfNegative val="0"/>
            <c:bubble3D val="0"/>
            <c:extLst>
              <c:ext xmlns:c16="http://schemas.microsoft.com/office/drawing/2014/chart" uri="{C3380CC4-5D6E-409C-BE32-E72D297353CC}">
                <c16:uniqueId val="{00000001-3DCA-47AC-ACA0-C75BBE6D05F8}"/>
              </c:ext>
            </c:extLst>
          </c:dPt>
          <c:dPt>
            <c:idx val="2"/>
            <c:invertIfNegative val="0"/>
            <c:bubble3D val="0"/>
            <c:extLst>
              <c:ext xmlns:c16="http://schemas.microsoft.com/office/drawing/2014/chart" uri="{C3380CC4-5D6E-409C-BE32-E72D297353CC}">
                <c16:uniqueId val="{00000002-3DCA-47AC-ACA0-C75BBE6D05F8}"/>
              </c:ext>
            </c:extLst>
          </c:dPt>
          <c:dLbls>
            <c:dLbl>
              <c:idx val="2"/>
              <c:layout>
                <c:manualLayout>
                  <c:x val="-1.05767222307505E-7"/>
                  <c:y val="0"/>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3DCA-47AC-ACA0-C75BBE6D05F8}"/>
                </c:ext>
              </c:extLst>
            </c:dLbl>
            <c:spPr>
              <a:noFill/>
              <a:ln>
                <a:noFill/>
              </a:ln>
              <a:effectLst/>
            </c:spPr>
            <c:txPr>
              <a:bodyPr/>
              <a:lstStyle/>
              <a:p>
                <a:pPr>
                  <a:defRPr sz="1800"/>
                </a:pPr>
                <a:endParaRPr lang="it-IT"/>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Foglio1!$A$2:$A$4</c:f>
              <c:strCache>
                <c:ptCount val="3"/>
                <c:pt idx="0">
                  <c:v>alto</c:v>
                </c:pt>
                <c:pt idx="1">
                  <c:v>medio</c:v>
                </c:pt>
                <c:pt idx="2">
                  <c:v>basso</c:v>
                </c:pt>
              </c:strCache>
            </c:strRef>
          </c:cat>
          <c:val>
            <c:numRef>
              <c:f>Foglio1!$B$2:$B$4</c:f>
              <c:numCache>
                <c:formatCode>0</c:formatCode>
                <c:ptCount val="3"/>
                <c:pt idx="0">
                  <c:v>2</c:v>
                </c:pt>
                <c:pt idx="1">
                  <c:v>50</c:v>
                </c:pt>
                <c:pt idx="2">
                  <c:v>48</c:v>
                </c:pt>
              </c:numCache>
            </c:numRef>
          </c:val>
          <c:extLst>
            <c:ext xmlns:c16="http://schemas.microsoft.com/office/drawing/2014/chart" uri="{C3380CC4-5D6E-409C-BE32-E72D297353CC}">
              <c16:uniqueId val="{00000003-3DCA-47AC-ACA0-C75BBE6D05F8}"/>
            </c:ext>
          </c:extLst>
        </c:ser>
        <c:ser>
          <c:idx val="1"/>
          <c:order val="1"/>
          <c:tx>
            <c:strRef>
              <c:f>Foglio1!$C$1</c:f>
              <c:strCache>
                <c:ptCount val="1"/>
                <c:pt idx="0">
                  <c:v>2022</c:v>
                </c:pt>
              </c:strCache>
            </c:strRef>
          </c:tx>
          <c:spPr>
            <a:solidFill>
              <a:srgbClr val="F5910F"/>
            </a:solidFill>
            <a:ln>
              <a:solidFill>
                <a:sysClr val="window" lastClr="FFFFFF"/>
              </a:solidFill>
            </a:ln>
          </c:spPr>
          <c:invertIfNegative val="0"/>
          <c:dLbls>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Foglio1!$A$2:$A$4</c:f>
              <c:strCache>
                <c:ptCount val="3"/>
                <c:pt idx="0">
                  <c:v>alto</c:v>
                </c:pt>
                <c:pt idx="1">
                  <c:v>medio</c:v>
                </c:pt>
                <c:pt idx="2">
                  <c:v>basso</c:v>
                </c:pt>
              </c:strCache>
            </c:strRef>
          </c:cat>
          <c:val>
            <c:numRef>
              <c:f>Foglio1!$C$2:$C$4</c:f>
              <c:numCache>
                <c:formatCode>0</c:formatCode>
                <c:ptCount val="3"/>
                <c:pt idx="0">
                  <c:v>2</c:v>
                </c:pt>
                <c:pt idx="1">
                  <c:v>46</c:v>
                </c:pt>
                <c:pt idx="2">
                  <c:v>52</c:v>
                </c:pt>
              </c:numCache>
            </c:numRef>
          </c:val>
          <c:extLst>
            <c:ext xmlns:c16="http://schemas.microsoft.com/office/drawing/2014/chart" uri="{C3380CC4-5D6E-409C-BE32-E72D297353CC}">
              <c16:uniqueId val="{00000004-3DCA-47AC-ACA0-C75BBE6D05F8}"/>
            </c:ext>
          </c:extLst>
        </c:ser>
        <c:dLbls>
          <c:showLegendKey val="0"/>
          <c:showVal val="0"/>
          <c:showCatName val="0"/>
          <c:showSerName val="0"/>
          <c:showPercent val="0"/>
          <c:showBubbleSize val="0"/>
        </c:dLbls>
        <c:gapWidth val="50"/>
        <c:axId val="-2013783400"/>
        <c:axId val="-2013780072"/>
      </c:barChart>
      <c:catAx>
        <c:axId val="-2013783400"/>
        <c:scaling>
          <c:orientation val="minMax"/>
        </c:scaling>
        <c:delete val="0"/>
        <c:axPos val="b"/>
        <c:numFmt formatCode="General" sourceLinked="0"/>
        <c:majorTickMark val="none"/>
        <c:minorTickMark val="none"/>
        <c:tickLblPos val="nextTo"/>
        <c:spPr>
          <a:ln w="12700" cmpd="sng">
            <a:solidFill>
              <a:schemeClr val="tx1"/>
            </a:solidFill>
          </a:ln>
          <a:effectLst/>
        </c:spPr>
        <c:txPr>
          <a:bodyPr/>
          <a:lstStyle/>
          <a:p>
            <a:pPr>
              <a:defRPr sz="900" cap="all"/>
            </a:pPr>
            <a:endParaRPr lang="it-IT"/>
          </a:p>
        </c:txPr>
        <c:crossAx val="-2013780072"/>
        <c:crosses val="autoZero"/>
        <c:auto val="1"/>
        <c:lblAlgn val="ctr"/>
        <c:lblOffset val="100"/>
        <c:noMultiLvlLbl val="0"/>
      </c:catAx>
      <c:valAx>
        <c:axId val="-2013780072"/>
        <c:scaling>
          <c:orientation val="minMax"/>
        </c:scaling>
        <c:delete val="1"/>
        <c:axPos val="l"/>
        <c:numFmt formatCode="0" sourceLinked="1"/>
        <c:majorTickMark val="out"/>
        <c:minorTickMark val="none"/>
        <c:tickLblPos val="nextTo"/>
        <c:crossAx val="-2013783400"/>
        <c:crosses val="autoZero"/>
        <c:crossBetween val="between"/>
      </c:valAx>
    </c:plotArea>
    <c:legend>
      <c:legendPos val="r"/>
      <c:layout>
        <c:manualLayout>
          <c:xMode val="edge"/>
          <c:yMode val="edge"/>
          <c:x val="1.171329867015863E-2"/>
          <c:y val="9.4334766736712695E-3"/>
          <c:w val="0.15530254772993352"/>
          <c:h val="0.24492457766239475"/>
        </c:manualLayout>
      </c:layout>
      <c:overlay val="0"/>
      <c:txPr>
        <a:bodyPr/>
        <a:lstStyle/>
        <a:p>
          <a:pPr>
            <a:defRPr sz="1100"/>
          </a:pPr>
          <a:endParaRPr lang="it-IT"/>
        </a:p>
      </c:txPr>
    </c:legend>
    <c:plotVisOnly val="1"/>
    <c:dispBlanksAs val="gap"/>
    <c:showDLblsOverMax val="0"/>
  </c:chart>
  <c:txPr>
    <a:bodyPr/>
    <a:lstStyle/>
    <a:p>
      <a:pPr>
        <a:defRPr sz="1800">
          <a:latin typeface="Calibri"/>
          <a:cs typeface="Calibri"/>
        </a:defRPr>
      </a:pPr>
      <a:endParaRPr lang="it-IT"/>
    </a:p>
  </c:txPr>
  <c:externalData r:id="rId2">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it-IT"/>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4773657114389497E-2"/>
          <c:y val="5.8039802809550803E-2"/>
          <c:w val="0.93401262992707501"/>
          <c:h val="0.74547870134257799"/>
        </c:manualLayout>
      </c:layout>
      <c:lineChart>
        <c:grouping val="standard"/>
        <c:varyColors val="0"/>
        <c:ser>
          <c:idx val="0"/>
          <c:order val="0"/>
          <c:spPr>
            <a:ln w="317500" cap="rnd" cmpd="sng" algn="ctr">
              <a:solidFill>
                <a:srgbClr val="CB5818"/>
              </a:solidFill>
              <a:prstDash val="solid"/>
              <a:round/>
              <a:headEnd type="none" w="med" len="med"/>
              <a:tailEnd type="none" w="med" len="med"/>
            </a:ln>
            <a:effectLst/>
          </c:spPr>
          <c:marker>
            <c:symbol val="circle"/>
            <c:size val="25"/>
            <c:spPr>
              <a:solidFill>
                <a:srgbClr val="CA5817"/>
              </a:solidFill>
              <a:ln>
                <a:solidFill>
                  <a:sysClr val="window" lastClr="FFFFFF"/>
                </a:solidFill>
                <a:prstDash val="solid"/>
              </a:ln>
              <a:effectLst/>
              <a:scene3d>
                <a:camera prst="orthographicFront"/>
                <a:lightRig rig="threePt" dir="t"/>
              </a:scene3d>
              <a:sp3d/>
            </c:spPr>
          </c:marker>
          <c:dPt>
            <c:idx val="14"/>
            <c:bubble3D val="0"/>
            <c:extLst>
              <c:ext xmlns:c16="http://schemas.microsoft.com/office/drawing/2014/chart" uri="{C3380CC4-5D6E-409C-BE32-E72D297353CC}">
                <c16:uniqueId val="{00000000-061F-4471-9080-E13468BFDD39}"/>
              </c:ext>
            </c:extLst>
          </c:dPt>
          <c:dLbls>
            <c:spPr>
              <a:noFill/>
              <a:ln w="19350">
                <a:noFill/>
              </a:ln>
            </c:spPr>
            <c:txPr>
              <a:bodyPr/>
              <a:lstStyle/>
              <a:p>
                <a:pPr>
                  <a:defRPr lang="en-US" sz="1400" b="0" i="0" u="none" strike="noStrike" baseline="0">
                    <a:solidFill>
                      <a:schemeClr val="bg1"/>
                    </a:solidFill>
                    <a:latin typeface="Calibri"/>
                    <a:ea typeface="Helvetica Neue"/>
                    <a:cs typeface="Calibri"/>
                  </a:defRPr>
                </a:pPr>
                <a:endParaRPr lang="it-IT"/>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Sheet1!$A$2:$A$17</c:f>
              <c:strCache>
                <c:ptCount val="16"/>
                <c:pt idx="0">
                  <c:v>2005</c:v>
                </c:pt>
                <c:pt idx="1">
                  <c:v>2007</c:v>
                </c:pt>
                <c:pt idx="2">
                  <c:v>2009</c:v>
                </c:pt>
                <c:pt idx="3">
                  <c:v>2010</c:v>
                </c:pt>
                <c:pt idx="4">
                  <c:v>2011</c:v>
                </c:pt>
                <c:pt idx="5">
                  <c:v>2012</c:v>
                </c:pt>
                <c:pt idx="6">
                  <c:v>2013</c:v>
                </c:pt>
                <c:pt idx="7">
                  <c:v>2014</c:v>
                </c:pt>
                <c:pt idx="8">
                  <c:v>2015</c:v>
                </c:pt>
                <c:pt idx="9">
                  <c:v>2016</c:v>
                </c:pt>
                <c:pt idx="10">
                  <c:v>2017</c:v>
                </c:pt>
                <c:pt idx="11">
                  <c:v>2018</c:v>
                </c:pt>
                <c:pt idx="12">
                  <c:v>2019</c:v>
                </c:pt>
                <c:pt idx="13">
                  <c:v>2020</c:v>
                </c:pt>
                <c:pt idx="14">
                  <c:v>2021</c:v>
                </c:pt>
                <c:pt idx="15">
                  <c:v>2022</c:v>
                </c:pt>
              </c:strCache>
            </c:strRef>
          </c:cat>
          <c:val>
            <c:numRef>
              <c:f>Sheet1!$B$2:$B$17</c:f>
              <c:numCache>
                <c:formatCode>General</c:formatCode>
                <c:ptCount val="16"/>
                <c:pt idx="0">
                  <c:v>70</c:v>
                </c:pt>
                <c:pt idx="1">
                  <c:v>56</c:v>
                </c:pt>
                <c:pt idx="2">
                  <c:v>50</c:v>
                </c:pt>
                <c:pt idx="3">
                  <c:v>51</c:v>
                </c:pt>
                <c:pt idx="4">
                  <c:v>39</c:v>
                </c:pt>
                <c:pt idx="5">
                  <c:v>34</c:v>
                </c:pt>
                <c:pt idx="6">
                  <c:v>32</c:v>
                </c:pt>
                <c:pt idx="7">
                  <c:v>37</c:v>
                </c:pt>
                <c:pt idx="8">
                  <c:v>44</c:v>
                </c:pt>
                <c:pt idx="9">
                  <c:v>44</c:v>
                </c:pt>
                <c:pt idx="10">
                  <c:v>45</c:v>
                </c:pt>
                <c:pt idx="11">
                  <c:v>43</c:v>
                </c:pt>
                <c:pt idx="12">
                  <c:v>41</c:v>
                </c:pt>
                <c:pt idx="13">
                  <c:v>40</c:v>
                </c:pt>
                <c:pt idx="14">
                  <c:v>40</c:v>
                </c:pt>
                <c:pt idx="15">
                  <c:v>43</c:v>
                </c:pt>
              </c:numCache>
            </c:numRef>
          </c:val>
          <c:smooth val="1"/>
          <c:extLst>
            <c:ext xmlns:c16="http://schemas.microsoft.com/office/drawing/2014/chart" uri="{C3380CC4-5D6E-409C-BE32-E72D297353CC}">
              <c16:uniqueId val="{00000001-061F-4471-9080-E13468BFDD39}"/>
            </c:ext>
          </c:extLst>
        </c:ser>
        <c:dLbls>
          <c:showLegendKey val="0"/>
          <c:showVal val="1"/>
          <c:showCatName val="0"/>
          <c:showSerName val="0"/>
          <c:showPercent val="0"/>
          <c:showBubbleSize val="0"/>
        </c:dLbls>
        <c:marker val="1"/>
        <c:smooth val="0"/>
        <c:axId val="1769704808"/>
        <c:axId val="2079430360"/>
      </c:lineChart>
      <c:catAx>
        <c:axId val="1769704808"/>
        <c:scaling>
          <c:orientation val="minMax"/>
        </c:scaling>
        <c:delete val="0"/>
        <c:axPos val="b"/>
        <c:numFmt formatCode="General" sourceLinked="1"/>
        <c:majorTickMark val="none"/>
        <c:minorTickMark val="none"/>
        <c:tickLblPos val="nextTo"/>
        <c:spPr>
          <a:ln w="9675">
            <a:solidFill>
              <a:srgbClr val="C2B8B1"/>
            </a:solidFill>
            <a:prstDash val="solid"/>
          </a:ln>
        </c:spPr>
        <c:txPr>
          <a:bodyPr rot="0" vert="horz"/>
          <a:lstStyle/>
          <a:p>
            <a:pPr>
              <a:defRPr lang="en-US" sz="1000" b="0" i="0" u="none" strike="noStrike" baseline="0">
                <a:solidFill>
                  <a:srgbClr val="000000"/>
                </a:solidFill>
                <a:latin typeface="Calibri"/>
                <a:ea typeface="Arial"/>
                <a:cs typeface="Calibri"/>
              </a:defRPr>
            </a:pPr>
            <a:endParaRPr lang="it-IT"/>
          </a:p>
        </c:txPr>
        <c:crossAx val="2079430360"/>
        <c:crossesAt val="0"/>
        <c:auto val="1"/>
        <c:lblAlgn val="ctr"/>
        <c:lblOffset val="100"/>
        <c:tickLblSkip val="1"/>
        <c:tickMarkSkip val="1"/>
        <c:noMultiLvlLbl val="0"/>
      </c:catAx>
      <c:valAx>
        <c:axId val="2079430360"/>
        <c:scaling>
          <c:orientation val="minMax"/>
          <c:max val="100"/>
          <c:min val="5"/>
        </c:scaling>
        <c:delete val="1"/>
        <c:axPos val="l"/>
        <c:numFmt formatCode="0" sourceLinked="0"/>
        <c:majorTickMark val="out"/>
        <c:minorTickMark val="none"/>
        <c:tickLblPos val="nextTo"/>
        <c:crossAx val="1769704808"/>
        <c:crosses val="autoZero"/>
        <c:crossBetween val="between"/>
        <c:majorUnit val="2"/>
      </c:valAx>
      <c:spPr>
        <a:noFill/>
        <a:ln w="25387">
          <a:noFill/>
        </a:ln>
      </c:spPr>
    </c:plotArea>
    <c:plotVisOnly val="1"/>
    <c:dispBlanksAs val="gap"/>
    <c:showDLblsOverMax val="0"/>
  </c:chart>
  <c:spPr>
    <a:noFill/>
    <a:ln w="9525" cmpd="sng">
      <a:noFill/>
    </a:ln>
  </c:spPr>
  <c:txPr>
    <a:bodyPr/>
    <a:lstStyle/>
    <a:p>
      <a:pPr>
        <a:defRPr sz="915" b="1" i="0" u="none" strike="noStrike" baseline="0">
          <a:solidFill>
            <a:srgbClr val="000000"/>
          </a:solidFill>
          <a:latin typeface="Arial"/>
          <a:ea typeface="Arial"/>
          <a:cs typeface="Arial"/>
        </a:defRPr>
      </a:pPr>
      <a:endParaRPr lang="it-IT"/>
    </a:p>
  </c:txPr>
  <c:externalData r:id="rId2">
    <c:autoUpdate val="0"/>
  </c:externalData>
</c:chartSpace>
</file>

<file path=ppt/charts/chart9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33644214951409301"/>
          <c:y val="0.147859507781609"/>
          <c:w val="0.64507047046056198"/>
          <c:h val="0.74890957612491604"/>
        </c:manualLayout>
      </c:layout>
      <c:barChart>
        <c:barDir val="bar"/>
        <c:grouping val="stacked"/>
        <c:varyColors val="0"/>
        <c:ser>
          <c:idx val="0"/>
          <c:order val="0"/>
          <c:tx>
            <c:strRef>
              <c:f>Sheet1!$B$1</c:f>
              <c:strCache>
                <c:ptCount val="1"/>
                <c:pt idx="0">
                  <c:v>1 (completamente in disaccordo)</c:v>
                </c:pt>
              </c:strCache>
            </c:strRef>
          </c:tx>
          <c:spPr>
            <a:solidFill>
              <a:srgbClr val="CA5816"/>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600" b="1" i="0" u="none" strike="noStrike" kern="1200" baseline="0">
                    <a:solidFill>
                      <a:schemeClr val="bg1"/>
                    </a:solidFill>
                    <a:latin typeface="+mn-lt"/>
                    <a:ea typeface="+mn-ea"/>
                    <a:cs typeface="+mn-cs"/>
                  </a:defRPr>
                </a:pPr>
                <a:endParaRPr lang="it-IT"/>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c'è una connessione diretta tra tutela dell'ambiente e qualtà della vita delle persone</c:v>
                </c:pt>
                <c:pt idx="1">
                  <c:v>la tutela dell'ambiente è più importante di un ulteriore sviluppo edilizio</c:v>
                </c:pt>
                <c:pt idx="2">
                  <c:v>quando l'uomo interferisce con la natura provoca dei disastri ambientali</c:v>
                </c:pt>
                <c:pt idx="3">
                  <c:v>il mercato economico deve incrementare la produzione sostenibile anche se ciò comporta spese maggiori</c:v>
                </c:pt>
                <c:pt idx="4">
                  <c:v>la biodiversità deve essere salvaguardata a discapito della produzione agricola industriale</c:v>
                </c:pt>
              </c:strCache>
            </c:strRef>
          </c:cat>
          <c:val>
            <c:numRef>
              <c:f>Sheet1!$B$2:$B$6</c:f>
              <c:numCache>
                <c:formatCode>0</c:formatCode>
                <c:ptCount val="5"/>
                <c:pt idx="0">
                  <c:v>1</c:v>
                </c:pt>
                <c:pt idx="1">
                  <c:v>3</c:v>
                </c:pt>
                <c:pt idx="2">
                  <c:v>4</c:v>
                </c:pt>
                <c:pt idx="3">
                  <c:v>3</c:v>
                </c:pt>
                <c:pt idx="4">
                  <c:v>3</c:v>
                </c:pt>
              </c:numCache>
            </c:numRef>
          </c:val>
          <c:extLst>
            <c:ext xmlns:c16="http://schemas.microsoft.com/office/drawing/2014/chart" uri="{C3380CC4-5D6E-409C-BE32-E72D297353CC}">
              <c16:uniqueId val="{00000000-96A7-4F7F-AE56-CCC7B860903C}"/>
            </c:ext>
          </c:extLst>
        </c:ser>
        <c:ser>
          <c:idx val="1"/>
          <c:order val="1"/>
          <c:tx>
            <c:strRef>
              <c:f>Sheet1!$C$1</c:f>
              <c:strCache>
                <c:ptCount val="1"/>
                <c:pt idx="0">
                  <c:v>2</c:v>
                </c:pt>
              </c:strCache>
            </c:strRef>
          </c:tx>
          <c:spPr>
            <a:solidFill>
              <a:srgbClr val="F5911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800" b="1" i="0" u="none" strike="noStrike" kern="1200" baseline="0">
                    <a:solidFill>
                      <a:schemeClr val="bg1"/>
                    </a:solidFill>
                    <a:latin typeface="+mn-lt"/>
                    <a:ea typeface="+mn-ea"/>
                    <a:cs typeface="+mn-cs"/>
                  </a:defRPr>
                </a:pPr>
                <a:endParaRPr lang="it-IT"/>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c'è una connessione diretta tra tutela dell'ambiente e qualtà della vita delle persone</c:v>
                </c:pt>
                <c:pt idx="1">
                  <c:v>la tutela dell'ambiente è più importante di un ulteriore sviluppo edilizio</c:v>
                </c:pt>
                <c:pt idx="2">
                  <c:v>quando l'uomo interferisce con la natura provoca dei disastri ambientali</c:v>
                </c:pt>
                <c:pt idx="3">
                  <c:v>il mercato economico deve incrementare la produzione sostenibile anche se ciò comporta spese maggiori</c:v>
                </c:pt>
                <c:pt idx="4">
                  <c:v>la biodiversità deve essere salvaguardata a discapito della produzione agricola industriale</c:v>
                </c:pt>
              </c:strCache>
            </c:strRef>
          </c:cat>
          <c:val>
            <c:numRef>
              <c:f>Sheet1!$C$2:$C$6</c:f>
              <c:numCache>
                <c:formatCode>0</c:formatCode>
                <c:ptCount val="5"/>
                <c:pt idx="0">
                  <c:v>6</c:v>
                </c:pt>
                <c:pt idx="1">
                  <c:v>7</c:v>
                </c:pt>
                <c:pt idx="2">
                  <c:v>8</c:v>
                </c:pt>
                <c:pt idx="3">
                  <c:v>8</c:v>
                </c:pt>
                <c:pt idx="4">
                  <c:v>9</c:v>
                </c:pt>
              </c:numCache>
            </c:numRef>
          </c:val>
          <c:extLst>
            <c:ext xmlns:c16="http://schemas.microsoft.com/office/drawing/2014/chart" uri="{C3380CC4-5D6E-409C-BE32-E72D297353CC}">
              <c16:uniqueId val="{00000001-96A7-4F7F-AE56-CCC7B860903C}"/>
            </c:ext>
          </c:extLst>
        </c:ser>
        <c:ser>
          <c:idx val="2"/>
          <c:order val="2"/>
          <c:tx>
            <c:strRef>
              <c:f>Sheet1!$D$1</c:f>
              <c:strCache>
                <c:ptCount val="1"/>
                <c:pt idx="0">
                  <c:v>3</c:v>
                </c:pt>
              </c:strCache>
            </c:strRef>
          </c:tx>
          <c:spPr>
            <a:solidFill>
              <a:schemeClr val="bg1">
                <a:lumMod val="8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600" b="1" i="0" u="none" strike="noStrike" kern="1200" baseline="0">
                    <a:solidFill>
                      <a:schemeClr val="bg1"/>
                    </a:solidFill>
                    <a:latin typeface="+mn-lt"/>
                    <a:ea typeface="+mn-ea"/>
                    <a:cs typeface="+mn-cs"/>
                  </a:defRPr>
                </a:pPr>
                <a:endParaRPr lang="it-IT"/>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c'è una connessione diretta tra tutela dell'ambiente e qualtà della vita delle persone</c:v>
                </c:pt>
                <c:pt idx="1">
                  <c:v>la tutela dell'ambiente è più importante di un ulteriore sviluppo edilizio</c:v>
                </c:pt>
                <c:pt idx="2">
                  <c:v>quando l'uomo interferisce con la natura provoca dei disastri ambientali</c:v>
                </c:pt>
                <c:pt idx="3">
                  <c:v>il mercato economico deve incrementare la produzione sostenibile anche se ciò comporta spese maggiori</c:v>
                </c:pt>
                <c:pt idx="4">
                  <c:v>la biodiversità deve essere salvaguardata a discapito della produzione agricola industriale</c:v>
                </c:pt>
              </c:strCache>
            </c:strRef>
          </c:cat>
          <c:val>
            <c:numRef>
              <c:f>Sheet1!$D$2:$D$6</c:f>
              <c:numCache>
                <c:formatCode>0</c:formatCode>
                <c:ptCount val="5"/>
                <c:pt idx="0">
                  <c:v>22</c:v>
                </c:pt>
                <c:pt idx="1">
                  <c:v>23</c:v>
                </c:pt>
                <c:pt idx="2">
                  <c:v>25</c:v>
                </c:pt>
                <c:pt idx="3">
                  <c:v>27</c:v>
                </c:pt>
                <c:pt idx="4">
                  <c:v>30</c:v>
                </c:pt>
              </c:numCache>
            </c:numRef>
          </c:val>
          <c:extLst>
            <c:ext xmlns:c16="http://schemas.microsoft.com/office/drawing/2014/chart" uri="{C3380CC4-5D6E-409C-BE32-E72D297353CC}">
              <c16:uniqueId val="{00000002-96A7-4F7F-AE56-CCC7B860903C}"/>
            </c:ext>
          </c:extLst>
        </c:ser>
        <c:ser>
          <c:idx val="3"/>
          <c:order val="3"/>
          <c:tx>
            <c:strRef>
              <c:f>Sheet1!$E$1</c:f>
              <c:strCache>
                <c:ptCount val="1"/>
                <c:pt idx="0">
                  <c:v>4</c:v>
                </c:pt>
              </c:strCache>
            </c:strRef>
          </c:tx>
          <c:spPr>
            <a:solidFill>
              <a:srgbClr val="54A8C9"/>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600" b="1" i="0" u="none" strike="noStrike" kern="1200" baseline="0">
                    <a:solidFill>
                      <a:schemeClr val="bg1"/>
                    </a:solidFill>
                    <a:latin typeface="+mn-lt"/>
                    <a:ea typeface="+mn-ea"/>
                    <a:cs typeface="+mn-cs"/>
                  </a:defRPr>
                </a:pPr>
                <a:endParaRPr lang="it-IT"/>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c'è una connessione diretta tra tutela dell'ambiente e qualtà della vita delle persone</c:v>
                </c:pt>
                <c:pt idx="1">
                  <c:v>la tutela dell'ambiente è più importante di un ulteriore sviluppo edilizio</c:v>
                </c:pt>
                <c:pt idx="2">
                  <c:v>quando l'uomo interferisce con la natura provoca dei disastri ambientali</c:v>
                </c:pt>
                <c:pt idx="3">
                  <c:v>il mercato economico deve incrementare la produzione sostenibile anche se ciò comporta spese maggiori</c:v>
                </c:pt>
                <c:pt idx="4">
                  <c:v>la biodiversità deve essere salvaguardata a discapito della produzione agricola industriale</c:v>
                </c:pt>
              </c:strCache>
            </c:strRef>
          </c:cat>
          <c:val>
            <c:numRef>
              <c:f>Sheet1!$E$2:$E$6</c:f>
              <c:numCache>
                <c:formatCode>0</c:formatCode>
                <c:ptCount val="5"/>
                <c:pt idx="0">
                  <c:v>31</c:v>
                </c:pt>
                <c:pt idx="1">
                  <c:v>28</c:v>
                </c:pt>
                <c:pt idx="2">
                  <c:v>28</c:v>
                </c:pt>
                <c:pt idx="3">
                  <c:v>33</c:v>
                </c:pt>
                <c:pt idx="4">
                  <c:v>33</c:v>
                </c:pt>
              </c:numCache>
            </c:numRef>
          </c:val>
          <c:extLst>
            <c:ext xmlns:c16="http://schemas.microsoft.com/office/drawing/2014/chart" uri="{C3380CC4-5D6E-409C-BE32-E72D297353CC}">
              <c16:uniqueId val="{00000003-96A7-4F7F-AE56-CCC7B860903C}"/>
            </c:ext>
          </c:extLst>
        </c:ser>
        <c:ser>
          <c:idx val="4"/>
          <c:order val="4"/>
          <c:tx>
            <c:strRef>
              <c:f>Sheet1!$F$1</c:f>
              <c:strCache>
                <c:ptCount val="1"/>
                <c:pt idx="0">
                  <c:v>5 (completamente d'accordo)</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chemeClr val="bg1"/>
                    </a:solidFill>
                    <a:latin typeface="+mn-lt"/>
                    <a:ea typeface="+mn-ea"/>
                    <a:cs typeface="+mn-cs"/>
                  </a:defRPr>
                </a:pPr>
                <a:endParaRPr lang="it-IT"/>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c'è una connessione diretta tra tutela dell'ambiente e qualtà della vita delle persone</c:v>
                </c:pt>
                <c:pt idx="1">
                  <c:v>la tutela dell'ambiente è più importante di un ulteriore sviluppo edilizio</c:v>
                </c:pt>
                <c:pt idx="2">
                  <c:v>quando l'uomo interferisce con la natura provoca dei disastri ambientali</c:v>
                </c:pt>
                <c:pt idx="3">
                  <c:v>il mercato economico deve incrementare la produzione sostenibile anche se ciò comporta spese maggiori</c:v>
                </c:pt>
                <c:pt idx="4">
                  <c:v>la biodiversità deve essere salvaguardata a discapito della produzione agricola industriale</c:v>
                </c:pt>
              </c:strCache>
            </c:strRef>
          </c:cat>
          <c:val>
            <c:numRef>
              <c:f>Sheet1!$F$2:$F$6</c:f>
              <c:numCache>
                <c:formatCode>0</c:formatCode>
                <c:ptCount val="5"/>
                <c:pt idx="0">
                  <c:v>40</c:v>
                </c:pt>
                <c:pt idx="1">
                  <c:v>39</c:v>
                </c:pt>
                <c:pt idx="2">
                  <c:v>35</c:v>
                </c:pt>
                <c:pt idx="3">
                  <c:v>29</c:v>
                </c:pt>
                <c:pt idx="4">
                  <c:v>25</c:v>
                </c:pt>
              </c:numCache>
            </c:numRef>
          </c:val>
          <c:extLst>
            <c:ext xmlns:c16="http://schemas.microsoft.com/office/drawing/2014/chart" uri="{C3380CC4-5D6E-409C-BE32-E72D297353CC}">
              <c16:uniqueId val="{00000005-96A7-4F7F-AE56-CCC7B860903C}"/>
            </c:ext>
          </c:extLst>
        </c:ser>
        <c:dLbls>
          <c:showLegendKey val="0"/>
          <c:showVal val="0"/>
          <c:showCatName val="0"/>
          <c:showSerName val="0"/>
          <c:showPercent val="0"/>
          <c:showBubbleSize val="0"/>
        </c:dLbls>
        <c:gapWidth val="50"/>
        <c:overlap val="100"/>
        <c:axId val="-2105926616"/>
        <c:axId val="-2106492584"/>
      </c:barChart>
      <c:catAx>
        <c:axId val="-2105926616"/>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it-IT"/>
          </a:p>
        </c:txPr>
        <c:crossAx val="-2106492584"/>
        <c:crosses val="autoZero"/>
        <c:auto val="1"/>
        <c:lblAlgn val="ctr"/>
        <c:lblOffset val="100"/>
        <c:noMultiLvlLbl val="0"/>
      </c:catAx>
      <c:valAx>
        <c:axId val="-2106492584"/>
        <c:scaling>
          <c:orientation val="minMax"/>
          <c:max val="100"/>
        </c:scaling>
        <c:delete val="1"/>
        <c:axPos val="t"/>
        <c:numFmt formatCode="0" sourceLinked="1"/>
        <c:majorTickMark val="none"/>
        <c:minorTickMark val="none"/>
        <c:tickLblPos val="nextTo"/>
        <c:crossAx val="-2105926616"/>
        <c:crosses val="autoZero"/>
        <c:crossBetween val="between"/>
      </c:valAx>
      <c:spPr>
        <a:noFill/>
        <a:ln>
          <a:noFill/>
        </a:ln>
        <a:effectLst/>
      </c:spPr>
    </c:plotArea>
    <c:legend>
      <c:legendPos val="b"/>
      <c:layout>
        <c:manualLayout>
          <c:xMode val="edge"/>
          <c:yMode val="edge"/>
          <c:x val="0.34049347571874899"/>
          <c:y val="5.7571219955512697E-2"/>
          <c:w val="0.65950652428125067"/>
          <c:h val="5.9523722273321922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it-IT"/>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it-IT"/>
    </a:p>
  </c:txPr>
  <c:externalData r:id="rId3">
    <c:autoUpdate val="0"/>
  </c:externalData>
</c:chartSpace>
</file>

<file path=ppt/charts/chart9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it-IT"/>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1.3665543280450001E-3"/>
          <c:y val="4.08628501653562E-2"/>
          <c:w val="0.70653408822961905"/>
          <c:h val="0.896548467147402"/>
        </c:manualLayout>
      </c:layout>
      <c:barChart>
        <c:barDir val="col"/>
        <c:grouping val="clustered"/>
        <c:varyColors val="0"/>
        <c:ser>
          <c:idx val="0"/>
          <c:order val="0"/>
          <c:tx>
            <c:strRef>
              <c:f>Sheet1!$B$1</c:f>
              <c:strCache>
                <c:ptCount val="1"/>
                <c:pt idx="0">
                  <c:v>2021</c:v>
                </c:pt>
              </c:strCache>
            </c:strRef>
          </c:tx>
          <c:spPr>
            <a:solidFill>
              <a:srgbClr val="00B0F0"/>
            </a:solidFill>
            <a:ln w="50800" cap="rnd" cmpd="sng" algn="ctr">
              <a:noFill/>
              <a:prstDash val="solid"/>
              <a:round/>
              <a:headEnd type="none" w="med" len="med"/>
              <a:tailEnd type="none" w="med" len="med"/>
            </a:ln>
            <a:effectLst/>
          </c:spPr>
          <c:invertIfNegative val="0"/>
          <c:dLbls>
            <c:dLbl>
              <c:idx val="1"/>
              <c:tx>
                <c:rich>
                  <a:bodyPr/>
                  <a:lstStyle/>
                  <a:p>
                    <a:pPr>
                      <a:defRPr sz="1200"/>
                    </a:pPr>
                    <a:r>
                      <a:rPr lang="en-US" sz="1200" dirty="0">
                        <a:ea typeface="Calibri"/>
                      </a:rPr>
                      <a:t>86</a:t>
                    </a:r>
                  </a:p>
                </c:rich>
              </c:tx>
              <c:spPr/>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8DEB-4997-BC1B-9D9B83324158}"/>
                </c:ext>
              </c:extLst>
            </c:dLbl>
            <c:dLbl>
              <c:idx val="6"/>
              <c:spPr/>
              <c:txPr>
                <a:bodyPr/>
                <a:lstStyle/>
                <a:p>
                  <a:pPr>
                    <a:defRPr sz="1200"/>
                  </a:pPr>
                  <a:endParaRPr lang="it-IT"/>
                </a:p>
              </c:txPr>
              <c:dLblPos val="outEnd"/>
              <c:showLegendKey val="0"/>
              <c:showVal val="1"/>
              <c:showCatName val="0"/>
              <c:showSerName val="0"/>
              <c:showPercent val="0"/>
              <c:showBubbleSize val="0"/>
              <c:extLst>
                <c:ext xmlns:c16="http://schemas.microsoft.com/office/drawing/2014/chart" uri="{C3380CC4-5D6E-409C-BE32-E72D297353CC}">
                  <c16:uniqueId val="{00000003-8DEB-4997-BC1B-9D9B83324158}"/>
                </c:ext>
              </c:extLst>
            </c:dLbl>
            <c:dLbl>
              <c:idx val="8"/>
              <c:spPr/>
              <c:txPr>
                <a:bodyPr/>
                <a:lstStyle/>
                <a:p>
                  <a:pPr>
                    <a:defRPr sz="1200"/>
                  </a:pPr>
                  <a:endParaRPr lang="it-IT"/>
                </a:p>
              </c:txPr>
              <c:dLblPos val="outEnd"/>
              <c:showLegendKey val="0"/>
              <c:showVal val="1"/>
              <c:showCatName val="0"/>
              <c:showSerName val="0"/>
              <c:showPercent val="0"/>
              <c:showBubbleSize val="0"/>
              <c:extLst>
                <c:ext xmlns:c16="http://schemas.microsoft.com/office/drawing/2014/chart" uri="{C3380CC4-5D6E-409C-BE32-E72D297353CC}">
                  <c16:uniqueId val="{00000005-8DEB-4997-BC1B-9D9B83324158}"/>
                </c:ext>
              </c:extLst>
            </c:dLbl>
            <c:dLbl>
              <c:idx val="9"/>
              <c:spPr/>
              <c:txPr>
                <a:bodyPr/>
                <a:lstStyle/>
                <a:p>
                  <a:pPr>
                    <a:defRPr sz="1200"/>
                  </a:pPr>
                  <a:endParaRPr lang="it-IT"/>
                </a:p>
              </c:txPr>
              <c:dLblPos val="outEnd"/>
              <c:showLegendKey val="0"/>
              <c:showVal val="1"/>
              <c:showCatName val="0"/>
              <c:showSerName val="0"/>
              <c:showPercent val="0"/>
              <c:showBubbleSize val="0"/>
              <c:extLst>
                <c:ext xmlns:c16="http://schemas.microsoft.com/office/drawing/2014/chart" uri="{C3380CC4-5D6E-409C-BE32-E72D297353CC}">
                  <c16:uniqueId val="{00000006-8DEB-4997-BC1B-9D9B83324158}"/>
                </c:ext>
              </c:extLst>
            </c:dLbl>
            <c:dLbl>
              <c:idx val="10"/>
              <c:spPr/>
              <c:txPr>
                <a:bodyPr/>
                <a:lstStyle/>
                <a:p>
                  <a:pPr>
                    <a:defRPr sz="1200"/>
                  </a:pPr>
                  <a:endParaRPr lang="it-IT"/>
                </a:p>
              </c:txPr>
              <c:dLblPos val="outEnd"/>
              <c:showLegendKey val="0"/>
              <c:showVal val="1"/>
              <c:showCatName val="0"/>
              <c:showSerName val="0"/>
              <c:showPercent val="0"/>
              <c:showBubbleSize val="0"/>
              <c:extLst>
                <c:ext xmlns:c16="http://schemas.microsoft.com/office/drawing/2014/chart" uri="{C3380CC4-5D6E-409C-BE32-E72D297353CC}">
                  <c16:uniqueId val="{00000007-8DEB-4997-BC1B-9D9B83324158}"/>
                </c:ext>
              </c:extLst>
            </c:dLbl>
            <c:spPr>
              <a:noFill/>
              <a:ln>
                <a:noFill/>
              </a:ln>
              <a:effectLst/>
            </c:spPr>
            <c:txPr>
              <a:bodyPr wrap="square" lIns="38100" tIns="19050" rIns="38100" bIns="19050" anchor="ctr">
                <a:spAutoFit/>
              </a:bodyPr>
              <a:lstStyle/>
              <a:p>
                <a:pPr>
                  <a:defRPr sz="1200"/>
                </a:pPr>
                <a:endParaRPr lang="it-IT"/>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Sheet1!$A$2:$A$6</c:f>
              <c:strCache>
                <c:ptCount val="5"/>
                <c:pt idx="0">
                  <c:v>c'è una connessione diretta tra tutela dell'ambiente e qualtà della vita delle persone</c:v>
                </c:pt>
                <c:pt idx="1">
                  <c:v>la tutela dell'ambiente è più importante di un ulteriore sviluppo edilizio</c:v>
                </c:pt>
                <c:pt idx="2">
                  <c:v>quando l'uomo interferisce con la natura provoca dei disastri ambientali</c:v>
                </c:pt>
                <c:pt idx="3">
                  <c:v>il mercato economico deve incrementare la produzione sostenibile anche se ciò comporta spese maggiori</c:v>
                </c:pt>
                <c:pt idx="4">
                  <c:v>la biodiversità deve essere salvaguardata a discapito della produzione agricola industriale</c:v>
                </c:pt>
              </c:strCache>
            </c:strRef>
          </c:cat>
          <c:val>
            <c:numRef>
              <c:f>Sheet1!$B$2:$B$6</c:f>
              <c:numCache>
                <c:formatCode>General</c:formatCode>
                <c:ptCount val="5"/>
                <c:pt idx="0">
                  <c:v>64</c:v>
                </c:pt>
                <c:pt idx="1">
                  <c:v>72</c:v>
                </c:pt>
                <c:pt idx="2">
                  <c:v>66</c:v>
                </c:pt>
                <c:pt idx="3">
                  <c:v>69</c:v>
                </c:pt>
                <c:pt idx="4">
                  <c:v>60</c:v>
                </c:pt>
              </c:numCache>
            </c:numRef>
          </c:val>
          <c:extLst>
            <c:ext xmlns:c16="http://schemas.microsoft.com/office/drawing/2014/chart" uri="{C3380CC4-5D6E-409C-BE32-E72D297353CC}">
              <c16:uniqueId val="{00000009-8DEB-4997-BC1B-9D9B83324158}"/>
            </c:ext>
          </c:extLst>
        </c:ser>
        <c:ser>
          <c:idx val="1"/>
          <c:order val="1"/>
          <c:tx>
            <c:strRef>
              <c:f>Sheet1!$C$1</c:f>
              <c:strCache>
                <c:ptCount val="1"/>
                <c:pt idx="0">
                  <c:v>2022</c:v>
                </c:pt>
              </c:strCache>
            </c:strRef>
          </c:tx>
          <c:spPr>
            <a:solidFill>
              <a:srgbClr val="0070C0"/>
            </a:solidFill>
            <a:ln w="50800" cmpd="sng">
              <a:noFill/>
            </a:ln>
          </c:spPr>
          <c:invertIfNegative val="0"/>
          <c:dLbls>
            <c:spPr>
              <a:noFill/>
              <a:ln>
                <a:noFill/>
              </a:ln>
              <a:effectLst/>
            </c:spPr>
            <c:txPr>
              <a:bodyPr wrap="square" lIns="38100" tIns="19050" rIns="38100" bIns="19050" anchor="ctr">
                <a:spAutoFit/>
              </a:bodyPr>
              <a:lstStyle/>
              <a:p>
                <a:pPr>
                  <a:defRPr sz="1200"/>
                </a:pPr>
                <a:endParaRPr lang="it-IT"/>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Sheet1!$A$2:$A$6</c:f>
              <c:strCache>
                <c:ptCount val="5"/>
                <c:pt idx="0">
                  <c:v>c'è una connessione diretta tra tutela dell'ambiente e qualtà della vita delle persone</c:v>
                </c:pt>
                <c:pt idx="1">
                  <c:v>la tutela dell'ambiente è più importante di un ulteriore sviluppo edilizio</c:v>
                </c:pt>
                <c:pt idx="2">
                  <c:v>quando l'uomo interferisce con la natura provoca dei disastri ambientali</c:v>
                </c:pt>
                <c:pt idx="3">
                  <c:v>il mercato economico deve incrementare la produzione sostenibile anche se ciò comporta spese maggiori</c:v>
                </c:pt>
                <c:pt idx="4">
                  <c:v>la biodiversità deve essere salvaguardata a discapito della produzione agricola industriale</c:v>
                </c:pt>
              </c:strCache>
            </c:strRef>
          </c:cat>
          <c:val>
            <c:numRef>
              <c:f>Sheet1!$C$2:$C$6</c:f>
              <c:numCache>
                <c:formatCode>General</c:formatCode>
                <c:ptCount val="5"/>
                <c:pt idx="0">
                  <c:v>71</c:v>
                </c:pt>
                <c:pt idx="1">
                  <c:v>67</c:v>
                </c:pt>
                <c:pt idx="2">
                  <c:v>63</c:v>
                </c:pt>
                <c:pt idx="3">
                  <c:v>62</c:v>
                </c:pt>
                <c:pt idx="4">
                  <c:v>58</c:v>
                </c:pt>
              </c:numCache>
            </c:numRef>
          </c:val>
          <c:extLst>
            <c:ext xmlns:c16="http://schemas.microsoft.com/office/drawing/2014/chart" uri="{C3380CC4-5D6E-409C-BE32-E72D297353CC}">
              <c16:uniqueId val="{0000000A-8DEB-4997-BC1B-9D9B83324158}"/>
            </c:ext>
          </c:extLst>
        </c:ser>
        <c:dLbls>
          <c:showLegendKey val="0"/>
          <c:showVal val="1"/>
          <c:showCatName val="0"/>
          <c:showSerName val="0"/>
          <c:showPercent val="0"/>
          <c:showBubbleSize val="0"/>
        </c:dLbls>
        <c:gapWidth val="150"/>
        <c:axId val="-2145171032"/>
        <c:axId val="-2145167736"/>
      </c:barChart>
      <c:catAx>
        <c:axId val="-2145171032"/>
        <c:scaling>
          <c:orientation val="minMax"/>
        </c:scaling>
        <c:delete val="0"/>
        <c:axPos val="b"/>
        <c:numFmt formatCode="General" sourceLinked="1"/>
        <c:majorTickMark val="none"/>
        <c:minorTickMark val="none"/>
        <c:tickLblPos val="nextTo"/>
        <c:spPr>
          <a:ln w="9675">
            <a:solidFill>
              <a:srgbClr val="C2B8B1"/>
            </a:solidFill>
            <a:prstDash val="solid"/>
          </a:ln>
        </c:spPr>
        <c:txPr>
          <a:bodyPr rot="0" vert="horz"/>
          <a:lstStyle/>
          <a:p>
            <a:pPr>
              <a:defRPr sz="1100" b="0"/>
            </a:pPr>
            <a:endParaRPr lang="it-IT"/>
          </a:p>
        </c:txPr>
        <c:crossAx val="-2145167736"/>
        <c:crossesAt val="0"/>
        <c:auto val="1"/>
        <c:lblAlgn val="ctr"/>
        <c:lblOffset val="100"/>
        <c:noMultiLvlLbl val="0"/>
      </c:catAx>
      <c:valAx>
        <c:axId val="-2145167736"/>
        <c:scaling>
          <c:orientation val="minMax"/>
          <c:max val="100"/>
          <c:min val="0"/>
        </c:scaling>
        <c:delete val="1"/>
        <c:axPos val="l"/>
        <c:numFmt formatCode="0" sourceLinked="0"/>
        <c:majorTickMark val="out"/>
        <c:minorTickMark val="none"/>
        <c:tickLblPos val="nextTo"/>
        <c:crossAx val="-2145171032"/>
        <c:crosses val="autoZero"/>
        <c:crossBetween val="between"/>
        <c:majorUnit val="2"/>
      </c:valAx>
      <c:spPr>
        <a:noFill/>
        <a:ln w="25387">
          <a:noFill/>
        </a:ln>
      </c:spPr>
    </c:plotArea>
    <c:legend>
      <c:legendPos val="r"/>
      <c:layout>
        <c:manualLayout>
          <c:xMode val="edge"/>
          <c:yMode val="edge"/>
          <c:x val="0.44339015274312926"/>
          <c:y val="3.0964076622268206E-2"/>
          <c:w val="0.19643938584398596"/>
          <c:h val="9.9749327157589135E-2"/>
        </c:manualLayout>
      </c:layout>
      <c:overlay val="0"/>
      <c:spPr>
        <a:noFill/>
        <a:ln>
          <a:noFill/>
        </a:ln>
      </c:spPr>
      <c:txPr>
        <a:bodyPr/>
        <a:lstStyle/>
        <a:p>
          <a:pPr>
            <a:defRPr sz="1400" b="0"/>
          </a:pPr>
          <a:endParaRPr lang="it-IT"/>
        </a:p>
      </c:txPr>
    </c:legend>
    <c:plotVisOnly val="1"/>
    <c:dispBlanksAs val="gap"/>
    <c:showDLblsOverMax val="0"/>
  </c:chart>
  <c:spPr>
    <a:noFill/>
    <a:ln>
      <a:noFill/>
    </a:ln>
  </c:spPr>
  <c:txPr>
    <a:bodyPr/>
    <a:lstStyle/>
    <a:p>
      <a:pPr>
        <a:lnSpc>
          <a:spcPct val="70000"/>
        </a:lnSpc>
        <a:defRPr sz="915" b="1" i="0" u="none" strike="noStrike" baseline="0">
          <a:solidFill>
            <a:srgbClr val="000000"/>
          </a:solidFill>
          <a:latin typeface="Calibri"/>
          <a:ea typeface="Calibri"/>
          <a:cs typeface="Calibri"/>
        </a:defRPr>
      </a:pPr>
      <a:endParaRPr lang="it-IT"/>
    </a:p>
  </c:txPr>
  <c:externalData r:id="rId2">
    <c:autoUpdate val="0"/>
  </c:externalData>
</c:chartSpace>
</file>

<file path=ppt/charts/chart9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1.9950124688279301E-2"/>
          <c:y val="8.7181958780258098E-2"/>
          <c:w val="0.93786690877474899"/>
          <c:h val="0.738113867313831"/>
        </c:manualLayout>
      </c:layout>
      <c:barChart>
        <c:barDir val="col"/>
        <c:grouping val="clustered"/>
        <c:varyColors val="0"/>
        <c:ser>
          <c:idx val="0"/>
          <c:order val="0"/>
          <c:tx>
            <c:strRef>
              <c:f>Foglio1!$B$1</c:f>
              <c:strCache>
                <c:ptCount val="1"/>
                <c:pt idx="0">
                  <c:v>Serie 1</c:v>
                </c:pt>
              </c:strCache>
            </c:strRef>
          </c:tx>
          <c:spPr>
            <a:solidFill>
              <a:srgbClr val="9F0101"/>
            </a:solidFill>
            <a:ln>
              <a:solidFill>
                <a:srgbClr val="9F0101"/>
              </a:solidFill>
            </a:ln>
          </c:spPr>
          <c:invertIfNegative val="0"/>
          <c:dPt>
            <c:idx val="0"/>
            <c:invertIfNegative val="0"/>
            <c:bubble3D val="0"/>
            <c:spPr>
              <a:solidFill>
                <a:srgbClr val="F5910C"/>
              </a:solidFill>
              <a:ln>
                <a:noFill/>
              </a:ln>
            </c:spPr>
            <c:extLst>
              <c:ext xmlns:c16="http://schemas.microsoft.com/office/drawing/2014/chart" uri="{C3380CC4-5D6E-409C-BE32-E72D297353CC}">
                <c16:uniqueId val="{00000001-2B80-4E3E-8630-31719D42F5D9}"/>
              </c:ext>
            </c:extLst>
          </c:dPt>
          <c:dPt>
            <c:idx val="1"/>
            <c:invertIfNegative val="0"/>
            <c:bubble3D val="0"/>
            <c:spPr>
              <a:solidFill>
                <a:srgbClr val="F5910C"/>
              </a:solidFill>
              <a:ln>
                <a:noFill/>
              </a:ln>
            </c:spPr>
            <c:extLst>
              <c:ext xmlns:c16="http://schemas.microsoft.com/office/drawing/2014/chart" uri="{C3380CC4-5D6E-409C-BE32-E72D297353CC}">
                <c16:uniqueId val="{00000003-2B80-4E3E-8630-31719D42F5D9}"/>
              </c:ext>
            </c:extLst>
          </c:dPt>
          <c:dPt>
            <c:idx val="2"/>
            <c:invertIfNegative val="0"/>
            <c:bubble3D val="0"/>
            <c:spPr>
              <a:solidFill>
                <a:srgbClr val="54A8C9"/>
              </a:solidFill>
              <a:ln>
                <a:noFill/>
              </a:ln>
            </c:spPr>
            <c:extLst>
              <c:ext xmlns:c16="http://schemas.microsoft.com/office/drawing/2014/chart" uri="{C3380CC4-5D6E-409C-BE32-E72D297353CC}">
                <c16:uniqueId val="{00000005-2B80-4E3E-8630-31719D42F5D9}"/>
              </c:ext>
            </c:extLst>
          </c:dPt>
          <c:dPt>
            <c:idx val="3"/>
            <c:invertIfNegative val="0"/>
            <c:bubble3D val="0"/>
            <c:spPr>
              <a:solidFill>
                <a:srgbClr val="54A8C9"/>
              </a:solidFill>
              <a:ln>
                <a:noFill/>
              </a:ln>
            </c:spPr>
            <c:extLst>
              <c:ext xmlns:c16="http://schemas.microsoft.com/office/drawing/2014/chart" uri="{C3380CC4-5D6E-409C-BE32-E72D297353CC}">
                <c16:uniqueId val="{00000000-3431-45FC-8DB2-85C9671018F8}"/>
              </c:ext>
            </c:extLst>
          </c:dPt>
          <c:dLbls>
            <c:dLbl>
              <c:idx val="2"/>
              <c:layout>
                <c:manualLayout>
                  <c:x val="-1.05767222307505E-7"/>
                  <c:y val="0"/>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2B80-4E3E-8630-31719D42F5D9}"/>
                </c:ext>
              </c:extLst>
            </c:dLbl>
            <c:spPr>
              <a:noFill/>
              <a:ln>
                <a:noFill/>
              </a:ln>
              <a:effectLst/>
            </c:spPr>
            <c:txPr>
              <a:bodyPr/>
              <a:lstStyle/>
              <a:p>
                <a:pPr>
                  <a:defRPr sz="1800"/>
                </a:pPr>
                <a:endParaRPr lang="it-IT"/>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Foglio1!$A$2:$A$5</c:f>
              <c:strCache>
                <c:ptCount val="4"/>
                <c:pt idx="0">
                  <c:v>molto</c:v>
                </c:pt>
                <c:pt idx="1">
                  <c:v>abbastanza</c:v>
                </c:pt>
                <c:pt idx="2">
                  <c:v>poco</c:v>
                </c:pt>
                <c:pt idx="3">
                  <c:v>per niente</c:v>
                </c:pt>
              </c:strCache>
            </c:strRef>
          </c:cat>
          <c:val>
            <c:numRef>
              <c:f>Foglio1!$B$2:$B$5</c:f>
              <c:numCache>
                <c:formatCode>0</c:formatCode>
                <c:ptCount val="4"/>
                <c:pt idx="0">
                  <c:v>6</c:v>
                </c:pt>
                <c:pt idx="1">
                  <c:v>44</c:v>
                </c:pt>
                <c:pt idx="2">
                  <c:v>37</c:v>
                </c:pt>
                <c:pt idx="3">
                  <c:v>13</c:v>
                </c:pt>
              </c:numCache>
            </c:numRef>
          </c:val>
          <c:extLst>
            <c:ext xmlns:c16="http://schemas.microsoft.com/office/drawing/2014/chart" uri="{C3380CC4-5D6E-409C-BE32-E72D297353CC}">
              <c16:uniqueId val="{00000006-2B80-4E3E-8630-31719D42F5D9}"/>
            </c:ext>
          </c:extLst>
        </c:ser>
        <c:dLbls>
          <c:showLegendKey val="0"/>
          <c:showVal val="0"/>
          <c:showCatName val="0"/>
          <c:showSerName val="0"/>
          <c:showPercent val="0"/>
          <c:showBubbleSize val="0"/>
        </c:dLbls>
        <c:gapWidth val="50"/>
        <c:axId val="-2027887544"/>
        <c:axId val="-2027884216"/>
      </c:barChart>
      <c:catAx>
        <c:axId val="-2027887544"/>
        <c:scaling>
          <c:orientation val="minMax"/>
        </c:scaling>
        <c:delete val="0"/>
        <c:axPos val="b"/>
        <c:numFmt formatCode="General" sourceLinked="0"/>
        <c:majorTickMark val="none"/>
        <c:minorTickMark val="none"/>
        <c:tickLblPos val="nextTo"/>
        <c:spPr>
          <a:ln w="12700" cmpd="sng">
            <a:solidFill>
              <a:schemeClr val="tx1"/>
            </a:solidFill>
          </a:ln>
          <a:effectLst/>
        </c:spPr>
        <c:txPr>
          <a:bodyPr/>
          <a:lstStyle/>
          <a:p>
            <a:pPr>
              <a:defRPr sz="1200" cap="none" baseline="0"/>
            </a:pPr>
            <a:endParaRPr lang="it-IT"/>
          </a:p>
        </c:txPr>
        <c:crossAx val="-2027884216"/>
        <c:crosses val="autoZero"/>
        <c:auto val="1"/>
        <c:lblAlgn val="ctr"/>
        <c:lblOffset val="100"/>
        <c:noMultiLvlLbl val="0"/>
      </c:catAx>
      <c:valAx>
        <c:axId val="-2027884216"/>
        <c:scaling>
          <c:orientation val="minMax"/>
        </c:scaling>
        <c:delete val="1"/>
        <c:axPos val="l"/>
        <c:numFmt formatCode="0" sourceLinked="1"/>
        <c:majorTickMark val="out"/>
        <c:minorTickMark val="none"/>
        <c:tickLblPos val="nextTo"/>
        <c:crossAx val="-2027887544"/>
        <c:crosses val="autoZero"/>
        <c:crossBetween val="between"/>
      </c:valAx>
    </c:plotArea>
    <c:plotVisOnly val="1"/>
    <c:dispBlanksAs val="gap"/>
    <c:showDLblsOverMax val="0"/>
  </c:chart>
  <c:txPr>
    <a:bodyPr/>
    <a:lstStyle/>
    <a:p>
      <a:pPr>
        <a:defRPr sz="1800">
          <a:latin typeface="Calibri"/>
          <a:cs typeface="Calibri"/>
        </a:defRPr>
      </a:pPr>
      <a:endParaRPr lang="it-IT"/>
    </a:p>
  </c:txPr>
  <c:externalData r:id="rId2">
    <c:autoUpdate val="0"/>
  </c:externalData>
</c:chartSpace>
</file>

<file path=ppt/charts/chart9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8622251667209499E-3"/>
          <c:y val="0.237912873577899"/>
          <c:w val="0.93268724277683601"/>
          <c:h val="0.58460570760718999"/>
        </c:manualLayout>
      </c:layout>
      <c:lineChart>
        <c:grouping val="standard"/>
        <c:varyColors val="0"/>
        <c:ser>
          <c:idx val="0"/>
          <c:order val="0"/>
          <c:tx>
            <c:strRef>
              <c:f>Sheet1!$B$3</c:f>
              <c:strCache>
                <c:ptCount val="1"/>
                <c:pt idx="0">
                  <c:v>IN TREND</c:v>
                </c:pt>
              </c:strCache>
            </c:strRef>
          </c:tx>
          <c:spPr>
            <a:ln w="317500" cap="rnd" cmpd="sng" algn="ctr">
              <a:solidFill>
                <a:srgbClr val="CA5817"/>
              </a:solidFill>
              <a:prstDash val="solid"/>
              <a:round/>
              <a:headEnd type="none" w="med" len="med"/>
              <a:tailEnd type="none" w="med" len="med"/>
            </a:ln>
            <a:effectLst>
              <a:outerShdw blurRad="50800" dist="38100" dir="2700000" sx="0" sy="0" algn="tl" rotWithShape="0">
                <a:srgbClr val="000000">
                  <a:alpha val="43000"/>
                </a:srgbClr>
              </a:outerShdw>
            </a:effectLst>
          </c:spPr>
          <c:marker>
            <c:symbol val="circle"/>
            <c:size val="30"/>
            <c:spPr>
              <a:solidFill>
                <a:srgbClr val="CA5817"/>
              </a:solidFill>
              <a:ln w="22225">
                <a:solidFill>
                  <a:schemeClr val="bg1"/>
                </a:solidFill>
                <a:prstDash val="solid"/>
              </a:ln>
              <a:effectLst>
                <a:outerShdw blurRad="50800" dist="38100" dir="2700000" sx="0" sy="0" algn="tl" rotWithShape="0">
                  <a:srgbClr val="000000">
                    <a:alpha val="43000"/>
                  </a:srgbClr>
                </a:outerShdw>
              </a:effectLst>
              <a:scene3d>
                <a:camera prst="orthographicFront"/>
                <a:lightRig rig="threePt" dir="t"/>
              </a:scene3d>
              <a:sp3d/>
            </c:spPr>
          </c:marker>
          <c:dLbls>
            <c:spPr>
              <a:noFill/>
              <a:ln w="19350">
                <a:noFill/>
              </a:ln>
            </c:spPr>
            <c:txPr>
              <a:bodyPr/>
              <a:lstStyle/>
              <a:p>
                <a:pPr>
                  <a:defRPr lang="en-US" sz="1600" b="0" i="0" u="none" strike="noStrike" baseline="0">
                    <a:solidFill>
                      <a:schemeClr val="bg1"/>
                    </a:solidFill>
                    <a:latin typeface="Calibri"/>
                    <a:ea typeface="Helvetica Neue"/>
                    <a:cs typeface="Calibri"/>
                  </a:defRPr>
                </a:pPr>
                <a:endParaRPr lang="it-IT"/>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Sheet1!$A$4:$A$21</c:f>
              <c:strCache>
                <c:ptCount val="18"/>
                <c:pt idx="0">
                  <c:v>2003</c:v>
                </c:pt>
                <c:pt idx="1">
                  <c:v>2004</c:v>
                </c:pt>
                <c:pt idx="2">
                  <c:v>2005</c:v>
                </c:pt>
                <c:pt idx="3">
                  <c:v>2007</c:v>
                </c:pt>
                <c:pt idx="4">
                  <c:v>2009</c:v>
                </c:pt>
                <c:pt idx="5">
                  <c:v>2010</c:v>
                </c:pt>
                <c:pt idx="6">
                  <c:v>2011</c:v>
                </c:pt>
                <c:pt idx="7">
                  <c:v>2012</c:v>
                </c:pt>
                <c:pt idx="8">
                  <c:v>2013</c:v>
                </c:pt>
                <c:pt idx="9">
                  <c:v>2014</c:v>
                </c:pt>
                <c:pt idx="10">
                  <c:v>2015</c:v>
                </c:pt>
                <c:pt idx="11">
                  <c:v>2016</c:v>
                </c:pt>
                <c:pt idx="12">
                  <c:v>2017</c:v>
                </c:pt>
                <c:pt idx="13">
                  <c:v>2018</c:v>
                </c:pt>
                <c:pt idx="14">
                  <c:v>2019</c:v>
                </c:pt>
                <c:pt idx="15">
                  <c:v>2020</c:v>
                </c:pt>
                <c:pt idx="16">
                  <c:v>2021</c:v>
                </c:pt>
                <c:pt idx="17">
                  <c:v>2022</c:v>
                </c:pt>
              </c:strCache>
            </c:strRef>
          </c:cat>
          <c:val>
            <c:numRef>
              <c:f>Sheet1!$B$4:$B$21</c:f>
              <c:numCache>
                <c:formatCode>General</c:formatCode>
                <c:ptCount val="18"/>
                <c:pt idx="0">
                  <c:v>45</c:v>
                </c:pt>
                <c:pt idx="1">
                  <c:v>43</c:v>
                </c:pt>
                <c:pt idx="2">
                  <c:v>44</c:v>
                </c:pt>
                <c:pt idx="3">
                  <c:v>40</c:v>
                </c:pt>
                <c:pt idx="4">
                  <c:v>37</c:v>
                </c:pt>
                <c:pt idx="5">
                  <c:v>39</c:v>
                </c:pt>
                <c:pt idx="6">
                  <c:v>40</c:v>
                </c:pt>
                <c:pt idx="7">
                  <c:v>35</c:v>
                </c:pt>
                <c:pt idx="8">
                  <c:v>31</c:v>
                </c:pt>
                <c:pt idx="9">
                  <c:v>29</c:v>
                </c:pt>
                <c:pt idx="10">
                  <c:v>31</c:v>
                </c:pt>
                <c:pt idx="11">
                  <c:v>35</c:v>
                </c:pt>
                <c:pt idx="12">
                  <c:v>36</c:v>
                </c:pt>
                <c:pt idx="13">
                  <c:v>41</c:v>
                </c:pt>
                <c:pt idx="14">
                  <c:v>45</c:v>
                </c:pt>
                <c:pt idx="15">
                  <c:v>42</c:v>
                </c:pt>
                <c:pt idx="16">
                  <c:v>43</c:v>
                </c:pt>
                <c:pt idx="17">
                  <c:v>43</c:v>
                </c:pt>
              </c:numCache>
            </c:numRef>
          </c:val>
          <c:smooth val="1"/>
          <c:extLst>
            <c:ext xmlns:c16="http://schemas.microsoft.com/office/drawing/2014/chart" uri="{C3380CC4-5D6E-409C-BE32-E72D297353CC}">
              <c16:uniqueId val="{00000000-83A4-44F8-A63B-8946793FD90D}"/>
            </c:ext>
          </c:extLst>
        </c:ser>
        <c:ser>
          <c:idx val="1"/>
          <c:order val="1"/>
          <c:tx>
            <c:strRef>
              <c:f>Sheet1!$C$3</c:f>
              <c:strCache>
                <c:ptCount val="1"/>
                <c:pt idx="0">
                  <c:v>OFF TREND</c:v>
                </c:pt>
              </c:strCache>
            </c:strRef>
          </c:tx>
          <c:spPr>
            <a:ln w="317500">
              <a:solidFill>
                <a:srgbClr val="C2B8B1"/>
              </a:solidFill>
            </a:ln>
          </c:spPr>
          <c:marker>
            <c:symbol val="circle"/>
            <c:size val="30"/>
            <c:spPr>
              <a:solidFill>
                <a:srgbClr val="C2B8B1"/>
              </a:solidFill>
              <a:ln w="22225">
                <a:solidFill>
                  <a:schemeClr val="bg1"/>
                </a:solidFill>
              </a:ln>
              <a:scene3d>
                <a:camera prst="orthographicFront"/>
                <a:lightRig rig="threePt" dir="t"/>
              </a:scene3d>
              <a:sp3d/>
            </c:spPr>
          </c:marker>
          <c:dLbls>
            <c:spPr>
              <a:noFill/>
              <a:ln>
                <a:noFill/>
              </a:ln>
              <a:effectLst/>
            </c:spPr>
            <c:txPr>
              <a:bodyPr/>
              <a:lstStyle/>
              <a:p>
                <a:pPr>
                  <a:defRPr sz="1600" b="0">
                    <a:solidFill>
                      <a:schemeClr val="tx1"/>
                    </a:solidFill>
                    <a:latin typeface="Calibri"/>
                    <a:cs typeface="Calibri"/>
                  </a:defRPr>
                </a:pPr>
                <a:endParaRPr lang="it-IT"/>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Sheet1!$A$4:$A$21</c:f>
              <c:strCache>
                <c:ptCount val="18"/>
                <c:pt idx="0">
                  <c:v>2003</c:v>
                </c:pt>
                <c:pt idx="1">
                  <c:v>2004</c:v>
                </c:pt>
                <c:pt idx="2">
                  <c:v>2005</c:v>
                </c:pt>
                <c:pt idx="3">
                  <c:v>2007</c:v>
                </c:pt>
                <c:pt idx="4">
                  <c:v>2009</c:v>
                </c:pt>
                <c:pt idx="5">
                  <c:v>2010</c:v>
                </c:pt>
                <c:pt idx="6">
                  <c:v>2011</c:v>
                </c:pt>
                <c:pt idx="7">
                  <c:v>2012</c:v>
                </c:pt>
                <c:pt idx="8">
                  <c:v>2013</c:v>
                </c:pt>
                <c:pt idx="9">
                  <c:v>2014</c:v>
                </c:pt>
                <c:pt idx="10">
                  <c:v>2015</c:v>
                </c:pt>
                <c:pt idx="11">
                  <c:v>2016</c:v>
                </c:pt>
                <c:pt idx="12">
                  <c:v>2017</c:v>
                </c:pt>
                <c:pt idx="13">
                  <c:v>2018</c:v>
                </c:pt>
                <c:pt idx="14">
                  <c:v>2019</c:v>
                </c:pt>
                <c:pt idx="15">
                  <c:v>2020</c:v>
                </c:pt>
                <c:pt idx="16">
                  <c:v>2021</c:v>
                </c:pt>
                <c:pt idx="17">
                  <c:v>2022</c:v>
                </c:pt>
              </c:strCache>
            </c:strRef>
          </c:cat>
          <c:val>
            <c:numRef>
              <c:f>Sheet1!$C$4:$C$21</c:f>
              <c:numCache>
                <c:formatCode>General</c:formatCode>
                <c:ptCount val="18"/>
                <c:pt idx="0">
                  <c:v>55</c:v>
                </c:pt>
                <c:pt idx="1">
                  <c:v>57</c:v>
                </c:pt>
                <c:pt idx="2">
                  <c:v>56</c:v>
                </c:pt>
                <c:pt idx="3">
                  <c:v>60</c:v>
                </c:pt>
                <c:pt idx="4">
                  <c:v>63</c:v>
                </c:pt>
                <c:pt idx="5">
                  <c:v>61</c:v>
                </c:pt>
                <c:pt idx="6">
                  <c:v>60</c:v>
                </c:pt>
                <c:pt idx="7">
                  <c:v>65</c:v>
                </c:pt>
                <c:pt idx="8">
                  <c:v>69</c:v>
                </c:pt>
                <c:pt idx="9">
                  <c:v>71</c:v>
                </c:pt>
                <c:pt idx="10">
                  <c:v>69</c:v>
                </c:pt>
                <c:pt idx="11">
                  <c:v>65</c:v>
                </c:pt>
                <c:pt idx="12">
                  <c:v>64</c:v>
                </c:pt>
                <c:pt idx="13">
                  <c:v>59</c:v>
                </c:pt>
                <c:pt idx="14">
                  <c:v>55</c:v>
                </c:pt>
                <c:pt idx="15">
                  <c:v>58</c:v>
                </c:pt>
                <c:pt idx="16">
                  <c:v>57</c:v>
                </c:pt>
                <c:pt idx="17">
                  <c:v>57</c:v>
                </c:pt>
              </c:numCache>
            </c:numRef>
          </c:val>
          <c:smooth val="0"/>
          <c:extLst>
            <c:ext xmlns:c16="http://schemas.microsoft.com/office/drawing/2014/chart" uri="{C3380CC4-5D6E-409C-BE32-E72D297353CC}">
              <c16:uniqueId val="{00000001-83A4-44F8-A63B-8946793FD90D}"/>
            </c:ext>
          </c:extLst>
        </c:ser>
        <c:dLbls>
          <c:showLegendKey val="0"/>
          <c:showVal val="1"/>
          <c:showCatName val="0"/>
          <c:showSerName val="0"/>
          <c:showPercent val="0"/>
          <c:showBubbleSize val="0"/>
        </c:dLbls>
        <c:marker val="1"/>
        <c:smooth val="0"/>
        <c:axId val="-2016480328"/>
        <c:axId val="-2016855496"/>
      </c:lineChart>
      <c:catAx>
        <c:axId val="-2016480328"/>
        <c:scaling>
          <c:orientation val="minMax"/>
        </c:scaling>
        <c:delete val="0"/>
        <c:axPos val="b"/>
        <c:numFmt formatCode="General" sourceLinked="1"/>
        <c:majorTickMark val="none"/>
        <c:minorTickMark val="none"/>
        <c:tickLblPos val="nextTo"/>
        <c:spPr>
          <a:ln w="9675">
            <a:solidFill>
              <a:srgbClr val="969696"/>
            </a:solidFill>
            <a:prstDash val="solid"/>
          </a:ln>
        </c:spPr>
        <c:txPr>
          <a:bodyPr rot="0" vert="horz"/>
          <a:lstStyle/>
          <a:p>
            <a:pPr>
              <a:defRPr lang="en-US" sz="1100" b="0" i="0" u="none" strike="noStrike" baseline="0">
                <a:solidFill>
                  <a:srgbClr val="000000"/>
                </a:solidFill>
                <a:latin typeface="Calibri"/>
                <a:ea typeface="Arial"/>
                <a:cs typeface="Calibri"/>
              </a:defRPr>
            </a:pPr>
            <a:endParaRPr lang="it-IT"/>
          </a:p>
        </c:txPr>
        <c:crossAx val="-2016855496"/>
        <c:crossesAt val="0"/>
        <c:auto val="1"/>
        <c:lblAlgn val="ctr"/>
        <c:lblOffset val="100"/>
        <c:tickLblSkip val="1"/>
        <c:tickMarkSkip val="1"/>
        <c:noMultiLvlLbl val="0"/>
      </c:catAx>
      <c:valAx>
        <c:axId val="-2016855496"/>
        <c:scaling>
          <c:orientation val="minMax"/>
          <c:max val="80"/>
          <c:min val="10"/>
        </c:scaling>
        <c:delete val="1"/>
        <c:axPos val="l"/>
        <c:numFmt formatCode="0" sourceLinked="0"/>
        <c:majorTickMark val="out"/>
        <c:minorTickMark val="none"/>
        <c:tickLblPos val="nextTo"/>
        <c:crossAx val="-2016480328"/>
        <c:crosses val="autoZero"/>
        <c:crossBetween val="between"/>
        <c:majorUnit val="2"/>
      </c:valAx>
      <c:spPr>
        <a:noFill/>
        <a:ln w="25387">
          <a:noFill/>
        </a:ln>
      </c:spPr>
    </c:plotArea>
    <c:legend>
      <c:legendPos val="r"/>
      <c:layout>
        <c:manualLayout>
          <c:xMode val="edge"/>
          <c:yMode val="edge"/>
          <c:x val="0.29307816351121602"/>
          <c:y val="4.36833813213282E-2"/>
          <c:w val="0.44761269395391001"/>
          <c:h val="4.69243708118178E-2"/>
        </c:manualLayout>
      </c:layout>
      <c:overlay val="0"/>
      <c:spPr>
        <a:noFill/>
        <a:ln>
          <a:noFill/>
        </a:ln>
      </c:spPr>
      <c:txPr>
        <a:bodyPr/>
        <a:lstStyle/>
        <a:p>
          <a:pPr>
            <a:defRPr sz="1600" b="0">
              <a:solidFill>
                <a:srgbClr val="000000"/>
              </a:solidFill>
              <a:latin typeface="Calibri"/>
              <a:cs typeface="Calibri"/>
            </a:defRPr>
          </a:pPr>
          <a:endParaRPr lang="it-IT"/>
        </a:p>
      </c:txPr>
    </c:legend>
    <c:plotVisOnly val="1"/>
    <c:dispBlanksAs val="gap"/>
    <c:showDLblsOverMax val="0"/>
  </c:chart>
  <c:spPr>
    <a:noFill/>
    <a:ln>
      <a:noFill/>
    </a:ln>
  </c:spPr>
  <c:txPr>
    <a:bodyPr/>
    <a:lstStyle/>
    <a:p>
      <a:pPr>
        <a:defRPr sz="915" b="1" i="0" u="none" strike="noStrike" baseline="0">
          <a:solidFill>
            <a:srgbClr val="000000"/>
          </a:solidFill>
          <a:latin typeface="Arial"/>
          <a:ea typeface="Arial"/>
          <a:cs typeface="Arial"/>
        </a:defRPr>
      </a:pPr>
      <a:endParaRPr lang="it-IT"/>
    </a:p>
  </c:txPr>
  <c:externalData r:id="rId1">
    <c:autoUpdate val="0"/>
  </c:externalData>
</c:chartSpace>
</file>

<file path=ppt/charts/chart9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it-IT"/>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1.29836292258461E-3"/>
          <c:y val="4.6317999818125198E-2"/>
          <c:w val="0.98766818338001505"/>
          <c:h val="0.78256359269226194"/>
        </c:manualLayout>
      </c:layout>
      <c:lineChart>
        <c:grouping val="standard"/>
        <c:varyColors val="0"/>
        <c:ser>
          <c:idx val="0"/>
          <c:order val="0"/>
          <c:spPr>
            <a:ln w="317500" cap="rnd" cmpd="sng" algn="ctr">
              <a:solidFill>
                <a:srgbClr val="CA5817"/>
              </a:solidFill>
              <a:prstDash val="solid"/>
              <a:round/>
              <a:headEnd type="none" w="med" len="med"/>
              <a:tailEnd type="none" w="med" len="med"/>
            </a:ln>
            <a:effectLst>
              <a:outerShdw blurRad="50800" dist="38100" dir="2700000" sx="0" sy="0" algn="tl" rotWithShape="0">
                <a:srgbClr val="000000">
                  <a:alpha val="43000"/>
                </a:srgbClr>
              </a:outerShdw>
            </a:effectLst>
          </c:spPr>
          <c:marker>
            <c:symbol val="circle"/>
            <c:size val="25"/>
            <c:spPr>
              <a:solidFill>
                <a:srgbClr val="CA5817"/>
              </a:solidFill>
              <a:ln w="22225">
                <a:solidFill>
                  <a:sysClr val="window" lastClr="FFFFFF"/>
                </a:solidFill>
                <a:prstDash val="solid"/>
              </a:ln>
              <a:effectLst>
                <a:outerShdw blurRad="50800" dist="38100" dir="2700000" sx="0" sy="0" algn="tl" rotWithShape="0">
                  <a:srgbClr val="000000">
                    <a:alpha val="43000"/>
                  </a:srgbClr>
                </a:outerShdw>
              </a:effectLst>
              <a:scene3d>
                <a:camera prst="orthographicFront"/>
                <a:lightRig rig="threePt" dir="t"/>
              </a:scene3d>
              <a:sp3d/>
            </c:spPr>
          </c:marker>
          <c:dLbls>
            <c:spPr>
              <a:noFill/>
              <a:ln>
                <a:noFill/>
              </a:ln>
              <a:effectLst/>
            </c:spPr>
            <c:txPr>
              <a:bodyPr/>
              <a:lstStyle/>
              <a:p>
                <a:pPr>
                  <a:defRPr sz="1400" b="0">
                    <a:solidFill>
                      <a:srgbClr val="FFFFFF"/>
                    </a:solidFill>
                    <a:latin typeface="Calibri"/>
                    <a:cs typeface="Calibri"/>
                  </a:defRPr>
                </a:pPr>
                <a:endParaRPr lang="it-IT"/>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Sheet1!$A$4:$A$23</c:f>
              <c:strCache>
                <c:ptCount val="20"/>
                <c:pt idx="0">
                  <c:v>2000</c:v>
                </c:pt>
                <c:pt idx="1">
                  <c:v>2002</c:v>
                </c:pt>
                <c:pt idx="2">
                  <c:v>2003</c:v>
                </c:pt>
                <c:pt idx="3">
                  <c:v>2004</c:v>
                </c:pt>
                <c:pt idx="4">
                  <c:v>2005</c:v>
                </c:pt>
                <c:pt idx="5">
                  <c:v>2007</c:v>
                </c:pt>
                <c:pt idx="6">
                  <c:v>2009</c:v>
                </c:pt>
                <c:pt idx="7">
                  <c:v>2010</c:v>
                </c:pt>
                <c:pt idx="8">
                  <c:v>2011</c:v>
                </c:pt>
                <c:pt idx="9">
                  <c:v>2012</c:v>
                </c:pt>
                <c:pt idx="10">
                  <c:v>2013</c:v>
                </c:pt>
                <c:pt idx="11">
                  <c:v>2014</c:v>
                </c:pt>
                <c:pt idx="12">
                  <c:v>2015</c:v>
                </c:pt>
                <c:pt idx="13">
                  <c:v>2016</c:v>
                </c:pt>
                <c:pt idx="14">
                  <c:v>2017</c:v>
                </c:pt>
                <c:pt idx="15">
                  <c:v>2018</c:v>
                </c:pt>
                <c:pt idx="16">
                  <c:v>2019</c:v>
                </c:pt>
                <c:pt idx="17">
                  <c:v>2020</c:v>
                </c:pt>
                <c:pt idx="18">
                  <c:v>2021</c:v>
                </c:pt>
                <c:pt idx="19">
                  <c:v>2022</c:v>
                </c:pt>
              </c:strCache>
            </c:strRef>
          </c:cat>
          <c:val>
            <c:numRef>
              <c:f>Sheet1!$B$4:$B$23</c:f>
              <c:numCache>
                <c:formatCode>General</c:formatCode>
                <c:ptCount val="20"/>
                <c:pt idx="0">
                  <c:v>65</c:v>
                </c:pt>
                <c:pt idx="1">
                  <c:v>61</c:v>
                </c:pt>
                <c:pt idx="2">
                  <c:v>55</c:v>
                </c:pt>
                <c:pt idx="3">
                  <c:v>60</c:v>
                </c:pt>
                <c:pt idx="4">
                  <c:v>56</c:v>
                </c:pt>
                <c:pt idx="5">
                  <c:v>66</c:v>
                </c:pt>
                <c:pt idx="6">
                  <c:v>55</c:v>
                </c:pt>
                <c:pt idx="7">
                  <c:v>48</c:v>
                </c:pt>
                <c:pt idx="8">
                  <c:v>50</c:v>
                </c:pt>
                <c:pt idx="9">
                  <c:v>51</c:v>
                </c:pt>
                <c:pt idx="10">
                  <c:v>56</c:v>
                </c:pt>
                <c:pt idx="11">
                  <c:v>63</c:v>
                </c:pt>
                <c:pt idx="12">
                  <c:v>63</c:v>
                </c:pt>
                <c:pt idx="13">
                  <c:v>64</c:v>
                </c:pt>
                <c:pt idx="14">
                  <c:v>59</c:v>
                </c:pt>
                <c:pt idx="15">
                  <c:v>51</c:v>
                </c:pt>
                <c:pt idx="16">
                  <c:v>45</c:v>
                </c:pt>
                <c:pt idx="17">
                  <c:v>44</c:v>
                </c:pt>
                <c:pt idx="18">
                  <c:v>48</c:v>
                </c:pt>
                <c:pt idx="19">
                  <c:v>52</c:v>
                </c:pt>
              </c:numCache>
            </c:numRef>
          </c:val>
          <c:smooth val="1"/>
          <c:extLst>
            <c:ext xmlns:c16="http://schemas.microsoft.com/office/drawing/2014/chart" uri="{C3380CC4-5D6E-409C-BE32-E72D297353CC}">
              <c16:uniqueId val="{00000000-67E6-4DD0-8346-51C44A0D7301}"/>
            </c:ext>
          </c:extLst>
        </c:ser>
        <c:dLbls>
          <c:showLegendKey val="0"/>
          <c:showVal val="1"/>
          <c:showCatName val="0"/>
          <c:showSerName val="0"/>
          <c:showPercent val="0"/>
          <c:showBubbleSize val="0"/>
        </c:dLbls>
        <c:marker val="1"/>
        <c:smooth val="0"/>
        <c:axId val="-2007519400"/>
        <c:axId val="-2007870040"/>
      </c:lineChart>
      <c:catAx>
        <c:axId val="-2007519400"/>
        <c:scaling>
          <c:orientation val="minMax"/>
        </c:scaling>
        <c:delete val="0"/>
        <c:axPos val="b"/>
        <c:numFmt formatCode="General" sourceLinked="1"/>
        <c:majorTickMark val="none"/>
        <c:minorTickMark val="none"/>
        <c:tickLblPos val="nextTo"/>
        <c:spPr>
          <a:ln w="9675">
            <a:solidFill>
              <a:srgbClr val="969696"/>
            </a:solidFill>
            <a:prstDash val="solid"/>
          </a:ln>
        </c:spPr>
        <c:txPr>
          <a:bodyPr rot="0" vert="horz"/>
          <a:lstStyle/>
          <a:p>
            <a:pPr>
              <a:defRPr lang="en-US" sz="1200" b="0" i="0" u="none" strike="noStrike" baseline="0">
                <a:solidFill>
                  <a:srgbClr val="000000"/>
                </a:solidFill>
                <a:latin typeface="Calibri"/>
                <a:ea typeface="Arial"/>
                <a:cs typeface="Calibri"/>
              </a:defRPr>
            </a:pPr>
            <a:endParaRPr lang="it-IT"/>
          </a:p>
        </c:txPr>
        <c:crossAx val="-2007870040"/>
        <c:crossesAt val="0"/>
        <c:auto val="1"/>
        <c:lblAlgn val="ctr"/>
        <c:lblOffset val="100"/>
        <c:tickLblSkip val="1"/>
        <c:tickMarkSkip val="1"/>
        <c:noMultiLvlLbl val="0"/>
      </c:catAx>
      <c:valAx>
        <c:axId val="-2007870040"/>
        <c:scaling>
          <c:orientation val="minMax"/>
          <c:max val="80"/>
          <c:min val="20"/>
        </c:scaling>
        <c:delete val="1"/>
        <c:axPos val="l"/>
        <c:numFmt formatCode="0" sourceLinked="0"/>
        <c:majorTickMark val="out"/>
        <c:minorTickMark val="none"/>
        <c:tickLblPos val="nextTo"/>
        <c:crossAx val="-2007519400"/>
        <c:crosses val="autoZero"/>
        <c:crossBetween val="between"/>
        <c:majorUnit val="2"/>
      </c:valAx>
      <c:spPr>
        <a:noFill/>
        <a:ln w="25387">
          <a:noFill/>
        </a:ln>
        <a:effectLst>
          <a:outerShdw blurRad="50800" dist="38100" dir="2700000" sx="0" sy="0" algn="tl" rotWithShape="0">
            <a:srgbClr val="000000">
              <a:alpha val="43000"/>
            </a:srgbClr>
          </a:outerShdw>
        </a:effectLst>
      </c:spPr>
    </c:plotArea>
    <c:plotVisOnly val="1"/>
    <c:dispBlanksAs val="gap"/>
    <c:showDLblsOverMax val="0"/>
  </c:chart>
  <c:spPr>
    <a:noFill/>
    <a:ln>
      <a:noFill/>
    </a:ln>
  </c:spPr>
  <c:txPr>
    <a:bodyPr/>
    <a:lstStyle/>
    <a:p>
      <a:pPr>
        <a:defRPr sz="915" b="1" i="0" u="none" strike="noStrike" baseline="0">
          <a:solidFill>
            <a:srgbClr val="000000"/>
          </a:solidFill>
          <a:latin typeface="Arial"/>
          <a:ea typeface="Arial"/>
          <a:cs typeface="Arial"/>
        </a:defRPr>
      </a:pPr>
      <a:endParaRPr lang="it-IT"/>
    </a:p>
  </c:txPr>
  <c:externalData r:id="rId2">
    <c:autoUpdate val="0"/>
  </c:externalData>
</c:chartSpace>
</file>

<file path=ppt/charts/chart9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it-IT"/>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1.29836292258461E-3"/>
          <c:y val="7.4315696070677603E-2"/>
          <c:w val="0.98766818338001505"/>
          <c:h val="0.747566597866553"/>
        </c:manualLayout>
      </c:layout>
      <c:lineChart>
        <c:grouping val="standard"/>
        <c:varyColors val="0"/>
        <c:ser>
          <c:idx val="0"/>
          <c:order val="0"/>
          <c:spPr>
            <a:ln w="317500" cap="rnd" cmpd="sng" algn="ctr">
              <a:solidFill>
                <a:srgbClr val="CA5817"/>
              </a:solidFill>
              <a:prstDash val="solid"/>
              <a:round/>
              <a:headEnd type="none" w="med" len="med"/>
              <a:tailEnd type="none" w="med" len="med"/>
            </a:ln>
            <a:effectLst>
              <a:outerShdw blurRad="50800" dist="38100" dir="2700000" sx="0" sy="0" algn="tl" rotWithShape="0">
                <a:srgbClr val="000000">
                  <a:alpha val="43000"/>
                </a:srgbClr>
              </a:outerShdw>
            </a:effectLst>
          </c:spPr>
          <c:marker>
            <c:symbol val="circle"/>
            <c:size val="25"/>
            <c:spPr>
              <a:solidFill>
                <a:srgbClr val="CA5817"/>
              </a:solidFill>
              <a:ln w="22225">
                <a:solidFill>
                  <a:sysClr val="window" lastClr="FFFFFF"/>
                </a:solidFill>
                <a:prstDash val="solid"/>
              </a:ln>
              <a:effectLst>
                <a:outerShdw blurRad="50800" dist="38100" dir="2700000" sx="0" sy="0" algn="tl" rotWithShape="0">
                  <a:srgbClr val="000000">
                    <a:alpha val="43000"/>
                  </a:srgbClr>
                </a:outerShdw>
              </a:effectLst>
              <a:scene3d>
                <a:camera prst="orthographicFront"/>
                <a:lightRig rig="threePt" dir="t"/>
              </a:scene3d>
              <a:sp3d/>
            </c:spPr>
          </c:marker>
          <c:dLbls>
            <c:spPr>
              <a:noFill/>
              <a:ln>
                <a:noFill/>
              </a:ln>
              <a:effectLst/>
            </c:spPr>
            <c:txPr>
              <a:bodyPr/>
              <a:lstStyle/>
              <a:p>
                <a:pPr>
                  <a:defRPr sz="1400" b="0">
                    <a:solidFill>
                      <a:srgbClr val="FFFFFF"/>
                    </a:solidFill>
                    <a:latin typeface="Calibri"/>
                    <a:cs typeface="Calibri"/>
                  </a:defRPr>
                </a:pPr>
                <a:endParaRPr lang="it-IT"/>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Sheet1!$A$2:$A$20</c:f>
              <c:strCache>
                <c:ptCount val="19"/>
                <c:pt idx="0">
                  <c:v>2002</c:v>
                </c:pt>
                <c:pt idx="1">
                  <c:v>2003</c:v>
                </c:pt>
                <c:pt idx="2">
                  <c:v>2004</c:v>
                </c:pt>
                <c:pt idx="3">
                  <c:v>2005</c:v>
                </c:pt>
                <c:pt idx="4">
                  <c:v>2007</c:v>
                </c:pt>
                <c:pt idx="5">
                  <c:v>2009</c:v>
                </c:pt>
                <c:pt idx="6">
                  <c:v>2010</c:v>
                </c:pt>
                <c:pt idx="7">
                  <c:v>2011</c:v>
                </c:pt>
                <c:pt idx="8">
                  <c:v>2012</c:v>
                </c:pt>
                <c:pt idx="9">
                  <c:v>2013</c:v>
                </c:pt>
                <c:pt idx="10">
                  <c:v>2014</c:v>
                </c:pt>
                <c:pt idx="11">
                  <c:v>2015</c:v>
                </c:pt>
                <c:pt idx="12">
                  <c:v>2016</c:v>
                </c:pt>
                <c:pt idx="13">
                  <c:v>2017</c:v>
                </c:pt>
                <c:pt idx="14">
                  <c:v>2018</c:v>
                </c:pt>
                <c:pt idx="15">
                  <c:v>2019</c:v>
                </c:pt>
                <c:pt idx="16">
                  <c:v>2020</c:v>
                </c:pt>
                <c:pt idx="17">
                  <c:v>2021</c:v>
                </c:pt>
                <c:pt idx="18">
                  <c:v>2022</c:v>
                </c:pt>
              </c:strCache>
            </c:strRef>
          </c:cat>
          <c:val>
            <c:numRef>
              <c:f>Sheet1!$B$2:$B$20</c:f>
              <c:numCache>
                <c:formatCode>General</c:formatCode>
                <c:ptCount val="19"/>
                <c:pt idx="0">
                  <c:v>62</c:v>
                </c:pt>
                <c:pt idx="1">
                  <c:v>58</c:v>
                </c:pt>
                <c:pt idx="2">
                  <c:v>64</c:v>
                </c:pt>
                <c:pt idx="3">
                  <c:v>63</c:v>
                </c:pt>
                <c:pt idx="4">
                  <c:v>61</c:v>
                </c:pt>
                <c:pt idx="5">
                  <c:v>65</c:v>
                </c:pt>
                <c:pt idx="6">
                  <c:v>57</c:v>
                </c:pt>
                <c:pt idx="7">
                  <c:v>51</c:v>
                </c:pt>
                <c:pt idx="8">
                  <c:v>54</c:v>
                </c:pt>
                <c:pt idx="9">
                  <c:v>61</c:v>
                </c:pt>
                <c:pt idx="10">
                  <c:v>60</c:v>
                </c:pt>
                <c:pt idx="11">
                  <c:v>62</c:v>
                </c:pt>
                <c:pt idx="12">
                  <c:v>61</c:v>
                </c:pt>
                <c:pt idx="13">
                  <c:v>59</c:v>
                </c:pt>
                <c:pt idx="14">
                  <c:v>55</c:v>
                </c:pt>
                <c:pt idx="15">
                  <c:v>49</c:v>
                </c:pt>
                <c:pt idx="16">
                  <c:v>50</c:v>
                </c:pt>
                <c:pt idx="17">
                  <c:v>51</c:v>
                </c:pt>
                <c:pt idx="18">
                  <c:v>50</c:v>
                </c:pt>
              </c:numCache>
            </c:numRef>
          </c:val>
          <c:smooth val="1"/>
          <c:extLst>
            <c:ext xmlns:c16="http://schemas.microsoft.com/office/drawing/2014/chart" uri="{C3380CC4-5D6E-409C-BE32-E72D297353CC}">
              <c16:uniqueId val="{00000000-7191-4DFF-B1E5-43BDBB05CB46}"/>
            </c:ext>
          </c:extLst>
        </c:ser>
        <c:dLbls>
          <c:showLegendKey val="0"/>
          <c:showVal val="1"/>
          <c:showCatName val="0"/>
          <c:showSerName val="0"/>
          <c:showPercent val="0"/>
          <c:showBubbleSize val="0"/>
        </c:dLbls>
        <c:marker val="1"/>
        <c:smooth val="0"/>
        <c:axId val="-2016834520"/>
        <c:axId val="-2017034584"/>
      </c:lineChart>
      <c:catAx>
        <c:axId val="-2016834520"/>
        <c:scaling>
          <c:orientation val="minMax"/>
        </c:scaling>
        <c:delete val="0"/>
        <c:axPos val="b"/>
        <c:numFmt formatCode="General" sourceLinked="1"/>
        <c:majorTickMark val="none"/>
        <c:minorTickMark val="none"/>
        <c:tickLblPos val="nextTo"/>
        <c:spPr>
          <a:ln w="9675">
            <a:solidFill>
              <a:srgbClr val="969696"/>
            </a:solidFill>
            <a:prstDash val="solid"/>
          </a:ln>
        </c:spPr>
        <c:txPr>
          <a:bodyPr rot="0" vert="horz"/>
          <a:lstStyle/>
          <a:p>
            <a:pPr>
              <a:defRPr lang="en-US" sz="1100" b="0" i="0" u="none" strike="noStrike" baseline="0">
                <a:solidFill>
                  <a:srgbClr val="000000"/>
                </a:solidFill>
                <a:latin typeface="Calibri"/>
                <a:ea typeface="Arial"/>
                <a:cs typeface="Calibri"/>
              </a:defRPr>
            </a:pPr>
            <a:endParaRPr lang="it-IT"/>
          </a:p>
        </c:txPr>
        <c:crossAx val="-2017034584"/>
        <c:crossesAt val="0"/>
        <c:auto val="1"/>
        <c:lblAlgn val="ctr"/>
        <c:lblOffset val="100"/>
        <c:tickLblSkip val="1"/>
        <c:tickMarkSkip val="1"/>
        <c:noMultiLvlLbl val="0"/>
      </c:catAx>
      <c:valAx>
        <c:axId val="-2017034584"/>
        <c:scaling>
          <c:orientation val="minMax"/>
          <c:max val="80"/>
          <c:min val="20"/>
        </c:scaling>
        <c:delete val="1"/>
        <c:axPos val="l"/>
        <c:numFmt formatCode="0" sourceLinked="0"/>
        <c:majorTickMark val="out"/>
        <c:minorTickMark val="none"/>
        <c:tickLblPos val="nextTo"/>
        <c:crossAx val="-2016834520"/>
        <c:crosses val="autoZero"/>
        <c:crossBetween val="between"/>
        <c:majorUnit val="2"/>
      </c:valAx>
      <c:spPr>
        <a:noFill/>
        <a:ln w="25387">
          <a:noFill/>
        </a:ln>
      </c:spPr>
    </c:plotArea>
    <c:plotVisOnly val="1"/>
    <c:dispBlanksAs val="gap"/>
    <c:showDLblsOverMax val="0"/>
  </c:chart>
  <c:spPr>
    <a:noFill/>
    <a:ln>
      <a:noFill/>
    </a:ln>
  </c:spPr>
  <c:txPr>
    <a:bodyPr/>
    <a:lstStyle/>
    <a:p>
      <a:pPr>
        <a:defRPr sz="915" b="1" i="0" u="none" strike="noStrike" baseline="0">
          <a:solidFill>
            <a:srgbClr val="000000"/>
          </a:solidFill>
          <a:latin typeface="Arial"/>
          <a:ea typeface="Arial"/>
          <a:cs typeface="Arial"/>
        </a:defRPr>
      </a:pPr>
      <a:endParaRPr lang="it-IT"/>
    </a:p>
  </c:txPr>
  <c:externalData r:id="rId2">
    <c:autoUpdate val="0"/>
  </c:externalData>
</c:chartSpace>
</file>

<file path=ppt/charts/chart9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it-IT"/>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1.29836292258461E-3"/>
          <c:y val="7.4315696070677603E-2"/>
          <c:w val="0.98766818338001505"/>
          <c:h val="0.67653853858536095"/>
        </c:manualLayout>
      </c:layout>
      <c:lineChart>
        <c:grouping val="standard"/>
        <c:varyColors val="0"/>
        <c:ser>
          <c:idx val="0"/>
          <c:order val="0"/>
          <c:spPr>
            <a:ln w="317500" cap="rnd" cmpd="sng" algn="ctr">
              <a:solidFill>
                <a:srgbClr val="CA5817"/>
              </a:solidFill>
              <a:prstDash val="solid"/>
              <a:round/>
              <a:headEnd type="none" w="med" len="med"/>
              <a:tailEnd type="none" w="med" len="med"/>
            </a:ln>
            <a:effectLst>
              <a:outerShdw blurRad="50800" dist="38100" dir="2700000" sx="0" sy="0" algn="tl" rotWithShape="0">
                <a:srgbClr val="000000">
                  <a:alpha val="43000"/>
                </a:srgbClr>
              </a:outerShdw>
            </a:effectLst>
          </c:spPr>
          <c:marker>
            <c:symbol val="circle"/>
            <c:size val="25"/>
            <c:spPr>
              <a:solidFill>
                <a:srgbClr val="CA5817"/>
              </a:solidFill>
              <a:ln w="22225">
                <a:solidFill>
                  <a:sysClr val="window" lastClr="FFFFFF"/>
                </a:solidFill>
                <a:prstDash val="solid"/>
              </a:ln>
              <a:effectLst>
                <a:outerShdw blurRad="50800" dist="38100" dir="2700000" sx="0" sy="0" algn="tl" rotWithShape="0">
                  <a:srgbClr val="000000">
                    <a:alpha val="43000"/>
                  </a:srgbClr>
                </a:outerShdw>
              </a:effectLst>
              <a:scene3d>
                <a:camera prst="orthographicFront"/>
                <a:lightRig rig="threePt" dir="t"/>
              </a:scene3d>
              <a:sp3d/>
            </c:spPr>
          </c:marker>
          <c:dLbls>
            <c:spPr>
              <a:noFill/>
              <a:ln>
                <a:noFill/>
              </a:ln>
              <a:effectLst/>
            </c:spPr>
            <c:txPr>
              <a:bodyPr/>
              <a:lstStyle/>
              <a:p>
                <a:pPr>
                  <a:defRPr sz="1400" b="0">
                    <a:solidFill>
                      <a:srgbClr val="FFFFFF"/>
                    </a:solidFill>
                    <a:latin typeface="Calibri"/>
                    <a:cs typeface="Calibri"/>
                  </a:defRPr>
                </a:pPr>
                <a:endParaRPr lang="it-IT"/>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Sheet1!$A$2:$A$24</c:f>
              <c:strCache>
                <c:ptCount val="23"/>
                <c:pt idx="0">
                  <c:v>1997</c:v>
                </c:pt>
                <c:pt idx="1">
                  <c:v>1998</c:v>
                </c:pt>
                <c:pt idx="2">
                  <c:v>1999</c:v>
                </c:pt>
                <c:pt idx="3">
                  <c:v>2000</c:v>
                </c:pt>
                <c:pt idx="4">
                  <c:v>2002</c:v>
                </c:pt>
                <c:pt idx="5">
                  <c:v>2003</c:v>
                </c:pt>
                <c:pt idx="6">
                  <c:v>2004</c:v>
                </c:pt>
                <c:pt idx="7">
                  <c:v>2005</c:v>
                </c:pt>
                <c:pt idx="8">
                  <c:v>2007</c:v>
                </c:pt>
                <c:pt idx="9">
                  <c:v>2009</c:v>
                </c:pt>
                <c:pt idx="10">
                  <c:v>2010</c:v>
                </c:pt>
                <c:pt idx="11">
                  <c:v>2011</c:v>
                </c:pt>
                <c:pt idx="12">
                  <c:v>2012</c:v>
                </c:pt>
                <c:pt idx="13">
                  <c:v>2013</c:v>
                </c:pt>
                <c:pt idx="14">
                  <c:v>2014</c:v>
                </c:pt>
                <c:pt idx="15">
                  <c:v>2015</c:v>
                </c:pt>
                <c:pt idx="16">
                  <c:v>2016</c:v>
                </c:pt>
                <c:pt idx="17">
                  <c:v>2017</c:v>
                </c:pt>
                <c:pt idx="18">
                  <c:v>2018</c:v>
                </c:pt>
                <c:pt idx="19">
                  <c:v>2019</c:v>
                </c:pt>
                <c:pt idx="20">
                  <c:v>2020</c:v>
                </c:pt>
                <c:pt idx="21">
                  <c:v>2021</c:v>
                </c:pt>
                <c:pt idx="22">
                  <c:v>2022</c:v>
                </c:pt>
              </c:strCache>
            </c:strRef>
          </c:cat>
          <c:val>
            <c:numRef>
              <c:f>Sheet1!$B$2:$B$24</c:f>
              <c:numCache>
                <c:formatCode>General</c:formatCode>
                <c:ptCount val="23"/>
                <c:pt idx="0">
                  <c:v>57</c:v>
                </c:pt>
                <c:pt idx="1">
                  <c:v>61</c:v>
                </c:pt>
                <c:pt idx="2">
                  <c:v>65</c:v>
                </c:pt>
                <c:pt idx="3">
                  <c:v>64</c:v>
                </c:pt>
                <c:pt idx="4">
                  <c:v>73</c:v>
                </c:pt>
                <c:pt idx="5">
                  <c:v>72</c:v>
                </c:pt>
                <c:pt idx="6">
                  <c:v>73</c:v>
                </c:pt>
                <c:pt idx="7">
                  <c:v>75</c:v>
                </c:pt>
                <c:pt idx="8">
                  <c:v>72</c:v>
                </c:pt>
                <c:pt idx="9">
                  <c:v>74</c:v>
                </c:pt>
                <c:pt idx="10">
                  <c:v>76</c:v>
                </c:pt>
                <c:pt idx="11">
                  <c:v>73</c:v>
                </c:pt>
                <c:pt idx="12">
                  <c:v>69</c:v>
                </c:pt>
                <c:pt idx="13">
                  <c:v>68</c:v>
                </c:pt>
                <c:pt idx="14">
                  <c:v>66</c:v>
                </c:pt>
                <c:pt idx="15">
                  <c:v>65</c:v>
                </c:pt>
                <c:pt idx="16">
                  <c:v>70</c:v>
                </c:pt>
                <c:pt idx="17">
                  <c:v>68</c:v>
                </c:pt>
                <c:pt idx="18">
                  <c:v>74</c:v>
                </c:pt>
                <c:pt idx="19">
                  <c:v>74</c:v>
                </c:pt>
                <c:pt idx="20">
                  <c:v>71</c:v>
                </c:pt>
                <c:pt idx="21">
                  <c:v>72</c:v>
                </c:pt>
                <c:pt idx="22">
                  <c:v>68</c:v>
                </c:pt>
              </c:numCache>
            </c:numRef>
          </c:val>
          <c:smooth val="1"/>
          <c:extLst>
            <c:ext xmlns:c16="http://schemas.microsoft.com/office/drawing/2014/chart" uri="{C3380CC4-5D6E-409C-BE32-E72D297353CC}">
              <c16:uniqueId val="{00000000-A804-495E-BDDA-9FADB7980625}"/>
            </c:ext>
          </c:extLst>
        </c:ser>
        <c:dLbls>
          <c:showLegendKey val="0"/>
          <c:showVal val="1"/>
          <c:showCatName val="0"/>
          <c:showSerName val="0"/>
          <c:showPercent val="0"/>
          <c:showBubbleSize val="0"/>
        </c:dLbls>
        <c:marker val="1"/>
        <c:smooth val="0"/>
        <c:axId val="2112912328"/>
        <c:axId val="2112958168"/>
      </c:lineChart>
      <c:catAx>
        <c:axId val="2112912328"/>
        <c:scaling>
          <c:orientation val="minMax"/>
        </c:scaling>
        <c:delete val="0"/>
        <c:axPos val="b"/>
        <c:numFmt formatCode="General" sourceLinked="1"/>
        <c:majorTickMark val="none"/>
        <c:minorTickMark val="none"/>
        <c:tickLblPos val="nextTo"/>
        <c:spPr>
          <a:ln w="9675">
            <a:solidFill>
              <a:srgbClr val="969696"/>
            </a:solidFill>
            <a:prstDash val="solid"/>
          </a:ln>
        </c:spPr>
        <c:txPr>
          <a:bodyPr rot="0" vert="horz"/>
          <a:lstStyle/>
          <a:p>
            <a:pPr>
              <a:defRPr lang="en-US" sz="1100" b="0" i="0" u="none" strike="noStrike" baseline="0">
                <a:solidFill>
                  <a:srgbClr val="000000"/>
                </a:solidFill>
                <a:latin typeface="Calibri"/>
                <a:ea typeface="Arial"/>
                <a:cs typeface="Calibri"/>
              </a:defRPr>
            </a:pPr>
            <a:endParaRPr lang="it-IT"/>
          </a:p>
        </c:txPr>
        <c:crossAx val="2112958168"/>
        <c:crossesAt val="0"/>
        <c:auto val="1"/>
        <c:lblAlgn val="ctr"/>
        <c:lblOffset val="100"/>
        <c:tickLblSkip val="1"/>
        <c:tickMarkSkip val="1"/>
        <c:noMultiLvlLbl val="0"/>
      </c:catAx>
      <c:valAx>
        <c:axId val="2112958168"/>
        <c:scaling>
          <c:orientation val="minMax"/>
          <c:max val="80"/>
          <c:min val="20"/>
        </c:scaling>
        <c:delete val="1"/>
        <c:axPos val="l"/>
        <c:numFmt formatCode="0" sourceLinked="0"/>
        <c:majorTickMark val="out"/>
        <c:minorTickMark val="none"/>
        <c:tickLblPos val="nextTo"/>
        <c:crossAx val="2112912328"/>
        <c:crosses val="autoZero"/>
        <c:crossBetween val="between"/>
        <c:majorUnit val="2"/>
      </c:valAx>
      <c:spPr>
        <a:noFill/>
        <a:ln w="25387">
          <a:noFill/>
        </a:ln>
      </c:spPr>
    </c:plotArea>
    <c:plotVisOnly val="1"/>
    <c:dispBlanksAs val="gap"/>
    <c:showDLblsOverMax val="0"/>
  </c:chart>
  <c:spPr>
    <a:noFill/>
    <a:ln>
      <a:noFill/>
    </a:ln>
  </c:spPr>
  <c:txPr>
    <a:bodyPr/>
    <a:lstStyle/>
    <a:p>
      <a:pPr>
        <a:defRPr sz="915" b="1" i="0" u="none" strike="noStrike" baseline="0">
          <a:solidFill>
            <a:srgbClr val="000000"/>
          </a:solidFill>
          <a:latin typeface="Arial"/>
          <a:ea typeface="Arial"/>
          <a:cs typeface="Arial"/>
        </a:defRPr>
      </a:pPr>
      <a:endParaRPr lang="it-IT"/>
    </a:p>
  </c:txPr>
  <c:externalData r:id="rId2">
    <c:autoUpdate val="0"/>
  </c:externalData>
</c:chartSpace>
</file>

<file path=ppt/charts/chart9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it-IT"/>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2.9370451740825799E-2"/>
          <c:y val="0"/>
          <c:w val="0.68343970702746404"/>
          <c:h val="0.97182062302893801"/>
        </c:manualLayout>
      </c:layout>
      <c:lineChart>
        <c:grouping val="standard"/>
        <c:varyColors val="0"/>
        <c:ser>
          <c:idx val="1"/>
          <c:order val="0"/>
          <c:tx>
            <c:strRef>
              <c:f>Foglio1!$B$1</c:f>
              <c:strCache>
                <c:ptCount val="1"/>
                <c:pt idx="0">
                  <c:v>L'UNICA ARMA CONTRO LA CRIMINALITÀ È LA REPRESSIONE</c:v>
                </c:pt>
              </c:strCache>
            </c:strRef>
          </c:tx>
          <c:spPr>
            <a:ln w="254000" cmpd="sng">
              <a:solidFill>
                <a:srgbClr val="CA5817"/>
              </a:solidFill>
            </a:ln>
          </c:spPr>
          <c:marker>
            <c:symbol val="circle"/>
            <c:size val="25"/>
            <c:spPr>
              <a:solidFill>
                <a:srgbClr val="CA5817"/>
              </a:solidFill>
              <a:ln w="22225">
                <a:solidFill>
                  <a:sysClr val="window" lastClr="FFFFFF"/>
                </a:solidFill>
              </a:ln>
              <a:scene3d>
                <a:camera prst="orthographicFront"/>
                <a:lightRig rig="threePt" dir="t"/>
              </a:scene3d>
              <a:sp3d/>
            </c:spPr>
          </c:marker>
          <c:dPt>
            <c:idx val="1"/>
            <c:bubble3D val="0"/>
            <c:extLst>
              <c:ext xmlns:c16="http://schemas.microsoft.com/office/drawing/2014/chart" uri="{C3380CC4-5D6E-409C-BE32-E72D297353CC}">
                <c16:uniqueId val="{00000000-B590-4030-B460-F8E24C992BE7}"/>
              </c:ext>
            </c:extLst>
          </c:dPt>
          <c:dPt>
            <c:idx val="2"/>
            <c:bubble3D val="0"/>
            <c:extLst>
              <c:ext xmlns:c16="http://schemas.microsoft.com/office/drawing/2014/chart" uri="{C3380CC4-5D6E-409C-BE32-E72D297353CC}">
                <c16:uniqueId val="{00000001-B590-4030-B460-F8E24C992BE7}"/>
              </c:ext>
            </c:extLst>
          </c:dPt>
          <c:dLbls>
            <c:dLbl>
              <c:idx val="5"/>
              <c:layout>
                <c:manualLayout>
                  <c:x val="-3.33737527064569E-2"/>
                  <c:y val="0.14508406355329301"/>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B590-4030-B460-F8E24C992BE7}"/>
                </c:ext>
              </c:extLst>
            </c:dLbl>
            <c:spPr>
              <a:noFill/>
              <a:ln>
                <a:noFill/>
              </a:ln>
              <a:effectLst/>
            </c:spPr>
            <c:txPr>
              <a:bodyPr/>
              <a:lstStyle/>
              <a:p>
                <a:pPr>
                  <a:defRPr sz="1400">
                    <a:solidFill>
                      <a:srgbClr val="FFFFFF"/>
                    </a:solidFill>
                    <a:latin typeface="Calibri"/>
                    <a:cs typeface="Calibri"/>
                  </a:defRPr>
                </a:pPr>
                <a:endParaRPr lang="it-IT"/>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Foglio1!$A$2:$A$16</c:f>
              <c:strCache>
                <c:ptCount val="15"/>
                <c:pt idx="0">
                  <c:v>2007</c:v>
                </c:pt>
                <c:pt idx="1">
                  <c:v>2009</c:v>
                </c:pt>
                <c:pt idx="2">
                  <c:v>2010</c:v>
                </c:pt>
                <c:pt idx="3">
                  <c:v>2011</c:v>
                </c:pt>
                <c:pt idx="4">
                  <c:v>2012</c:v>
                </c:pt>
                <c:pt idx="5">
                  <c:v>2013</c:v>
                </c:pt>
                <c:pt idx="6">
                  <c:v>2014</c:v>
                </c:pt>
                <c:pt idx="7">
                  <c:v>2015</c:v>
                </c:pt>
                <c:pt idx="8">
                  <c:v>2016</c:v>
                </c:pt>
                <c:pt idx="9">
                  <c:v>2017</c:v>
                </c:pt>
                <c:pt idx="10">
                  <c:v>2018</c:v>
                </c:pt>
                <c:pt idx="11">
                  <c:v>2019</c:v>
                </c:pt>
                <c:pt idx="12">
                  <c:v>2020</c:v>
                </c:pt>
                <c:pt idx="13">
                  <c:v>2021</c:v>
                </c:pt>
                <c:pt idx="14">
                  <c:v>2022</c:v>
                </c:pt>
              </c:strCache>
            </c:strRef>
          </c:cat>
          <c:val>
            <c:numRef>
              <c:f>Foglio1!$B$2:$B$16</c:f>
              <c:numCache>
                <c:formatCode>General</c:formatCode>
                <c:ptCount val="15"/>
                <c:pt idx="0">
                  <c:v>59</c:v>
                </c:pt>
                <c:pt idx="1">
                  <c:v>61</c:v>
                </c:pt>
                <c:pt idx="2">
                  <c:v>65</c:v>
                </c:pt>
                <c:pt idx="3">
                  <c:v>63</c:v>
                </c:pt>
                <c:pt idx="4">
                  <c:v>59</c:v>
                </c:pt>
                <c:pt idx="5">
                  <c:v>60</c:v>
                </c:pt>
                <c:pt idx="6">
                  <c:v>66</c:v>
                </c:pt>
                <c:pt idx="7">
                  <c:v>70</c:v>
                </c:pt>
                <c:pt idx="8">
                  <c:v>60</c:v>
                </c:pt>
                <c:pt idx="9">
                  <c:v>67</c:v>
                </c:pt>
                <c:pt idx="10">
                  <c:v>68</c:v>
                </c:pt>
                <c:pt idx="11">
                  <c:v>63</c:v>
                </c:pt>
                <c:pt idx="12">
                  <c:v>64</c:v>
                </c:pt>
                <c:pt idx="13">
                  <c:v>62</c:v>
                </c:pt>
                <c:pt idx="14">
                  <c:v>60</c:v>
                </c:pt>
              </c:numCache>
            </c:numRef>
          </c:val>
          <c:smooth val="1"/>
          <c:extLst>
            <c:ext xmlns:c16="http://schemas.microsoft.com/office/drawing/2014/chart" uri="{C3380CC4-5D6E-409C-BE32-E72D297353CC}">
              <c16:uniqueId val="{00000003-B590-4030-B460-F8E24C992BE7}"/>
            </c:ext>
          </c:extLst>
        </c:ser>
        <c:ser>
          <c:idx val="2"/>
          <c:order val="1"/>
          <c:tx>
            <c:strRef>
              <c:f>Foglio1!$C$1</c:f>
              <c:strCache>
                <c:ptCount val="1"/>
                <c:pt idx="0">
                  <c:v>GIUNGEREMO AD UN PUNTO IN CUI NON SI RIUSCIRÀ PIÙ A CONTENERE LA CRIMINALITÀ</c:v>
                </c:pt>
              </c:strCache>
            </c:strRef>
          </c:tx>
          <c:spPr>
            <a:ln w="254000" cmpd="sng">
              <a:solidFill>
                <a:srgbClr val="54A8C9"/>
              </a:solidFill>
            </a:ln>
          </c:spPr>
          <c:marker>
            <c:symbol val="circle"/>
            <c:size val="25"/>
            <c:spPr>
              <a:solidFill>
                <a:srgbClr val="54A8C9"/>
              </a:solidFill>
              <a:ln w="22225">
                <a:solidFill>
                  <a:sysClr val="window" lastClr="FFFFFF"/>
                </a:solidFill>
              </a:ln>
              <a:scene3d>
                <a:camera prst="orthographicFront"/>
                <a:lightRig rig="threePt" dir="t"/>
              </a:scene3d>
              <a:sp3d/>
            </c:spPr>
          </c:marker>
          <c:dLbls>
            <c:spPr>
              <a:noFill/>
              <a:ln>
                <a:noFill/>
              </a:ln>
              <a:effectLst/>
            </c:spPr>
            <c:txPr>
              <a:bodyPr/>
              <a:lstStyle/>
              <a:p>
                <a:pPr>
                  <a:defRPr sz="1400">
                    <a:solidFill>
                      <a:srgbClr val="FFFFFF"/>
                    </a:solidFill>
                    <a:latin typeface="Calibri"/>
                    <a:cs typeface="Calibri"/>
                  </a:defRPr>
                </a:pPr>
                <a:endParaRPr lang="it-IT"/>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Foglio1!$A$2:$A$16</c:f>
              <c:strCache>
                <c:ptCount val="15"/>
                <c:pt idx="0">
                  <c:v>2007</c:v>
                </c:pt>
                <c:pt idx="1">
                  <c:v>2009</c:v>
                </c:pt>
                <c:pt idx="2">
                  <c:v>2010</c:v>
                </c:pt>
                <c:pt idx="3">
                  <c:v>2011</c:v>
                </c:pt>
                <c:pt idx="4">
                  <c:v>2012</c:v>
                </c:pt>
                <c:pt idx="5">
                  <c:v>2013</c:v>
                </c:pt>
                <c:pt idx="6">
                  <c:v>2014</c:v>
                </c:pt>
                <c:pt idx="7">
                  <c:v>2015</c:v>
                </c:pt>
                <c:pt idx="8">
                  <c:v>2016</c:v>
                </c:pt>
                <c:pt idx="9">
                  <c:v>2017</c:v>
                </c:pt>
                <c:pt idx="10">
                  <c:v>2018</c:v>
                </c:pt>
                <c:pt idx="11">
                  <c:v>2019</c:v>
                </c:pt>
                <c:pt idx="12">
                  <c:v>2020</c:v>
                </c:pt>
                <c:pt idx="13">
                  <c:v>2021</c:v>
                </c:pt>
                <c:pt idx="14">
                  <c:v>2022</c:v>
                </c:pt>
              </c:strCache>
            </c:strRef>
          </c:cat>
          <c:val>
            <c:numRef>
              <c:f>Foglio1!$C$2:$C$16</c:f>
              <c:numCache>
                <c:formatCode>General</c:formatCode>
                <c:ptCount val="15"/>
                <c:pt idx="0">
                  <c:v>55</c:v>
                </c:pt>
                <c:pt idx="1">
                  <c:v>54</c:v>
                </c:pt>
                <c:pt idx="2">
                  <c:v>51</c:v>
                </c:pt>
                <c:pt idx="3">
                  <c:v>52</c:v>
                </c:pt>
                <c:pt idx="4">
                  <c:v>50</c:v>
                </c:pt>
                <c:pt idx="5">
                  <c:v>62</c:v>
                </c:pt>
                <c:pt idx="6">
                  <c:v>57</c:v>
                </c:pt>
                <c:pt idx="7">
                  <c:v>54</c:v>
                </c:pt>
                <c:pt idx="8">
                  <c:v>51</c:v>
                </c:pt>
                <c:pt idx="9">
                  <c:v>51</c:v>
                </c:pt>
                <c:pt idx="10">
                  <c:v>46</c:v>
                </c:pt>
                <c:pt idx="11">
                  <c:v>43</c:v>
                </c:pt>
                <c:pt idx="12">
                  <c:v>47</c:v>
                </c:pt>
                <c:pt idx="13">
                  <c:v>44</c:v>
                </c:pt>
                <c:pt idx="14">
                  <c:v>43</c:v>
                </c:pt>
              </c:numCache>
            </c:numRef>
          </c:val>
          <c:smooth val="1"/>
          <c:extLst>
            <c:ext xmlns:c16="http://schemas.microsoft.com/office/drawing/2014/chart" uri="{C3380CC4-5D6E-409C-BE32-E72D297353CC}">
              <c16:uniqueId val="{00000004-B590-4030-B460-F8E24C992BE7}"/>
            </c:ext>
          </c:extLst>
        </c:ser>
        <c:dLbls>
          <c:showLegendKey val="0"/>
          <c:showVal val="0"/>
          <c:showCatName val="0"/>
          <c:showSerName val="0"/>
          <c:showPercent val="0"/>
          <c:showBubbleSize val="0"/>
        </c:dLbls>
        <c:marker val="1"/>
        <c:smooth val="0"/>
        <c:axId val="-2027712952"/>
        <c:axId val="-2027709624"/>
      </c:lineChart>
      <c:catAx>
        <c:axId val="-2027712952"/>
        <c:scaling>
          <c:orientation val="minMax"/>
        </c:scaling>
        <c:delete val="0"/>
        <c:axPos val="b"/>
        <c:numFmt formatCode="@" sourceLinked="0"/>
        <c:majorTickMark val="none"/>
        <c:minorTickMark val="none"/>
        <c:tickLblPos val="nextTo"/>
        <c:spPr>
          <a:ln w="28575" cmpd="sng">
            <a:noFill/>
          </a:ln>
        </c:spPr>
        <c:txPr>
          <a:bodyPr/>
          <a:lstStyle/>
          <a:p>
            <a:pPr>
              <a:defRPr sz="1100">
                <a:latin typeface="Calibri"/>
                <a:cs typeface="Calibri"/>
              </a:defRPr>
            </a:pPr>
            <a:endParaRPr lang="it-IT"/>
          </a:p>
        </c:txPr>
        <c:crossAx val="-2027709624"/>
        <c:crosses val="autoZero"/>
        <c:auto val="0"/>
        <c:lblAlgn val="ctr"/>
        <c:lblOffset val="100"/>
        <c:noMultiLvlLbl val="0"/>
      </c:catAx>
      <c:valAx>
        <c:axId val="-2027709624"/>
        <c:scaling>
          <c:orientation val="minMax"/>
          <c:max val="80"/>
          <c:min val="40"/>
        </c:scaling>
        <c:delete val="1"/>
        <c:axPos val="l"/>
        <c:numFmt formatCode="General" sourceLinked="1"/>
        <c:majorTickMark val="out"/>
        <c:minorTickMark val="none"/>
        <c:tickLblPos val="nextTo"/>
        <c:crossAx val="-2027712952"/>
        <c:crosses val="autoZero"/>
        <c:crossBetween val="between"/>
      </c:valAx>
      <c:spPr>
        <a:noFill/>
        <a:ln w="19050" cmpd="sng">
          <a:noFill/>
        </a:ln>
      </c:spPr>
    </c:plotArea>
    <c:legend>
      <c:legendPos val="r"/>
      <c:layout>
        <c:manualLayout>
          <c:xMode val="edge"/>
          <c:yMode val="edge"/>
          <c:x val="0.71590483892916701"/>
          <c:y val="0.14455618223281899"/>
          <c:w val="0.28100982788206502"/>
          <c:h val="0.81917280187885799"/>
        </c:manualLayout>
      </c:layout>
      <c:overlay val="0"/>
      <c:txPr>
        <a:bodyPr/>
        <a:lstStyle/>
        <a:p>
          <a:pPr>
            <a:defRPr sz="1100"/>
          </a:pPr>
          <a:endParaRPr lang="it-IT"/>
        </a:p>
      </c:txPr>
    </c:legend>
    <c:plotVisOnly val="1"/>
    <c:dispBlanksAs val="gap"/>
    <c:showDLblsOverMax val="0"/>
  </c:chart>
  <c:txPr>
    <a:bodyPr/>
    <a:lstStyle/>
    <a:p>
      <a:pPr>
        <a:defRPr sz="1800"/>
      </a:pPr>
      <a:endParaRPr lang="it-IT"/>
    </a:p>
  </c:txPr>
  <c:externalData r:id="rId2">
    <c:autoUpdate val="0"/>
  </c:externalData>
</c:chartSpace>
</file>

<file path=ppt/charts/chart9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it-IT"/>
  <c:roundedCorners val="0"/>
  <mc:AlternateContent xmlns:mc="http://schemas.openxmlformats.org/markup-compatibility/2006">
    <mc:Choice xmlns:c14="http://schemas.microsoft.com/office/drawing/2007/8/2/chart" Requires="c14">
      <c14:style val="120"/>
    </mc:Choice>
    <mc:Fallback>
      <c:style val="20"/>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56280228610357597"/>
          <c:y val="0"/>
          <c:w val="0.43719771389642398"/>
          <c:h val="0.95539314445315504"/>
        </c:manualLayout>
      </c:layout>
      <c:barChart>
        <c:barDir val="bar"/>
        <c:grouping val="clustered"/>
        <c:varyColors val="0"/>
        <c:ser>
          <c:idx val="0"/>
          <c:order val="0"/>
          <c:tx>
            <c:strRef>
              <c:f>Foglio1!$B$1</c:f>
              <c:strCache>
                <c:ptCount val="1"/>
                <c:pt idx="0">
                  <c:v>2022</c:v>
                </c:pt>
              </c:strCache>
            </c:strRef>
          </c:tx>
          <c:spPr>
            <a:solidFill>
              <a:srgbClr val="54A8C9"/>
            </a:solidFill>
            <a:ln w="28575" cmpd="sng">
              <a:solidFill>
                <a:srgbClr val="54A8C9"/>
              </a:solidFill>
            </a:ln>
          </c:spPr>
          <c:invertIfNegative val="0"/>
          <c:dLbls>
            <c:spPr>
              <a:noFill/>
              <a:ln>
                <a:noFill/>
              </a:ln>
              <a:effectLst/>
            </c:spPr>
            <c:txPr>
              <a:bodyPr/>
              <a:lstStyle/>
              <a:p>
                <a:pPr>
                  <a:defRPr sz="1600">
                    <a:solidFill>
                      <a:schemeClr val="bg1"/>
                    </a:solidFill>
                    <a:latin typeface="Calibri"/>
                    <a:cs typeface="Calibri"/>
                  </a:defRPr>
                </a:pPr>
                <a:endParaRPr lang="it-IT"/>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Foglio1!$A$2:$A$8</c:f>
              <c:strCache>
                <c:ptCount val="7"/>
                <c:pt idx="0">
                  <c:v>il degrado sociale (la povertà, scarsa istruzione...)</c:v>
                </c:pt>
                <c:pt idx="1">
                  <c:v>l'abuso di sostanze/droghe o alcool</c:v>
                </c:pt>
                <c:pt idx="2">
                  <c:v>i problemi dell'uomo conseguenti alla crescente emancipazione femminile</c:v>
                </c:pt>
                <c:pt idx="3">
                  <c:v>essere geneticamente predisposti al comportamento violento</c:v>
                </c:pt>
                <c:pt idx="4">
                  <c:v>l'essere stati vittima di atti di violenza</c:v>
                </c:pt>
                <c:pt idx="5">
                  <c:v>i mezzi di informazione (la diffusione di immagini,films, ...)</c:v>
                </c:pt>
                <c:pt idx="6">
                  <c:v>alcuni comportamenti della donna</c:v>
                </c:pt>
              </c:strCache>
            </c:strRef>
          </c:cat>
          <c:val>
            <c:numRef>
              <c:f>Foglio1!$B$2:$B$8</c:f>
              <c:numCache>
                <c:formatCode>0</c:formatCode>
                <c:ptCount val="7"/>
                <c:pt idx="0">
                  <c:v>56.4</c:v>
                </c:pt>
                <c:pt idx="1">
                  <c:v>48.2</c:v>
                </c:pt>
                <c:pt idx="2">
                  <c:v>35</c:v>
                </c:pt>
                <c:pt idx="3">
                  <c:v>31.5</c:v>
                </c:pt>
                <c:pt idx="4">
                  <c:v>22.4</c:v>
                </c:pt>
                <c:pt idx="5">
                  <c:v>18</c:v>
                </c:pt>
                <c:pt idx="6">
                  <c:v>8.5</c:v>
                </c:pt>
              </c:numCache>
            </c:numRef>
          </c:val>
          <c:extLst>
            <c:ext xmlns:c16="http://schemas.microsoft.com/office/drawing/2014/chart" uri="{C3380CC4-5D6E-409C-BE32-E72D297353CC}">
              <c16:uniqueId val="{00000000-B50D-4DB1-9869-9A55DFCE12BF}"/>
            </c:ext>
          </c:extLst>
        </c:ser>
        <c:dLbls>
          <c:showLegendKey val="0"/>
          <c:showVal val="0"/>
          <c:showCatName val="0"/>
          <c:showSerName val="0"/>
          <c:showPercent val="0"/>
          <c:showBubbleSize val="0"/>
        </c:dLbls>
        <c:gapWidth val="84"/>
        <c:axId val="2113016408"/>
        <c:axId val="2113019656"/>
        <c:extLst/>
      </c:barChart>
      <c:catAx>
        <c:axId val="2113016408"/>
        <c:scaling>
          <c:orientation val="maxMin"/>
        </c:scaling>
        <c:delete val="0"/>
        <c:axPos val="l"/>
        <c:numFmt formatCode="General" sourceLinked="0"/>
        <c:majorTickMark val="none"/>
        <c:minorTickMark val="none"/>
        <c:tickLblPos val="nextTo"/>
        <c:spPr>
          <a:ln w="28575" cmpd="sng">
            <a:solidFill>
              <a:sysClr val="windowText" lastClr="000000">
                <a:lumMod val="50000"/>
                <a:lumOff val="50000"/>
              </a:sysClr>
            </a:solidFill>
          </a:ln>
        </c:spPr>
        <c:txPr>
          <a:bodyPr/>
          <a:lstStyle/>
          <a:p>
            <a:pPr algn="r">
              <a:defRPr sz="1100" cap="all">
                <a:latin typeface="Calibri"/>
                <a:cs typeface="Calibri"/>
              </a:defRPr>
            </a:pPr>
            <a:endParaRPr lang="it-IT"/>
          </a:p>
        </c:txPr>
        <c:crossAx val="2113019656"/>
        <c:crosses val="autoZero"/>
        <c:auto val="1"/>
        <c:lblAlgn val="ctr"/>
        <c:lblOffset val="100"/>
        <c:noMultiLvlLbl val="0"/>
      </c:catAx>
      <c:valAx>
        <c:axId val="2113019656"/>
        <c:scaling>
          <c:orientation val="minMax"/>
        </c:scaling>
        <c:delete val="1"/>
        <c:axPos val="t"/>
        <c:numFmt formatCode="0" sourceLinked="1"/>
        <c:majorTickMark val="out"/>
        <c:minorTickMark val="none"/>
        <c:tickLblPos val="nextTo"/>
        <c:crossAx val="2113016408"/>
        <c:crosses val="autoZero"/>
        <c:crossBetween val="between"/>
      </c:valAx>
    </c:plotArea>
    <c:plotVisOnly val="1"/>
    <c:dispBlanksAs val="zero"/>
    <c:showDLblsOverMax val="0"/>
  </c:chart>
  <c:txPr>
    <a:bodyPr/>
    <a:lstStyle/>
    <a:p>
      <a:pPr>
        <a:defRPr sz="1800">
          <a:solidFill>
            <a:srgbClr val="000000"/>
          </a:solidFill>
          <a:latin typeface="Century Gothic"/>
          <a:cs typeface="Century Gothic"/>
        </a:defRPr>
      </a:pPr>
      <a:endParaRPr lang="it-IT"/>
    </a:p>
  </c:txPr>
  <c:externalData r:id="rId2">
    <c:autoUpdate val="0"/>
  </c:externalData>
</c:chartSpace>
</file>

<file path=ppt/charts/chart9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it-IT"/>
  <c:roundedCorners val="0"/>
  <mc:AlternateContent xmlns:mc="http://schemas.openxmlformats.org/markup-compatibility/2006">
    <mc:Choice xmlns:c14="http://schemas.microsoft.com/office/drawing/2007/8/2/chart" Requires="c14">
      <c14:style val="120"/>
    </mc:Choice>
    <mc:Fallback>
      <c:style val="20"/>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9.7228786866545305E-2"/>
          <c:y val="0.16577391531732499"/>
          <c:w val="0.90277116754200704"/>
          <c:h val="0.80335560638930403"/>
        </c:manualLayout>
      </c:layout>
      <c:pieChart>
        <c:varyColors val="1"/>
        <c:ser>
          <c:idx val="0"/>
          <c:order val="0"/>
          <c:tx>
            <c:strRef>
              <c:f>Foglio1!$B$1</c:f>
              <c:strCache>
                <c:ptCount val="1"/>
                <c:pt idx="0">
                  <c:v>Colonna2</c:v>
                </c:pt>
              </c:strCache>
            </c:strRef>
          </c:tx>
          <c:spPr>
            <a:solidFill>
              <a:srgbClr val="7A7A7A"/>
            </a:solidFill>
            <a:ln w="25400">
              <a:solidFill>
                <a:schemeClr val="bg1"/>
              </a:solidFill>
            </a:ln>
          </c:spPr>
          <c:dPt>
            <c:idx val="0"/>
            <c:bubble3D val="0"/>
            <c:spPr>
              <a:solidFill>
                <a:srgbClr val="F26810"/>
              </a:solidFill>
              <a:ln w="25400">
                <a:solidFill>
                  <a:srgbClr val="F5910F"/>
                </a:solidFill>
              </a:ln>
              <a:scene3d>
                <a:camera prst="orthographicFront"/>
                <a:lightRig rig="threePt" dir="t"/>
              </a:scene3d>
              <a:sp3d>
                <a:contourClr>
                  <a:srgbClr val="000000"/>
                </a:contourClr>
              </a:sp3d>
            </c:spPr>
            <c:extLst>
              <c:ext xmlns:c16="http://schemas.microsoft.com/office/drawing/2014/chart" uri="{C3380CC4-5D6E-409C-BE32-E72D297353CC}">
                <c16:uniqueId val="{00000001-BC30-4FDF-AE6D-1887C0901589}"/>
              </c:ext>
            </c:extLst>
          </c:dPt>
          <c:dPt>
            <c:idx val="1"/>
            <c:bubble3D val="0"/>
            <c:spPr>
              <a:solidFill>
                <a:srgbClr val="387389"/>
              </a:solidFill>
              <a:ln w="25400">
                <a:solidFill>
                  <a:srgbClr val="387389"/>
                </a:solidFill>
              </a:ln>
              <a:scene3d>
                <a:camera prst="orthographicFront"/>
                <a:lightRig rig="threePt" dir="t"/>
              </a:scene3d>
              <a:sp3d>
                <a:contourClr>
                  <a:srgbClr val="000000"/>
                </a:contourClr>
              </a:sp3d>
            </c:spPr>
            <c:extLst>
              <c:ext xmlns:c16="http://schemas.microsoft.com/office/drawing/2014/chart" uri="{C3380CC4-5D6E-409C-BE32-E72D297353CC}">
                <c16:uniqueId val="{00000003-BC30-4FDF-AE6D-1887C0901589}"/>
              </c:ext>
            </c:extLst>
          </c:dPt>
          <c:dPt>
            <c:idx val="2"/>
            <c:bubble3D val="0"/>
            <c:spPr>
              <a:solidFill>
                <a:srgbClr val="C2B8B1"/>
              </a:solidFill>
              <a:ln w="25400">
                <a:solidFill>
                  <a:srgbClr val="C2B8B1"/>
                </a:solidFill>
              </a:ln>
              <a:scene3d>
                <a:camera prst="orthographicFront"/>
                <a:lightRig rig="threePt" dir="t"/>
              </a:scene3d>
              <a:sp3d>
                <a:contourClr>
                  <a:srgbClr val="000000"/>
                </a:contourClr>
              </a:sp3d>
            </c:spPr>
            <c:extLst>
              <c:ext xmlns:c16="http://schemas.microsoft.com/office/drawing/2014/chart" uri="{C3380CC4-5D6E-409C-BE32-E72D297353CC}">
                <c16:uniqueId val="{00000005-BC30-4FDF-AE6D-1887C0901589}"/>
              </c:ext>
            </c:extLst>
          </c:dPt>
          <c:dPt>
            <c:idx val="3"/>
            <c:bubble3D val="0"/>
            <c:spPr>
              <a:solidFill>
                <a:srgbClr val="C95718"/>
              </a:solidFill>
              <a:ln w="25400">
                <a:solidFill>
                  <a:schemeClr val="bg1"/>
                </a:solidFill>
              </a:ln>
            </c:spPr>
            <c:extLst>
              <c:ext xmlns:c16="http://schemas.microsoft.com/office/drawing/2014/chart" uri="{C3380CC4-5D6E-409C-BE32-E72D297353CC}">
                <c16:uniqueId val="{00000007-BC30-4FDF-AE6D-1887C0901589}"/>
              </c:ext>
            </c:extLst>
          </c:dPt>
          <c:dPt>
            <c:idx val="4"/>
            <c:bubble3D val="0"/>
            <c:spPr>
              <a:solidFill>
                <a:srgbClr val="54A8C9"/>
              </a:solidFill>
              <a:ln w="25400">
                <a:solidFill>
                  <a:schemeClr val="bg1"/>
                </a:solidFill>
              </a:ln>
            </c:spPr>
            <c:extLst>
              <c:ext xmlns:c16="http://schemas.microsoft.com/office/drawing/2014/chart" uri="{C3380CC4-5D6E-409C-BE32-E72D297353CC}">
                <c16:uniqueId val="{00000009-BC30-4FDF-AE6D-1887C0901589}"/>
              </c:ext>
            </c:extLst>
          </c:dPt>
          <c:dLbls>
            <c:dLbl>
              <c:idx val="0"/>
              <c:layout>
                <c:manualLayout>
                  <c:x val="-6.7671442168882297E-3"/>
                  <c:y val="-1.2418976727900401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BC30-4FDF-AE6D-1887C0901589}"/>
                </c:ext>
              </c:extLst>
            </c:dLbl>
            <c:dLbl>
              <c:idx val="1"/>
              <c:layout>
                <c:manualLayout>
                  <c:x val="-6.0324575165733698E-3"/>
                  <c:y val="-2.9855563939949702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BC30-4FDF-AE6D-1887C0901589}"/>
                </c:ext>
              </c:extLst>
            </c:dLbl>
            <c:dLbl>
              <c:idx val="2"/>
              <c:layout>
                <c:manualLayout>
                  <c:x val="-1.76410641381257E-2"/>
                  <c:y val="1.2449066759620099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BC30-4FDF-AE6D-1887C0901589}"/>
                </c:ext>
              </c:extLst>
            </c:dLbl>
            <c:dLbl>
              <c:idx val="3"/>
              <c:layout>
                <c:manualLayout>
                  <c:x val="0"/>
                  <c:y val="4.96290133556753E-3"/>
                </c:manualLayout>
              </c:layout>
              <c:dLblPos val="bestFi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BC30-4FDF-AE6D-1887C0901589}"/>
                </c:ext>
              </c:extLst>
            </c:dLbl>
            <c:dLbl>
              <c:idx val="4"/>
              <c:layout>
                <c:manualLayout>
                  <c:x val="9.0423299706009305E-2"/>
                  <c:y val="-0.20593578630919199"/>
                </c:manualLayout>
              </c:layout>
              <c:spPr/>
              <c:txPr>
                <a:bodyPr/>
                <a:lstStyle/>
                <a:p>
                  <a:pPr>
                    <a:defRPr sz="2000">
                      <a:solidFill>
                        <a:schemeClr val="bg1"/>
                      </a:solidFill>
                    </a:defRPr>
                  </a:pPr>
                  <a:endParaRPr lang="it-IT"/>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BC30-4FDF-AE6D-1887C0901589}"/>
                </c:ext>
              </c:extLst>
            </c:dLbl>
            <c:spPr>
              <a:noFill/>
              <a:ln>
                <a:noFill/>
              </a:ln>
              <a:effectLst/>
            </c:spPr>
            <c:txPr>
              <a:bodyPr/>
              <a:lstStyle/>
              <a:p>
                <a:pPr>
                  <a:defRPr sz="2000">
                    <a:solidFill>
                      <a:srgbClr val="000000"/>
                    </a:solidFill>
                  </a:defRPr>
                </a:pPr>
                <a:endParaRPr lang="it-IT"/>
              </a:p>
            </c:txPr>
            <c:showLegendKey val="0"/>
            <c:showVal val="1"/>
            <c:showCatName val="0"/>
            <c:showSerName val="0"/>
            <c:showPercent val="0"/>
            <c:showBubbleSize val="0"/>
            <c:showLeaderLines val="0"/>
            <c:extLst>
              <c:ext xmlns:c15="http://schemas.microsoft.com/office/drawing/2012/chart" uri="{CE6537A1-D6FC-4f65-9D91-7224C49458BB}"/>
            </c:extLst>
          </c:dLbls>
          <c:cat>
            <c:strRef>
              <c:f>Foglio1!$A$2:$A$6</c:f>
              <c:strCache>
                <c:ptCount val="5"/>
                <c:pt idx="0">
                  <c:v>quando l'uomo è nervoso, preoccupato, ha problemi di lavoro</c:v>
                </c:pt>
                <c:pt idx="1">
                  <c:v>quando la donna ha un atteggiamento aggressivo</c:v>
                </c:pt>
                <c:pt idx="2">
                  <c:v>quando l'uomo è molto geloso e teme di essere tradito o lasciato</c:v>
                </c:pt>
                <c:pt idx="3">
                  <c:v>quando la donna non è una ''brava mogliè o una ''brava madrè</c:v>
                </c:pt>
                <c:pt idx="4">
                  <c:v>non ci sono mai circostanze che giustificano la violenza</c:v>
                </c:pt>
              </c:strCache>
            </c:strRef>
          </c:cat>
          <c:val>
            <c:numRef>
              <c:f>Foglio1!$B$2:$B$6</c:f>
              <c:numCache>
                <c:formatCode>0</c:formatCode>
                <c:ptCount val="5"/>
                <c:pt idx="0">
                  <c:v>3</c:v>
                </c:pt>
                <c:pt idx="1">
                  <c:v>4</c:v>
                </c:pt>
                <c:pt idx="2">
                  <c:v>7</c:v>
                </c:pt>
                <c:pt idx="3">
                  <c:v>4</c:v>
                </c:pt>
                <c:pt idx="4">
                  <c:v>82</c:v>
                </c:pt>
              </c:numCache>
            </c:numRef>
          </c:val>
          <c:extLst>
            <c:ext xmlns:c16="http://schemas.microsoft.com/office/drawing/2014/chart" uri="{C3380CC4-5D6E-409C-BE32-E72D297353CC}">
              <c16:uniqueId val="{0000000A-BC30-4FDF-AE6D-1887C0901589}"/>
            </c:ext>
          </c:extLst>
        </c:ser>
        <c:dLbls>
          <c:showLegendKey val="0"/>
          <c:showVal val="0"/>
          <c:showCatName val="0"/>
          <c:showSerName val="0"/>
          <c:showPercent val="0"/>
          <c:showBubbleSize val="0"/>
          <c:showLeaderLines val="0"/>
        </c:dLbls>
        <c:firstSliceAng val="358"/>
      </c:pieChart>
    </c:plotArea>
    <c:plotVisOnly val="1"/>
    <c:dispBlanksAs val="zero"/>
    <c:showDLblsOverMax val="0"/>
  </c:chart>
  <c:spPr>
    <a:ln>
      <a:noFill/>
    </a:ln>
    <a:scene3d>
      <a:camera prst="orthographicFront"/>
      <a:lightRig rig="threePt" dir="t"/>
    </a:scene3d>
  </c:spPr>
  <c:txPr>
    <a:bodyPr/>
    <a:lstStyle/>
    <a:p>
      <a:pPr>
        <a:defRPr sz="1800"/>
      </a:pPr>
      <a:endParaRPr lang="it-IT"/>
    </a:p>
  </c:txPr>
  <c:externalData r:id="rId2">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it-IT" dirty="0"/>
          </a:p>
        </p:txBody>
      </p:sp>
      <p:sp>
        <p:nvSpPr>
          <p:cNvPr id="3" name="Segnaposto data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CF430BA-8C55-B047-8DB2-02466739E537}" type="datetimeFigureOut">
              <a:rPr lang="it-IT" smtClean="0"/>
              <a:t>31/08/2023</a:t>
            </a:fld>
            <a:endParaRPr lang="it-IT" dirty="0"/>
          </a:p>
        </p:txBody>
      </p:sp>
      <p:sp>
        <p:nvSpPr>
          <p:cNvPr id="4" name="Segnaposto piè di pagina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it-IT" dirty="0"/>
          </a:p>
        </p:txBody>
      </p:sp>
      <p:sp>
        <p:nvSpPr>
          <p:cNvPr id="5" name="Segnaposto numero diapositiva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478540D0-22DF-B74B-BE2E-66D49AD8FEDB}" type="slidenum">
              <a:rPr lang="it-IT" smtClean="0"/>
              <a:t>‹N›</a:t>
            </a:fld>
            <a:endParaRPr lang="it-IT" dirty="0"/>
          </a:p>
        </p:txBody>
      </p:sp>
    </p:spTree>
    <p:extLst>
      <p:ext uri="{BB962C8B-B14F-4D97-AF65-F5344CB8AC3E}">
        <p14:creationId xmlns:p14="http://schemas.microsoft.com/office/powerpoint/2010/main" val="327346842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it-IT" dirty="0"/>
          </a:p>
        </p:txBody>
      </p:sp>
      <p:sp>
        <p:nvSpPr>
          <p:cNvPr id="3" name="Segnaposto data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6924234-6542-CE4D-9244-8AA32DD03D94}" type="datetimeFigureOut">
              <a:rPr lang="it-IT" smtClean="0"/>
              <a:t>31/08/2023</a:t>
            </a:fld>
            <a:endParaRPr lang="it-IT" dirty="0"/>
          </a:p>
        </p:txBody>
      </p:sp>
      <p:sp>
        <p:nvSpPr>
          <p:cNvPr id="4" name="Segnaposto immagine diapositiva 3"/>
          <p:cNvSpPr>
            <a:spLocks noGrp="1" noRot="1" noChangeAspect="1"/>
          </p:cNvSpPr>
          <p:nvPr>
            <p:ph type="sldImg" idx="2"/>
          </p:nvPr>
        </p:nvSpPr>
        <p:spPr>
          <a:xfrm>
            <a:off x="952500" y="685800"/>
            <a:ext cx="4953000" cy="3429000"/>
          </a:xfrm>
          <a:prstGeom prst="rect">
            <a:avLst/>
          </a:prstGeom>
          <a:noFill/>
          <a:ln w="12700">
            <a:solidFill>
              <a:prstClr val="black"/>
            </a:solidFill>
          </a:ln>
        </p:spPr>
        <p:txBody>
          <a:bodyPr vert="horz" lIns="91440" tIns="45720" rIns="91440" bIns="45720" rtlCol="0" anchor="ctr"/>
          <a:lstStyle/>
          <a:p>
            <a:endParaRPr lang="it-IT" dirty="0"/>
          </a:p>
        </p:txBody>
      </p:sp>
      <p:sp>
        <p:nvSpPr>
          <p:cNvPr id="5" name="Segnaposto note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it-IT" dirty="0"/>
          </a:p>
        </p:txBody>
      </p:sp>
      <p:sp>
        <p:nvSpPr>
          <p:cNvPr id="7" name="Segnaposto numero diapositiva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9C8D099-C1B1-6447-8715-A7C345030873}" type="slidenum">
              <a:rPr lang="it-IT" smtClean="0"/>
              <a:t>‹N›</a:t>
            </a:fld>
            <a:endParaRPr lang="it-IT" dirty="0"/>
          </a:p>
        </p:txBody>
      </p:sp>
    </p:spTree>
    <p:extLst>
      <p:ext uri="{BB962C8B-B14F-4D97-AF65-F5344CB8AC3E}">
        <p14:creationId xmlns:p14="http://schemas.microsoft.com/office/powerpoint/2010/main" val="3870754761"/>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E9C8D099-C1B1-6447-8715-A7C345030873}" type="slidenum">
              <a:rPr lang="it-IT" smtClean="0"/>
              <a:t>1</a:t>
            </a:fld>
            <a:endParaRPr lang="it-IT" dirty="0"/>
          </a:p>
        </p:txBody>
      </p:sp>
    </p:spTree>
    <p:extLst>
      <p:ext uri="{BB962C8B-B14F-4D97-AF65-F5344CB8AC3E}">
        <p14:creationId xmlns:p14="http://schemas.microsoft.com/office/powerpoint/2010/main" val="10211757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dirty="0"/>
          </a:p>
        </p:txBody>
      </p:sp>
      <p:sp>
        <p:nvSpPr>
          <p:cNvPr id="4" name="Slide Number Placeholder 3"/>
          <p:cNvSpPr>
            <a:spLocks noGrp="1"/>
          </p:cNvSpPr>
          <p:nvPr>
            <p:ph type="sldNum" sz="quarter" idx="5"/>
          </p:nvPr>
        </p:nvSpPr>
        <p:spPr/>
        <p:txBody>
          <a:bodyPr/>
          <a:lstStyle/>
          <a:p>
            <a:fld id="{2624846A-14AA-4D87-9392-E0E43DD9816F}" type="slidenum">
              <a:rPr lang="it-IT" smtClean="0"/>
              <a:t>140</a:t>
            </a:fld>
            <a:endParaRPr lang="it-IT"/>
          </a:p>
        </p:txBody>
      </p:sp>
    </p:spTree>
    <p:extLst>
      <p:ext uri="{BB962C8B-B14F-4D97-AF65-F5344CB8AC3E}">
        <p14:creationId xmlns:p14="http://schemas.microsoft.com/office/powerpoint/2010/main" val="34241835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dirty="0"/>
          </a:p>
        </p:txBody>
      </p:sp>
      <p:sp>
        <p:nvSpPr>
          <p:cNvPr id="4" name="Slide Number Placeholder 3"/>
          <p:cNvSpPr>
            <a:spLocks noGrp="1"/>
          </p:cNvSpPr>
          <p:nvPr>
            <p:ph type="sldNum" sz="quarter" idx="5"/>
          </p:nvPr>
        </p:nvSpPr>
        <p:spPr/>
        <p:txBody>
          <a:bodyPr/>
          <a:lstStyle/>
          <a:p>
            <a:fld id="{2624846A-14AA-4D87-9392-E0E43DD9816F}" type="slidenum">
              <a:rPr lang="it-IT" smtClean="0"/>
              <a:t>141</a:t>
            </a:fld>
            <a:endParaRPr lang="it-IT"/>
          </a:p>
        </p:txBody>
      </p:sp>
    </p:spTree>
    <p:extLst>
      <p:ext uri="{BB962C8B-B14F-4D97-AF65-F5344CB8AC3E}">
        <p14:creationId xmlns:p14="http://schemas.microsoft.com/office/powerpoint/2010/main" val="38388667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E9C8D099-C1B1-6447-8715-A7C345030873}" type="slidenum">
              <a:rPr lang="it-IT" smtClean="0"/>
              <a:t>172</a:t>
            </a:fld>
            <a:endParaRPr lang="it-IT" dirty="0"/>
          </a:p>
        </p:txBody>
      </p:sp>
    </p:spTree>
    <p:extLst>
      <p:ext uri="{BB962C8B-B14F-4D97-AF65-F5344CB8AC3E}">
        <p14:creationId xmlns:p14="http://schemas.microsoft.com/office/powerpoint/2010/main" val="38930558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952500" y="685800"/>
            <a:ext cx="4953000" cy="3429000"/>
          </a:xfrm>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E9C8D099-C1B1-6447-8715-A7C345030873}" type="slidenum">
              <a:rPr lang="it-IT" smtClean="0"/>
              <a:t>3</a:t>
            </a:fld>
            <a:endParaRPr lang="it-IT" dirty="0"/>
          </a:p>
        </p:txBody>
      </p:sp>
    </p:spTree>
    <p:extLst>
      <p:ext uri="{BB962C8B-B14F-4D97-AF65-F5344CB8AC3E}">
        <p14:creationId xmlns:p14="http://schemas.microsoft.com/office/powerpoint/2010/main" val="40182786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952500" y="685800"/>
            <a:ext cx="4953000" cy="3429000"/>
          </a:xfrm>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E9C8D099-C1B1-6447-8715-A7C345030873}" type="slidenum">
              <a:rPr lang="it-IT" smtClean="0"/>
              <a:t>9</a:t>
            </a:fld>
            <a:endParaRPr lang="it-IT" dirty="0"/>
          </a:p>
        </p:txBody>
      </p:sp>
    </p:spTree>
    <p:extLst>
      <p:ext uri="{BB962C8B-B14F-4D97-AF65-F5344CB8AC3E}">
        <p14:creationId xmlns:p14="http://schemas.microsoft.com/office/powerpoint/2010/main" val="28796881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952500" y="685800"/>
            <a:ext cx="4953000" cy="3429000"/>
          </a:xfrm>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E9C8D099-C1B1-6447-8715-A7C345030873}" type="slidenum">
              <a:rPr lang="it-IT" smtClean="0"/>
              <a:t>14</a:t>
            </a:fld>
            <a:endParaRPr lang="it-IT" dirty="0"/>
          </a:p>
        </p:txBody>
      </p:sp>
    </p:spTree>
    <p:extLst>
      <p:ext uri="{BB962C8B-B14F-4D97-AF65-F5344CB8AC3E}">
        <p14:creationId xmlns:p14="http://schemas.microsoft.com/office/powerpoint/2010/main" val="34838704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952500" y="685800"/>
            <a:ext cx="4953000" cy="3429000"/>
          </a:xfrm>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E9C8D099-C1B1-6447-8715-A7C345030873}" type="slidenum">
              <a:rPr lang="it-IT" smtClean="0"/>
              <a:t>36</a:t>
            </a:fld>
            <a:endParaRPr lang="it-IT" dirty="0"/>
          </a:p>
        </p:txBody>
      </p:sp>
    </p:spTree>
    <p:extLst>
      <p:ext uri="{BB962C8B-B14F-4D97-AF65-F5344CB8AC3E}">
        <p14:creationId xmlns:p14="http://schemas.microsoft.com/office/powerpoint/2010/main" val="34995096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952500" y="685800"/>
            <a:ext cx="4953000" cy="3429000"/>
          </a:xfrm>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E9C8D099-C1B1-6447-8715-A7C345030873}" type="slidenum">
              <a:rPr lang="it-IT" smtClean="0"/>
              <a:t>66</a:t>
            </a:fld>
            <a:endParaRPr lang="it-IT" dirty="0"/>
          </a:p>
        </p:txBody>
      </p:sp>
    </p:spTree>
    <p:extLst>
      <p:ext uri="{BB962C8B-B14F-4D97-AF65-F5344CB8AC3E}">
        <p14:creationId xmlns:p14="http://schemas.microsoft.com/office/powerpoint/2010/main" val="31569581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952500" y="685800"/>
            <a:ext cx="4953000" cy="3429000"/>
          </a:xfrm>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E9C8D099-C1B1-6447-8715-A7C345030873}" type="slidenum">
              <a:rPr lang="it-IT" smtClean="0"/>
              <a:t>93</a:t>
            </a:fld>
            <a:endParaRPr lang="it-IT" dirty="0"/>
          </a:p>
        </p:txBody>
      </p:sp>
    </p:spTree>
    <p:extLst>
      <p:ext uri="{BB962C8B-B14F-4D97-AF65-F5344CB8AC3E}">
        <p14:creationId xmlns:p14="http://schemas.microsoft.com/office/powerpoint/2010/main" val="4799523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E9C8D099-C1B1-6447-8715-A7C345030873}" type="slidenum">
              <a:rPr lang="it-IT" smtClean="0"/>
              <a:t>94</a:t>
            </a:fld>
            <a:endParaRPr lang="it-IT" dirty="0"/>
          </a:p>
        </p:txBody>
      </p:sp>
    </p:spTree>
    <p:extLst>
      <p:ext uri="{BB962C8B-B14F-4D97-AF65-F5344CB8AC3E}">
        <p14:creationId xmlns:p14="http://schemas.microsoft.com/office/powerpoint/2010/main" val="4629719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dirty="0"/>
          </a:p>
        </p:txBody>
      </p:sp>
      <p:sp>
        <p:nvSpPr>
          <p:cNvPr id="4" name="Slide Number Placeholder 3"/>
          <p:cNvSpPr>
            <a:spLocks noGrp="1"/>
          </p:cNvSpPr>
          <p:nvPr>
            <p:ph type="sldNum" sz="quarter" idx="5"/>
          </p:nvPr>
        </p:nvSpPr>
        <p:spPr/>
        <p:txBody>
          <a:bodyPr/>
          <a:lstStyle/>
          <a:p>
            <a:fld id="{2624846A-14AA-4D87-9392-E0E43DD9816F}" type="slidenum">
              <a:rPr lang="it-IT" smtClean="0"/>
              <a:t>96</a:t>
            </a:fld>
            <a:endParaRPr lang="it-IT"/>
          </a:p>
        </p:txBody>
      </p:sp>
    </p:spTree>
    <p:extLst>
      <p:ext uri="{BB962C8B-B14F-4D97-AF65-F5344CB8AC3E}">
        <p14:creationId xmlns:p14="http://schemas.microsoft.com/office/powerpoint/2010/main" val="376296508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pertina_2">
    <p:spTree>
      <p:nvGrpSpPr>
        <p:cNvPr id="1" name=""/>
        <p:cNvGrpSpPr/>
        <p:nvPr/>
      </p:nvGrpSpPr>
      <p:grpSpPr>
        <a:xfrm>
          <a:off x="0" y="0"/>
          <a:ext cx="0" cy="0"/>
          <a:chOff x="0" y="0"/>
          <a:chExt cx="0" cy="0"/>
        </a:xfrm>
      </p:grpSpPr>
      <p:pic>
        <p:nvPicPr>
          <p:cNvPr id="12" name="Immagine 11" descr="city-love-rainbow-nyc.jp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344508" y="-70698"/>
            <a:ext cx="9238264" cy="6928698"/>
          </a:xfrm>
          <a:prstGeom prst="rect">
            <a:avLst/>
          </a:prstGeom>
        </p:spPr>
      </p:pic>
      <p:sp>
        <p:nvSpPr>
          <p:cNvPr id="2" name="Ovale 1"/>
          <p:cNvSpPr/>
          <p:nvPr userDrawn="1"/>
        </p:nvSpPr>
        <p:spPr>
          <a:xfrm>
            <a:off x="-19131249" y="-2506424"/>
            <a:ext cx="28837680" cy="28837680"/>
          </a:xfrm>
          <a:prstGeom prst="ellipse">
            <a:avLst/>
          </a:prstGeom>
          <a:solidFill>
            <a:schemeClr val="accent3"/>
          </a:solidFill>
          <a:ln>
            <a:solidFill>
              <a:schemeClr val="accent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3" name="Ovale 2"/>
          <p:cNvSpPr/>
          <p:nvPr userDrawn="1"/>
        </p:nvSpPr>
        <p:spPr>
          <a:xfrm>
            <a:off x="-19639250" y="-2161712"/>
            <a:ext cx="28837680" cy="28837680"/>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grpSp>
        <p:nvGrpSpPr>
          <p:cNvPr id="9" name="Gruppo 8">
            <a:extLst>
              <a:ext uri="{FF2B5EF4-FFF2-40B4-BE49-F238E27FC236}">
                <a16:creationId xmlns:a16="http://schemas.microsoft.com/office/drawing/2014/main" id="{9920D37F-349D-3FF4-8BB1-8865EA1F06DB}"/>
              </a:ext>
            </a:extLst>
          </p:cNvPr>
          <p:cNvGrpSpPr/>
          <p:nvPr userDrawn="1"/>
        </p:nvGrpSpPr>
        <p:grpSpPr>
          <a:xfrm>
            <a:off x="1004632" y="3365112"/>
            <a:ext cx="3985376" cy="2345195"/>
            <a:chOff x="1004631" y="3365038"/>
            <a:chExt cx="3985376" cy="2345195"/>
          </a:xfrm>
        </p:grpSpPr>
        <p:pic>
          <p:nvPicPr>
            <p:cNvPr id="10" name="Immagine 9" descr="SWG_LogoRadar_VALORI ITALIANI 2017.jpg">
              <a:extLst>
                <a:ext uri="{FF2B5EF4-FFF2-40B4-BE49-F238E27FC236}">
                  <a16:creationId xmlns:a16="http://schemas.microsoft.com/office/drawing/2014/main" id="{D1C3258E-D54C-6919-A44E-EF21008C129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04631" y="3365038"/>
              <a:ext cx="3985376" cy="2345195"/>
            </a:xfrm>
            <a:prstGeom prst="rect">
              <a:avLst/>
            </a:prstGeom>
          </p:spPr>
        </p:pic>
        <p:grpSp>
          <p:nvGrpSpPr>
            <p:cNvPr id="11" name="Gruppo 10">
              <a:extLst>
                <a:ext uri="{FF2B5EF4-FFF2-40B4-BE49-F238E27FC236}">
                  <a16:creationId xmlns:a16="http://schemas.microsoft.com/office/drawing/2014/main" id="{193CB08F-E4EC-9866-DC0B-2A38903A2877}"/>
                </a:ext>
              </a:extLst>
            </p:cNvPr>
            <p:cNvGrpSpPr/>
            <p:nvPr userDrawn="1"/>
          </p:nvGrpSpPr>
          <p:grpSpPr>
            <a:xfrm>
              <a:off x="1091667" y="5138330"/>
              <a:ext cx="3717860" cy="467660"/>
              <a:chOff x="1132128" y="5710234"/>
              <a:chExt cx="3717860" cy="467660"/>
            </a:xfrm>
          </p:grpSpPr>
          <p:sp>
            <p:nvSpPr>
              <p:cNvPr id="13" name="Rettangolo arrotondato 2">
                <a:extLst>
                  <a:ext uri="{FF2B5EF4-FFF2-40B4-BE49-F238E27FC236}">
                    <a16:creationId xmlns:a16="http://schemas.microsoft.com/office/drawing/2014/main" id="{393B9D4C-72F7-F815-A7F8-795D77449603}"/>
                  </a:ext>
                </a:extLst>
              </p:cNvPr>
              <p:cNvSpPr/>
              <p:nvPr userDrawn="1"/>
            </p:nvSpPr>
            <p:spPr>
              <a:xfrm>
                <a:off x="1132128" y="5710234"/>
                <a:ext cx="3717860" cy="467660"/>
              </a:xfrm>
              <a:custGeom>
                <a:avLst/>
                <a:gdLst>
                  <a:gd name="connsiteX0" fmla="*/ 0 w 8623299"/>
                  <a:gd name="connsiteY0" fmla="*/ 333037 h 1998185"/>
                  <a:gd name="connsiteX1" fmla="*/ 333037 w 8623299"/>
                  <a:gd name="connsiteY1" fmla="*/ 0 h 1998185"/>
                  <a:gd name="connsiteX2" fmla="*/ 8290262 w 8623299"/>
                  <a:gd name="connsiteY2" fmla="*/ 0 h 1998185"/>
                  <a:gd name="connsiteX3" fmla="*/ 8623299 w 8623299"/>
                  <a:gd name="connsiteY3" fmla="*/ 333037 h 1998185"/>
                  <a:gd name="connsiteX4" fmla="*/ 8623299 w 8623299"/>
                  <a:gd name="connsiteY4" fmla="*/ 1665148 h 1998185"/>
                  <a:gd name="connsiteX5" fmla="*/ 8290262 w 8623299"/>
                  <a:gd name="connsiteY5" fmla="*/ 1998185 h 1998185"/>
                  <a:gd name="connsiteX6" fmla="*/ 333037 w 8623299"/>
                  <a:gd name="connsiteY6" fmla="*/ 1998185 h 1998185"/>
                  <a:gd name="connsiteX7" fmla="*/ 0 w 8623299"/>
                  <a:gd name="connsiteY7" fmla="*/ 1665148 h 1998185"/>
                  <a:gd name="connsiteX8" fmla="*/ 0 w 8623299"/>
                  <a:gd name="connsiteY8" fmla="*/ 333037 h 1998185"/>
                  <a:gd name="connsiteX0" fmla="*/ 0 w 8623299"/>
                  <a:gd name="connsiteY0" fmla="*/ 333037 h 1998185"/>
                  <a:gd name="connsiteX1" fmla="*/ 333037 w 8623299"/>
                  <a:gd name="connsiteY1" fmla="*/ 0 h 1998185"/>
                  <a:gd name="connsiteX2" fmla="*/ 8290262 w 8623299"/>
                  <a:gd name="connsiteY2" fmla="*/ 0 h 1998185"/>
                  <a:gd name="connsiteX3" fmla="*/ 8623299 w 8623299"/>
                  <a:gd name="connsiteY3" fmla="*/ 333037 h 1998185"/>
                  <a:gd name="connsiteX4" fmla="*/ 8623299 w 8623299"/>
                  <a:gd name="connsiteY4" fmla="*/ 1665148 h 1998185"/>
                  <a:gd name="connsiteX5" fmla="*/ 8290262 w 8623299"/>
                  <a:gd name="connsiteY5" fmla="*/ 1998185 h 1998185"/>
                  <a:gd name="connsiteX6" fmla="*/ 333037 w 8623299"/>
                  <a:gd name="connsiteY6" fmla="*/ 1998185 h 1998185"/>
                  <a:gd name="connsiteX7" fmla="*/ 0 w 8623299"/>
                  <a:gd name="connsiteY7" fmla="*/ 1665148 h 1998185"/>
                  <a:gd name="connsiteX8" fmla="*/ 0 w 8623299"/>
                  <a:gd name="connsiteY8" fmla="*/ 333037 h 1998185"/>
                  <a:gd name="connsiteX0" fmla="*/ 0 w 8623299"/>
                  <a:gd name="connsiteY0" fmla="*/ 333037 h 1998185"/>
                  <a:gd name="connsiteX1" fmla="*/ 333037 w 8623299"/>
                  <a:gd name="connsiteY1" fmla="*/ 0 h 1998185"/>
                  <a:gd name="connsiteX2" fmla="*/ 8290262 w 8623299"/>
                  <a:gd name="connsiteY2" fmla="*/ 0 h 1998185"/>
                  <a:gd name="connsiteX3" fmla="*/ 8623299 w 8623299"/>
                  <a:gd name="connsiteY3" fmla="*/ 333037 h 1998185"/>
                  <a:gd name="connsiteX4" fmla="*/ 8623299 w 8623299"/>
                  <a:gd name="connsiteY4" fmla="*/ 1665148 h 1998185"/>
                  <a:gd name="connsiteX5" fmla="*/ 8290262 w 8623299"/>
                  <a:gd name="connsiteY5" fmla="*/ 1998185 h 1998185"/>
                  <a:gd name="connsiteX6" fmla="*/ 333037 w 8623299"/>
                  <a:gd name="connsiteY6" fmla="*/ 1998185 h 1998185"/>
                  <a:gd name="connsiteX7" fmla="*/ 0 w 8623299"/>
                  <a:gd name="connsiteY7" fmla="*/ 1665148 h 1998185"/>
                  <a:gd name="connsiteX8" fmla="*/ 0 w 8623299"/>
                  <a:gd name="connsiteY8" fmla="*/ 333037 h 1998185"/>
                  <a:gd name="connsiteX0" fmla="*/ 0 w 8623299"/>
                  <a:gd name="connsiteY0" fmla="*/ 333037 h 1998185"/>
                  <a:gd name="connsiteX1" fmla="*/ 333037 w 8623299"/>
                  <a:gd name="connsiteY1" fmla="*/ 0 h 1998185"/>
                  <a:gd name="connsiteX2" fmla="*/ 8290262 w 8623299"/>
                  <a:gd name="connsiteY2" fmla="*/ 0 h 1998185"/>
                  <a:gd name="connsiteX3" fmla="*/ 8623299 w 8623299"/>
                  <a:gd name="connsiteY3" fmla="*/ 333037 h 1998185"/>
                  <a:gd name="connsiteX4" fmla="*/ 8623299 w 8623299"/>
                  <a:gd name="connsiteY4" fmla="*/ 1665148 h 1998185"/>
                  <a:gd name="connsiteX5" fmla="*/ 8290262 w 8623299"/>
                  <a:gd name="connsiteY5" fmla="*/ 1998185 h 1998185"/>
                  <a:gd name="connsiteX6" fmla="*/ 333037 w 8623299"/>
                  <a:gd name="connsiteY6" fmla="*/ 1998185 h 1998185"/>
                  <a:gd name="connsiteX7" fmla="*/ 0 w 8623299"/>
                  <a:gd name="connsiteY7" fmla="*/ 1665148 h 1998185"/>
                  <a:gd name="connsiteX8" fmla="*/ 0 w 8623299"/>
                  <a:gd name="connsiteY8" fmla="*/ 333037 h 1998185"/>
                  <a:gd name="connsiteX0" fmla="*/ 0 w 8623299"/>
                  <a:gd name="connsiteY0" fmla="*/ 333037 h 1998185"/>
                  <a:gd name="connsiteX1" fmla="*/ 333037 w 8623299"/>
                  <a:gd name="connsiteY1" fmla="*/ 0 h 1998185"/>
                  <a:gd name="connsiteX2" fmla="*/ 8290262 w 8623299"/>
                  <a:gd name="connsiteY2" fmla="*/ 0 h 1998185"/>
                  <a:gd name="connsiteX3" fmla="*/ 8623299 w 8623299"/>
                  <a:gd name="connsiteY3" fmla="*/ 333037 h 1998185"/>
                  <a:gd name="connsiteX4" fmla="*/ 8623299 w 8623299"/>
                  <a:gd name="connsiteY4" fmla="*/ 1665148 h 1998185"/>
                  <a:gd name="connsiteX5" fmla="*/ 8290262 w 8623299"/>
                  <a:gd name="connsiteY5" fmla="*/ 1998185 h 1998185"/>
                  <a:gd name="connsiteX6" fmla="*/ 333037 w 8623299"/>
                  <a:gd name="connsiteY6" fmla="*/ 1998185 h 1998185"/>
                  <a:gd name="connsiteX7" fmla="*/ 0 w 8623299"/>
                  <a:gd name="connsiteY7" fmla="*/ 1665148 h 1998185"/>
                  <a:gd name="connsiteX8" fmla="*/ 0 w 8623299"/>
                  <a:gd name="connsiteY8" fmla="*/ 333037 h 1998185"/>
                  <a:gd name="connsiteX0" fmla="*/ 0 w 8623299"/>
                  <a:gd name="connsiteY0" fmla="*/ 333037 h 1998185"/>
                  <a:gd name="connsiteX1" fmla="*/ 333037 w 8623299"/>
                  <a:gd name="connsiteY1" fmla="*/ 0 h 1998185"/>
                  <a:gd name="connsiteX2" fmla="*/ 8290262 w 8623299"/>
                  <a:gd name="connsiteY2" fmla="*/ 0 h 1998185"/>
                  <a:gd name="connsiteX3" fmla="*/ 8623299 w 8623299"/>
                  <a:gd name="connsiteY3" fmla="*/ 333037 h 1998185"/>
                  <a:gd name="connsiteX4" fmla="*/ 8623299 w 8623299"/>
                  <a:gd name="connsiteY4" fmla="*/ 1665148 h 1998185"/>
                  <a:gd name="connsiteX5" fmla="*/ 8290262 w 8623299"/>
                  <a:gd name="connsiteY5" fmla="*/ 1998185 h 1998185"/>
                  <a:gd name="connsiteX6" fmla="*/ 333037 w 8623299"/>
                  <a:gd name="connsiteY6" fmla="*/ 1998185 h 1998185"/>
                  <a:gd name="connsiteX7" fmla="*/ 0 w 8623299"/>
                  <a:gd name="connsiteY7" fmla="*/ 1665148 h 1998185"/>
                  <a:gd name="connsiteX8" fmla="*/ 0 w 8623299"/>
                  <a:gd name="connsiteY8" fmla="*/ 333037 h 1998185"/>
                  <a:gd name="connsiteX0" fmla="*/ 0 w 8623299"/>
                  <a:gd name="connsiteY0" fmla="*/ 333037 h 1998185"/>
                  <a:gd name="connsiteX1" fmla="*/ 333037 w 8623299"/>
                  <a:gd name="connsiteY1" fmla="*/ 0 h 1998185"/>
                  <a:gd name="connsiteX2" fmla="*/ 8290262 w 8623299"/>
                  <a:gd name="connsiteY2" fmla="*/ 0 h 1998185"/>
                  <a:gd name="connsiteX3" fmla="*/ 8623299 w 8623299"/>
                  <a:gd name="connsiteY3" fmla="*/ 333037 h 1998185"/>
                  <a:gd name="connsiteX4" fmla="*/ 8623299 w 8623299"/>
                  <a:gd name="connsiteY4" fmla="*/ 1665148 h 1998185"/>
                  <a:gd name="connsiteX5" fmla="*/ 8290262 w 8623299"/>
                  <a:gd name="connsiteY5" fmla="*/ 1998185 h 1998185"/>
                  <a:gd name="connsiteX6" fmla="*/ 333037 w 8623299"/>
                  <a:gd name="connsiteY6" fmla="*/ 1998185 h 1998185"/>
                  <a:gd name="connsiteX7" fmla="*/ 0 w 8623299"/>
                  <a:gd name="connsiteY7" fmla="*/ 1665148 h 1998185"/>
                  <a:gd name="connsiteX8" fmla="*/ 0 w 8623299"/>
                  <a:gd name="connsiteY8" fmla="*/ 333037 h 1998185"/>
                  <a:gd name="connsiteX0" fmla="*/ 0 w 8623299"/>
                  <a:gd name="connsiteY0" fmla="*/ 333037 h 1998185"/>
                  <a:gd name="connsiteX1" fmla="*/ 333037 w 8623299"/>
                  <a:gd name="connsiteY1" fmla="*/ 0 h 1998185"/>
                  <a:gd name="connsiteX2" fmla="*/ 8290262 w 8623299"/>
                  <a:gd name="connsiteY2" fmla="*/ 0 h 1998185"/>
                  <a:gd name="connsiteX3" fmla="*/ 8623299 w 8623299"/>
                  <a:gd name="connsiteY3" fmla="*/ 333037 h 1998185"/>
                  <a:gd name="connsiteX4" fmla="*/ 8623299 w 8623299"/>
                  <a:gd name="connsiteY4" fmla="*/ 1665148 h 1998185"/>
                  <a:gd name="connsiteX5" fmla="*/ 8290262 w 8623299"/>
                  <a:gd name="connsiteY5" fmla="*/ 1998185 h 1998185"/>
                  <a:gd name="connsiteX6" fmla="*/ 333037 w 8623299"/>
                  <a:gd name="connsiteY6" fmla="*/ 1998185 h 1998185"/>
                  <a:gd name="connsiteX7" fmla="*/ 0 w 8623299"/>
                  <a:gd name="connsiteY7" fmla="*/ 1665148 h 1998185"/>
                  <a:gd name="connsiteX8" fmla="*/ 0 w 8623299"/>
                  <a:gd name="connsiteY8" fmla="*/ 333037 h 1998185"/>
                  <a:gd name="connsiteX0" fmla="*/ 0 w 8623299"/>
                  <a:gd name="connsiteY0" fmla="*/ 333037 h 1998185"/>
                  <a:gd name="connsiteX1" fmla="*/ 333037 w 8623299"/>
                  <a:gd name="connsiteY1" fmla="*/ 0 h 1998185"/>
                  <a:gd name="connsiteX2" fmla="*/ 8290262 w 8623299"/>
                  <a:gd name="connsiteY2" fmla="*/ 0 h 1998185"/>
                  <a:gd name="connsiteX3" fmla="*/ 8623299 w 8623299"/>
                  <a:gd name="connsiteY3" fmla="*/ 333037 h 1998185"/>
                  <a:gd name="connsiteX4" fmla="*/ 8623299 w 8623299"/>
                  <a:gd name="connsiteY4" fmla="*/ 1665148 h 1998185"/>
                  <a:gd name="connsiteX5" fmla="*/ 8290262 w 8623299"/>
                  <a:gd name="connsiteY5" fmla="*/ 1998185 h 1998185"/>
                  <a:gd name="connsiteX6" fmla="*/ 333037 w 8623299"/>
                  <a:gd name="connsiteY6" fmla="*/ 1998185 h 1998185"/>
                  <a:gd name="connsiteX7" fmla="*/ 0 w 8623299"/>
                  <a:gd name="connsiteY7" fmla="*/ 1665148 h 1998185"/>
                  <a:gd name="connsiteX8" fmla="*/ 0 w 8623299"/>
                  <a:gd name="connsiteY8" fmla="*/ 333037 h 1998185"/>
                  <a:gd name="connsiteX0" fmla="*/ 0 w 8623299"/>
                  <a:gd name="connsiteY0" fmla="*/ 333037 h 1998185"/>
                  <a:gd name="connsiteX1" fmla="*/ 333037 w 8623299"/>
                  <a:gd name="connsiteY1" fmla="*/ 0 h 1998185"/>
                  <a:gd name="connsiteX2" fmla="*/ 8290262 w 8623299"/>
                  <a:gd name="connsiteY2" fmla="*/ 0 h 1998185"/>
                  <a:gd name="connsiteX3" fmla="*/ 8623299 w 8623299"/>
                  <a:gd name="connsiteY3" fmla="*/ 333037 h 1998185"/>
                  <a:gd name="connsiteX4" fmla="*/ 8623299 w 8623299"/>
                  <a:gd name="connsiteY4" fmla="*/ 1665148 h 1998185"/>
                  <a:gd name="connsiteX5" fmla="*/ 8290262 w 8623299"/>
                  <a:gd name="connsiteY5" fmla="*/ 1998185 h 1998185"/>
                  <a:gd name="connsiteX6" fmla="*/ 333037 w 8623299"/>
                  <a:gd name="connsiteY6" fmla="*/ 1998185 h 1998185"/>
                  <a:gd name="connsiteX7" fmla="*/ 0 w 8623299"/>
                  <a:gd name="connsiteY7" fmla="*/ 1665148 h 1998185"/>
                  <a:gd name="connsiteX8" fmla="*/ 0 w 8623299"/>
                  <a:gd name="connsiteY8" fmla="*/ 333037 h 1998185"/>
                  <a:gd name="connsiteX0" fmla="*/ 0 w 8623299"/>
                  <a:gd name="connsiteY0" fmla="*/ 333037 h 1998185"/>
                  <a:gd name="connsiteX1" fmla="*/ 333037 w 8623299"/>
                  <a:gd name="connsiteY1" fmla="*/ 0 h 1998185"/>
                  <a:gd name="connsiteX2" fmla="*/ 8290262 w 8623299"/>
                  <a:gd name="connsiteY2" fmla="*/ 0 h 1998185"/>
                  <a:gd name="connsiteX3" fmla="*/ 8623299 w 8623299"/>
                  <a:gd name="connsiteY3" fmla="*/ 333037 h 1998185"/>
                  <a:gd name="connsiteX4" fmla="*/ 8623299 w 8623299"/>
                  <a:gd name="connsiteY4" fmla="*/ 1665148 h 1998185"/>
                  <a:gd name="connsiteX5" fmla="*/ 8290262 w 8623299"/>
                  <a:gd name="connsiteY5" fmla="*/ 1998185 h 1998185"/>
                  <a:gd name="connsiteX6" fmla="*/ 333037 w 8623299"/>
                  <a:gd name="connsiteY6" fmla="*/ 1998185 h 1998185"/>
                  <a:gd name="connsiteX7" fmla="*/ 0 w 8623299"/>
                  <a:gd name="connsiteY7" fmla="*/ 1665148 h 1998185"/>
                  <a:gd name="connsiteX8" fmla="*/ 0 w 8623299"/>
                  <a:gd name="connsiteY8" fmla="*/ 333037 h 1998185"/>
                  <a:gd name="connsiteX0" fmla="*/ 0 w 8623299"/>
                  <a:gd name="connsiteY0" fmla="*/ 333037 h 1998185"/>
                  <a:gd name="connsiteX1" fmla="*/ 333037 w 8623299"/>
                  <a:gd name="connsiteY1" fmla="*/ 0 h 1998185"/>
                  <a:gd name="connsiteX2" fmla="*/ 8290262 w 8623299"/>
                  <a:gd name="connsiteY2" fmla="*/ 0 h 1998185"/>
                  <a:gd name="connsiteX3" fmla="*/ 8623299 w 8623299"/>
                  <a:gd name="connsiteY3" fmla="*/ 333037 h 1998185"/>
                  <a:gd name="connsiteX4" fmla="*/ 8623299 w 8623299"/>
                  <a:gd name="connsiteY4" fmla="*/ 1665148 h 1998185"/>
                  <a:gd name="connsiteX5" fmla="*/ 8290262 w 8623299"/>
                  <a:gd name="connsiteY5" fmla="*/ 1998185 h 1998185"/>
                  <a:gd name="connsiteX6" fmla="*/ 333037 w 8623299"/>
                  <a:gd name="connsiteY6" fmla="*/ 1998185 h 1998185"/>
                  <a:gd name="connsiteX7" fmla="*/ 0 w 8623299"/>
                  <a:gd name="connsiteY7" fmla="*/ 1665148 h 1998185"/>
                  <a:gd name="connsiteX8" fmla="*/ 0 w 8623299"/>
                  <a:gd name="connsiteY8" fmla="*/ 333037 h 1998185"/>
                  <a:gd name="connsiteX0" fmla="*/ 0 w 8623299"/>
                  <a:gd name="connsiteY0" fmla="*/ 333037 h 2003511"/>
                  <a:gd name="connsiteX1" fmla="*/ 333037 w 8623299"/>
                  <a:gd name="connsiteY1" fmla="*/ 0 h 2003511"/>
                  <a:gd name="connsiteX2" fmla="*/ 8290262 w 8623299"/>
                  <a:gd name="connsiteY2" fmla="*/ 0 h 2003511"/>
                  <a:gd name="connsiteX3" fmla="*/ 8623299 w 8623299"/>
                  <a:gd name="connsiteY3" fmla="*/ 333037 h 2003511"/>
                  <a:gd name="connsiteX4" fmla="*/ 8623299 w 8623299"/>
                  <a:gd name="connsiteY4" fmla="*/ 1665148 h 2003511"/>
                  <a:gd name="connsiteX5" fmla="*/ 8290262 w 8623299"/>
                  <a:gd name="connsiteY5" fmla="*/ 1998185 h 2003511"/>
                  <a:gd name="connsiteX6" fmla="*/ 333037 w 8623299"/>
                  <a:gd name="connsiteY6" fmla="*/ 1998185 h 2003511"/>
                  <a:gd name="connsiteX7" fmla="*/ 0 w 8623299"/>
                  <a:gd name="connsiteY7" fmla="*/ 1665148 h 2003511"/>
                  <a:gd name="connsiteX8" fmla="*/ 0 w 8623299"/>
                  <a:gd name="connsiteY8" fmla="*/ 333037 h 2003511"/>
                  <a:gd name="connsiteX0" fmla="*/ 0 w 8623299"/>
                  <a:gd name="connsiteY0" fmla="*/ 333038 h 2003512"/>
                  <a:gd name="connsiteX1" fmla="*/ 333037 w 8623299"/>
                  <a:gd name="connsiteY1" fmla="*/ 1 h 2003512"/>
                  <a:gd name="connsiteX2" fmla="*/ 8290262 w 8623299"/>
                  <a:gd name="connsiteY2" fmla="*/ 1 h 2003512"/>
                  <a:gd name="connsiteX3" fmla="*/ 8623299 w 8623299"/>
                  <a:gd name="connsiteY3" fmla="*/ 333038 h 2003512"/>
                  <a:gd name="connsiteX4" fmla="*/ 8623299 w 8623299"/>
                  <a:gd name="connsiteY4" fmla="*/ 1665149 h 2003512"/>
                  <a:gd name="connsiteX5" fmla="*/ 8290262 w 8623299"/>
                  <a:gd name="connsiteY5" fmla="*/ 1998186 h 2003512"/>
                  <a:gd name="connsiteX6" fmla="*/ 333037 w 8623299"/>
                  <a:gd name="connsiteY6" fmla="*/ 1998186 h 2003512"/>
                  <a:gd name="connsiteX7" fmla="*/ 0 w 8623299"/>
                  <a:gd name="connsiteY7" fmla="*/ 1665149 h 2003512"/>
                  <a:gd name="connsiteX8" fmla="*/ 0 w 8623299"/>
                  <a:gd name="connsiteY8" fmla="*/ 333038 h 2003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623299" h="2003512">
                    <a:moveTo>
                      <a:pt x="0" y="333038"/>
                    </a:moveTo>
                    <a:cubicBezTo>
                      <a:pt x="0" y="-3293"/>
                      <a:pt x="37346" y="1"/>
                      <a:pt x="333037" y="1"/>
                    </a:cubicBezTo>
                    <a:lnTo>
                      <a:pt x="8290262" y="1"/>
                    </a:lnTo>
                    <a:cubicBezTo>
                      <a:pt x="8657148" y="1"/>
                      <a:pt x="8602979" y="17027"/>
                      <a:pt x="8623299" y="333038"/>
                    </a:cubicBezTo>
                    <a:lnTo>
                      <a:pt x="8623299" y="1665149"/>
                    </a:lnTo>
                    <a:cubicBezTo>
                      <a:pt x="8613139" y="1991320"/>
                      <a:pt x="8596248" y="1998186"/>
                      <a:pt x="8290262" y="1998186"/>
                    </a:cubicBezTo>
                    <a:lnTo>
                      <a:pt x="333037" y="1998186"/>
                    </a:lnTo>
                    <a:cubicBezTo>
                      <a:pt x="57531" y="1998186"/>
                      <a:pt x="0" y="2072600"/>
                      <a:pt x="0" y="1665149"/>
                    </a:cubicBezTo>
                    <a:lnTo>
                      <a:pt x="0" y="333038"/>
                    </a:lnTo>
                    <a:close/>
                  </a:path>
                </a:pathLst>
              </a:custGeom>
              <a:solidFill>
                <a:srgbClr val="B24D1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solidFill>
                    <a:schemeClr val="accent1"/>
                  </a:solidFill>
                  <a:effectLst/>
                </a:endParaRPr>
              </a:p>
            </p:txBody>
          </p:sp>
          <p:sp>
            <p:nvSpPr>
              <p:cNvPr id="14" name="CasellaDiTesto 13">
                <a:extLst>
                  <a:ext uri="{FF2B5EF4-FFF2-40B4-BE49-F238E27FC236}">
                    <a16:creationId xmlns:a16="http://schemas.microsoft.com/office/drawing/2014/main" id="{D6DA1D38-5639-ECF9-7721-EECF79B1DB6E}"/>
                  </a:ext>
                </a:extLst>
              </p:cNvPr>
              <p:cNvSpPr txBox="1"/>
              <p:nvPr userDrawn="1"/>
            </p:nvSpPr>
            <p:spPr>
              <a:xfrm>
                <a:off x="1310441" y="5732770"/>
                <a:ext cx="3398879" cy="400110"/>
              </a:xfrm>
              <a:prstGeom prst="rect">
                <a:avLst/>
              </a:prstGeom>
              <a:noFill/>
            </p:spPr>
            <p:txBody>
              <a:bodyPr wrap="none" rtlCol="0">
                <a:spAutoFit/>
              </a:bodyPr>
              <a:lstStyle/>
              <a:p>
                <a:r>
                  <a:rPr lang="it-IT" sz="2000" dirty="0">
                    <a:solidFill>
                      <a:srgbClr val="FFFFFF"/>
                    </a:solidFill>
                  </a:rPr>
                  <a:t>I Valori degli italiani 1997-2022</a:t>
                </a:r>
              </a:p>
            </p:txBody>
          </p:sp>
        </p:grpSp>
      </p:grpSp>
    </p:spTree>
    <p:extLst>
      <p:ext uri="{BB962C8B-B14F-4D97-AF65-F5344CB8AC3E}">
        <p14:creationId xmlns:p14="http://schemas.microsoft.com/office/powerpoint/2010/main" val="4280463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copertina_2">
    <p:spTree>
      <p:nvGrpSpPr>
        <p:cNvPr id="1" name=""/>
        <p:cNvGrpSpPr/>
        <p:nvPr/>
      </p:nvGrpSpPr>
      <p:grpSpPr>
        <a:xfrm>
          <a:off x="0" y="0"/>
          <a:ext cx="0" cy="0"/>
          <a:chOff x="0" y="0"/>
          <a:chExt cx="0" cy="0"/>
        </a:xfrm>
      </p:grpSpPr>
    </p:spTree>
    <p:extLst>
      <p:ext uri="{BB962C8B-B14F-4D97-AF65-F5344CB8AC3E}">
        <p14:creationId xmlns:p14="http://schemas.microsoft.com/office/powerpoint/2010/main" val="17147652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apositiva_box2">
    <p:spTree>
      <p:nvGrpSpPr>
        <p:cNvPr id="1" name=""/>
        <p:cNvGrpSpPr/>
        <p:nvPr/>
      </p:nvGrpSpPr>
      <p:grpSpPr>
        <a:xfrm>
          <a:off x="0" y="0"/>
          <a:ext cx="0" cy="0"/>
          <a:chOff x="0" y="0"/>
          <a:chExt cx="0" cy="0"/>
        </a:xfrm>
      </p:grpSpPr>
      <p:sp>
        <p:nvSpPr>
          <p:cNvPr id="2" name="Titolo 1"/>
          <p:cNvSpPr>
            <a:spLocks noGrp="1"/>
          </p:cNvSpPr>
          <p:nvPr>
            <p:ph type="ctrTitle"/>
          </p:nvPr>
        </p:nvSpPr>
        <p:spPr>
          <a:xfrm>
            <a:off x="560011" y="256892"/>
            <a:ext cx="8420100" cy="626535"/>
          </a:xfrm>
          <a:prstGeom prst="rect">
            <a:avLst/>
          </a:prstGeom>
        </p:spPr>
        <p:txBody>
          <a:bodyPr>
            <a:normAutofit/>
          </a:bodyPr>
          <a:lstStyle>
            <a:lvl1pPr algn="l">
              <a:defRPr sz="2800">
                <a:solidFill>
                  <a:srgbClr val="CA5817"/>
                </a:solidFill>
              </a:defRPr>
            </a:lvl1pPr>
          </a:lstStyle>
          <a:p>
            <a:r>
              <a:rPr lang="it-IT" dirty="0"/>
              <a:t>Fare clic per modificare stile</a:t>
            </a:r>
          </a:p>
        </p:txBody>
      </p:sp>
      <p:sp>
        <p:nvSpPr>
          <p:cNvPr id="6" name="Segnaposto numero diapositiva 5"/>
          <p:cNvSpPr>
            <a:spLocks noGrp="1"/>
          </p:cNvSpPr>
          <p:nvPr>
            <p:ph type="sldNum" sz="quarter" idx="12"/>
          </p:nvPr>
        </p:nvSpPr>
        <p:spPr>
          <a:xfrm>
            <a:off x="7025924" y="6324677"/>
            <a:ext cx="2311400" cy="365125"/>
          </a:xfrm>
          <a:prstGeom prst="rect">
            <a:avLst/>
          </a:prstGeom>
        </p:spPr>
        <p:txBody>
          <a:bodyPr/>
          <a:lstStyle>
            <a:lvl1pPr algn="r">
              <a:defRPr sz="1400" b="1">
                <a:solidFill>
                  <a:schemeClr val="accent3"/>
                </a:solidFill>
              </a:defRPr>
            </a:lvl1pPr>
          </a:lstStyle>
          <a:p>
            <a:fld id="{CEC07F19-866A-D549-94C6-C4D9AC2AB9CF}" type="slidenum">
              <a:rPr lang="it-IT" smtClean="0"/>
              <a:pPr/>
              <a:t>‹N›</a:t>
            </a:fld>
            <a:endParaRPr lang="it-IT" dirty="0"/>
          </a:p>
        </p:txBody>
      </p:sp>
      <p:sp>
        <p:nvSpPr>
          <p:cNvPr id="8" name="CasellaDiTesto 7"/>
          <p:cNvSpPr txBox="1"/>
          <p:nvPr userDrawn="1"/>
        </p:nvSpPr>
        <p:spPr>
          <a:xfrm>
            <a:off x="6197603" y="6356351"/>
            <a:ext cx="2679700" cy="261610"/>
          </a:xfrm>
          <a:prstGeom prst="rect">
            <a:avLst/>
          </a:prstGeom>
          <a:noFill/>
        </p:spPr>
        <p:txBody>
          <a:bodyPr wrap="square" rtlCol="0">
            <a:spAutoFit/>
          </a:bodyPr>
          <a:lstStyle/>
          <a:p>
            <a:pPr algn="r"/>
            <a:r>
              <a:rPr lang="it-IT" sz="1100" dirty="0">
                <a:solidFill>
                  <a:schemeClr val="bg1">
                    <a:lumMod val="50000"/>
                  </a:schemeClr>
                </a:solidFill>
              </a:rPr>
              <a:t>Tutti i diritti riservati</a:t>
            </a:r>
          </a:p>
        </p:txBody>
      </p:sp>
      <p:sp>
        <p:nvSpPr>
          <p:cNvPr id="10" name="CasellaDiTesto 9"/>
          <p:cNvSpPr txBox="1"/>
          <p:nvPr userDrawn="1"/>
        </p:nvSpPr>
        <p:spPr>
          <a:xfrm>
            <a:off x="1974851" y="6369220"/>
            <a:ext cx="4222750" cy="261610"/>
          </a:xfrm>
          <a:prstGeom prst="rect">
            <a:avLst/>
          </a:prstGeom>
          <a:noFill/>
        </p:spPr>
        <p:txBody>
          <a:bodyPr wrap="square" rtlCol="0">
            <a:spAutoFit/>
          </a:bodyPr>
          <a:lstStyle/>
          <a:p>
            <a:pPr algn="l"/>
            <a:r>
              <a:rPr lang="it-IT" sz="1100" b="1" dirty="0">
                <a:solidFill>
                  <a:srgbClr val="7F7F7F"/>
                </a:solidFill>
              </a:rPr>
              <a:t>I Valori degli Italiani 1997-2022</a:t>
            </a:r>
            <a:endParaRPr lang="it-IT" sz="1100" b="0" dirty="0">
              <a:solidFill>
                <a:srgbClr val="7F7F7F"/>
              </a:solidFill>
            </a:endParaRPr>
          </a:p>
        </p:txBody>
      </p:sp>
      <p:sp>
        <p:nvSpPr>
          <p:cNvPr id="13" name="Rettangolo arrotondato 2"/>
          <p:cNvSpPr/>
          <p:nvPr userDrawn="1"/>
        </p:nvSpPr>
        <p:spPr>
          <a:xfrm>
            <a:off x="614364" y="1303814"/>
            <a:ext cx="8610600" cy="2003512"/>
          </a:xfrm>
          <a:custGeom>
            <a:avLst/>
            <a:gdLst>
              <a:gd name="connsiteX0" fmla="*/ 0 w 8623299"/>
              <a:gd name="connsiteY0" fmla="*/ 333037 h 1998185"/>
              <a:gd name="connsiteX1" fmla="*/ 333037 w 8623299"/>
              <a:gd name="connsiteY1" fmla="*/ 0 h 1998185"/>
              <a:gd name="connsiteX2" fmla="*/ 8290262 w 8623299"/>
              <a:gd name="connsiteY2" fmla="*/ 0 h 1998185"/>
              <a:gd name="connsiteX3" fmla="*/ 8623299 w 8623299"/>
              <a:gd name="connsiteY3" fmla="*/ 333037 h 1998185"/>
              <a:gd name="connsiteX4" fmla="*/ 8623299 w 8623299"/>
              <a:gd name="connsiteY4" fmla="*/ 1665148 h 1998185"/>
              <a:gd name="connsiteX5" fmla="*/ 8290262 w 8623299"/>
              <a:gd name="connsiteY5" fmla="*/ 1998185 h 1998185"/>
              <a:gd name="connsiteX6" fmla="*/ 333037 w 8623299"/>
              <a:gd name="connsiteY6" fmla="*/ 1998185 h 1998185"/>
              <a:gd name="connsiteX7" fmla="*/ 0 w 8623299"/>
              <a:gd name="connsiteY7" fmla="*/ 1665148 h 1998185"/>
              <a:gd name="connsiteX8" fmla="*/ 0 w 8623299"/>
              <a:gd name="connsiteY8" fmla="*/ 333037 h 1998185"/>
              <a:gd name="connsiteX0" fmla="*/ 0 w 8623299"/>
              <a:gd name="connsiteY0" fmla="*/ 333037 h 1998185"/>
              <a:gd name="connsiteX1" fmla="*/ 333037 w 8623299"/>
              <a:gd name="connsiteY1" fmla="*/ 0 h 1998185"/>
              <a:gd name="connsiteX2" fmla="*/ 8290262 w 8623299"/>
              <a:gd name="connsiteY2" fmla="*/ 0 h 1998185"/>
              <a:gd name="connsiteX3" fmla="*/ 8623299 w 8623299"/>
              <a:gd name="connsiteY3" fmla="*/ 333037 h 1998185"/>
              <a:gd name="connsiteX4" fmla="*/ 8623299 w 8623299"/>
              <a:gd name="connsiteY4" fmla="*/ 1665148 h 1998185"/>
              <a:gd name="connsiteX5" fmla="*/ 8290262 w 8623299"/>
              <a:gd name="connsiteY5" fmla="*/ 1998185 h 1998185"/>
              <a:gd name="connsiteX6" fmla="*/ 333037 w 8623299"/>
              <a:gd name="connsiteY6" fmla="*/ 1998185 h 1998185"/>
              <a:gd name="connsiteX7" fmla="*/ 0 w 8623299"/>
              <a:gd name="connsiteY7" fmla="*/ 1665148 h 1998185"/>
              <a:gd name="connsiteX8" fmla="*/ 0 w 8623299"/>
              <a:gd name="connsiteY8" fmla="*/ 333037 h 1998185"/>
              <a:gd name="connsiteX0" fmla="*/ 0 w 8623299"/>
              <a:gd name="connsiteY0" fmla="*/ 333037 h 1998185"/>
              <a:gd name="connsiteX1" fmla="*/ 333037 w 8623299"/>
              <a:gd name="connsiteY1" fmla="*/ 0 h 1998185"/>
              <a:gd name="connsiteX2" fmla="*/ 8290262 w 8623299"/>
              <a:gd name="connsiteY2" fmla="*/ 0 h 1998185"/>
              <a:gd name="connsiteX3" fmla="*/ 8623299 w 8623299"/>
              <a:gd name="connsiteY3" fmla="*/ 333037 h 1998185"/>
              <a:gd name="connsiteX4" fmla="*/ 8623299 w 8623299"/>
              <a:gd name="connsiteY4" fmla="*/ 1665148 h 1998185"/>
              <a:gd name="connsiteX5" fmla="*/ 8290262 w 8623299"/>
              <a:gd name="connsiteY5" fmla="*/ 1998185 h 1998185"/>
              <a:gd name="connsiteX6" fmla="*/ 333037 w 8623299"/>
              <a:gd name="connsiteY6" fmla="*/ 1998185 h 1998185"/>
              <a:gd name="connsiteX7" fmla="*/ 0 w 8623299"/>
              <a:gd name="connsiteY7" fmla="*/ 1665148 h 1998185"/>
              <a:gd name="connsiteX8" fmla="*/ 0 w 8623299"/>
              <a:gd name="connsiteY8" fmla="*/ 333037 h 1998185"/>
              <a:gd name="connsiteX0" fmla="*/ 0 w 8623299"/>
              <a:gd name="connsiteY0" fmla="*/ 333037 h 1998185"/>
              <a:gd name="connsiteX1" fmla="*/ 333037 w 8623299"/>
              <a:gd name="connsiteY1" fmla="*/ 0 h 1998185"/>
              <a:gd name="connsiteX2" fmla="*/ 8290262 w 8623299"/>
              <a:gd name="connsiteY2" fmla="*/ 0 h 1998185"/>
              <a:gd name="connsiteX3" fmla="*/ 8623299 w 8623299"/>
              <a:gd name="connsiteY3" fmla="*/ 333037 h 1998185"/>
              <a:gd name="connsiteX4" fmla="*/ 8623299 w 8623299"/>
              <a:gd name="connsiteY4" fmla="*/ 1665148 h 1998185"/>
              <a:gd name="connsiteX5" fmla="*/ 8290262 w 8623299"/>
              <a:gd name="connsiteY5" fmla="*/ 1998185 h 1998185"/>
              <a:gd name="connsiteX6" fmla="*/ 333037 w 8623299"/>
              <a:gd name="connsiteY6" fmla="*/ 1998185 h 1998185"/>
              <a:gd name="connsiteX7" fmla="*/ 0 w 8623299"/>
              <a:gd name="connsiteY7" fmla="*/ 1665148 h 1998185"/>
              <a:gd name="connsiteX8" fmla="*/ 0 w 8623299"/>
              <a:gd name="connsiteY8" fmla="*/ 333037 h 1998185"/>
              <a:gd name="connsiteX0" fmla="*/ 0 w 8623299"/>
              <a:gd name="connsiteY0" fmla="*/ 333037 h 1998185"/>
              <a:gd name="connsiteX1" fmla="*/ 333037 w 8623299"/>
              <a:gd name="connsiteY1" fmla="*/ 0 h 1998185"/>
              <a:gd name="connsiteX2" fmla="*/ 8290262 w 8623299"/>
              <a:gd name="connsiteY2" fmla="*/ 0 h 1998185"/>
              <a:gd name="connsiteX3" fmla="*/ 8623299 w 8623299"/>
              <a:gd name="connsiteY3" fmla="*/ 333037 h 1998185"/>
              <a:gd name="connsiteX4" fmla="*/ 8623299 w 8623299"/>
              <a:gd name="connsiteY4" fmla="*/ 1665148 h 1998185"/>
              <a:gd name="connsiteX5" fmla="*/ 8290262 w 8623299"/>
              <a:gd name="connsiteY5" fmla="*/ 1998185 h 1998185"/>
              <a:gd name="connsiteX6" fmla="*/ 333037 w 8623299"/>
              <a:gd name="connsiteY6" fmla="*/ 1998185 h 1998185"/>
              <a:gd name="connsiteX7" fmla="*/ 0 w 8623299"/>
              <a:gd name="connsiteY7" fmla="*/ 1665148 h 1998185"/>
              <a:gd name="connsiteX8" fmla="*/ 0 w 8623299"/>
              <a:gd name="connsiteY8" fmla="*/ 333037 h 1998185"/>
              <a:gd name="connsiteX0" fmla="*/ 0 w 8623299"/>
              <a:gd name="connsiteY0" fmla="*/ 333037 h 1998185"/>
              <a:gd name="connsiteX1" fmla="*/ 333037 w 8623299"/>
              <a:gd name="connsiteY1" fmla="*/ 0 h 1998185"/>
              <a:gd name="connsiteX2" fmla="*/ 8290262 w 8623299"/>
              <a:gd name="connsiteY2" fmla="*/ 0 h 1998185"/>
              <a:gd name="connsiteX3" fmla="*/ 8623299 w 8623299"/>
              <a:gd name="connsiteY3" fmla="*/ 333037 h 1998185"/>
              <a:gd name="connsiteX4" fmla="*/ 8623299 w 8623299"/>
              <a:gd name="connsiteY4" fmla="*/ 1665148 h 1998185"/>
              <a:gd name="connsiteX5" fmla="*/ 8290262 w 8623299"/>
              <a:gd name="connsiteY5" fmla="*/ 1998185 h 1998185"/>
              <a:gd name="connsiteX6" fmla="*/ 333037 w 8623299"/>
              <a:gd name="connsiteY6" fmla="*/ 1998185 h 1998185"/>
              <a:gd name="connsiteX7" fmla="*/ 0 w 8623299"/>
              <a:gd name="connsiteY7" fmla="*/ 1665148 h 1998185"/>
              <a:gd name="connsiteX8" fmla="*/ 0 w 8623299"/>
              <a:gd name="connsiteY8" fmla="*/ 333037 h 1998185"/>
              <a:gd name="connsiteX0" fmla="*/ 0 w 8623299"/>
              <a:gd name="connsiteY0" fmla="*/ 333037 h 1998185"/>
              <a:gd name="connsiteX1" fmla="*/ 333037 w 8623299"/>
              <a:gd name="connsiteY1" fmla="*/ 0 h 1998185"/>
              <a:gd name="connsiteX2" fmla="*/ 8290262 w 8623299"/>
              <a:gd name="connsiteY2" fmla="*/ 0 h 1998185"/>
              <a:gd name="connsiteX3" fmla="*/ 8623299 w 8623299"/>
              <a:gd name="connsiteY3" fmla="*/ 333037 h 1998185"/>
              <a:gd name="connsiteX4" fmla="*/ 8623299 w 8623299"/>
              <a:gd name="connsiteY4" fmla="*/ 1665148 h 1998185"/>
              <a:gd name="connsiteX5" fmla="*/ 8290262 w 8623299"/>
              <a:gd name="connsiteY5" fmla="*/ 1998185 h 1998185"/>
              <a:gd name="connsiteX6" fmla="*/ 333037 w 8623299"/>
              <a:gd name="connsiteY6" fmla="*/ 1998185 h 1998185"/>
              <a:gd name="connsiteX7" fmla="*/ 0 w 8623299"/>
              <a:gd name="connsiteY7" fmla="*/ 1665148 h 1998185"/>
              <a:gd name="connsiteX8" fmla="*/ 0 w 8623299"/>
              <a:gd name="connsiteY8" fmla="*/ 333037 h 1998185"/>
              <a:gd name="connsiteX0" fmla="*/ 0 w 8623299"/>
              <a:gd name="connsiteY0" fmla="*/ 333037 h 1998185"/>
              <a:gd name="connsiteX1" fmla="*/ 333037 w 8623299"/>
              <a:gd name="connsiteY1" fmla="*/ 0 h 1998185"/>
              <a:gd name="connsiteX2" fmla="*/ 8290262 w 8623299"/>
              <a:gd name="connsiteY2" fmla="*/ 0 h 1998185"/>
              <a:gd name="connsiteX3" fmla="*/ 8623299 w 8623299"/>
              <a:gd name="connsiteY3" fmla="*/ 333037 h 1998185"/>
              <a:gd name="connsiteX4" fmla="*/ 8623299 w 8623299"/>
              <a:gd name="connsiteY4" fmla="*/ 1665148 h 1998185"/>
              <a:gd name="connsiteX5" fmla="*/ 8290262 w 8623299"/>
              <a:gd name="connsiteY5" fmla="*/ 1998185 h 1998185"/>
              <a:gd name="connsiteX6" fmla="*/ 333037 w 8623299"/>
              <a:gd name="connsiteY6" fmla="*/ 1998185 h 1998185"/>
              <a:gd name="connsiteX7" fmla="*/ 0 w 8623299"/>
              <a:gd name="connsiteY7" fmla="*/ 1665148 h 1998185"/>
              <a:gd name="connsiteX8" fmla="*/ 0 w 8623299"/>
              <a:gd name="connsiteY8" fmla="*/ 333037 h 1998185"/>
              <a:gd name="connsiteX0" fmla="*/ 0 w 8623299"/>
              <a:gd name="connsiteY0" fmla="*/ 333037 h 1998185"/>
              <a:gd name="connsiteX1" fmla="*/ 333037 w 8623299"/>
              <a:gd name="connsiteY1" fmla="*/ 0 h 1998185"/>
              <a:gd name="connsiteX2" fmla="*/ 8290262 w 8623299"/>
              <a:gd name="connsiteY2" fmla="*/ 0 h 1998185"/>
              <a:gd name="connsiteX3" fmla="*/ 8623299 w 8623299"/>
              <a:gd name="connsiteY3" fmla="*/ 333037 h 1998185"/>
              <a:gd name="connsiteX4" fmla="*/ 8623299 w 8623299"/>
              <a:gd name="connsiteY4" fmla="*/ 1665148 h 1998185"/>
              <a:gd name="connsiteX5" fmla="*/ 8290262 w 8623299"/>
              <a:gd name="connsiteY5" fmla="*/ 1998185 h 1998185"/>
              <a:gd name="connsiteX6" fmla="*/ 333037 w 8623299"/>
              <a:gd name="connsiteY6" fmla="*/ 1998185 h 1998185"/>
              <a:gd name="connsiteX7" fmla="*/ 0 w 8623299"/>
              <a:gd name="connsiteY7" fmla="*/ 1665148 h 1998185"/>
              <a:gd name="connsiteX8" fmla="*/ 0 w 8623299"/>
              <a:gd name="connsiteY8" fmla="*/ 333037 h 1998185"/>
              <a:gd name="connsiteX0" fmla="*/ 0 w 8623299"/>
              <a:gd name="connsiteY0" fmla="*/ 333037 h 1998185"/>
              <a:gd name="connsiteX1" fmla="*/ 333037 w 8623299"/>
              <a:gd name="connsiteY1" fmla="*/ 0 h 1998185"/>
              <a:gd name="connsiteX2" fmla="*/ 8290262 w 8623299"/>
              <a:gd name="connsiteY2" fmla="*/ 0 h 1998185"/>
              <a:gd name="connsiteX3" fmla="*/ 8623299 w 8623299"/>
              <a:gd name="connsiteY3" fmla="*/ 333037 h 1998185"/>
              <a:gd name="connsiteX4" fmla="*/ 8623299 w 8623299"/>
              <a:gd name="connsiteY4" fmla="*/ 1665148 h 1998185"/>
              <a:gd name="connsiteX5" fmla="*/ 8290262 w 8623299"/>
              <a:gd name="connsiteY5" fmla="*/ 1998185 h 1998185"/>
              <a:gd name="connsiteX6" fmla="*/ 333037 w 8623299"/>
              <a:gd name="connsiteY6" fmla="*/ 1998185 h 1998185"/>
              <a:gd name="connsiteX7" fmla="*/ 0 w 8623299"/>
              <a:gd name="connsiteY7" fmla="*/ 1665148 h 1998185"/>
              <a:gd name="connsiteX8" fmla="*/ 0 w 8623299"/>
              <a:gd name="connsiteY8" fmla="*/ 333037 h 1998185"/>
              <a:gd name="connsiteX0" fmla="*/ 0 w 8623299"/>
              <a:gd name="connsiteY0" fmla="*/ 333037 h 1998185"/>
              <a:gd name="connsiteX1" fmla="*/ 333037 w 8623299"/>
              <a:gd name="connsiteY1" fmla="*/ 0 h 1998185"/>
              <a:gd name="connsiteX2" fmla="*/ 8290262 w 8623299"/>
              <a:gd name="connsiteY2" fmla="*/ 0 h 1998185"/>
              <a:gd name="connsiteX3" fmla="*/ 8623299 w 8623299"/>
              <a:gd name="connsiteY3" fmla="*/ 333037 h 1998185"/>
              <a:gd name="connsiteX4" fmla="*/ 8623299 w 8623299"/>
              <a:gd name="connsiteY4" fmla="*/ 1665148 h 1998185"/>
              <a:gd name="connsiteX5" fmla="*/ 8290262 w 8623299"/>
              <a:gd name="connsiteY5" fmla="*/ 1998185 h 1998185"/>
              <a:gd name="connsiteX6" fmla="*/ 333037 w 8623299"/>
              <a:gd name="connsiteY6" fmla="*/ 1998185 h 1998185"/>
              <a:gd name="connsiteX7" fmla="*/ 0 w 8623299"/>
              <a:gd name="connsiteY7" fmla="*/ 1665148 h 1998185"/>
              <a:gd name="connsiteX8" fmla="*/ 0 w 8623299"/>
              <a:gd name="connsiteY8" fmla="*/ 333037 h 1998185"/>
              <a:gd name="connsiteX0" fmla="*/ 0 w 8623299"/>
              <a:gd name="connsiteY0" fmla="*/ 333037 h 1998185"/>
              <a:gd name="connsiteX1" fmla="*/ 333037 w 8623299"/>
              <a:gd name="connsiteY1" fmla="*/ 0 h 1998185"/>
              <a:gd name="connsiteX2" fmla="*/ 8290262 w 8623299"/>
              <a:gd name="connsiteY2" fmla="*/ 0 h 1998185"/>
              <a:gd name="connsiteX3" fmla="*/ 8623299 w 8623299"/>
              <a:gd name="connsiteY3" fmla="*/ 333037 h 1998185"/>
              <a:gd name="connsiteX4" fmla="*/ 8623299 w 8623299"/>
              <a:gd name="connsiteY4" fmla="*/ 1665148 h 1998185"/>
              <a:gd name="connsiteX5" fmla="*/ 8290262 w 8623299"/>
              <a:gd name="connsiteY5" fmla="*/ 1998185 h 1998185"/>
              <a:gd name="connsiteX6" fmla="*/ 333037 w 8623299"/>
              <a:gd name="connsiteY6" fmla="*/ 1998185 h 1998185"/>
              <a:gd name="connsiteX7" fmla="*/ 0 w 8623299"/>
              <a:gd name="connsiteY7" fmla="*/ 1665148 h 1998185"/>
              <a:gd name="connsiteX8" fmla="*/ 0 w 8623299"/>
              <a:gd name="connsiteY8" fmla="*/ 333037 h 1998185"/>
              <a:gd name="connsiteX0" fmla="*/ 0 w 8623299"/>
              <a:gd name="connsiteY0" fmla="*/ 333037 h 2003511"/>
              <a:gd name="connsiteX1" fmla="*/ 333037 w 8623299"/>
              <a:gd name="connsiteY1" fmla="*/ 0 h 2003511"/>
              <a:gd name="connsiteX2" fmla="*/ 8290262 w 8623299"/>
              <a:gd name="connsiteY2" fmla="*/ 0 h 2003511"/>
              <a:gd name="connsiteX3" fmla="*/ 8623299 w 8623299"/>
              <a:gd name="connsiteY3" fmla="*/ 333037 h 2003511"/>
              <a:gd name="connsiteX4" fmla="*/ 8623299 w 8623299"/>
              <a:gd name="connsiteY4" fmla="*/ 1665148 h 2003511"/>
              <a:gd name="connsiteX5" fmla="*/ 8290262 w 8623299"/>
              <a:gd name="connsiteY5" fmla="*/ 1998185 h 2003511"/>
              <a:gd name="connsiteX6" fmla="*/ 333037 w 8623299"/>
              <a:gd name="connsiteY6" fmla="*/ 1998185 h 2003511"/>
              <a:gd name="connsiteX7" fmla="*/ 0 w 8623299"/>
              <a:gd name="connsiteY7" fmla="*/ 1665148 h 2003511"/>
              <a:gd name="connsiteX8" fmla="*/ 0 w 8623299"/>
              <a:gd name="connsiteY8" fmla="*/ 333037 h 2003511"/>
              <a:gd name="connsiteX0" fmla="*/ 0 w 8623299"/>
              <a:gd name="connsiteY0" fmla="*/ 333038 h 2003512"/>
              <a:gd name="connsiteX1" fmla="*/ 333037 w 8623299"/>
              <a:gd name="connsiteY1" fmla="*/ 1 h 2003512"/>
              <a:gd name="connsiteX2" fmla="*/ 8290262 w 8623299"/>
              <a:gd name="connsiteY2" fmla="*/ 1 h 2003512"/>
              <a:gd name="connsiteX3" fmla="*/ 8623299 w 8623299"/>
              <a:gd name="connsiteY3" fmla="*/ 333038 h 2003512"/>
              <a:gd name="connsiteX4" fmla="*/ 8623299 w 8623299"/>
              <a:gd name="connsiteY4" fmla="*/ 1665149 h 2003512"/>
              <a:gd name="connsiteX5" fmla="*/ 8290262 w 8623299"/>
              <a:gd name="connsiteY5" fmla="*/ 1998186 h 2003512"/>
              <a:gd name="connsiteX6" fmla="*/ 333037 w 8623299"/>
              <a:gd name="connsiteY6" fmla="*/ 1998186 h 2003512"/>
              <a:gd name="connsiteX7" fmla="*/ 0 w 8623299"/>
              <a:gd name="connsiteY7" fmla="*/ 1665149 h 2003512"/>
              <a:gd name="connsiteX8" fmla="*/ 0 w 8623299"/>
              <a:gd name="connsiteY8" fmla="*/ 333038 h 2003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623299" h="2003512">
                <a:moveTo>
                  <a:pt x="0" y="333038"/>
                </a:moveTo>
                <a:cubicBezTo>
                  <a:pt x="0" y="-3293"/>
                  <a:pt x="37346" y="1"/>
                  <a:pt x="333037" y="1"/>
                </a:cubicBezTo>
                <a:lnTo>
                  <a:pt x="8290262" y="1"/>
                </a:lnTo>
                <a:cubicBezTo>
                  <a:pt x="8657148" y="1"/>
                  <a:pt x="8602979" y="17027"/>
                  <a:pt x="8623299" y="333038"/>
                </a:cubicBezTo>
                <a:lnTo>
                  <a:pt x="8623299" y="1665149"/>
                </a:lnTo>
                <a:cubicBezTo>
                  <a:pt x="8613139" y="1991320"/>
                  <a:pt x="8596248" y="1998186"/>
                  <a:pt x="8290262" y="1998186"/>
                </a:cubicBezTo>
                <a:lnTo>
                  <a:pt x="333037" y="1998186"/>
                </a:lnTo>
                <a:cubicBezTo>
                  <a:pt x="57531" y="1998186"/>
                  <a:pt x="0" y="2072600"/>
                  <a:pt x="0" y="1665149"/>
                </a:cubicBezTo>
                <a:lnTo>
                  <a:pt x="0" y="333038"/>
                </a:lnTo>
                <a:close/>
              </a:path>
            </a:pathLst>
          </a:cu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solidFill>
                <a:schemeClr val="accent1"/>
              </a:solidFill>
              <a:effectLst/>
            </a:endParaRPr>
          </a:p>
        </p:txBody>
      </p:sp>
      <p:grpSp>
        <p:nvGrpSpPr>
          <p:cNvPr id="31" name="Elemento grafico 4">
            <a:extLst>
              <a:ext uri="{FF2B5EF4-FFF2-40B4-BE49-F238E27FC236}">
                <a16:creationId xmlns:a16="http://schemas.microsoft.com/office/drawing/2014/main" id="{C23177FD-EA45-5AAE-9C67-A3A3F262FC72}"/>
              </a:ext>
            </a:extLst>
          </p:cNvPr>
          <p:cNvGrpSpPr/>
          <p:nvPr userDrawn="1"/>
        </p:nvGrpSpPr>
        <p:grpSpPr>
          <a:xfrm>
            <a:off x="551648" y="6304032"/>
            <a:ext cx="1020817" cy="391987"/>
            <a:chOff x="2250363" y="2898987"/>
            <a:chExt cx="3110523" cy="1194420"/>
          </a:xfrm>
        </p:grpSpPr>
        <p:sp>
          <p:nvSpPr>
            <p:cNvPr id="32" name="Figura a mano libera: forma 31">
              <a:extLst>
                <a:ext uri="{FF2B5EF4-FFF2-40B4-BE49-F238E27FC236}">
                  <a16:creationId xmlns:a16="http://schemas.microsoft.com/office/drawing/2014/main" id="{980A322C-0340-53B9-C734-17CE4A548D93}"/>
                </a:ext>
              </a:extLst>
            </p:cNvPr>
            <p:cNvSpPr/>
            <p:nvPr/>
          </p:nvSpPr>
          <p:spPr>
            <a:xfrm>
              <a:off x="3829637" y="3267496"/>
              <a:ext cx="386849" cy="458398"/>
            </a:xfrm>
            <a:custGeom>
              <a:avLst/>
              <a:gdLst>
                <a:gd name="connsiteX0" fmla="*/ 0 w 386849"/>
                <a:gd name="connsiteY0" fmla="*/ 384959 h 458398"/>
                <a:gd name="connsiteX1" fmla="*/ 68373 w 386849"/>
                <a:gd name="connsiteY1" fmla="*/ 303277 h 458398"/>
                <a:gd name="connsiteX2" fmla="*/ 212104 w 386849"/>
                <a:gd name="connsiteY2" fmla="*/ 356468 h 458398"/>
                <a:gd name="connsiteX3" fmla="*/ 262753 w 386849"/>
                <a:gd name="connsiteY3" fmla="*/ 326077 h 458398"/>
                <a:gd name="connsiteX4" fmla="*/ 262753 w 386849"/>
                <a:gd name="connsiteY4" fmla="*/ 324810 h 458398"/>
                <a:gd name="connsiteX5" fmla="*/ 188046 w 386849"/>
                <a:gd name="connsiteY5" fmla="*/ 282386 h 458398"/>
                <a:gd name="connsiteX6" fmla="*/ 20891 w 386849"/>
                <a:gd name="connsiteY6" fmla="*/ 143097 h 458398"/>
                <a:gd name="connsiteX7" fmla="*/ 20891 w 386849"/>
                <a:gd name="connsiteY7" fmla="*/ 141831 h 458398"/>
                <a:gd name="connsiteX8" fmla="*/ 192471 w 386849"/>
                <a:gd name="connsiteY8" fmla="*/ 0 h 458398"/>
                <a:gd name="connsiteX9" fmla="*/ 374834 w 386849"/>
                <a:gd name="connsiteY9" fmla="*/ 58882 h 458398"/>
                <a:gd name="connsiteX10" fmla="*/ 313410 w 386849"/>
                <a:gd name="connsiteY10" fmla="*/ 145631 h 458398"/>
                <a:gd name="connsiteX11" fmla="*/ 189304 w 386849"/>
                <a:gd name="connsiteY11" fmla="*/ 101940 h 458398"/>
                <a:gd name="connsiteX12" fmla="*/ 144989 w 386849"/>
                <a:gd name="connsiteY12" fmla="*/ 130422 h 458398"/>
                <a:gd name="connsiteX13" fmla="*/ 144989 w 386849"/>
                <a:gd name="connsiteY13" fmla="*/ 131689 h 458398"/>
                <a:gd name="connsiteX14" fmla="*/ 221595 w 386849"/>
                <a:gd name="connsiteY14" fmla="*/ 174746 h 458398"/>
                <a:gd name="connsiteX15" fmla="*/ 386850 w 386849"/>
                <a:gd name="connsiteY15" fmla="*/ 312777 h 458398"/>
                <a:gd name="connsiteX16" fmla="*/ 386850 w 386849"/>
                <a:gd name="connsiteY16" fmla="*/ 314026 h 458398"/>
                <a:gd name="connsiteX17" fmla="*/ 207671 w 386849"/>
                <a:gd name="connsiteY17" fmla="*/ 458399 h 458398"/>
                <a:gd name="connsiteX18" fmla="*/ 0 w 386849"/>
                <a:gd name="connsiteY18" fmla="*/ 384959 h 458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86849" h="458398">
                  <a:moveTo>
                    <a:pt x="0" y="384959"/>
                  </a:moveTo>
                  <a:lnTo>
                    <a:pt x="68373" y="303277"/>
                  </a:lnTo>
                  <a:cubicBezTo>
                    <a:pt x="112064" y="338093"/>
                    <a:pt x="160813" y="356468"/>
                    <a:pt x="212104" y="356468"/>
                  </a:cubicBezTo>
                  <a:cubicBezTo>
                    <a:pt x="245028" y="356468"/>
                    <a:pt x="262753" y="345068"/>
                    <a:pt x="262753" y="326077"/>
                  </a:cubicBezTo>
                  <a:lnTo>
                    <a:pt x="262753" y="324810"/>
                  </a:lnTo>
                  <a:cubicBezTo>
                    <a:pt x="262753" y="306443"/>
                    <a:pt x="248195" y="296310"/>
                    <a:pt x="188046" y="282386"/>
                  </a:cubicBezTo>
                  <a:cubicBezTo>
                    <a:pt x="93698" y="260861"/>
                    <a:pt x="20891" y="234262"/>
                    <a:pt x="20891" y="143097"/>
                  </a:cubicBezTo>
                  <a:lnTo>
                    <a:pt x="20891" y="141831"/>
                  </a:lnTo>
                  <a:cubicBezTo>
                    <a:pt x="20891" y="59515"/>
                    <a:pt x="86106" y="0"/>
                    <a:pt x="192471" y="0"/>
                  </a:cubicBezTo>
                  <a:cubicBezTo>
                    <a:pt x="267828" y="0"/>
                    <a:pt x="326710" y="20258"/>
                    <a:pt x="374834" y="58882"/>
                  </a:cubicBezTo>
                  <a:lnTo>
                    <a:pt x="313410" y="145631"/>
                  </a:lnTo>
                  <a:cubicBezTo>
                    <a:pt x="272894" y="117131"/>
                    <a:pt x="228570" y="101940"/>
                    <a:pt x="189304" y="101940"/>
                  </a:cubicBezTo>
                  <a:cubicBezTo>
                    <a:pt x="159546" y="101940"/>
                    <a:pt x="144989" y="114598"/>
                    <a:pt x="144989" y="130422"/>
                  </a:cubicBezTo>
                  <a:lnTo>
                    <a:pt x="144989" y="131689"/>
                  </a:lnTo>
                  <a:cubicBezTo>
                    <a:pt x="144989" y="151947"/>
                    <a:pt x="160180" y="160822"/>
                    <a:pt x="221595" y="174746"/>
                  </a:cubicBezTo>
                  <a:cubicBezTo>
                    <a:pt x="323535" y="196904"/>
                    <a:pt x="386850" y="229837"/>
                    <a:pt x="386850" y="312777"/>
                  </a:cubicBezTo>
                  <a:lnTo>
                    <a:pt x="386850" y="314026"/>
                  </a:lnTo>
                  <a:cubicBezTo>
                    <a:pt x="386850" y="404583"/>
                    <a:pt x="315318" y="458399"/>
                    <a:pt x="207671" y="458399"/>
                  </a:cubicBezTo>
                  <a:cubicBezTo>
                    <a:pt x="129164" y="458416"/>
                    <a:pt x="54440" y="433725"/>
                    <a:pt x="0" y="384959"/>
                  </a:cubicBezTo>
                </a:path>
              </a:pathLst>
            </a:custGeom>
            <a:solidFill>
              <a:srgbClr val="000000"/>
            </a:solidFill>
            <a:ln w="8552" cap="flat">
              <a:noFill/>
              <a:prstDash val="solid"/>
              <a:miter/>
            </a:ln>
          </p:spPr>
          <p:txBody>
            <a:bodyPr rtlCol="0" anchor="ctr"/>
            <a:lstStyle/>
            <a:p>
              <a:endParaRPr lang="en-US"/>
            </a:p>
          </p:txBody>
        </p:sp>
        <p:sp>
          <p:nvSpPr>
            <p:cNvPr id="33" name="Figura a mano libera: forma 32">
              <a:extLst>
                <a:ext uri="{FF2B5EF4-FFF2-40B4-BE49-F238E27FC236}">
                  <a16:creationId xmlns:a16="http://schemas.microsoft.com/office/drawing/2014/main" id="{CAFE63D7-F94A-16B6-A3A5-53411B931514}"/>
                </a:ext>
              </a:extLst>
            </p:cNvPr>
            <p:cNvSpPr/>
            <p:nvPr/>
          </p:nvSpPr>
          <p:spPr>
            <a:xfrm>
              <a:off x="4230531" y="3273821"/>
              <a:ext cx="688252" cy="447657"/>
            </a:xfrm>
            <a:custGeom>
              <a:avLst/>
              <a:gdLst>
                <a:gd name="connsiteX0" fmla="*/ 0 w 688252"/>
                <a:gd name="connsiteY0" fmla="*/ 1275 h 447657"/>
                <a:gd name="connsiteX1" fmla="*/ 129806 w 688252"/>
                <a:gd name="connsiteY1" fmla="*/ 1275 h 447657"/>
                <a:gd name="connsiteX2" fmla="*/ 207037 w 688252"/>
                <a:gd name="connsiteY2" fmla="*/ 257712 h 447657"/>
                <a:gd name="connsiteX3" fmla="*/ 292519 w 688252"/>
                <a:gd name="connsiteY3" fmla="*/ 0 h 447657"/>
                <a:gd name="connsiteX4" fmla="*/ 398250 w 688252"/>
                <a:gd name="connsiteY4" fmla="*/ 0 h 447657"/>
                <a:gd name="connsiteX5" fmla="*/ 483723 w 688252"/>
                <a:gd name="connsiteY5" fmla="*/ 257712 h 447657"/>
                <a:gd name="connsiteX6" fmla="*/ 560989 w 688252"/>
                <a:gd name="connsiteY6" fmla="*/ 1275 h 447657"/>
                <a:gd name="connsiteX7" fmla="*/ 688253 w 688252"/>
                <a:gd name="connsiteY7" fmla="*/ 1275 h 447657"/>
                <a:gd name="connsiteX8" fmla="*/ 540080 w 688252"/>
                <a:gd name="connsiteY8" fmla="*/ 447658 h 447657"/>
                <a:gd name="connsiteX9" fmla="*/ 433074 w 688252"/>
                <a:gd name="connsiteY9" fmla="*/ 447658 h 447657"/>
                <a:gd name="connsiteX10" fmla="*/ 343801 w 688252"/>
                <a:gd name="connsiteY10" fmla="*/ 192488 h 447657"/>
                <a:gd name="connsiteX11" fmla="*/ 255161 w 688252"/>
                <a:gd name="connsiteY11" fmla="*/ 447658 h 447657"/>
                <a:gd name="connsiteX12" fmla="*/ 148155 w 688252"/>
                <a:gd name="connsiteY12" fmla="*/ 447658 h 447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8252" h="447657">
                  <a:moveTo>
                    <a:pt x="0" y="1275"/>
                  </a:moveTo>
                  <a:lnTo>
                    <a:pt x="129806" y="1275"/>
                  </a:lnTo>
                  <a:lnTo>
                    <a:pt x="207037" y="257712"/>
                  </a:lnTo>
                  <a:lnTo>
                    <a:pt x="292519" y="0"/>
                  </a:lnTo>
                  <a:lnTo>
                    <a:pt x="398250" y="0"/>
                  </a:lnTo>
                  <a:lnTo>
                    <a:pt x="483723" y="257712"/>
                  </a:lnTo>
                  <a:lnTo>
                    <a:pt x="560989" y="1275"/>
                  </a:lnTo>
                  <a:lnTo>
                    <a:pt x="688253" y="1275"/>
                  </a:lnTo>
                  <a:lnTo>
                    <a:pt x="540080" y="447658"/>
                  </a:lnTo>
                  <a:lnTo>
                    <a:pt x="433074" y="447658"/>
                  </a:lnTo>
                  <a:lnTo>
                    <a:pt x="343801" y="192488"/>
                  </a:lnTo>
                  <a:lnTo>
                    <a:pt x="255161" y="447658"/>
                  </a:lnTo>
                  <a:lnTo>
                    <a:pt x="148155" y="447658"/>
                  </a:lnTo>
                  <a:close/>
                </a:path>
              </a:pathLst>
            </a:custGeom>
            <a:solidFill>
              <a:srgbClr val="000000"/>
            </a:solidFill>
            <a:ln w="8552" cap="flat">
              <a:noFill/>
              <a:prstDash val="solid"/>
              <a:miter/>
            </a:ln>
          </p:spPr>
          <p:txBody>
            <a:bodyPr rtlCol="0" anchor="ctr"/>
            <a:lstStyle/>
            <a:p>
              <a:endParaRPr lang="en-US"/>
            </a:p>
          </p:txBody>
        </p:sp>
        <p:sp>
          <p:nvSpPr>
            <p:cNvPr id="34" name="Figura a mano libera: forma 33">
              <a:extLst>
                <a:ext uri="{FF2B5EF4-FFF2-40B4-BE49-F238E27FC236}">
                  <a16:creationId xmlns:a16="http://schemas.microsoft.com/office/drawing/2014/main" id="{C51FD8FE-0282-5220-C192-73E37205772D}"/>
                </a:ext>
              </a:extLst>
            </p:cNvPr>
            <p:cNvSpPr/>
            <p:nvPr/>
          </p:nvSpPr>
          <p:spPr>
            <a:xfrm>
              <a:off x="4927171" y="3266221"/>
              <a:ext cx="433715" cy="460949"/>
            </a:xfrm>
            <a:custGeom>
              <a:avLst/>
              <a:gdLst>
                <a:gd name="connsiteX0" fmla="*/ 0 w 433715"/>
                <a:gd name="connsiteY0" fmla="*/ 231745 h 460949"/>
                <a:gd name="connsiteX1" fmla="*/ 0 w 433715"/>
                <a:gd name="connsiteY1" fmla="*/ 230479 h 460949"/>
                <a:gd name="connsiteX2" fmla="*/ 238695 w 433715"/>
                <a:gd name="connsiteY2" fmla="*/ 0 h 460949"/>
                <a:gd name="connsiteX3" fmla="*/ 418533 w 433715"/>
                <a:gd name="connsiteY3" fmla="*/ 64591 h 460949"/>
                <a:gd name="connsiteX4" fmla="*/ 346334 w 433715"/>
                <a:gd name="connsiteY4" fmla="*/ 151339 h 460949"/>
                <a:gd name="connsiteX5" fmla="*/ 239337 w 433715"/>
                <a:gd name="connsiteY5" fmla="*/ 109548 h 460949"/>
                <a:gd name="connsiteX6" fmla="*/ 125997 w 433715"/>
                <a:gd name="connsiteY6" fmla="*/ 231112 h 460949"/>
                <a:gd name="connsiteX7" fmla="*/ 125997 w 433715"/>
                <a:gd name="connsiteY7" fmla="*/ 232379 h 460949"/>
                <a:gd name="connsiteX8" fmla="*/ 246303 w 433715"/>
                <a:gd name="connsiteY8" fmla="*/ 355209 h 460949"/>
                <a:gd name="connsiteX9" fmla="*/ 317227 w 433715"/>
                <a:gd name="connsiteY9" fmla="*/ 336852 h 460949"/>
                <a:gd name="connsiteX10" fmla="*/ 317227 w 433715"/>
                <a:gd name="connsiteY10" fmla="*/ 283036 h 460949"/>
                <a:gd name="connsiteX11" fmla="*/ 229846 w 433715"/>
                <a:gd name="connsiteY11" fmla="*/ 283036 h 460949"/>
                <a:gd name="connsiteX12" fmla="*/ 229846 w 433715"/>
                <a:gd name="connsiteY12" fmla="*/ 193121 h 460949"/>
                <a:gd name="connsiteX13" fmla="*/ 433716 w 433715"/>
                <a:gd name="connsiteY13" fmla="*/ 193121 h 460949"/>
                <a:gd name="connsiteX14" fmla="*/ 433716 w 433715"/>
                <a:gd name="connsiteY14" fmla="*/ 392567 h 460949"/>
                <a:gd name="connsiteX15" fmla="*/ 241228 w 433715"/>
                <a:gd name="connsiteY15" fmla="*/ 460949 h 460949"/>
                <a:gd name="connsiteX16" fmla="*/ 0 w 433715"/>
                <a:gd name="connsiteY16" fmla="*/ 231745 h 460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3715" h="460949">
                  <a:moveTo>
                    <a:pt x="0" y="231745"/>
                  </a:moveTo>
                  <a:lnTo>
                    <a:pt x="0" y="230479"/>
                  </a:lnTo>
                  <a:cubicBezTo>
                    <a:pt x="0" y="101315"/>
                    <a:pt x="101307" y="0"/>
                    <a:pt x="238695" y="0"/>
                  </a:cubicBezTo>
                  <a:cubicBezTo>
                    <a:pt x="316594" y="0"/>
                    <a:pt x="371667" y="24066"/>
                    <a:pt x="418533" y="64591"/>
                  </a:cubicBezTo>
                  <a:lnTo>
                    <a:pt x="346334" y="151339"/>
                  </a:lnTo>
                  <a:cubicBezTo>
                    <a:pt x="314694" y="124739"/>
                    <a:pt x="283028" y="109548"/>
                    <a:pt x="239337" y="109548"/>
                  </a:cubicBezTo>
                  <a:cubicBezTo>
                    <a:pt x="175380" y="109548"/>
                    <a:pt x="125997" y="163363"/>
                    <a:pt x="125997" y="231112"/>
                  </a:cubicBezTo>
                  <a:lnTo>
                    <a:pt x="125997" y="232379"/>
                  </a:lnTo>
                  <a:cubicBezTo>
                    <a:pt x="125997" y="303919"/>
                    <a:pt x="176022" y="355209"/>
                    <a:pt x="246303" y="355209"/>
                  </a:cubicBezTo>
                  <a:cubicBezTo>
                    <a:pt x="276070" y="355209"/>
                    <a:pt x="298852" y="348885"/>
                    <a:pt x="317227" y="336852"/>
                  </a:cubicBezTo>
                  <a:lnTo>
                    <a:pt x="317227" y="283036"/>
                  </a:lnTo>
                  <a:lnTo>
                    <a:pt x="229846" y="283036"/>
                  </a:lnTo>
                  <a:lnTo>
                    <a:pt x="229846" y="193121"/>
                  </a:lnTo>
                  <a:lnTo>
                    <a:pt x="433716" y="193121"/>
                  </a:lnTo>
                  <a:lnTo>
                    <a:pt x="433716" y="392567"/>
                  </a:lnTo>
                  <a:cubicBezTo>
                    <a:pt x="386859" y="431191"/>
                    <a:pt x="321644" y="460949"/>
                    <a:pt x="241228" y="460949"/>
                  </a:cubicBezTo>
                  <a:cubicBezTo>
                    <a:pt x="103206" y="460949"/>
                    <a:pt x="0" y="365967"/>
                    <a:pt x="0" y="231745"/>
                  </a:cubicBezTo>
                </a:path>
              </a:pathLst>
            </a:custGeom>
            <a:solidFill>
              <a:srgbClr val="000000"/>
            </a:solidFill>
            <a:ln w="8552" cap="flat">
              <a:noFill/>
              <a:prstDash val="solid"/>
              <a:miter/>
            </a:ln>
          </p:spPr>
          <p:txBody>
            <a:bodyPr rtlCol="0" anchor="ctr"/>
            <a:lstStyle/>
            <a:p>
              <a:endParaRPr lang="en-US"/>
            </a:p>
          </p:txBody>
        </p:sp>
        <p:sp>
          <p:nvSpPr>
            <p:cNvPr id="35" name="Figura a mano libera: forma 34">
              <a:extLst>
                <a:ext uri="{FF2B5EF4-FFF2-40B4-BE49-F238E27FC236}">
                  <a16:creationId xmlns:a16="http://schemas.microsoft.com/office/drawing/2014/main" id="{6DC18CCC-DADC-0756-8DBD-689C840E1CB7}"/>
                </a:ext>
              </a:extLst>
            </p:cNvPr>
            <p:cNvSpPr/>
            <p:nvPr/>
          </p:nvSpPr>
          <p:spPr>
            <a:xfrm>
              <a:off x="2250363" y="3676744"/>
              <a:ext cx="851806" cy="416664"/>
            </a:xfrm>
            <a:custGeom>
              <a:avLst/>
              <a:gdLst>
                <a:gd name="connsiteX0" fmla="*/ 801526 w 851806"/>
                <a:gd name="connsiteY0" fmla="*/ 311475 h 416664"/>
                <a:gd name="connsiteX1" fmla="*/ 798744 w 851806"/>
                <a:gd name="connsiteY1" fmla="*/ 309644 h 416664"/>
                <a:gd name="connsiteX2" fmla="*/ 779017 w 851806"/>
                <a:gd name="connsiteY2" fmla="*/ 326315 h 416664"/>
                <a:gd name="connsiteX3" fmla="*/ 766736 w 851806"/>
                <a:gd name="connsiteY3" fmla="*/ 334446 h 416664"/>
                <a:gd name="connsiteX4" fmla="*/ 750825 w 851806"/>
                <a:gd name="connsiteY4" fmla="*/ 342568 h 416664"/>
                <a:gd name="connsiteX5" fmla="*/ 685585 w 851806"/>
                <a:gd name="connsiteY5" fmla="*/ 363553 h 416664"/>
                <a:gd name="connsiteX6" fmla="*/ 555411 w 851806"/>
                <a:gd name="connsiteY6" fmla="*/ 363271 h 416664"/>
                <a:gd name="connsiteX7" fmla="*/ 439872 w 851806"/>
                <a:gd name="connsiteY7" fmla="*/ 328669 h 416664"/>
                <a:gd name="connsiteX8" fmla="*/ 257389 w 851806"/>
                <a:gd name="connsiteY8" fmla="*/ 225480 h 416664"/>
                <a:gd name="connsiteX9" fmla="*/ 45910 w 851806"/>
                <a:gd name="connsiteY9" fmla="*/ 45453 h 416664"/>
                <a:gd name="connsiteX10" fmla="*/ 7953 w 851806"/>
                <a:gd name="connsiteY10" fmla="*/ 4672 h 416664"/>
                <a:gd name="connsiteX11" fmla="*/ 1132 w 851806"/>
                <a:gd name="connsiteY11" fmla="*/ 119 h 416664"/>
                <a:gd name="connsiteX12" fmla="*/ 6609 w 851806"/>
                <a:gd name="connsiteY12" fmla="*/ 13616 h 416664"/>
                <a:gd name="connsiteX13" fmla="*/ 38977 w 851806"/>
                <a:gd name="connsiteY13" fmla="*/ 54011 h 416664"/>
                <a:gd name="connsiteX14" fmla="*/ 238021 w 851806"/>
                <a:gd name="connsiteY14" fmla="*/ 245558 h 416664"/>
                <a:gd name="connsiteX15" fmla="*/ 418176 w 851806"/>
                <a:gd name="connsiteY15" fmla="*/ 361799 h 416664"/>
                <a:gd name="connsiteX16" fmla="*/ 539244 w 851806"/>
                <a:gd name="connsiteY16" fmla="*/ 405438 h 416664"/>
                <a:gd name="connsiteX17" fmla="*/ 688734 w 851806"/>
                <a:gd name="connsiteY17" fmla="*/ 412679 h 416664"/>
                <a:gd name="connsiteX18" fmla="*/ 770056 w 851806"/>
                <a:gd name="connsiteY18" fmla="*/ 390683 h 416664"/>
                <a:gd name="connsiteX19" fmla="*/ 789535 w 851806"/>
                <a:gd name="connsiteY19" fmla="*/ 382022 h 416664"/>
                <a:gd name="connsiteX20" fmla="*/ 811120 w 851806"/>
                <a:gd name="connsiteY20" fmla="*/ 369655 h 416664"/>
                <a:gd name="connsiteX21" fmla="*/ 847853 w 851806"/>
                <a:gd name="connsiteY21" fmla="*/ 340950 h 416664"/>
                <a:gd name="connsiteX22" fmla="*/ 851807 w 851806"/>
                <a:gd name="connsiteY22" fmla="*/ 336842 h 416664"/>
                <a:gd name="connsiteX23" fmla="*/ 801526 w 851806"/>
                <a:gd name="connsiteY23" fmla="*/ 311475 h 416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51806" h="416664">
                  <a:moveTo>
                    <a:pt x="801526" y="311475"/>
                  </a:moveTo>
                  <a:cubicBezTo>
                    <a:pt x="800550" y="310868"/>
                    <a:pt x="799651" y="310294"/>
                    <a:pt x="798744" y="309644"/>
                  </a:cubicBezTo>
                  <a:cubicBezTo>
                    <a:pt x="792522" y="315703"/>
                    <a:pt x="785949" y="321274"/>
                    <a:pt x="779017" y="326315"/>
                  </a:cubicBezTo>
                  <a:lnTo>
                    <a:pt x="766736" y="334446"/>
                  </a:lnTo>
                  <a:lnTo>
                    <a:pt x="750825" y="342568"/>
                  </a:lnTo>
                  <a:cubicBezTo>
                    <a:pt x="729635" y="352239"/>
                    <a:pt x="707657" y="359128"/>
                    <a:pt x="685585" y="363553"/>
                  </a:cubicBezTo>
                  <a:cubicBezTo>
                    <a:pt x="641278" y="372257"/>
                    <a:pt x="596782" y="370545"/>
                    <a:pt x="555411" y="363271"/>
                  </a:cubicBezTo>
                  <a:cubicBezTo>
                    <a:pt x="514073" y="355953"/>
                    <a:pt x="475406" y="343432"/>
                    <a:pt x="439872" y="328669"/>
                  </a:cubicBezTo>
                  <a:cubicBezTo>
                    <a:pt x="368674" y="298869"/>
                    <a:pt x="308859" y="261494"/>
                    <a:pt x="257389" y="225480"/>
                  </a:cubicBezTo>
                  <a:cubicBezTo>
                    <a:pt x="155107" y="152049"/>
                    <a:pt x="93195" y="92413"/>
                    <a:pt x="45910" y="45453"/>
                  </a:cubicBezTo>
                  <a:cubicBezTo>
                    <a:pt x="27903" y="27326"/>
                    <a:pt x="18737" y="16226"/>
                    <a:pt x="7953" y="4672"/>
                  </a:cubicBezTo>
                  <a:cubicBezTo>
                    <a:pt x="7953" y="4672"/>
                    <a:pt x="3331" y="-874"/>
                    <a:pt x="1132" y="119"/>
                  </a:cubicBezTo>
                  <a:cubicBezTo>
                    <a:pt x="-3276" y="2130"/>
                    <a:pt x="6609" y="13616"/>
                    <a:pt x="6609" y="13616"/>
                  </a:cubicBezTo>
                  <a:cubicBezTo>
                    <a:pt x="14440" y="23792"/>
                    <a:pt x="21073" y="32872"/>
                    <a:pt x="38977" y="54011"/>
                  </a:cubicBezTo>
                  <a:cubicBezTo>
                    <a:pt x="81898" y="104694"/>
                    <a:pt x="138923" y="165802"/>
                    <a:pt x="238021" y="245558"/>
                  </a:cubicBezTo>
                  <a:cubicBezTo>
                    <a:pt x="287806" y="285089"/>
                    <a:pt x="345926" y="326641"/>
                    <a:pt x="418176" y="361799"/>
                  </a:cubicBezTo>
                  <a:cubicBezTo>
                    <a:pt x="454327" y="379326"/>
                    <a:pt x="494303" y="394937"/>
                    <a:pt x="539244" y="405438"/>
                  </a:cubicBezTo>
                  <a:cubicBezTo>
                    <a:pt x="584056" y="415717"/>
                    <a:pt x="634576" y="420724"/>
                    <a:pt x="688734" y="412679"/>
                  </a:cubicBezTo>
                  <a:cubicBezTo>
                    <a:pt x="715710" y="408690"/>
                    <a:pt x="743260" y="401450"/>
                    <a:pt x="770056" y="390683"/>
                  </a:cubicBezTo>
                  <a:lnTo>
                    <a:pt x="789535" y="382022"/>
                  </a:lnTo>
                  <a:cubicBezTo>
                    <a:pt x="796690" y="378034"/>
                    <a:pt x="804256" y="373926"/>
                    <a:pt x="811120" y="369655"/>
                  </a:cubicBezTo>
                  <a:cubicBezTo>
                    <a:pt x="824094" y="361157"/>
                    <a:pt x="836744" y="351691"/>
                    <a:pt x="847853" y="340950"/>
                  </a:cubicBezTo>
                  <a:cubicBezTo>
                    <a:pt x="849222" y="339615"/>
                    <a:pt x="850437" y="338229"/>
                    <a:pt x="851807" y="336842"/>
                  </a:cubicBezTo>
                  <a:cubicBezTo>
                    <a:pt x="834031" y="329482"/>
                    <a:pt x="817265" y="320829"/>
                    <a:pt x="801526" y="311475"/>
                  </a:cubicBezTo>
                </a:path>
              </a:pathLst>
            </a:custGeom>
            <a:solidFill>
              <a:srgbClr val="E4E4E4"/>
            </a:solidFill>
            <a:ln w="8552" cap="flat">
              <a:noFill/>
              <a:prstDash val="solid"/>
              <a:miter/>
            </a:ln>
          </p:spPr>
          <p:txBody>
            <a:bodyPr rtlCol="0" anchor="ctr"/>
            <a:lstStyle/>
            <a:p>
              <a:endParaRPr lang="en-US"/>
            </a:p>
          </p:txBody>
        </p:sp>
        <p:sp>
          <p:nvSpPr>
            <p:cNvPr id="36" name="Figura a mano libera: forma 35">
              <a:extLst>
                <a:ext uri="{FF2B5EF4-FFF2-40B4-BE49-F238E27FC236}">
                  <a16:creationId xmlns:a16="http://schemas.microsoft.com/office/drawing/2014/main" id="{778F90AC-77D4-DCB7-ED2E-DF5C8E0AF41F}"/>
                </a:ext>
              </a:extLst>
            </p:cNvPr>
            <p:cNvSpPr/>
            <p:nvPr/>
          </p:nvSpPr>
          <p:spPr>
            <a:xfrm>
              <a:off x="2710518" y="3010751"/>
              <a:ext cx="832123" cy="1034226"/>
            </a:xfrm>
            <a:custGeom>
              <a:avLst/>
              <a:gdLst>
                <a:gd name="connsiteX0" fmla="*/ 625391 w 832123"/>
                <a:gd name="connsiteY0" fmla="*/ 37546 h 1034226"/>
                <a:gd name="connsiteX1" fmla="*/ 572808 w 832123"/>
                <a:gd name="connsiteY1" fmla="*/ 0 h 1034226"/>
                <a:gd name="connsiteX2" fmla="*/ 484082 w 832123"/>
                <a:gd name="connsiteY2" fmla="*/ 687585 h 1034226"/>
                <a:gd name="connsiteX3" fmla="*/ 0 w 832123"/>
                <a:gd name="connsiteY3" fmla="*/ 946666 h 1034226"/>
                <a:gd name="connsiteX4" fmla="*/ 716375 w 832123"/>
                <a:gd name="connsiteY4" fmla="*/ 821122 h 1034226"/>
                <a:gd name="connsiteX5" fmla="*/ 625391 w 832123"/>
                <a:gd name="connsiteY5" fmla="*/ 37546 h 1034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2123" h="1034226">
                  <a:moveTo>
                    <a:pt x="625391" y="37546"/>
                  </a:moveTo>
                  <a:cubicBezTo>
                    <a:pt x="608394" y="23775"/>
                    <a:pt x="590798" y="11349"/>
                    <a:pt x="572808" y="0"/>
                  </a:cubicBezTo>
                  <a:cubicBezTo>
                    <a:pt x="663724" y="221210"/>
                    <a:pt x="638263" y="485341"/>
                    <a:pt x="484082" y="687585"/>
                  </a:cubicBezTo>
                  <a:cubicBezTo>
                    <a:pt x="361688" y="848158"/>
                    <a:pt x="183364" y="936473"/>
                    <a:pt x="0" y="946666"/>
                  </a:cubicBezTo>
                  <a:cubicBezTo>
                    <a:pt x="231848" y="1099537"/>
                    <a:pt x="542776" y="1048845"/>
                    <a:pt x="716375" y="821122"/>
                  </a:cubicBezTo>
                  <a:cubicBezTo>
                    <a:pt x="901084" y="578833"/>
                    <a:pt x="860363" y="228014"/>
                    <a:pt x="625391" y="37546"/>
                  </a:cubicBezTo>
                </a:path>
              </a:pathLst>
            </a:custGeom>
            <a:solidFill>
              <a:srgbClr val="F26B0F"/>
            </a:solidFill>
            <a:ln w="8552" cap="flat">
              <a:noFill/>
              <a:prstDash val="solid"/>
              <a:miter/>
            </a:ln>
          </p:spPr>
          <p:txBody>
            <a:bodyPr rtlCol="0" anchor="ctr"/>
            <a:lstStyle/>
            <a:p>
              <a:endParaRPr lang="en-US"/>
            </a:p>
          </p:txBody>
        </p:sp>
        <p:sp>
          <p:nvSpPr>
            <p:cNvPr id="37" name="Figura a mano libera: forma 36">
              <a:extLst>
                <a:ext uri="{FF2B5EF4-FFF2-40B4-BE49-F238E27FC236}">
                  <a16:creationId xmlns:a16="http://schemas.microsoft.com/office/drawing/2014/main" id="{4A02B606-D441-7BB5-240A-3AA3EE4B3751}"/>
                </a:ext>
              </a:extLst>
            </p:cNvPr>
            <p:cNvSpPr/>
            <p:nvPr/>
          </p:nvSpPr>
          <p:spPr>
            <a:xfrm>
              <a:off x="2460328" y="2929051"/>
              <a:ext cx="875542" cy="1028366"/>
            </a:xfrm>
            <a:custGeom>
              <a:avLst/>
              <a:gdLst>
                <a:gd name="connsiteX0" fmla="*/ 734272 w 875542"/>
                <a:gd name="connsiteY0" fmla="*/ 769286 h 1028366"/>
                <a:gd name="connsiteX1" fmla="*/ 822981 w 875542"/>
                <a:gd name="connsiteY1" fmla="*/ 81701 h 1028366"/>
                <a:gd name="connsiteX2" fmla="*/ 115720 w 875542"/>
                <a:gd name="connsiteY2" fmla="*/ 213056 h 1028366"/>
                <a:gd name="connsiteX3" fmla="*/ 206696 w 875542"/>
                <a:gd name="connsiteY3" fmla="*/ 996555 h 1028366"/>
                <a:gd name="connsiteX4" fmla="*/ 250181 w 875542"/>
                <a:gd name="connsiteY4" fmla="*/ 1028367 h 1028366"/>
                <a:gd name="connsiteX5" fmla="*/ 734272 w 875542"/>
                <a:gd name="connsiteY5" fmla="*/ 769286 h 1028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75542" h="1028366">
                  <a:moveTo>
                    <a:pt x="734272" y="769286"/>
                  </a:moveTo>
                  <a:cubicBezTo>
                    <a:pt x="888444" y="567041"/>
                    <a:pt x="913905" y="302919"/>
                    <a:pt x="822981" y="81701"/>
                  </a:cubicBezTo>
                  <a:cubicBezTo>
                    <a:pt x="592194" y="-63947"/>
                    <a:pt x="287094" y="-11672"/>
                    <a:pt x="115720" y="213056"/>
                  </a:cubicBezTo>
                  <a:cubicBezTo>
                    <a:pt x="-68946" y="455353"/>
                    <a:pt x="-28233" y="806172"/>
                    <a:pt x="206696" y="996555"/>
                  </a:cubicBezTo>
                  <a:cubicBezTo>
                    <a:pt x="220826" y="1008015"/>
                    <a:pt x="235349" y="1018576"/>
                    <a:pt x="250181" y="1028367"/>
                  </a:cubicBezTo>
                  <a:cubicBezTo>
                    <a:pt x="433546" y="1018173"/>
                    <a:pt x="611878" y="929851"/>
                    <a:pt x="734272" y="769286"/>
                  </a:cubicBezTo>
                </a:path>
              </a:pathLst>
            </a:custGeom>
            <a:solidFill>
              <a:srgbClr val="F5910F"/>
            </a:solidFill>
            <a:ln w="8552" cap="flat">
              <a:noFill/>
              <a:prstDash val="solid"/>
              <a:miter/>
            </a:ln>
          </p:spPr>
          <p:txBody>
            <a:bodyPr rtlCol="0" anchor="ctr"/>
            <a:lstStyle/>
            <a:p>
              <a:endParaRPr lang="en-US"/>
            </a:p>
          </p:txBody>
        </p:sp>
        <p:sp>
          <p:nvSpPr>
            <p:cNvPr id="38" name="Figura a mano libera: forma 37">
              <a:extLst>
                <a:ext uri="{FF2B5EF4-FFF2-40B4-BE49-F238E27FC236}">
                  <a16:creationId xmlns:a16="http://schemas.microsoft.com/office/drawing/2014/main" id="{1D6611CD-0FA4-551C-0790-8CA38EAB09E0}"/>
                </a:ext>
              </a:extLst>
            </p:cNvPr>
            <p:cNvSpPr/>
            <p:nvPr/>
          </p:nvSpPr>
          <p:spPr>
            <a:xfrm>
              <a:off x="3514832" y="3588762"/>
              <a:ext cx="51119" cy="75200"/>
            </a:xfrm>
            <a:custGeom>
              <a:avLst/>
              <a:gdLst>
                <a:gd name="connsiteX0" fmla="*/ 51119 w 51119"/>
                <a:gd name="connsiteY0" fmla="*/ 66431 h 75200"/>
                <a:gd name="connsiteX1" fmla="*/ 18820 w 51119"/>
                <a:gd name="connsiteY1" fmla="*/ 0 h 75200"/>
                <a:gd name="connsiteX2" fmla="*/ 0 w 51119"/>
                <a:gd name="connsiteY2" fmla="*/ 75195 h 75200"/>
                <a:gd name="connsiteX3" fmla="*/ 46258 w 51119"/>
                <a:gd name="connsiteY3" fmla="*/ 68468 h 75200"/>
                <a:gd name="connsiteX4" fmla="*/ 51119 w 51119"/>
                <a:gd name="connsiteY4" fmla="*/ 66431 h 75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119" h="75200">
                  <a:moveTo>
                    <a:pt x="51119" y="66431"/>
                  </a:moveTo>
                  <a:cubicBezTo>
                    <a:pt x="40302" y="43588"/>
                    <a:pt x="31666" y="21602"/>
                    <a:pt x="18820" y="0"/>
                  </a:cubicBezTo>
                  <a:cubicBezTo>
                    <a:pt x="14472" y="25410"/>
                    <a:pt x="7814" y="50315"/>
                    <a:pt x="0" y="75195"/>
                  </a:cubicBezTo>
                  <a:cubicBezTo>
                    <a:pt x="17896" y="75314"/>
                    <a:pt x="31649" y="73500"/>
                    <a:pt x="46258" y="68468"/>
                  </a:cubicBezTo>
                  <a:cubicBezTo>
                    <a:pt x="47927" y="67903"/>
                    <a:pt x="49493" y="67081"/>
                    <a:pt x="51119" y="66431"/>
                  </a:cubicBezTo>
                </a:path>
              </a:pathLst>
            </a:custGeom>
            <a:solidFill>
              <a:srgbClr val="E4E4E4"/>
            </a:solidFill>
            <a:ln w="8552" cap="flat">
              <a:noFill/>
              <a:prstDash val="solid"/>
              <a:miter/>
            </a:ln>
          </p:spPr>
          <p:txBody>
            <a:bodyPr rtlCol="0" anchor="ctr"/>
            <a:lstStyle/>
            <a:p>
              <a:endParaRPr lang="en-US"/>
            </a:p>
          </p:txBody>
        </p:sp>
        <p:sp>
          <p:nvSpPr>
            <p:cNvPr id="39" name="Figura a mano libera: forma 38">
              <a:extLst>
                <a:ext uri="{FF2B5EF4-FFF2-40B4-BE49-F238E27FC236}">
                  <a16:creationId xmlns:a16="http://schemas.microsoft.com/office/drawing/2014/main" id="{E9D195FA-0B25-9A60-079B-E7672500F52B}"/>
                </a:ext>
              </a:extLst>
            </p:cNvPr>
            <p:cNvSpPr/>
            <p:nvPr/>
          </p:nvSpPr>
          <p:spPr>
            <a:xfrm>
              <a:off x="2840649" y="3912503"/>
              <a:ext cx="338160" cy="130576"/>
            </a:xfrm>
            <a:custGeom>
              <a:avLst/>
              <a:gdLst>
                <a:gd name="connsiteX0" fmla="*/ 290987 w 338160"/>
                <a:gd name="connsiteY0" fmla="*/ 96582 h 130576"/>
                <a:gd name="connsiteX1" fmla="*/ 164562 w 338160"/>
                <a:gd name="connsiteY1" fmla="*/ 51659 h 130576"/>
                <a:gd name="connsiteX2" fmla="*/ 137123 w 338160"/>
                <a:gd name="connsiteY2" fmla="*/ 37760 h 130576"/>
                <a:gd name="connsiteX3" fmla="*/ 122095 w 338160"/>
                <a:gd name="connsiteY3" fmla="*/ 30108 h 130576"/>
                <a:gd name="connsiteX4" fmla="*/ 68553 w 338160"/>
                <a:gd name="connsiteY4" fmla="*/ 0 h 130576"/>
                <a:gd name="connsiteX5" fmla="*/ 0 w 338160"/>
                <a:gd name="connsiteY5" fmla="*/ 24015 h 130576"/>
                <a:gd name="connsiteX6" fmla="*/ 88820 w 338160"/>
                <a:gd name="connsiteY6" fmla="*/ 76838 h 130576"/>
                <a:gd name="connsiteX7" fmla="*/ 120623 w 338160"/>
                <a:gd name="connsiteY7" fmla="*/ 93535 h 130576"/>
                <a:gd name="connsiteX8" fmla="*/ 156756 w 338160"/>
                <a:gd name="connsiteY8" fmla="*/ 111456 h 130576"/>
                <a:gd name="connsiteX9" fmla="*/ 205231 w 338160"/>
                <a:gd name="connsiteY9" fmla="*/ 130576 h 130576"/>
                <a:gd name="connsiteX10" fmla="*/ 338161 w 338160"/>
                <a:gd name="connsiteY10" fmla="*/ 103685 h 130576"/>
                <a:gd name="connsiteX11" fmla="*/ 290987 w 338160"/>
                <a:gd name="connsiteY11" fmla="*/ 96582 h 130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8160" h="130576">
                  <a:moveTo>
                    <a:pt x="290987" y="96582"/>
                  </a:moveTo>
                  <a:cubicBezTo>
                    <a:pt x="244412" y="86817"/>
                    <a:pt x="210675" y="73739"/>
                    <a:pt x="164562" y="51659"/>
                  </a:cubicBezTo>
                  <a:cubicBezTo>
                    <a:pt x="155336" y="47225"/>
                    <a:pt x="146281" y="42475"/>
                    <a:pt x="137123" y="37760"/>
                  </a:cubicBezTo>
                  <a:cubicBezTo>
                    <a:pt x="132125" y="35107"/>
                    <a:pt x="127024" y="32796"/>
                    <a:pt x="122095" y="30108"/>
                  </a:cubicBezTo>
                  <a:cubicBezTo>
                    <a:pt x="107725" y="22372"/>
                    <a:pt x="82632" y="8370"/>
                    <a:pt x="68553" y="0"/>
                  </a:cubicBezTo>
                  <a:cubicBezTo>
                    <a:pt x="46096" y="9311"/>
                    <a:pt x="23211" y="17305"/>
                    <a:pt x="0" y="24015"/>
                  </a:cubicBezTo>
                  <a:cubicBezTo>
                    <a:pt x="29570" y="43126"/>
                    <a:pt x="57504" y="59935"/>
                    <a:pt x="88820" y="76838"/>
                  </a:cubicBezTo>
                  <a:cubicBezTo>
                    <a:pt x="94853" y="80107"/>
                    <a:pt x="105226" y="85507"/>
                    <a:pt x="120623" y="93535"/>
                  </a:cubicBezTo>
                  <a:cubicBezTo>
                    <a:pt x="128710" y="97746"/>
                    <a:pt x="143003" y="105217"/>
                    <a:pt x="156756" y="111456"/>
                  </a:cubicBezTo>
                  <a:cubicBezTo>
                    <a:pt x="176569" y="120468"/>
                    <a:pt x="182834" y="122993"/>
                    <a:pt x="205231" y="130576"/>
                  </a:cubicBezTo>
                  <a:cubicBezTo>
                    <a:pt x="248426" y="125338"/>
                    <a:pt x="297192" y="119476"/>
                    <a:pt x="338161" y="103685"/>
                  </a:cubicBezTo>
                  <a:cubicBezTo>
                    <a:pt x="322242" y="102727"/>
                    <a:pt x="302558" y="99081"/>
                    <a:pt x="290987" y="96582"/>
                  </a:cubicBezTo>
                </a:path>
              </a:pathLst>
            </a:custGeom>
            <a:solidFill>
              <a:srgbClr val="CA5817"/>
            </a:solidFill>
            <a:ln w="8552" cap="flat">
              <a:noFill/>
              <a:prstDash val="solid"/>
              <a:miter/>
            </a:ln>
          </p:spPr>
          <p:txBody>
            <a:bodyPr rtlCol="0" anchor="ctr"/>
            <a:lstStyle/>
            <a:p>
              <a:endParaRPr lang="en-US"/>
            </a:p>
          </p:txBody>
        </p:sp>
        <p:sp>
          <p:nvSpPr>
            <p:cNvPr id="40" name="Figura a mano libera: forma 39">
              <a:extLst>
                <a:ext uri="{FF2B5EF4-FFF2-40B4-BE49-F238E27FC236}">
                  <a16:creationId xmlns:a16="http://schemas.microsoft.com/office/drawing/2014/main" id="{88EE51D7-91A3-E05D-DBE5-4926F37C90DD}"/>
                </a:ext>
              </a:extLst>
            </p:cNvPr>
            <p:cNvSpPr/>
            <p:nvPr/>
          </p:nvSpPr>
          <p:spPr>
            <a:xfrm>
              <a:off x="2459730" y="3508536"/>
              <a:ext cx="451192" cy="427990"/>
            </a:xfrm>
            <a:custGeom>
              <a:avLst/>
              <a:gdLst>
                <a:gd name="connsiteX0" fmla="*/ 333754 w 451192"/>
                <a:gd name="connsiteY0" fmla="*/ 326445 h 427990"/>
                <a:gd name="connsiteX1" fmla="*/ 46293 w 451192"/>
                <a:gd name="connsiteY1" fmla="*/ 58300 h 427990"/>
                <a:gd name="connsiteX2" fmla="*/ 0 w 451192"/>
                <a:gd name="connsiteY2" fmla="*/ 0 h 427990"/>
                <a:gd name="connsiteX3" fmla="*/ 15166 w 451192"/>
                <a:gd name="connsiteY3" fmla="*/ 107049 h 427990"/>
                <a:gd name="connsiteX4" fmla="*/ 302746 w 451192"/>
                <a:gd name="connsiteY4" fmla="*/ 373396 h 427990"/>
                <a:gd name="connsiteX5" fmla="*/ 380919 w 451192"/>
                <a:gd name="connsiteY5" fmla="*/ 427990 h 427990"/>
                <a:gd name="connsiteX6" fmla="*/ 451192 w 451192"/>
                <a:gd name="connsiteY6" fmla="*/ 404934 h 427990"/>
                <a:gd name="connsiteX7" fmla="*/ 333754 w 451192"/>
                <a:gd name="connsiteY7" fmla="*/ 326445 h 427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1192" h="427990">
                  <a:moveTo>
                    <a:pt x="333754" y="326445"/>
                  </a:moveTo>
                  <a:cubicBezTo>
                    <a:pt x="225558" y="245619"/>
                    <a:pt x="127504" y="154257"/>
                    <a:pt x="46293" y="58300"/>
                  </a:cubicBezTo>
                  <a:cubicBezTo>
                    <a:pt x="32197" y="41517"/>
                    <a:pt x="15422" y="21148"/>
                    <a:pt x="0" y="0"/>
                  </a:cubicBezTo>
                  <a:cubicBezTo>
                    <a:pt x="479" y="35432"/>
                    <a:pt x="8242" y="72353"/>
                    <a:pt x="15166" y="107049"/>
                  </a:cubicBezTo>
                  <a:cubicBezTo>
                    <a:pt x="99689" y="204769"/>
                    <a:pt x="193404" y="291638"/>
                    <a:pt x="302746" y="373396"/>
                  </a:cubicBezTo>
                  <a:cubicBezTo>
                    <a:pt x="331973" y="395109"/>
                    <a:pt x="349912" y="407938"/>
                    <a:pt x="380919" y="427990"/>
                  </a:cubicBezTo>
                  <a:cubicBezTo>
                    <a:pt x="404129" y="421289"/>
                    <a:pt x="428735" y="414254"/>
                    <a:pt x="451192" y="404934"/>
                  </a:cubicBezTo>
                  <a:cubicBezTo>
                    <a:pt x="407082" y="378728"/>
                    <a:pt x="374817" y="356947"/>
                    <a:pt x="333754" y="326445"/>
                  </a:cubicBezTo>
                </a:path>
              </a:pathLst>
            </a:custGeom>
            <a:solidFill>
              <a:srgbClr val="F26B0F"/>
            </a:solidFill>
            <a:ln w="8552" cap="flat">
              <a:noFill/>
              <a:prstDash val="solid"/>
              <a:miter/>
            </a:ln>
          </p:spPr>
          <p:txBody>
            <a:bodyPr rtlCol="0" anchor="ctr"/>
            <a:lstStyle/>
            <a:p>
              <a:endParaRPr lang="en-US"/>
            </a:p>
          </p:txBody>
        </p:sp>
        <p:sp>
          <p:nvSpPr>
            <p:cNvPr id="41" name="Figura a mano libera: forma 40">
              <a:extLst>
                <a:ext uri="{FF2B5EF4-FFF2-40B4-BE49-F238E27FC236}">
                  <a16:creationId xmlns:a16="http://schemas.microsoft.com/office/drawing/2014/main" id="{5E2C9584-8BB7-6B83-1FD4-11BF92BCDFA3}"/>
                </a:ext>
              </a:extLst>
            </p:cNvPr>
            <p:cNvSpPr/>
            <p:nvPr/>
          </p:nvSpPr>
          <p:spPr>
            <a:xfrm>
              <a:off x="2323567" y="3203219"/>
              <a:ext cx="1097173" cy="860056"/>
            </a:xfrm>
            <a:custGeom>
              <a:avLst/>
              <a:gdLst>
                <a:gd name="connsiteX0" fmla="*/ 1018213 w 1097173"/>
                <a:gd name="connsiteY0" fmla="*/ 748413 h 860056"/>
                <a:gd name="connsiteX1" fmla="*/ 994934 w 1097173"/>
                <a:gd name="connsiteY1" fmla="*/ 769312 h 860056"/>
                <a:gd name="connsiteX2" fmla="*/ 909709 w 1097173"/>
                <a:gd name="connsiteY2" fmla="*/ 795689 h 860056"/>
                <a:gd name="connsiteX3" fmla="*/ 833898 w 1097173"/>
                <a:gd name="connsiteY3" fmla="*/ 789433 h 860056"/>
                <a:gd name="connsiteX4" fmla="*/ 693994 w 1097173"/>
                <a:gd name="connsiteY4" fmla="*/ 739709 h 860056"/>
                <a:gd name="connsiteX5" fmla="*/ 666547 w 1097173"/>
                <a:gd name="connsiteY5" fmla="*/ 725810 h 860056"/>
                <a:gd name="connsiteX6" fmla="*/ 651527 w 1097173"/>
                <a:gd name="connsiteY6" fmla="*/ 718158 h 860056"/>
                <a:gd name="connsiteX7" fmla="*/ 480965 w 1097173"/>
                <a:gd name="connsiteY7" fmla="*/ 608183 h 860056"/>
                <a:gd name="connsiteX8" fmla="*/ 193505 w 1097173"/>
                <a:gd name="connsiteY8" fmla="*/ 340038 h 860056"/>
                <a:gd name="connsiteX9" fmla="*/ 127990 w 1097173"/>
                <a:gd name="connsiteY9" fmla="*/ 253264 h 860056"/>
                <a:gd name="connsiteX10" fmla="*/ 91668 w 1097173"/>
                <a:gd name="connsiteY10" fmla="*/ 192816 h 860056"/>
                <a:gd name="connsiteX11" fmla="*/ 66420 w 1097173"/>
                <a:gd name="connsiteY11" fmla="*/ 122037 h 860056"/>
                <a:gd name="connsiteX12" fmla="*/ 78051 w 1097173"/>
                <a:gd name="connsiteY12" fmla="*/ 73160 h 860056"/>
                <a:gd name="connsiteX13" fmla="*/ 126338 w 1097173"/>
                <a:gd name="connsiteY13" fmla="*/ 65278 h 860056"/>
                <a:gd name="connsiteX14" fmla="*/ 136420 w 1097173"/>
                <a:gd name="connsiteY14" fmla="*/ 67631 h 860056"/>
                <a:gd name="connsiteX15" fmla="*/ 108502 w 1097173"/>
                <a:gd name="connsiteY15" fmla="*/ 24583 h 860056"/>
                <a:gd name="connsiteX16" fmla="*/ 94963 w 1097173"/>
                <a:gd name="connsiteY16" fmla="*/ 20 h 860056"/>
                <a:gd name="connsiteX17" fmla="*/ 26085 w 1097173"/>
                <a:gd name="connsiteY17" fmla="*/ 23401 h 860056"/>
                <a:gd name="connsiteX18" fmla="*/ 2977 w 1097173"/>
                <a:gd name="connsiteY18" fmla="*/ 65689 h 860056"/>
                <a:gd name="connsiteX19" fmla="*/ 1667 w 1097173"/>
                <a:gd name="connsiteY19" fmla="*/ 115448 h 860056"/>
                <a:gd name="connsiteX20" fmla="*/ 34189 w 1097173"/>
                <a:gd name="connsiteY20" fmla="*/ 208709 h 860056"/>
                <a:gd name="connsiteX21" fmla="*/ 129941 w 1097173"/>
                <a:gd name="connsiteY21" fmla="*/ 351087 h 860056"/>
                <a:gd name="connsiteX22" fmla="*/ 129967 w 1097173"/>
                <a:gd name="connsiteY22" fmla="*/ 351335 h 860056"/>
                <a:gd name="connsiteX23" fmla="*/ 146972 w 1097173"/>
                <a:gd name="connsiteY23" fmla="*/ 372406 h 860056"/>
                <a:gd name="connsiteX24" fmla="*/ 449958 w 1097173"/>
                <a:gd name="connsiteY24" fmla="*/ 655143 h 860056"/>
                <a:gd name="connsiteX25" fmla="*/ 631577 w 1097173"/>
                <a:gd name="connsiteY25" fmla="*/ 772188 h 860056"/>
                <a:gd name="connsiteX26" fmla="*/ 650046 w 1097173"/>
                <a:gd name="connsiteY26" fmla="*/ 781585 h 860056"/>
                <a:gd name="connsiteX27" fmla="*/ 674412 w 1097173"/>
                <a:gd name="connsiteY27" fmla="*/ 793901 h 860056"/>
                <a:gd name="connsiteX28" fmla="*/ 778252 w 1097173"/>
                <a:gd name="connsiteY28" fmla="*/ 835717 h 860056"/>
                <a:gd name="connsiteX29" fmla="*/ 777824 w 1097173"/>
                <a:gd name="connsiteY29" fmla="*/ 835820 h 860056"/>
                <a:gd name="connsiteX30" fmla="*/ 783224 w 1097173"/>
                <a:gd name="connsiteY30" fmla="*/ 837429 h 860056"/>
                <a:gd name="connsiteX31" fmla="*/ 785655 w 1097173"/>
                <a:gd name="connsiteY31" fmla="*/ 838251 h 860056"/>
                <a:gd name="connsiteX32" fmla="*/ 785851 w 1097173"/>
                <a:gd name="connsiteY32" fmla="*/ 838216 h 860056"/>
                <a:gd name="connsiteX33" fmla="*/ 836004 w 1097173"/>
                <a:gd name="connsiteY33" fmla="*/ 851593 h 860056"/>
                <a:gd name="connsiteX34" fmla="*/ 944217 w 1097173"/>
                <a:gd name="connsiteY34" fmla="*/ 858542 h 860056"/>
                <a:gd name="connsiteX35" fmla="*/ 1040901 w 1097173"/>
                <a:gd name="connsiteY35" fmla="*/ 824061 h 860056"/>
                <a:gd name="connsiteX36" fmla="*/ 1060560 w 1097173"/>
                <a:gd name="connsiteY36" fmla="*/ 808048 h 860056"/>
                <a:gd name="connsiteX37" fmla="*/ 1069914 w 1097173"/>
                <a:gd name="connsiteY37" fmla="*/ 799027 h 860056"/>
                <a:gd name="connsiteX38" fmla="*/ 1077069 w 1097173"/>
                <a:gd name="connsiteY38" fmla="*/ 790726 h 860056"/>
                <a:gd name="connsiteX39" fmla="*/ 1097173 w 1097173"/>
                <a:gd name="connsiteY39" fmla="*/ 761824 h 860056"/>
                <a:gd name="connsiteX40" fmla="*/ 1066517 w 1097173"/>
                <a:gd name="connsiteY40" fmla="*/ 758691 h 860056"/>
                <a:gd name="connsiteX41" fmla="*/ 1018213 w 1097173"/>
                <a:gd name="connsiteY41" fmla="*/ 748413 h 860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097173" h="860056">
                  <a:moveTo>
                    <a:pt x="1018213" y="748413"/>
                  </a:moveTo>
                  <a:cubicBezTo>
                    <a:pt x="1011152" y="756098"/>
                    <a:pt x="1003501" y="763210"/>
                    <a:pt x="994934" y="769312"/>
                  </a:cubicBezTo>
                  <a:cubicBezTo>
                    <a:pt x="971347" y="785958"/>
                    <a:pt x="941855" y="793952"/>
                    <a:pt x="909709" y="795689"/>
                  </a:cubicBezTo>
                  <a:cubicBezTo>
                    <a:pt x="888407" y="795458"/>
                    <a:pt x="853891" y="793738"/>
                    <a:pt x="833898" y="789433"/>
                  </a:cubicBezTo>
                  <a:cubicBezTo>
                    <a:pt x="787324" y="779685"/>
                    <a:pt x="740098" y="761798"/>
                    <a:pt x="693994" y="739709"/>
                  </a:cubicBezTo>
                  <a:cubicBezTo>
                    <a:pt x="684759" y="735275"/>
                    <a:pt x="675704" y="730526"/>
                    <a:pt x="666547" y="725810"/>
                  </a:cubicBezTo>
                  <a:cubicBezTo>
                    <a:pt x="661557" y="723156"/>
                    <a:pt x="656456" y="720846"/>
                    <a:pt x="651527" y="718158"/>
                  </a:cubicBezTo>
                  <a:cubicBezTo>
                    <a:pt x="592148" y="686167"/>
                    <a:pt x="535149" y="648441"/>
                    <a:pt x="480965" y="608183"/>
                  </a:cubicBezTo>
                  <a:cubicBezTo>
                    <a:pt x="372770" y="527348"/>
                    <a:pt x="274716" y="435995"/>
                    <a:pt x="193505" y="340038"/>
                  </a:cubicBezTo>
                  <a:cubicBezTo>
                    <a:pt x="173256" y="315937"/>
                    <a:pt x="146433" y="279727"/>
                    <a:pt x="127990" y="253264"/>
                  </a:cubicBezTo>
                  <a:cubicBezTo>
                    <a:pt x="114476" y="233160"/>
                    <a:pt x="101981" y="213005"/>
                    <a:pt x="91668" y="192816"/>
                  </a:cubicBezTo>
                  <a:cubicBezTo>
                    <a:pt x="79001" y="168219"/>
                    <a:pt x="69810" y="143665"/>
                    <a:pt x="66420" y="122037"/>
                  </a:cubicBezTo>
                  <a:cubicBezTo>
                    <a:pt x="63588" y="100479"/>
                    <a:pt x="66746" y="83858"/>
                    <a:pt x="78051" y="73160"/>
                  </a:cubicBezTo>
                  <a:cubicBezTo>
                    <a:pt x="86927" y="64174"/>
                    <a:pt x="104762" y="61247"/>
                    <a:pt x="126338" y="65278"/>
                  </a:cubicBezTo>
                  <a:cubicBezTo>
                    <a:pt x="129624" y="65886"/>
                    <a:pt x="133014" y="66784"/>
                    <a:pt x="136420" y="67631"/>
                  </a:cubicBezTo>
                  <a:cubicBezTo>
                    <a:pt x="126800" y="53484"/>
                    <a:pt x="117300" y="39337"/>
                    <a:pt x="108502" y="24583"/>
                  </a:cubicBezTo>
                  <a:cubicBezTo>
                    <a:pt x="103881" y="16486"/>
                    <a:pt x="99328" y="8313"/>
                    <a:pt x="94963" y="20"/>
                  </a:cubicBezTo>
                  <a:cubicBezTo>
                    <a:pt x="70195" y="-382"/>
                    <a:pt x="44579" y="5258"/>
                    <a:pt x="26085" y="23401"/>
                  </a:cubicBezTo>
                  <a:cubicBezTo>
                    <a:pt x="14762" y="34288"/>
                    <a:pt x="6546" y="49539"/>
                    <a:pt x="2977" y="65689"/>
                  </a:cubicBezTo>
                  <a:cubicBezTo>
                    <a:pt x="-772" y="81899"/>
                    <a:pt x="-712" y="99024"/>
                    <a:pt x="1667" y="115448"/>
                  </a:cubicBezTo>
                  <a:cubicBezTo>
                    <a:pt x="6888" y="148372"/>
                    <a:pt x="19272" y="179447"/>
                    <a:pt x="34189" y="208709"/>
                  </a:cubicBezTo>
                  <a:cubicBezTo>
                    <a:pt x="60275" y="259392"/>
                    <a:pt x="93593" y="306061"/>
                    <a:pt x="129941" y="351087"/>
                  </a:cubicBezTo>
                  <a:lnTo>
                    <a:pt x="129967" y="351335"/>
                  </a:lnTo>
                  <a:cubicBezTo>
                    <a:pt x="133382" y="355572"/>
                    <a:pt x="143489" y="368221"/>
                    <a:pt x="146972" y="372406"/>
                  </a:cubicBezTo>
                  <a:cubicBezTo>
                    <a:pt x="233866" y="474936"/>
                    <a:pt x="335934" y="569866"/>
                    <a:pt x="449958" y="655143"/>
                  </a:cubicBezTo>
                  <a:cubicBezTo>
                    <a:pt x="507052" y="697541"/>
                    <a:pt x="567414" y="737552"/>
                    <a:pt x="631577" y="772188"/>
                  </a:cubicBezTo>
                  <a:cubicBezTo>
                    <a:pt x="637611" y="775440"/>
                    <a:pt x="643918" y="778410"/>
                    <a:pt x="650046" y="781585"/>
                  </a:cubicBezTo>
                  <a:cubicBezTo>
                    <a:pt x="658168" y="785727"/>
                    <a:pt x="666221" y="789929"/>
                    <a:pt x="674412" y="793901"/>
                  </a:cubicBezTo>
                  <a:cubicBezTo>
                    <a:pt x="705599" y="808998"/>
                    <a:pt x="744351" y="824437"/>
                    <a:pt x="778252" y="835717"/>
                  </a:cubicBezTo>
                  <a:lnTo>
                    <a:pt x="777824" y="835820"/>
                  </a:lnTo>
                  <a:cubicBezTo>
                    <a:pt x="779612" y="836385"/>
                    <a:pt x="781435" y="836873"/>
                    <a:pt x="783224" y="837429"/>
                  </a:cubicBezTo>
                  <a:cubicBezTo>
                    <a:pt x="784011" y="837686"/>
                    <a:pt x="784876" y="838002"/>
                    <a:pt x="785655" y="838251"/>
                  </a:cubicBezTo>
                  <a:lnTo>
                    <a:pt x="785851" y="838216"/>
                  </a:lnTo>
                  <a:cubicBezTo>
                    <a:pt x="802378" y="843308"/>
                    <a:pt x="819032" y="847990"/>
                    <a:pt x="836004" y="851593"/>
                  </a:cubicBezTo>
                  <a:cubicBezTo>
                    <a:pt x="871821" y="859202"/>
                    <a:pt x="908673" y="862112"/>
                    <a:pt x="944217" y="858542"/>
                  </a:cubicBezTo>
                  <a:cubicBezTo>
                    <a:pt x="979734" y="854888"/>
                    <a:pt x="1013412" y="843060"/>
                    <a:pt x="1040901" y="824061"/>
                  </a:cubicBezTo>
                  <a:cubicBezTo>
                    <a:pt x="1047568" y="818874"/>
                    <a:pt x="1054312" y="814475"/>
                    <a:pt x="1060560" y="808048"/>
                  </a:cubicBezTo>
                  <a:lnTo>
                    <a:pt x="1069914" y="799027"/>
                  </a:lnTo>
                  <a:lnTo>
                    <a:pt x="1077069" y="790726"/>
                  </a:lnTo>
                  <a:cubicBezTo>
                    <a:pt x="1084943" y="781619"/>
                    <a:pt x="1091242" y="771863"/>
                    <a:pt x="1097173" y="761824"/>
                  </a:cubicBezTo>
                  <a:cubicBezTo>
                    <a:pt x="1086877" y="761216"/>
                    <a:pt x="1076667" y="760197"/>
                    <a:pt x="1066517" y="758691"/>
                  </a:cubicBezTo>
                  <a:cubicBezTo>
                    <a:pt x="1050230" y="756141"/>
                    <a:pt x="1034192" y="752555"/>
                    <a:pt x="1018213" y="748413"/>
                  </a:cubicBezTo>
                </a:path>
              </a:pathLst>
            </a:custGeom>
            <a:solidFill>
              <a:srgbClr val="E4E4E4"/>
            </a:solidFill>
            <a:ln w="8552" cap="flat">
              <a:noFill/>
              <a:prstDash val="solid"/>
              <a:miter/>
            </a:ln>
          </p:spPr>
          <p:txBody>
            <a:bodyPr rtlCol="0" anchor="ctr"/>
            <a:lstStyle/>
            <a:p>
              <a:endParaRPr lang="en-US"/>
            </a:p>
          </p:txBody>
        </p:sp>
        <p:sp>
          <p:nvSpPr>
            <p:cNvPr id="42" name="Figura a mano libera: forma 41">
              <a:extLst>
                <a:ext uri="{FF2B5EF4-FFF2-40B4-BE49-F238E27FC236}">
                  <a16:creationId xmlns:a16="http://schemas.microsoft.com/office/drawing/2014/main" id="{DA2B9D8F-C47A-DDF2-7886-C1FC7673ADBB}"/>
                </a:ext>
              </a:extLst>
            </p:cNvPr>
            <p:cNvSpPr/>
            <p:nvPr/>
          </p:nvSpPr>
          <p:spPr>
            <a:xfrm>
              <a:off x="3071034" y="3823383"/>
              <a:ext cx="830" cy="650"/>
            </a:xfrm>
            <a:custGeom>
              <a:avLst/>
              <a:gdLst>
                <a:gd name="connsiteX0" fmla="*/ 0 w 830"/>
                <a:gd name="connsiteY0" fmla="*/ 651 h 650"/>
                <a:gd name="connsiteX1" fmla="*/ 830 w 830"/>
                <a:gd name="connsiteY1" fmla="*/ 0 h 650"/>
                <a:gd name="connsiteX2" fmla="*/ 0 w 830"/>
                <a:gd name="connsiteY2" fmla="*/ 651 h 650"/>
              </a:gdLst>
              <a:ahLst/>
              <a:cxnLst>
                <a:cxn ang="0">
                  <a:pos x="connsiteX0" y="connsiteY0"/>
                </a:cxn>
                <a:cxn ang="0">
                  <a:pos x="connsiteX1" y="connsiteY1"/>
                </a:cxn>
                <a:cxn ang="0">
                  <a:pos x="connsiteX2" y="connsiteY2"/>
                </a:cxn>
              </a:cxnLst>
              <a:rect l="l" t="t" r="r" b="b"/>
              <a:pathLst>
                <a:path w="830" h="650">
                  <a:moveTo>
                    <a:pt x="0" y="651"/>
                  </a:moveTo>
                  <a:cubicBezTo>
                    <a:pt x="274" y="428"/>
                    <a:pt x="556" y="214"/>
                    <a:pt x="830" y="0"/>
                  </a:cubicBezTo>
                  <a:cubicBezTo>
                    <a:pt x="556" y="223"/>
                    <a:pt x="274" y="437"/>
                    <a:pt x="0" y="651"/>
                  </a:cubicBezTo>
                </a:path>
              </a:pathLst>
            </a:custGeom>
            <a:solidFill>
              <a:srgbClr val="ED6E0A"/>
            </a:solidFill>
            <a:ln w="8552" cap="flat">
              <a:noFill/>
              <a:prstDash val="solid"/>
              <a:miter/>
            </a:ln>
          </p:spPr>
          <p:txBody>
            <a:bodyPr rtlCol="0" anchor="ctr"/>
            <a:lstStyle/>
            <a:p>
              <a:endParaRPr lang="en-US"/>
            </a:p>
          </p:txBody>
        </p:sp>
        <p:sp>
          <p:nvSpPr>
            <p:cNvPr id="43" name="Figura a mano libera: forma 42">
              <a:extLst>
                <a:ext uri="{FF2B5EF4-FFF2-40B4-BE49-F238E27FC236}">
                  <a16:creationId xmlns:a16="http://schemas.microsoft.com/office/drawing/2014/main" id="{91CD6BE6-6516-EC42-7784-4E5F146B0A25}"/>
                </a:ext>
              </a:extLst>
            </p:cNvPr>
            <p:cNvSpPr/>
            <p:nvPr/>
          </p:nvSpPr>
          <p:spPr>
            <a:xfrm>
              <a:off x="3071864" y="3803006"/>
              <a:ext cx="24571" cy="20377"/>
            </a:xfrm>
            <a:custGeom>
              <a:avLst/>
              <a:gdLst>
                <a:gd name="connsiteX0" fmla="*/ 0 w 24571"/>
                <a:gd name="connsiteY0" fmla="*/ 20377 h 20377"/>
                <a:gd name="connsiteX1" fmla="*/ 24571 w 24571"/>
                <a:gd name="connsiteY1" fmla="*/ 0 h 20377"/>
                <a:gd name="connsiteX2" fmla="*/ 0 w 24571"/>
                <a:gd name="connsiteY2" fmla="*/ 20377 h 20377"/>
              </a:gdLst>
              <a:ahLst/>
              <a:cxnLst>
                <a:cxn ang="0">
                  <a:pos x="connsiteX0" y="connsiteY0"/>
                </a:cxn>
                <a:cxn ang="0">
                  <a:pos x="connsiteX1" y="connsiteY1"/>
                </a:cxn>
                <a:cxn ang="0">
                  <a:pos x="connsiteX2" y="connsiteY2"/>
                </a:cxn>
              </a:cxnLst>
              <a:rect l="l" t="t" r="r" b="b"/>
              <a:pathLst>
                <a:path w="24571" h="20377">
                  <a:moveTo>
                    <a:pt x="0" y="20377"/>
                  </a:moveTo>
                  <a:cubicBezTo>
                    <a:pt x="8327" y="13813"/>
                    <a:pt x="16509" y="7009"/>
                    <a:pt x="24571" y="0"/>
                  </a:cubicBezTo>
                  <a:cubicBezTo>
                    <a:pt x="16518" y="7018"/>
                    <a:pt x="8327" y="13813"/>
                    <a:pt x="0" y="20377"/>
                  </a:cubicBezTo>
                </a:path>
              </a:pathLst>
            </a:custGeom>
            <a:solidFill>
              <a:srgbClr val="A2A7A9"/>
            </a:solidFill>
            <a:ln w="8552" cap="flat">
              <a:noFill/>
              <a:prstDash val="solid"/>
              <a:miter/>
            </a:ln>
          </p:spPr>
          <p:txBody>
            <a:bodyPr rtlCol="0" anchor="ctr"/>
            <a:lstStyle/>
            <a:p>
              <a:endParaRPr lang="en-US"/>
            </a:p>
          </p:txBody>
        </p:sp>
        <p:sp>
          <p:nvSpPr>
            <p:cNvPr id="44" name="Figura a mano libera: forma 43">
              <a:extLst>
                <a:ext uri="{FF2B5EF4-FFF2-40B4-BE49-F238E27FC236}">
                  <a16:creationId xmlns:a16="http://schemas.microsoft.com/office/drawing/2014/main" id="{D9C5F922-6052-51B3-82BF-909734F17A3A}"/>
                </a:ext>
              </a:extLst>
            </p:cNvPr>
            <p:cNvSpPr/>
            <p:nvPr/>
          </p:nvSpPr>
          <p:spPr>
            <a:xfrm>
              <a:off x="3044195" y="3802997"/>
              <a:ext cx="306546" cy="155712"/>
            </a:xfrm>
            <a:custGeom>
              <a:avLst/>
              <a:gdLst>
                <a:gd name="connsiteX0" fmla="*/ 124132 w 306546"/>
                <a:gd name="connsiteY0" fmla="*/ 40404 h 155712"/>
                <a:gd name="connsiteX1" fmla="*/ 119664 w 306546"/>
                <a:gd name="connsiteY1" fmla="*/ 38128 h 155712"/>
                <a:gd name="connsiteX2" fmla="*/ 116472 w 306546"/>
                <a:gd name="connsiteY2" fmla="*/ 36391 h 155712"/>
                <a:gd name="connsiteX3" fmla="*/ 50674 w 306546"/>
                <a:gd name="connsiteY3" fmla="*/ 0 h 155712"/>
                <a:gd name="connsiteX4" fmla="*/ 50563 w 306546"/>
                <a:gd name="connsiteY4" fmla="*/ 103 h 155712"/>
                <a:gd name="connsiteX5" fmla="*/ 26000 w 306546"/>
                <a:gd name="connsiteY5" fmla="*/ 20480 h 155712"/>
                <a:gd name="connsiteX6" fmla="*/ 25162 w 306546"/>
                <a:gd name="connsiteY6" fmla="*/ 21131 h 155712"/>
                <a:gd name="connsiteX7" fmla="*/ 34 w 306546"/>
                <a:gd name="connsiteY7" fmla="*/ 39959 h 155712"/>
                <a:gd name="connsiteX8" fmla="*/ 0 w 306546"/>
                <a:gd name="connsiteY8" fmla="*/ 39985 h 155712"/>
                <a:gd name="connsiteX9" fmla="*/ 246646 w 306546"/>
                <a:gd name="connsiteY9" fmla="*/ 155712 h 155712"/>
                <a:gd name="connsiteX10" fmla="*/ 306546 w 306546"/>
                <a:gd name="connsiteY10" fmla="*/ 110960 h 155712"/>
                <a:gd name="connsiteX11" fmla="*/ 124132 w 306546"/>
                <a:gd name="connsiteY11" fmla="*/ 40404 h 155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6546" h="155712">
                  <a:moveTo>
                    <a:pt x="124132" y="40404"/>
                  </a:moveTo>
                  <a:cubicBezTo>
                    <a:pt x="137551" y="47431"/>
                    <a:pt x="146589" y="52181"/>
                    <a:pt x="119664" y="38128"/>
                  </a:cubicBezTo>
                  <a:cubicBezTo>
                    <a:pt x="86859" y="20925"/>
                    <a:pt x="100767" y="28183"/>
                    <a:pt x="116472" y="36391"/>
                  </a:cubicBezTo>
                  <a:cubicBezTo>
                    <a:pt x="94442" y="24794"/>
                    <a:pt x="72507" y="12632"/>
                    <a:pt x="50674" y="0"/>
                  </a:cubicBezTo>
                  <a:cubicBezTo>
                    <a:pt x="50640" y="34"/>
                    <a:pt x="50606" y="68"/>
                    <a:pt x="50563" y="103"/>
                  </a:cubicBezTo>
                  <a:cubicBezTo>
                    <a:pt x="42501" y="7103"/>
                    <a:pt x="34319" y="13916"/>
                    <a:pt x="26000" y="20480"/>
                  </a:cubicBezTo>
                  <a:cubicBezTo>
                    <a:pt x="25718" y="20694"/>
                    <a:pt x="25436" y="20908"/>
                    <a:pt x="25162" y="21131"/>
                  </a:cubicBezTo>
                  <a:cubicBezTo>
                    <a:pt x="16903" y="27618"/>
                    <a:pt x="8541" y="33917"/>
                    <a:pt x="34" y="39959"/>
                  </a:cubicBezTo>
                  <a:cubicBezTo>
                    <a:pt x="26" y="39968"/>
                    <a:pt x="17" y="39976"/>
                    <a:pt x="0" y="39985"/>
                  </a:cubicBezTo>
                  <a:cubicBezTo>
                    <a:pt x="80997" y="87792"/>
                    <a:pt x="162722" y="127795"/>
                    <a:pt x="246646" y="155712"/>
                  </a:cubicBezTo>
                  <a:cubicBezTo>
                    <a:pt x="267785" y="142027"/>
                    <a:pt x="287136" y="127041"/>
                    <a:pt x="306546" y="110960"/>
                  </a:cubicBezTo>
                  <a:cubicBezTo>
                    <a:pt x="247099" y="99304"/>
                    <a:pt x="184682" y="71686"/>
                    <a:pt x="124132" y="40404"/>
                  </a:cubicBezTo>
                </a:path>
              </a:pathLst>
            </a:custGeom>
            <a:solidFill>
              <a:srgbClr val="CA5817"/>
            </a:solidFill>
            <a:ln w="8552" cap="flat">
              <a:noFill/>
              <a:prstDash val="solid"/>
              <a:miter/>
            </a:ln>
          </p:spPr>
          <p:txBody>
            <a:bodyPr rtlCol="0" anchor="ctr"/>
            <a:lstStyle/>
            <a:p>
              <a:endParaRPr lang="en-US"/>
            </a:p>
          </p:txBody>
        </p:sp>
        <p:sp>
          <p:nvSpPr>
            <p:cNvPr id="45" name="Figura a mano libera: forma 44">
              <a:extLst>
                <a:ext uri="{FF2B5EF4-FFF2-40B4-BE49-F238E27FC236}">
                  <a16:creationId xmlns:a16="http://schemas.microsoft.com/office/drawing/2014/main" id="{61212B92-C625-9C08-06EA-DE20C048D6F6}"/>
                </a:ext>
              </a:extLst>
            </p:cNvPr>
            <p:cNvSpPr/>
            <p:nvPr/>
          </p:nvSpPr>
          <p:spPr>
            <a:xfrm>
              <a:off x="2480065" y="3272203"/>
              <a:ext cx="614803" cy="570702"/>
            </a:xfrm>
            <a:custGeom>
              <a:avLst/>
              <a:gdLst>
                <a:gd name="connsiteX0" fmla="*/ 21824 w 614803"/>
                <a:gd name="connsiteY0" fmla="*/ 0 h 570702"/>
                <a:gd name="connsiteX1" fmla="*/ 0 w 614803"/>
                <a:gd name="connsiteY1" fmla="*/ 64975 h 570702"/>
                <a:gd name="connsiteX2" fmla="*/ 564138 w 614803"/>
                <a:gd name="connsiteY2" fmla="*/ 570702 h 570702"/>
                <a:gd name="connsiteX3" fmla="*/ 614804 w 614803"/>
                <a:gd name="connsiteY3" fmla="*/ 530726 h 570702"/>
                <a:gd name="connsiteX4" fmla="*/ 21824 w 614803"/>
                <a:gd name="connsiteY4" fmla="*/ 0 h 5707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4803" h="570702">
                  <a:moveTo>
                    <a:pt x="21824" y="0"/>
                  </a:moveTo>
                  <a:cubicBezTo>
                    <a:pt x="12863" y="21199"/>
                    <a:pt x="6256" y="43092"/>
                    <a:pt x="0" y="64975"/>
                  </a:cubicBezTo>
                  <a:cubicBezTo>
                    <a:pt x="144937" y="252508"/>
                    <a:pt x="343536" y="440520"/>
                    <a:pt x="564138" y="570702"/>
                  </a:cubicBezTo>
                  <a:cubicBezTo>
                    <a:pt x="581546" y="558327"/>
                    <a:pt x="598440" y="544967"/>
                    <a:pt x="614804" y="530726"/>
                  </a:cubicBezTo>
                  <a:cubicBezTo>
                    <a:pt x="386319" y="398703"/>
                    <a:pt x="173668" y="216032"/>
                    <a:pt x="21824" y="0"/>
                  </a:cubicBezTo>
                </a:path>
              </a:pathLst>
            </a:custGeom>
            <a:solidFill>
              <a:srgbClr val="F26B0F"/>
            </a:solidFill>
            <a:ln w="8552" cap="flat">
              <a:noFill/>
              <a:prstDash val="solid"/>
              <a:miter/>
            </a:ln>
          </p:spPr>
          <p:txBody>
            <a:bodyPr rtlCol="0" anchor="ctr"/>
            <a:lstStyle/>
            <a:p>
              <a:endParaRPr lang="en-US"/>
            </a:p>
          </p:txBody>
        </p:sp>
        <p:sp>
          <p:nvSpPr>
            <p:cNvPr id="46" name="Figura a mano libera: forma 45">
              <a:extLst>
                <a:ext uri="{FF2B5EF4-FFF2-40B4-BE49-F238E27FC236}">
                  <a16:creationId xmlns:a16="http://schemas.microsoft.com/office/drawing/2014/main" id="{E403053D-4F68-5E37-23A2-66EA4C4B6C02}"/>
                </a:ext>
              </a:extLst>
            </p:cNvPr>
            <p:cNvSpPr/>
            <p:nvPr/>
          </p:nvSpPr>
          <p:spPr>
            <a:xfrm>
              <a:off x="2382698" y="2978083"/>
              <a:ext cx="1222769" cy="987468"/>
            </a:xfrm>
            <a:custGeom>
              <a:avLst/>
              <a:gdLst>
                <a:gd name="connsiteX0" fmla="*/ 1220319 w 1222769"/>
                <a:gd name="connsiteY0" fmla="*/ 793436 h 987468"/>
                <a:gd name="connsiteX1" fmla="*/ 1206095 w 1222769"/>
                <a:gd name="connsiteY1" fmla="*/ 734075 h 987468"/>
                <a:gd name="connsiteX2" fmla="*/ 1146169 w 1222769"/>
                <a:gd name="connsiteY2" fmla="*/ 745988 h 987468"/>
                <a:gd name="connsiteX3" fmla="*/ 1145322 w 1222769"/>
                <a:gd name="connsiteY3" fmla="*/ 867065 h 987468"/>
                <a:gd name="connsiteX4" fmla="*/ 1135137 w 1222769"/>
                <a:gd name="connsiteY4" fmla="*/ 883172 h 987468"/>
                <a:gd name="connsiteX5" fmla="*/ 1133759 w 1222769"/>
                <a:gd name="connsiteY5" fmla="*/ 885157 h 987468"/>
                <a:gd name="connsiteX6" fmla="*/ 1133015 w 1222769"/>
                <a:gd name="connsiteY6" fmla="*/ 886082 h 987468"/>
                <a:gd name="connsiteX7" fmla="*/ 1129069 w 1222769"/>
                <a:gd name="connsiteY7" fmla="*/ 890267 h 987468"/>
                <a:gd name="connsiteX8" fmla="*/ 1121521 w 1222769"/>
                <a:gd name="connsiteY8" fmla="*/ 897790 h 987468"/>
                <a:gd name="connsiteX9" fmla="*/ 1089427 w 1222769"/>
                <a:gd name="connsiteY9" fmla="*/ 916207 h 987468"/>
                <a:gd name="connsiteX10" fmla="*/ 1062716 w 1222769"/>
                <a:gd name="connsiteY10" fmla="*/ 922181 h 987468"/>
                <a:gd name="connsiteX11" fmla="*/ 1001326 w 1222769"/>
                <a:gd name="connsiteY11" fmla="*/ 921000 h 987468"/>
                <a:gd name="connsiteX12" fmla="*/ 992066 w 1222769"/>
                <a:gd name="connsiteY12" fmla="*/ 919254 h 987468"/>
                <a:gd name="connsiteX13" fmla="*/ 986931 w 1222769"/>
                <a:gd name="connsiteY13" fmla="*/ 918287 h 987468"/>
                <a:gd name="connsiteX14" fmla="*/ 803686 w 1222769"/>
                <a:gd name="connsiteY14" fmla="*/ 848835 h 987468"/>
                <a:gd name="connsiteX15" fmla="*/ 799218 w 1222769"/>
                <a:gd name="connsiteY15" fmla="*/ 846559 h 987468"/>
                <a:gd name="connsiteX16" fmla="*/ 796026 w 1222769"/>
                <a:gd name="connsiteY16" fmla="*/ 844821 h 987468"/>
                <a:gd name="connsiteX17" fmla="*/ 123008 w 1222769"/>
                <a:gd name="connsiteY17" fmla="*/ 258081 h 987468"/>
                <a:gd name="connsiteX18" fmla="*/ 112002 w 1222769"/>
                <a:gd name="connsiteY18" fmla="*/ 241126 h 987468"/>
                <a:gd name="connsiteX19" fmla="*/ 104316 w 1222769"/>
                <a:gd name="connsiteY19" fmla="*/ 229290 h 987468"/>
                <a:gd name="connsiteX20" fmla="*/ 66522 w 1222769"/>
                <a:gd name="connsiteY20" fmla="*/ 137612 h 987468"/>
                <a:gd name="connsiteX21" fmla="*/ 69389 w 1222769"/>
                <a:gd name="connsiteY21" fmla="*/ 102762 h 987468"/>
                <a:gd name="connsiteX22" fmla="*/ 73027 w 1222769"/>
                <a:gd name="connsiteY22" fmla="*/ 96300 h 987468"/>
                <a:gd name="connsiteX23" fmla="*/ 73232 w 1222769"/>
                <a:gd name="connsiteY23" fmla="*/ 95778 h 987468"/>
                <a:gd name="connsiteX24" fmla="*/ 75192 w 1222769"/>
                <a:gd name="connsiteY24" fmla="*/ 93579 h 987468"/>
                <a:gd name="connsiteX25" fmla="*/ 79129 w 1222769"/>
                <a:gd name="connsiteY25" fmla="*/ 89180 h 987468"/>
                <a:gd name="connsiteX26" fmla="*/ 85821 w 1222769"/>
                <a:gd name="connsiteY26" fmla="*/ 83120 h 987468"/>
                <a:gd name="connsiteX27" fmla="*/ 92711 w 1222769"/>
                <a:gd name="connsiteY27" fmla="*/ 78165 h 987468"/>
                <a:gd name="connsiteX28" fmla="*/ 174273 w 1222769"/>
                <a:gd name="connsiteY28" fmla="*/ 64797 h 987468"/>
                <a:gd name="connsiteX29" fmla="*/ 189618 w 1222769"/>
                <a:gd name="connsiteY29" fmla="*/ 67065 h 987468"/>
                <a:gd name="connsiteX30" fmla="*/ 178278 w 1222769"/>
                <a:gd name="connsiteY30" fmla="*/ 23896 h 987468"/>
                <a:gd name="connsiteX31" fmla="*/ 177867 w 1222769"/>
                <a:gd name="connsiteY31" fmla="*/ 3476 h 987468"/>
                <a:gd name="connsiteX32" fmla="*/ 165081 w 1222769"/>
                <a:gd name="connsiteY32" fmla="*/ 1567 h 987468"/>
                <a:gd name="connsiteX33" fmla="*/ 48429 w 1222769"/>
                <a:gd name="connsiteY33" fmla="*/ 22347 h 987468"/>
                <a:gd name="connsiteX34" fmla="*/ 25416 w 1222769"/>
                <a:gd name="connsiteY34" fmla="*/ 41244 h 987468"/>
                <a:gd name="connsiteX35" fmla="*/ 21539 w 1222769"/>
                <a:gd name="connsiteY35" fmla="*/ 45643 h 987468"/>
                <a:gd name="connsiteX36" fmla="*/ 19562 w 1222769"/>
                <a:gd name="connsiteY36" fmla="*/ 47842 h 987468"/>
                <a:gd name="connsiteX37" fmla="*/ 16395 w 1222769"/>
                <a:gd name="connsiteY37" fmla="*/ 52105 h 987468"/>
                <a:gd name="connsiteX38" fmla="*/ 8299 w 1222769"/>
                <a:gd name="connsiteY38" fmla="*/ 66252 h 987468"/>
                <a:gd name="connsiteX39" fmla="*/ 1829 w 1222769"/>
                <a:gd name="connsiteY39" fmla="*/ 131347 h 987468"/>
                <a:gd name="connsiteX40" fmla="*/ 35823 w 1222769"/>
                <a:gd name="connsiteY40" fmla="*/ 225139 h 987468"/>
                <a:gd name="connsiteX41" fmla="*/ 49362 w 1222769"/>
                <a:gd name="connsiteY41" fmla="*/ 249702 h 987468"/>
                <a:gd name="connsiteX42" fmla="*/ 77280 w 1222769"/>
                <a:gd name="connsiteY42" fmla="*/ 292759 h 987468"/>
                <a:gd name="connsiteX43" fmla="*/ 103572 w 1222769"/>
                <a:gd name="connsiteY43" fmla="*/ 328636 h 987468"/>
                <a:gd name="connsiteX44" fmla="*/ 932217 w 1222769"/>
                <a:gd name="connsiteY44" fmla="*/ 965136 h 987468"/>
                <a:gd name="connsiteX45" fmla="*/ 933372 w 1222769"/>
                <a:gd name="connsiteY45" fmla="*/ 965590 h 987468"/>
                <a:gd name="connsiteX46" fmla="*/ 946603 w 1222769"/>
                <a:gd name="connsiteY46" fmla="*/ 969980 h 987468"/>
                <a:gd name="connsiteX47" fmla="*/ 959082 w 1222769"/>
                <a:gd name="connsiteY47" fmla="*/ 973532 h 987468"/>
                <a:gd name="connsiteX48" fmla="*/ 1007377 w 1222769"/>
                <a:gd name="connsiteY48" fmla="*/ 983819 h 987468"/>
                <a:gd name="connsiteX49" fmla="*/ 1038042 w 1222769"/>
                <a:gd name="connsiteY49" fmla="*/ 986943 h 987468"/>
                <a:gd name="connsiteX50" fmla="*/ 1124148 w 1222769"/>
                <a:gd name="connsiteY50" fmla="*/ 976664 h 987468"/>
                <a:gd name="connsiteX51" fmla="*/ 1173299 w 1222769"/>
                <a:gd name="connsiteY51" fmla="*/ 947719 h 987468"/>
                <a:gd name="connsiteX52" fmla="*/ 1182115 w 1222769"/>
                <a:gd name="connsiteY52" fmla="*/ 938930 h 987468"/>
                <a:gd name="connsiteX53" fmla="*/ 1186060 w 1222769"/>
                <a:gd name="connsiteY53" fmla="*/ 934702 h 987468"/>
                <a:gd name="connsiteX54" fmla="*/ 1188970 w 1222769"/>
                <a:gd name="connsiteY54" fmla="*/ 931210 h 987468"/>
                <a:gd name="connsiteX55" fmla="*/ 1191007 w 1222769"/>
                <a:gd name="connsiteY55" fmla="*/ 928446 h 987468"/>
                <a:gd name="connsiteX56" fmla="*/ 1205496 w 1222769"/>
                <a:gd name="connsiteY56" fmla="*/ 905441 h 987468"/>
                <a:gd name="connsiteX57" fmla="*/ 1220319 w 1222769"/>
                <a:gd name="connsiteY57" fmla="*/ 793436 h 987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1222769" h="987468">
                  <a:moveTo>
                    <a:pt x="1220319" y="793436"/>
                  </a:moveTo>
                  <a:cubicBezTo>
                    <a:pt x="1217427" y="773350"/>
                    <a:pt x="1212446" y="753469"/>
                    <a:pt x="1206095" y="734075"/>
                  </a:cubicBezTo>
                  <a:cubicBezTo>
                    <a:pt x="1187344" y="741153"/>
                    <a:pt x="1167129" y="744850"/>
                    <a:pt x="1146169" y="745988"/>
                  </a:cubicBezTo>
                  <a:cubicBezTo>
                    <a:pt x="1159751" y="790955"/>
                    <a:pt x="1162516" y="834337"/>
                    <a:pt x="1145322" y="867065"/>
                  </a:cubicBezTo>
                  <a:cubicBezTo>
                    <a:pt x="1142480" y="872756"/>
                    <a:pt x="1139143" y="878208"/>
                    <a:pt x="1135137" y="883172"/>
                  </a:cubicBezTo>
                  <a:lnTo>
                    <a:pt x="1133759" y="885157"/>
                  </a:lnTo>
                  <a:cubicBezTo>
                    <a:pt x="1133177" y="886013"/>
                    <a:pt x="1134564" y="884421"/>
                    <a:pt x="1133015" y="886082"/>
                  </a:cubicBezTo>
                  <a:lnTo>
                    <a:pt x="1129069" y="890267"/>
                  </a:lnTo>
                  <a:cubicBezTo>
                    <a:pt x="1126562" y="892843"/>
                    <a:pt x="1123549" y="896651"/>
                    <a:pt x="1121521" y="897790"/>
                  </a:cubicBezTo>
                  <a:cubicBezTo>
                    <a:pt x="1113989" y="904953"/>
                    <a:pt x="1101426" y="911825"/>
                    <a:pt x="1089427" y="916207"/>
                  </a:cubicBezTo>
                  <a:cubicBezTo>
                    <a:pt x="1081202" y="919177"/>
                    <a:pt x="1072113" y="920923"/>
                    <a:pt x="1062716" y="922181"/>
                  </a:cubicBezTo>
                  <a:cubicBezTo>
                    <a:pt x="1043724" y="924663"/>
                    <a:pt x="1022953" y="924141"/>
                    <a:pt x="1001326" y="921000"/>
                  </a:cubicBezTo>
                  <a:cubicBezTo>
                    <a:pt x="998254" y="920512"/>
                    <a:pt x="995164" y="919819"/>
                    <a:pt x="992066" y="919254"/>
                  </a:cubicBezTo>
                  <a:cubicBezTo>
                    <a:pt x="990329" y="918972"/>
                    <a:pt x="988634" y="918561"/>
                    <a:pt x="986931" y="918287"/>
                  </a:cubicBezTo>
                  <a:cubicBezTo>
                    <a:pt x="927236" y="906699"/>
                    <a:pt x="864494" y="880262"/>
                    <a:pt x="803686" y="848835"/>
                  </a:cubicBezTo>
                  <a:cubicBezTo>
                    <a:pt x="817106" y="855853"/>
                    <a:pt x="826143" y="860612"/>
                    <a:pt x="799218" y="846559"/>
                  </a:cubicBezTo>
                  <a:cubicBezTo>
                    <a:pt x="766423" y="829356"/>
                    <a:pt x="780321" y="836614"/>
                    <a:pt x="796026" y="844821"/>
                  </a:cubicBezTo>
                  <a:cubicBezTo>
                    <a:pt x="537775" y="708708"/>
                    <a:pt x="289538" y="501791"/>
                    <a:pt x="123008" y="258081"/>
                  </a:cubicBezTo>
                  <a:cubicBezTo>
                    <a:pt x="119310" y="252432"/>
                    <a:pt x="115553" y="246818"/>
                    <a:pt x="112002" y="241126"/>
                  </a:cubicBezTo>
                  <a:cubicBezTo>
                    <a:pt x="109545" y="237147"/>
                    <a:pt x="106738" y="233321"/>
                    <a:pt x="104316" y="229290"/>
                  </a:cubicBezTo>
                  <a:cubicBezTo>
                    <a:pt x="86044" y="198026"/>
                    <a:pt x="70690" y="165427"/>
                    <a:pt x="66522" y="137612"/>
                  </a:cubicBezTo>
                  <a:cubicBezTo>
                    <a:pt x="64391" y="123790"/>
                    <a:pt x="65298" y="111868"/>
                    <a:pt x="69389" y="102762"/>
                  </a:cubicBezTo>
                  <a:cubicBezTo>
                    <a:pt x="69988" y="100212"/>
                    <a:pt x="71905" y="98577"/>
                    <a:pt x="73027" y="96300"/>
                  </a:cubicBezTo>
                  <a:cubicBezTo>
                    <a:pt x="74344" y="94674"/>
                    <a:pt x="72196" y="96831"/>
                    <a:pt x="73232" y="95778"/>
                  </a:cubicBezTo>
                  <a:lnTo>
                    <a:pt x="75192" y="93579"/>
                  </a:lnTo>
                  <a:lnTo>
                    <a:pt x="79129" y="89180"/>
                  </a:lnTo>
                  <a:cubicBezTo>
                    <a:pt x="81979" y="85645"/>
                    <a:pt x="83784" y="84875"/>
                    <a:pt x="85821" y="83120"/>
                  </a:cubicBezTo>
                  <a:cubicBezTo>
                    <a:pt x="87507" y="81374"/>
                    <a:pt x="89946" y="79757"/>
                    <a:pt x="92711" y="78165"/>
                  </a:cubicBezTo>
                  <a:cubicBezTo>
                    <a:pt x="113140" y="64797"/>
                    <a:pt x="142478" y="61416"/>
                    <a:pt x="174273" y="64797"/>
                  </a:cubicBezTo>
                  <a:cubicBezTo>
                    <a:pt x="179314" y="65327"/>
                    <a:pt x="184500" y="66294"/>
                    <a:pt x="189618" y="67065"/>
                  </a:cubicBezTo>
                  <a:cubicBezTo>
                    <a:pt x="184560" y="53328"/>
                    <a:pt x="180315" y="39096"/>
                    <a:pt x="178278" y="23896"/>
                  </a:cubicBezTo>
                  <a:cubicBezTo>
                    <a:pt x="177422" y="17143"/>
                    <a:pt x="177448" y="10305"/>
                    <a:pt x="177867" y="3476"/>
                  </a:cubicBezTo>
                  <a:cubicBezTo>
                    <a:pt x="173597" y="2868"/>
                    <a:pt x="169360" y="2021"/>
                    <a:pt x="165081" y="1567"/>
                  </a:cubicBezTo>
                  <a:cubicBezTo>
                    <a:pt x="124950" y="-2661"/>
                    <a:pt x="81902" y="840"/>
                    <a:pt x="48429" y="22347"/>
                  </a:cubicBezTo>
                  <a:cubicBezTo>
                    <a:pt x="40676" y="26575"/>
                    <a:pt x="30576" y="35689"/>
                    <a:pt x="25416" y="41244"/>
                  </a:cubicBezTo>
                  <a:lnTo>
                    <a:pt x="21539" y="45643"/>
                  </a:lnTo>
                  <a:lnTo>
                    <a:pt x="19562" y="47842"/>
                  </a:lnTo>
                  <a:lnTo>
                    <a:pt x="16395" y="52105"/>
                  </a:lnTo>
                  <a:cubicBezTo>
                    <a:pt x="13563" y="56743"/>
                    <a:pt x="10130" y="61005"/>
                    <a:pt x="8299" y="66252"/>
                  </a:cubicBezTo>
                  <a:cubicBezTo>
                    <a:pt x="-773" y="86458"/>
                    <a:pt x="-1518" y="109797"/>
                    <a:pt x="1829" y="131347"/>
                  </a:cubicBezTo>
                  <a:cubicBezTo>
                    <a:pt x="7323" y="165256"/>
                    <a:pt x="20452" y="196040"/>
                    <a:pt x="35823" y="225139"/>
                  </a:cubicBezTo>
                  <a:cubicBezTo>
                    <a:pt x="40196" y="233441"/>
                    <a:pt x="44749" y="241614"/>
                    <a:pt x="49362" y="249702"/>
                  </a:cubicBezTo>
                  <a:cubicBezTo>
                    <a:pt x="58169" y="264465"/>
                    <a:pt x="67660" y="278604"/>
                    <a:pt x="77280" y="292759"/>
                  </a:cubicBezTo>
                  <a:cubicBezTo>
                    <a:pt x="77280" y="292759"/>
                    <a:pt x="97837" y="321156"/>
                    <a:pt x="103572" y="328636"/>
                  </a:cubicBezTo>
                  <a:cubicBezTo>
                    <a:pt x="302966" y="588915"/>
                    <a:pt x="613988" y="860791"/>
                    <a:pt x="932217" y="965136"/>
                  </a:cubicBezTo>
                  <a:lnTo>
                    <a:pt x="933372" y="965590"/>
                  </a:lnTo>
                  <a:cubicBezTo>
                    <a:pt x="938327" y="967301"/>
                    <a:pt x="946603" y="969980"/>
                    <a:pt x="946603" y="969980"/>
                  </a:cubicBezTo>
                  <a:cubicBezTo>
                    <a:pt x="950763" y="971161"/>
                    <a:pt x="954896" y="972445"/>
                    <a:pt x="959082" y="973532"/>
                  </a:cubicBezTo>
                  <a:cubicBezTo>
                    <a:pt x="975060" y="977683"/>
                    <a:pt x="991099" y="981251"/>
                    <a:pt x="1007377" y="983819"/>
                  </a:cubicBezTo>
                  <a:cubicBezTo>
                    <a:pt x="1017527" y="985317"/>
                    <a:pt x="1027729" y="986335"/>
                    <a:pt x="1038042" y="986943"/>
                  </a:cubicBezTo>
                  <a:cubicBezTo>
                    <a:pt x="1067620" y="988689"/>
                    <a:pt x="1097232" y="986292"/>
                    <a:pt x="1124148" y="976664"/>
                  </a:cubicBezTo>
                  <a:cubicBezTo>
                    <a:pt x="1142386" y="969672"/>
                    <a:pt x="1158254" y="961738"/>
                    <a:pt x="1173299" y="947719"/>
                  </a:cubicBezTo>
                  <a:cubicBezTo>
                    <a:pt x="1177561" y="944305"/>
                    <a:pt x="1179230" y="941814"/>
                    <a:pt x="1182115" y="938930"/>
                  </a:cubicBezTo>
                  <a:lnTo>
                    <a:pt x="1186060" y="934702"/>
                  </a:lnTo>
                  <a:cubicBezTo>
                    <a:pt x="1185872" y="934984"/>
                    <a:pt x="1188508" y="931989"/>
                    <a:pt x="1188970" y="931210"/>
                  </a:cubicBezTo>
                  <a:lnTo>
                    <a:pt x="1191007" y="928446"/>
                  </a:lnTo>
                  <a:cubicBezTo>
                    <a:pt x="1196595" y="921377"/>
                    <a:pt x="1201397" y="913614"/>
                    <a:pt x="1205496" y="905441"/>
                  </a:cubicBezTo>
                  <a:cubicBezTo>
                    <a:pt x="1222373" y="872517"/>
                    <a:pt x="1225891" y="832266"/>
                    <a:pt x="1220319" y="793436"/>
                  </a:cubicBezTo>
                </a:path>
              </a:pathLst>
            </a:custGeom>
            <a:solidFill>
              <a:srgbClr val="E4E4E4"/>
            </a:solidFill>
            <a:ln w="8552" cap="flat">
              <a:noFill/>
              <a:prstDash val="solid"/>
              <a:miter/>
            </a:ln>
          </p:spPr>
          <p:txBody>
            <a:bodyPr rtlCol="0" anchor="ctr"/>
            <a:lstStyle/>
            <a:p>
              <a:endParaRPr lang="en-US"/>
            </a:p>
          </p:txBody>
        </p:sp>
        <p:sp>
          <p:nvSpPr>
            <p:cNvPr id="47" name="Figura a mano libera: forma 46">
              <a:extLst>
                <a:ext uri="{FF2B5EF4-FFF2-40B4-BE49-F238E27FC236}">
                  <a16:creationId xmlns:a16="http://schemas.microsoft.com/office/drawing/2014/main" id="{E73F9FBE-BA7D-2F81-3460-0B30DAD14ACA}"/>
                </a:ext>
              </a:extLst>
            </p:cNvPr>
            <p:cNvSpPr/>
            <p:nvPr/>
          </p:nvSpPr>
          <p:spPr>
            <a:xfrm>
              <a:off x="3178733" y="3822921"/>
              <a:ext cx="7659" cy="4005"/>
            </a:xfrm>
            <a:custGeom>
              <a:avLst/>
              <a:gdLst>
                <a:gd name="connsiteX0" fmla="*/ 7660 w 7659"/>
                <a:gd name="connsiteY0" fmla="*/ 4005 h 4005"/>
                <a:gd name="connsiteX1" fmla="*/ 0 w 7659"/>
                <a:gd name="connsiteY1" fmla="*/ 0 h 4005"/>
                <a:gd name="connsiteX2" fmla="*/ 3192 w 7659"/>
                <a:gd name="connsiteY2" fmla="*/ 1720 h 4005"/>
                <a:gd name="connsiteX3" fmla="*/ 7660 w 7659"/>
                <a:gd name="connsiteY3" fmla="*/ 4005 h 4005"/>
              </a:gdLst>
              <a:ahLst/>
              <a:cxnLst>
                <a:cxn ang="0">
                  <a:pos x="connsiteX0" y="connsiteY0"/>
                </a:cxn>
                <a:cxn ang="0">
                  <a:pos x="connsiteX1" y="connsiteY1"/>
                </a:cxn>
                <a:cxn ang="0">
                  <a:pos x="connsiteX2" y="connsiteY2"/>
                </a:cxn>
                <a:cxn ang="0">
                  <a:pos x="connsiteX3" y="connsiteY3"/>
                </a:cxn>
              </a:cxnLst>
              <a:rect l="l" t="t" r="r" b="b"/>
              <a:pathLst>
                <a:path w="7659" h="4005">
                  <a:moveTo>
                    <a:pt x="7660" y="4005"/>
                  </a:moveTo>
                  <a:cubicBezTo>
                    <a:pt x="5178" y="2705"/>
                    <a:pt x="2584" y="1344"/>
                    <a:pt x="0" y="0"/>
                  </a:cubicBezTo>
                  <a:cubicBezTo>
                    <a:pt x="1061" y="556"/>
                    <a:pt x="2122" y="1172"/>
                    <a:pt x="3192" y="1720"/>
                  </a:cubicBezTo>
                  <a:cubicBezTo>
                    <a:pt x="4681" y="2508"/>
                    <a:pt x="6170" y="3235"/>
                    <a:pt x="7660" y="4005"/>
                  </a:cubicBezTo>
                </a:path>
              </a:pathLst>
            </a:custGeom>
            <a:solidFill>
              <a:srgbClr val="ECEAEC"/>
            </a:solidFill>
            <a:ln w="8552" cap="flat">
              <a:noFill/>
              <a:prstDash val="solid"/>
              <a:miter/>
            </a:ln>
          </p:spPr>
          <p:txBody>
            <a:bodyPr rtlCol="0" anchor="ctr"/>
            <a:lstStyle/>
            <a:p>
              <a:endParaRPr lang="en-US"/>
            </a:p>
          </p:txBody>
        </p:sp>
        <p:sp>
          <p:nvSpPr>
            <p:cNvPr id="48" name="Figura a mano libera: forma 47">
              <a:extLst>
                <a:ext uri="{FF2B5EF4-FFF2-40B4-BE49-F238E27FC236}">
                  <a16:creationId xmlns:a16="http://schemas.microsoft.com/office/drawing/2014/main" id="{E9828588-DAC7-C8C7-A9B0-B6077A141B0A}"/>
                </a:ext>
              </a:extLst>
            </p:cNvPr>
            <p:cNvSpPr/>
            <p:nvPr/>
          </p:nvSpPr>
          <p:spPr>
            <a:xfrm>
              <a:off x="3237213" y="3630237"/>
              <a:ext cx="1352" cy="2302"/>
            </a:xfrm>
            <a:custGeom>
              <a:avLst/>
              <a:gdLst>
                <a:gd name="connsiteX0" fmla="*/ 0 w 1352"/>
                <a:gd name="connsiteY0" fmla="*/ 2302 h 2302"/>
                <a:gd name="connsiteX1" fmla="*/ 1352 w 1352"/>
                <a:gd name="connsiteY1" fmla="*/ 0 h 2302"/>
                <a:gd name="connsiteX2" fmla="*/ 0 w 1352"/>
                <a:gd name="connsiteY2" fmla="*/ 2302 h 2302"/>
              </a:gdLst>
              <a:ahLst/>
              <a:cxnLst>
                <a:cxn ang="0">
                  <a:pos x="connsiteX0" y="connsiteY0"/>
                </a:cxn>
                <a:cxn ang="0">
                  <a:pos x="connsiteX1" y="connsiteY1"/>
                </a:cxn>
                <a:cxn ang="0">
                  <a:pos x="connsiteX2" y="connsiteY2"/>
                </a:cxn>
              </a:cxnLst>
              <a:rect l="l" t="t" r="r" b="b"/>
              <a:pathLst>
                <a:path w="1352" h="2302">
                  <a:moveTo>
                    <a:pt x="0" y="2302"/>
                  </a:moveTo>
                  <a:cubicBezTo>
                    <a:pt x="445" y="1532"/>
                    <a:pt x="907" y="770"/>
                    <a:pt x="1352" y="0"/>
                  </a:cubicBezTo>
                  <a:cubicBezTo>
                    <a:pt x="907" y="779"/>
                    <a:pt x="445" y="1532"/>
                    <a:pt x="0" y="2302"/>
                  </a:cubicBezTo>
                </a:path>
              </a:pathLst>
            </a:custGeom>
            <a:solidFill>
              <a:srgbClr val="ED6E0A"/>
            </a:solidFill>
            <a:ln w="8552" cap="flat">
              <a:noFill/>
              <a:prstDash val="solid"/>
              <a:miter/>
            </a:ln>
          </p:spPr>
          <p:txBody>
            <a:bodyPr rtlCol="0" anchor="ctr"/>
            <a:lstStyle/>
            <a:p>
              <a:endParaRPr lang="en-US"/>
            </a:p>
          </p:txBody>
        </p:sp>
        <p:sp>
          <p:nvSpPr>
            <p:cNvPr id="49" name="Figura a mano libera: forma 48">
              <a:extLst>
                <a:ext uri="{FF2B5EF4-FFF2-40B4-BE49-F238E27FC236}">
                  <a16:creationId xmlns:a16="http://schemas.microsoft.com/office/drawing/2014/main" id="{1D79D237-A35F-D1E9-3986-753D6D45D895}"/>
                </a:ext>
              </a:extLst>
            </p:cNvPr>
            <p:cNvSpPr/>
            <p:nvPr/>
          </p:nvSpPr>
          <p:spPr>
            <a:xfrm>
              <a:off x="3238565" y="3606564"/>
              <a:ext cx="13136" cy="23681"/>
            </a:xfrm>
            <a:custGeom>
              <a:avLst/>
              <a:gdLst>
                <a:gd name="connsiteX0" fmla="*/ 0 w 13136"/>
                <a:gd name="connsiteY0" fmla="*/ 23681 h 23681"/>
                <a:gd name="connsiteX1" fmla="*/ 13137 w 13136"/>
                <a:gd name="connsiteY1" fmla="*/ 0 h 23681"/>
                <a:gd name="connsiteX2" fmla="*/ 0 w 13136"/>
                <a:gd name="connsiteY2" fmla="*/ 23681 h 23681"/>
              </a:gdLst>
              <a:ahLst/>
              <a:cxnLst>
                <a:cxn ang="0">
                  <a:pos x="connsiteX0" y="connsiteY0"/>
                </a:cxn>
                <a:cxn ang="0">
                  <a:pos x="connsiteX1" y="connsiteY1"/>
                </a:cxn>
                <a:cxn ang="0">
                  <a:pos x="connsiteX2" y="connsiteY2"/>
                </a:cxn>
              </a:cxnLst>
              <a:rect l="l" t="t" r="r" b="b"/>
              <a:pathLst>
                <a:path w="13136" h="23681">
                  <a:moveTo>
                    <a:pt x="0" y="23681"/>
                  </a:moveTo>
                  <a:cubicBezTo>
                    <a:pt x="4536" y="15842"/>
                    <a:pt x="8935" y="7959"/>
                    <a:pt x="13137" y="0"/>
                  </a:cubicBezTo>
                  <a:cubicBezTo>
                    <a:pt x="8926" y="7959"/>
                    <a:pt x="4536" y="15850"/>
                    <a:pt x="0" y="23681"/>
                  </a:cubicBezTo>
                </a:path>
              </a:pathLst>
            </a:custGeom>
            <a:solidFill>
              <a:srgbClr val="000000"/>
            </a:solidFill>
            <a:ln w="8552" cap="flat">
              <a:noFill/>
              <a:prstDash val="solid"/>
              <a:miter/>
            </a:ln>
          </p:spPr>
          <p:txBody>
            <a:bodyPr rtlCol="0" anchor="ctr"/>
            <a:lstStyle/>
            <a:p>
              <a:endParaRPr lang="en-US"/>
            </a:p>
          </p:txBody>
        </p:sp>
        <p:sp>
          <p:nvSpPr>
            <p:cNvPr id="50" name="Figura a mano libera: forma 49">
              <a:extLst>
                <a:ext uri="{FF2B5EF4-FFF2-40B4-BE49-F238E27FC236}">
                  <a16:creationId xmlns:a16="http://schemas.microsoft.com/office/drawing/2014/main" id="{A32E0005-74D0-5369-48C8-7ECFBE53CB35}"/>
                </a:ext>
              </a:extLst>
            </p:cNvPr>
            <p:cNvSpPr/>
            <p:nvPr/>
          </p:nvSpPr>
          <p:spPr>
            <a:xfrm>
              <a:off x="3223468" y="3607908"/>
              <a:ext cx="284080" cy="137688"/>
            </a:xfrm>
            <a:custGeom>
              <a:avLst/>
              <a:gdLst>
                <a:gd name="connsiteX0" fmla="*/ 196921 w 284080"/>
                <a:gd name="connsiteY0" fmla="*/ 128582 h 137688"/>
                <a:gd name="connsiteX1" fmla="*/ 257523 w 284080"/>
                <a:gd name="connsiteY1" fmla="*/ 137688 h 137688"/>
                <a:gd name="connsiteX2" fmla="*/ 284080 w 284080"/>
                <a:gd name="connsiteY2" fmla="*/ 74005 h 137688"/>
                <a:gd name="connsiteX3" fmla="*/ 278620 w 284080"/>
                <a:gd name="connsiteY3" fmla="*/ 74262 h 137688"/>
                <a:gd name="connsiteX4" fmla="*/ 266133 w 284080"/>
                <a:gd name="connsiteY4" fmla="*/ 74467 h 137688"/>
                <a:gd name="connsiteX5" fmla="*/ 197803 w 284080"/>
                <a:gd name="connsiteY5" fmla="*/ 63855 h 137688"/>
                <a:gd name="connsiteX6" fmla="*/ 148660 w 284080"/>
                <a:gd name="connsiteY6" fmla="*/ 49254 h 137688"/>
                <a:gd name="connsiteX7" fmla="*/ 61527 w 284080"/>
                <a:gd name="connsiteY7" fmla="*/ 15063 h 137688"/>
                <a:gd name="connsiteX8" fmla="*/ 29552 w 284080"/>
                <a:gd name="connsiteY8" fmla="*/ 0 h 137688"/>
                <a:gd name="connsiteX9" fmla="*/ 16133 w 284080"/>
                <a:gd name="connsiteY9" fmla="*/ 24229 h 137688"/>
                <a:gd name="connsiteX10" fmla="*/ 14780 w 284080"/>
                <a:gd name="connsiteY10" fmla="*/ 26523 h 137688"/>
                <a:gd name="connsiteX11" fmla="*/ 0 w 284080"/>
                <a:gd name="connsiteY11" fmla="*/ 49588 h 137688"/>
                <a:gd name="connsiteX12" fmla="*/ 37255 w 284080"/>
                <a:gd name="connsiteY12" fmla="*/ 68048 h 137688"/>
                <a:gd name="connsiteX13" fmla="*/ 108007 w 284080"/>
                <a:gd name="connsiteY13" fmla="*/ 98457 h 137688"/>
                <a:gd name="connsiteX14" fmla="*/ 196921 w 284080"/>
                <a:gd name="connsiteY14" fmla="*/ 128582 h 137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84080" h="137688">
                  <a:moveTo>
                    <a:pt x="196921" y="128582"/>
                  </a:moveTo>
                  <a:cubicBezTo>
                    <a:pt x="212977" y="132451"/>
                    <a:pt x="240364" y="137688"/>
                    <a:pt x="257523" y="137688"/>
                  </a:cubicBezTo>
                  <a:cubicBezTo>
                    <a:pt x="267776" y="119159"/>
                    <a:pt x="276985" y="94391"/>
                    <a:pt x="284080" y="74005"/>
                  </a:cubicBezTo>
                  <a:cubicBezTo>
                    <a:pt x="282257" y="74099"/>
                    <a:pt x="280469" y="74219"/>
                    <a:pt x="278620" y="74262"/>
                  </a:cubicBezTo>
                  <a:cubicBezTo>
                    <a:pt x="273211" y="74407"/>
                    <a:pt x="267417" y="74527"/>
                    <a:pt x="266133" y="74467"/>
                  </a:cubicBezTo>
                  <a:cubicBezTo>
                    <a:pt x="244643" y="73697"/>
                    <a:pt x="221424" y="69871"/>
                    <a:pt x="197803" y="63855"/>
                  </a:cubicBezTo>
                  <a:cubicBezTo>
                    <a:pt x="181661" y="59832"/>
                    <a:pt x="165229" y="54748"/>
                    <a:pt x="148660" y="49254"/>
                  </a:cubicBezTo>
                  <a:cubicBezTo>
                    <a:pt x="120084" y="39797"/>
                    <a:pt x="90968" y="28320"/>
                    <a:pt x="61527" y="15063"/>
                  </a:cubicBezTo>
                  <a:cubicBezTo>
                    <a:pt x="50906" y="10279"/>
                    <a:pt x="40233" y="5221"/>
                    <a:pt x="29552" y="0"/>
                  </a:cubicBezTo>
                  <a:cubicBezTo>
                    <a:pt x="25264" y="8148"/>
                    <a:pt x="20771" y="16218"/>
                    <a:pt x="16133" y="24229"/>
                  </a:cubicBezTo>
                  <a:cubicBezTo>
                    <a:pt x="15688" y="24991"/>
                    <a:pt x="15234" y="25752"/>
                    <a:pt x="14780" y="26523"/>
                  </a:cubicBezTo>
                  <a:cubicBezTo>
                    <a:pt x="10202" y="34362"/>
                    <a:pt x="4921" y="41885"/>
                    <a:pt x="0" y="49588"/>
                  </a:cubicBezTo>
                  <a:cubicBezTo>
                    <a:pt x="12230" y="55827"/>
                    <a:pt x="24999" y="62177"/>
                    <a:pt x="37255" y="68048"/>
                  </a:cubicBezTo>
                  <a:cubicBezTo>
                    <a:pt x="60714" y="79149"/>
                    <a:pt x="84335" y="89299"/>
                    <a:pt x="108007" y="98457"/>
                  </a:cubicBezTo>
                  <a:cubicBezTo>
                    <a:pt x="107999" y="98457"/>
                    <a:pt x="158922" y="119399"/>
                    <a:pt x="196921" y="128582"/>
                  </a:cubicBezTo>
                </a:path>
              </a:pathLst>
            </a:custGeom>
            <a:solidFill>
              <a:srgbClr val="CA5817"/>
            </a:solidFill>
            <a:ln w="8552" cap="flat">
              <a:noFill/>
              <a:prstDash val="solid"/>
              <a:miter/>
            </a:ln>
          </p:spPr>
          <p:txBody>
            <a:bodyPr rtlCol="0" anchor="ctr"/>
            <a:lstStyle/>
            <a:p>
              <a:endParaRPr lang="en-US"/>
            </a:p>
          </p:txBody>
        </p:sp>
        <p:sp>
          <p:nvSpPr>
            <p:cNvPr id="51" name="Figura a mano libera: forma 50">
              <a:extLst>
                <a:ext uri="{FF2B5EF4-FFF2-40B4-BE49-F238E27FC236}">
                  <a16:creationId xmlns:a16="http://schemas.microsoft.com/office/drawing/2014/main" id="{EF7D30DF-7C15-2C38-A49B-BD02E805705A}"/>
                </a:ext>
              </a:extLst>
            </p:cNvPr>
            <p:cNvSpPr/>
            <p:nvPr/>
          </p:nvSpPr>
          <p:spPr>
            <a:xfrm>
              <a:off x="2588483" y="3081598"/>
              <a:ext cx="665315" cy="575905"/>
            </a:xfrm>
            <a:custGeom>
              <a:avLst/>
              <a:gdLst>
                <a:gd name="connsiteX0" fmla="*/ 539609 w 665315"/>
                <a:gd name="connsiteY0" fmla="*/ 457081 h 575905"/>
                <a:gd name="connsiteX1" fmla="*/ 244617 w 665315"/>
                <a:gd name="connsiteY1" fmla="*/ 235657 h 575905"/>
                <a:gd name="connsiteX2" fmla="*/ 109796 w 665315"/>
                <a:gd name="connsiteY2" fmla="*/ 98191 h 575905"/>
                <a:gd name="connsiteX3" fmla="*/ 54064 w 665315"/>
                <a:gd name="connsiteY3" fmla="*/ 22397 h 575905"/>
                <a:gd name="connsiteX4" fmla="*/ 41380 w 665315"/>
                <a:gd name="connsiteY4" fmla="*/ 0 h 575905"/>
                <a:gd name="connsiteX5" fmla="*/ 0 w 665315"/>
                <a:gd name="connsiteY5" fmla="*/ 44812 h 575905"/>
                <a:gd name="connsiteX6" fmla="*/ 63178 w 665315"/>
                <a:gd name="connsiteY6" fmla="*/ 130473 h 575905"/>
                <a:gd name="connsiteX7" fmla="*/ 206969 w 665315"/>
                <a:gd name="connsiteY7" fmla="*/ 277122 h 575905"/>
                <a:gd name="connsiteX8" fmla="*/ 515115 w 665315"/>
                <a:gd name="connsiteY8" fmla="*/ 508465 h 575905"/>
                <a:gd name="connsiteX9" fmla="*/ 634985 w 665315"/>
                <a:gd name="connsiteY9" fmla="*/ 575906 h 575905"/>
                <a:gd name="connsiteX10" fmla="*/ 665316 w 665315"/>
                <a:gd name="connsiteY10" fmla="*/ 526327 h 575905"/>
                <a:gd name="connsiteX11" fmla="*/ 539609 w 665315"/>
                <a:gd name="connsiteY11" fmla="*/ 457081 h 575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65315" h="575905">
                  <a:moveTo>
                    <a:pt x="539609" y="457081"/>
                  </a:moveTo>
                  <a:cubicBezTo>
                    <a:pt x="439947" y="395195"/>
                    <a:pt x="339684" y="321036"/>
                    <a:pt x="244617" y="235657"/>
                  </a:cubicBezTo>
                  <a:cubicBezTo>
                    <a:pt x="197315" y="192924"/>
                    <a:pt x="151039" y="147265"/>
                    <a:pt x="109796" y="98191"/>
                  </a:cubicBezTo>
                  <a:cubicBezTo>
                    <a:pt x="89239" y="73714"/>
                    <a:pt x="69880" y="48347"/>
                    <a:pt x="54064" y="22397"/>
                  </a:cubicBezTo>
                  <a:cubicBezTo>
                    <a:pt x="51933" y="19000"/>
                    <a:pt x="45548" y="7899"/>
                    <a:pt x="41380" y="0"/>
                  </a:cubicBezTo>
                  <a:cubicBezTo>
                    <a:pt x="26985" y="13745"/>
                    <a:pt x="13120" y="29201"/>
                    <a:pt x="0" y="44812"/>
                  </a:cubicBezTo>
                  <a:cubicBezTo>
                    <a:pt x="18195" y="73217"/>
                    <a:pt x="43203" y="106595"/>
                    <a:pt x="63178" y="130473"/>
                  </a:cubicBezTo>
                  <a:cubicBezTo>
                    <a:pt x="108393" y="184186"/>
                    <a:pt x="157261" y="232242"/>
                    <a:pt x="206969" y="277122"/>
                  </a:cubicBezTo>
                  <a:cubicBezTo>
                    <a:pt x="306683" y="366652"/>
                    <a:pt x="410488" y="443455"/>
                    <a:pt x="515115" y="508465"/>
                  </a:cubicBezTo>
                  <a:cubicBezTo>
                    <a:pt x="555289" y="533413"/>
                    <a:pt x="594324" y="555160"/>
                    <a:pt x="634985" y="575906"/>
                  </a:cubicBezTo>
                  <a:cubicBezTo>
                    <a:pt x="645401" y="559585"/>
                    <a:pt x="656415" y="543247"/>
                    <a:pt x="665316" y="526327"/>
                  </a:cubicBezTo>
                  <a:cubicBezTo>
                    <a:pt x="623465" y="505907"/>
                    <a:pt x="581443" y="483124"/>
                    <a:pt x="539609" y="457081"/>
                  </a:cubicBezTo>
                </a:path>
              </a:pathLst>
            </a:custGeom>
            <a:solidFill>
              <a:srgbClr val="F26B0F"/>
            </a:solidFill>
            <a:ln w="8552" cap="flat">
              <a:noFill/>
              <a:prstDash val="solid"/>
              <a:miter/>
            </a:ln>
          </p:spPr>
          <p:txBody>
            <a:bodyPr rtlCol="0" anchor="ctr"/>
            <a:lstStyle/>
            <a:p>
              <a:endParaRPr lang="en-US"/>
            </a:p>
          </p:txBody>
        </p:sp>
        <p:sp>
          <p:nvSpPr>
            <p:cNvPr id="52" name="Figura a mano libera: forma 51">
              <a:extLst>
                <a:ext uri="{FF2B5EF4-FFF2-40B4-BE49-F238E27FC236}">
                  <a16:creationId xmlns:a16="http://schemas.microsoft.com/office/drawing/2014/main" id="{E7A84111-8D05-0953-BF7C-E7023188CC31}"/>
                </a:ext>
              </a:extLst>
            </p:cNvPr>
            <p:cNvSpPr/>
            <p:nvPr/>
          </p:nvSpPr>
          <p:spPr>
            <a:xfrm>
              <a:off x="2560287" y="2898987"/>
              <a:ext cx="1141021" cy="825304"/>
            </a:xfrm>
            <a:custGeom>
              <a:avLst/>
              <a:gdLst>
                <a:gd name="connsiteX0" fmla="*/ 810566 w 1141021"/>
                <a:gd name="connsiteY0" fmla="*/ 25135 h 825304"/>
                <a:gd name="connsiteX1" fmla="*/ 1042252 w 1141021"/>
                <a:gd name="connsiteY1" fmla="*/ 730265 h 825304"/>
                <a:gd name="connsiteX2" fmla="*/ 1005673 w 1141021"/>
                <a:gd name="connsiteY2" fmla="*/ 756206 h 825304"/>
                <a:gd name="connsiteX3" fmla="*/ 1000812 w 1141021"/>
                <a:gd name="connsiteY3" fmla="*/ 758234 h 825304"/>
                <a:gd name="connsiteX4" fmla="*/ 957147 w 1141021"/>
                <a:gd name="connsiteY4" fmla="*/ 764893 h 825304"/>
                <a:gd name="connsiteX5" fmla="*/ 944660 w 1141021"/>
                <a:gd name="connsiteY5" fmla="*/ 765098 h 825304"/>
                <a:gd name="connsiteX6" fmla="*/ 876338 w 1141021"/>
                <a:gd name="connsiteY6" fmla="*/ 754485 h 825304"/>
                <a:gd name="connsiteX7" fmla="*/ 827195 w 1141021"/>
                <a:gd name="connsiteY7" fmla="*/ 739885 h 825304"/>
                <a:gd name="connsiteX8" fmla="*/ 740062 w 1141021"/>
                <a:gd name="connsiteY8" fmla="*/ 705694 h 825304"/>
                <a:gd name="connsiteX9" fmla="*/ 582202 w 1141021"/>
                <a:gd name="connsiteY9" fmla="*/ 620649 h 825304"/>
                <a:gd name="connsiteX10" fmla="*/ 287209 w 1141021"/>
                <a:gd name="connsiteY10" fmla="*/ 399225 h 825304"/>
                <a:gd name="connsiteX11" fmla="*/ 152380 w 1141021"/>
                <a:gd name="connsiteY11" fmla="*/ 261759 h 825304"/>
                <a:gd name="connsiteX12" fmla="*/ 96656 w 1141021"/>
                <a:gd name="connsiteY12" fmla="*/ 185965 h 825304"/>
                <a:gd name="connsiteX13" fmla="*/ 78024 w 1141021"/>
                <a:gd name="connsiteY13" fmla="*/ 151355 h 825304"/>
                <a:gd name="connsiteX14" fmla="*/ 65717 w 1141021"/>
                <a:gd name="connsiteY14" fmla="*/ 111567 h 825304"/>
                <a:gd name="connsiteX15" fmla="*/ 65794 w 1141021"/>
                <a:gd name="connsiteY15" fmla="*/ 97343 h 825304"/>
                <a:gd name="connsiteX16" fmla="*/ 69774 w 1141021"/>
                <a:gd name="connsiteY16" fmla="*/ 84976 h 825304"/>
                <a:gd name="connsiteX17" fmla="*/ 72401 w 1141021"/>
                <a:gd name="connsiteY17" fmla="*/ 80911 h 825304"/>
                <a:gd name="connsiteX18" fmla="*/ 79137 w 1141021"/>
                <a:gd name="connsiteY18" fmla="*/ 73961 h 825304"/>
                <a:gd name="connsiteX19" fmla="*/ 83159 w 1141021"/>
                <a:gd name="connsiteY19" fmla="*/ 71274 h 825304"/>
                <a:gd name="connsiteX20" fmla="*/ 89295 w 1141021"/>
                <a:gd name="connsiteY20" fmla="*/ 68141 h 825304"/>
                <a:gd name="connsiteX21" fmla="*/ 162607 w 1141021"/>
                <a:gd name="connsiteY21" fmla="*/ 70384 h 825304"/>
                <a:gd name="connsiteX22" fmla="*/ 206101 w 1141021"/>
                <a:gd name="connsiteY22" fmla="*/ 84651 h 825304"/>
                <a:gd name="connsiteX23" fmla="*/ 280679 w 1141021"/>
                <a:gd name="connsiteY23" fmla="*/ 55098 h 825304"/>
                <a:gd name="connsiteX24" fmla="*/ 164148 w 1141021"/>
                <a:gd name="connsiteY24" fmla="*/ 9071 h 825304"/>
                <a:gd name="connsiteX25" fmla="*/ 52229 w 1141021"/>
                <a:gd name="connsiteY25" fmla="*/ 8583 h 825304"/>
                <a:gd name="connsiteX26" fmla="*/ 39528 w 1141021"/>
                <a:gd name="connsiteY26" fmla="*/ 15045 h 825304"/>
                <a:gd name="connsiteX27" fmla="*/ 26879 w 1141021"/>
                <a:gd name="connsiteY27" fmla="*/ 24562 h 825304"/>
                <a:gd name="connsiteX28" fmla="*/ 19321 w 1141021"/>
                <a:gd name="connsiteY28" fmla="*/ 32290 h 825304"/>
                <a:gd name="connsiteX29" fmla="*/ 16275 w 1141021"/>
                <a:gd name="connsiteY29" fmla="*/ 36064 h 825304"/>
                <a:gd name="connsiteX30" fmla="*/ 14212 w 1141021"/>
                <a:gd name="connsiteY30" fmla="*/ 39077 h 825304"/>
                <a:gd name="connsiteX31" fmla="*/ 10369 w 1141021"/>
                <a:gd name="connsiteY31" fmla="*/ 45179 h 825304"/>
                <a:gd name="connsiteX32" fmla="*/ 288 w 1141021"/>
                <a:gd name="connsiteY32" fmla="*/ 82580 h 825304"/>
                <a:gd name="connsiteX33" fmla="*/ 698 w 1141021"/>
                <a:gd name="connsiteY33" fmla="*/ 102991 h 825304"/>
                <a:gd name="connsiteX34" fmla="*/ 12038 w 1141021"/>
                <a:gd name="connsiteY34" fmla="*/ 146169 h 825304"/>
                <a:gd name="connsiteX35" fmla="*/ 38552 w 1141021"/>
                <a:gd name="connsiteY35" fmla="*/ 200643 h 825304"/>
                <a:gd name="connsiteX36" fmla="*/ 105770 w 1141021"/>
                <a:gd name="connsiteY36" fmla="*/ 294042 h 825304"/>
                <a:gd name="connsiteX37" fmla="*/ 249561 w 1141021"/>
                <a:gd name="connsiteY37" fmla="*/ 440690 h 825304"/>
                <a:gd name="connsiteX38" fmla="*/ 557707 w 1141021"/>
                <a:gd name="connsiteY38" fmla="*/ 672033 h 825304"/>
                <a:gd name="connsiteX39" fmla="*/ 715790 w 1141021"/>
                <a:gd name="connsiteY39" fmla="*/ 758679 h 825304"/>
                <a:gd name="connsiteX40" fmla="*/ 786543 w 1141021"/>
                <a:gd name="connsiteY40" fmla="*/ 789087 h 825304"/>
                <a:gd name="connsiteX41" fmla="*/ 861215 w 1141021"/>
                <a:gd name="connsiteY41" fmla="*/ 812794 h 825304"/>
                <a:gd name="connsiteX42" fmla="*/ 941074 w 1141021"/>
                <a:gd name="connsiteY42" fmla="*/ 825127 h 825304"/>
                <a:gd name="connsiteX43" fmla="*/ 970695 w 1141021"/>
                <a:gd name="connsiteY43" fmla="*/ 825067 h 825304"/>
                <a:gd name="connsiteX44" fmla="*/ 1028515 w 1141021"/>
                <a:gd name="connsiteY44" fmla="*/ 813154 h 825304"/>
                <a:gd name="connsiteX45" fmla="*/ 1029611 w 1141021"/>
                <a:gd name="connsiteY45" fmla="*/ 812691 h 825304"/>
                <a:gd name="connsiteX46" fmla="*/ 1088673 w 1141021"/>
                <a:gd name="connsiteY46" fmla="*/ 767931 h 825304"/>
                <a:gd name="connsiteX47" fmla="*/ 813442 w 1141021"/>
                <a:gd name="connsiteY47" fmla="*/ 16953 h 825304"/>
                <a:gd name="connsiteX48" fmla="*/ 799740 w 1141021"/>
                <a:gd name="connsiteY48" fmla="*/ 10235 h 825304"/>
                <a:gd name="connsiteX49" fmla="*/ 810566 w 1141021"/>
                <a:gd name="connsiteY49" fmla="*/ 25135 h 825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1141021" h="825304">
                  <a:moveTo>
                    <a:pt x="810566" y="25135"/>
                  </a:moveTo>
                  <a:cubicBezTo>
                    <a:pt x="939396" y="150054"/>
                    <a:pt x="1213669" y="522663"/>
                    <a:pt x="1042252" y="730265"/>
                  </a:cubicBezTo>
                  <a:cubicBezTo>
                    <a:pt x="1032281" y="742384"/>
                    <a:pt x="1020248" y="750309"/>
                    <a:pt x="1005673" y="756206"/>
                  </a:cubicBezTo>
                  <a:cubicBezTo>
                    <a:pt x="1004056" y="756839"/>
                    <a:pt x="1002481" y="757669"/>
                    <a:pt x="1000812" y="758234"/>
                  </a:cubicBezTo>
                  <a:cubicBezTo>
                    <a:pt x="987760" y="762736"/>
                    <a:pt x="972886" y="764576"/>
                    <a:pt x="957147" y="764893"/>
                  </a:cubicBezTo>
                  <a:cubicBezTo>
                    <a:pt x="951738" y="765029"/>
                    <a:pt x="945952" y="765158"/>
                    <a:pt x="944660" y="765098"/>
                  </a:cubicBezTo>
                  <a:cubicBezTo>
                    <a:pt x="923170" y="764319"/>
                    <a:pt x="899959" y="760502"/>
                    <a:pt x="876338" y="754485"/>
                  </a:cubicBezTo>
                  <a:cubicBezTo>
                    <a:pt x="860188" y="750463"/>
                    <a:pt x="843765" y="745379"/>
                    <a:pt x="827195" y="739885"/>
                  </a:cubicBezTo>
                  <a:cubicBezTo>
                    <a:pt x="798619" y="730428"/>
                    <a:pt x="769503" y="718951"/>
                    <a:pt x="740062" y="705694"/>
                  </a:cubicBezTo>
                  <a:cubicBezTo>
                    <a:pt x="687830" y="682158"/>
                    <a:pt x="634716" y="653333"/>
                    <a:pt x="582202" y="620649"/>
                  </a:cubicBezTo>
                  <a:cubicBezTo>
                    <a:pt x="482539" y="558763"/>
                    <a:pt x="382277" y="484595"/>
                    <a:pt x="287209" y="399225"/>
                  </a:cubicBezTo>
                  <a:cubicBezTo>
                    <a:pt x="239907" y="356492"/>
                    <a:pt x="193631" y="310833"/>
                    <a:pt x="152380" y="261759"/>
                  </a:cubicBezTo>
                  <a:cubicBezTo>
                    <a:pt x="131831" y="237282"/>
                    <a:pt x="112472" y="211915"/>
                    <a:pt x="96656" y="185965"/>
                  </a:cubicBezTo>
                  <a:cubicBezTo>
                    <a:pt x="92847" y="179889"/>
                    <a:pt x="81370" y="157654"/>
                    <a:pt x="78024" y="151355"/>
                  </a:cubicBezTo>
                  <a:cubicBezTo>
                    <a:pt x="71665" y="137251"/>
                    <a:pt x="67215" y="123609"/>
                    <a:pt x="65717" y="111567"/>
                  </a:cubicBezTo>
                  <a:cubicBezTo>
                    <a:pt x="65066" y="106321"/>
                    <a:pt x="65169" y="101613"/>
                    <a:pt x="65794" y="97343"/>
                  </a:cubicBezTo>
                  <a:cubicBezTo>
                    <a:pt x="66470" y="92747"/>
                    <a:pt x="67754" y="88639"/>
                    <a:pt x="69774" y="84976"/>
                  </a:cubicBezTo>
                  <a:lnTo>
                    <a:pt x="72401" y="80911"/>
                  </a:lnTo>
                  <a:cubicBezTo>
                    <a:pt x="74592" y="78677"/>
                    <a:pt x="77348" y="75339"/>
                    <a:pt x="79137" y="73961"/>
                  </a:cubicBezTo>
                  <a:cubicBezTo>
                    <a:pt x="80634" y="73277"/>
                    <a:pt x="81670" y="72335"/>
                    <a:pt x="83159" y="71274"/>
                  </a:cubicBezTo>
                  <a:lnTo>
                    <a:pt x="89295" y="68141"/>
                  </a:lnTo>
                  <a:cubicBezTo>
                    <a:pt x="106815" y="60901"/>
                    <a:pt x="134107" y="62861"/>
                    <a:pt x="162607" y="70384"/>
                  </a:cubicBezTo>
                  <a:cubicBezTo>
                    <a:pt x="177892" y="74449"/>
                    <a:pt x="190371" y="78429"/>
                    <a:pt x="206101" y="84651"/>
                  </a:cubicBezTo>
                  <a:cubicBezTo>
                    <a:pt x="230441" y="73028"/>
                    <a:pt x="255107" y="62827"/>
                    <a:pt x="280679" y="55098"/>
                  </a:cubicBezTo>
                  <a:cubicBezTo>
                    <a:pt x="242303" y="35423"/>
                    <a:pt x="206118" y="20497"/>
                    <a:pt x="164148" y="9071"/>
                  </a:cubicBezTo>
                  <a:cubicBezTo>
                    <a:pt x="128467" y="128"/>
                    <a:pt x="88465" y="-5607"/>
                    <a:pt x="52229" y="8583"/>
                  </a:cubicBezTo>
                  <a:lnTo>
                    <a:pt x="39528" y="15045"/>
                  </a:lnTo>
                  <a:cubicBezTo>
                    <a:pt x="35240" y="17775"/>
                    <a:pt x="30927" y="21224"/>
                    <a:pt x="26879" y="24562"/>
                  </a:cubicBezTo>
                  <a:cubicBezTo>
                    <a:pt x="23472" y="27609"/>
                    <a:pt x="21923" y="29723"/>
                    <a:pt x="19321" y="32290"/>
                  </a:cubicBezTo>
                  <a:cubicBezTo>
                    <a:pt x="19869" y="31640"/>
                    <a:pt x="16677" y="35251"/>
                    <a:pt x="16275" y="36064"/>
                  </a:cubicBezTo>
                  <a:lnTo>
                    <a:pt x="14212" y="39077"/>
                  </a:lnTo>
                  <a:lnTo>
                    <a:pt x="10369" y="45179"/>
                  </a:lnTo>
                  <a:cubicBezTo>
                    <a:pt x="4053" y="56399"/>
                    <a:pt x="1066" y="69408"/>
                    <a:pt x="288" y="82580"/>
                  </a:cubicBezTo>
                  <a:cubicBezTo>
                    <a:pt x="-140" y="89409"/>
                    <a:pt x="-158" y="96247"/>
                    <a:pt x="698" y="102991"/>
                  </a:cubicBezTo>
                  <a:cubicBezTo>
                    <a:pt x="2727" y="118191"/>
                    <a:pt x="6980" y="132424"/>
                    <a:pt x="12038" y="146169"/>
                  </a:cubicBezTo>
                  <a:cubicBezTo>
                    <a:pt x="19210" y="165545"/>
                    <a:pt x="28582" y="183561"/>
                    <a:pt x="38552" y="200643"/>
                  </a:cubicBezTo>
                  <a:cubicBezTo>
                    <a:pt x="56859" y="229357"/>
                    <a:pt x="85513" y="269830"/>
                    <a:pt x="105770" y="294042"/>
                  </a:cubicBezTo>
                  <a:cubicBezTo>
                    <a:pt x="150976" y="347754"/>
                    <a:pt x="199853" y="395810"/>
                    <a:pt x="249561" y="440690"/>
                  </a:cubicBezTo>
                  <a:cubicBezTo>
                    <a:pt x="349275" y="530220"/>
                    <a:pt x="453080" y="607024"/>
                    <a:pt x="557707" y="672033"/>
                  </a:cubicBezTo>
                  <a:cubicBezTo>
                    <a:pt x="609965" y="704479"/>
                    <a:pt x="662814" y="733303"/>
                    <a:pt x="715790" y="758679"/>
                  </a:cubicBezTo>
                  <a:cubicBezTo>
                    <a:pt x="739249" y="769780"/>
                    <a:pt x="762870" y="779930"/>
                    <a:pt x="786543" y="789087"/>
                  </a:cubicBezTo>
                  <a:cubicBezTo>
                    <a:pt x="811302" y="798681"/>
                    <a:pt x="836070" y="807128"/>
                    <a:pt x="861215" y="812794"/>
                  </a:cubicBezTo>
                  <a:cubicBezTo>
                    <a:pt x="916828" y="825306"/>
                    <a:pt x="941074" y="825127"/>
                    <a:pt x="941074" y="825127"/>
                  </a:cubicBezTo>
                  <a:cubicBezTo>
                    <a:pt x="941074" y="825127"/>
                    <a:pt x="963531" y="825563"/>
                    <a:pt x="970695" y="825067"/>
                  </a:cubicBezTo>
                  <a:cubicBezTo>
                    <a:pt x="991629" y="823612"/>
                    <a:pt x="1009764" y="820231"/>
                    <a:pt x="1028515" y="813154"/>
                  </a:cubicBezTo>
                  <a:lnTo>
                    <a:pt x="1029611" y="812691"/>
                  </a:lnTo>
                  <a:cubicBezTo>
                    <a:pt x="1053558" y="802883"/>
                    <a:pt x="1073559" y="788839"/>
                    <a:pt x="1088673" y="767931"/>
                  </a:cubicBezTo>
                  <a:cubicBezTo>
                    <a:pt x="1260304" y="528594"/>
                    <a:pt x="968033" y="152973"/>
                    <a:pt x="813442" y="16953"/>
                  </a:cubicBezTo>
                  <a:cubicBezTo>
                    <a:pt x="813442" y="16953"/>
                    <a:pt x="802675" y="6889"/>
                    <a:pt x="799740" y="10235"/>
                  </a:cubicBezTo>
                  <a:cubicBezTo>
                    <a:pt x="797112" y="13231"/>
                    <a:pt x="809924" y="24510"/>
                    <a:pt x="810566" y="25135"/>
                  </a:cubicBezTo>
                </a:path>
              </a:pathLst>
            </a:custGeom>
            <a:solidFill>
              <a:srgbClr val="E4E4E4"/>
            </a:solidFill>
            <a:ln w="8552" cap="flat">
              <a:noFill/>
              <a:prstDash val="solid"/>
              <a:miter/>
            </a:ln>
          </p:spPr>
          <p:txBody>
            <a:bodyPr rtlCol="0" anchor="ctr"/>
            <a:lstStyle/>
            <a:p>
              <a:endParaRPr lang="en-US"/>
            </a:p>
          </p:txBody>
        </p:sp>
        <p:sp>
          <p:nvSpPr>
            <p:cNvPr id="53" name="Figura a mano libera: forma 52">
              <a:extLst>
                <a:ext uri="{FF2B5EF4-FFF2-40B4-BE49-F238E27FC236}">
                  <a16:creationId xmlns:a16="http://schemas.microsoft.com/office/drawing/2014/main" id="{5C194CEA-F247-1E13-9E90-2CF9397BC4D2}"/>
                </a:ext>
              </a:extLst>
            </p:cNvPr>
            <p:cNvSpPr/>
            <p:nvPr/>
          </p:nvSpPr>
          <p:spPr>
            <a:xfrm>
              <a:off x="3374773" y="3802330"/>
              <a:ext cx="75913" cy="99508"/>
            </a:xfrm>
            <a:custGeom>
              <a:avLst/>
              <a:gdLst>
                <a:gd name="connsiteX0" fmla="*/ 73183 w 75913"/>
                <a:gd name="connsiteY0" fmla="*/ 0 h 99508"/>
                <a:gd name="connsiteX1" fmla="*/ 47799 w 75913"/>
                <a:gd name="connsiteY1" fmla="*/ 34157 h 99508"/>
                <a:gd name="connsiteX2" fmla="*/ 2705 w 75913"/>
                <a:gd name="connsiteY2" fmla="*/ 86081 h 99508"/>
                <a:gd name="connsiteX3" fmla="*/ 0 w 75913"/>
                <a:gd name="connsiteY3" fmla="*/ 95007 h 99508"/>
                <a:gd name="connsiteX4" fmla="*/ 9252 w 75913"/>
                <a:gd name="connsiteY4" fmla="*/ 96770 h 99508"/>
                <a:gd name="connsiteX5" fmla="*/ 70650 w 75913"/>
                <a:gd name="connsiteY5" fmla="*/ 97951 h 99508"/>
                <a:gd name="connsiteX6" fmla="*/ 75913 w 75913"/>
                <a:gd name="connsiteY6" fmla="*/ 49322 h 99508"/>
                <a:gd name="connsiteX7" fmla="*/ 73183 w 75913"/>
                <a:gd name="connsiteY7" fmla="*/ 0 h 99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913" h="99508">
                  <a:moveTo>
                    <a:pt x="73183" y="0"/>
                  </a:moveTo>
                  <a:cubicBezTo>
                    <a:pt x="65643" y="11554"/>
                    <a:pt x="56280" y="22979"/>
                    <a:pt x="47799" y="34157"/>
                  </a:cubicBezTo>
                  <a:cubicBezTo>
                    <a:pt x="33669" y="52643"/>
                    <a:pt x="18520" y="69940"/>
                    <a:pt x="2705" y="86081"/>
                  </a:cubicBezTo>
                  <a:cubicBezTo>
                    <a:pt x="1772" y="89042"/>
                    <a:pt x="1044" y="92132"/>
                    <a:pt x="0" y="95007"/>
                  </a:cubicBezTo>
                  <a:cubicBezTo>
                    <a:pt x="3090" y="95589"/>
                    <a:pt x="6188" y="96265"/>
                    <a:pt x="9252" y="96770"/>
                  </a:cubicBezTo>
                  <a:cubicBezTo>
                    <a:pt x="30887" y="99894"/>
                    <a:pt x="51659" y="100425"/>
                    <a:pt x="70650" y="97951"/>
                  </a:cubicBezTo>
                  <a:cubicBezTo>
                    <a:pt x="73868" y="82255"/>
                    <a:pt x="75759" y="65943"/>
                    <a:pt x="75913" y="49322"/>
                  </a:cubicBezTo>
                  <a:cubicBezTo>
                    <a:pt x="75853" y="32984"/>
                    <a:pt x="75759" y="16509"/>
                    <a:pt x="73183" y="0"/>
                  </a:cubicBezTo>
                </a:path>
              </a:pathLst>
            </a:custGeom>
            <a:solidFill>
              <a:srgbClr val="E4E4E4"/>
            </a:solidFill>
            <a:ln w="8552" cap="flat">
              <a:noFill/>
              <a:prstDash val="solid"/>
              <a:miter/>
            </a:ln>
          </p:spPr>
          <p:txBody>
            <a:bodyPr rtlCol="0" anchor="ctr"/>
            <a:lstStyle/>
            <a:p>
              <a:endParaRPr lang="en-US"/>
            </a:p>
          </p:txBody>
        </p:sp>
      </p:grpSp>
    </p:spTree>
    <p:extLst>
      <p:ext uri="{BB962C8B-B14F-4D97-AF65-F5344CB8AC3E}">
        <p14:creationId xmlns:p14="http://schemas.microsoft.com/office/powerpoint/2010/main" val="32544724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iapositiva_boxDX2">
    <p:spTree>
      <p:nvGrpSpPr>
        <p:cNvPr id="1" name=""/>
        <p:cNvGrpSpPr/>
        <p:nvPr/>
      </p:nvGrpSpPr>
      <p:grpSpPr>
        <a:xfrm>
          <a:off x="0" y="0"/>
          <a:ext cx="0" cy="0"/>
          <a:chOff x="0" y="0"/>
          <a:chExt cx="0" cy="0"/>
        </a:xfrm>
      </p:grpSpPr>
      <p:sp>
        <p:nvSpPr>
          <p:cNvPr id="2" name="Titolo 1"/>
          <p:cNvSpPr>
            <a:spLocks noGrp="1"/>
          </p:cNvSpPr>
          <p:nvPr>
            <p:ph type="ctrTitle"/>
          </p:nvPr>
        </p:nvSpPr>
        <p:spPr>
          <a:xfrm>
            <a:off x="505582" y="218408"/>
            <a:ext cx="8420100" cy="626535"/>
          </a:xfrm>
          <a:prstGeom prst="rect">
            <a:avLst/>
          </a:prstGeom>
        </p:spPr>
        <p:txBody>
          <a:bodyPr>
            <a:normAutofit/>
          </a:bodyPr>
          <a:lstStyle>
            <a:lvl1pPr algn="l">
              <a:defRPr sz="2800">
                <a:solidFill>
                  <a:schemeClr val="accent3"/>
                </a:solidFill>
              </a:defRPr>
            </a:lvl1pPr>
          </a:lstStyle>
          <a:p>
            <a:r>
              <a:rPr lang="it-IT" dirty="0"/>
              <a:t>Fare clic per modificare stile</a:t>
            </a:r>
          </a:p>
        </p:txBody>
      </p:sp>
      <p:sp>
        <p:nvSpPr>
          <p:cNvPr id="6" name="Segnaposto numero diapositiva 5"/>
          <p:cNvSpPr>
            <a:spLocks noGrp="1"/>
          </p:cNvSpPr>
          <p:nvPr>
            <p:ph type="sldNum" sz="quarter" idx="12"/>
          </p:nvPr>
        </p:nvSpPr>
        <p:spPr>
          <a:xfrm>
            <a:off x="7025924" y="6324677"/>
            <a:ext cx="2311400" cy="365125"/>
          </a:xfrm>
          <a:prstGeom prst="rect">
            <a:avLst/>
          </a:prstGeom>
        </p:spPr>
        <p:txBody>
          <a:bodyPr/>
          <a:lstStyle>
            <a:lvl1pPr algn="r">
              <a:defRPr sz="1400" b="1">
                <a:solidFill>
                  <a:srgbClr val="CA5817"/>
                </a:solidFill>
              </a:defRPr>
            </a:lvl1pPr>
          </a:lstStyle>
          <a:p>
            <a:fld id="{CEC07F19-866A-D549-94C6-C4D9AC2AB9CF}" type="slidenum">
              <a:rPr lang="it-IT" smtClean="0"/>
              <a:pPr/>
              <a:t>‹N›</a:t>
            </a:fld>
            <a:endParaRPr lang="it-IT" dirty="0"/>
          </a:p>
        </p:txBody>
      </p:sp>
      <p:sp>
        <p:nvSpPr>
          <p:cNvPr id="8" name="CasellaDiTesto 7"/>
          <p:cNvSpPr txBox="1"/>
          <p:nvPr userDrawn="1"/>
        </p:nvSpPr>
        <p:spPr>
          <a:xfrm>
            <a:off x="6197603" y="6356351"/>
            <a:ext cx="2679700" cy="261610"/>
          </a:xfrm>
          <a:prstGeom prst="rect">
            <a:avLst/>
          </a:prstGeom>
          <a:noFill/>
        </p:spPr>
        <p:txBody>
          <a:bodyPr wrap="square" rtlCol="0">
            <a:spAutoFit/>
          </a:bodyPr>
          <a:lstStyle/>
          <a:p>
            <a:pPr algn="r"/>
            <a:r>
              <a:rPr lang="it-IT" sz="1100" dirty="0">
                <a:solidFill>
                  <a:schemeClr val="bg1">
                    <a:lumMod val="50000"/>
                  </a:schemeClr>
                </a:solidFill>
              </a:rPr>
              <a:t>Tutti i diritti riservati</a:t>
            </a:r>
          </a:p>
        </p:txBody>
      </p:sp>
      <p:sp>
        <p:nvSpPr>
          <p:cNvPr id="10" name="CasellaDiTesto 9"/>
          <p:cNvSpPr txBox="1"/>
          <p:nvPr userDrawn="1"/>
        </p:nvSpPr>
        <p:spPr>
          <a:xfrm>
            <a:off x="1974851" y="6356351"/>
            <a:ext cx="4222750" cy="261610"/>
          </a:xfrm>
          <a:prstGeom prst="rect">
            <a:avLst/>
          </a:prstGeom>
          <a:noFill/>
        </p:spPr>
        <p:txBody>
          <a:bodyPr wrap="square" rtlCol="0">
            <a:spAutoFit/>
          </a:bodyPr>
          <a:lstStyle/>
          <a:p>
            <a:pPr algn="l"/>
            <a:r>
              <a:rPr lang="it-IT" sz="1100" b="1" dirty="0">
                <a:solidFill>
                  <a:srgbClr val="7F7F7F"/>
                </a:solidFill>
              </a:rPr>
              <a:t>I Valori degli Italiani 1997-2022</a:t>
            </a:r>
            <a:endParaRPr lang="it-IT" sz="1100" b="0" dirty="0">
              <a:solidFill>
                <a:srgbClr val="7F7F7F"/>
              </a:solidFill>
            </a:endParaRPr>
          </a:p>
        </p:txBody>
      </p:sp>
      <p:sp>
        <p:nvSpPr>
          <p:cNvPr id="9" name="Arrotonda angolo stesso lato rettangolo 2"/>
          <p:cNvSpPr/>
          <p:nvPr userDrawn="1"/>
        </p:nvSpPr>
        <p:spPr>
          <a:xfrm rot="16200000">
            <a:off x="5660256" y="1442776"/>
            <a:ext cx="4346284" cy="4165524"/>
          </a:xfrm>
          <a:custGeom>
            <a:avLst/>
            <a:gdLst>
              <a:gd name="connsiteX0" fmla="*/ 692735 w 4338139"/>
              <a:gd name="connsiteY0" fmla="*/ 0 h 4156329"/>
              <a:gd name="connsiteX1" fmla="*/ 3645404 w 4338139"/>
              <a:gd name="connsiteY1" fmla="*/ 0 h 4156329"/>
              <a:gd name="connsiteX2" fmla="*/ 4338139 w 4338139"/>
              <a:gd name="connsiteY2" fmla="*/ 692735 h 4156329"/>
              <a:gd name="connsiteX3" fmla="*/ 4338139 w 4338139"/>
              <a:gd name="connsiteY3" fmla="*/ 4156329 h 4156329"/>
              <a:gd name="connsiteX4" fmla="*/ 4338139 w 4338139"/>
              <a:gd name="connsiteY4" fmla="*/ 4156329 h 4156329"/>
              <a:gd name="connsiteX5" fmla="*/ 0 w 4338139"/>
              <a:gd name="connsiteY5" fmla="*/ 4156329 h 4156329"/>
              <a:gd name="connsiteX6" fmla="*/ 0 w 4338139"/>
              <a:gd name="connsiteY6" fmla="*/ 4156329 h 4156329"/>
              <a:gd name="connsiteX7" fmla="*/ 0 w 4338139"/>
              <a:gd name="connsiteY7" fmla="*/ 692735 h 4156329"/>
              <a:gd name="connsiteX8" fmla="*/ 692735 w 4338139"/>
              <a:gd name="connsiteY8" fmla="*/ 0 h 4156329"/>
              <a:gd name="connsiteX0" fmla="*/ 692970 w 4338374"/>
              <a:gd name="connsiteY0" fmla="*/ 0 h 4156329"/>
              <a:gd name="connsiteX1" fmla="*/ 3645639 w 4338374"/>
              <a:gd name="connsiteY1" fmla="*/ 0 h 4156329"/>
              <a:gd name="connsiteX2" fmla="*/ 4338374 w 4338374"/>
              <a:gd name="connsiteY2" fmla="*/ 692735 h 4156329"/>
              <a:gd name="connsiteX3" fmla="*/ 4338374 w 4338374"/>
              <a:gd name="connsiteY3" fmla="*/ 4156329 h 4156329"/>
              <a:gd name="connsiteX4" fmla="*/ 4338374 w 4338374"/>
              <a:gd name="connsiteY4" fmla="*/ 4156329 h 4156329"/>
              <a:gd name="connsiteX5" fmla="*/ 235 w 4338374"/>
              <a:gd name="connsiteY5" fmla="*/ 4156329 h 4156329"/>
              <a:gd name="connsiteX6" fmla="*/ 235 w 4338374"/>
              <a:gd name="connsiteY6" fmla="*/ 4156329 h 4156329"/>
              <a:gd name="connsiteX7" fmla="*/ 235 w 4338374"/>
              <a:gd name="connsiteY7" fmla="*/ 692735 h 4156329"/>
              <a:gd name="connsiteX8" fmla="*/ 692970 w 4338374"/>
              <a:gd name="connsiteY8" fmla="*/ 0 h 4156329"/>
              <a:gd name="connsiteX0" fmla="*/ 696308 w 4341712"/>
              <a:gd name="connsiteY0" fmla="*/ 0 h 4156329"/>
              <a:gd name="connsiteX1" fmla="*/ 3648977 w 4341712"/>
              <a:gd name="connsiteY1" fmla="*/ 0 h 4156329"/>
              <a:gd name="connsiteX2" fmla="*/ 4341712 w 4341712"/>
              <a:gd name="connsiteY2" fmla="*/ 692735 h 4156329"/>
              <a:gd name="connsiteX3" fmla="*/ 4341712 w 4341712"/>
              <a:gd name="connsiteY3" fmla="*/ 4156329 h 4156329"/>
              <a:gd name="connsiteX4" fmla="*/ 4341712 w 4341712"/>
              <a:gd name="connsiteY4" fmla="*/ 4156329 h 4156329"/>
              <a:gd name="connsiteX5" fmla="*/ 3573 w 4341712"/>
              <a:gd name="connsiteY5" fmla="*/ 4156329 h 4156329"/>
              <a:gd name="connsiteX6" fmla="*/ 3573 w 4341712"/>
              <a:gd name="connsiteY6" fmla="*/ 4156329 h 4156329"/>
              <a:gd name="connsiteX7" fmla="*/ 3573 w 4341712"/>
              <a:gd name="connsiteY7" fmla="*/ 692735 h 4156329"/>
              <a:gd name="connsiteX8" fmla="*/ 696308 w 4341712"/>
              <a:gd name="connsiteY8" fmla="*/ 0 h 4156329"/>
              <a:gd name="connsiteX0" fmla="*/ 696308 w 4341712"/>
              <a:gd name="connsiteY0" fmla="*/ 2815 h 4159144"/>
              <a:gd name="connsiteX1" fmla="*/ 3648977 w 4341712"/>
              <a:gd name="connsiteY1" fmla="*/ 2815 h 4159144"/>
              <a:gd name="connsiteX2" fmla="*/ 4341712 w 4341712"/>
              <a:gd name="connsiteY2" fmla="*/ 695550 h 4159144"/>
              <a:gd name="connsiteX3" fmla="*/ 4341712 w 4341712"/>
              <a:gd name="connsiteY3" fmla="*/ 4159144 h 4159144"/>
              <a:gd name="connsiteX4" fmla="*/ 4341712 w 4341712"/>
              <a:gd name="connsiteY4" fmla="*/ 4159144 h 4159144"/>
              <a:gd name="connsiteX5" fmla="*/ 3573 w 4341712"/>
              <a:gd name="connsiteY5" fmla="*/ 4159144 h 4159144"/>
              <a:gd name="connsiteX6" fmla="*/ 3573 w 4341712"/>
              <a:gd name="connsiteY6" fmla="*/ 4159144 h 4159144"/>
              <a:gd name="connsiteX7" fmla="*/ 3573 w 4341712"/>
              <a:gd name="connsiteY7" fmla="*/ 563473 h 4159144"/>
              <a:gd name="connsiteX8" fmla="*/ 696308 w 4341712"/>
              <a:gd name="connsiteY8" fmla="*/ 2815 h 4159144"/>
              <a:gd name="connsiteX0" fmla="*/ 650080 w 4346284"/>
              <a:gd name="connsiteY0" fmla="*/ 2815 h 4159144"/>
              <a:gd name="connsiteX1" fmla="*/ 3653549 w 4346284"/>
              <a:gd name="connsiteY1" fmla="*/ 2815 h 4159144"/>
              <a:gd name="connsiteX2" fmla="*/ 4346284 w 4346284"/>
              <a:gd name="connsiteY2" fmla="*/ 695550 h 4159144"/>
              <a:gd name="connsiteX3" fmla="*/ 4346284 w 4346284"/>
              <a:gd name="connsiteY3" fmla="*/ 4159144 h 4159144"/>
              <a:gd name="connsiteX4" fmla="*/ 4346284 w 4346284"/>
              <a:gd name="connsiteY4" fmla="*/ 4159144 h 4159144"/>
              <a:gd name="connsiteX5" fmla="*/ 8145 w 4346284"/>
              <a:gd name="connsiteY5" fmla="*/ 4159144 h 4159144"/>
              <a:gd name="connsiteX6" fmla="*/ 8145 w 4346284"/>
              <a:gd name="connsiteY6" fmla="*/ 4159144 h 4159144"/>
              <a:gd name="connsiteX7" fmla="*/ 8145 w 4346284"/>
              <a:gd name="connsiteY7" fmla="*/ 563473 h 4159144"/>
              <a:gd name="connsiteX8" fmla="*/ 650080 w 4346284"/>
              <a:gd name="connsiteY8" fmla="*/ 2815 h 4159144"/>
              <a:gd name="connsiteX0" fmla="*/ 650080 w 4346284"/>
              <a:gd name="connsiteY0" fmla="*/ 9195 h 4165524"/>
              <a:gd name="connsiteX1" fmla="*/ 3653549 w 4346284"/>
              <a:gd name="connsiteY1" fmla="*/ 9195 h 4165524"/>
              <a:gd name="connsiteX2" fmla="*/ 4346284 w 4346284"/>
              <a:gd name="connsiteY2" fmla="*/ 701930 h 4165524"/>
              <a:gd name="connsiteX3" fmla="*/ 4346284 w 4346284"/>
              <a:gd name="connsiteY3" fmla="*/ 4165524 h 4165524"/>
              <a:gd name="connsiteX4" fmla="*/ 4346284 w 4346284"/>
              <a:gd name="connsiteY4" fmla="*/ 4165524 h 4165524"/>
              <a:gd name="connsiteX5" fmla="*/ 8145 w 4346284"/>
              <a:gd name="connsiteY5" fmla="*/ 4165524 h 4165524"/>
              <a:gd name="connsiteX6" fmla="*/ 8145 w 4346284"/>
              <a:gd name="connsiteY6" fmla="*/ 4165524 h 4165524"/>
              <a:gd name="connsiteX7" fmla="*/ 8145 w 4346284"/>
              <a:gd name="connsiteY7" fmla="*/ 569853 h 4165524"/>
              <a:gd name="connsiteX8" fmla="*/ 650080 w 4346284"/>
              <a:gd name="connsiteY8" fmla="*/ 9195 h 4165524"/>
              <a:gd name="connsiteX0" fmla="*/ 650080 w 4346308"/>
              <a:gd name="connsiteY0" fmla="*/ 9195 h 4165524"/>
              <a:gd name="connsiteX1" fmla="*/ 3653549 w 4346308"/>
              <a:gd name="connsiteY1" fmla="*/ 9195 h 4165524"/>
              <a:gd name="connsiteX2" fmla="*/ 4346284 w 4346308"/>
              <a:gd name="connsiteY2" fmla="*/ 701930 h 4165524"/>
              <a:gd name="connsiteX3" fmla="*/ 4346284 w 4346308"/>
              <a:gd name="connsiteY3" fmla="*/ 4165524 h 4165524"/>
              <a:gd name="connsiteX4" fmla="*/ 4346284 w 4346308"/>
              <a:gd name="connsiteY4" fmla="*/ 4165524 h 4165524"/>
              <a:gd name="connsiteX5" fmla="*/ 8145 w 4346308"/>
              <a:gd name="connsiteY5" fmla="*/ 4165524 h 4165524"/>
              <a:gd name="connsiteX6" fmla="*/ 8145 w 4346308"/>
              <a:gd name="connsiteY6" fmla="*/ 4165524 h 4165524"/>
              <a:gd name="connsiteX7" fmla="*/ 8145 w 4346308"/>
              <a:gd name="connsiteY7" fmla="*/ 569853 h 4165524"/>
              <a:gd name="connsiteX8" fmla="*/ 650080 w 4346308"/>
              <a:gd name="connsiteY8" fmla="*/ 9195 h 4165524"/>
              <a:gd name="connsiteX0" fmla="*/ 650080 w 4346308"/>
              <a:gd name="connsiteY0" fmla="*/ 9195 h 4165524"/>
              <a:gd name="connsiteX1" fmla="*/ 3653549 w 4346308"/>
              <a:gd name="connsiteY1" fmla="*/ 9195 h 4165524"/>
              <a:gd name="connsiteX2" fmla="*/ 4346284 w 4346308"/>
              <a:gd name="connsiteY2" fmla="*/ 701930 h 4165524"/>
              <a:gd name="connsiteX3" fmla="*/ 4346284 w 4346308"/>
              <a:gd name="connsiteY3" fmla="*/ 4165524 h 4165524"/>
              <a:gd name="connsiteX4" fmla="*/ 4346284 w 4346308"/>
              <a:gd name="connsiteY4" fmla="*/ 4165524 h 4165524"/>
              <a:gd name="connsiteX5" fmla="*/ 8145 w 4346308"/>
              <a:gd name="connsiteY5" fmla="*/ 4165524 h 4165524"/>
              <a:gd name="connsiteX6" fmla="*/ 8145 w 4346308"/>
              <a:gd name="connsiteY6" fmla="*/ 4165524 h 4165524"/>
              <a:gd name="connsiteX7" fmla="*/ 8145 w 4346308"/>
              <a:gd name="connsiteY7" fmla="*/ 569853 h 4165524"/>
              <a:gd name="connsiteX8" fmla="*/ 650080 w 4346308"/>
              <a:gd name="connsiteY8" fmla="*/ 9195 h 4165524"/>
              <a:gd name="connsiteX0" fmla="*/ 650080 w 4350685"/>
              <a:gd name="connsiteY0" fmla="*/ 9195 h 4165524"/>
              <a:gd name="connsiteX1" fmla="*/ 3734829 w 4350685"/>
              <a:gd name="connsiteY1" fmla="*/ 9195 h 4165524"/>
              <a:gd name="connsiteX2" fmla="*/ 4346284 w 4350685"/>
              <a:gd name="connsiteY2" fmla="*/ 701930 h 4165524"/>
              <a:gd name="connsiteX3" fmla="*/ 4346284 w 4350685"/>
              <a:gd name="connsiteY3" fmla="*/ 4165524 h 4165524"/>
              <a:gd name="connsiteX4" fmla="*/ 4346284 w 4350685"/>
              <a:gd name="connsiteY4" fmla="*/ 4165524 h 4165524"/>
              <a:gd name="connsiteX5" fmla="*/ 8145 w 4350685"/>
              <a:gd name="connsiteY5" fmla="*/ 4165524 h 4165524"/>
              <a:gd name="connsiteX6" fmla="*/ 8145 w 4350685"/>
              <a:gd name="connsiteY6" fmla="*/ 4165524 h 4165524"/>
              <a:gd name="connsiteX7" fmla="*/ 8145 w 4350685"/>
              <a:gd name="connsiteY7" fmla="*/ 569853 h 4165524"/>
              <a:gd name="connsiteX8" fmla="*/ 650080 w 4350685"/>
              <a:gd name="connsiteY8" fmla="*/ 9195 h 4165524"/>
              <a:gd name="connsiteX0" fmla="*/ 650080 w 4346284"/>
              <a:gd name="connsiteY0" fmla="*/ 9195 h 4165524"/>
              <a:gd name="connsiteX1" fmla="*/ 3734829 w 4346284"/>
              <a:gd name="connsiteY1" fmla="*/ 9195 h 4165524"/>
              <a:gd name="connsiteX2" fmla="*/ 4336124 w 4346284"/>
              <a:gd name="connsiteY2" fmla="*/ 580010 h 4165524"/>
              <a:gd name="connsiteX3" fmla="*/ 4346284 w 4346284"/>
              <a:gd name="connsiteY3" fmla="*/ 4165524 h 4165524"/>
              <a:gd name="connsiteX4" fmla="*/ 4346284 w 4346284"/>
              <a:gd name="connsiteY4" fmla="*/ 4165524 h 4165524"/>
              <a:gd name="connsiteX5" fmla="*/ 8145 w 4346284"/>
              <a:gd name="connsiteY5" fmla="*/ 4165524 h 4165524"/>
              <a:gd name="connsiteX6" fmla="*/ 8145 w 4346284"/>
              <a:gd name="connsiteY6" fmla="*/ 4165524 h 4165524"/>
              <a:gd name="connsiteX7" fmla="*/ 8145 w 4346284"/>
              <a:gd name="connsiteY7" fmla="*/ 569853 h 4165524"/>
              <a:gd name="connsiteX8" fmla="*/ 650080 w 4346284"/>
              <a:gd name="connsiteY8" fmla="*/ 9195 h 4165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46284" h="4165524">
                <a:moveTo>
                  <a:pt x="650080" y="9195"/>
                </a:moveTo>
                <a:lnTo>
                  <a:pt x="3734829" y="9195"/>
                </a:lnTo>
                <a:cubicBezTo>
                  <a:pt x="4442536" y="19355"/>
                  <a:pt x="4336124" y="-117537"/>
                  <a:pt x="4336124" y="580010"/>
                </a:cubicBezTo>
                <a:cubicBezTo>
                  <a:pt x="4339511" y="1775181"/>
                  <a:pt x="4342897" y="2970353"/>
                  <a:pt x="4346284" y="4165524"/>
                </a:cubicBezTo>
                <a:lnTo>
                  <a:pt x="4346284" y="4165524"/>
                </a:lnTo>
                <a:lnTo>
                  <a:pt x="8145" y="4165524"/>
                </a:lnTo>
                <a:lnTo>
                  <a:pt x="8145" y="4165524"/>
                </a:lnTo>
                <a:lnTo>
                  <a:pt x="8145" y="569853"/>
                </a:lnTo>
                <a:cubicBezTo>
                  <a:pt x="-2015" y="-117534"/>
                  <a:pt x="-88108" y="9198"/>
                  <a:pt x="650080" y="9195"/>
                </a:cubicBezTo>
                <a:close/>
              </a:path>
            </a:pathLst>
          </a:cu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dirty="0">
              <a:solidFill>
                <a:srgbClr val="58AEC9"/>
              </a:solidFill>
            </a:endParaRPr>
          </a:p>
        </p:txBody>
      </p:sp>
      <p:grpSp>
        <p:nvGrpSpPr>
          <p:cNvPr id="54" name="Elemento grafico 4">
            <a:extLst>
              <a:ext uri="{FF2B5EF4-FFF2-40B4-BE49-F238E27FC236}">
                <a16:creationId xmlns:a16="http://schemas.microsoft.com/office/drawing/2014/main" id="{DFBFBDC6-B779-829E-2F3F-3B7174026361}"/>
              </a:ext>
            </a:extLst>
          </p:cNvPr>
          <p:cNvGrpSpPr/>
          <p:nvPr userDrawn="1"/>
        </p:nvGrpSpPr>
        <p:grpSpPr>
          <a:xfrm>
            <a:off x="551648" y="6304032"/>
            <a:ext cx="1020817" cy="391987"/>
            <a:chOff x="2250363" y="2898987"/>
            <a:chExt cx="3110523" cy="1194420"/>
          </a:xfrm>
        </p:grpSpPr>
        <p:sp>
          <p:nvSpPr>
            <p:cNvPr id="55" name="Figura a mano libera: forma 54">
              <a:extLst>
                <a:ext uri="{FF2B5EF4-FFF2-40B4-BE49-F238E27FC236}">
                  <a16:creationId xmlns:a16="http://schemas.microsoft.com/office/drawing/2014/main" id="{8CD856A7-1EF0-4143-E4C6-9DBEFC967E77}"/>
                </a:ext>
              </a:extLst>
            </p:cNvPr>
            <p:cNvSpPr/>
            <p:nvPr/>
          </p:nvSpPr>
          <p:spPr>
            <a:xfrm>
              <a:off x="3829637" y="3267496"/>
              <a:ext cx="386849" cy="458398"/>
            </a:xfrm>
            <a:custGeom>
              <a:avLst/>
              <a:gdLst>
                <a:gd name="connsiteX0" fmla="*/ 0 w 386849"/>
                <a:gd name="connsiteY0" fmla="*/ 384959 h 458398"/>
                <a:gd name="connsiteX1" fmla="*/ 68373 w 386849"/>
                <a:gd name="connsiteY1" fmla="*/ 303277 h 458398"/>
                <a:gd name="connsiteX2" fmla="*/ 212104 w 386849"/>
                <a:gd name="connsiteY2" fmla="*/ 356468 h 458398"/>
                <a:gd name="connsiteX3" fmla="*/ 262753 w 386849"/>
                <a:gd name="connsiteY3" fmla="*/ 326077 h 458398"/>
                <a:gd name="connsiteX4" fmla="*/ 262753 w 386849"/>
                <a:gd name="connsiteY4" fmla="*/ 324810 h 458398"/>
                <a:gd name="connsiteX5" fmla="*/ 188046 w 386849"/>
                <a:gd name="connsiteY5" fmla="*/ 282386 h 458398"/>
                <a:gd name="connsiteX6" fmla="*/ 20891 w 386849"/>
                <a:gd name="connsiteY6" fmla="*/ 143097 h 458398"/>
                <a:gd name="connsiteX7" fmla="*/ 20891 w 386849"/>
                <a:gd name="connsiteY7" fmla="*/ 141831 h 458398"/>
                <a:gd name="connsiteX8" fmla="*/ 192471 w 386849"/>
                <a:gd name="connsiteY8" fmla="*/ 0 h 458398"/>
                <a:gd name="connsiteX9" fmla="*/ 374834 w 386849"/>
                <a:gd name="connsiteY9" fmla="*/ 58882 h 458398"/>
                <a:gd name="connsiteX10" fmla="*/ 313410 w 386849"/>
                <a:gd name="connsiteY10" fmla="*/ 145631 h 458398"/>
                <a:gd name="connsiteX11" fmla="*/ 189304 w 386849"/>
                <a:gd name="connsiteY11" fmla="*/ 101940 h 458398"/>
                <a:gd name="connsiteX12" fmla="*/ 144989 w 386849"/>
                <a:gd name="connsiteY12" fmla="*/ 130422 h 458398"/>
                <a:gd name="connsiteX13" fmla="*/ 144989 w 386849"/>
                <a:gd name="connsiteY13" fmla="*/ 131689 h 458398"/>
                <a:gd name="connsiteX14" fmla="*/ 221595 w 386849"/>
                <a:gd name="connsiteY14" fmla="*/ 174746 h 458398"/>
                <a:gd name="connsiteX15" fmla="*/ 386850 w 386849"/>
                <a:gd name="connsiteY15" fmla="*/ 312777 h 458398"/>
                <a:gd name="connsiteX16" fmla="*/ 386850 w 386849"/>
                <a:gd name="connsiteY16" fmla="*/ 314026 h 458398"/>
                <a:gd name="connsiteX17" fmla="*/ 207671 w 386849"/>
                <a:gd name="connsiteY17" fmla="*/ 458399 h 458398"/>
                <a:gd name="connsiteX18" fmla="*/ 0 w 386849"/>
                <a:gd name="connsiteY18" fmla="*/ 384959 h 458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86849" h="458398">
                  <a:moveTo>
                    <a:pt x="0" y="384959"/>
                  </a:moveTo>
                  <a:lnTo>
                    <a:pt x="68373" y="303277"/>
                  </a:lnTo>
                  <a:cubicBezTo>
                    <a:pt x="112064" y="338093"/>
                    <a:pt x="160813" y="356468"/>
                    <a:pt x="212104" y="356468"/>
                  </a:cubicBezTo>
                  <a:cubicBezTo>
                    <a:pt x="245028" y="356468"/>
                    <a:pt x="262753" y="345068"/>
                    <a:pt x="262753" y="326077"/>
                  </a:cubicBezTo>
                  <a:lnTo>
                    <a:pt x="262753" y="324810"/>
                  </a:lnTo>
                  <a:cubicBezTo>
                    <a:pt x="262753" y="306443"/>
                    <a:pt x="248195" y="296310"/>
                    <a:pt x="188046" y="282386"/>
                  </a:cubicBezTo>
                  <a:cubicBezTo>
                    <a:pt x="93698" y="260861"/>
                    <a:pt x="20891" y="234262"/>
                    <a:pt x="20891" y="143097"/>
                  </a:cubicBezTo>
                  <a:lnTo>
                    <a:pt x="20891" y="141831"/>
                  </a:lnTo>
                  <a:cubicBezTo>
                    <a:pt x="20891" y="59515"/>
                    <a:pt x="86106" y="0"/>
                    <a:pt x="192471" y="0"/>
                  </a:cubicBezTo>
                  <a:cubicBezTo>
                    <a:pt x="267828" y="0"/>
                    <a:pt x="326710" y="20258"/>
                    <a:pt x="374834" y="58882"/>
                  </a:cubicBezTo>
                  <a:lnTo>
                    <a:pt x="313410" y="145631"/>
                  </a:lnTo>
                  <a:cubicBezTo>
                    <a:pt x="272894" y="117131"/>
                    <a:pt x="228570" y="101940"/>
                    <a:pt x="189304" y="101940"/>
                  </a:cubicBezTo>
                  <a:cubicBezTo>
                    <a:pt x="159546" y="101940"/>
                    <a:pt x="144989" y="114598"/>
                    <a:pt x="144989" y="130422"/>
                  </a:cubicBezTo>
                  <a:lnTo>
                    <a:pt x="144989" y="131689"/>
                  </a:lnTo>
                  <a:cubicBezTo>
                    <a:pt x="144989" y="151947"/>
                    <a:pt x="160180" y="160822"/>
                    <a:pt x="221595" y="174746"/>
                  </a:cubicBezTo>
                  <a:cubicBezTo>
                    <a:pt x="323535" y="196904"/>
                    <a:pt x="386850" y="229837"/>
                    <a:pt x="386850" y="312777"/>
                  </a:cubicBezTo>
                  <a:lnTo>
                    <a:pt x="386850" y="314026"/>
                  </a:lnTo>
                  <a:cubicBezTo>
                    <a:pt x="386850" y="404583"/>
                    <a:pt x="315318" y="458399"/>
                    <a:pt x="207671" y="458399"/>
                  </a:cubicBezTo>
                  <a:cubicBezTo>
                    <a:pt x="129164" y="458416"/>
                    <a:pt x="54440" y="433725"/>
                    <a:pt x="0" y="384959"/>
                  </a:cubicBezTo>
                </a:path>
              </a:pathLst>
            </a:custGeom>
            <a:solidFill>
              <a:srgbClr val="000000"/>
            </a:solidFill>
            <a:ln w="8552" cap="flat">
              <a:noFill/>
              <a:prstDash val="solid"/>
              <a:miter/>
            </a:ln>
          </p:spPr>
          <p:txBody>
            <a:bodyPr rtlCol="0" anchor="ctr"/>
            <a:lstStyle/>
            <a:p>
              <a:endParaRPr lang="en-US"/>
            </a:p>
          </p:txBody>
        </p:sp>
        <p:sp>
          <p:nvSpPr>
            <p:cNvPr id="56" name="Figura a mano libera: forma 55">
              <a:extLst>
                <a:ext uri="{FF2B5EF4-FFF2-40B4-BE49-F238E27FC236}">
                  <a16:creationId xmlns:a16="http://schemas.microsoft.com/office/drawing/2014/main" id="{18A5542C-F245-6A61-8CF1-FAAD2EB45646}"/>
                </a:ext>
              </a:extLst>
            </p:cNvPr>
            <p:cNvSpPr/>
            <p:nvPr/>
          </p:nvSpPr>
          <p:spPr>
            <a:xfrm>
              <a:off x="4230531" y="3273821"/>
              <a:ext cx="688252" cy="447657"/>
            </a:xfrm>
            <a:custGeom>
              <a:avLst/>
              <a:gdLst>
                <a:gd name="connsiteX0" fmla="*/ 0 w 688252"/>
                <a:gd name="connsiteY0" fmla="*/ 1275 h 447657"/>
                <a:gd name="connsiteX1" fmla="*/ 129806 w 688252"/>
                <a:gd name="connsiteY1" fmla="*/ 1275 h 447657"/>
                <a:gd name="connsiteX2" fmla="*/ 207037 w 688252"/>
                <a:gd name="connsiteY2" fmla="*/ 257712 h 447657"/>
                <a:gd name="connsiteX3" fmla="*/ 292519 w 688252"/>
                <a:gd name="connsiteY3" fmla="*/ 0 h 447657"/>
                <a:gd name="connsiteX4" fmla="*/ 398250 w 688252"/>
                <a:gd name="connsiteY4" fmla="*/ 0 h 447657"/>
                <a:gd name="connsiteX5" fmla="*/ 483723 w 688252"/>
                <a:gd name="connsiteY5" fmla="*/ 257712 h 447657"/>
                <a:gd name="connsiteX6" fmla="*/ 560989 w 688252"/>
                <a:gd name="connsiteY6" fmla="*/ 1275 h 447657"/>
                <a:gd name="connsiteX7" fmla="*/ 688253 w 688252"/>
                <a:gd name="connsiteY7" fmla="*/ 1275 h 447657"/>
                <a:gd name="connsiteX8" fmla="*/ 540080 w 688252"/>
                <a:gd name="connsiteY8" fmla="*/ 447658 h 447657"/>
                <a:gd name="connsiteX9" fmla="*/ 433074 w 688252"/>
                <a:gd name="connsiteY9" fmla="*/ 447658 h 447657"/>
                <a:gd name="connsiteX10" fmla="*/ 343801 w 688252"/>
                <a:gd name="connsiteY10" fmla="*/ 192488 h 447657"/>
                <a:gd name="connsiteX11" fmla="*/ 255161 w 688252"/>
                <a:gd name="connsiteY11" fmla="*/ 447658 h 447657"/>
                <a:gd name="connsiteX12" fmla="*/ 148155 w 688252"/>
                <a:gd name="connsiteY12" fmla="*/ 447658 h 447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8252" h="447657">
                  <a:moveTo>
                    <a:pt x="0" y="1275"/>
                  </a:moveTo>
                  <a:lnTo>
                    <a:pt x="129806" y="1275"/>
                  </a:lnTo>
                  <a:lnTo>
                    <a:pt x="207037" y="257712"/>
                  </a:lnTo>
                  <a:lnTo>
                    <a:pt x="292519" y="0"/>
                  </a:lnTo>
                  <a:lnTo>
                    <a:pt x="398250" y="0"/>
                  </a:lnTo>
                  <a:lnTo>
                    <a:pt x="483723" y="257712"/>
                  </a:lnTo>
                  <a:lnTo>
                    <a:pt x="560989" y="1275"/>
                  </a:lnTo>
                  <a:lnTo>
                    <a:pt x="688253" y="1275"/>
                  </a:lnTo>
                  <a:lnTo>
                    <a:pt x="540080" y="447658"/>
                  </a:lnTo>
                  <a:lnTo>
                    <a:pt x="433074" y="447658"/>
                  </a:lnTo>
                  <a:lnTo>
                    <a:pt x="343801" y="192488"/>
                  </a:lnTo>
                  <a:lnTo>
                    <a:pt x="255161" y="447658"/>
                  </a:lnTo>
                  <a:lnTo>
                    <a:pt x="148155" y="447658"/>
                  </a:lnTo>
                  <a:close/>
                </a:path>
              </a:pathLst>
            </a:custGeom>
            <a:solidFill>
              <a:srgbClr val="000000"/>
            </a:solidFill>
            <a:ln w="8552" cap="flat">
              <a:noFill/>
              <a:prstDash val="solid"/>
              <a:miter/>
            </a:ln>
          </p:spPr>
          <p:txBody>
            <a:bodyPr rtlCol="0" anchor="ctr"/>
            <a:lstStyle/>
            <a:p>
              <a:endParaRPr lang="en-US"/>
            </a:p>
          </p:txBody>
        </p:sp>
        <p:sp>
          <p:nvSpPr>
            <p:cNvPr id="57" name="Figura a mano libera: forma 56">
              <a:extLst>
                <a:ext uri="{FF2B5EF4-FFF2-40B4-BE49-F238E27FC236}">
                  <a16:creationId xmlns:a16="http://schemas.microsoft.com/office/drawing/2014/main" id="{5FB4BAAC-923F-20CC-113E-3EA76FA3E6EA}"/>
                </a:ext>
              </a:extLst>
            </p:cNvPr>
            <p:cNvSpPr/>
            <p:nvPr/>
          </p:nvSpPr>
          <p:spPr>
            <a:xfrm>
              <a:off x="4927171" y="3266221"/>
              <a:ext cx="433715" cy="460949"/>
            </a:xfrm>
            <a:custGeom>
              <a:avLst/>
              <a:gdLst>
                <a:gd name="connsiteX0" fmla="*/ 0 w 433715"/>
                <a:gd name="connsiteY0" fmla="*/ 231745 h 460949"/>
                <a:gd name="connsiteX1" fmla="*/ 0 w 433715"/>
                <a:gd name="connsiteY1" fmla="*/ 230479 h 460949"/>
                <a:gd name="connsiteX2" fmla="*/ 238695 w 433715"/>
                <a:gd name="connsiteY2" fmla="*/ 0 h 460949"/>
                <a:gd name="connsiteX3" fmla="*/ 418533 w 433715"/>
                <a:gd name="connsiteY3" fmla="*/ 64591 h 460949"/>
                <a:gd name="connsiteX4" fmla="*/ 346334 w 433715"/>
                <a:gd name="connsiteY4" fmla="*/ 151339 h 460949"/>
                <a:gd name="connsiteX5" fmla="*/ 239337 w 433715"/>
                <a:gd name="connsiteY5" fmla="*/ 109548 h 460949"/>
                <a:gd name="connsiteX6" fmla="*/ 125997 w 433715"/>
                <a:gd name="connsiteY6" fmla="*/ 231112 h 460949"/>
                <a:gd name="connsiteX7" fmla="*/ 125997 w 433715"/>
                <a:gd name="connsiteY7" fmla="*/ 232379 h 460949"/>
                <a:gd name="connsiteX8" fmla="*/ 246303 w 433715"/>
                <a:gd name="connsiteY8" fmla="*/ 355209 h 460949"/>
                <a:gd name="connsiteX9" fmla="*/ 317227 w 433715"/>
                <a:gd name="connsiteY9" fmla="*/ 336852 h 460949"/>
                <a:gd name="connsiteX10" fmla="*/ 317227 w 433715"/>
                <a:gd name="connsiteY10" fmla="*/ 283036 h 460949"/>
                <a:gd name="connsiteX11" fmla="*/ 229846 w 433715"/>
                <a:gd name="connsiteY11" fmla="*/ 283036 h 460949"/>
                <a:gd name="connsiteX12" fmla="*/ 229846 w 433715"/>
                <a:gd name="connsiteY12" fmla="*/ 193121 h 460949"/>
                <a:gd name="connsiteX13" fmla="*/ 433716 w 433715"/>
                <a:gd name="connsiteY13" fmla="*/ 193121 h 460949"/>
                <a:gd name="connsiteX14" fmla="*/ 433716 w 433715"/>
                <a:gd name="connsiteY14" fmla="*/ 392567 h 460949"/>
                <a:gd name="connsiteX15" fmla="*/ 241228 w 433715"/>
                <a:gd name="connsiteY15" fmla="*/ 460949 h 460949"/>
                <a:gd name="connsiteX16" fmla="*/ 0 w 433715"/>
                <a:gd name="connsiteY16" fmla="*/ 231745 h 460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3715" h="460949">
                  <a:moveTo>
                    <a:pt x="0" y="231745"/>
                  </a:moveTo>
                  <a:lnTo>
                    <a:pt x="0" y="230479"/>
                  </a:lnTo>
                  <a:cubicBezTo>
                    <a:pt x="0" y="101315"/>
                    <a:pt x="101307" y="0"/>
                    <a:pt x="238695" y="0"/>
                  </a:cubicBezTo>
                  <a:cubicBezTo>
                    <a:pt x="316594" y="0"/>
                    <a:pt x="371667" y="24066"/>
                    <a:pt x="418533" y="64591"/>
                  </a:cubicBezTo>
                  <a:lnTo>
                    <a:pt x="346334" y="151339"/>
                  </a:lnTo>
                  <a:cubicBezTo>
                    <a:pt x="314694" y="124739"/>
                    <a:pt x="283028" y="109548"/>
                    <a:pt x="239337" y="109548"/>
                  </a:cubicBezTo>
                  <a:cubicBezTo>
                    <a:pt x="175380" y="109548"/>
                    <a:pt x="125997" y="163363"/>
                    <a:pt x="125997" y="231112"/>
                  </a:cubicBezTo>
                  <a:lnTo>
                    <a:pt x="125997" y="232379"/>
                  </a:lnTo>
                  <a:cubicBezTo>
                    <a:pt x="125997" y="303919"/>
                    <a:pt x="176022" y="355209"/>
                    <a:pt x="246303" y="355209"/>
                  </a:cubicBezTo>
                  <a:cubicBezTo>
                    <a:pt x="276070" y="355209"/>
                    <a:pt x="298852" y="348885"/>
                    <a:pt x="317227" y="336852"/>
                  </a:cubicBezTo>
                  <a:lnTo>
                    <a:pt x="317227" y="283036"/>
                  </a:lnTo>
                  <a:lnTo>
                    <a:pt x="229846" y="283036"/>
                  </a:lnTo>
                  <a:lnTo>
                    <a:pt x="229846" y="193121"/>
                  </a:lnTo>
                  <a:lnTo>
                    <a:pt x="433716" y="193121"/>
                  </a:lnTo>
                  <a:lnTo>
                    <a:pt x="433716" y="392567"/>
                  </a:lnTo>
                  <a:cubicBezTo>
                    <a:pt x="386859" y="431191"/>
                    <a:pt x="321644" y="460949"/>
                    <a:pt x="241228" y="460949"/>
                  </a:cubicBezTo>
                  <a:cubicBezTo>
                    <a:pt x="103206" y="460949"/>
                    <a:pt x="0" y="365967"/>
                    <a:pt x="0" y="231745"/>
                  </a:cubicBezTo>
                </a:path>
              </a:pathLst>
            </a:custGeom>
            <a:solidFill>
              <a:srgbClr val="000000"/>
            </a:solidFill>
            <a:ln w="8552" cap="flat">
              <a:noFill/>
              <a:prstDash val="solid"/>
              <a:miter/>
            </a:ln>
          </p:spPr>
          <p:txBody>
            <a:bodyPr rtlCol="0" anchor="ctr"/>
            <a:lstStyle/>
            <a:p>
              <a:endParaRPr lang="en-US"/>
            </a:p>
          </p:txBody>
        </p:sp>
        <p:sp>
          <p:nvSpPr>
            <p:cNvPr id="58" name="Figura a mano libera: forma 57">
              <a:extLst>
                <a:ext uri="{FF2B5EF4-FFF2-40B4-BE49-F238E27FC236}">
                  <a16:creationId xmlns:a16="http://schemas.microsoft.com/office/drawing/2014/main" id="{D37C1E3B-AECA-5879-E399-54FF1492308E}"/>
                </a:ext>
              </a:extLst>
            </p:cNvPr>
            <p:cNvSpPr/>
            <p:nvPr/>
          </p:nvSpPr>
          <p:spPr>
            <a:xfrm>
              <a:off x="2250363" y="3676744"/>
              <a:ext cx="851806" cy="416664"/>
            </a:xfrm>
            <a:custGeom>
              <a:avLst/>
              <a:gdLst>
                <a:gd name="connsiteX0" fmla="*/ 801526 w 851806"/>
                <a:gd name="connsiteY0" fmla="*/ 311475 h 416664"/>
                <a:gd name="connsiteX1" fmla="*/ 798744 w 851806"/>
                <a:gd name="connsiteY1" fmla="*/ 309644 h 416664"/>
                <a:gd name="connsiteX2" fmla="*/ 779017 w 851806"/>
                <a:gd name="connsiteY2" fmla="*/ 326315 h 416664"/>
                <a:gd name="connsiteX3" fmla="*/ 766736 w 851806"/>
                <a:gd name="connsiteY3" fmla="*/ 334446 h 416664"/>
                <a:gd name="connsiteX4" fmla="*/ 750825 w 851806"/>
                <a:gd name="connsiteY4" fmla="*/ 342568 h 416664"/>
                <a:gd name="connsiteX5" fmla="*/ 685585 w 851806"/>
                <a:gd name="connsiteY5" fmla="*/ 363553 h 416664"/>
                <a:gd name="connsiteX6" fmla="*/ 555411 w 851806"/>
                <a:gd name="connsiteY6" fmla="*/ 363271 h 416664"/>
                <a:gd name="connsiteX7" fmla="*/ 439872 w 851806"/>
                <a:gd name="connsiteY7" fmla="*/ 328669 h 416664"/>
                <a:gd name="connsiteX8" fmla="*/ 257389 w 851806"/>
                <a:gd name="connsiteY8" fmla="*/ 225480 h 416664"/>
                <a:gd name="connsiteX9" fmla="*/ 45910 w 851806"/>
                <a:gd name="connsiteY9" fmla="*/ 45453 h 416664"/>
                <a:gd name="connsiteX10" fmla="*/ 7953 w 851806"/>
                <a:gd name="connsiteY10" fmla="*/ 4672 h 416664"/>
                <a:gd name="connsiteX11" fmla="*/ 1132 w 851806"/>
                <a:gd name="connsiteY11" fmla="*/ 119 h 416664"/>
                <a:gd name="connsiteX12" fmla="*/ 6609 w 851806"/>
                <a:gd name="connsiteY12" fmla="*/ 13616 h 416664"/>
                <a:gd name="connsiteX13" fmla="*/ 38977 w 851806"/>
                <a:gd name="connsiteY13" fmla="*/ 54011 h 416664"/>
                <a:gd name="connsiteX14" fmla="*/ 238021 w 851806"/>
                <a:gd name="connsiteY14" fmla="*/ 245558 h 416664"/>
                <a:gd name="connsiteX15" fmla="*/ 418176 w 851806"/>
                <a:gd name="connsiteY15" fmla="*/ 361799 h 416664"/>
                <a:gd name="connsiteX16" fmla="*/ 539244 w 851806"/>
                <a:gd name="connsiteY16" fmla="*/ 405438 h 416664"/>
                <a:gd name="connsiteX17" fmla="*/ 688734 w 851806"/>
                <a:gd name="connsiteY17" fmla="*/ 412679 h 416664"/>
                <a:gd name="connsiteX18" fmla="*/ 770056 w 851806"/>
                <a:gd name="connsiteY18" fmla="*/ 390683 h 416664"/>
                <a:gd name="connsiteX19" fmla="*/ 789535 w 851806"/>
                <a:gd name="connsiteY19" fmla="*/ 382022 h 416664"/>
                <a:gd name="connsiteX20" fmla="*/ 811120 w 851806"/>
                <a:gd name="connsiteY20" fmla="*/ 369655 h 416664"/>
                <a:gd name="connsiteX21" fmla="*/ 847853 w 851806"/>
                <a:gd name="connsiteY21" fmla="*/ 340950 h 416664"/>
                <a:gd name="connsiteX22" fmla="*/ 851807 w 851806"/>
                <a:gd name="connsiteY22" fmla="*/ 336842 h 416664"/>
                <a:gd name="connsiteX23" fmla="*/ 801526 w 851806"/>
                <a:gd name="connsiteY23" fmla="*/ 311475 h 416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51806" h="416664">
                  <a:moveTo>
                    <a:pt x="801526" y="311475"/>
                  </a:moveTo>
                  <a:cubicBezTo>
                    <a:pt x="800550" y="310868"/>
                    <a:pt x="799651" y="310294"/>
                    <a:pt x="798744" y="309644"/>
                  </a:cubicBezTo>
                  <a:cubicBezTo>
                    <a:pt x="792522" y="315703"/>
                    <a:pt x="785949" y="321274"/>
                    <a:pt x="779017" y="326315"/>
                  </a:cubicBezTo>
                  <a:lnTo>
                    <a:pt x="766736" y="334446"/>
                  </a:lnTo>
                  <a:lnTo>
                    <a:pt x="750825" y="342568"/>
                  </a:lnTo>
                  <a:cubicBezTo>
                    <a:pt x="729635" y="352239"/>
                    <a:pt x="707657" y="359128"/>
                    <a:pt x="685585" y="363553"/>
                  </a:cubicBezTo>
                  <a:cubicBezTo>
                    <a:pt x="641278" y="372257"/>
                    <a:pt x="596782" y="370545"/>
                    <a:pt x="555411" y="363271"/>
                  </a:cubicBezTo>
                  <a:cubicBezTo>
                    <a:pt x="514073" y="355953"/>
                    <a:pt x="475406" y="343432"/>
                    <a:pt x="439872" y="328669"/>
                  </a:cubicBezTo>
                  <a:cubicBezTo>
                    <a:pt x="368674" y="298869"/>
                    <a:pt x="308859" y="261494"/>
                    <a:pt x="257389" y="225480"/>
                  </a:cubicBezTo>
                  <a:cubicBezTo>
                    <a:pt x="155107" y="152049"/>
                    <a:pt x="93195" y="92413"/>
                    <a:pt x="45910" y="45453"/>
                  </a:cubicBezTo>
                  <a:cubicBezTo>
                    <a:pt x="27903" y="27326"/>
                    <a:pt x="18737" y="16226"/>
                    <a:pt x="7953" y="4672"/>
                  </a:cubicBezTo>
                  <a:cubicBezTo>
                    <a:pt x="7953" y="4672"/>
                    <a:pt x="3331" y="-874"/>
                    <a:pt x="1132" y="119"/>
                  </a:cubicBezTo>
                  <a:cubicBezTo>
                    <a:pt x="-3276" y="2130"/>
                    <a:pt x="6609" y="13616"/>
                    <a:pt x="6609" y="13616"/>
                  </a:cubicBezTo>
                  <a:cubicBezTo>
                    <a:pt x="14440" y="23792"/>
                    <a:pt x="21073" y="32872"/>
                    <a:pt x="38977" y="54011"/>
                  </a:cubicBezTo>
                  <a:cubicBezTo>
                    <a:pt x="81898" y="104694"/>
                    <a:pt x="138923" y="165802"/>
                    <a:pt x="238021" y="245558"/>
                  </a:cubicBezTo>
                  <a:cubicBezTo>
                    <a:pt x="287806" y="285089"/>
                    <a:pt x="345926" y="326641"/>
                    <a:pt x="418176" y="361799"/>
                  </a:cubicBezTo>
                  <a:cubicBezTo>
                    <a:pt x="454327" y="379326"/>
                    <a:pt x="494303" y="394937"/>
                    <a:pt x="539244" y="405438"/>
                  </a:cubicBezTo>
                  <a:cubicBezTo>
                    <a:pt x="584056" y="415717"/>
                    <a:pt x="634576" y="420724"/>
                    <a:pt x="688734" y="412679"/>
                  </a:cubicBezTo>
                  <a:cubicBezTo>
                    <a:pt x="715710" y="408690"/>
                    <a:pt x="743260" y="401450"/>
                    <a:pt x="770056" y="390683"/>
                  </a:cubicBezTo>
                  <a:lnTo>
                    <a:pt x="789535" y="382022"/>
                  </a:lnTo>
                  <a:cubicBezTo>
                    <a:pt x="796690" y="378034"/>
                    <a:pt x="804256" y="373926"/>
                    <a:pt x="811120" y="369655"/>
                  </a:cubicBezTo>
                  <a:cubicBezTo>
                    <a:pt x="824094" y="361157"/>
                    <a:pt x="836744" y="351691"/>
                    <a:pt x="847853" y="340950"/>
                  </a:cubicBezTo>
                  <a:cubicBezTo>
                    <a:pt x="849222" y="339615"/>
                    <a:pt x="850437" y="338229"/>
                    <a:pt x="851807" y="336842"/>
                  </a:cubicBezTo>
                  <a:cubicBezTo>
                    <a:pt x="834031" y="329482"/>
                    <a:pt x="817265" y="320829"/>
                    <a:pt x="801526" y="311475"/>
                  </a:cubicBezTo>
                </a:path>
              </a:pathLst>
            </a:custGeom>
            <a:solidFill>
              <a:srgbClr val="E4E4E4"/>
            </a:solidFill>
            <a:ln w="8552" cap="flat">
              <a:noFill/>
              <a:prstDash val="solid"/>
              <a:miter/>
            </a:ln>
          </p:spPr>
          <p:txBody>
            <a:bodyPr rtlCol="0" anchor="ctr"/>
            <a:lstStyle/>
            <a:p>
              <a:endParaRPr lang="en-US"/>
            </a:p>
          </p:txBody>
        </p:sp>
        <p:sp>
          <p:nvSpPr>
            <p:cNvPr id="59" name="Figura a mano libera: forma 58">
              <a:extLst>
                <a:ext uri="{FF2B5EF4-FFF2-40B4-BE49-F238E27FC236}">
                  <a16:creationId xmlns:a16="http://schemas.microsoft.com/office/drawing/2014/main" id="{315A35F1-FFC5-F476-9C5F-96E145F9F0F2}"/>
                </a:ext>
              </a:extLst>
            </p:cNvPr>
            <p:cNvSpPr/>
            <p:nvPr/>
          </p:nvSpPr>
          <p:spPr>
            <a:xfrm>
              <a:off x="2710518" y="3010751"/>
              <a:ext cx="832123" cy="1034226"/>
            </a:xfrm>
            <a:custGeom>
              <a:avLst/>
              <a:gdLst>
                <a:gd name="connsiteX0" fmla="*/ 625391 w 832123"/>
                <a:gd name="connsiteY0" fmla="*/ 37546 h 1034226"/>
                <a:gd name="connsiteX1" fmla="*/ 572808 w 832123"/>
                <a:gd name="connsiteY1" fmla="*/ 0 h 1034226"/>
                <a:gd name="connsiteX2" fmla="*/ 484082 w 832123"/>
                <a:gd name="connsiteY2" fmla="*/ 687585 h 1034226"/>
                <a:gd name="connsiteX3" fmla="*/ 0 w 832123"/>
                <a:gd name="connsiteY3" fmla="*/ 946666 h 1034226"/>
                <a:gd name="connsiteX4" fmla="*/ 716375 w 832123"/>
                <a:gd name="connsiteY4" fmla="*/ 821122 h 1034226"/>
                <a:gd name="connsiteX5" fmla="*/ 625391 w 832123"/>
                <a:gd name="connsiteY5" fmla="*/ 37546 h 1034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2123" h="1034226">
                  <a:moveTo>
                    <a:pt x="625391" y="37546"/>
                  </a:moveTo>
                  <a:cubicBezTo>
                    <a:pt x="608394" y="23775"/>
                    <a:pt x="590798" y="11349"/>
                    <a:pt x="572808" y="0"/>
                  </a:cubicBezTo>
                  <a:cubicBezTo>
                    <a:pt x="663724" y="221210"/>
                    <a:pt x="638263" y="485341"/>
                    <a:pt x="484082" y="687585"/>
                  </a:cubicBezTo>
                  <a:cubicBezTo>
                    <a:pt x="361688" y="848158"/>
                    <a:pt x="183364" y="936473"/>
                    <a:pt x="0" y="946666"/>
                  </a:cubicBezTo>
                  <a:cubicBezTo>
                    <a:pt x="231848" y="1099537"/>
                    <a:pt x="542776" y="1048845"/>
                    <a:pt x="716375" y="821122"/>
                  </a:cubicBezTo>
                  <a:cubicBezTo>
                    <a:pt x="901084" y="578833"/>
                    <a:pt x="860363" y="228014"/>
                    <a:pt x="625391" y="37546"/>
                  </a:cubicBezTo>
                </a:path>
              </a:pathLst>
            </a:custGeom>
            <a:solidFill>
              <a:srgbClr val="F26B0F"/>
            </a:solidFill>
            <a:ln w="8552" cap="flat">
              <a:noFill/>
              <a:prstDash val="solid"/>
              <a:miter/>
            </a:ln>
          </p:spPr>
          <p:txBody>
            <a:bodyPr rtlCol="0" anchor="ctr"/>
            <a:lstStyle/>
            <a:p>
              <a:endParaRPr lang="en-US"/>
            </a:p>
          </p:txBody>
        </p:sp>
        <p:sp>
          <p:nvSpPr>
            <p:cNvPr id="60" name="Figura a mano libera: forma 59">
              <a:extLst>
                <a:ext uri="{FF2B5EF4-FFF2-40B4-BE49-F238E27FC236}">
                  <a16:creationId xmlns:a16="http://schemas.microsoft.com/office/drawing/2014/main" id="{466C3E74-F449-8F6E-1D9E-028294D5F3BA}"/>
                </a:ext>
              </a:extLst>
            </p:cNvPr>
            <p:cNvSpPr/>
            <p:nvPr/>
          </p:nvSpPr>
          <p:spPr>
            <a:xfrm>
              <a:off x="2460328" y="2929051"/>
              <a:ext cx="875542" cy="1028366"/>
            </a:xfrm>
            <a:custGeom>
              <a:avLst/>
              <a:gdLst>
                <a:gd name="connsiteX0" fmla="*/ 734272 w 875542"/>
                <a:gd name="connsiteY0" fmla="*/ 769286 h 1028366"/>
                <a:gd name="connsiteX1" fmla="*/ 822981 w 875542"/>
                <a:gd name="connsiteY1" fmla="*/ 81701 h 1028366"/>
                <a:gd name="connsiteX2" fmla="*/ 115720 w 875542"/>
                <a:gd name="connsiteY2" fmla="*/ 213056 h 1028366"/>
                <a:gd name="connsiteX3" fmla="*/ 206696 w 875542"/>
                <a:gd name="connsiteY3" fmla="*/ 996555 h 1028366"/>
                <a:gd name="connsiteX4" fmla="*/ 250181 w 875542"/>
                <a:gd name="connsiteY4" fmla="*/ 1028367 h 1028366"/>
                <a:gd name="connsiteX5" fmla="*/ 734272 w 875542"/>
                <a:gd name="connsiteY5" fmla="*/ 769286 h 1028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75542" h="1028366">
                  <a:moveTo>
                    <a:pt x="734272" y="769286"/>
                  </a:moveTo>
                  <a:cubicBezTo>
                    <a:pt x="888444" y="567041"/>
                    <a:pt x="913905" y="302919"/>
                    <a:pt x="822981" y="81701"/>
                  </a:cubicBezTo>
                  <a:cubicBezTo>
                    <a:pt x="592194" y="-63947"/>
                    <a:pt x="287094" y="-11672"/>
                    <a:pt x="115720" y="213056"/>
                  </a:cubicBezTo>
                  <a:cubicBezTo>
                    <a:pt x="-68946" y="455353"/>
                    <a:pt x="-28233" y="806172"/>
                    <a:pt x="206696" y="996555"/>
                  </a:cubicBezTo>
                  <a:cubicBezTo>
                    <a:pt x="220826" y="1008015"/>
                    <a:pt x="235349" y="1018576"/>
                    <a:pt x="250181" y="1028367"/>
                  </a:cubicBezTo>
                  <a:cubicBezTo>
                    <a:pt x="433546" y="1018173"/>
                    <a:pt x="611878" y="929851"/>
                    <a:pt x="734272" y="769286"/>
                  </a:cubicBezTo>
                </a:path>
              </a:pathLst>
            </a:custGeom>
            <a:solidFill>
              <a:srgbClr val="F5910F"/>
            </a:solidFill>
            <a:ln w="8552" cap="flat">
              <a:noFill/>
              <a:prstDash val="solid"/>
              <a:miter/>
            </a:ln>
          </p:spPr>
          <p:txBody>
            <a:bodyPr rtlCol="0" anchor="ctr"/>
            <a:lstStyle/>
            <a:p>
              <a:endParaRPr lang="en-US"/>
            </a:p>
          </p:txBody>
        </p:sp>
        <p:sp>
          <p:nvSpPr>
            <p:cNvPr id="61" name="Figura a mano libera: forma 60">
              <a:extLst>
                <a:ext uri="{FF2B5EF4-FFF2-40B4-BE49-F238E27FC236}">
                  <a16:creationId xmlns:a16="http://schemas.microsoft.com/office/drawing/2014/main" id="{0CB59DD1-534C-1F55-7093-4C9E828C0455}"/>
                </a:ext>
              </a:extLst>
            </p:cNvPr>
            <p:cNvSpPr/>
            <p:nvPr/>
          </p:nvSpPr>
          <p:spPr>
            <a:xfrm>
              <a:off x="3514832" y="3588762"/>
              <a:ext cx="51119" cy="75200"/>
            </a:xfrm>
            <a:custGeom>
              <a:avLst/>
              <a:gdLst>
                <a:gd name="connsiteX0" fmla="*/ 51119 w 51119"/>
                <a:gd name="connsiteY0" fmla="*/ 66431 h 75200"/>
                <a:gd name="connsiteX1" fmla="*/ 18820 w 51119"/>
                <a:gd name="connsiteY1" fmla="*/ 0 h 75200"/>
                <a:gd name="connsiteX2" fmla="*/ 0 w 51119"/>
                <a:gd name="connsiteY2" fmla="*/ 75195 h 75200"/>
                <a:gd name="connsiteX3" fmla="*/ 46258 w 51119"/>
                <a:gd name="connsiteY3" fmla="*/ 68468 h 75200"/>
                <a:gd name="connsiteX4" fmla="*/ 51119 w 51119"/>
                <a:gd name="connsiteY4" fmla="*/ 66431 h 75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119" h="75200">
                  <a:moveTo>
                    <a:pt x="51119" y="66431"/>
                  </a:moveTo>
                  <a:cubicBezTo>
                    <a:pt x="40302" y="43588"/>
                    <a:pt x="31666" y="21602"/>
                    <a:pt x="18820" y="0"/>
                  </a:cubicBezTo>
                  <a:cubicBezTo>
                    <a:pt x="14472" y="25410"/>
                    <a:pt x="7814" y="50315"/>
                    <a:pt x="0" y="75195"/>
                  </a:cubicBezTo>
                  <a:cubicBezTo>
                    <a:pt x="17896" y="75314"/>
                    <a:pt x="31649" y="73500"/>
                    <a:pt x="46258" y="68468"/>
                  </a:cubicBezTo>
                  <a:cubicBezTo>
                    <a:pt x="47927" y="67903"/>
                    <a:pt x="49493" y="67081"/>
                    <a:pt x="51119" y="66431"/>
                  </a:cubicBezTo>
                </a:path>
              </a:pathLst>
            </a:custGeom>
            <a:solidFill>
              <a:srgbClr val="E4E4E4"/>
            </a:solidFill>
            <a:ln w="8552" cap="flat">
              <a:noFill/>
              <a:prstDash val="solid"/>
              <a:miter/>
            </a:ln>
          </p:spPr>
          <p:txBody>
            <a:bodyPr rtlCol="0" anchor="ctr"/>
            <a:lstStyle/>
            <a:p>
              <a:endParaRPr lang="en-US"/>
            </a:p>
          </p:txBody>
        </p:sp>
        <p:sp>
          <p:nvSpPr>
            <p:cNvPr id="62" name="Figura a mano libera: forma 61">
              <a:extLst>
                <a:ext uri="{FF2B5EF4-FFF2-40B4-BE49-F238E27FC236}">
                  <a16:creationId xmlns:a16="http://schemas.microsoft.com/office/drawing/2014/main" id="{71AD165B-367C-20F9-4637-56CED24593B0}"/>
                </a:ext>
              </a:extLst>
            </p:cNvPr>
            <p:cNvSpPr/>
            <p:nvPr/>
          </p:nvSpPr>
          <p:spPr>
            <a:xfrm>
              <a:off x="2840649" y="3912503"/>
              <a:ext cx="338160" cy="130576"/>
            </a:xfrm>
            <a:custGeom>
              <a:avLst/>
              <a:gdLst>
                <a:gd name="connsiteX0" fmla="*/ 290987 w 338160"/>
                <a:gd name="connsiteY0" fmla="*/ 96582 h 130576"/>
                <a:gd name="connsiteX1" fmla="*/ 164562 w 338160"/>
                <a:gd name="connsiteY1" fmla="*/ 51659 h 130576"/>
                <a:gd name="connsiteX2" fmla="*/ 137123 w 338160"/>
                <a:gd name="connsiteY2" fmla="*/ 37760 h 130576"/>
                <a:gd name="connsiteX3" fmla="*/ 122095 w 338160"/>
                <a:gd name="connsiteY3" fmla="*/ 30108 h 130576"/>
                <a:gd name="connsiteX4" fmla="*/ 68553 w 338160"/>
                <a:gd name="connsiteY4" fmla="*/ 0 h 130576"/>
                <a:gd name="connsiteX5" fmla="*/ 0 w 338160"/>
                <a:gd name="connsiteY5" fmla="*/ 24015 h 130576"/>
                <a:gd name="connsiteX6" fmla="*/ 88820 w 338160"/>
                <a:gd name="connsiteY6" fmla="*/ 76838 h 130576"/>
                <a:gd name="connsiteX7" fmla="*/ 120623 w 338160"/>
                <a:gd name="connsiteY7" fmla="*/ 93535 h 130576"/>
                <a:gd name="connsiteX8" fmla="*/ 156756 w 338160"/>
                <a:gd name="connsiteY8" fmla="*/ 111456 h 130576"/>
                <a:gd name="connsiteX9" fmla="*/ 205231 w 338160"/>
                <a:gd name="connsiteY9" fmla="*/ 130576 h 130576"/>
                <a:gd name="connsiteX10" fmla="*/ 338161 w 338160"/>
                <a:gd name="connsiteY10" fmla="*/ 103685 h 130576"/>
                <a:gd name="connsiteX11" fmla="*/ 290987 w 338160"/>
                <a:gd name="connsiteY11" fmla="*/ 96582 h 130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8160" h="130576">
                  <a:moveTo>
                    <a:pt x="290987" y="96582"/>
                  </a:moveTo>
                  <a:cubicBezTo>
                    <a:pt x="244412" y="86817"/>
                    <a:pt x="210675" y="73739"/>
                    <a:pt x="164562" y="51659"/>
                  </a:cubicBezTo>
                  <a:cubicBezTo>
                    <a:pt x="155336" y="47225"/>
                    <a:pt x="146281" y="42475"/>
                    <a:pt x="137123" y="37760"/>
                  </a:cubicBezTo>
                  <a:cubicBezTo>
                    <a:pt x="132125" y="35107"/>
                    <a:pt x="127024" y="32796"/>
                    <a:pt x="122095" y="30108"/>
                  </a:cubicBezTo>
                  <a:cubicBezTo>
                    <a:pt x="107725" y="22372"/>
                    <a:pt x="82632" y="8370"/>
                    <a:pt x="68553" y="0"/>
                  </a:cubicBezTo>
                  <a:cubicBezTo>
                    <a:pt x="46096" y="9311"/>
                    <a:pt x="23211" y="17305"/>
                    <a:pt x="0" y="24015"/>
                  </a:cubicBezTo>
                  <a:cubicBezTo>
                    <a:pt x="29570" y="43126"/>
                    <a:pt x="57504" y="59935"/>
                    <a:pt x="88820" y="76838"/>
                  </a:cubicBezTo>
                  <a:cubicBezTo>
                    <a:pt x="94853" y="80107"/>
                    <a:pt x="105226" y="85507"/>
                    <a:pt x="120623" y="93535"/>
                  </a:cubicBezTo>
                  <a:cubicBezTo>
                    <a:pt x="128710" y="97746"/>
                    <a:pt x="143003" y="105217"/>
                    <a:pt x="156756" y="111456"/>
                  </a:cubicBezTo>
                  <a:cubicBezTo>
                    <a:pt x="176569" y="120468"/>
                    <a:pt x="182834" y="122993"/>
                    <a:pt x="205231" y="130576"/>
                  </a:cubicBezTo>
                  <a:cubicBezTo>
                    <a:pt x="248426" y="125338"/>
                    <a:pt x="297192" y="119476"/>
                    <a:pt x="338161" y="103685"/>
                  </a:cubicBezTo>
                  <a:cubicBezTo>
                    <a:pt x="322242" y="102727"/>
                    <a:pt x="302558" y="99081"/>
                    <a:pt x="290987" y="96582"/>
                  </a:cubicBezTo>
                </a:path>
              </a:pathLst>
            </a:custGeom>
            <a:solidFill>
              <a:srgbClr val="CA5817"/>
            </a:solidFill>
            <a:ln w="8552" cap="flat">
              <a:noFill/>
              <a:prstDash val="solid"/>
              <a:miter/>
            </a:ln>
          </p:spPr>
          <p:txBody>
            <a:bodyPr rtlCol="0" anchor="ctr"/>
            <a:lstStyle/>
            <a:p>
              <a:endParaRPr lang="en-US"/>
            </a:p>
          </p:txBody>
        </p:sp>
        <p:sp>
          <p:nvSpPr>
            <p:cNvPr id="63" name="Figura a mano libera: forma 62">
              <a:extLst>
                <a:ext uri="{FF2B5EF4-FFF2-40B4-BE49-F238E27FC236}">
                  <a16:creationId xmlns:a16="http://schemas.microsoft.com/office/drawing/2014/main" id="{5EB4C1EE-96A6-3BF1-9EA9-F6046C2E1339}"/>
                </a:ext>
              </a:extLst>
            </p:cNvPr>
            <p:cNvSpPr/>
            <p:nvPr/>
          </p:nvSpPr>
          <p:spPr>
            <a:xfrm>
              <a:off x="2459730" y="3508536"/>
              <a:ext cx="451192" cy="427990"/>
            </a:xfrm>
            <a:custGeom>
              <a:avLst/>
              <a:gdLst>
                <a:gd name="connsiteX0" fmla="*/ 333754 w 451192"/>
                <a:gd name="connsiteY0" fmla="*/ 326445 h 427990"/>
                <a:gd name="connsiteX1" fmla="*/ 46293 w 451192"/>
                <a:gd name="connsiteY1" fmla="*/ 58300 h 427990"/>
                <a:gd name="connsiteX2" fmla="*/ 0 w 451192"/>
                <a:gd name="connsiteY2" fmla="*/ 0 h 427990"/>
                <a:gd name="connsiteX3" fmla="*/ 15166 w 451192"/>
                <a:gd name="connsiteY3" fmla="*/ 107049 h 427990"/>
                <a:gd name="connsiteX4" fmla="*/ 302746 w 451192"/>
                <a:gd name="connsiteY4" fmla="*/ 373396 h 427990"/>
                <a:gd name="connsiteX5" fmla="*/ 380919 w 451192"/>
                <a:gd name="connsiteY5" fmla="*/ 427990 h 427990"/>
                <a:gd name="connsiteX6" fmla="*/ 451192 w 451192"/>
                <a:gd name="connsiteY6" fmla="*/ 404934 h 427990"/>
                <a:gd name="connsiteX7" fmla="*/ 333754 w 451192"/>
                <a:gd name="connsiteY7" fmla="*/ 326445 h 427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1192" h="427990">
                  <a:moveTo>
                    <a:pt x="333754" y="326445"/>
                  </a:moveTo>
                  <a:cubicBezTo>
                    <a:pt x="225558" y="245619"/>
                    <a:pt x="127504" y="154257"/>
                    <a:pt x="46293" y="58300"/>
                  </a:cubicBezTo>
                  <a:cubicBezTo>
                    <a:pt x="32197" y="41517"/>
                    <a:pt x="15422" y="21148"/>
                    <a:pt x="0" y="0"/>
                  </a:cubicBezTo>
                  <a:cubicBezTo>
                    <a:pt x="479" y="35432"/>
                    <a:pt x="8242" y="72353"/>
                    <a:pt x="15166" y="107049"/>
                  </a:cubicBezTo>
                  <a:cubicBezTo>
                    <a:pt x="99689" y="204769"/>
                    <a:pt x="193404" y="291638"/>
                    <a:pt x="302746" y="373396"/>
                  </a:cubicBezTo>
                  <a:cubicBezTo>
                    <a:pt x="331973" y="395109"/>
                    <a:pt x="349912" y="407938"/>
                    <a:pt x="380919" y="427990"/>
                  </a:cubicBezTo>
                  <a:cubicBezTo>
                    <a:pt x="404129" y="421289"/>
                    <a:pt x="428735" y="414254"/>
                    <a:pt x="451192" y="404934"/>
                  </a:cubicBezTo>
                  <a:cubicBezTo>
                    <a:pt x="407082" y="378728"/>
                    <a:pt x="374817" y="356947"/>
                    <a:pt x="333754" y="326445"/>
                  </a:cubicBezTo>
                </a:path>
              </a:pathLst>
            </a:custGeom>
            <a:solidFill>
              <a:srgbClr val="F26B0F"/>
            </a:solidFill>
            <a:ln w="8552" cap="flat">
              <a:noFill/>
              <a:prstDash val="solid"/>
              <a:miter/>
            </a:ln>
          </p:spPr>
          <p:txBody>
            <a:bodyPr rtlCol="0" anchor="ctr"/>
            <a:lstStyle/>
            <a:p>
              <a:endParaRPr lang="en-US"/>
            </a:p>
          </p:txBody>
        </p:sp>
        <p:sp>
          <p:nvSpPr>
            <p:cNvPr id="64" name="Figura a mano libera: forma 63">
              <a:extLst>
                <a:ext uri="{FF2B5EF4-FFF2-40B4-BE49-F238E27FC236}">
                  <a16:creationId xmlns:a16="http://schemas.microsoft.com/office/drawing/2014/main" id="{0AD840C1-8E06-4F9B-2F39-468E4C2BBCE6}"/>
                </a:ext>
              </a:extLst>
            </p:cNvPr>
            <p:cNvSpPr/>
            <p:nvPr/>
          </p:nvSpPr>
          <p:spPr>
            <a:xfrm>
              <a:off x="2323567" y="3203219"/>
              <a:ext cx="1097173" cy="860056"/>
            </a:xfrm>
            <a:custGeom>
              <a:avLst/>
              <a:gdLst>
                <a:gd name="connsiteX0" fmla="*/ 1018213 w 1097173"/>
                <a:gd name="connsiteY0" fmla="*/ 748413 h 860056"/>
                <a:gd name="connsiteX1" fmla="*/ 994934 w 1097173"/>
                <a:gd name="connsiteY1" fmla="*/ 769312 h 860056"/>
                <a:gd name="connsiteX2" fmla="*/ 909709 w 1097173"/>
                <a:gd name="connsiteY2" fmla="*/ 795689 h 860056"/>
                <a:gd name="connsiteX3" fmla="*/ 833898 w 1097173"/>
                <a:gd name="connsiteY3" fmla="*/ 789433 h 860056"/>
                <a:gd name="connsiteX4" fmla="*/ 693994 w 1097173"/>
                <a:gd name="connsiteY4" fmla="*/ 739709 h 860056"/>
                <a:gd name="connsiteX5" fmla="*/ 666547 w 1097173"/>
                <a:gd name="connsiteY5" fmla="*/ 725810 h 860056"/>
                <a:gd name="connsiteX6" fmla="*/ 651527 w 1097173"/>
                <a:gd name="connsiteY6" fmla="*/ 718158 h 860056"/>
                <a:gd name="connsiteX7" fmla="*/ 480965 w 1097173"/>
                <a:gd name="connsiteY7" fmla="*/ 608183 h 860056"/>
                <a:gd name="connsiteX8" fmla="*/ 193505 w 1097173"/>
                <a:gd name="connsiteY8" fmla="*/ 340038 h 860056"/>
                <a:gd name="connsiteX9" fmla="*/ 127990 w 1097173"/>
                <a:gd name="connsiteY9" fmla="*/ 253264 h 860056"/>
                <a:gd name="connsiteX10" fmla="*/ 91668 w 1097173"/>
                <a:gd name="connsiteY10" fmla="*/ 192816 h 860056"/>
                <a:gd name="connsiteX11" fmla="*/ 66420 w 1097173"/>
                <a:gd name="connsiteY11" fmla="*/ 122037 h 860056"/>
                <a:gd name="connsiteX12" fmla="*/ 78051 w 1097173"/>
                <a:gd name="connsiteY12" fmla="*/ 73160 h 860056"/>
                <a:gd name="connsiteX13" fmla="*/ 126338 w 1097173"/>
                <a:gd name="connsiteY13" fmla="*/ 65278 h 860056"/>
                <a:gd name="connsiteX14" fmla="*/ 136420 w 1097173"/>
                <a:gd name="connsiteY14" fmla="*/ 67631 h 860056"/>
                <a:gd name="connsiteX15" fmla="*/ 108502 w 1097173"/>
                <a:gd name="connsiteY15" fmla="*/ 24583 h 860056"/>
                <a:gd name="connsiteX16" fmla="*/ 94963 w 1097173"/>
                <a:gd name="connsiteY16" fmla="*/ 20 h 860056"/>
                <a:gd name="connsiteX17" fmla="*/ 26085 w 1097173"/>
                <a:gd name="connsiteY17" fmla="*/ 23401 h 860056"/>
                <a:gd name="connsiteX18" fmla="*/ 2977 w 1097173"/>
                <a:gd name="connsiteY18" fmla="*/ 65689 h 860056"/>
                <a:gd name="connsiteX19" fmla="*/ 1667 w 1097173"/>
                <a:gd name="connsiteY19" fmla="*/ 115448 h 860056"/>
                <a:gd name="connsiteX20" fmla="*/ 34189 w 1097173"/>
                <a:gd name="connsiteY20" fmla="*/ 208709 h 860056"/>
                <a:gd name="connsiteX21" fmla="*/ 129941 w 1097173"/>
                <a:gd name="connsiteY21" fmla="*/ 351087 h 860056"/>
                <a:gd name="connsiteX22" fmla="*/ 129967 w 1097173"/>
                <a:gd name="connsiteY22" fmla="*/ 351335 h 860056"/>
                <a:gd name="connsiteX23" fmla="*/ 146972 w 1097173"/>
                <a:gd name="connsiteY23" fmla="*/ 372406 h 860056"/>
                <a:gd name="connsiteX24" fmla="*/ 449958 w 1097173"/>
                <a:gd name="connsiteY24" fmla="*/ 655143 h 860056"/>
                <a:gd name="connsiteX25" fmla="*/ 631577 w 1097173"/>
                <a:gd name="connsiteY25" fmla="*/ 772188 h 860056"/>
                <a:gd name="connsiteX26" fmla="*/ 650046 w 1097173"/>
                <a:gd name="connsiteY26" fmla="*/ 781585 h 860056"/>
                <a:gd name="connsiteX27" fmla="*/ 674412 w 1097173"/>
                <a:gd name="connsiteY27" fmla="*/ 793901 h 860056"/>
                <a:gd name="connsiteX28" fmla="*/ 778252 w 1097173"/>
                <a:gd name="connsiteY28" fmla="*/ 835717 h 860056"/>
                <a:gd name="connsiteX29" fmla="*/ 777824 w 1097173"/>
                <a:gd name="connsiteY29" fmla="*/ 835820 h 860056"/>
                <a:gd name="connsiteX30" fmla="*/ 783224 w 1097173"/>
                <a:gd name="connsiteY30" fmla="*/ 837429 h 860056"/>
                <a:gd name="connsiteX31" fmla="*/ 785655 w 1097173"/>
                <a:gd name="connsiteY31" fmla="*/ 838251 h 860056"/>
                <a:gd name="connsiteX32" fmla="*/ 785851 w 1097173"/>
                <a:gd name="connsiteY32" fmla="*/ 838216 h 860056"/>
                <a:gd name="connsiteX33" fmla="*/ 836004 w 1097173"/>
                <a:gd name="connsiteY33" fmla="*/ 851593 h 860056"/>
                <a:gd name="connsiteX34" fmla="*/ 944217 w 1097173"/>
                <a:gd name="connsiteY34" fmla="*/ 858542 h 860056"/>
                <a:gd name="connsiteX35" fmla="*/ 1040901 w 1097173"/>
                <a:gd name="connsiteY35" fmla="*/ 824061 h 860056"/>
                <a:gd name="connsiteX36" fmla="*/ 1060560 w 1097173"/>
                <a:gd name="connsiteY36" fmla="*/ 808048 h 860056"/>
                <a:gd name="connsiteX37" fmla="*/ 1069914 w 1097173"/>
                <a:gd name="connsiteY37" fmla="*/ 799027 h 860056"/>
                <a:gd name="connsiteX38" fmla="*/ 1077069 w 1097173"/>
                <a:gd name="connsiteY38" fmla="*/ 790726 h 860056"/>
                <a:gd name="connsiteX39" fmla="*/ 1097173 w 1097173"/>
                <a:gd name="connsiteY39" fmla="*/ 761824 h 860056"/>
                <a:gd name="connsiteX40" fmla="*/ 1066517 w 1097173"/>
                <a:gd name="connsiteY40" fmla="*/ 758691 h 860056"/>
                <a:gd name="connsiteX41" fmla="*/ 1018213 w 1097173"/>
                <a:gd name="connsiteY41" fmla="*/ 748413 h 860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097173" h="860056">
                  <a:moveTo>
                    <a:pt x="1018213" y="748413"/>
                  </a:moveTo>
                  <a:cubicBezTo>
                    <a:pt x="1011152" y="756098"/>
                    <a:pt x="1003501" y="763210"/>
                    <a:pt x="994934" y="769312"/>
                  </a:cubicBezTo>
                  <a:cubicBezTo>
                    <a:pt x="971347" y="785958"/>
                    <a:pt x="941855" y="793952"/>
                    <a:pt x="909709" y="795689"/>
                  </a:cubicBezTo>
                  <a:cubicBezTo>
                    <a:pt x="888407" y="795458"/>
                    <a:pt x="853891" y="793738"/>
                    <a:pt x="833898" y="789433"/>
                  </a:cubicBezTo>
                  <a:cubicBezTo>
                    <a:pt x="787324" y="779685"/>
                    <a:pt x="740098" y="761798"/>
                    <a:pt x="693994" y="739709"/>
                  </a:cubicBezTo>
                  <a:cubicBezTo>
                    <a:pt x="684759" y="735275"/>
                    <a:pt x="675704" y="730526"/>
                    <a:pt x="666547" y="725810"/>
                  </a:cubicBezTo>
                  <a:cubicBezTo>
                    <a:pt x="661557" y="723156"/>
                    <a:pt x="656456" y="720846"/>
                    <a:pt x="651527" y="718158"/>
                  </a:cubicBezTo>
                  <a:cubicBezTo>
                    <a:pt x="592148" y="686167"/>
                    <a:pt x="535149" y="648441"/>
                    <a:pt x="480965" y="608183"/>
                  </a:cubicBezTo>
                  <a:cubicBezTo>
                    <a:pt x="372770" y="527348"/>
                    <a:pt x="274716" y="435995"/>
                    <a:pt x="193505" y="340038"/>
                  </a:cubicBezTo>
                  <a:cubicBezTo>
                    <a:pt x="173256" y="315937"/>
                    <a:pt x="146433" y="279727"/>
                    <a:pt x="127990" y="253264"/>
                  </a:cubicBezTo>
                  <a:cubicBezTo>
                    <a:pt x="114476" y="233160"/>
                    <a:pt x="101981" y="213005"/>
                    <a:pt x="91668" y="192816"/>
                  </a:cubicBezTo>
                  <a:cubicBezTo>
                    <a:pt x="79001" y="168219"/>
                    <a:pt x="69810" y="143665"/>
                    <a:pt x="66420" y="122037"/>
                  </a:cubicBezTo>
                  <a:cubicBezTo>
                    <a:pt x="63588" y="100479"/>
                    <a:pt x="66746" y="83858"/>
                    <a:pt x="78051" y="73160"/>
                  </a:cubicBezTo>
                  <a:cubicBezTo>
                    <a:pt x="86927" y="64174"/>
                    <a:pt x="104762" y="61247"/>
                    <a:pt x="126338" y="65278"/>
                  </a:cubicBezTo>
                  <a:cubicBezTo>
                    <a:pt x="129624" y="65886"/>
                    <a:pt x="133014" y="66784"/>
                    <a:pt x="136420" y="67631"/>
                  </a:cubicBezTo>
                  <a:cubicBezTo>
                    <a:pt x="126800" y="53484"/>
                    <a:pt x="117300" y="39337"/>
                    <a:pt x="108502" y="24583"/>
                  </a:cubicBezTo>
                  <a:cubicBezTo>
                    <a:pt x="103881" y="16486"/>
                    <a:pt x="99328" y="8313"/>
                    <a:pt x="94963" y="20"/>
                  </a:cubicBezTo>
                  <a:cubicBezTo>
                    <a:pt x="70195" y="-382"/>
                    <a:pt x="44579" y="5258"/>
                    <a:pt x="26085" y="23401"/>
                  </a:cubicBezTo>
                  <a:cubicBezTo>
                    <a:pt x="14762" y="34288"/>
                    <a:pt x="6546" y="49539"/>
                    <a:pt x="2977" y="65689"/>
                  </a:cubicBezTo>
                  <a:cubicBezTo>
                    <a:pt x="-772" y="81899"/>
                    <a:pt x="-712" y="99024"/>
                    <a:pt x="1667" y="115448"/>
                  </a:cubicBezTo>
                  <a:cubicBezTo>
                    <a:pt x="6888" y="148372"/>
                    <a:pt x="19272" y="179447"/>
                    <a:pt x="34189" y="208709"/>
                  </a:cubicBezTo>
                  <a:cubicBezTo>
                    <a:pt x="60275" y="259392"/>
                    <a:pt x="93593" y="306061"/>
                    <a:pt x="129941" y="351087"/>
                  </a:cubicBezTo>
                  <a:lnTo>
                    <a:pt x="129967" y="351335"/>
                  </a:lnTo>
                  <a:cubicBezTo>
                    <a:pt x="133382" y="355572"/>
                    <a:pt x="143489" y="368221"/>
                    <a:pt x="146972" y="372406"/>
                  </a:cubicBezTo>
                  <a:cubicBezTo>
                    <a:pt x="233866" y="474936"/>
                    <a:pt x="335934" y="569866"/>
                    <a:pt x="449958" y="655143"/>
                  </a:cubicBezTo>
                  <a:cubicBezTo>
                    <a:pt x="507052" y="697541"/>
                    <a:pt x="567414" y="737552"/>
                    <a:pt x="631577" y="772188"/>
                  </a:cubicBezTo>
                  <a:cubicBezTo>
                    <a:pt x="637611" y="775440"/>
                    <a:pt x="643918" y="778410"/>
                    <a:pt x="650046" y="781585"/>
                  </a:cubicBezTo>
                  <a:cubicBezTo>
                    <a:pt x="658168" y="785727"/>
                    <a:pt x="666221" y="789929"/>
                    <a:pt x="674412" y="793901"/>
                  </a:cubicBezTo>
                  <a:cubicBezTo>
                    <a:pt x="705599" y="808998"/>
                    <a:pt x="744351" y="824437"/>
                    <a:pt x="778252" y="835717"/>
                  </a:cubicBezTo>
                  <a:lnTo>
                    <a:pt x="777824" y="835820"/>
                  </a:lnTo>
                  <a:cubicBezTo>
                    <a:pt x="779612" y="836385"/>
                    <a:pt x="781435" y="836873"/>
                    <a:pt x="783224" y="837429"/>
                  </a:cubicBezTo>
                  <a:cubicBezTo>
                    <a:pt x="784011" y="837686"/>
                    <a:pt x="784876" y="838002"/>
                    <a:pt x="785655" y="838251"/>
                  </a:cubicBezTo>
                  <a:lnTo>
                    <a:pt x="785851" y="838216"/>
                  </a:lnTo>
                  <a:cubicBezTo>
                    <a:pt x="802378" y="843308"/>
                    <a:pt x="819032" y="847990"/>
                    <a:pt x="836004" y="851593"/>
                  </a:cubicBezTo>
                  <a:cubicBezTo>
                    <a:pt x="871821" y="859202"/>
                    <a:pt x="908673" y="862112"/>
                    <a:pt x="944217" y="858542"/>
                  </a:cubicBezTo>
                  <a:cubicBezTo>
                    <a:pt x="979734" y="854888"/>
                    <a:pt x="1013412" y="843060"/>
                    <a:pt x="1040901" y="824061"/>
                  </a:cubicBezTo>
                  <a:cubicBezTo>
                    <a:pt x="1047568" y="818874"/>
                    <a:pt x="1054312" y="814475"/>
                    <a:pt x="1060560" y="808048"/>
                  </a:cubicBezTo>
                  <a:lnTo>
                    <a:pt x="1069914" y="799027"/>
                  </a:lnTo>
                  <a:lnTo>
                    <a:pt x="1077069" y="790726"/>
                  </a:lnTo>
                  <a:cubicBezTo>
                    <a:pt x="1084943" y="781619"/>
                    <a:pt x="1091242" y="771863"/>
                    <a:pt x="1097173" y="761824"/>
                  </a:cubicBezTo>
                  <a:cubicBezTo>
                    <a:pt x="1086877" y="761216"/>
                    <a:pt x="1076667" y="760197"/>
                    <a:pt x="1066517" y="758691"/>
                  </a:cubicBezTo>
                  <a:cubicBezTo>
                    <a:pt x="1050230" y="756141"/>
                    <a:pt x="1034192" y="752555"/>
                    <a:pt x="1018213" y="748413"/>
                  </a:cubicBezTo>
                </a:path>
              </a:pathLst>
            </a:custGeom>
            <a:solidFill>
              <a:srgbClr val="E4E4E4"/>
            </a:solidFill>
            <a:ln w="8552" cap="flat">
              <a:noFill/>
              <a:prstDash val="solid"/>
              <a:miter/>
            </a:ln>
          </p:spPr>
          <p:txBody>
            <a:bodyPr rtlCol="0" anchor="ctr"/>
            <a:lstStyle/>
            <a:p>
              <a:endParaRPr lang="en-US"/>
            </a:p>
          </p:txBody>
        </p:sp>
        <p:sp>
          <p:nvSpPr>
            <p:cNvPr id="65" name="Figura a mano libera: forma 64">
              <a:extLst>
                <a:ext uri="{FF2B5EF4-FFF2-40B4-BE49-F238E27FC236}">
                  <a16:creationId xmlns:a16="http://schemas.microsoft.com/office/drawing/2014/main" id="{8100C485-BFBB-597C-9C55-0BE1A8C80DCE}"/>
                </a:ext>
              </a:extLst>
            </p:cNvPr>
            <p:cNvSpPr/>
            <p:nvPr/>
          </p:nvSpPr>
          <p:spPr>
            <a:xfrm>
              <a:off x="3071034" y="3823383"/>
              <a:ext cx="830" cy="650"/>
            </a:xfrm>
            <a:custGeom>
              <a:avLst/>
              <a:gdLst>
                <a:gd name="connsiteX0" fmla="*/ 0 w 830"/>
                <a:gd name="connsiteY0" fmla="*/ 651 h 650"/>
                <a:gd name="connsiteX1" fmla="*/ 830 w 830"/>
                <a:gd name="connsiteY1" fmla="*/ 0 h 650"/>
                <a:gd name="connsiteX2" fmla="*/ 0 w 830"/>
                <a:gd name="connsiteY2" fmla="*/ 651 h 650"/>
              </a:gdLst>
              <a:ahLst/>
              <a:cxnLst>
                <a:cxn ang="0">
                  <a:pos x="connsiteX0" y="connsiteY0"/>
                </a:cxn>
                <a:cxn ang="0">
                  <a:pos x="connsiteX1" y="connsiteY1"/>
                </a:cxn>
                <a:cxn ang="0">
                  <a:pos x="connsiteX2" y="connsiteY2"/>
                </a:cxn>
              </a:cxnLst>
              <a:rect l="l" t="t" r="r" b="b"/>
              <a:pathLst>
                <a:path w="830" h="650">
                  <a:moveTo>
                    <a:pt x="0" y="651"/>
                  </a:moveTo>
                  <a:cubicBezTo>
                    <a:pt x="274" y="428"/>
                    <a:pt x="556" y="214"/>
                    <a:pt x="830" y="0"/>
                  </a:cubicBezTo>
                  <a:cubicBezTo>
                    <a:pt x="556" y="223"/>
                    <a:pt x="274" y="437"/>
                    <a:pt x="0" y="651"/>
                  </a:cubicBezTo>
                </a:path>
              </a:pathLst>
            </a:custGeom>
            <a:solidFill>
              <a:srgbClr val="ED6E0A"/>
            </a:solidFill>
            <a:ln w="8552" cap="flat">
              <a:noFill/>
              <a:prstDash val="solid"/>
              <a:miter/>
            </a:ln>
          </p:spPr>
          <p:txBody>
            <a:bodyPr rtlCol="0" anchor="ctr"/>
            <a:lstStyle/>
            <a:p>
              <a:endParaRPr lang="en-US"/>
            </a:p>
          </p:txBody>
        </p:sp>
        <p:sp>
          <p:nvSpPr>
            <p:cNvPr id="66" name="Figura a mano libera: forma 65">
              <a:extLst>
                <a:ext uri="{FF2B5EF4-FFF2-40B4-BE49-F238E27FC236}">
                  <a16:creationId xmlns:a16="http://schemas.microsoft.com/office/drawing/2014/main" id="{586CAB1B-9FFF-4865-DDAB-C99A271B92C3}"/>
                </a:ext>
              </a:extLst>
            </p:cNvPr>
            <p:cNvSpPr/>
            <p:nvPr/>
          </p:nvSpPr>
          <p:spPr>
            <a:xfrm>
              <a:off x="3071864" y="3803006"/>
              <a:ext cx="24571" cy="20377"/>
            </a:xfrm>
            <a:custGeom>
              <a:avLst/>
              <a:gdLst>
                <a:gd name="connsiteX0" fmla="*/ 0 w 24571"/>
                <a:gd name="connsiteY0" fmla="*/ 20377 h 20377"/>
                <a:gd name="connsiteX1" fmla="*/ 24571 w 24571"/>
                <a:gd name="connsiteY1" fmla="*/ 0 h 20377"/>
                <a:gd name="connsiteX2" fmla="*/ 0 w 24571"/>
                <a:gd name="connsiteY2" fmla="*/ 20377 h 20377"/>
              </a:gdLst>
              <a:ahLst/>
              <a:cxnLst>
                <a:cxn ang="0">
                  <a:pos x="connsiteX0" y="connsiteY0"/>
                </a:cxn>
                <a:cxn ang="0">
                  <a:pos x="connsiteX1" y="connsiteY1"/>
                </a:cxn>
                <a:cxn ang="0">
                  <a:pos x="connsiteX2" y="connsiteY2"/>
                </a:cxn>
              </a:cxnLst>
              <a:rect l="l" t="t" r="r" b="b"/>
              <a:pathLst>
                <a:path w="24571" h="20377">
                  <a:moveTo>
                    <a:pt x="0" y="20377"/>
                  </a:moveTo>
                  <a:cubicBezTo>
                    <a:pt x="8327" y="13813"/>
                    <a:pt x="16509" y="7009"/>
                    <a:pt x="24571" y="0"/>
                  </a:cubicBezTo>
                  <a:cubicBezTo>
                    <a:pt x="16518" y="7018"/>
                    <a:pt x="8327" y="13813"/>
                    <a:pt x="0" y="20377"/>
                  </a:cubicBezTo>
                </a:path>
              </a:pathLst>
            </a:custGeom>
            <a:solidFill>
              <a:srgbClr val="A2A7A9"/>
            </a:solidFill>
            <a:ln w="8552" cap="flat">
              <a:noFill/>
              <a:prstDash val="solid"/>
              <a:miter/>
            </a:ln>
          </p:spPr>
          <p:txBody>
            <a:bodyPr rtlCol="0" anchor="ctr"/>
            <a:lstStyle/>
            <a:p>
              <a:endParaRPr lang="en-US"/>
            </a:p>
          </p:txBody>
        </p:sp>
        <p:sp>
          <p:nvSpPr>
            <p:cNvPr id="67" name="Figura a mano libera: forma 66">
              <a:extLst>
                <a:ext uri="{FF2B5EF4-FFF2-40B4-BE49-F238E27FC236}">
                  <a16:creationId xmlns:a16="http://schemas.microsoft.com/office/drawing/2014/main" id="{5554D970-101B-4950-3B47-4F101AAA1464}"/>
                </a:ext>
              </a:extLst>
            </p:cNvPr>
            <p:cNvSpPr/>
            <p:nvPr/>
          </p:nvSpPr>
          <p:spPr>
            <a:xfrm>
              <a:off x="3044195" y="3802997"/>
              <a:ext cx="306546" cy="155712"/>
            </a:xfrm>
            <a:custGeom>
              <a:avLst/>
              <a:gdLst>
                <a:gd name="connsiteX0" fmla="*/ 124132 w 306546"/>
                <a:gd name="connsiteY0" fmla="*/ 40404 h 155712"/>
                <a:gd name="connsiteX1" fmla="*/ 119664 w 306546"/>
                <a:gd name="connsiteY1" fmla="*/ 38128 h 155712"/>
                <a:gd name="connsiteX2" fmla="*/ 116472 w 306546"/>
                <a:gd name="connsiteY2" fmla="*/ 36391 h 155712"/>
                <a:gd name="connsiteX3" fmla="*/ 50674 w 306546"/>
                <a:gd name="connsiteY3" fmla="*/ 0 h 155712"/>
                <a:gd name="connsiteX4" fmla="*/ 50563 w 306546"/>
                <a:gd name="connsiteY4" fmla="*/ 103 h 155712"/>
                <a:gd name="connsiteX5" fmla="*/ 26000 w 306546"/>
                <a:gd name="connsiteY5" fmla="*/ 20480 h 155712"/>
                <a:gd name="connsiteX6" fmla="*/ 25162 w 306546"/>
                <a:gd name="connsiteY6" fmla="*/ 21131 h 155712"/>
                <a:gd name="connsiteX7" fmla="*/ 34 w 306546"/>
                <a:gd name="connsiteY7" fmla="*/ 39959 h 155712"/>
                <a:gd name="connsiteX8" fmla="*/ 0 w 306546"/>
                <a:gd name="connsiteY8" fmla="*/ 39985 h 155712"/>
                <a:gd name="connsiteX9" fmla="*/ 246646 w 306546"/>
                <a:gd name="connsiteY9" fmla="*/ 155712 h 155712"/>
                <a:gd name="connsiteX10" fmla="*/ 306546 w 306546"/>
                <a:gd name="connsiteY10" fmla="*/ 110960 h 155712"/>
                <a:gd name="connsiteX11" fmla="*/ 124132 w 306546"/>
                <a:gd name="connsiteY11" fmla="*/ 40404 h 155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6546" h="155712">
                  <a:moveTo>
                    <a:pt x="124132" y="40404"/>
                  </a:moveTo>
                  <a:cubicBezTo>
                    <a:pt x="137551" y="47431"/>
                    <a:pt x="146589" y="52181"/>
                    <a:pt x="119664" y="38128"/>
                  </a:cubicBezTo>
                  <a:cubicBezTo>
                    <a:pt x="86859" y="20925"/>
                    <a:pt x="100767" y="28183"/>
                    <a:pt x="116472" y="36391"/>
                  </a:cubicBezTo>
                  <a:cubicBezTo>
                    <a:pt x="94442" y="24794"/>
                    <a:pt x="72507" y="12632"/>
                    <a:pt x="50674" y="0"/>
                  </a:cubicBezTo>
                  <a:cubicBezTo>
                    <a:pt x="50640" y="34"/>
                    <a:pt x="50606" y="68"/>
                    <a:pt x="50563" y="103"/>
                  </a:cubicBezTo>
                  <a:cubicBezTo>
                    <a:pt x="42501" y="7103"/>
                    <a:pt x="34319" y="13916"/>
                    <a:pt x="26000" y="20480"/>
                  </a:cubicBezTo>
                  <a:cubicBezTo>
                    <a:pt x="25718" y="20694"/>
                    <a:pt x="25436" y="20908"/>
                    <a:pt x="25162" y="21131"/>
                  </a:cubicBezTo>
                  <a:cubicBezTo>
                    <a:pt x="16903" y="27618"/>
                    <a:pt x="8541" y="33917"/>
                    <a:pt x="34" y="39959"/>
                  </a:cubicBezTo>
                  <a:cubicBezTo>
                    <a:pt x="26" y="39968"/>
                    <a:pt x="17" y="39976"/>
                    <a:pt x="0" y="39985"/>
                  </a:cubicBezTo>
                  <a:cubicBezTo>
                    <a:pt x="80997" y="87792"/>
                    <a:pt x="162722" y="127795"/>
                    <a:pt x="246646" y="155712"/>
                  </a:cubicBezTo>
                  <a:cubicBezTo>
                    <a:pt x="267785" y="142027"/>
                    <a:pt x="287136" y="127041"/>
                    <a:pt x="306546" y="110960"/>
                  </a:cubicBezTo>
                  <a:cubicBezTo>
                    <a:pt x="247099" y="99304"/>
                    <a:pt x="184682" y="71686"/>
                    <a:pt x="124132" y="40404"/>
                  </a:cubicBezTo>
                </a:path>
              </a:pathLst>
            </a:custGeom>
            <a:solidFill>
              <a:srgbClr val="CA5817"/>
            </a:solidFill>
            <a:ln w="8552" cap="flat">
              <a:noFill/>
              <a:prstDash val="solid"/>
              <a:miter/>
            </a:ln>
          </p:spPr>
          <p:txBody>
            <a:bodyPr rtlCol="0" anchor="ctr"/>
            <a:lstStyle/>
            <a:p>
              <a:endParaRPr lang="en-US"/>
            </a:p>
          </p:txBody>
        </p:sp>
        <p:sp>
          <p:nvSpPr>
            <p:cNvPr id="68" name="Figura a mano libera: forma 67">
              <a:extLst>
                <a:ext uri="{FF2B5EF4-FFF2-40B4-BE49-F238E27FC236}">
                  <a16:creationId xmlns:a16="http://schemas.microsoft.com/office/drawing/2014/main" id="{6F648019-AD5B-F1BA-FD6D-28281BD96B00}"/>
                </a:ext>
              </a:extLst>
            </p:cNvPr>
            <p:cNvSpPr/>
            <p:nvPr/>
          </p:nvSpPr>
          <p:spPr>
            <a:xfrm>
              <a:off x="2480065" y="3272203"/>
              <a:ext cx="614803" cy="570702"/>
            </a:xfrm>
            <a:custGeom>
              <a:avLst/>
              <a:gdLst>
                <a:gd name="connsiteX0" fmla="*/ 21824 w 614803"/>
                <a:gd name="connsiteY0" fmla="*/ 0 h 570702"/>
                <a:gd name="connsiteX1" fmla="*/ 0 w 614803"/>
                <a:gd name="connsiteY1" fmla="*/ 64975 h 570702"/>
                <a:gd name="connsiteX2" fmla="*/ 564138 w 614803"/>
                <a:gd name="connsiteY2" fmla="*/ 570702 h 570702"/>
                <a:gd name="connsiteX3" fmla="*/ 614804 w 614803"/>
                <a:gd name="connsiteY3" fmla="*/ 530726 h 570702"/>
                <a:gd name="connsiteX4" fmla="*/ 21824 w 614803"/>
                <a:gd name="connsiteY4" fmla="*/ 0 h 5707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4803" h="570702">
                  <a:moveTo>
                    <a:pt x="21824" y="0"/>
                  </a:moveTo>
                  <a:cubicBezTo>
                    <a:pt x="12863" y="21199"/>
                    <a:pt x="6256" y="43092"/>
                    <a:pt x="0" y="64975"/>
                  </a:cubicBezTo>
                  <a:cubicBezTo>
                    <a:pt x="144937" y="252508"/>
                    <a:pt x="343536" y="440520"/>
                    <a:pt x="564138" y="570702"/>
                  </a:cubicBezTo>
                  <a:cubicBezTo>
                    <a:pt x="581546" y="558327"/>
                    <a:pt x="598440" y="544967"/>
                    <a:pt x="614804" y="530726"/>
                  </a:cubicBezTo>
                  <a:cubicBezTo>
                    <a:pt x="386319" y="398703"/>
                    <a:pt x="173668" y="216032"/>
                    <a:pt x="21824" y="0"/>
                  </a:cubicBezTo>
                </a:path>
              </a:pathLst>
            </a:custGeom>
            <a:solidFill>
              <a:srgbClr val="F26B0F"/>
            </a:solidFill>
            <a:ln w="8552" cap="flat">
              <a:noFill/>
              <a:prstDash val="solid"/>
              <a:miter/>
            </a:ln>
          </p:spPr>
          <p:txBody>
            <a:bodyPr rtlCol="0" anchor="ctr"/>
            <a:lstStyle/>
            <a:p>
              <a:endParaRPr lang="en-US"/>
            </a:p>
          </p:txBody>
        </p:sp>
        <p:sp>
          <p:nvSpPr>
            <p:cNvPr id="69" name="Figura a mano libera: forma 68">
              <a:extLst>
                <a:ext uri="{FF2B5EF4-FFF2-40B4-BE49-F238E27FC236}">
                  <a16:creationId xmlns:a16="http://schemas.microsoft.com/office/drawing/2014/main" id="{E2F0C7AC-7105-BB83-2627-1B9B52717DBC}"/>
                </a:ext>
              </a:extLst>
            </p:cNvPr>
            <p:cNvSpPr/>
            <p:nvPr/>
          </p:nvSpPr>
          <p:spPr>
            <a:xfrm>
              <a:off x="2382698" y="2978083"/>
              <a:ext cx="1222769" cy="987468"/>
            </a:xfrm>
            <a:custGeom>
              <a:avLst/>
              <a:gdLst>
                <a:gd name="connsiteX0" fmla="*/ 1220319 w 1222769"/>
                <a:gd name="connsiteY0" fmla="*/ 793436 h 987468"/>
                <a:gd name="connsiteX1" fmla="*/ 1206095 w 1222769"/>
                <a:gd name="connsiteY1" fmla="*/ 734075 h 987468"/>
                <a:gd name="connsiteX2" fmla="*/ 1146169 w 1222769"/>
                <a:gd name="connsiteY2" fmla="*/ 745988 h 987468"/>
                <a:gd name="connsiteX3" fmla="*/ 1145322 w 1222769"/>
                <a:gd name="connsiteY3" fmla="*/ 867065 h 987468"/>
                <a:gd name="connsiteX4" fmla="*/ 1135137 w 1222769"/>
                <a:gd name="connsiteY4" fmla="*/ 883172 h 987468"/>
                <a:gd name="connsiteX5" fmla="*/ 1133759 w 1222769"/>
                <a:gd name="connsiteY5" fmla="*/ 885157 h 987468"/>
                <a:gd name="connsiteX6" fmla="*/ 1133015 w 1222769"/>
                <a:gd name="connsiteY6" fmla="*/ 886082 h 987468"/>
                <a:gd name="connsiteX7" fmla="*/ 1129069 w 1222769"/>
                <a:gd name="connsiteY7" fmla="*/ 890267 h 987468"/>
                <a:gd name="connsiteX8" fmla="*/ 1121521 w 1222769"/>
                <a:gd name="connsiteY8" fmla="*/ 897790 h 987468"/>
                <a:gd name="connsiteX9" fmla="*/ 1089427 w 1222769"/>
                <a:gd name="connsiteY9" fmla="*/ 916207 h 987468"/>
                <a:gd name="connsiteX10" fmla="*/ 1062716 w 1222769"/>
                <a:gd name="connsiteY10" fmla="*/ 922181 h 987468"/>
                <a:gd name="connsiteX11" fmla="*/ 1001326 w 1222769"/>
                <a:gd name="connsiteY11" fmla="*/ 921000 h 987468"/>
                <a:gd name="connsiteX12" fmla="*/ 992066 w 1222769"/>
                <a:gd name="connsiteY12" fmla="*/ 919254 h 987468"/>
                <a:gd name="connsiteX13" fmla="*/ 986931 w 1222769"/>
                <a:gd name="connsiteY13" fmla="*/ 918287 h 987468"/>
                <a:gd name="connsiteX14" fmla="*/ 803686 w 1222769"/>
                <a:gd name="connsiteY14" fmla="*/ 848835 h 987468"/>
                <a:gd name="connsiteX15" fmla="*/ 799218 w 1222769"/>
                <a:gd name="connsiteY15" fmla="*/ 846559 h 987468"/>
                <a:gd name="connsiteX16" fmla="*/ 796026 w 1222769"/>
                <a:gd name="connsiteY16" fmla="*/ 844821 h 987468"/>
                <a:gd name="connsiteX17" fmla="*/ 123008 w 1222769"/>
                <a:gd name="connsiteY17" fmla="*/ 258081 h 987468"/>
                <a:gd name="connsiteX18" fmla="*/ 112002 w 1222769"/>
                <a:gd name="connsiteY18" fmla="*/ 241126 h 987468"/>
                <a:gd name="connsiteX19" fmla="*/ 104316 w 1222769"/>
                <a:gd name="connsiteY19" fmla="*/ 229290 h 987468"/>
                <a:gd name="connsiteX20" fmla="*/ 66522 w 1222769"/>
                <a:gd name="connsiteY20" fmla="*/ 137612 h 987468"/>
                <a:gd name="connsiteX21" fmla="*/ 69389 w 1222769"/>
                <a:gd name="connsiteY21" fmla="*/ 102762 h 987468"/>
                <a:gd name="connsiteX22" fmla="*/ 73027 w 1222769"/>
                <a:gd name="connsiteY22" fmla="*/ 96300 h 987468"/>
                <a:gd name="connsiteX23" fmla="*/ 73232 w 1222769"/>
                <a:gd name="connsiteY23" fmla="*/ 95778 h 987468"/>
                <a:gd name="connsiteX24" fmla="*/ 75192 w 1222769"/>
                <a:gd name="connsiteY24" fmla="*/ 93579 h 987468"/>
                <a:gd name="connsiteX25" fmla="*/ 79129 w 1222769"/>
                <a:gd name="connsiteY25" fmla="*/ 89180 h 987468"/>
                <a:gd name="connsiteX26" fmla="*/ 85821 w 1222769"/>
                <a:gd name="connsiteY26" fmla="*/ 83120 h 987468"/>
                <a:gd name="connsiteX27" fmla="*/ 92711 w 1222769"/>
                <a:gd name="connsiteY27" fmla="*/ 78165 h 987468"/>
                <a:gd name="connsiteX28" fmla="*/ 174273 w 1222769"/>
                <a:gd name="connsiteY28" fmla="*/ 64797 h 987468"/>
                <a:gd name="connsiteX29" fmla="*/ 189618 w 1222769"/>
                <a:gd name="connsiteY29" fmla="*/ 67065 h 987468"/>
                <a:gd name="connsiteX30" fmla="*/ 178278 w 1222769"/>
                <a:gd name="connsiteY30" fmla="*/ 23896 h 987468"/>
                <a:gd name="connsiteX31" fmla="*/ 177867 w 1222769"/>
                <a:gd name="connsiteY31" fmla="*/ 3476 h 987468"/>
                <a:gd name="connsiteX32" fmla="*/ 165081 w 1222769"/>
                <a:gd name="connsiteY32" fmla="*/ 1567 h 987468"/>
                <a:gd name="connsiteX33" fmla="*/ 48429 w 1222769"/>
                <a:gd name="connsiteY33" fmla="*/ 22347 h 987468"/>
                <a:gd name="connsiteX34" fmla="*/ 25416 w 1222769"/>
                <a:gd name="connsiteY34" fmla="*/ 41244 h 987468"/>
                <a:gd name="connsiteX35" fmla="*/ 21539 w 1222769"/>
                <a:gd name="connsiteY35" fmla="*/ 45643 h 987468"/>
                <a:gd name="connsiteX36" fmla="*/ 19562 w 1222769"/>
                <a:gd name="connsiteY36" fmla="*/ 47842 h 987468"/>
                <a:gd name="connsiteX37" fmla="*/ 16395 w 1222769"/>
                <a:gd name="connsiteY37" fmla="*/ 52105 h 987468"/>
                <a:gd name="connsiteX38" fmla="*/ 8299 w 1222769"/>
                <a:gd name="connsiteY38" fmla="*/ 66252 h 987468"/>
                <a:gd name="connsiteX39" fmla="*/ 1829 w 1222769"/>
                <a:gd name="connsiteY39" fmla="*/ 131347 h 987468"/>
                <a:gd name="connsiteX40" fmla="*/ 35823 w 1222769"/>
                <a:gd name="connsiteY40" fmla="*/ 225139 h 987468"/>
                <a:gd name="connsiteX41" fmla="*/ 49362 w 1222769"/>
                <a:gd name="connsiteY41" fmla="*/ 249702 h 987468"/>
                <a:gd name="connsiteX42" fmla="*/ 77280 w 1222769"/>
                <a:gd name="connsiteY42" fmla="*/ 292759 h 987468"/>
                <a:gd name="connsiteX43" fmla="*/ 103572 w 1222769"/>
                <a:gd name="connsiteY43" fmla="*/ 328636 h 987468"/>
                <a:gd name="connsiteX44" fmla="*/ 932217 w 1222769"/>
                <a:gd name="connsiteY44" fmla="*/ 965136 h 987468"/>
                <a:gd name="connsiteX45" fmla="*/ 933372 w 1222769"/>
                <a:gd name="connsiteY45" fmla="*/ 965590 h 987468"/>
                <a:gd name="connsiteX46" fmla="*/ 946603 w 1222769"/>
                <a:gd name="connsiteY46" fmla="*/ 969980 h 987468"/>
                <a:gd name="connsiteX47" fmla="*/ 959082 w 1222769"/>
                <a:gd name="connsiteY47" fmla="*/ 973532 h 987468"/>
                <a:gd name="connsiteX48" fmla="*/ 1007377 w 1222769"/>
                <a:gd name="connsiteY48" fmla="*/ 983819 h 987468"/>
                <a:gd name="connsiteX49" fmla="*/ 1038042 w 1222769"/>
                <a:gd name="connsiteY49" fmla="*/ 986943 h 987468"/>
                <a:gd name="connsiteX50" fmla="*/ 1124148 w 1222769"/>
                <a:gd name="connsiteY50" fmla="*/ 976664 h 987468"/>
                <a:gd name="connsiteX51" fmla="*/ 1173299 w 1222769"/>
                <a:gd name="connsiteY51" fmla="*/ 947719 h 987468"/>
                <a:gd name="connsiteX52" fmla="*/ 1182115 w 1222769"/>
                <a:gd name="connsiteY52" fmla="*/ 938930 h 987468"/>
                <a:gd name="connsiteX53" fmla="*/ 1186060 w 1222769"/>
                <a:gd name="connsiteY53" fmla="*/ 934702 h 987468"/>
                <a:gd name="connsiteX54" fmla="*/ 1188970 w 1222769"/>
                <a:gd name="connsiteY54" fmla="*/ 931210 h 987468"/>
                <a:gd name="connsiteX55" fmla="*/ 1191007 w 1222769"/>
                <a:gd name="connsiteY55" fmla="*/ 928446 h 987468"/>
                <a:gd name="connsiteX56" fmla="*/ 1205496 w 1222769"/>
                <a:gd name="connsiteY56" fmla="*/ 905441 h 987468"/>
                <a:gd name="connsiteX57" fmla="*/ 1220319 w 1222769"/>
                <a:gd name="connsiteY57" fmla="*/ 793436 h 987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1222769" h="987468">
                  <a:moveTo>
                    <a:pt x="1220319" y="793436"/>
                  </a:moveTo>
                  <a:cubicBezTo>
                    <a:pt x="1217427" y="773350"/>
                    <a:pt x="1212446" y="753469"/>
                    <a:pt x="1206095" y="734075"/>
                  </a:cubicBezTo>
                  <a:cubicBezTo>
                    <a:pt x="1187344" y="741153"/>
                    <a:pt x="1167129" y="744850"/>
                    <a:pt x="1146169" y="745988"/>
                  </a:cubicBezTo>
                  <a:cubicBezTo>
                    <a:pt x="1159751" y="790955"/>
                    <a:pt x="1162516" y="834337"/>
                    <a:pt x="1145322" y="867065"/>
                  </a:cubicBezTo>
                  <a:cubicBezTo>
                    <a:pt x="1142480" y="872756"/>
                    <a:pt x="1139143" y="878208"/>
                    <a:pt x="1135137" y="883172"/>
                  </a:cubicBezTo>
                  <a:lnTo>
                    <a:pt x="1133759" y="885157"/>
                  </a:lnTo>
                  <a:cubicBezTo>
                    <a:pt x="1133177" y="886013"/>
                    <a:pt x="1134564" y="884421"/>
                    <a:pt x="1133015" y="886082"/>
                  </a:cubicBezTo>
                  <a:lnTo>
                    <a:pt x="1129069" y="890267"/>
                  </a:lnTo>
                  <a:cubicBezTo>
                    <a:pt x="1126562" y="892843"/>
                    <a:pt x="1123549" y="896651"/>
                    <a:pt x="1121521" y="897790"/>
                  </a:cubicBezTo>
                  <a:cubicBezTo>
                    <a:pt x="1113989" y="904953"/>
                    <a:pt x="1101426" y="911825"/>
                    <a:pt x="1089427" y="916207"/>
                  </a:cubicBezTo>
                  <a:cubicBezTo>
                    <a:pt x="1081202" y="919177"/>
                    <a:pt x="1072113" y="920923"/>
                    <a:pt x="1062716" y="922181"/>
                  </a:cubicBezTo>
                  <a:cubicBezTo>
                    <a:pt x="1043724" y="924663"/>
                    <a:pt x="1022953" y="924141"/>
                    <a:pt x="1001326" y="921000"/>
                  </a:cubicBezTo>
                  <a:cubicBezTo>
                    <a:pt x="998254" y="920512"/>
                    <a:pt x="995164" y="919819"/>
                    <a:pt x="992066" y="919254"/>
                  </a:cubicBezTo>
                  <a:cubicBezTo>
                    <a:pt x="990329" y="918972"/>
                    <a:pt x="988634" y="918561"/>
                    <a:pt x="986931" y="918287"/>
                  </a:cubicBezTo>
                  <a:cubicBezTo>
                    <a:pt x="927236" y="906699"/>
                    <a:pt x="864494" y="880262"/>
                    <a:pt x="803686" y="848835"/>
                  </a:cubicBezTo>
                  <a:cubicBezTo>
                    <a:pt x="817106" y="855853"/>
                    <a:pt x="826143" y="860612"/>
                    <a:pt x="799218" y="846559"/>
                  </a:cubicBezTo>
                  <a:cubicBezTo>
                    <a:pt x="766423" y="829356"/>
                    <a:pt x="780321" y="836614"/>
                    <a:pt x="796026" y="844821"/>
                  </a:cubicBezTo>
                  <a:cubicBezTo>
                    <a:pt x="537775" y="708708"/>
                    <a:pt x="289538" y="501791"/>
                    <a:pt x="123008" y="258081"/>
                  </a:cubicBezTo>
                  <a:cubicBezTo>
                    <a:pt x="119310" y="252432"/>
                    <a:pt x="115553" y="246818"/>
                    <a:pt x="112002" y="241126"/>
                  </a:cubicBezTo>
                  <a:cubicBezTo>
                    <a:pt x="109545" y="237147"/>
                    <a:pt x="106738" y="233321"/>
                    <a:pt x="104316" y="229290"/>
                  </a:cubicBezTo>
                  <a:cubicBezTo>
                    <a:pt x="86044" y="198026"/>
                    <a:pt x="70690" y="165427"/>
                    <a:pt x="66522" y="137612"/>
                  </a:cubicBezTo>
                  <a:cubicBezTo>
                    <a:pt x="64391" y="123790"/>
                    <a:pt x="65298" y="111868"/>
                    <a:pt x="69389" y="102762"/>
                  </a:cubicBezTo>
                  <a:cubicBezTo>
                    <a:pt x="69988" y="100212"/>
                    <a:pt x="71905" y="98577"/>
                    <a:pt x="73027" y="96300"/>
                  </a:cubicBezTo>
                  <a:cubicBezTo>
                    <a:pt x="74344" y="94674"/>
                    <a:pt x="72196" y="96831"/>
                    <a:pt x="73232" y="95778"/>
                  </a:cubicBezTo>
                  <a:lnTo>
                    <a:pt x="75192" y="93579"/>
                  </a:lnTo>
                  <a:lnTo>
                    <a:pt x="79129" y="89180"/>
                  </a:lnTo>
                  <a:cubicBezTo>
                    <a:pt x="81979" y="85645"/>
                    <a:pt x="83784" y="84875"/>
                    <a:pt x="85821" y="83120"/>
                  </a:cubicBezTo>
                  <a:cubicBezTo>
                    <a:pt x="87507" y="81374"/>
                    <a:pt x="89946" y="79757"/>
                    <a:pt x="92711" y="78165"/>
                  </a:cubicBezTo>
                  <a:cubicBezTo>
                    <a:pt x="113140" y="64797"/>
                    <a:pt x="142478" y="61416"/>
                    <a:pt x="174273" y="64797"/>
                  </a:cubicBezTo>
                  <a:cubicBezTo>
                    <a:pt x="179314" y="65327"/>
                    <a:pt x="184500" y="66294"/>
                    <a:pt x="189618" y="67065"/>
                  </a:cubicBezTo>
                  <a:cubicBezTo>
                    <a:pt x="184560" y="53328"/>
                    <a:pt x="180315" y="39096"/>
                    <a:pt x="178278" y="23896"/>
                  </a:cubicBezTo>
                  <a:cubicBezTo>
                    <a:pt x="177422" y="17143"/>
                    <a:pt x="177448" y="10305"/>
                    <a:pt x="177867" y="3476"/>
                  </a:cubicBezTo>
                  <a:cubicBezTo>
                    <a:pt x="173597" y="2868"/>
                    <a:pt x="169360" y="2021"/>
                    <a:pt x="165081" y="1567"/>
                  </a:cubicBezTo>
                  <a:cubicBezTo>
                    <a:pt x="124950" y="-2661"/>
                    <a:pt x="81902" y="840"/>
                    <a:pt x="48429" y="22347"/>
                  </a:cubicBezTo>
                  <a:cubicBezTo>
                    <a:pt x="40676" y="26575"/>
                    <a:pt x="30576" y="35689"/>
                    <a:pt x="25416" y="41244"/>
                  </a:cubicBezTo>
                  <a:lnTo>
                    <a:pt x="21539" y="45643"/>
                  </a:lnTo>
                  <a:lnTo>
                    <a:pt x="19562" y="47842"/>
                  </a:lnTo>
                  <a:lnTo>
                    <a:pt x="16395" y="52105"/>
                  </a:lnTo>
                  <a:cubicBezTo>
                    <a:pt x="13563" y="56743"/>
                    <a:pt x="10130" y="61005"/>
                    <a:pt x="8299" y="66252"/>
                  </a:cubicBezTo>
                  <a:cubicBezTo>
                    <a:pt x="-773" y="86458"/>
                    <a:pt x="-1518" y="109797"/>
                    <a:pt x="1829" y="131347"/>
                  </a:cubicBezTo>
                  <a:cubicBezTo>
                    <a:pt x="7323" y="165256"/>
                    <a:pt x="20452" y="196040"/>
                    <a:pt x="35823" y="225139"/>
                  </a:cubicBezTo>
                  <a:cubicBezTo>
                    <a:pt x="40196" y="233441"/>
                    <a:pt x="44749" y="241614"/>
                    <a:pt x="49362" y="249702"/>
                  </a:cubicBezTo>
                  <a:cubicBezTo>
                    <a:pt x="58169" y="264465"/>
                    <a:pt x="67660" y="278604"/>
                    <a:pt x="77280" y="292759"/>
                  </a:cubicBezTo>
                  <a:cubicBezTo>
                    <a:pt x="77280" y="292759"/>
                    <a:pt x="97837" y="321156"/>
                    <a:pt x="103572" y="328636"/>
                  </a:cubicBezTo>
                  <a:cubicBezTo>
                    <a:pt x="302966" y="588915"/>
                    <a:pt x="613988" y="860791"/>
                    <a:pt x="932217" y="965136"/>
                  </a:cubicBezTo>
                  <a:lnTo>
                    <a:pt x="933372" y="965590"/>
                  </a:lnTo>
                  <a:cubicBezTo>
                    <a:pt x="938327" y="967301"/>
                    <a:pt x="946603" y="969980"/>
                    <a:pt x="946603" y="969980"/>
                  </a:cubicBezTo>
                  <a:cubicBezTo>
                    <a:pt x="950763" y="971161"/>
                    <a:pt x="954896" y="972445"/>
                    <a:pt x="959082" y="973532"/>
                  </a:cubicBezTo>
                  <a:cubicBezTo>
                    <a:pt x="975060" y="977683"/>
                    <a:pt x="991099" y="981251"/>
                    <a:pt x="1007377" y="983819"/>
                  </a:cubicBezTo>
                  <a:cubicBezTo>
                    <a:pt x="1017527" y="985317"/>
                    <a:pt x="1027729" y="986335"/>
                    <a:pt x="1038042" y="986943"/>
                  </a:cubicBezTo>
                  <a:cubicBezTo>
                    <a:pt x="1067620" y="988689"/>
                    <a:pt x="1097232" y="986292"/>
                    <a:pt x="1124148" y="976664"/>
                  </a:cubicBezTo>
                  <a:cubicBezTo>
                    <a:pt x="1142386" y="969672"/>
                    <a:pt x="1158254" y="961738"/>
                    <a:pt x="1173299" y="947719"/>
                  </a:cubicBezTo>
                  <a:cubicBezTo>
                    <a:pt x="1177561" y="944305"/>
                    <a:pt x="1179230" y="941814"/>
                    <a:pt x="1182115" y="938930"/>
                  </a:cubicBezTo>
                  <a:lnTo>
                    <a:pt x="1186060" y="934702"/>
                  </a:lnTo>
                  <a:cubicBezTo>
                    <a:pt x="1185872" y="934984"/>
                    <a:pt x="1188508" y="931989"/>
                    <a:pt x="1188970" y="931210"/>
                  </a:cubicBezTo>
                  <a:lnTo>
                    <a:pt x="1191007" y="928446"/>
                  </a:lnTo>
                  <a:cubicBezTo>
                    <a:pt x="1196595" y="921377"/>
                    <a:pt x="1201397" y="913614"/>
                    <a:pt x="1205496" y="905441"/>
                  </a:cubicBezTo>
                  <a:cubicBezTo>
                    <a:pt x="1222373" y="872517"/>
                    <a:pt x="1225891" y="832266"/>
                    <a:pt x="1220319" y="793436"/>
                  </a:cubicBezTo>
                </a:path>
              </a:pathLst>
            </a:custGeom>
            <a:solidFill>
              <a:srgbClr val="E4E4E4"/>
            </a:solidFill>
            <a:ln w="8552" cap="flat">
              <a:noFill/>
              <a:prstDash val="solid"/>
              <a:miter/>
            </a:ln>
          </p:spPr>
          <p:txBody>
            <a:bodyPr rtlCol="0" anchor="ctr"/>
            <a:lstStyle/>
            <a:p>
              <a:endParaRPr lang="en-US"/>
            </a:p>
          </p:txBody>
        </p:sp>
        <p:sp>
          <p:nvSpPr>
            <p:cNvPr id="70" name="Figura a mano libera: forma 69">
              <a:extLst>
                <a:ext uri="{FF2B5EF4-FFF2-40B4-BE49-F238E27FC236}">
                  <a16:creationId xmlns:a16="http://schemas.microsoft.com/office/drawing/2014/main" id="{4C1902FD-DFE9-7B7E-338F-C81F434D5C7A}"/>
                </a:ext>
              </a:extLst>
            </p:cNvPr>
            <p:cNvSpPr/>
            <p:nvPr/>
          </p:nvSpPr>
          <p:spPr>
            <a:xfrm>
              <a:off x="3178733" y="3822921"/>
              <a:ext cx="7659" cy="4005"/>
            </a:xfrm>
            <a:custGeom>
              <a:avLst/>
              <a:gdLst>
                <a:gd name="connsiteX0" fmla="*/ 7660 w 7659"/>
                <a:gd name="connsiteY0" fmla="*/ 4005 h 4005"/>
                <a:gd name="connsiteX1" fmla="*/ 0 w 7659"/>
                <a:gd name="connsiteY1" fmla="*/ 0 h 4005"/>
                <a:gd name="connsiteX2" fmla="*/ 3192 w 7659"/>
                <a:gd name="connsiteY2" fmla="*/ 1720 h 4005"/>
                <a:gd name="connsiteX3" fmla="*/ 7660 w 7659"/>
                <a:gd name="connsiteY3" fmla="*/ 4005 h 4005"/>
              </a:gdLst>
              <a:ahLst/>
              <a:cxnLst>
                <a:cxn ang="0">
                  <a:pos x="connsiteX0" y="connsiteY0"/>
                </a:cxn>
                <a:cxn ang="0">
                  <a:pos x="connsiteX1" y="connsiteY1"/>
                </a:cxn>
                <a:cxn ang="0">
                  <a:pos x="connsiteX2" y="connsiteY2"/>
                </a:cxn>
                <a:cxn ang="0">
                  <a:pos x="connsiteX3" y="connsiteY3"/>
                </a:cxn>
              </a:cxnLst>
              <a:rect l="l" t="t" r="r" b="b"/>
              <a:pathLst>
                <a:path w="7659" h="4005">
                  <a:moveTo>
                    <a:pt x="7660" y="4005"/>
                  </a:moveTo>
                  <a:cubicBezTo>
                    <a:pt x="5178" y="2705"/>
                    <a:pt x="2584" y="1344"/>
                    <a:pt x="0" y="0"/>
                  </a:cubicBezTo>
                  <a:cubicBezTo>
                    <a:pt x="1061" y="556"/>
                    <a:pt x="2122" y="1172"/>
                    <a:pt x="3192" y="1720"/>
                  </a:cubicBezTo>
                  <a:cubicBezTo>
                    <a:pt x="4681" y="2508"/>
                    <a:pt x="6170" y="3235"/>
                    <a:pt x="7660" y="4005"/>
                  </a:cubicBezTo>
                </a:path>
              </a:pathLst>
            </a:custGeom>
            <a:solidFill>
              <a:srgbClr val="ECEAEC"/>
            </a:solidFill>
            <a:ln w="8552" cap="flat">
              <a:noFill/>
              <a:prstDash val="solid"/>
              <a:miter/>
            </a:ln>
          </p:spPr>
          <p:txBody>
            <a:bodyPr rtlCol="0" anchor="ctr"/>
            <a:lstStyle/>
            <a:p>
              <a:endParaRPr lang="en-US"/>
            </a:p>
          </p:txBody>
        </p:sp>
        <p:sp>
          <p:nvSpPr>
            <p:cNvPr id="71" name="Figura a mano libera: forma 70">
              <a:extLst>
                <a:ext uri="{FF2B5EF4-FFF2-40B4-BE49-F238E27FC236}">
                  <a16:creationId xmlns:a16="http://schemas.microsoft.com/office/drawing/2014/main" id="{674A918E-6700-F89E-4715-B0626C26A314}"/>
                </a:ext>
              </a:extLst>
            </p:cNvPr>
            <p:cNvSpPr/>
            <p:nvPr/>
          </p:nvSpPr>
          <p:spPr>
            <a:xfrm>
              <a:off x="3237213" y="3630237"/>
              <a:ext cx="1352" cy="2302"/>
            </a:xfrm>
            <a:custGeom>
              <a:avLst/>
              <a:gdLst>
                <a:gd name="connsiteX0" fmla="*/ 0 w 1352"/>
                <a:gd name="connsiteY0" fmla="*/ 2302 h 2302"/>
                <a:gd name="connsiteX1" fmla="*/ 1352 w 1352"/>
                <a:gd name="connsiteY1" fmla="*/ 0 h 2302"/>
                <a:gd name="connsiteX2" fmla="*/ 0 w 1352"/>
                <a:gd name="connsiteY2" fmla="*/ 2302 h 2302"/>
              </a:gdLst>
              <a:ahLst/>
              <a:cxnLst>
                <a:cxn ang="0">
                  <a:pos x="connsiteX0" y="connsiteY0"/>
                </a:cxn>
                <a:cxn ang="0">
                  <a:pos x="connsiteX1" y="connsiteY1"/>
                </a:cxn>
                <a:cxn ang="0">
                  <a:pos x="connsiteX2" y="connsiteY2"/>
                </a:cxn>
              </a:cxnLst>
              <a:rect l="l" t="t" r="r" b="b"/>
              <a:pathLst>
                <a:path w="1352" h="2302">
                  <a:moveTo>
                    <a:pt x="0" y="2302"/>
                  </a:moveTo>
                  <a:cubicBezTo>
                    <a:pt x="445" y="1532"/>
                    <a:pt x="907" y="770"/>
                    <a:pt x="1352" y="0"/>
                  </a:cubicBezTo>
                  <a:cubicBezTo>
                    <a:pt x="907" y="779"/>
                    <a:pt x="445" y="1532"/>
                    <a:pt x="0" y="2302"/>
                  </a:cubicBezTo>
                </a:path>
              </a:pathLst>
            </a:custGeom>
            <a:solidFill>
              <a:srgbClr val="ED6E0A"/>
            </a:solidFill>
            <a:ln w="8552" cap="flat">
              <a:noFill/>
              <a:prstDash val="solid"/>
              <a:miter/>
            </a:ln>
          </p:spPr>
          <p:txBody>
            <a:bodyPr rtlCol="0" anchor="ctr"/>
            <a:lstStyle/>
            <a:p>
              <a:endParaRPr lang="en-US"/>
            </a:p>
          </p:txBody>
        </p:sp>
        <p:sp>
          <p:nvSpPr>
            <p:cNvPr id="72" name="Figura a mano libera: forma 71">
              <a:extLst>
                <a:ext uri="{FF2B5EF4-FFF2-40B4-BE49-F238E27FC236}">
                  <a16:creationId xmlns:a16="http://schemas.microsoft.com/office/drawing/2014/main" id="{C58A8FBF-F6EE-D5DF-75E6-13586DEBA86B}"/>
                </a:ext>
              </a:extLst>
            </p:cNvPr>
            <p:cNvSpPr/>
            <p:nvPr/>
          </p:nvSpPr>
          <p:spPr>
            <a:xfrm>
              <a:off x="3238565" y="3606564"/>
              <a:ext cx="13136" cy="23681"/>
            </a:xfrm>
            <a:custGeom>
              <a:avLst/>
              <a:gdLst>
                <a:gd name="connsiteX0" fmla="*/ 0 w 13136"/>
                <a:gd name="connsiteY0" fmla="*/ 23681 h 23681"/>
                <a:gd name="connsiteX1" fmla="*/ 13137 w 13136"/>
                <a:gd name="connsiteY1" fmla="*/ 0 h 23681"/>
                <a:gd name="connsiteX2" fmla="*/ 0 w 13136"/>
                <a:gd name="connsiteY2" fmla="*/ 23681 h 23681"/>
              </a:gdLst>
              <a:ahLst/>
              <a:cxnLst>
                <a:cxn ang="0">
                  <a:pos x="connsiteX0" y="connsiteY0"/>
                </a:cxn>
                <a:cxn ang="0">
                  <a:pos x="connsiteX1" y="connsiteY1"/>
                </a:cxn>
                <a:cxn ang="0">
                  <a:pos x="connsiteX2" y="connsiteY2"/>
                </a:cxn>
              </a:cxnLst>
              <a:rect l="l" t="t" r="r" b="b"/>
              <a:pathLst>
                <a:path w="13136" h="23681">
                  <a:moveTo>
                    <a:pt x="0" y="23681"/>
                  </a:moveTo>
                  <a:cubicBezTo>
                    <a:pt x="4536" y="15842"/>
                    <a:pt x="8935" y="7959"/>
                    <a:pt x="13137" y="0"/>
                  </a:cubicBezTo>
                  <a:cubicBezTo>
                    <a:pt x="8926" y="7959"/>
                    <a:pt x="4536" y="15850"/>
                    <a:pt x="0" y="23681"/>
                  </a:cubicBezTo>
                </a:path>
              </a:pathLst>
            </a:custGeom>
            <a:solidFill>
              <a:srgbClr val="000000"/>
            </a:solidFill>
            <a:ln w="8552" cap="flat">
              <a:noFill/>
              <a:prstDash val="solid"/>
              <a:miter/>
            </a:ln>
          </p:spPr>
          <p:txBody>
            <a:bodyPr rtlCol="0" anchor="ctr"/>
            <a:lstStyle/>
            <a:p>
              <a:endParaRPr lang="en-US"/>
            </a:p>
          </p:txBody>
        </p:sp>
        <p:sp>
          <p:nvSpPr>
            <p:cNvPr id="73" name="Figura a mano libera: forma 72">
              <a:extLst>
                <a:ext uri="{FF2B5EF4-FFF2-40B4-BE49-F238E27FC236}">
                  <a16:creationId xmlns:a16="http://schemas.microsoft.com/office/drawing/2014/main" id="{A9DE0CA3-685B-790D-0E47-95CF63326C15}"/>
                </a:ext>
              </a:extLst>
            </p:cNvPr>
            <p:cNvSpPr/>
            <p:nvPr/>
          </p:nvSpPr>
          <p:spPr>
            <a:xfrm>
              <a:off x="3223468" y="3607908"/>
              <a:ext cx="284080" cy="137688"/>
            </a:xfrm>
            <a:custGeom>
              <a:avLst/>
              <a:gdLst>
                <a:gd name="connsiteX0" fmla="*/ 196921 w 284080"/>
                <a:gd name="connsiteY0" fmla="*/ 128582 h 137688"/>
                <a:gd name="connsiteX1" fmla="*/ 257523 w 284080"/>
                <a:gd name="connsiteY1" fmla="*/ 137688 h 137688"/>
                <a:gd name="connsiteX2" fmla="*/ 284080 w 284080"/>
                <a:gd name="connsiteY2" fmla="*/ 74005 h 137688"/>
                <a:gd name="connsiteX3" fmla="*/ 278620 w 284080"/>
                <a:gd name="connsiteY3" fmla="*/ 74262 h 137688"/>
                <a:gd name="connsiteX4" fmla="*/ 266133 w 284080"/>
                <a:gd name="connsiteY4" fmla="*/ 74467 h 137688"/>
                <a:gd name="connsiteX5" fmla="*/ 197803 w 284080"/>
                <a:gd name="connsiteY5" fmla="*/ 63855 h 137688"/>
                <a:gd name="connsiteX6" fmla="*/ 148660 w 284080"/>
                <a:gd name="connsiteY6" fmla="*/ 49254 h 137688"/>
                <a:gd name="connsiteX7" fmla="*/ 61527 w 284080"/>
                <a:gd name="connsiteY7" fmla="*/ 15063 h 137688"/>
                <a:gd name="connsiteX8" fmla="*/ 29552 w 284080"/>
                <a:gd name="connsiteY8" fmla="*/ 0 h 137688"/>
                <a:gd name="connsiteX9" fmla="*/ 16133 w 284080"/>
                <a:gd name="connsiteY9" fmla="*/ 24229 h 137688"/>
                <a:gd name="connsiteX10" fmla="*/ 14780 w 284080"/>
                <a:gd name="connsiteY10" fmla="*/ 26523 h 137688"/>
                <a:gd name="connsiteX11" fmla="*/ 0 w 284080"/>
                <a:gd name="connsiteY11" fmla="*/ 49588 h 137688"/>
                <a:gd name="connsiteX12" fmla="*/ 37255 w 284080"/>
                <a:gd name="connsiteY12" fmla="*/ 68048 h 137688"/>
                <a:gd name="connsiteX13" fmla="*/ 108007 w 284080"/>
                <a:gd name="connsiteY13" fmla="*/ 98457 h 137688"/>
                <a:gd name="connsiteX14" fmla="*/ 196921 w 284080"/>
                <a:gd name="connsiteY14" fmla="*/ 128582 h 137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84080" h="137688">
                  <a:moveTo>
                    <a:pt x="196921" y="128582"/>
                  </a:moveTo>
                  <a:cubicBezTo>
                    <a:pt x="212977" y="132451"/>
                    <a:pt x="240364" y="137688"/>
                    <a:pt x="257523" y="137688"/>
                  </a:cubicBezTo>
                  <a:cubicBezTo>
                    <a:pt x="267776" y="119159"/>
                    <a:pt x="276985" y="94391"/>
                    <a:pt x="284080" y="74005"/>
                  </a:cubicBezTo>
                  <a:cubicBezTo>
                    <a:pt x="282257" y="74099"/>
                    <a:pt x="280469" y="74219"/>
                    <a:pt x="278620" y="74262"/>
                  </a:cubicBezTo>
                  <a:cubicBezTo>
                    <a:pt x="273211" y="74407"/>
                    <a:pt x="267417" y="74527"/>
                    <a:pt x="266133" y="74467"/>
                  </a:cubicBezTo>
                  <a:cubicBezTo>
                    <a:pt x="244643" y="73697"/>
                    <a:pt x="221424" y="69871"/>
                    <a:pt x="197803" y="63855"/>
                  </a:cubicBezTo>
                  <a:cubicBezTo>
                    <a:pt x="181661" y="59832"/>
                    <a:pt x="165229" y="54748"/>
                    <a:pt x="148660" y="49254"/>
                  </a:cubicBezTo>
                  <a:cubicBezTo>
                    <a:pt x="120084" y="39797"/>
                    <a:pt x="90968" y="28320"/>
                    <a:pt x="61527" y="15063"/>
                  </a:cubicBezTo>
                  <a:cubicBezTo>
                    <a:pt x="50906" y="10279"/>
                    <a:pt x="40233" y="5221"/>
                    <a:pt x="29552" y="0"/>
                  </a:cubicBezTo>
                  <a:cubicBezTo>
                    <a:pt x="25264" y="8148"/>
                    <a:pt x="20771" y="16218"/>
                    <a:pt x="16133" y="24229"/>
                  </a:cubicBezTo>
                  <a:cubicBezTo>
                    <a:pt x="15688" y="24991"/>
                    <a:pt x="15234" y="25752"/>
                    <a:pt x="14780" y="26523"/>
                  </a:cubicBezTo>
                  <a:cubicBezTo>
                    <a:pt x="10202" y="34362"/>
                    <a:pt x="4921" y="41885"/>
                    <a:pt x="0" y="49588"/>
                  </a:cubicBezTo>
                  <a:cubicBezTo>
                    <a:pt x="12230" y="55827"/>
                    <a:pt x="24999" y="62177"/>
                    <a:pt x="37255" y="68048"/>
                  </a:cubicBezTo>
                  <a:cubicBezTo>
                    <a:pt x="60714" y="79149"/>
                    <a:pt x="84335" y="89299"/>
                    <a:pt x="108007" y="98457"/>
                  </a:cubicBezTo>
                  <a:cubicBezTo>
                    <a:pt x="107999" y="98457"/>
                    <a:pt x="158922" y="119399"/>
                    <a:pt x="196921" y="128582"/>
                  </a:cubicBezTo>
                </a:path>
              </a:pathLst>
            </a:custGeom>
            <a:solidFill>
              <a:srgbClr val="CA5817"/>
            </a:solidFill>
            <a:ln w="8552" cap="flat">
              <a:noFill/>
              <a:prstDash val="solid"/>
              <a:miter/>
            </a:ln>
          </p:spPr>
          <p:txBody>
            <a:bodyPr rtlCol="0" anchor="ctr"/>
            <a:lstStyle/>
            <a:p>
              <a:endParaRPr lang="en-US"/>
            </a:p>
          </p:txBody>
        </p:sp>
        <p:sp>
          <p:nvSpPr>
            <p:cNvPr id="74" name="Figura a mano libera: forma 73">
              <a:extLst>
                <a:ext uri="{FF2B5EF4-FFF2-40B4-BE49-F238E27FC236}">
                  <a16:creationId xmlns:a16="http://schemas.microsoft.com/office/drawing/2014/main" id="{36E9A1DD-6C65-1908-AF49-71D06B69792F}"/>
                </a:ext>
              </a:extLst>
            </p:cNvPr>
            <p:cNvSpPr/>
            <p:nvPr/>
          </p:nvSpPr>
          <p:spPr>
            <a:xfrm>
              <a:off x="2588483" y="3081598"/>
              <a:ext cx="665315" cy="575905"/>
            </a:xfrm>
            <a:custGeom>
              <a:avLst/>
              <a:gdLst>
                <a:gd name="connsiteX0" fmla="*/ 539609 w 665315"/>
                <a:gd name="connsiteY0" fmla="*/ 457081 h 575905"/>
                <a:gd name="connsiteX1" fmla="*/ 244617 w 665315"/>
                <a:gd name="connsiteY1" fmla="*/ 235657 h 575905"/>
                <a:gd name="connsiteX2" fmla="*/ 109796 w 665315"/>
                <a:gd name="connsiteY2" fmla="*/ 98191 h 575905"/>
                <a:gd name="connsiteX3" fmla="*/ 54064 w 665315"/>
                <a:gd name="connsiteY3" fmla="*/ 22397 h 575905"/>
                <a:gd name="connsiteX4" fmla="*/ 41380 w 665315"/>
                <a:gd name="connsiteY4" fmla="*/ 0 h 575905"/>
                <a:gd name="connsiteX5" fmla="*/ 0 w 665315"/>
                <a:gd name="connsiteY5" fmla="*/ 44812 h 575905"/>
                <a:gd name="connsiteX6" fmla="*/ 63178 w 665315"/>
                <a:gd name="connsiteY6" fmla="*/ 130473 h 575905"/>
                <a:gd name="connsiteX7" fmla="*/ 206969 w 665315"/>
                <a:gd name="connsiteY7" fmla="*/ 277122 h 575905"/>
                <a:gd name="connsiteX8" fmla="*/ 515115 w 665315"/>
                <a:gd name="connsiteY8" fmla="*/ 508465 h 575905"/>
                <a:gd name="connsiteX9" fmla="*/ 634985 w 665315"/>
                <a:gd name="connsiteY9" fmla="*/ 575906 h 575905"/>
                <a:gd name="connsiteX10" fmla="*/ 665316 w 665315"/>
                <a:gd name="connsiteY10" fmla="*/ 526327 h 575905"/>
                <a:gd name="connsiteX11" fmla="*/ 539609 w 665315"/>
                <a:gd name="connsiteY11" fmla="*/ 457081 h 575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65315" h="575905">
                  <a:moveTo>
                    <a:pt x="539609" y="457081"/>
                  </a:moveTo>
                  <a:cubicBezTo>
                    <a:pt x="439947" y="395195"/>
                    <a:pt x="339684" y="321036"/>
                    <a:pt x="244617" y="235657"/>
                  </a:cubicBezTo>
                  <a:cubicBezTo>
                    <a:pt x="197315" y="192924"/>
                    <a:pt x="151039" y="147265"/>
                    <a:pt x="109796" y="98191"/>
                  </a:cubicBezTo>
                  <a:cubicBezTo>
                    <a:pt x="89239" y="73714"/>
                    <a:pt x="69880" y="48347"/>
                    <a:pt x="54064" y="22397"/>
                  </a:cubicBezTo>
                  <a:cubicBezTo>
                    <a:pt x="51933" y="19000"/>
                    <a:pt x="45548" y="7899"/>
                    <a:pt x="41380" y="0"/>
                  </a:cubicBezTo>
                  <a:cubicBezTo>
                    <a:pt x="26985" y="13745"/>
                    <a:pt x="13120" y="29201"/>
                    <a:pt x="0" y="44812"/>
                  </a:cubicBezTo>
                  <a:cubicBezTo>
                    <a:pt x="18195" y="73217"/>
                    <a:pt x="43203" y="106595"/>
                    <a:pt x="63178" y="130473"/>
                  </a:cubicBezTo>
                  <a:cubicBezTo>
                    <a:pt x="108393" y="184186"/>
                    <a:pt x="157261" y="232242"/>
                    <a:pt x="206969" y="277122"/>
                  </a:cubicBezTo>
                  <a:cubicBezTo>
                    <a:pt x="306683" y="366652"/>
                    <a:pt x="410488" y="443455"/>
                    <a:pt x="515115" y="508465"/>
                  </a:cubicBezTo>
                  <a:cubicBezTo>
                    <a:pt x="555289" y="533413"/>
                    <a:pt x="594324" y="555160"/>
                    <a:pt x="634985" y="575906"/>
                  </a:cubicBezTo>
                  <a:cubicBezTo>
                    <a:pt x="645401" y="559585"/>
                    <a:pt x="656415" y="543247"/>
                    <a:pt x="665316" y="526327"/>
                  </a:cubicBezTo>
                  <a:cubicBezTo>
                    <a:pt x="623465" y="505907"/>
                    <a:pt x="581443" y="483124"/>
                    <a:pt x="539609" y="457081"/>
                  </a:cubicBezTo>
                </a:path>
              </a:pathLst>
            </a:custGeom>
            <a:solidFill>
              <a:srgbClr val="F26B0F"/>
            </a:solidFill>
            <a:ln w="8552" cap="flat">
              <a:noFill/>
              <a:prstDash val="solid"/>
              <a:miter/>
            </a:ln>
          </p:spPr>
          <p:txBody>
            <a:bodyPr rtlCol="0" anchor="ctr"/>
            <a:lstStyle/>
            <a:p>
              <a:endParaRPr lang="en-US"/>
            </a:p>
          </p:txBody>
        </p:sp>
        <p:sp>
          <p:nvSpPr>
            <p:cNvPr id="75" name="Figura a mano libera: forma 74">
              <a:extLst>
                <a:ext uri="{FF2B5EF4-FFF2-40B4-BE49-F238E27FC236}">
                  <a16:creationId xmlns:a16="http://schemas.microsoft.com/office/drawing/2014/main" id="{EEDD77E1-A251-F0C1-AC92-B624F3E9F4B6}"/>
                </a:ext>
              </a:extLst>
            </p:cNvPr>
            <p:cNvSpPr/>
            <p:nvPr/>
          </p:nvSpPr>
          <p:spPr>
            <a:xfrm>
              <a:off x="2560287" y="2898987"/>
              <a:ext cx="1141021" cy="825304"/>
            </a:xfrm>
            <a:custGeom>
              <a:avLst/>
              <a:gdLst>
                <a:gd name="connsiteX0" fmla="*/ 810566 w 1141021"/>
                <a:gd name="connsiteY0" fmla="*/ 25135 h 825304"/>
                <a:gd name="connsiteX1" fmla="*/ 1042252 w 1141021"/>
                <a:gd name="connsiteY1" fmla="*/ 730265 h 825304"/>
                <a:gd name="connsiteX2" fmla="*/ 1005673 w 1141021"/>
                <a:gd name="connsiteY2" fmla="*/ 756206 h 825304"/>
                <a:gd name="connsiteX3" fmla="*/ 1000812 w 1141021"/>
                <a:gd name="connsiteY3" fmla="*/ 758234 h 825304"/>
                <a:gd name="connsiteX4" fmla="*/ 957147 w 1141021"/>
                <a:gd name="connsiteY4" fmla="*/ 764893 h 825304"/>
                <a:gd name="connsiteX5" fmla="*/ 944660 w 1141021"/>
                <a:gd name="connsiteY5" fmla="*/ 765098 h 825304"/>
                <a:gd name="connsiteX6" fmla="*/ 876338 w 1141021"/>
                <a:gd name="connsiteY6" fmla="*/ 754485 h 825304"/>
                <a:gd name="connsiteX7" fmla="*/ 827195 w 1141021"/>
                <a:gd name="connsiteY7" fmla="*/ 739885 h 825304"/>
                <a:gd name="connsiteX8" fmla="*/ 740062 w 1141021"/>
                <a:gd name="connsiteY8" fmla="*/ 705694 h 825304"/>
                <a:gd name="connsiteX9" fmla="*/ 582202 w 1141021"/>
                <a:gd name="connsiteY9" fmla="*/ 620649 h 825304"/>
                <a:gd name="connsiteX10" fmla="*/ 287209 w 1141021"/>
                <a:gd name="connsiteY10" fmla="*/ 399225 h 825304"/>
                <a:gd name="connsiteX11" fmla="*/ 152380 w 1141021"/>
                <a:gd name="connsiteY11" fmla="*/ 261759 h 825304"/>
                <a:gd name="connsiteX12" fmla="*/ 96656 w 1141021"/>
                <a:gd name="connsiteY12" fmla="*/ 185965 h 825304"/>
                <a:gd name="connsiteX13" fmla="*/ 78024 w 1141021"/>
                <a:gd name="connsiteY13" fmla="*/ 151355 h 825304"/>
                <a:gd name="connsiteX14" fmla="*/ 65717 w 1141021"/>
                <a:gd name="connsiteY14" fmla="*/ 111567 h 825304"/>
                <a:gd name="connsiteX15" fmla="*/ 65794 w 1141021"/>
                <a:gd name="connsiteY15" fmla="*/ 97343 h 825304"/>
                <a:gd name="connsiteX16" fmla="*/ 69774 w 1141021"/>
                <a:gd name="connsiteY16" fmla="*/ 84976 h 825304"/>
                <a:gd name="connsiteX17" fmla="*/ 72401 w 1141021"/>
                <a:gd name="connsiteY17" fmla="*/ 80911 h 825304"/>
                <a:gd name="connsiteX18" fmla="*/ 79137 w 1141021"/>
                <a:gd name="connsiteY18" fmla="*/ 73961 h 825304"/>
                <a:gd name="connsiteX19" fmla="*/ 83159 w 1141021"/>
                <a:gd name="connsiteY19" fmla="*/ 71274 h 825304"/>
                <a:gd name="connsiteX20" fmla="*/ 89295 w 1141021"/>
                <a:gd name="connsiteY20" fmla="*/ 68141 h 825304"/>
                <a:gd name="connsiteX21" fmla="*/ 162607 w 1141021"/>
                <a:gd name="connsiteY21" fmla="*/ 70384 h 825304"/>
                <a:gd name="connsiteX22" fmla="*/ 206101 w 1141021"/>
                <a:gd name="connsiteY22" fmla="*/ 84651 h 825304"/>
                <a:gd name="connsiteX23" fmla="*/ 280679 w 1141021"/>
                <a:gd name="connsiteY23" fmla="*/ 55098 h 825304"/>
                <a:gd name="connsiteX24" fmla="*/ 164148 w 1141021"/>
                <a:gd name="connsiteY24" fmla="*/ 9071 h 825304"/>
                <a:gd name="connsiteX25" fmla="*/ 52229 w 1141021"/>
                <a:gd name="connsiteY25" fmla="*/ 8583 h 825304"/>
                <a:gd name="connsiteX26" fmla="*/ 39528 w 1141021"/>
                <a:gd name="connsiteY26" fmla="*/ 15045 h 825304"/>
                <a:gd name="connsiteX27" fmla="*/ 26879 w 1141021"/>
                <a:gd name="connsiteY27" fmla="*/ 24562 h 825304"/>
                <a:gd name="connsiteX28" fmla="*/ 19321 w 1141021"/>
                <a:gd name="connsiteY28" fmla="*/ 32290 h 825304"/>
                <a:gd name="connsiteX29" fmla="*/ 16275 w 1141021"/>
                <a:gd name="connsiteY29" fmla="*/ 36064 h 825304"/>
                <a:gd name="connsiteX30" fmla="*/ 14212 w 1141021"/>
                <a:gd name="connsiteY30" fmla="*/ 39077 h 825304"/>
                <a:gd name="connsiteX31" fmla="*/ 10369 w 1141021"/>
                <a:gd name="connsiteY31" fmla="*/ 45179 h 825304"/>
                <a:gd name="connsiteX32" fmla="*/ 288 w 1141021"/>
                <a:gd name="connsiteY32" fmla="*/ 82580 h 825304"/>
                <a:gd name="connsiteX33" fmla="*/ 698 w 1141021"/>
                <a:gd name="connsiteY33" fmla="*/ 102991 h 825304"/>
                <a:gd name="connsiteX34" fmla="*/ 12038 w 1141021"/>
                <a:gd name="connsiteY34" fmla="*/ 146169 h 825304"/>
                <a:gd name="connsiteX35" fmla="*/ 38552 w 1141021"/>
                <a:gd name="connsiteY35" fmla="*/ 200643 h 825304"/>
                <a:gd name="connsiteX36" fmla="*/ 105770 w 1141021"/>
                <a:gd name="connsiteY36" fmla="*/ 294042 h 825304"/>
                <a:gd name="connsiteX37" fmla="*/ 249561 w 1141021"/>
                <a:gd name="connsiteY37" fmla="*/ 440690 h 825304"/>
                <a:gd name="connsiteX38" fmla="*/ 557707 w 1141021"/>
                <a:gd name="connsiteY38" fmla="*/ 672033 h 825304"/>
                <a:gd name="connsiteX39" fmla="*/ 715790 w 1141021"/>
                <a:gd name="connsiteY39" fmla="*/ 758679 h 825304"/>
                <a:gd name="connsiteX40" fmla="*/ 786543 w 1141021"/>
                <a:gd name="connsiteY40" fmla="*/ 789087 h 825304"/>
                <a:gd name="connsiteX41" fmla="*/ 861215 w 1141021"/>
                <a:gd name="connsiteY41" fmla="*/ 812794 h 825304"/>
                <a:gd name="connsiteX42" fmla="*/ 941074 w 1141021"/>
                <a:gd name="connsiteY42" fmla="*/ 825127 h 825304"/>
                <a:gd name="connsiteX43" fmla="*/ 970695 w 1141021"/>
                <a:gd name="connsiteY43" fmla="*/ 825067 h 825304"/>
                <a:gd name="connsiteX44" fmla="*/ 1028515 w 1141021"/>
                <a:gd name="connsiteY44" fmla="*/ 813154 h 825304"/>
                <a:gd name="connsiteX45" fmla="*/ 1029611 w 1141021"/>
                <a:gd name="connsiteY45" fmla="*/ 812691 h 825304"/>
                <a:gd name="connsiteX46" fmla="*/ 1088673 w 1141021"/>
                <a:gd name="connsiteY46" fmla="*/ 767931 h 825304"/>
                <a:gd name="connsiteX47" fmla="*/ 813442 w 1141021"/>
                <a:gd name="connsiteY47" fmla="*/ 16953 h 825304"/>
                <a:gd name="connsiteX48" fmla="*/ 799740 w 1141021"/>
                <a:gd name="connsiteY48" fmla="*/ 10235 h 825304"/>
                <a:gd name="connsiteX49" fmla="*/ 810566 w 1141021"/>
                <a:gd name="connsiteY49" fmla="*/ 25135 h 825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1141021" h="825304">
                  <a:moveTo>
                    <a:pt x="810566" y="25135"/>
                  </a:moveTo>
                  <a:cubicBezTo>
                    <a:pt x="939396" y="150054"/>
                    <a:pt x="1213669" y="522663"/>
                    <a:pt x="1042252" y="730265"/>
                  </a:cubicBezTo>
                  <a:cubicBezTo>
                    <a:pt x="1032281" y="742384"/>
                    <a:pt x="1020248" y="750309"/>
                    <a:pt x="1005673" y="756206"/>
                  </a:cubicBezTo>
                  <a:cubicBezTo>
                    <a:pt x="1004056" y="756839"/>
                    <a:pt x="1002481" y="757669"/>
                    <a:pt x="1000812" y="758234"/>
                  </a:cubicBezTo>
                  <a:cubicBezTo>
                    <a:pt x="987760" y="762736"/>
                    <a:pt x="972886" y="764576"/>
                    <a:pt x="957147" y="764893"/>
                  </a:cubicBezTo>
                  <a:cubicBezTo>
                    <a:pt x="951738" y="765029"/>
                    <a:pt x="945952" y="765158"/>
                    <a:pt x="944660" y="765098"/>
                  </a:cubicBezTo>
                  <a:cubicBezTo>
                    <a:pt x="923170" y="764319"/>
                    <a:pt x="899959" y="760502"/>
                    <a:pt x="876338" y="754485"/>
                  </a:cubicBezTo>
                  <a:cubicBezTo>
                    <a:pt x="860188" y="750463"/>
                    <a:pt x="843765" y="745379"/>
                    <a:pt x="827195" y="739885"/>
                  </a:cubicBezTo>
                  <a:cubicBezTo>
                    <a:pt x="798619" y="730428"/>
                    <a:pt x="769503" y="718951"/>
                    <a:pt x="740062" y="705694"/>
                  </a:cubicBezTo>
                  <a:cubicBezTo>
                    <a:pt x="687830" y="682158"/>
                    <a:pt x="634716" y="653333"/>
                    <a:pt x="582202" y="620649"/>
                  </a:cubicBezTo>
                  <a:cubicBezTo>
                    <a:pt x="482539" y="558763"/>
                    <a:pt x="382277" y="484595"/>
                    <a:pt x="287209" y="399225"/>
                  </a:cubicBezTo>
                  <a:cubicBezTo>
                    <a:pt x="239907" y="356492"/>
                    <a:pt x="193631" y="310833"/>
                    <a:pt x="152380" y="261759"/>
                  </a:cubicBezTo>
                  <a:cubicBezTo>
                    <a:pt x="131831" y="237282"/>
                    <a:pt x="112472" y="211915"/>
                    <a:pt x="96656" y="185965"/>
                  </a:cubicBezTo>
                  <a:cubicBezTo>
                    <a:pt x="92847" y="179889"/>
                    <a:pt x="81370" y="157654"/>
                    <a:pt x="78024" y="151355"/>
                  </a:cubicBezTo>
                  <a:cubicBezTo>
                    <a:pt x="71665" y="137251"/>
                    <a:pt x="67215" y="123609"/>
                    <a:pt x="65717" y="111567"/>
                  </a:cubicBezTo>
                  <a:cubicBezTo>
                    <a:pt x="65066" y="106321"/>
                    <a:pt x="65169" y="101613"/>
                    <a:pt x="65794" y="97343"/>
                  </a:cubicBezTo>
                  <a:cubicBezTo>
                    <a:pt x="66470" y="92747"/>
                    <a:pt x="67754" y="88639"/>
                    <a:pt x="69774" y="84976"/>
                  </a:cubicBezTo>
                  <a:lnTo>
                    <a:pt x="72401" y="80911"/>
                  </a:lnTo>
                  <a:cubicBezTo>
                    <a:pt x="74592" y="78677"/>
                    <a:pt x="77348" y="75339"/>
                    <a:pt x="79137" y="73961"/>
                  </a:cubicBezTo>
                  <a:cubicBezTo>
                    <a:pt x="80634" y="73277"/>
                    <a:pt x="81670" y="72335"/>
                    <a:pt x="83159" y="71274"/>
                  </a:cubicBezTo>
                  <a:lnTo>
                    <a:pt x="89295" y="68141"/>
                  </a:lnTo>
                  <a:cubicBezTo>
                    <a:pt x="106815" y="60901"/>
                    <a:pt x="134107" y="62861"/>
                    <a:pt x="162607" y="70384"/>
                  </a:cubicBezTo>
                  <a:cubicBezTo>
                    <a:pt x="177892" y="74449"/>
                    <a:pt x="190371" y="78429"/>
                    <a:pt x="206101" y="84651"/>
                  </a:cubicBezTo>
                  <a:cubicBezTo>
                    <a:pt x="230441" y="73028"/>
                    <a:pt x="255107" y="62827"/>
                    <a:pt x="280679" y="55098"/>
                  </a:cubicBezTo>
                  <a:cubicBezTo>
                    <a:pt x="242303" y="35423"/>
                    <a:pt x="206118" y="20497"/>
                    <a:pt x="164148" y="9071"/>
                  </a:cubicBezTo>
                  <a:cubicBezTo>
                    <a:pt x="128467" y="128"/>
                    <a:pt x="88465" y="-5607"/>
                    <a:pt x="52229" y="8583"/>
                  </a:cubicBezTo>
                  <a:lnTo>
                    <a:pt x="39528" y="15045"/>
                  </a:lnTo>
                  <a:cubicBezTo>
                    <a:pt x="35240" y="17775"/>
                    <a:pt x="30927" y="21224"/>
                    <a:pt x="26879" y="24562"/>
                  </a:cubicBezTo>
                  <a:cubicBezTo>
                    <a:pt x="23472" y="27609"/>
                    <a:pt x="21923" y="29723"/>
                    <a:pt x="19321" y="32290"/>
                  </a:cubicBezTo>
                  <a:cubicBezTo>
                    <a:pt x="19869" y="31640"/>
                    <a:pt x="16677" y="35251"/>
                    <a:pt x="16275" y="36064"/>
                  </a:cubicBezTo>
                  <a:lnTo>
                    <a:pt x="14212" y="39077"/>
                  </a:lnTo>
                  <a:lnTo>
                    <a:pt x="10369" y="45179"/>
                  </a:lnTo>
                  <a:cubicBezTo>
                    <a:pt x="4053" y="56399"/>
                    <a:pt x="1066" y="69408"/>
                    <a:pt x="288" y="82580"/>
                  </a:cubicBezTo>
                  <a:cubicBezTo>
                    <a:pt x="-140" y="89409"/>
                    <a:pt x="-158" y="96247"/>
                    <a:pt x="698" y="102991"/>
                  </a:cubicBezTo>
                  <a:cubicBezTo>
                    <a:pt x="2727" y="118191"/>
                    <a:pt x="6980" y="132424"/>
                    <a:pt x="12038" y="146169"/>
                  </a:cubicBezTo>
                  <a:cubicBezTo>
                    <a:pt x="19210" y="165545"/>
                    <a:pt x="28582" y="183561"/>
                    <a:pt x="38552" y="200643"/>
                  </a:cubicBezTo>
                  <a:cubicBezTo>
                    <a:pt x="56859" y="229357"/>
                    <a:pt x="85513" y="269830"/>
                    <a:pt x="105770" y="294042"/>
                  </a:cubicBezTo>
                  <a:cubicBezTo>
                    <a:pt x="150976" y="347754"/>
                    <a:pt x="199853" y="395810"/>
                    <a:pt x="249561" y="440690"/>
                  </a:cubicBezTo>
                  <a:cubicBezTo>
                    <a:pt x="349275" y="530220"/>
                    <a:pt x="453080" y="607024"/>
                    <a:pt x="557707" y="672033"/>
                  </a:cubicBezTo>
                  <a:cubicBezTo>
                    <a:pt x="609965" y="704479"/>
                    <a:pt x="662814" y="733303"/>
                    <a:pt x="715790" y="758679"/>
                  </a:cubicBezTo>
                  <a:cubicBezTo>
                    <a:pt x="739249" y="769780"/>
                    <a:pt x="762870" y="779930"/>
                    <a:pt x="786543" y="789087"/>
                  </a:cubicBezTo>
                  <a:cubicBezTo>
                    <a:pt x="811302" y="798681"/>
                    <a:pt x="836070" y="807128"/>
                    <a:pt x="861215" y="812794"/>
                  </a:cubicBezTo>
                  <a:cubicBezTo>
                    <a:pt x="916828" y="825306"/>
                    <a:pt x="941074" y="825127"/>
                    <a:pt x="941074" y="825127"/>
                  </a:cubicBezTo>
                  <a:cubicBezTo>
                    <a:pt x="941074" y="825127"/>
                    <a:pt x="963531" y="825563"/>
                    <a:pt x="970695" y="825067"/>
                  </a:cubicBezTo>
                  <a:cubicBezTo>
                    <a:pt x="991629" y="823612"/>
                    <a:pt x="1009764" y="820231"/>
                    <a:pt x="1028515" y="813154"/>
                  </a:cubicBezTo>
                  <a:lnTo>
                    <a:pt x="1029611" y="812691"/>
                  </a:lnTo>
                  <a:cubicBezTo>
                    <a:pt x="1053558" y="802883"/>
                    <a:pt x="1073559" y="788839"/>
                    <a:pt x="1088673" y="767931"/>
                  </a:cubicBezTo>
                  <a:cubicBezTo>
                    <a:pt x="1260304" y="528594"/>
                    <a:pt x="968033" y="152973"/>
                    <a:pt x="813442" y="16953"/>
                  </a:cubicBezTo>
                  <a:cubicBezTo>
                    <a:pt x="813442" y="16953"/>
                    <a:pt x="802675" y="6889"/>
                    <a:pt x="799740" y="10235"/>
                  </a:cubicBezTo>
                  <a:cubicBezTo>
                    <a:pt x="797112" y="13231"/>
                    <a:pt x="809924" y="24510"/>
                    <a:pt x="810566" y="25135"/>
                  </a:cubicBezTo>
                </a:path>
              </a:pathLst>
            </a:custGeom>
            <a:solidFill>
              <a:srgbClr val="E4E4E4"/>
            </a:solidFill>
            <a:ln w="8552" cap="flat">
              <a:noFill/>
              <a:prstDash val="solid"/>
              <a:miter/>
            </a:ln>
          </p:spPr>
          <p:txBody>
            <a:bodyPr rtlCol="0" anchor="ctr"/>
            <a:lstStyle/>
            <a:p>
              <a:endParaRPr lang="en-US"/>
            </a:p>
          </p:txBody>
        </p:sp>
        <p:sp>
          <p:nvSpPr>
            <p:cNvPr id="76" name="Figura a mano libera: forma 75">
              <a:extLst>
                <a:ext uri="{FF2B5EF4-FFF2-40B4-BE49-F238E27FC236}">
                  <a16:creationId xmlns:a16="http://schemas.microsoft.com/office/drawing/2014/main" id="{474C2DB2-44DA-DEA7-15FB-D15520450821}"/>
                </a:ext>
              </a:extLst>
            </p:cNvPr>
            <p:cNvSpPr/>
            <p:nvPr/>
          </p:nvSpPr>
          <p:spPr>
            <a:xfrm>
              <a:off x="3374773" y="3802330"/>
              <a:ext cx="75913" cy="99508"/>
            </a:xfrm>
            <a:custGeom>
              <a:avLst/>
              <a:gdLst>
                <a:gd name="connsiteX0" fmla="*/ 73183 w 75913"/>
                <a:gd name="connsiteY0" fmla="*/ 0 h 99508"/>
                <a:gd name="connsiteX1" fmla="*/ 47799 w 75913"/>
                <a:gd name="connsiteY1" fmla="*/ 34157 h 99508"/>
                <a:gd name="connsiteX2" fmla="*/ 2705 w 75913"/>
                <a:gd name="connsiteY2" fmla="*/ 86081 h 99508"/>
                <a:gd name="connsiteX3" fmla="*/ 0 w 75913"/>
                <a:gd name="connsiteY3" fmla="*/ 95007 h 99508"/>
                <a:gd name="connsiteX4" fmla="*/ 9252 w 75913"/>
                <a:gd name="connsiteY4" fmla="*/ 96770 h 99508"/>
                <a:gd name="connsiteX5" fmla="*/ 70650 w 75913"/>
                <a:gd name="connsiteY5" fmla="*/ 97951 h 99508"/>
                <a:gd name="connsiteX6" fmla="*/ 75913 w 75913"/>
                <a:gd name="connsiteY6" fmla="*/ 49322 h 99508"/>
                <a:gd name="connsiteX7" fmla="*/ 73183 w 75913"/>
                <a:gd name="connsiteY7" fmla="*/ 0 h 99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913" h="99508">
                  <a:moveTo>
                    <a:pt x="73183" y="0"/>
                  </a:moveTo>
                  <a:cubicBezTo>
                    <a:pt x="65643" y="11554"/>
                    <a:pt x="56280" y="22979"/>
                    <a:pt x="47799" y="34157"/>
                  </a:cubicBezTo>
                  <a:cubicBezTo>
                    <a:pt x="33669" y="52643"/>
                    <a:pt x="18520" y="69940"/>
                    <a:pt x="2705" y="86081"/>
                  </a:cubicBezTo>
                  <a:cubicBezTo>
                    <a:pt x="1772" y="89042"/>
                    <a:pt x="1044" y="92132"/>
                    <a:pt x="0" y="95007"/>
                  </a:cubicBezTo>
                  <a:cubicBezTo>
                    <a:pt x="3090" y="95589"/>
                    <a:pt x="6188" y="96265"/>
                    <a:pt x="9252" y="96770"/>
                  </a:cubicBezTo>
                  <a:cubicBezTo>
                    <a:pt x="30887" y="99894"/>
                    <a:pt x="51659" y="100425"/>
                    <a:pt x="70650" y="97951"/>
                  </a:cubicBezTo>
                  <a:cubicBezTo>
                    <a:pt x="73868" y="82255"/>
                    <a:pt x="75759" y="65943"/>
                    <a:pt x="75913" y="49322"/>
                  </a:cubicBezTo>
                  <a:cubicBezTo>
                    <a:pt x="75853" y="32984"/>
                    <a:pt x="75759" y="16509"/>
                    <a:pt x="73183" y="0"/>
                  </a:cubicBezTo>
                </a:path>
              </a:pathLst>
            </a:custGeom>
            <a:solidFill>
              <a:srgbClr val="E4E4E4"/>
            </a:solidFill>
            <a:ln w="8552" cap="flat">
              <a:noFill/>
              <a:prstDash val="solid"/>
              <a:miter/>
            </a:ln>
          </p:spPr>
          <p:txBody>
            <a:bodyPr rtlCol="0" anchor="ctr"/>
            <a:lstStyle/>
            <a:p>
              <a:endParaRPr lang="en-US"/>
            </a:p>
          </p:txBody>
        </p:sp>
      </p:grpSp>
    </p:spTree>
    <p:extLst>
      <p:ext uri="{BB962C8B-B14F-4D97-AF65-F5344CB8AC3E}">
        <p14:creationId xmlns:p14="http://schemas.microsoft.com/office/powerpoint/2010/main" val="5132952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abelle_2">
    <p:spTree>
      <p:nvGrpSpPr>
        <p:cNvPr id="1" name=""/>
        <p:cNvGrpSpPr/>
        <p:nvPr/>
      </p:nvGrpSpPr>
      <p:grpSpPr>
        <a:xfrm>
          <a:off x="0" y="0"/>
          <a:ext cx="0" cy="0"/>
          <a:chOff x="0" y="0"/>
          <a:chExt cx="0" cy="0"/>
        </a:xfrm>
      </p:grpSpPr>
      <p:sp>
        <p:nvSpPr>
          <p:cNvPr id="2" name="Titolo 1"/>
          <p:cNvSpPr>
            <a:spLocks noGrp="1"/>
          </p:cNvSpPr>
          <p:nvPr>
            <p:ph type="ctrTitle"/>
          </p:nvPr>
        </p:nvSpPr>
        <p:spPr>
          <a:xfrm>
            <a:off x="578154" y="256892"/>
            <a:ext cx="8420100" cy="626535"/>
          </a:xfrm>
          <a:prstGeom prst="rect">
            <a:avLst/>
          </a:prstGeom>
        </p:spPr>
        <p:txBody>
          <a:bodyPr>
            <a:normAutofit/>
          </a:bodyPr>
          <a:lstStyle>
            <a:lvl1pPr algn="l">
              <a:defRPr sz="2800">
                <a:solidFill>
                  <a:schemeClr val="accent3"/>
                </a:solidFill>
              </a:defRPr>
            </a:lvl1pPr>
          </a:lstStyle>
          <a:p>
            <a:r>
              <a:rPr lang="it-IT" dirty="0"/>
              <a:t>Fare clic per modificare stile</a:t>
            </a:r>
          </a:p>
        </p:txBody>
      </p:sp>
      <p:sp>
        <p:nvSpPr>
          <p:cNvPr id="6" name="Segnaposto numero diapositiva 5"/>
          <p:cNvSpPr>
            <a:spLocks noGrp="1"/>
          </p:cNvSpPr>
          <p:nvPr>
            <p:ph type="sldNum" sz="quarter" idx="12"/>
          </p:nvPr>
        </p:nvSpPr>
        <p:spPr>
          <a:xfrm>
            <a:off x="7025924" y="6297363"/>
            <a:ext cx="2311400" cy="365125"/>
          </a:xfrm>
          <a:prstGeom prst="rect">
            <a:avLst/>
          </a:prstGeom>
        </p:spPr>
        <p:txBody>
          <a:bodyPr/>
          <a:lstStyle>
            <a:lvl1pPr algn="r">
              <a:defRPr sz="1400" b="1">
                <a:solidFill>
                  <a:srgbClr val="CA5817"/>
                </a:solidFill>
              </a:defRPr>
            </a:lvl1pPr>
          </a:lstStyle>
          <a:p>
            <a:fld id="{CEC07F19-866A-D549-94C6-C4D9AC2AB9CF}" type="slidenum">
              <a:rPr lang="it-IT" smtClean="0"/>
              <a:pPr/>
              <a:t>‹N›</a:t>
            </a:fld>
            <a:endParaRPr lang="it-IT" dirty="0"/>
          </a:p>
        </p:txBody>
      </p:sp>
      <p:sp>
        <p:nvSpPr>
          <p:cNvPr id="8" name="CasellaDiTesto 7"/>
          <p:cNvSpPr txBox="1"/>
          <p:nvPr userDrawn="1"/>
        </p:nvSpPr>
        <p:spPr>
          <a:xfrm>
            <a:off x="6197603" y="6348726"/>
            <a:ext cx="2679700" cy="261610"/>
          </a:xfrm>
          <a:prstGeom prst="rect">
            <a:avLst/>
          </a:prstGeom>
          <a:noFill/>
        </p:spPr>
        <p:txBody>
          <a:bodyPr wrap="square" rtlCol="0">
            <a:spAutoFit/>
          </a:bodyPr>
          <a:lstStyle/>
          <a:p>
            <a:pPr algn="r"/>
            <a:r>
              <a:rPr lang="it-IT" sz="1100" dirty="0">
                <a:solidFill>
                  <a:schemeClr val="bg1">
                    <a:lumMod val="50000"/>
                  </a:schemeClr>
                </a:solidFill>
              </a:rPr>
              <a:t>Tutti i diritti riservati</a:t>
            </a:r>
          </a:p>
        </p:txBody>
      </p:sp>
      <p:sp>
        <p:nvSpPr>
          <p:cNvPr id="10" name="CasellaDiTesto 9"/>
          <p:cNvSpPr txBox="1"/>
          <p:nvPr userDrawn="1"/>
        </p:nvSpPr>
        <p:spPr>
          <a:xfrm>
            <a:off x="1974851" y="6348726"/>
            <a:ext cx="4222750" cy="261610"/>
          </a:xfrm>
          <a:prstGeom prst="rect">
            <a:avLst/>
          </a:prstGeom>
          <a:noFill/>
        </p:spPr>
        <p:txBody>
          <a:bodyPr wrap="square" rtlCol="0">
            <a:spAutoFit/>
          </a:bodyPr>
          <a:lstStyle/>
          <a:p>
            <a:pPr algn="l"/>
            <a:r>
              <a:rPr lang="it-IT" sz="1100" b="1" dirty="0">
                <a:solidFill>
                  <a:srgbClr val="7F7F7F"/>
                </a:solidFill>
              </a:rPr>
              <a:t>I Valori degli Italiani 1997-2022</a:t>
            </a:r>
            <a:endParaRPr lang="it-IT" sz="1100" b="0" dirty="0">
              <a:solidFill>
                <a:srgbClr val="7F7F7F"/>
              </a:solidFill>
            </a:endParaRPr>
          </a:p>
        </p:txBody>
      </p:sp>
      <p:grpSp>
        <p:nvGrpSpPr>
          <p:cNvPr id="30" name="Elemento grafico 4">
            <a:extLst>
              <a:ext uri="{FF2B5EF4-FFF2-40B4-BE49-F238E27FC236}">
                <a16:creationId xmlns:a16="http://schemas.microsoft.com/office/drawing/2014/main" id="{BE64E0B5-C266-ED33-BA97-36B53BD4F15F}"/>
              </a:ext>
            </a:extLst>
          </p:cNvPr>
          <p:cNvGrpSpPr/>
          <p:nvPr userDrawn="1"/>
        </p:nvGrpSpPr>
        <p:grpSpPr>
          <a:xfrm>
            <a:off x="551648" y="6304032"/>
            <a:ext cx="1020817" cy="391987"/>
            <a:chOff x="2250363" y="2898987"/>
            <a:chExt cx="3110523" cy="1194420"/>
          </a:xfrm>
        </p:grpSpPr>
        <p:sp>
          <p:nvSpPr>
            <p:cNvPr id="31" name="Figura a mano libera: forma 30">
              <a:extLst>
                <a:ext uri="{FF2B5EF4-FFF2-40B4-BE49-F238E27FC236}">
                  <a16:creationId xmlns:a16="http://schemas.microsoft.com/office/drawing/2014/main" id="{40BE335F-88E5-8949-D793-AA8912ECAB7D}"/>
                </a:ext>
              </a:extLst>
            </p:cNvPr>
            <p:cNvSpPr/>
            <p:nvPr/>
          </p:nvSpPr>
          <p:spPr>
            <a:xfrm>
              <a:off x="3829637" y="3267496"/>
              <a:ext cx="386849" cy="458398"/>
            </a:xfrm>
            <a:custGeom>
              <a:avLst/>
              <a:gdLst>
                <a:gd name="connsiteX0" fmla="*/ 0 w 386849"/>
                <a:gd name="connsiteY0" fmla="*/ 384959 h 458398"/>
                <a:gd name="connsiteX1" fmla="*/ 68373 w 386849"/>
                <a:gd name="connsiteY1" fmla="*/ 303277 h 458398"/>
                <a:gd name="connsiteX2" fmla="*/ 212104 w 386849"/>
                <a:gd name="connsiteY2" fmla="*/ 356468 h 458398"/>
                <a:gd name="connsiteX3" fmla="*/ 262753 w 386849"/>
                <a:gd name="connsiteY3" fmla="*/ 326077 h 458398"/>
                <a:gd name="connsiteX4" fmla="*/ 262753 w 386849"/>
                <a:gd name="connsiteY4" fmla="*/ 324810 h 458398"/>
                <a:gd name="connsiteX5" fmla="*/ 188046 w 386849"/>
                <a:gd name="connsiteY5" fmla="*/ 282386 h 458398"/>
                <a:gd name="connsiteX6" fmla="*/ 20891 w 386849"/>
                <a:gd name="connsiteY6" fmla="*/ 143097 h 458398"/>
                <a:gd name="connsiteX7" fmla="*/ 20891 w 386849"/>
                <a:gd name="connsiteY7" fmla="*/ 141831 h 458398"/>
                <a:gd name="connsiteX8" fmla="*/ 192471 w 386849"/>
                <a:gd name="connsiteY8" fmla="*/ 0 h 458398"/>
                <a:gd name="connsiteX9" fmla="*/ 374834 w 386849"/>
                <a:gd name="connsiteY9" fmla="*/ 58882 h 458398"/>
                <a:gd name="connsiteX10" fmla="*/ 313410 w 386849"/>
                <a:gd name="connsiteY10" fmla="*/ 145631 h 458398"/>
                <a:gd name="connsiteX11" fmla="*/ 189304 w 386849"/>
                <a:gd name="connsiteY11" fmla="*/ 101940 h 458398"/>
                <a:gd name="connsiteX12" fmla="*/ 144989 w 386849"/>
                <a:gd name="connsiteY12" fmla="*/ 130422 h 458398"/>
                <a:gd name="connsiteX13" fmla="*/ 144989 w 386849"/>
                <a:gd name="connsiteY13" fmla="*/ 131689 h 458398"/>
                <a:gd name="connsiteX14" fmla="*/ 221595 w 386849"/>
                <a:gd name="connsiteY14" fmla="*/ 174746 h 458398"/>
                <a:gd name="connsiteX15" fmla="*/ 386850 w 386849"/>
                <a:gd name="connsiteY15" fmla="*/ 312777 h 458398"/>
                <a:gd name="connsiteX16" fmla="*/ 386850 w 386849"/>
                <a:gd name="connsiteY16" fmla="*/ 314026 h 458398"/>
                <a:gd name="connsiteX17" fmla="*/ 207671 w 386849"/>
                <a:gd name="connsiteY17" fmla="*/ 458399 h 458398"/>
                <a:gd name="connsiteX18" fmla="*/ 0 w 386849"/>
                <a:gd name="connsiteY18" fmla="*/ 384959 h 458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86849" h="458398">
                  <a:moveTo>
                    <a:pt x="0" y="384959"/>
                  </a:moveTo>
                  <a:lnTo>
                    <a:pt x="68373" y="303277"/>
                  </a:lnTo>
                  <a:cubicBezTo>
                    <a:pt x="112064" y="338093"/>
                    <a:pt x="160813" y="356468"/>
                    <a:pt x="212104" y="356468"/>
                  </a:cubicBezTo>
                  <a:cubicBezTo>
                    <a:pt x="245028" y="356468"/>
                    <a:pt x="262753" y="345068"/>
                    <a:pt x="262753" y="326077"/>
                  </a:cubicBezTo>
                  <a:lnTo>
                    <a:pt x="262753" y="324810"/>
                  </a:lnTo>
                  <a:cubicBezTo>
                    <a:pt x="262753" y="306443"/>
                    <a:pt x="248195" y="296310"/>
                    <a:pt x="188046" y="282386"/>
                  </a:cubicBezTo>
                  <a:cubicBezTo>
                    <a:pt x="93698" y="260861"/>
                    <a:pt x="20891" y="234262"/>
                    <a:pt x="20891" y="143097"/>
                  </a:cubicBezTo>
                  <a:lnTo>
                    <a:pt x="20891" y="141831"/>
                  </a:lnTo>
                  <a:cubicBezTo>
                    <a:pt x="20891" y="59515"/>
                    <a:pt x="86106" y="0"/>
                    <a:pt x="192471" y="0"/>
                  </a:cubicBezTo>
                  <a:cubicBezTo>
                    <a:pt x="267828" y="0"/>
                    <a:pt x="326710" y="20258"/>
                    <a:pt x="374834" y="58882"/>
                  </a:cubicBezTo>
                  <a:lnTo>
                    <a:pt x="313410" y="145631"/>
                  </a:lnTo>
                  <a:cubicBezTo>
                    <a:pt x="272894" y="117131"/>
                    <a:pt x="228570" y="101940"/>
                    <a:pt x="189304" y="101940"/>
                  </a:cubicBezTo>
                  <a:cubicBezTo>
                    <a:pt x="159546" y="101940"/>
                    <a:pt x="144989" y="114598"/>
                    <a:pt x="144989" y="130422"/>
                  </a:cubicBezTo>
                  <a:lnTo>
                    <a:pt x="144989" y="131689"/>
                  </a:lnTo>
                  <a:cubicBezTo>
                    <a:pt x="144989" y="151947"/>
                    <a:pt x="160180" y="160822"/>
                    <a:pt x="221595" y="174746"/>
                  </a:cubicBezTo>
                  <a:cubicBezTo>
                    <a:pt x="323535" y="196904"/>
                    <a:pt x="386850" y="229837"/>
                    <a:pt x="386850" y="312777"/>
                  </a:cubicBezTo>
                  <a:lnTo>
                    <a:pt x="386850" y="314026"/>
                  </a:lnTo>
                  <a:cubicBezTo>
                    <a:pt x="386850" y="404583"/>
                    <a:pt x="315318" y="458399"/>
                    <a:pt x="207671" y="458399"/>
                  </a:cubicBezTo>
                  <a:cubicBezTo>
                    <a:pt x="129164" y="458416"/>
                    <a:pt x="54440" y="433725"/>
                    <a:pt x="0" y="384959"/>
                  </a:cubicBezTo>
                </a:path>
              </a:pathLst>
            </a:custGeom>
            <a:solidFill>
              <a:srgbClr val="000000"/>
            </a:solidFill>
            <a:ln w="8552" cap="flat">
              <a:noFill/>
              <a:prstDash val="solid"/>
              <a:miter/>
            </a:ln>
          </p:spPr>
          <p:txBody>
            <a:bodyPr rtlCol="0" anchor="ctr"/>
            <a:lstStyle/>
            <a:p>
              <a:endParaRPr lang="en-US"/>
            </a:p>
          </p:txBody>
        </p:sp>
        <p:sp>
          <p:nvSpPr>
            <p:cNvPr id="32" name="Figura a mano libera: forma 31">
              <a:extLst>
                <a:ext uri="{FF2B5EF4-FFF2-40B4-BE49-F238E27FC236}">
                  <a16:creationId xmlns:a16="http://schemas.microsoft.com/office/drawing/2014/main" id="{EDEC1383-9B92-0CE0-83D4-978DBCE49B56}"/>
                </a:ext>
              </a:extLst>
            </p:cNvPr>
            <p:cNvSpPr/>
            <p:nvPr/>
          </p:nvSpPr>
          <p:spPr>
            <a:xfrm>
              <a:off x="4230531" y="3273821"/>
              <a:ext cx="688252" cy="447657"/>
            </a:xfrm>
            <a:custGeom>
              <a:avLst/>
              <a:gdLst>
                <a:gd name="connsiteX0" fmla="*/ 0 w 688252"/>
                <a:gd name="connsiteY0" fmla="*/ 1275 h 447657"/>
                <a:gd name="connsiteX1" fmla="*/ 129806 w 688252"/>
                <a:gd name="connsiteY1" fmla="*/ 1275 h 447657"/>
                <a:gd name="connsiteX2" fmla="*/ 207037 w 688252"/>
                <a:gd name="connsiteY2" fmla="*/ 257712 h 447657"/>
                <a:gd name="connsiteX3" fmla="*/ 292519 w 688252"/>
                <a:gd name="connsiteY3" fmla="*/ 0 h 447657"/>
                <a:gd name="connsiteX4" fmla="*/ 398250 w 688252"/>
                <a:gd name="connsiteY4" fmla="*/ 0 h 447657"/>
                <a:gd name="connsiteX5" fmla="*/ 483723 w 688252"/>
                <a:gd name="connsiteY5" fmla="*/ 257712 h 447657"/>
                <a:gd name="connsiteX6" fmla="*/ 560989 w 688252"/>
                <a:gd name="connsiteY6" fmla="*/ 1275 h 447657"/>
                <a:gd name="connsiteX7" fmla="*/ 688253 w 688252"/>
                <a:gd name="connsiteY7" fmla="*/ 1275 h 447657"/>
                <a:gd name="connsiteX8" fmla="*/ 540080 w 688252"/>
                <a:gd name="connsiteY8" fmla="*/ 447658 h 447657"/>
                <a:gd name="connsiteX9" fmla="*/ 433074 w 688252"/>
                <a:gd name="connsiteY9" fmla="*/ 447658 h 447657"/>
                <a:gd name="connsiteX10" fmla="*/ 343801 w 688252"/>
                <a:gd name="connsiteY10" fmla="*/ 192488 h 447657"/>
                <a:gd name="connsiteX11" fmla="*/ 255161 w 688252"/>
                <a:gd name="connsiteY11" fmla="*/ 447658 h 447657"/>
                <a:gd name="connsiteX12" fmla="*/ 148155 w 688252"/>
                <a:gd name="connsiteY12" fmla="*/ 447658 h 447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8252" h="447657">
                  <a:moveTo>
                    <a:pt x="0" y="1275"/>
                  </a:moveTo>
                  <a:lnTo>
                    <a:pt x="129806" y="1275"/>
                  </a:lnTo>
                  <a:lnTo>
                    <a:pt x="207037" y="257712"/>
                  </a:lnTo>
                  <a:lnTo>
                    <a:pt x="292519" y="0"/>
                  </a:lnTo>
                  <a:lnTo>
                    <a:pt x="398250" y="0"/>
                  </a:lnTo>
                  <a:lnTo>
                    <a:pt x="483723" y="257712"/>
                  </a:lnTo>
                  <a:lnTo>
                    <a:pt x="560989" y="1275"/>
                  </a:lnTo>
                  <a:lnTo>
                    <a:pt x="688253" y="1275"/>
                  </a:lnTo>
                  <a:lnTo>
                    <a:pt x="540080" y="447658"/>
                  </a:lnTo>
                  <a:lnTo>
                    <a:pt x="433074" y="447658"/>
                  </a:lnTo>
                  <a:lnTo>
                    <a:pt x="343801" y="192488"/>
                  </a:lnTo>
                  <a:lnTo>
                    <a:pt x="255161" y="447658"/>
                  </a:lnTo>
                  <a:lnTo>
                    <a:pt x="148155" y="447658"/>
                  </a:lnTo>
                  <a:close/>
                </a:path>
              </a:pathLst>
            </a:custGeom>
            <a:solidFill>
              <a:srgbClr val="000000"/>
            </a:solidFill>
            <a:ln w="8552" cap="flat">
              <a:noFill/>
              <a:prstDash val="solid"/>
              <a:miter/>
            </a:ln>
          </p:spPr>
          <p:txBody>
            <a:bodyPr rtlCol="0" anchor="ctr"/>
            <a:lstStyle/>
            <a:p>
              <a:endParaRPr lang="en-US"/>
            </a:p>
          </p:txBody>
        </p:sp>
        <p:sp>
          <p:nvSpPr>
            <p:cNvPr id="33" name="Figura a mano libera: forma 32">
              <a:extLst>
                <a:ext uri="{FF2B5EF4-FFF2-40B4-BE49-F238E27FC236}">
                  <a16:creationId xmlns:a16="http://schemas.microsoft.com/office/drawing/2014/main" id="{C718C34F-C2FA-3F9D-481B-C433409CCB8A}"/>
                </a:ext>
              </a:extLst>
            </p:cNvPr>
            <p:cNvSpPr/>
            <p:nvPr/>
          </p:nvSpPr>
          <p:spPr>
            <a:xfrm>
              <a:off x="4927171" y="3266221"/>
              <a:ext cx="433715" cy="460949"/>
            </a:xfrm>
            <a:custGeom>
              <a:avLst/>
              <a:gdLst>
                <a:gd name="connsiteX0" fmla="*/ 0 w 433715"/>
                <a:gd name="connsiteY0" fmla="*/ 231745 h 460949"/>
                <a:gd name="connsiteX1" fmla="*/ 0 w 433715"/>
                <a:gd name="connsiteY1" fmla="*/ 230479 h 460949"/>
                <a:gd name="connsiteX2" fmla="*/ 238695 w 433715"/>
                <a:gd name="connsiteY2" fmla="*/ 0 h 460949"/>
                <a:gd name="connsiteX3" fmla="*/ 418533 w 433715"/>
                <a:gd name="connsiteY3" fmla="*/ 64591 h 460949"/>
                <a:gd name="connsiteX4" fmla="*/ 346334 w 433715"/>
                <a:gd name="connsiteY4" fmla="*/ 151339 h 460949"/>
                <a:gd name="connsiteX5" fmla="*/ 239337 w 433715"/>
                <a:gd name="connsiteY5" fmla="*/ 109548 h 460949"/>
                <a:gd name="connsiteX6" fmla="*/ 125997 w 433715"/>
                <a:gd name="connsiteY6" fmla="*/ 231112 h 460949"/>
                <a:gd name="connsiteX7" fmla="*/ 125997 w 433715"/>
                <a:gd name="connsiteY7" fmla="*/ 232379 h 460949"/>
                <a:gd name="connsiteX8" fmla="*/ 246303 w 433715"/>
                <a:gd name="connsiteY8" fmla="*/ 355209 h 460949"/>
                <a:gd name="connsiteX9" fmla="*/ 317227 w 433715"/>
                <a:gd name="connsiteY9" fmla="*/ 336852 h 460949"/>
                <a:gd name="connsiteX10" fmla="*/ 317227 w 433715"/>
                <a:gd name="connsiteY10" fmla="*/ 283036 h 460949"/>
                <a:gd name="connsiteX11" fmla="*/ 229846 w 433715"/>
                <a:gd name="connsiteY11" fmla="*/ 283036 h 460949"/>
                <a:gd name="connsiteX12" fmla="*/ 229846 w 433715"/>
                <a:gd name="connsiteY12" fmla="*/ 193121 h 460949"/>
                <a:gd name="connsiteX13" fmla="*/ 433716 w 433715"/>
                <a:gd name="connsiteY13" fmla="*/ 193121 h 460949"/>
                <a:gd name="connsiteX14" fmla="*/ 433716 w 433715"/>
                <a:gd name="connsiteY14" fmla="*/ 392567 h 460949"/>
                <a:gd name="connsiteX15" fmla="*/ 241228 w 433715"/>
                <a:gd name="connsiteY15" fmla="*/ 460949 h 460949"/>
                <a:gd name="connsiteX16" fmla="*/ 0 w 433715"/>
                <a:gd name="connsiteY16" fmla="*/ 231745 h 460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3715" h="460949">
                  <a:moveTo>
                    <a:pt x="0" y="231745"/>
                  </a:moveTo>
                  <a:lnTo>
                    <a:pt x="0" y="230479"/>
                  </a:lnTo>
                  <a:cubicBezTo>
                    <a:pt x="0" y="101315"/>
                    <a:pt x="101307" y="0"/>
                    <a:pt x="238695" y="0"/>
                  </a:cubicBezTo>
                  <a:cubicBezTo>
                    <a:pt x="316594" y="0"/>
                    <a:pt x="371667" y="24066"/>
                    <a:pt x="418533" y="64591"/>
                  </a:cubicBezTo>
                  <a:lnTo>
                    <a:pt x="346334" y="151339"/>
                  </a:lnTo>
                  <a:cubicBezTo>
                    <a:pt x="314694" y="124739"/>
                    <a:pt x="283028" y="109548"/>
                    <a:pt x="239337" y="109548"/>
                  </a:cubicBezTo>
                  <a:cubicBezTo>
                    <a:pt x="175380" y="109548"/>
                    <a:pt x="125997" y="163363"/>
                    <a:pt x="125997" y="231112"/>
                  </a:cubicBezTo>
                  <a:lnTo>
                    <a:pt x="125997" y="232379"/>
                  </a:lnTo>
                  <a:cubicBezTo>
                    <a:pt x="125997" y="303919"/>
                    <a:pt x="176022" y="355209"/>
                    <a:pt x="246303" y="355209"/>
                  </a:cubicBezTo>
                  <a:cubicBezTo>
                    <a:pt x="276070" y="355209"/>
                    <a:pt x="298852" y="348885"/>
                    <a:pt x="317227" y="336852"/>
                  </a:cubicBezTo>
                  <a:lnTo>
                    <a:pt x="317227" y="283036"/>
                  </a:lnTo>
                  <a:lnTo>
                    <a:pt x="229846" y="283036"/>
                  </a:lnTo>
                  <a:lnTo>
                    <a:pt x="229846" y="193121"/>
                  </a:lnTo>
                  <a:lnTo>
                    <a:pt x="433716" y="193121"/>
                  </a:lnTo>
                  <a:lnTo>
                    <a:pt x="433716" y="392567"/>
                  </a:lnTo>
                  <a:cubicBezTo>
                    <a:pt x="386859" y="431191"/>
                    <a:pt x="321644" y="460949"/>
                    <a:pt x="241228" y="460949"/>
                  </a:cubicBezTo>
                  <a:cubicBezTo>
                    <a:pt x="103206" y="460949"/>
                    <a:pt x="0" y="365967"/>
                    <a:pt x="0" y="231745"/>
                  </a:cubicBezTo>
                </a:path>
              </a:pathLst>
            </a:custGeom>
            <a:solidFill>
              <a:srgbClr val="000000"/>
            </a:solidFill>
            <a:ln w="8552" cap="flat">
              <a:noFill/>
              <a:prstDash val="solid"/>
              <a:miter/>
            </a:ln>
          </p:spPr>
          <p:txBody>
            <a:bodyPr rtlCol="0" anchor="ctr"/>
            <a:lstStyle/>
            <a:p>
              <a:endParaRPr lang="en-US"/>
            </a:p>
          </p:txBody>
        </p:sp>
        <p:sp>
          <p:nvSpPr>
            <p:cNvPr id="34" name="Figura a mano libera: forma 33">
              <a:extLst>
                <a:ext uri="{FF2B5EF4-FFF2-40B4-BE49-F238E27FC236}">
                  <a16:creationId xmlns:a16="http://schemas.microsoft.com/office/drawing/2014/main" id="{A8024D79-032B-AA02-B442-0C93C2BDC922}"/>
                </a:ext>
              </a:extLst>
            </p:cNvPr>
            <p:cNvSpPr/>
            <p:nvPr/>
          </p:nvSpPr>
          <p:spPr>
            <a:xfrm>
              <a:off x="2250363" y="3676744"/>
              <a:ext cx="851806" cy="416664"/>
            </a:xfrm>
            <a:custGeom>
              <a:avLst/>
              <a:gdLst>
                <a:gd name="connsiteX0" fmla="*/ 801526 w 851806"/>
                <a:gd name="connsiteY0" fmla="*/ 311475 h 416664"/>
                <a:gd name="connsiteX1" fmla="*/ 798744 w 851806"/>
                <a:gd name="connsiteY1" fmla="*/ 309644 h 416664"/>
                <a:gd name="connsiteX2" fmla="*/ 779017 w 851806"/>
                <a:gd name="connsiteY2" fmla="*/ 326315 h 416664"/>
                <a:gd name="connsiteX3" fmla="*/ 766736 w 851806"/>
                <a:gd name="connsiteY3" fmla="*/ 334446 h 416664"/>
                <a:gd name="connsiteX4" fmla="*/ 750825 w 851806"/>
                <a:gd name="connsiteY4" fmla="*/ 342568 h 416664"/>
                <a:gd name="connsiteX5" fmla="*/ 685585 w 851806"/>
                <a:gd name="connsiteY5" fmla="*/ 363553 h 416664"/>
                <a:gd name="connsiteX6" fmla="*/ 555411 w 851806"/>
                <a:gd name="connsiteY6" fmla="*/ 363271 h 416664"/>
                <a:gd name="connsiteX7" fmla="*/ 439872 w 851806"/>
                <a:gd name="connsiteY7" fmla="*/ 328669 h 416664"/>
                <a:gd name="connsiteX8" fmla="*/ 257389 w 851806"/>
                <a:gd name="connsiteY8" fmla="*/ 225480 h 416664"/>
                <a:gd name="connsiteX9" fmla="*/ 45910 w 851806"/>
                <a:gd name="connsiteY9" fmla="*/ 45453 h 416664"/>
                <a:gd name="connsiteX10" fmla="*/ 7953 w 851806"/>
                <a:gd name="connsiteY10" fmla="*/ 4672 h 416664"/>
                <a:gd name="connsiteX11" fmla="*/ 1132 w 851806"/>
                <a:gd name="connsiteY11" fmla="*/ 119 h 416664"/>
                <a:gd name="connsiteX12" fmla="*/ 6609 w 851806"/>
                <a:gd name="connsiteY12" fmla="*/ 13616 h 416664"/>
                <a:gd name="connsiteX13" fmla="*/ 38977 w 851806"/>
                <a:gd name="connsiteY13" fmla="*/ 54011 h 416664"/>
                <a:gd name="connsiteX14" fmla="*/ 238021 w 851806"/>
                <a:gd name="connsiteY14" fmla="*/ 245558 h 416664"/>
                <a:gd name="connsiteX15" fmla="*/ 418176 w 851806"/>
                <a:gd name="connsiteY15" fmla="*/ 361799 h 416664"/>
                <a:gd name="connsiteX16" fmla="*/ 539244 w 851806"/>
                <a:gd name="connsiteY16" fmla="*/ 405438 h 416664"/>
                <a:gd name="connsiteX17" fmla="*/ 688734 w 851806"/>
                <a:gd name="connsiteY17" fmla="*/ 412679 h 416664"/>
                <a:gd name="connsiteX18" fmla="*/ 770056 w 851806"/>
                <a:gd name="connsiteY18" fmla="*/ 390683 h 416664"/>
                <a:gd name="connsiteX19" fmla="*/ 789535 w 851806"/>
                <a:gd name="connsiteY19" fmla="*/ 382022 h 416664"/>
                <a:gd name="connsiteX20" fmla="*/ 811120 w 851806"/>
                <a:gd name="connsiteY20" fmla="*/ 369655 h 416664"/>
                <a:gd name="connsiteX21" fmla="*/ 847853 w 851806"/>
                <a:gd name="connsiteY21" fmla="*/ 340950 h 416664"/>
                <a:gd name="connsiteX22" fmla="*/ 851807 w 851806"/>
                <a:gd name="connsiteY22" fmla="*/ 336842 h 416664"/>
                <a:gd name="connsiteX23" fmla="*/ 801526 w 851806"/>
                <a:gd name="connsiteY23" fmla="*/ 311475 h 416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51806" h="416664">
                  <a:moveTo>
                    <a:pt x="801526" y="311475"/>
                  </a:moveTo>
                  <a:cubicBezTo>
                    <a:pt x="800550" y="310868"/>
                    <a:pt x="799651" y="310294"/>
                    <a:pt x="798744" y="309644"/>
                  </a:cubicBezTo>
                  <a:cubicBezTo>
                    <a:pt x="792522" y="315703"/>
                    <a:pt x="785949" y="321274"/>
                    <a:pt x="779017" y="326315"/>
                  </a:cubicBezTo>
                  <a:lnTo>
                    <a:pt x="766736" y="334446"/>
                  </a:lnTo>
                  <a:lnTo>
                    <a:pt x="750825" y="342568"/>
                  </a:lnTo>
                  <a:cubicBezTo>
                    <a:pt x="729635" y="352239"/>
                    <a:pt x="707657" y="359128"/>
                    <a:pt x="685585" y="363553"/>
                  </a:cubicBezTo>
                  <a:cubicBezTo>
                    <a:pt x="641278" y="372257"/>
                    <a:pt x="596782" y="370545"/>
                    <a:pt x="555411" y="363271"/>
                  </a:cubicBezTo>
                  <a:cubicBezTo>
                    <a:pt x="514073" y="355953"/>
                    <a:pt x="475406" y="343432"/>
                    <a:pt x="439872" y="328669"/>
                  </a:cubicBezTo>
                  <a:cubicBezTo>
                    <a:pt x="368674" y="298869"/>
                    <a:pt x="308859" y="261494"/>
                    <a:pt x="257389" y="225480"/>
                  </a:cubicBezTo>
                  <a:cubicBezTo>
                    <a:pt x="155107" y="152049"/>
                    <a:pt x="93195" y="92413"/>
                    <a:pt x="45910" y="45453"/>
                  </a:cubicBezTo>
                  <a:cubicBezTo>
                    <a:pt x="27903" y="27326"/>
                    <a:pt x="18737" y="16226"/>
                    <a:pt x="7953" y="4672"/>
                  </a:cubicBezTo>
                  <a:cubicBezTo>
                    <a:pt x="7953" y="4672"/>
                    <a:pt x="3331" y="-874"/>
                    <a:pt x="1132" y="119"/>
                  </a:cubicBezTo>
                  <a:cubicBezTo>
                    <a:pt x="-3276" y="2130"/>
                    <a:pt x="6609" y="13616"/>
                    <a:pt x="6609" y="13616"/>
                  </a:cubicBezTo>
                  <a:cubicBezTo>
                    <a:pt x="14440" y="23792"/>
                    <a:pt x="21073" y="32872"/>
                    <a:pt x="38977" y="54011"/>
                  </a:cubicBezTo>
                  <a:cubicBezTo>
                    <a:pt x="81898" y="104694"/>
                    <a:pt x="138923" y="165802"/>
                    <a:pt x="238021" y="245558"/>
                  </a:cubicBezTo>
                  <a:cubicBezTo>
                    <a:pt x="287806" y="285089"/>
                    <a:pt x="345926" y="326641"/>
                    <a:pt x="418176" y="361799"/>
                  </a:cubicBezTo>
                  <a:cubicBezTo>
                    <a:pt x="454327" y="379326"/>
                    <a:pt x="494303" y="394937"/>
                    <a:pt x="539244" y="405438"/>
                  </a:cubicBezTo>
                  <a:cubicBezTo>
                    <a:pt x="584056" y="415717"/>
                    <a:pt x="634576" y="420724"/>
                    <a:pt x="688734" y="412679"/>
                  </a:cubicBezTo>
                  <a:cubicBezTo>
                    <a:pt x="715710" y="408690"/>
                    <a:pt x="743260" y="401450"/>
                    <a:pt x="770056" y="390683"/>
                  </a:cubicBezTo>
                  <a:lnTo>
                    <a:pt x="789535" y="382022"/>
                  </a:lnTo>
                  <a:cubicBezTo>
                    <a:pt x="796690" y="378034"/>
                    <a:pt x="804256" y="373926"/>
                    <a:pt x="811120" y="369655"/>
                  </a:cubicBezTo>
                  <a:cubicBezTo>
                    <a:pt x="824094" y="361157"/>
                    <a:pt x="836744" y="351691"/>
                    <a:pt x="847853" y="340950"/>
                  </a:cubicBezTo>
                  <a:cubicBezTo>
                    <a:pt x="849222" y="339615"/>
                    <a:pt x="850437" y="338229"/>
                    <a:pt x="851807" y="336842"/>
                  </a:cubicBezTo>
                  <a:cubicBezTo>
                    <a:pt x="834031" y="329482"/>
                    <a:pt x="817265" y="320829"/>
                    <a:pt x="801526" y="311475"/>
                  </a:cubicBezTo>
                </a:path>
              </a:pathLst>
            </a:custGeom>
            <a:solidFill>
              <a:srgbClr val="E4E4E4"/>
            </a:solidFill>
            <a:ln w="8552" cap="flat">
              <a:noFill/>
              <a:prstDash val="solid"/>
              <a:miter/>
            </a:ln>
          </p:spPr>
          <p:txBody>
            <a:bodyPr rtlCol="0" anchor="ctr"/>
            <a:lstStyle/>
            <a:p>
              <a:endParaRPr lang="en-US"/>
            </a:p>
          </p:txBody>
        </p:sp>
        <p:sp>
          <p:nvSpPr>
            <p:cNvPr id="35" name="Figura a mano libera: forma 34">
              <a:extLst>
                <a:ext uri="{FF2B5EF4-FFF2-40B4-BE49-F238E27FC236}">
                  <a16:creationId xmlns:a16="http://schemas.microsoft.com/office/drawing/2014/main" id="{8E5A0791-C85D-E441-1C63-59C3426F5DEA}"/>
                </a:ext>
              </a:extLst>
            </p:cNvPr>
            <p:cNvSpPr/>
            <p:nvPr/>
          </p:nvSpPr>
          <p:spPr>
            <a:xfrm>
              <a:off x="2710518" y="3010751"/>
              <a:ext cx="832123" cy="1034226"/>
            </a:xfrm>
            <a:custGeom>
              <a:avLst/>
              <a:gdLst>
                <a:gd name="connsiteX0" fmla="*/ 625391 w 832123"/>
                <a:gd name="connsiteY0" fmla="*/ 37546 h 1034226"/>
                <a:gd name="connsiteX1" fmla="*/ 572808 w 832123"/>
                <a:gd name="connsiteY1" fmla="*/ 0 h 1034226"/>
                <a:gd name="connsiteX2" fmla="*/ 484082 w 832123"/>
                <a:gd name="connsiteY2" fmla="*/ 687585 h 1034226"/>
                <a:gd name="connsiteX3" fmla="*/ 0 w 832123"/>
                <a:gd name="connsiteY3" fmla="*/ 946666 h 1034226"/>
                <a:gd name="connsiteX4" fmla="*/ 716375 w 832123"/>
                <a:gd name="connsiteY4" fmla="*/ 821122 h 1034226"/>
                <a:gd name="connsiteX5" fmla="*/ 625391 w 832123"/>
                <a:gd name="connsiteY5" fmla="*/ 37546 h 1034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2123" h="1034226">
                  <a:moveTo>
                    <a:pt x="625391" y="37546"/>
                  </a:moveTo>
                  <a:cubicBezTo>
                    <a:pt x="608394" y="23775"/>
                    <a:pt x="590798" y="11349"/>
                    <a:pt x="572808" y="0"/>
                  </a:cubicBezTo>
                  <a:cubicBezTo>
                    <a:pt x="663724" y="221210"/>
                    <a:pt x="638263" y="485341"/>
                    <a:pt x="484082" y="687585"/>
                  </a:cubicBezTo>
                  <a:cubicBezTo>
                    <a:pt x="361688" y="848158"/>
                    <a:pt x="183364" y="936473"/>
                    <a:pt x="0" y="946666"/>
                  </a:cubicBezTo>
                  <a:cubicBezTo>
                    <a:pt x="231848" y="1099537"/>
                    <a:pt x="542776" y="1048845"/>
                    <a:pt x="716375" y="821122"/>
                  </a:cubicBezTo>
                  <a:cubicBezTo>
                    <a:pt x="901084" y="578833"/>
                    <a:pt x="860363" y="228014"/>
                    <a:pt x="625391" y="37546"/>
                  </a:cubicBezTo>
                </a:path>
              </a:pathLst>
            </a:custGeom>
            <a:solidFill>
              <a:srgbClr val="F26B0F"/>
            </a:solidFill>
            <a:ln w="8552" cap="flat">
              <a:noFill/>
              <a:prstDash val="solid"/>
              <a:miter/>
            </a:ln>
          </p:spPr>
          <p:txBody>
            <a:bodyPr rtlCol="0" anchor="ctr"/>
            <a:lstStyle/>
            <a:p>
              <a:endParaRPr lang="en-US"/>
            </a:p>
          </p:txBody>
        </p:sp>
        <p:sp>
          <p:nvSpPr>
            <p:cNvPr id="36" name="Figura a mano libera: forma 35">
              <a:extLst>
                <a:ext uri="{FF2B5EF4-FFF2-40B4-BE49-F238E27FC236}">
                  <a16:creationId xmlns:a16="http://schemas.microsoft.com/office/drawing/2014/main" id="{755890C1-5B99-0506-BF2B-889C24341C15}"/>
                </a:ext>
              </a:extLst>
            </p:cNvPr>
            <p:cNvSpPr/>
            <p:nvPr/>
          </p:nvSpPr>
          <p:spPr>
            <a:xfrm>
              <a:off x="2460328" y="2929051"/>
              <a:ext cx="875542" cy="1028366"/>
            </a:xfrm>
            <a:custGeom>
              <a:avLst/>
              <a:gdLst>
                <a:gd name="connsiteX0" fmla="*/ 734272 w 875542"/>
                <a:gd name="connsiteY0" fmla="*/ 769286 h 1028366"/>
                <a:gd name="connsiteX1" fmla="*/ 822981 w 875542"/>
                <a:gd name="connsiteY1" fmla="*/ 81701 h 1028366"/>
                <a:gd name="connsiteX2" fmla="*/ 115720 w 875542"/>
                <a:gd name="connsiteY2" fmla="*/ 213056 h 1028366"/>
                <a:gd name="connsiteX3" fmla="*/ 206696 w 875542"/>
                <a:gd name="connsiteY3" fmla="*/ 996555 h 1028366"/>
                <a:gd name="connsiteX4" fmla="*/ 250181 w 875542"/>
                <a:gd name="connsiteY4" fmla="*/ 1028367 h 1028366"/>
                <a:gd name="connsiteX5" fmla="*/ 734272 w 875542"/>
                <a:gd name="connsiteY5" fmla="*/ 769286 h 1028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75542" h="1028366">
                  <a:moveTo>
                    <a:pt x="734272" y="769286"/>
                  </a:moveTo>
                  <a:cubicBezTo>
                    <a:pt x="888444" y="567041"/>
                    <a:pt x="913905" y="302919"/>
                    <a:pt x="822981" y="81701"/>
                  </a:cubicBezTo>
                  <a:cubicBezTo>
                    <a:pt x="592194" y="-63947"/>
                    <a:pt x="287094" y="-11672"/>
                    <a:pt x="115720" y="213056"/>
                  </a:cubicBezTo>
                  <a:cubicBezTo>
                    <a:pt x="-68946" y="455353"/>
                    <a:pt x="-28233" y="806172"/>
                    <a:pt x="206696" y="996555"/>
                  </a:cubicBezTo>
                  <a:cubicBezTo>
                    <a:pt x="220826" y="1008015"/>
                    <a:pt x="235349" y="1018576"/>
                    <a:pt x="250181" y="1028367"/>
                  </a:cubicBezTo>
                  <a:cubicBezTo>
                    <a:pt x="433546" y="1018173"/>
                    <a:pt x="611878" y="929851"/>
                    <a:pt x="734272" y="769286"/>
                  </a:cubicBezTo>
                </a:path>
              </a:pathLst>
            </a:custGeom>
            <a:solidFill>
              <a:srgbClr val="F5910F"/>
            </a:solidFill>
            <a:ln w="8552" cap="flat">
              <a:noFill/>
              <a:prstDash val="solid"/>
              <a:miter/>
            </a:ln>
          </p:spPr>
          <p:txBody>
            <a:bodyPr rtlCol="0" anchor="ctr"/>
            <a:lstStyle/>
            <a:p>
              <a:endParaRPr lang="en-US"/>
            </a:p>
          </p:txBody>
        </p:sp>
        <p:sp>
          <p:nvSpPr>
            <p:cNvPr id="37" name="Figura a mano libera: forma 36">
              <a:extLst>
                <a:ext uri="{FF2B5EF4-FFF2-40B4-BE49-F238E27FC236}">
                  <a16:creationId xmlns:a16="http://schemas.microsoft.com/office/drawing/2014/main" id="{608341D8-2F69-F5EB-3F43-B9D5D272D5B1}"/>
                </a:ext>
              </a:extLst>
            </p:cNvPr>
            <p:cNvSpPr/>
            <p:nvPr/>
          </p:nvSpPr>
          <p:spPr>
            <a:xfrm>
              <a:off x="3514832" y="3588762"/>
              <a:ext cx="51119" cy="75200"/>
            </a:xfrm>
            <a:custGeom>
              <a:avLst/>
              <a:gdLst>
                <a:gd name="connsiteX0" fmla="*/ 51119 w 51119"/>
                <a:gd name="connsiteY0" fmla="*/ 66431 h 75200"/>
                <a:gd name="connsiteX1" fmla="*/ 18820 w 51119"/>
                <a:gd name="connsiteY1" fmla="*/ 0 h 75200"/>
                <a:gd name="connsiteX2" fmla="*/ 0 w 51119"/>
                <a:gd name="connsiteY2" fmla="*/ 75195 h 75200"/>
                <a:gd name="connsiteX3" fmla="*/ 46258 w 51119"/>
                <a:gd name="connsiteY3" fmla="*/ 68468 h 75200"/>
                <a:gd name="connsiteX4" fmla="*/ 51119 w 51119"/>
                <a:gd name="connsiteY4" fmla="*/ 66431 h 75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119" h="75200">
                  <a:moveTo>
                    <a:pt x="51119" y="66431"/>
                  </a:moveTo>
                  <a:cubicBezTo>
                    <a:pt x="40302" y="43588"/>
                    <a:pt x="31666" y="21602"/>
                    <a:pt x="18820" y="0"/>
                  </a:cubicBezTo>
                  <a:cubicBezTo>
                    <a:pt x="14472" y="25410"/>
                    <a:pt x="7814" y="50315"/>
                    <a:pt x="0" y="75195"/>
                  </a:cubicBezTo>
                  <a:cubicBezTo>
                    <a:pt x="17896" y="75314"/>
                    <a:pt x="31649" y="73500"/>
                    <a:pt x="46258" y="68468"/>
                  </a:cubicBezTo>
                  <a:cubicBezTo>
                    <a:pt x="47927" y="67903"/>
                    <a:pt x="49493" y="67081"/>
                    <a:pt x="51119" y="66431"/>
                  </a:cubicBezTo>
                </a:path>
              </a:pathLst>
            </a:custGeom>
            <a:solidFill>
              <a:srgbClr val="E4E4E4"/>
            </a:solidFill>
            <a:ln w="8552" cap="flat">
              <a:noFill/>
              <a:prstDash val="solid"/>
              <a:miter/>
            </a:ln>
          </p:spPr>
          <p:txBody>
            <a:bodyPr rtlCol="0" anchor="ctr"/>
            <a:lstStyle/>
            <a:p>
              <a:endParaRPr lang="en-US"/>
            </a:p>
          </p:txBody>
        </p:sp>
        <p:sp>
          <p:nvSpPr>
            <p:cNvPr id="38" name="Figura a mano libera: forma 37">
              <a:extLst>
                <a:ext uri="{FF2B5EF4-FFF2-40B4-BE49-F238E27FC236}">
                  <a16:creationId xmlns:a16="http://schemas.microsoft.com/office/drawing/2014/main" id="{84D21D63-3B85-5DA4-4C08-CE4CD352A81B}"/>
                </a:ext>
              </a:extLst>
            </p:cNvPr>
            <p:cNvSpPr/>
            <p:nvPr/>
          </p:nvSpPr>
          <p:spPr>
            <a:xfrm>
              <a:off x="2840649" y="3912503"/>
              <a:ext cx="338160" cy="130576"/>
            </a:xfrm>
            <a:custGeom>
              <a:avLst/>
              <a:gdLst>
                <a:gd name="connsiteX0" fmla="*/ 290987 w 338160"/>
                <a:gd name="connsiteY0" fmla="*/ 96582 h 130576"/>
                <a:gd name="connsiteX1" fmla="*/ 164562 w 338160"/>
                <a:gd name="connsiteY1" fmla="*/ 51659 h 130576"/>
                <a:gd name="connsiteX2" fmla="*/ 137123 w 338160"/>
                <a:gd name="connsiteY2" fmla="*/ 37760 h 130576"/>
                <a:gd name="connsiteX3" fmla="*/ 122095 w 338160"/>
                <a:gd name="connsiteY3" fmla="*/ 30108 h 130576"/>
                <a:gd name="connsiteX4" fmla="*/ 68553 w 338160"/>
                <a:gd name="connsiteY4" fmla="*/ 0 h 130576"/>
                <a:gd name="connsiteX5" fmla="*/ 0 w 338160"/>
                <a:gd name="connsiteY5" fmla="*/ 24015 h 130576"/>
                <a:gd name="connsiteX6" fmla="*/ 88820 w 338160"/>
                <a:gd name="connsiteY6" fmla="*/ 76838 h 130576"/>
                <a:gd name="connsiteX7" fmla="*/ 120623 w 338160"/>
                <a:gd name="connsiteY7" fmla="*/ 93535 h 130576"/>
                <a:gd name="connsiteX8" fmla="*/ 156756 w 338160"/>
                <a:gd name="connsiteY8" fmla="*/ 111456 h 130576"/>
                <a:gd name="connsiteX9" fmla="*/ 205231 w 338160"/>
                <a:gd name="connsiteY9" fmla="*/ 130576 h 130576"/>
                <a:gd name="connsiteX10" fmla="*/ 338161 w 338160"/>
                <a:gd name="connsiteY10" fmla="*/ 103685 h 130576"/>
                <a:gd name="connsiteX11" fmla="*/ 290987 w 338160"/>
                <a:gd name="connsiteY11" fmla="*/ 96582 h 130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8160" h="130576">
                  <a:moveTo>
                    <a:pt x="290987" y="96582"/>
                  </a:moveTo>
                  <a:cubicBezTo>
                    <a:pt x="244412" y="86817"/>
                    <a:pt x="210675" y="73739"/>
                    <a:pt x="164562" y="51659"/>
                  </a:cubicBezTo>
                  <a:cubicBezTo>
                    <a:pt x="155336" y="47225"/>
                    <a:pt x="146281" y="42475"/>
                    <a:pt x="137123" y="37760"/>
                  </a:cubicBezTo>
                  <a:cubicBezTo>
                    <a:pt x="132125" y="35107"/>
                    <a:pt x="127024" y="32796"/>
                    <a:pt x="122095" y="30108"/>
                  </a:cubicBezTo>
                  <a:cubicBezTo>
                    <a:pt x="107725" y="22372"/>
                    <a:pt x="82632" y="8370"/>
                    <a:pt x="68553" y="0"/>
                  </a:cubicBezTo>
                  <a:cubicBezTo>
                    <a:pt x="46096" y="9311"/>
                    <a:pt x="23211" y="17305"/>
                    <a:pt x="0" y="24015"/>
                  </a:cubicBezTo>
                  <a:cubicBezTo>
                    <a:pt x="29570" y="43126"/>
                    <a:pt x="57504" y="59935"/>
                    <a:pt x="88820" y="76838"/>
                  </a:cubicBezTo>
                  <a:cubicBezTo>
                    <a:pt x="94853" y="80107"/>
                    <a:pt x="105226" y="85507"/>
                    <a:pt x="120623" y="93535"/>
                  </a:cubicBezTo>
                  <a:cubicBezTo>
                    <a:pt x="128710" y="97746"/>
                    <a:pt x="143003" y="105217"/>
                    <a:pt x="156756" y="111456"/>
                  </a:cubicBezTo>
                  <a:cubicBezTo>
                    <a:pt x="176569" y="120468"/>
                    <a:pt x="182834" y="122993"/>
                    <a:pt x="205231" y="130576"/>
                  </a:cubicBezTo>
                  <a:cubicBezTo>
                    <a:pt x="248426" y="125338"/>
                    <a:pt x="297192" y="119476"/>
                    <a:pt x="338161" y="103685"/>
                  </a:cubicBezTo>
                  <a:cubicBezTo>
                    <a:pt x="322242" y="102727"/>
                    <a:pt x="302558" y="99081"/>
                    <a:pt x="290987" y="96582"/>
                  </a:cubicBezTo>
                </a:path>
              </a:pathLst>
            </a:custGeom>
            <a:solidFill>
              <a:srgbClr val="CA5817"/>
            </a:solidFill>
            <a:ln w="8552" cap="flat">
              <a:noFill/>
              <a:prstDash val="solid"/>
              <a:miter/>
            </a:ln>
          </p:spPr>
          <p:txBody>
            <a:bodyPr rtlCol="0" anchor="ctr"/>
            <a:lstStyle/>
            <a:p>
              <a:endParaRPr lang="en-US"/>
            </a:p>
          </p:txBody>
        </p:sp>
        <p:sp>
          <p:nvSpPr>
            <p:cNvPr id="39" name="Figura a mano libera: forma 38">
              <a:extLst>
                <a:ext uri="{FF2B5EF4-FFF2-40B4-BE49-F238E27FC236}">
                  <a16:creationId xmlns:a16="http://schemas.microsoft.com/office/drawing/2014/main" id="{5772A004-1E95-0A7A-A27A-E5E6B548F4EE}"/>
                </a:ext>
              </a:extLst>
            </p:cNvPr>
            <p:cNvSpPr/>
            <p:nvPr/>
          </p:nvSpPr>
          <p:spPr>
            <a:xfrm>
              <a:off x="2459730" y="3508536"/>
              <a:ext cx="451192" cy="427990"/>
            </a:xfrm>
            <a:custGeom>
              <a:avLst/>
              <a:gdLst>
                <a:gd name="connsiteX0" fmla="*/ 333754 w 451192"/>
                <a:gd name="connsiteY0" fmla="*/ 326445 h 427990"/>
                <a:gd name="connsiteX1" fmla="*/ 46293 w 451192"/>
                <a:gd name="connsiteY1" fmla="*/ 58300 h 427990"/>
                <a:gd name="connsiteX2" fmla="*/ 0 w 451192"/>
                <a:gd name="connsiteY2" fmla="*/ 0 h 427990"/>
                <a:gd name="connsiteX3" fmla="*/ 15166 w 451192"/>
                <a:gd name="connsiteY3" fmla="*/ 107049 h 427990"/>
                <a:gd name="connsiteX4" fmla="*/ 302746 w 451192"/>
                <a:gd name="connsiteY4" fmla="*/ 373396 h 427990"/>
                <a:gd name="connsiteX5" fmla="*/ 380919 w 451192"/>
                <a:gd name="connsiteY5" fmla="*/ 427990 h 427990"/>
                <a:gd name="connsiteX6" fmla="*/ 451192 w 451192"/>
                <a:gd name="connsiteY6" fmla="*/ 404934 h 427990"/>
                <a:gd name="connsiteX7" fmla="*/ 333754 w 451192"/>
                <a:gd name="connsiteY7" fmla="*/ 326445 h 427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1192" h="427990">
                  <a:moveTo>
                    <a:pt x="333754" y="326445"/>
                  </a:moveTo>
                  <a:cubicBezTo>
                    <a:pt x="225558" y="245619"/>
                    <a:pt x="127504" y="154257"/>
                    <a:pt x="46293" y="58300"/>
                  </a:cubicBezTo>
                  <a:cubicBezTo>
                    <a:pt x="32197" y="41517"/>
                    <a:pt x="15422" y="21148"/>
                    <a:pt x="0" y="0"/>
                  </a:cubicBezTo>
                  <a:cubicBezTo>
                    <a:pt x="479" y="35432"/>
                    <a:pt x="8242" y="72353"/>
                    <a:pt x="15166" y="107049"/>
                  </a:cubicBezTo>
                  <a:cubicBezTo>
                    <a:pt x="99689" y="204769"/>
                    <a:pt x="193404" y="291638"/>
                    <a:pt x="302746" y="373396"/>
                  </a:cubicBezTo>
                  <a:cubicBezTo>
                    <a:pt x="331973" y="395109"/>
                    <a:pt x="349912" y="407938"/>
                    <a:pt x="380919" y="427990"/>
                  </a:cubicBezTo>
                  <a:cubicBezTo>
                    <a:pt x="404129" y="421289"/>
                    <a:pt x="428735" y="414254"/>
                    <a:pt x="451192" y="404934"/>
                  </a:cubicBezTo>
                  <a:cubicBezTo>
                    <a:pt x="407082" y="378728"/>
                    <a:pt x="374817" y="356947"/>
                    <a:pt x="333754" y="326445"/>
                  </a:cubicBezTo>
                </a:path>
              </a:pathLst>
            </a:custGeom>
            <a:solidFill>
              <a:srgbClr val="F26B0F"/>
            </a:solidFill>
            <a:ln w="8552" cap="flat">
              <a:noFill/>
              <a:prstDash val="solid"/>
              <a:miter/>
            </a:ln>
          </p:spPr>
          <p:txBody>
            <a:bodyPr rtlCol="0" anchor="ctr"/>
            <a:lstStyle/>
            <a:p>
              <a:endParaRPr lang="en-US"/>
            </a:p>
          </p:txBody>
        </p:sp>
        <p:sp>
          <p:nvSpPr>
            <p:cNvPr id="40" name="Figura a mano libera: forma 39">
              <a:extLst>
                <a:ext uri="{FF2B5EF4-FFF2-40B4-BE49-F238E27FC236}">
                  <a16:creationId xmlns:a16="http://schemas.microsoft.com/office/drawing/2014/main" id="{814F32CF-73FE-F7E7-F78D-DBDC00FCE4B0}"/>
                </a:ext>
              </a:extLst>
            </p:cNvPr>
            <p:cNvSpPr/>
            <p:nvPr/>
          </p:nvSpPr>
          <p:spPr>
            <a:xfrm>
              <a:off x="2323567" y="3203219"/>
              <a:ext cx="1097173" cy="860056"/>
            </a:xfrm>
            <a:custGeom>
              <a:avLst/>
              <a:gdLst>
                <a:gd name="connsiteX0" fmla="*/ 1018213 w 1097173"/>
                <a:gd name="connsiteY0" fmla="*/ 748413 h 860056"/>
                <a:gd name="connsiteX1" fmla="*/ 994934 w 1097173"/>
                <a:gd name="connsiteY1" fmla="*/ 769312 h 860056"/>
                <a:gd name="connsiteX2" fmla="*/ 909709 w 1097173"/>
                <a:gd name="connsiteY2" fmla="*/ 795689 h 860056"/>
                <a:gd name="connsiteX3" fmla="*/ 833898 w 1097173"/>
                <a:gd name="connsiteY3" fmla="*/ 789433 h 860056"/>
                <a:gd name="connsiteX4" fmla="*/ 693994 w 1097173"/>
                <a:gd name="connsiteY4" fmla="*/ 739709 h 860056"/>
                <a:gd name="connsiteX5" fmla="*/ 666547 w 1097173"/>
                <a:gd name="connsiteY5" fmla="*/ 725810 h 860056"/>
                <a:gd name="connsiteX6" fmla="*/ 651527 w 1097173"/>
                <a:gd name="connsiteY6" fmla="*/ 718158 h 860056"/>
                <a:gd name="connsiteX7" fmla="*/ 480965 w 1097173"/>
                <a:gd name="connsiteY7" fmla="*/ 608183 h 860056"/>
                <a:gd name="connsiteX8" fmla="*/ 193505 w 1097173"/>
                <a:gd name="connsiteY8" fmla="*/ 340038 h 860056"/>
                <a:gd name="connsiteX9" fmla="*/ 127990 w 1097173"/>
                <a:gd name="connsiteY9" fmla="*/ 253264 h 860056"/>
                <a:gd name="connsiteX10" fmla="*/ 91668 w 1097173"/>
                <a:gd name="connsiteY10" fmla="*/ 192816 h 860056"/>
                <a:gd name="connsiteX11" fmla="*/ 66420 w 1097173"/>
                <a:gd name="connsiteY11" fmla="*/ 122037 h 860056"/>
                <a:gd name="connsiteX12" fmla="*/ 78051 w 1097173"/>
                <a:gd name="connsiteY12" fmla="*/ 73160 h 860056"/>
                <a:gd name="connsiteX13" fmla="*/ 126338 w 1097173"/>
                <a:gd name="connsiteY13" fmla="*/ 65278 h 860056"/>
                <a:gd name="connsiteX14" fmla="*/ 136420 w 1097173"/>
                <a:gd name="connsiteY14" fmla="*/ 67631 h 860056"/>
                <a:gd name="connsiteX15" fmla="*/ 108502 w 1097173"/>
                <a:gd name="connsiteY15" fmla="*/ 24583 h 860056"/>
                <a:gd name="connsiteX16" fmla="*/ 94963 w 1097173"/>
                <a:gd name="connsiteY16" fmla="*/ 20 h 860056"/>
                <a:gd name="connsiteX17" fmla="*/ 26085 w 1097173"/>
                <a:gd name="connsiteY17" fmla="*/ 23401 h 860056"/>
                <a:gd name="connsiteX18" fmla="*/ 2977 w 1097173"/>
                <a:gd name="connsiteY18" fmla="*/ 65689 h 860056"/>
                <a:gd name="connsiteX19" fmla="*/ 1667 w 1097173"/>
                <a:gd name="connsiteY19" fmla="*/ 115448 h 860056"/>
                <a:gd name="connsiteX20" fmla="*/ 34189 w 1097173"/>
                <a:gd name="connsiteY20" fmla="*/ 208709 h 860056"/>
                <a:gd name="connsiteX21" fmla="*/ 129941 w 1097173"/>
                <a:gd name="connsiteY21" fmla="*/ 351087 h 860056"/>
                <a:gd name="connsiteX22" fmla="*/ 129967 w 1097173"/>
                <a:gd name="connsiteY22" fmla="*/ 351335 h 860056"/>
                <a:gd name="connsiteX23" fmla="*/ 146972 w 1097173"/>
                <a:gd name="connsiteY23" fmla="*/ 372406 h 860056"/>
                <a:gd name="connsiteX24" fmla="*/ 449958 w 1097173"/>
                <a:gd name="connsiteY24" fmla="*/ 655143 h 860056"/>
                <a:gd name="connsiteX25" fmla="*/ 631577 w 1097173"/>
                <a:gd name="connsiteY25" fmla="*/ 772188 h 860056"/>
                <a:gd name="connsiteX26" fmla="*/ 650046 w 1097173"/>
                <a:gd name="connsiteY26" fmla="*/ 781585 h 860056"/>
                <a:gd name="connsiteX27" fmla="*/ 674412 w 1097173"/>
                <a:gd name="connsiteY27" fmla="*/ 793901 h 860056"/>
                <a:gd name="connsiteX28" fmla="*/ 778252 w 1097173"/>
                <a:gd name="connsiteY28" fmla="*/ 835717 h 860056"/>
                <a:gd name="connsiteX29" fmla="*/ 777824 w 1097173"/>
                <a:gd name="connsiteY29" fmla="*/ 835820 h 860056"/>
                <a:gd name="connsiteX30" fmla="*/ 783224 w 1097173"/>
                <a:gd name="connsiteY30" fmla="*/ 837429 h 860056"/>
                <a:gd name="connsiteX31" fmla="*/ 785655 w 1097173"/>
                <a:gd name="connsiteY31" fmla="*/ 838251 h 860056"/>
                <a:gd name="connsiteX32" fmla="*/ 785851 w 1097173"/>
                <a:gd name="connsiteY32" fmla="*/ 838216 h 860056"/>
                <a:gd name="connsiteX33" fmla="*/ 836004 w 1097173"/>
                <a:gd name="connsiteY33" fmla="*/ 851593 h 860056"/>
                <a:gd name="connsiteX34" fmla="*/ 944217 w 1097173"/>
                <a:gd name="connsiteY34" fmla="*/ 858542 h 860056"/>
                <a:gd name="connsiteX35" fmla="*/ 1040901 w 1097173"/>
                <a:gd name="connsiteY35" fmla="*/ 824061 h 860056"/>
                <a:gd name="connsiteX36" fmla="*/ 1060560 w 1097173"/>
                <a:gd name="connsiteY36" fmla="*/ 808048 h 860056"/>
                <a:gd name="connsiteX37" fmla="*/ 1069914 w 1097173"/>
                <a:gd name="connsiteY37" fmla="*/ 799027 h 860056"/>
                <a:gd name="connsiteX38" fmla="*/ 1077069 w 1097173"/>
                <a:gd name="connsiteY38" fmla="*/ 790726 h 860056"/>
                <a:gd name="connsiteX39" fmla="*/ 1097173 w 1097173"/>
                <a:gd name="connsiteY39" fmla="*/ 761824 h 860056"/>
                <a:gd name="connsiteX40" fmla="*/ 1066517 w 1097173"/>
                <a:gd name="connsiteY40" fmla="*/ 758691 h 860056"/>
                <a:gd name="connsiteX41" fmla="*/ 1018213 w 1097173"/>
                <a:gd name="connsiteY41" fmla="*/ 748413 h 860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097173" h="860056">
                  <a:moveTo>
                    <a:pt x="1018213" y="748413"/>
                  </a:moveTo>
                  <a:cubicBezTo>
                    <a:pt x="1011152" y="756098"/>
                    <a:pt x="1003501" y="763210"/>
                    <a:pt x="994934" y="769312"/>
                  </a:cubicBezTo>
                  <a:cubicBezTo>
                    <a:pt x="971347" y="785958"/>
                    <a:pt x="941855" y="793952"/>
                    <a:pt x="909709" y="795689"/>
                  </a:cubicBezTo>
                  <a:cubicBezTo>
                    <a:pt x="888407" y="795458"/>
                    <a:pt x="853891" y="793738"/>
                    <a:pt x="833898" y="789433"/>
                  </a:cubicBezTo>
                  <a:cubicBezTo>
                    <a:pt x="787324" y="779685"/>
                    <a:pt x="740098" y="761798"/>
                    <a:pt x="693994" y="739709"/>
                  </a:cubicBezTo>
                  <a:cubicBezTo>
                    <a:pt x="684759" y="735275"/>
                    <a:pt x="675704" y="730526"/>
                    <a:pt x="666547" y="725810"/>
                  </a:cubicBezTo>
                  <a:cubicBezTo>
                    <a:pt x="661557" y="723156"/>
                    <a:pt x="656456" y="720846"/>
                    <a:pt x="651527" y="718158"/>
                  </a:cubicBezTo>
                  <a:cubicBezTo>
                    <a:pt x="592148" y="686167"/>
                    <a:pt x="535149" y="648441"/>
                    <a:pt x="480965" y="608183"/>
                  </a:cubicBezTo>
                  <a:cubicBezTo>
                    <a:pt x="372770" y="527348"/>
                    <a:pt x="274716" y="435995"/>
                    <a:pt x="193505" y="340038"/>
                  </a:cubicBezTo>
                  <a:cubicBezTo>
                    <a:pt x="173256" y="315937"/>
                    <a:pt x="146433" y="279727"/>
                    <a:pt x="127990" y="253264"/>
                  </a:cubicBezTo>
                  <a:cubicBezTo>
                    <a:pt x="114476" y="233160"/>
                    <a:pt x="101981" y="213005"/>
                    <a:pt x="91668" y="192816"/>
                  </a:cubicBezTo>
                  <a:cubicBezTo>
                    <a:pt x="79001" y="168219"/>
                    <a:pt x="69810" y="143665"/>
                    <a:pt x="66420" y="122037"/>
                  </a:cubicBezTo>
                  <a:cubicBezTo>
                    <a:pt x="63588" y="100479"/>
                    <a:pt x="66746" y="83858"/>
                    <a:pt x="78051" y="73160"/>
                  </a:cubicBezTo>
                  <a:cubicBezTo>
                    <a:pt x="86927" y="64174"/>
                    <a:pt x="104762" y="61247"/>
                    <a:pt x="126338" y="65278"/>
                  </a:cubicBezTo>
                  <a:cubicBezTo>
                    <a:pt x="129624" y="65886"/>
                    <a:pt x="133014" y="66784"/>
                    <a:pt x="136420" y="67631"/>
                  </a:cubicBezTo>
                  <a:cubicBezTo>
                    <a:pt x="126800" y="53484"/>
                    <a:pt x="117300" y="39337"/>
                    <a:pt x="108502" y="24583"/>
                  </a:cubicBezTo>
                  <a:cubicBezTo>
                    <a:pt x="103881" y="16486"/>
                    <a:pt x="99328" y="8313"/>
                    <a:pt x="94963" y="20"/>
                  </a:cubicBezTo>
                  <a:cubicBezTo>
                    <a:pt x="70195" y="-382"/>
                    <a:pt x="44579" y="5258"/>
                    <a:pt x="26085" y="23401"/>
                  </a:cubicBezTo>
                  <a:cubicBezTo>
                    <a:pt x="14762" y="34288"/>
                    <a:pt x="6546" y="49539"/>
                    <a:pt x="2977" y="65689"/>
                  </a:cubicBezTo>
                  <a:cubicBezTo>
                    <a:pt x="-772" y="81899"/>
                    <a:pt x="-712" y="99024"/>
                    <a:pt x="1667" y="115448"/>
                  </a:cubicBezTo>
                  <a:cubicBezTo>
                    <a:pt x="6888" y="148372"/>
                    <a:pt x="19272" y="179447"/>
                    <a:pt x="34189" y="208709"/>
                  </a:cubicBezTo>
                  <a:cubicBezTo>
                    <a:pt x="60275" y="259392"/>
                    <a:pt x="93593" y="306061"/>
                    <a:pt x="129941" y="351087"/>
                  </a:cubicBezTo>
                  <a:lnTo>
                    <a:pt x="129967" y="351335"/>
                  </a:lnTo>
                  <a:cubicBezTo>
                    <a:pt x="133382" y="355572"/>
                    <a:pt x="143489" y="368221"/>
                    <a:pt x="146972" y="372406"/>
                  </a:cubicBezTo>
                  <a:cubicBezTo>
                    <a:pt x="233866" y="474936"/>
                    <a:pt x="335934" y="569866"/>
                    <a:pt x="449958" y="655143"/>
                  </a:cubicBezTo>
                  <a:cubicBezTo>
                    <a:pt x="507052" y="697541"/>
                    <a:pt x="567414" y="737552"/>
                    <a:pt x="631577" y="772188"/>
                  </a:cubicBezTo>
                  <a:cubicBezTo>
                    <a:pt x="637611" y="775440"/>
                    <a:pt x="643918" y="778410"/>
                    <a:pt x="650046" y="781585"/>
                  </a:cubicBezTo>
                  <a:cubicBezTo>
                    <a:pt x="658168" y="785727"/>
                    <a:pt x="666221" y="789929"/>
                    <a:pt x="674412" y="793901"/>
                  </a:cubicBezTo>
                  <a:cubicBezTo>
                    <a:pt x="705599" y="808998"/>
                    <a:pt x="744351" y="824437"/>
                    <a:pt x="778252" y="835717"/>
                  </a:cubicBezTo>
                  <a:lnTo>
                    <a:pt x="777824" y="835820"/>
                  </a:lnTo>
                  <a:cubicBezTo>
                    <a:pt x="779612" y="836385"/>
                    <a:pt x="781435" y="836873"/>
                    <a:pt x="783224" y="837429"/>
                  </a:cubicBezTo>
                  <a:cubicBezTo>
                    <a:pt x="784011" y="837686"/>
                    <a:pt x="784876" y="838002"/>
                    <a:pt x="785655" y="838251"/>
                  </a:cubicBezTo>
                  <a:lnTo>
                    <a:pt x="785851" y="838216"/>
                  </a:lnTo>
                  <a:cubicBezTo>
                    <a:pt x="802378" y="843308"/>
                    <a:pt x="819032" y="847990"/>
                    <a:pt x="836004" y="851593"/>
                  </a:cubicBezTo>
                  <a:cubicBezTo>
                    <a:pt x="871821" y="859202"/>
                    <a:pt x="908673" y="862112"/>
                    <a:pt x="944217" y="858542"/>
                  </a:cubicBezTo>
                  <a:cubicBezTo>
                    <a:pt x="979734" y="854888"/>
                    <a:pt x="1013412" y="843060"/>
                    <a:pt x="1040901" y="824061"/>
                  </a:cubicBezTo>
                  <a:cubicBezTo>
                    <a:pt x="1047568" y="818874"/>
                    <a:pt x="1054312" y="814475"/>
                    <a:pt x="1060560" y="808048"/>
                  </a:cubicBezTo>
                  <a:lnTo>
                    <a:pt x="1069914" y="799027"/>
                  </a:lnTo>
                  <a:lnTo>
                    <a:pt x="1077069" y="790726"/>
                  </a:lnTo>
                  <a:cubicBezTo>
                    <a:pt x="1084943" y="781619"/>
                    <a:pt x="1091242" y="771863"/>
                    <a:pt x="1097173" y="761824"/>
                  </a:cubicBezTo>
                  <a:cubicBezTo>
                    <a:pt x="1086877" y="761216"/>
                    <a:pt x="1076667" y="760197"/>
                    <a:pt x="1066517" y="758691"/>
                  </a:cubicBezTo>
                  <a:cubicBezTo>
                    <a:pt x="1050230" y="756141"/>
                    <a:pt x="1034192" y="752555"/>
                    <a:pt x="1018213" y="748413"/>
                  </a:cubicBezTo>
                </a:path>
              </a:pathLst>
            </a:custGeom>
            <a:solidFill>
              <a:srgbClr val="E4E4E4"/>
            </a:solidFill>
            <a:ln w="8552" cap="flat">
              <a:noFill/>
              <a:prstDash val="solid"/>
              <a:miter/>
            </a:ln>
          </p:spPr>
          <p:txBody>
            <a:bodyPr rtlCol="0" anchor="ctr"/>
            <a:lstStyle/>
            <a:p>
              <a:endParaRPr lang="en-US"/>
            </a:p>
          </p:txBody>
        </p:sp>
        <p:sp>
          <p:nvSpPr>
            <p:cNvPr id="41" name="Figura a mano libera: forma 40">
              <a:extLst>
                <a:ext uri="{FF2B5EF4-FFF2-40B4-BE49-F238E27FC236}">
                  <a16:creationId xmlns:a16="http://schemas.microsoft.com/office/drawing/2014/main" id="{7FB91156-BBF0-7800-197A-E397474A343C}"/>
                </a:ext>
              </a:extLst>
            </p:cNvPr>
            <p:cNvSpPr/>
            <p:nvPr/>
          </p:nvSpPr>
          <p:spPr>
            <a:xfrm>
              <a:off x="3071034" y="3823383"/>
              <a:ext cx="830" cy="650"/>
            </a:xfrm>
            <a:custGeom>
              <a:avLst/>
              <a:gdLst>
                <a:gd name="connsiteX0" fmla="*/ 0 w 830"/>
                <a:gd name="connsiteY0" fmla="*/ 651 h 650"/>
                <a:gd name="connsiteX1" fmla="*/ 830 w 830"/>
                <a:gd name="connsiteY1" fmla="*/ 0 h 650"/>
                <a:gd name="connsiteX2" fmla="*/ 0 w 830"/>
                <a:gd name="connsiteY2" fmla="*/ 651 h 650"/>
              </a:gdLst>
              <a:ahLst/>
              <a:cxnLst>
                <a:cxn ang="0">
                  <a:pos x="connsiteX0" y="connsiteY0"/>
                </a:cxn>
                <a:cxn ang="0">
                  <a:pos x="connsiteX1" y="connsiteY1"/>
                </a:cxn>
                <a:cxn ang="0">
                  <a:pos x="connsiteX2" y="connsiteY2"/>
                </a:cxn>
              </a:cxnLst>
              <a:rect l="l" t="t" r="r" b="b"/>
              <a:pathLst>
                <a:path w="830" h="650">
                  <a:moveTo>
                    <a:pt x="0" y="651"/>
                  </a:moveTo>
                  <a:cubicBezTo>
                    <a:pt x="274" y="428"/>
                    <a:pt x="556" y="214"/>
                    <a:pt x="830" y="0"/>
                  </a:cubicBezTo>
                  <a:cubicBezTo>
                    <a:pt x="556" y="223"/>
                    <a:pt x="274" y="437"/>
                    <a:pt x="0" y="651"/>
                  </a:cubicBezTo>
                </a:path>
              </a:pathLst>
            </a:custGeom>
            <a:solidFill>
              <a:srgbClr val="ED6E0A"/>
            </a:solidFill>
            <a:ln w="8552" cap="flat">
              <a:noFill/>
              <a:prstDash val="solid"/>
              <a:miter/>
            </a:ln>
          </p:spPr>
          <p:txBody>
            <a:bodyPr rtlCol="0" anchor="ctr"/>
            <a:lstStyle/>
            <a:p>
              <a:endParaRPr lang="en-US"/>
            </a:p>
          </p:txBody>
        </p:sp>
        <p:sp>
          <p:nvSpPr>
            <p:cNvPr id="42" name="Figura a mano libera: forma 41">
              <a:extLst>
                <a:ext uri="{FF2B5EF4-FFF2-40B4-BE49-F238E27FC236}">
                  <a16:creationId xmlns:a16="http://schemas.microsoft.com/office/drawing/2014/main" id="{C2092AE7-D563-F563-AE7E-990C4ED3EA4B}"/>
                </a:ext>
              </a:extLst>
            </p:cNvPr>
            <p:cNvSpPr/>
            <p:nvPr/>
          </p:nvSpPr>
          <p:spPr>
            <a:xfrm>
              <a:off x="3071864" y="3803006"/>
              <a:ext cx="24571" cy="20377"/>
            </a:xfrm>
            <a:custGeom>
              <a:avLst/>
              <a:gdLst>
                <a:gd name="connsiteX0" fmla="*/ 0 w 24571"/>
                <a:gd name="connsiteY0" fmla="*/ 20377 h 20377"/>
                <a:gd name="connsiteX1" fmla="*/ 24571 w 24571"/>
                <a:gd name="connsiteY1" fmla="*/ 0 h 20377"/>
                <a:gd name="connsiteX2" fmla="*/ 0 w 24571"/>
                <a:gd name="connsiteY2" fmla="*/ 20377 h 20377"/>
              </a:gdLst>
              <a:ahLst/>
              <a:cxnLst>
                <a:cxn ang="0">
                  <a:pos x="connsiteX0" y="connsiteY0"/>
                </a:cxn>
                <a:cxn ang="0">
                  <a:pos x="connsiteX1" y="connsiteY1"/>
                </a:cxn>
                <a:cxn ang="0">
                  <a:pos x="connsiteX2" y="connsiteY2"/>
                </a:cxn>
              </a:cxnLst>
              <a:rect l="l" t="t" r="r" b="b"/>
              <a:pathLst>
                <a:path w="24571" h="20377">
                  <a:moveTo>
                    <a:pt x="0" y="20377"/>
                  </a:moveTo>
                  <a:cubicBezTo>
                    <a:pt x="8327" y="13813"/>
                    <a:pt x="16509" y="7009"/>
                    <a:pt x="24571" y="0"/>
                  </a:cubicBezTo>
                  <a:cubicBezTo>
                    <a:pt x="16518" y="7018"/>
                    <a:pt x="8327" y="13813"/>
                    <a:pt x="0" y="20377"/>
                  </a:cubicBezTo>
                </a:path>
              </a:pathLst>
            </a:custGeom>
            <a:solidFill>
              <a:srgbClr val="A2A7A9"/>
            </a:solidFill>
            <a:ln w="8552" cap="flat">
              <a:noFill/>
              <a:prstDash val="solid"/>
              <a:miter/>
            </a:ln>
          </p:spPr>
          <p:txBody>
            <a:bodyPr rtlCol="0" anchor="ctr"/>
            <a:lstStyle/>
            <a:p>
              <a:endParaRPr lang="en-US"/>
            </a:p>
          </p:txBody>
        </p:sp>
        <p:sp>
          <p:nvSpPr>
            <p:cNvPr id="43" name="Figura a mano libera: forma 42">
              <a:extLst>
                <a:ext uri="{FF2B5EF4-FFF2-40B4-BE49-F238E27FC236}">
                  <a16:creationId xmlns:a16="http://schemas.microsoft.com/office/drawing/2014/main" id="{182ACC86-3706-68EF-908A-E52A9EB73AA4}"/>
                </a:ext>
              </a:extLst>
            </p:cNvPr>
            <p:cNvSpPr/>
            <p:nvPr/>
          </p:nvSpPr>
          <p:spPr>
            <a:xfrm>
              <a:off x="3044195" y="3802997"/>
              <a:ext cx="306546" cy="155712"/>
            </a:xfrm>
            <a:custGeom>
              <a:avLst/>
              <a:gdLst>
                <a:gd name="connsiteX0" fmla="*/ 124132 w 306546"/>
                <a:gd name="connsiteY0" fmla="*/ 40404 h 155712"/>
                <a:gd name="connsiteX1" fmla="*/ 119664 w 306546"/>
                <a:gd name="connsiteY1" fmla="*/ 38128 h 155712"/>
                <a:gd name="connsiteX2" fmla="*/ 116472 w 306546"/>
                <a:gd name="connsiteY2" fmla="*/ 36391 h 155712"/>
                <a:gd name="connsiteX3" fmla="*/ 50674 w 306546"/>
                <a:gd name="connsiteY3" fmla="*/ 0 h 155712"/>
                <a:gd name="connsiteX4" fmla="*/ 50563 w 306546"/>
                <a:gd name="connsiteY4" fmla="*/ 103 h 155712"/>
                <a:gd name="connsiteX5" fmla="*/ 26000 w 306546"/>
                <a:gd name="connsiteY5" fmla="*/ 20480 h 155712"/>
                <a:gd name="connsiteX6" fmla="*/ 25162 w 306546"/>
                <a:gd name="connsiteY6" fmla="*/ 21131 h 155712"/>
                <a:gd name="connsiteX7" fmla="*/ 34 w 306546"/>
                <a:gd name="connsiteY7" fmla="*/ 39959 h 155712"/>
                <a:gd name="connsiteX8" fmla="*/ 0 w 306546"/>
                <a:gd name="connsiteY8" fmla="*/ 39985 h 155712"/>
                <a:gd name="connsiteX9" fmla="*/ 246646 w 306546"/>
                <a:gd name="connsiteY9" fmla="*/ 155712 h 155712"/>
                <a:gd name="connsiteX10" fmla="*/ 306546 w 306546"/>
                <a:gd name="connsiteY10" fmla="*/ 110960 h 155712"/>
                <a:gd name="connsiteX11" fmla="*/ 124132 w 306546"/>
                <a:gd name="connsiteY11" fmla="*/ 40404 h 155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6546" h="155712">
                  <a:moveTo>
                    <a:pt x="124132" y="40404"/>
                  </a:moveTo>
                  <a:cubicBezTo>
                    <a:pt x="137551" y="47431"/>
                    <a:pt x="146589" y="52181"/>
                    <a:pt x="119664" y="38128"/>
                  </a:cubicBezTo>
                  <a:cubicBezTo>
                    <a:pt x="86859" y="20925"/>
                    <a:pt x="100767" y="28183"/>
                    <a:pt x="116472" y="36391"/>
                  </a:cubicBezTo>
                  <a:cubicBezTo>
                    <a:pt x="94442" y="24794"/>
                    <a:pt x="72507" y="12632"/>
                    <a:pt x="50674" y="0"/>
                  </a:cubicBezTo>
                  <a:cubicBezTo>
                    <a:pt x="50640" y="34"/>
                    <a:pt x="50606" y="68"/>
                    <a:pt x="50563" y="103"/>
                  </a:cubicBezTo>
                  <a:cubicBezTo>
                    <a:pt x="42501" y="7103"/>
                    <a:pt x="34319" y="13916"/>
                    <a:pt x="26000" y="20480"/>
                  </a:cubicBezTo>
                  <a:cubicBezTo>
                    <a:pt x="25718" y="20694"/>
                    <a:pt x="25436" y="20908"/>
                    <a:pt x="25162" y="21131"/>
                  </a:cubicBezTo>
                  <a:cubicBezTo>
                    <a:pt x="16903" y="27618"/>
                    <a:pt x="8541" y="33917"/>
                    <a:pt x="34" y="39959"/>
                  </a:cubicBezTo>
                  <a:cubicBezTo>
                    <a:pt x="26" y="39968"/>
                    <a:pt x="17" y="39976"/>
                    <a:pt x="0" y="39985"/>
                  </a:cubicBezTo>
                  <a:cubicBezTo>
                    <a:pt x="80997" y="87792"/>
                    <a:pt x="162722" y="127795"/>
                    <a:pt x="246646" y="155712"/>
                  </a:cubicBezTo>
                  <a:cubicBezTo>
                    <a:pt x="267785" y="142027"/>
                    <a:pt x="287136" y="127041"/>
                    <a:pt x="306546" y="110960"/>
                  </a:cubicBezTo>
                  <a:cubicBezTo>
                    <a:pt x="247099" y="99304"/>
                    <a:pt x="184682" y="71686"/>
                    <a:pt x="124132" y="40404"/>
                  </a:cubicBezTo>
                </a:path>
              </a:pathLst>
            </a:custGeom>
            <a:solidFill>
              <a:srgbClr val="CA5817"/>
            </a:solidFill>
            <a:ln w="8552" cap="flat">
              <a:noFill/>
              <a:prstDash val="solid"/>
              <a:miter/>
            </a:ln>
          </p:spPr>
          <p:txBody>
            <a:bodyPr rtlCol="0" anchor="ctr"/>
            <a:lstStyle/>
            <a:p>
              <a:endParaRPr lang="en-US"/>
            </a:p>
          </p:txBody>
        </p:sp>
        <p:sp>
          <p:nvSpPr>
            <p:cNvPr id="44" name="Figura a mano libera: forma 43">
              <a:extLst>
                <a:ext uri="{FF2B5EF4-FFF2-40B4-BE49-F238E27FC236}">
                  <a16:creationId xmlns:a16="http://schemas.microsoft.com/office/drawing/2014/main" id="{66C8C305-0E0A-4235-276B-DDEE603A1075}"/>
                </a:ext>
              </a:extLst>
            </p:cNvPr>
            <p:cNvSpPr/>
            <p:nvPr/>
          </p:nvSpPr>
          <p:spPr>
            <a:xfrm>
              <a:off x="2480065" y="3272203"/>
              <a:ext cx="614803" cy="570702"/>
            </a:xfrm>
            <a:custGeom>
              <a:avLst/>
              <a:gdLst>
                <a:gd name="connsiteX0" fmla="*/ 21824 w 614803"/>
                <a:gd name="connsiteY0" fmla="*/ 0 h 570702"/>
                <a:gd name="connsiteX1" fmla="*/ 0 w 614803"/>
                <a:gd name="connsiteY1" fmla="*/ 64975 h 570702"/>
                <a:gd name="connsiteX2" fmla="*/ 564138 w 614803"/>
                <a:gd name="connsiteY2" fmla="*/ 570702 h 570702"/>
                <a:gd name="connsiteX3" fmla="*/ 614804 w 614803"/>
                <a:gd name="connsiteY3" fmla="*/ 530726 h 570702"/>
                <a:gd name="connsiteX4" fmla="*/ 21824 w 614803"/>
                <a:gd name="connsiteY4" fmla="*/ 0 h 5707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4803" h="570702">
                  <a:moveTo>
                    <a:pt x="21824" y="0"/>
                  </a:moveTo>
                  <a:cubicBezTo>
                    <a:pt x="12863" y="21199"/>
                    <a:pt x="6256" y="43092"/>
                    <a:pt x="0" y="64975"/>
                  </a:cubicBezTo>
                  <a:cubicBezTo>
                    <a:pt x="144937" y="252508"/>
                    <a:pt x="343536" y="440520"/>
                    <a:pt x="564138" y="570702"/>
                  </a:cubicBezTo>
                  <a:cubicBezTo>
                    <a:pt x="581546" y="558327"/>
                    <a:pt x="598440" y="544967"/>
                    <a:pt x="614804" y="530726"/>
                  </a:cubicBezTo>
                  <a:cubicBezTo>
                    <a:pt x="386319" y="398703"/>
                    <a:pt x="173668" y="216032"/>
                    <a:pt x="21824" y="0"/>
                  </a:cubicBezTo>
                </a:path>
              </a:pathLst>
            </a:custGeom>
            <a:solidFill>
              <a:srgbClr val="F26B0F"/>
            </a:solidFill>
            <a:ln w="8552" cap="flat">
              <a:noFill/>
              <a:prstDash val="solid"/>
              <a:miter/>
            </a:ln>
          </p:spPr>
          <p:txBody>
            <a:bodyPr rtlCol="0" anchor="ctr"/>
            <a:lstStyle/>
            <a:p>
              <a:endParaRPr lang="en-US"/>
            </a:p>
          </p:txBody>
        </p:sp>
        <p:sp>
          <p:nvSpPr>
            <p:cNvPr id="45" name="Figura a mano libera: forma 44">
              <a:extLst>
                <a:ext uri="{FF2B5EF4-FFF2-40B4-BE49-F238E27FC236}">
                  <a16:creationId xmlns:a16="http://schemas.microsoft.com/office/drawing/2014/main" id="{C74BAAAE-6C98-210B-C78A-257A7D436E56}"/>
                </a:ext>
              </a:extLst>
            </p:cNvPr>
            <p:cNvSpPr/>
            <p:nvPr/>
          </p:nvSpPr>
          <p:spPr>
            <a:xfrm>
              <a:off x="2382698" y="2978083"/>
              <a:ext cx="1222769" cy="987468"/>
            </a:xfrm>
            <a:custGeom>
              <a:avLst/>
              <a:gdLst>
                <a:gd name="connsiteX0" fmla="*/ 1220319 w 1222769"/>
                <a:gd name="connsiteY0" fmla="*/ 793436 h 987468"/>
                <a:gd name="connsiteX1" fmla="*/ 1206095 w 1222769"/>
                <a:gd name="connsiteY1" fmla="*/ 734075 h 987468"/>
                <a:gd name="connsiteX2" fmla="*/ 1146169 w 1222769"/>
                <a:gd name="connsiteY2" fmla="*/ 745988 h 987468"/>
                <a:gd name="connsiteX3" fmla="*/ 1145322 w 1222769"/>
                <a:gd name="connsiteY3" fmla="*/ 867065 h 987468"/>
                <a:gd name="connsiteX4" fmla="*/ 1135137 w 1222769"/>
                <a:gd name="connsiteY4" fmla="*/ 883172 h 987468"/>
                <a:gd name="connsiteX5" fmla="*/ 1133759 w 1222769"/>
                <a:gd name="connsiteY5" fmla="*/ 885157 h 987468"/>
                <a:gd name="connsiteX6" fmla="*/ 1133015 w 1222769"/>
                <a:gd name="connsiteY6" fmla="*/ 886082 h 987468"/>
                <a:gd name="connsiteX7" fmla="*/ 1129069 w 1222769"/>
                <a:gd name="connsiteY7" fmla="*/ 890267 h 987468"/>
                <a:gd name="connsiteX8" fmla="*/ 1121521 w 1222769"/>
                <a:gd name="connsiteY8" fmla="*/ 897790 h 987468"/>
                <a:gd name="connsiteX9" fmla="*/ 1089427 w 1222769"/>
                <a:gd name="connsiteY9" fmla="*/ 916207 h 987468"/>
                <a:gd name="connsiteX10" fmla="*/ 1062716 w 1222769"/>
                <a:gd name="connsiteY10" fmla="*/ 922181 h 987468"/>
                <a:gd name="connsiteX11" fmla="*/ 1001326 w 1222769"/>
                <a:gd name="connsiteY11" fmla="*/ 921000 h 987468"/>
                <a:gd name="connsiteX12" fmla="*/ 992066 w 1222769"/>
                <a:gd name="connsiteY12" fmla="*/ 919254 h 987468"/>
                <a:gd name="connsiteX13" fmla="*/ 986931 w 1222769"/>
                <a:gd name="connsiteY13" fmla="*/ 918287 h 987468"/>
                <a:gd name="connsiteX14" fmla="*/ 803686 w 1222769"/>
                <a:gd name="connsiteY14" fmla="*/ 848835 h 987468"/>
                <a:gd name="connsiteX15" fmla="*/ 799218 w 1222769"/>
                <a:gd name="connsiteY15" fmla="*/ 846559 h 987468"/>
                <a:gd name="connsiteX16" fmla="*/ 796026 w 1222769"/>
                <a:gd name="connsiteY16" fmla="*/ 844821 h 987468"/>
                <a:gd name="connsiteX17" fmla="*/ 123008 w 1222769"/>
                <a:gd name="connsiteY17" fmla="*/ 258081 h 987468"/>
                <a:gd name="connsiteX18" fmla="*/ 112002 w 1222769"/>
                <a:gd name="connsiteY18" fmla="*/ 241126 h 987468"/>
                <a:gd name="connsiteX19" fmla="*/ 104316 w 1222769"/>
                <a:gd name="connsiteY19" fmla="*/ 229290 h 987468"/>
                <a:gd name="connsiteX20" fmla="*/ 66522 w 1222769"/>
                <a:gd name="connsiteY20" fmla="*/ 137612 h 987468"/>
                <a:gd name="connsiteX21" fmla="*/ 69389 w 1222769"/>
                <a:gd name="connsiteY21" fmla="*/ 102762 h 987468"/>
                <a:gd name="connsiteX22" fmla="*/ 73027 w 1222769"/>
                <a:gd name="connsiteY22" fmla="*/ 96300 h 987468"/>
                <a:gd name="connsiteX23" fmla="*/ 73232 w 1222769"/>
                <a:gd name="connsiteY23" fmla="*/ 95778 h 987468"/>
                <a:gd name="connsiteX24" fmla="*/ 75192 w 1222769"/>
                <a:gd name="connsiteY24" fmla="*/ 93579 h 987468"/>
                <a:gd name="connsiteX25" fmla="*/ 79129 w 1222769"/>
                <a:gd name="connsiteY25" fmla="*/ 89180 h 987468"/>
                <a:gd name="connsiteX26" fmla="*/ 85821 w 1222769"/>
                <a:gd name="connsiteY26" fmla="*/ 83120 h 987468"/>
                <a:gd name="connsiteX27" fmla="*/ 92711 w 1222769"/>
                <a:gd name="connsiteY27" fmla="*/ 78165 h 987468"/>
                <a:gd name="connsiteX28" fmla="*/ 174273 w 1222769"/>
                <a:gd name="connsiteY28" fmla="*/ 64797 h 987468"/>
                <a:gd name="connsiteX29" fmla="*/ 189618 w 1222769"/>
                <a:gd name="connsiteY29" fmla="*/ 67065 h 987468"/>
                <a:gd name="connsiteX30" fmla="*/ 178278 w 1222769"/>
                <a:gd name="connsiteY30" fmla="*/ 23896 h 987468"/>
                <a:gd name="connsiteX31" fmla="*/ 177867 w 1222769"/>
                <a:gd name="connsiteY31" fmla="*/ 3476 h 987468"/>
                <a:gd name="connsiteX32" fmla="*/ 165081 w 1222769"/>
                <a:gd name="connsiteY32" fmla="*/ 1567 h 987468"/>
                <a:gd name="connsiteX33" fmla="*/ 48429 w 1222769"/>
                <a:gd name="connsiteY33" fmla="*/ 22347 h 987468"/>
                <a:gd name="connsiteX34" fmla="*/ 25416 w 1222769"/>
                <a:gd name="connsiteY34" fmla="*/ 41244 h 987468"/>
                <a:gd name="connsiteX35" fmla="*/ 21539 w 1222769"/>
                <a:gd name="connsiteY35" fmla="*/ 45643 h 987468"/>
                <a:gd name="connsiteX36" fmla="*/ 19562 w 1222769"/>
                <a:gd name="connsiteY36" fmla="*/ 47842 h 987468"/>
                <a:gd name="connsiteX37" fmla="*/ 16395 w 1222769"/>
                <a:gd name="connsiteY37" fmla="*/ 52105 h 987468"/>
                <a:gd name="connsiteX38" fmla="*/ 8299 w 1222769"/>
                <a:gd name="connsiteY38" fmla="*/ 66252 h 987468"/>
                <a:gd name="connsiteX39" fmla="*/ 1829 w 1222769"/>
                <a:gd name="connsiteY39" fmla="*/ 131347 h 987468"/>
                <a:gd name="connsiteX40" fmla="*/ 35823 w 1222769"/>
                <a:gd name="connsiteY40" fmla="*/ 225139 h 987468"/>
                <a:gd name="connsiteX41" fmla="*/ 49362 w 1222769"/>
                <a:gd name="connsiteY41" fmla="*/ 249702 h 987468"/>
                <a:gd name="connsiteX42" fmla="*/ 77280 w 1222769"/>
                <a:gd name="connsiteY42" fmla="*/ 292759 h 987468"/>
                <a:gd name="connsiteX43" fmla="*/ 103572 w 1222769"/>
                <a:gd name="connsiteY43" fmla="*/ 328636 h 987468"/>
                <a:gd name="connsiteX44" fmla="*/ 932217 w 1222769"/>
                <a:gd name="connsiteY44" fmla="*/ 965136 h 987468"/>
                <a:gd name="connsiteX45" fmla="*/ 933372 w 1222769"/>
                <a:gd name="connsiteY45" fmla="*/ 965590 h 987468"/>
                <a:gd name="connsiteX46" fmla="*/ 946603 w 1222769"/>
                <a:gd name="connsiteY46" fmla="*/ 969980 h 987468"/>
                <a:gd name="connsiteX47" fmla="*/ 959082 w 1222769"/>
                <a:gd name="connsiteY47" fmla="*/ 973532 h 987468"/>
                <a:gd name="connsiteX48" fmla="*/ 1007377 w 1222769"/>
                <a:gd name="connsiteY48" fmla="*/ 983819 h 987468"/>
                <a:gd name="connsiteX49" fmla="*/ 1038042 w 1222769"/>
                <a:gd name="connsiteY49" fmla="*/ 986943 h 987468"/>
                <a:gd name="connsiteX50" fmla="*/ 1124148 w 1222769"/>
                <a:gd name="connsiteY50" fmla="*/ 976664 h 987468"/>
                <a:gd name="connsiteX51" fmla="*/ 1173299 w 1222769"/>
                <a:gd name="connsiteY51" fmla="*/ 947719 h 987468"/>
                <a:gd name="connsiteX52" fmla="*/ 1182115 w 1222769"/>
                <a:gd name="connsiteY52" fmla="*/ 938930 h 987468"/>
                <a:gd name="connsiteX53" fmla="*/ 1186060 w 1222769"/>
                <a:gd name="connsiteY53" fmla="*/ 934702 h 987468"/>
                <a:gd name="connsiteX54" fmla="*/ 1188970 w 1222769"/>
                <a:gd name="connsiteY54" fmla="*/ 931210 h 987468"/>
                <a:gd name="connsiteX55" fmla="*/ 1191007 w 1222769"/>
                <a:gd name="connsiteY55" fmla="*/ 928446 h 987468"/>
                <a:gd name="connsiteX56" fmla="*/ 1205496 w 1222769"/>
                <a:gd name="connsiteY56" fmla="*/ 905441 h 987468"/>
                <a:gd name="connsiteX57" fmla="*/ 1220319 w 1222769"/>
                <a:gd name="connsiteY57" fmla="*/ 793436 h 987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1222769" h="987468">
                  <a:moveTo>
                    <a:pt x="1220319" y="793436"/>
                  </a:moveTo>
                  <a:cubicBezTo>
                    <a:pt x="1217427" y="773350"/>
                    <a:pt x="1212446" y="753469"/>
                    <a:pt x="1206095" y="734075"/>
                  </a:cubicBezTo>
                  <a:cubicBezTo>
                    <a:pt x="1187344" y="741153"/>
                    <a:pt x="1167129" y="744850"/>
                    <a:pt x="1146169" y="745988"/>
                  </a:cubicBezTo>
                  <a:cubicBezTo>
                    <a:pt x="1159751" y="790955"/>
                    <a:pt x="1162516" y="834337"/>
                    <a:pt x="1145322" y="867065"/>
                  </a:cubicBezTo>
                  <a:cubicBezTo>
                    <a:pt x="1142480" y="872756"/>
                    <a:pt x="1139143" y="878208"/>
                    <a:pt x="1135137" y="883172"/>
                  </a:cubicBezTo>
                  <a:lnTo>
                    <a:pt x="1133759" y="885157"/>
                  </a:lnTo>
                  <a:cubicBezTo>
                    <a:pt x="1133177" y="886013"/>
                    <a:pt x="1134564" y="884421"/>
                    <a:pt x="1133015" y="886082"/>
                  </a:cubicBezTo>
                  <a:lnTo>
                    <a:pt x="1129069" y="890267"/>
                  </a:lnTo>
                  <a:cubicBezTo>
                    <a:pt x="1126562" y="892843"/>
                    <a:pt x="1123549" y="896651"/>
                    <a:pt x="1121521" y="897790"/>
                  </a:cubicBezTo>
                  <a:cubicBezTo>
                    <a:pt x="1113989" y="904953"/>
                    <a:pt x="1101426" y="911825"/>
                    <a:pt x="1089427" y="916207"/>
                  </a:cubicBezTo>
                  <a:cubicBezTo>
                    <a:pt x="1081202" y="919177"/>
                    <a:pt x="1072113" y="920923"/>
                    <a:pt x="1062716" y="922181"/>
                  </a:cubicBezTo>
                  <a:cubicBezTo>
                    <a:pt x="1043724" y="924663"/>
                    <a:pt x="1022953" y="924141"/>
                    <a:pt x="1001326" y="921000"/>
                  </a:cubicBezTo>
                  <a:cubicBezTo>
                    <a:pt x="998254" y="920512"/>
                    <a:pt x="995164" y="919819"/>
                    <a:pt x="992066" y="919254"/>
                  </a:cubicBezTo>
                  <a:cubicBezTo>
                    <a:pt x="990329" y="918972"/>
                    <a:pt x="988634" y="918561"/>
                    <a:pt x="986931" y="918287"/>
                  </a:cubicBezTo>
                  <a:cubicBezTo>
                    <a:pt x="927236" y="906699"/>
                    <a:pt x="864494" y="880262"/>
                    <a:pt x="803686" y="848835"/>
                  </a:cubicBezTo>
                  <a:cubicBezTo>
                    <a:pt x="817106" y="855853"/>
                    <a:pt x="826143" y="860612"/>
                    <a:pt x="799218" y="846559"/>
                  </a:cubicBezTo>
                  <a:cubicBezTo>
                    <a:pt x="766423" y="829356"/>
                    <a:pt x="780321" y="836614"/>
                    <a:pt x="796026" y="844821"/>
                  </a:cubicBezTo>
                  <a:cubicBezTo>
                    <a:pt x="537775" y="708708"/>
                    <a:pt x="289538" y="501791"/>
                    <a:pt x="123008" y="258081"/>
                  </a:cubicBezTo>
                  <a:cubicBezTo>
                    <a:pt x="119310" y="252432"/>
                    <a:pt x="115553" y="246818"/>
                    <a:pt x="112002" y="241126"/>
                  </a:cubicBezTo>
                  <a:cubicBezTo>
                    <a:pt x="109545" y="237147"/>
                    <a:pt x="106738" y="233321"/>
                    <a:pt x="104316" y="229290"/>
                  </a:cubicBezTo>
                  <a:cubicBezTo>
                    <a:pt x="86044" y="198026"/>
                    <a:pt x="70690" y="165427"/>
                    <a:pt x="66522" y="137612"/>
                  </a:cubicBezTo>
                  <a:cubicBezTo>
                    <a:pt x="64391" y="123790"/>
                    <a:pt x="65298" y="111868"/>
                    <a:pt x="69389" y="102762"/>
                  </a:cubicBezTo>
                  <a:cubicBezTo>
                    <a:pt x="69988" y="100212"/>
                    <a:pt x="71905" y="98577"/>
                    <a:pt x="73027" y="96300"/>
                  </a:cubicBezTo>
                  <a:cubicBezTo>
                    <a:pt x="74344" y="94674"/>
                    <a:pt x="72196" y="96831"/>
                    <a:pt x="73232" y="95778"/>
                  </a:cubicBezTo>
                  <a:lnTo>
                    <a:pt x="75192" y="93579"/>
                  </a:lnTo>
                  <a:lnTo>
                    <a:pt x="79129" y="89180"/>
                  </a:lnTo>
                  <a:cubicBezTo>
                    <a:pt x="81979" y="85645"/>
                    <a:pt x="83784" y="84875"/>
                    <a:pt x="85821" y="83120"/>
                  </a:cubicBezTo>
                  <a:cubicBezTo>
                    <a:pt x="87507" y="81374"/>
                    <a:pt x="89946" y="79757"/>
                    <a:pt x="92711" y="78165"/>
                  </a:cubicBezTo>
                  <a:cubicBezTo>
                    <a:pt x="113140" y="64797"/>
                    <a:pt x="142478" y="61416"/>
                    <a:pt x="174273" y="64797"/>
                  </a:cubicBezTo>
                  <a:cubicBezTo>
                    <a:pt x="179314" y="65327"/>
                    <a:pt x="184500" y="66294"/>
                    <a:pt x="189618" y="67065"/>
                  </a:cubicBezTo>
                  <a:cubicBezTo>
                    <a:pt x="184560" y="53328"/>
                    <a:pt x="180315" y="39096"/>
                    <a:pt x="178278" y="23896"/>
                  </a:cubicBezTo>
                  <a:cubicBezTo>
                    <a:pt x="177422" y="17143"/>
                    <a:pt x="177448" y="10305"/>
                    <a:pt x="177867" y="3476"/>
                  </a:cubicBezTo>
                  <a:cubicBezTo>
                    <a:pt x="173597" y="2868"/>
                    <a:pt x="169360" y="2021"/>
                    <a:pt x="165081" y="1567"/>
                  </a:cubicBezTo>
                  <a:cubicBezTo>
                    <a:pt x="124950" y="-2661"/>
                    <a:pt x="81902" y="840"/>
                    <a:pt x="48429" y="22347"/>
                  </a:cubicBezTo>
                  <a:cubicBezTo>
                    <a:pt x="40676" y="26575"/>
                    <a:pt x="30576" y="35689"/>
                    <a:pt x="25416" y="41244"/>
                  </a:cubicBezTo>
                  <a:lnTo>
                    <a:pt x="21539" y="45643"/>
                  </a:lnTo>
                  <a:lnTo>
                    <a:pt x="19562" y="47842"/>
                  </a:lnTo>
                  <a:lnTo>
                    <a:pt x="16395" y="52105"/>
                  </a:lnTo>
                  <a:cubicBezTo>
                    <a:pt x="13563" y="56743"/>
                    <a:pt x="10130" y="61005"/>
                    <a:pt x="8299" y="66252"/>
                  </a:cubicBezTo>
                  <a:cubicBezTo>
                    <a:pt x="-773" y="86458"/>
                    <a:pt x="-1518" y="109797"/>
                    <a:pt x="1829" y="131347"/>
                  </a:cubicBezTo>
                  <a:cubicBezTo>
                    <a:pt x="7323" y="165256"/>
                    <a:pt x="20452" y="196040"/>
                    <a:pt x="35823" y="225139"/>
                  </a:cubicBezTo>
                  <a:cubicBezTo>
                    <a:pt x="40196" y="233441"/>
                    <a:pt x="44749" y="241614"/>
                    <a:pt x="49362" y="249702"/>
                  </a:cubicBezTo>
                  <a:cubicBezTo>
                    <a:pt x="58169" y="264465"/>
                    <a:pt x="67660" y="278604"/>
                    <a:pt x="77280" y="292759"/>
                  </a:cubicBezTo>
                  <a:cubicBezTo>
                    <a:pt x="77280" y="292759"/>
                    <a:pt x="97837" y="321156"/>
                    <a:pt x="103572" y="328636"/>
                  </a:cubicBezTo>
                  <a:cubicBezTo>
                    <a:pt x="302966" y="588915"/>
                    <a:pt x="613988" y="860791"/>
                    <a:pt x="932217" y="965136"/>
                  </a:cubicBezTo>
                  <a:lnTo>
                    <a:pt x="933372" y="965590"/>
                  </a:lnTo>
                  <a:cubicBezTo>
                    <a:pt x="938327" y="967301"/>
                    <a:pt x="946603" y="969980"/>
                    <a:pt x="946603" y="969980"/>
                  </a:cubicBezTo>
                  <a:cubicBezTo>
                    <a:pt x="950763" y="971161"/>
                    <a:pt x="954896" y="972445"/>
                    <a:pt x="959082" y="973532"/>
                  </a:cubicBezTo>
                  <a:cubicBezTo>
                    <a:pt x="975060" y="977683"/>
                    <a:pt x="991099" y="981251"/>
                    <a:pt x="1007377" y="983819"/>
                  </a:cubicBezTo>
                  <a:cubicBezTo>
                    <a:pt x="1017527" y="985317"/>
                    <a:pt x="1027729" y="986335"/>
                    <a:pt x="1038042" y="986943"/>
                  </a:cubicBezTo>
                  <a:cubicBezTo>
                    <a:pt x="1067620" y="988689"/>
                    <a:pt x="1097232" y="986292"/>
                    <a:pt x="1124148" y="976664"/>
                  </a:cubicBezTo>
                  <a:cubicBezTo>
                    <a:pt x="1142386" y="969672"/>
                    <a:pt x="1158254" y="961738"/>
                    <a:pt x="1173299" y="947719"/>
                  </a:cubicBezTo>
                  <a:cubicBezTo>
                    <a:pt x="1177561" y="944305"/>
                    <a:pt x="1179230" y="941814"/>
                    <a:pt x="1182115" y="938930"/>
                  </a:cubicBezTo>
                  <a:lnTo>
                    <a:pt x="1186060" y="934702"/>
                  </a:lnTo>
                  <a:cubicBezTo>
                    <a:pt x="1185872" y="934984"/>
                    <a:pt x="1188508" y="931989"/>
                    <a:pt x="1188970" y="931210"/>
                  </a:cubicBezTo>
                  <a:lnTo>
                    <a:pt x="1191007" y="928446"/>
                  </a:lnTo>
                  <a:cubicBezTo>
                    <a:pt x="1196595" y="921377"/>
                    <a:pt x="1201397" y="913614"/>
                    <a:pt x="1205496" y="905441"/>
                  </a:cubicBezTo>
                  <a:cubicBezTo>
                    <a:pt x="1222373" y="872517"/>
                    <a:pt x="1225891" y="832266"/>
                    <a:pt x="1220319" y="793436"/>
                  </a:cubicBezTo>
                </a:path>
              </a:pathLst>
            </a:custGeom>
            <a:solidFill>
              <a:srgbClr val="E4E4E4"/>
            </a:solidFill>
            <a:ln w="8552" cap="flat">
              <a:noFill/>
              <a:prstDash val="solid"/>
              <a:miter/>
            </a:ln>
          </p:spPr>
          <p:txBody>
            <a:bodyPr rtlCol="0" anchor="ctr"/>
            <a:lstStyle/>
            <a:p>
              <a:endParaRPr lang="en-US"/>
            </a:p>
          </p:txBody>
        </p:sp>
        <p:sp>
          <p:nvSpPr>
            <p:cNvPr id="46" name="Figura a mano libera: forma 45">
              <a:extLst>
                <a:ext uri="{FF2B5EF4-FFF2-40B4-BE49-F238E27FC236}">
                  <a16:creationId xmlns:a16="http://schemas.microsoft.com/office/drawing/2014/main" id="{EDA3339B-34EB-6007-D598-88A29B7323E4}"/>
                </a:ext>
              </a:extLst>
            </p:cNvPr>
            <p:cNvSpPr/>
            <p:nvPr/>
          </p:nvSpPr>
          <p:spPr>
            <a:xfrm>
              <a:off x="3178733" y="3822921"/>
              <a:ext cx="7659" cy="4005"/>
            </a:xfrm>
            <a:custGeom>
              <a:avLst/>
              <a:gdLst>
                <a:gd name="connsiteX0" fmla="*/ 7660 w 7659"/>
                <a:gd name="connsiteY0" fmla="*/ 4005 h 4005"/>
                <a:gd name="connsiteX1" fmla="*/ 0 w 7659"/>
                <a:gd name="connsiteY1" fmla="*/ 0 h 4005"/>
                <a:gd name="connsiteX2" fmla="*/ 3192 w 7659"/>
                <a:gd name="connsiteY2" fmla="*/ 1720 h 4005"/>
                <a:gd name="connsiteX3" fmla="*/ 7660 w 7659"/>
                <a:gd name="connsiteY3" fmla="*/ 4005 h 4005"/>
              </a:gdLst>
              <a:ahLst/>
              <a:cxnLst>
                <a:cxn ang="0">
                  <a:pos x="connsiteX0" y="connsiteY0"/>
                </a:cxn>
                <a:cxn ang="0">
                  <a:pos x="connsiteX1" y="connsiteY1"/>
                </a:cxn>
                <a:cxn ang="0">
                  <a:pos x="connsiteX2" y="connsiteY2"/>
                </a:cxn>
                <a:cxn ang="0">
                  <a:pos x="connsiteX3" y="connsiteY3"/>
                </a:cxn>
              </a:cxnLst>
              <a:rect l="l" t="t" r="r" b="b"/>
              <a:pathLst>
                <a:path w="7659" h="4005">
                  <a:moveTo>
                    <a:pt x="7660" y="4005"/>
                  </a:moveTo>
                  <a:cubicBezTo>
                    <a:pt x="5178" y="2705"/>
                    <a:pt x="2584" y="1344"/>
                    <a:pt x="0" y="0"/>
                  </a:cubicBezTo>
                  <a:cubicBezTo>
                    <a:pt x="1061" y="556"/>
                    <a:pt x="2122" y="1172"/>
                    <a:pt x="3192" y="1720"/>
                  </a:cubicBezTo>
                  <a:cubicBezTo>
                    <a:pt x="4681" y="2508"/>
                    <a:pt x="6170" y="3235"/>
                    <a:pt x="7660" y="4005"/>
                  </a:cubicBezTo>
                </a:path>
              </a:pathLst>
            </a:custGeom>
            <a:solidFill>
              <a:srgbClr val="ECEAEC"/>
            </a:solidFill>
            <a:ln w="8552" cap="flat">
              <a:noFill/>
              <a:prstDash val="solid"/>
              <a:miter/>
            </a:ln>
          </p:spPr>
          <p:txBody>
            <a:bodyPr rtlCol="0" anchor="ctr"/>
            <a:lstStyle/>
            <a:p>
              <a:endParaRPr lang="en-US"/>
            </a:p>
          </p:txBody>
        </p:sp>
        <p:sp>
          <p:nvSpPr>
            <p:cNvPr id="47" name="Figura a mano libera: forma 46">
              <a:extLst>
                <a:ext uri="{FF2B5EF4-FFF2-40B4-BE49-F238E27FC236}">
                  <a16:creationId xmlns:a16="http://schemas.microsoft.com/office/drawing/2014/main" id="{5FCE65A9-A284-B360-0D28-14AF9F01F087}"/>
                </a:ext>
              </a:extLst>
            </p:cNvPr>
            <p:cNvSpPr/>
            <p:nvPr/>
          </p:nvSpPr>
          <p:spPr>
            <a:xfrm>
              <a:off x="3237213" y="3630237"/>
              <a:ext cx="1352" cy="2302"/>
            </a:xfrm>
            <a:custGeom>
              <a:avLst/>
              <a:gdLst>
                <a:gd name="connsiteX0" fmla="*/ 0 w 1352"/>
                <a:gd name="connsiteY0" fmla="*/ 2302 h 2302"/>
                <a:gd name="connsiteX1" fmla="*/ 1352 w 1352"/>
                <a:gd name="connsiteY1" fmla="*/ 0 h 2302"/>
                <a:gd name="connsiteX2" fmla="*/ 0 w 1352"/>
                <a:gd name="connsiteY2" fmla="*/ 2302 h 2302"/>
              </a:gdLst>
              <a:ahLst/>
              <a:cxnLst>
                <a:cxn ang="0">
                  <a:pos x="connsiteX0" y="connsiteY0"/>
                </a:cxn>
                <a:cxn ang="0">
                  <a:pos x="connsiteX1" y="connsiteY1"/>
                </a:cxn>
                <a:cxn ang="0">
                  <a:pos x="connsiteX2" y="connsiteY2"/>
                </a:cxn>
              </a:cxnLst>
              <a:rect l="l" t="t" r="r" b="b"/>
              <a:pathLst>
                <a:path w="1352" h="2302">
                  <a:moveTo>
                    <a:pt x="0" y="2302"/>
                  </a:moveTo>
                  <a:cubicBezTo>
                    <a:pt x="445" y="1532"/>
                    <a:pt x="907" y="770"/>
                    <a:pt x="1352" y="0"/>
                  </a:cubicBezTo>
                  <a:cubicBezTo>
                    <a:pt x="907" y="779"/>
                    <a:pt x="445" y="1532"/>
                    <a:pt x="0" y="2302"/>
                  </a:cubicBezTo>
                </a:path>
              </a:pathLst>
            </a:custGeom>
            <a:solidFill>
              <a:srgbClr val="ED6E0A"/>
            </a:solidFill>
            <a:ln w="8552" cap="flat">
              <a:noFill/>
              <a:prstDash val="solid"/>
              <a:miter/>
            </a:ln>
          </p:spPr>
          <p:txBody>
            <a:bodyPr rtlCol="0" anchor="ctr"/>
            <a:lstStyle/>
            <a:p>
              <a:endParaRPr lang="en-US"/>
            </a:p>
          </p:txBody>
        </p:sp>
        <p:sp>
          <p:nvSpPr>
            <p:cNvPr id="48" name="Figura a mano libera: forma 47">
              <a:extLst>
                <a:ext uri="{FF2B5EF4-FFF2-40B4-BE49-F238E27FC236}">
                  <a16:creationId xmlns:a16="http://schemas.microsoft.com/office/drawing/2014/main" id="{5741EFB9-86DC-2374-046F-877AACFE81A5}"/>
                </a:ext>
              </a:extLst>
            </p:cNvPr>
            <p:cNvSpPr/>
            <p:nvPr/>
          </p:nvSpPr>
          <p:spPr>
            <a:xfrm>
              <a:off x="3238565" y="3606564"/>
              <a:ext cx="13136" cy="23681"/>
            </a:xfrm>
            <a:custGeom>
              <a:avLst/>
              <a:gdLst>
                <a:gd name="connsiteX0" fmla="*/ 0 w 13136"/>
                <a:gd name="connsiteY0" fmla="*/ 23681 h 23681"/>
                <a:gd name="connsiteX1" fmla="*/ 13137 w 13136"/>
                <a:gd name="connsiteY1" fmla="*/ 0 h 23681"/>
                <a:gd name="connsiteX2" fmla="*/ 0 w 13136"/>
                <a:gd name="connsiteY2" fmla="*/ 23681 h 23681"/>
              </a:gdLst>
              <a:ahLst/>
              <a:cxnLst>
                <a:cxn ang="0">
                  <a:pos x="connsiteX0" y="connsiteY0"/>
                </a:cxn>
                <a:cxn ang="0">
                  <a:pos x="connsiteX1" y="connsiteY1"/>
                </a:cxn>
                <a:cxn ang="0">
                  <a:pos x="connsiteX2" y="connsiteY2"/>
                </a:cxn>
              </a:cxnLst>
              <a:rect l="l" t="t" r="r" b="b"/>
              <a:pathLst>
                <a:path w="13136" h="23681">
                  <a:moveTo>
                    <a:pt x="0" y="23681"/>
                  </a:moveTo>
                  <a:cubicBezTo>
                    <a:pt x="4536" y="15842"/>
                    <a:pt x="8935" y="7959"/>
                    <a:pt x="13137" y="0"/>
                  </a:cubicBezTo>
                  <a:cubicBezTo>
                    <a:pt x="8926" y="7959"/>
                    <a:pt x="4536" y="15850"/>
                    <a:pt x="0" y="23681"/>
                  </a:cubicBezTo>
                </a:path>
              </a:pathLst>
            </a:custGeom>
            <a:solidFill>
              <a:srgbClr val="000000"/>
            </a:solidFill>
            <a:ln w="8552" cap="flat">
              <a:noFill/>
              <a:prstDash val="solid"/>
              <a:miter/>
            </a:ln>
          </p:spPr>
          <p:txBody>
            <a:bodyPr rtlCol="0" anchor="ctr"/>
            <a:lstStyle/>
            <a:p>
              <a:endParaRPr lang="en-US"/>
            </a:p>
          </p:txBody>
        </p:sp>
        <p:sp>
          <p:nvSpPr>
            <p:cNvPr id="49" name="Figura a mano libera: forma 48">
              <a:extLst>
                <a:ext uri="{FF2B5EF4-FFF2-40B4-BE49-F238E27FC236}">
                  <a16:creationId xmlns:a16="http://schemas.microsoft.com/office/drawing/2014/main" id="{2E6D2322-E793-6797-FADD-219B687EA9F4}"/>
                </a:ext>
              </a:extLst>
            </p:cNvPr>
            <p:cNvSpPr/>
            <p:nvPr/>
          </p:nvSpPr>
          <p:spPr>
            <a:xfrm>
              <a:off x="3223468" y="3607908"/>
              <a:ext cx="284080" cy="137688"/>
            </a:xfrm>
            <a:custGeom>
              <a:avLst/>
              <a:gdLst>
                <a:gd name="connsiteX0" fmla="*/ 196921 w 284080"/>
                <a:gd name="connsiteY0" fmla="*/ 128582 h 137688"/>
                <a:gd name="connsiteX1" fmla="*/ 257523 w 284080"/>
                <a:gd name="connsiteY1" fmla="*/ 137688 h 137688"/>
                <a:gd name="connsiteX2" fmla="*/ 284080 w 284080"/>
                <a:gd name="connsiteY2" fmla="*/ 74005 h 137688"/>
                <a:gd name="connsiteX3" fmla="*/ 278620 w 284080"/>
                <a:gd name="connsiteY3" fmla="*/ 74262 h 137688"/>
                <a:gd name="connsiteX4" fmla="*/ 266133 w 284080"/>
                <a:gd name="connsiteY4" fmla="*/ 74467 h 137688"/>
                <a:gd name="connsiteX5" fmla="*/ 197803 w 284080"/>
                <a:gd name="connsiteY5" fmla="*/ 63855 h 137688"/>
                <a:gd name="connsiteX6" fmla="*/ 148660 w 284080"/>
                <a:gd name="connsiteY6" fmla="*/ 49254 h 137688"/>
                <a:gd name="connsiteX7" fmla="*/ 61527 w 284080"/>
                <a:gd name="connsiteY7" fmla="*/ 15063 h 137688"/>
                <a:gd name="connsiteX8" fmla="*/ 29552 w 284080"/>
                <a:gd name="connsiteY8" fmla="*/ 0 h 137688"/>
                <a:gd name="connsiteX9" fmla="*/ 16133 w 284080"/>
                <a:gd name="connsiteY9" fmla="*/ 24229 h 137688"/>
                <a:gd name="connsiteX10" fmla="*/ 14780 w 284080"/>
                <a:gd name="connsiteY10" fmla="*/ 26523 h 137688"/>
                <a:gd name="connsiteX11" fmla="*/ 0 w 284080"/>
                <a:gd name="connsiteY11" fmla="*/ 49588 h 137688"/>
                <a:gd name="connsiteX12" fmla="*/ 37255 w 284080"/>
                <a:gd name="connsiteY12" fmla="*/ 68048 h 137688"/>
                <a:gd name="connsiteX13" fmla="*/ 108007 w 284080"/>
                <a:gd name="connsiteY13" fmla="*/ 98457 h 137688"/>
                <a:gd name="connsiteX14" fmla="*/ 196921 w 284080"/>
                <a:gd name="connsiteY14" fmla="*/ 128582 h 137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84080" h="137688">
                  <a:moveTo>
                    <a:pt x="196921" y="128582"/>
                  </a:moveTo>
                  <a:cubicBezTo>
                    <a:pt x="212977" y="132451"/>
                    <a:pt x="240364" y="137688"/>
                    <a:pt x="257523" y="137688"/>
                  </a:cubicBezTo>
                  <a:cubicBezTo>
                    <a:pt x="267776" y="119159"/>
                    <a:pt x="276985" y="94391"/>
                    <a:pt x="284080" y="74005"/>
                  </a:cubicBezTo>
                  <a:cubicBezTo>
                    <a:pt x="282257" y="74099"/>
                    <a:pt x="280469" y="74219"/>
                    <a:pt x="278620" y="74262"/>
                  </a:cubicBezTo>
                  <a:cubicBezTo>
                    <a:pt x="273211" y="74407"/>
                    <a:pt x="267417" y="74527"/>
                    <a:pt x="266133" y="74467"/>
                  </a:cubicBezTo>
                  <a:cubicBezTo>
                    <a:pt x="244643" y="73697"/>
                    <a:pt x="221424" y="69871"/>
                    <a:pt x="197803" y="63855"/>
                  </a:cubicBezTo>
                  <a:cubicBezTo>
                    <a:pt x="181661" y="59832"/>
                    <a:pt x="165229" y="54748"/>
                    <a:pt x="148660" y="49254"/>
                  </a:cubicBezTo>
                  <a:cubicBezTo>
                    <a:pt x="120084" y="39797"/>
                    <a:pt x="90968" y="28320"/>
                    <a:pt x="61527" y="15063"/>
                  </a:cubicBezTo>
                  <a:cubicBezTo>
                    <a:pt x="50906" y="10279"/>
                    <a:pt x="40233" y="5221"/>
                    <a:pt x="29552" y="0"/>
                  </a:cubicBezTo>
                  <a:cubicBezTo>
                    <a:pt x="25264" y="8148"/>
                    <a:pt x="20771" y="16218"/>
                    <a:pt x="16133" y="24229"/>
                  </a:cubicBezTo>
                  <a:cubicBezTo>
                    <a:pt x="15688" y="24991"/>
                    <a:pt x="15234" y="25752"/>
                    <a:pt x="14780" y="26523"/>
                  </a:cubicBezTo>
                  <a:cubicBezTo>
                    <a:pt x="10202" y="34362"/>
                    <a:pt x="4921" y="41885"/>
                    <a:pt x="0" y="49588"/>
                  </a:cubicBezTo>
                  <a:cubicBezTo>
                    <a:pt x="12230" y="55827"/>
                    <a:pt x="24999" y="62177"/>
                    <a:pt x="37255" y="68048"/>
                  </a:cubicBezTo>
                  <a:cubicBezTo>
                    <a:pt x="60714" y="79149"/>
                    <a:pt x="84335" y="89299"/>
                    <a:pt x="108007" y="98457"/>
                  </a:cubicBezTo>
                  <a:cubicBezTo>
                    <a:pt x="107999" y="98457"/>
                    <a:pt x="158922" y="119399"/>
                    <a:pt x="196921" y="128582"/>
                  </a:cubicBezTo>
                </a:path>
              </a:pathLst>
            </a:custGeom>
            <a:solidFill>
              <a:srgbClr val="CA5817"/>
            </a:solidFill>
            <a:ln w="8552" cap="flat">
              <a:noFill/>
              <a:prstDash val="solid"/>
              <a:miter/>
            </a:ln>
          </p:spPr>
          <p:txBody>
            <a:bodyPr rtlCol="0" anchor="ctr"/>
            <a:lstStyle/>
            <a:p>
              <a:endParaRPr lang="en-US"/>
            </a:p>
          </p:txBody>
        </p:sp>
        <p:sp>
          <p:nvSpPr>
            <p:cNvPr id="50" name="Figura a mano libera: forma 49">
              <a:extLst>
                <a:ext uri="{FF2B5EF4-FFF2-40B4-BE49-F238E27FC236}">
                  <a16:creationId xmlns:a16="http://schemas.microsoft.com/office/drawing/2014/main" id="{C6D4FF69-13A7-408D-CF65-A2A7E195ADE8}"/>
                </a:ext>
              </a:extLst>
            </p:cNvPr>
            <p:cNvSpPr/>
            <p:nvPr/>
          </p:nvSpPr>
          <p:spPr>
            <a:xfrm>
              <a:off x="2588483" y="3081598"/>
              <a:ext cx="665315" cy="575905"/>
            </a:xfrm>
            <a:custGeom>
              <a:avLst/>
              <a:gdLst>
                <a:gd name="connsiteX0" fmla="*/ 539609 w 665315"/>
                <a:gd name="connsiteY0" fmla="*/ 457081 h 575905"/>
                <a:gd name="connsiteX1" fmla="*/ 244617 w 665315"/>
                <a:gd name="connsiteY1" fmla="*/ 235657 h 575905"/>
                <a:gd name="connsiteX2" fmla="*/ 109796 w 665315"/>
                <a:gd name="connsiteY2" fmla="*/ 98191 h 575905"/>
                <a:gd name="connsiteX3" fmla="*/ 54064 w 665315"/>
                <a:gd name="connsiteY3" fmla="*/ 22397 h 575905"/>
                <a:gd name="connsiteX4" fmla="*/ 41380 w 665315"/>
                <a:gd name="connsiteY4" fmla="*/ 0 h 575905"/>
                <a:gd name="connsiteX5" fmla="*/ 0 w 665315"/>
                <a:gd name="connsiteY5" fmla="*/ 44812 h 575905"/>
                <a:gd name="connsiteX6" fmla="*/ 63178 w 665315"/>
                <a:gd name="connsiteY6" fmla="*/ 130473 h 575905"/>
                <a:gd name="connsiteX7" fmla="*/ 206969 w 665315"/>
                <a:gd name="connsiteY7" fmla="*/ 277122 h 575905"/>
                <a:gd name="connsiteX8" fmla="*/ 515115 w 665315"/>
                <a:gd name="connsiteY8" fmla="*/ 508465 h 575905"/>
                <a:gd name="connsiteX9" fmla="*/ 634985 w 665315"/>
                <a:gd name="connsiteY9" fmla="*/ 575906 h 575905"/>
                <a:gd name="connsiteX10" fmla="*/ 665316 w 665315"/>
                <a:gd name="connsiteY10" fmla="*/ 526327 h 575905"/>
                <a:gd name="connsiteX11" fmla="*/ 539609 w 665315"/>
                <a:gd name="connsiteY11" fmla="*/ 457081 h 575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65315" h="575905">
                  <a:moveTo>
                    <a:pt x="539609" y="457081"/>
                  </a:moveTo>
                  <a:cubicBezTo>
                    <a:pt x="439947" y="395195"/>
                    <a:pt x="339684" y="321036"/>
                    <a:pt x="244617" y="235657"/>
                  </a:cubicBezTo>
                  <a:cubicBezTo>
                    <a:pt x="197315" y="192924"/>
                    <a:pt x="151039" y="147265"/>
                    <a:pt x="109796" y="98191"/>
                  </a:cubicBezTo>
                  <a:cubicBezTo>
                    <a:pt x="89239" y="73714"/>
                    <a:pt x="69880" y="48347"/>
                    <a:pt x="54064" y="22397"/>
                  </a:cubicBezTo>
                  <a:cubicBezTo>
                    <a:pt x="51933" y="19000"/>
                    <a:pt x="45548" y="7899"/>
                    <a:pt x="41380" y="0"/>
                  </a:cubicBezTo>
                  <a:cubicBezTo>
                    <a:pt x="26985" y="13745"/>
                    <a:pt x="13120" y="29201"/>
                    <a:pt x="0" y="44812"/>
                  </a:cubicBezTo>
                  <a:cubicBezTo>
                    <a:pt x="18195" y="73217"/>
                    <a:pt x="43203" y="106595"/>
                    <a:pt x="63178" y="130473"/>
                  </a:cubicBezTo>
                  <a:cubicBezTo>
                    <a:pt x="108393" y="184186"/>
                    <a:pt x="157261" y="232242"/>
                    <a:pt x="206969" y="277122"/>
                  </a:cubicBezTo>
                  <a:cubicBezTo>
                    <a:pt x="306683" y="366652"/>
                    <a:pt x="410488" y="443455"/>
                    <a:pt x="515115" y="508465"/>
                  </a:cubicBezTo>
                  <a:cubicBezTo>
                    <a:pt x="555289" y="533413"/>
                    <a:pt x="594324" y="555160"/>
                    <a:pt x="634985" y="575906"/>
                  </a:cubicBezTo>
                  <a:cubicBezTo>
                    <a:pt x="645401" y="559585"/>
                    <a:pt x="656415" y="543247"/>
                    <a:pt x="665316" y="526327"/>
                  </a:cubicBezTo>
                  <a:cubicBezTo>
                    <a:pt x="623465" y="505907"/>
                    <a:pt x="581443" y="483124"/>
                    <a:pt x="539609" y="457081"/>
                  </a:cubicBezTo>
                </a:path>
              </a:pathLst>
            </a:custGeom>
            <a:solidFill>
              <a:srgbClr val="F26B0F"/>
            </a:solidFill>
            <a:ln w="8552" cap="flat">
              <a:noFill/>
              <a:prstDash val="solid"/>
              <a:miter/>
            </a:ln>
          </p:spPr>
          <p:txBody>
            <a:bodyPr rtlCol="0" anchor="ctr"/>
            <a:lstStyle/>
            <a:p>
              <a:endParaRPr lang="en-US"/>
            </a:p>
          </p:txBody>
        </p:sp>
        <p:sp>
          <p:nvSpPr>
            <p:cNvPr id="51" name="Figura a mano libera: forma 50">
              <a:extLst>
                <a:ext uri="{FF2B5EF4-FFF2-40B4-BE49-F238E27FC236}">
                  <a16:creationId xmlns:a16="http://schemas.microsoft.com/office/drawing/2014/main" id="{09CE1BA4-54FC-E834-CDAB-74317672752B}"/>
                </a:ext>
              </a:extLst>
            </p:cNvPr>
            <p:cNvSpPr/>
            <p:nvPr/>
          </p:nvSpPr>
          <p:spPr>
            <a:xfrm>
              <a:off x="2560287" y="2898987"/>
              <a:ext cx="1141021" cy="825304"/>
            </a:xfrm>
            <a:custGeom>
              <a:avLst/>
              <a:gdLst>
                <a:gd name="connsiteX0" fmla="*/ 810566 w 1141021"/>
                <a:gd name="connsiteY0" fmla="*/ 25135 h 825304"/>
                <a:gd name="connsiteX1" fmla="*/ 1042252 w 1141021"/>
                <a:gd name="connsiteY1" fmla="*/ 730265 h 825304"/>
                <a:gd name="connsiteX2" fmla="*/ 1005673 w 1141021"/>
                <a:gd name="connsiteY2" fmla="*/ 756206 h 825304"/>
                <a:gd name="connsiteX3" fmla="*/ 1000812 w 1141021"/>
                <a:gd name="connsiteY3" fmla="*/ 758234 h 825304"/>
                <a:gd name="connsiteX4" fmla="*/ 957147 w 1141021"/>
                <a:gd name="connsiteY4" fmla="*/ 764893 h 825304"/>
                <a:gd name="connsiteX5" fmla="*/ 944660 w 1141021"/>
                <a:gd name="connsiteY5" fmla="*/ 765098 h 825304"/>
                <a:gd name="connsiteX6" fmla="*/ 876338 w 1141021"/>
                <a:gd name="connsiteY6" fmla="*/ 754485 h 825304"/>
                <a:gd name="connsiteX7" fmla="*/ 827195 w 1141021"/>
                <a:gd name="connsiteY7" fmla="*/ 739885 h 825304"/>
                <a:gd name="connsiteX8" fmla="*/ 740062 w 1141021"/>
                <a:gd name="connsiteY8" fmla="*/ 705694 h 825304"/>
                <a:gd name="connsiteX9" fmla="*/ 582202 w 1141021"/>
                <a:gd name="connsiteY9" fmla="*/ 620649 h 825304"/>
                <a:gd name="connsiteX10" fmla="*/ 287209 w 1141021"/>
                <a:gd name="connsiteY10" fmla="*/ 399225 h 825304"/>
                <a:gd name="connsiteX11" fmla="*/ 152380 w 1141021"/>
                <a:gd name="connsiteY11" fmla="*/ 261759 h 825304"/>
                <a:gd name="connsiteX12" fmla="*/ 96656 w 1141021"/>
                <a:gd name="connsiteY12" fmla="*/ 185965 h 825304"/>
                <a:gd name="connsiteX13" fmla="*/ 78024 w 1141021"/>
                <a:gd name="connsiteY13" fmla="*/ 151355 h 825304"/>
                <a:gd name="connsiteX14" fmla="*/ 65717 w 1141021"/>
                <a:gd name="connsiteY14" fmla="*/ 111567 h 825304"/>
                <a:gd name="connsiteX15" fmla="*/ 65794 w 1141021"/>
                <a:gd name="connsiteY15" fmla="*/ 97343 h 825304"/>
                <a:gd name="connsiteX16" fmla="*/ 69774 w 1141021"/>
                <a:gd name="connsiteY16" fmla="*/ 84976 h 825304"/>
                <a:gd name="connsiteX17" fmla="*/ 72401 w 1141021"/>
                <a:gd name="connsiteY17" fmla="*/ 80911 h 825304"/>
                <a:gd name="connsiteX18" fmla="*/ 79137 w 1141021"/>
                <a:gd name="connsiteY18" fmla="*/ 73961 h 825304"/>
                <a:gd name="connsiteX19" fmla="*/ 83159 w 1141021"/>
                <a:gd name="connsiteY19" fmla="*/ 71274 h 825304"/>
                <a:gd name="connsiteX20" fmla="*/ 89295 w 1141021"/>
                <a:gd name="connsiteY20" fmla="*/ 68141 h 825304"/>
                <a:gd name="connsiteX21" fmla="*/ 162607 w 1141021"/>
                <a:gd name="connsiteY21" fmla="*/ 70384 h 825304"/>
                <a:gd name="connsiteX22" fmla="*/ 206101 w 1141021"/>
                <a:gd name="connsiteY22" fmla="*/ 84651 h 825304"/>
                <a:gd name="connsiteX23" fmla="*/ 280679 w 1141021"/>
                <a:gd name="connsiteY23" fmla="*/ 55098 h 825304"/>
                <a:gd name="connsiteX24" fmla="*/ 164148 w 1141021"/>
                <a:gd name="connsiteY24" fmla="*/ 9071 h 825304"/>
                <a:gd name="connsiteX25" fmla="*/ 52229 w 1141021"/>
                <a:gd name="connsiteY25" fmla="*/ 8583 h 825304"/>
                <a:gd name="connsiteX26" fmla="*/ 39528 w 1141021"/>
                <a:gd name="connsiteY26" fmla="*/ 15045 h 825304"/>
                <a:gd name="connsiteX27" fmla="*/ 26879 w 1141021"/>
                <a:gd name="connsiteY27" fmla="*/ 24562 h 825304"/>
                <a:gd name="connsiteX28" fmla="*/ 19321 w 1141021"/>
                <a:gd name="connsiteY28" fmla="*/ 32290 h 825304"/>
                <a:gd name="connsiteX29" fmla="*/ 16275 w 1141021"/>
                <a:gd name="connsiteY29" fmla="*/ 36064 h 825304"/>
                <a:gd name="connsiteX30" fmla="*/ 14212 w 1141021"/>
                <a:gd name="connsiteY30" fmla="*/ 39077 h 825304"/>
                <a:gd name="connsiteX31" fmla="*/ 10369 w 1141021"/>
                <a:gd name="connsiteY31" fmla="*/ 45179 h 825304"/>
                <a:gd name="connsiteX32" fmla="*/ 288 w 1141021"/>
                <a:gd name="connsiteY32" fmla="*/ 82580 h 825304"/>
                <a:gd name="connsiteX33" fmla="*/ 698 w 1141021"/>
                <a:gd name="connsiteY33" fmla="*/ 102991 h 825304"/>
                <a:gd name="connsiteX34" fmla="*/ 12038 w 1141021"/>
                <a:gd name="connsiteY34" fmla="*/ 146169 h 825304"/>
                <a:gd name="connsiteX35" fmla="*/ 38552 w 1141021"/>
                <a:gd name="connsiteY35" fmla="*/ 200643 h 825304"/>
                <a:gd name="connsiteX36" fmla="*/ 105770 w 1141021"/>
                <a:gd name="connsiteY36" fmla="*/ 294042 h 825304"/>
                <a:gd name="connsiteX37" fmla="*/ 249561 w 1141021"/>
                <a:gd name="connsiteY37" fmla="*/ 440690 h 825304"/>
                <a:gd name="connsiteX38" fmla="*/ 557707 w 1141021"/>
                <a:gd name="connsiteY38" fmla="*/ 672033 h 825304"/>
                <a:gd name="connsiteX39" fmla="*/ 715790 w 1141021"/>
                <a:gd name="connsiteY39" fmla="*/ 758679 h 825304"/>
                <a:gd name="connsiteX40" fmla="*/ 786543 w 1141021"/>
                <a:gd name="connsiteY40" fmla="*/ 789087 h 825304"/>
                <a:gd name="connsiteX41" fmla="*/ 861215 w 1141021"/>
                <a:gd name="connsiteY41" fmla="*/ 812794 h 825304"/>
                <a:gd name="connsiteX42" fmla="*/ 941074 w 1141021"/>
                <a:gd name="connsiteY42" fmla="*/ 825127 h 825304"/>
                <a:gd name="connsiteX43" fmla="*/ 970695 w 1141021"/>
                <a:gd name="connsiteY43" fmla="*/ 825067 h 825304"/>
                <a:gd name="connsiteX44" fmla="*/ 1028515 w 1141021"/>
                <a:gd name="connsiteY44" fmla="*/ 813154 h 825304"/>
                <a:gd name="connsiteX45" fmla="*/ 1029611 w 1141021"/>
                <a:gd name="connsiteY45" fmla="*/ 812691 h 825304"/>
                <a:gd name="connsiteX46" fmla="*/ 1088673 w 1141021"/>
                <a:gd name="connsiteY46" fmla="*/ 767931 h 825304"/>
                <a:gd name="connsiteX47" fmla="*/ 813442 w 1141021"/>
                <a:gd name="connsiteY47" fmla="*/ 16953 h 825304"/>
                <a:gd name="connsiteX48" fmla="*/ 799740 w 1141021"/>
                <a:gd name="connsiteY48" fmla="*/ 10235 h 825304"/>
                <a:gd name="connsiteX49" fmla="*/ 810566 w 1141021"/>
                <a:gd name="connsiteY49" fmla="*/ 25135 h 825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1141021" h="825304">
                  <a:moveTo>
                    <a:pt x="810566" y="25135"/>
                  </a:moveTo>
                  <a:cubicBezTo>
                    <a:pt x="939396" y="150054"/>
                    <a:pt x="1213669" y="522663"/>
                    <a:pt x="1042252" y="730265"/>
                  </a:cubicBezTo>
                  <a:cubicBezTo>
                    <a:pt x="1032281" y="742384"/>
                    <a:pt x="1020248" y="750309"/>
                    <a:pt x="1005673" y="756206"/>
                  </a:cubicBezTo>
                  <a:cubicBezTo>
                    <a:pt x="1004056" y="756839"/>
                    <a:pt x="1002481" y="757669"/>
                    <a:pt x="1000812" y="758234"/>
                  </a:cubicBezTo>
                  <a:cubicBezTo>
                    <a:pt x="987760" y="762736"/>
                    <a:pt x="972886" y="764576"/>
                    <a:pt x="957147" y="764893"/>
                  </a:cubicBezTo>
                  <a:cubicBezTo>
                    <a:pt x="951738" y="765029"/>
                    <a:pt x="945952" y="765158"/>
                    <a:pt x="944660" y="765098"/>
                  </a:cubicBezTo>
                  <a:cubicBezTo>
                    <a:pt x="923170" y="764319"/>
                    <a:pt x="899959" y="760502"/>
                    <a:pt x="876338" y="754485"/>
                  </a:cubicBezTo>
                  <a:cubicBezTo>
                    <a:pt x="860188" y="750463"/>
                    <a:pt x="843765" y="745379"/>
                    <a:pt x="827195" y="739885"/>
                  </a:cubicBezTo>
                  <a:cubicBezTo>
                    <a:pt x="798619" y="730428"/>
                    <a:pt x="769503" y="718951"/>
                    <a:pt x="740062" y="705694"/>
                  </a:cubicBezTo>
                  <a:cubicBezTo>
                    <a:pt x="687830" y="682158"/>
                    <a:pt x="634716" y="653333"/>
                    <a:pt x="582202" y="620649"/>
                  </a:cubicBezTo>
                  <a:cubicBezTo>
                    <a:pt x="482539" y="558763"/>
                    <a:pt x="382277" y="484595"/>
                    <a:pt x="287209" y="399225"/>
                  </a:cubicBezTo>
                  <a:cubicBezTo>
                    <a:pt x="239907" y="356492"/>
                    <a:pt x="193631" y="310833"/>
                    <a:pt x="152380" y="261759"/>
                  </a:cubicBezTo>
                  <a:cubicBezTo>
                    <a:pt x="131831" y="237282"/>
                    <a:pt x="112472" y="211915"/>
                    <a:pt x="96656" y="185965"/>
                  </a:cubicBezTo>
                  <a:cubicBezTo>
                    <a:pt x="92847" y="179889"/>
                    <a:pt x="81370" y="157654"/>
                    <a:pt x="78024" y="151355"/>
                  </a:cubicBezTo>
                  <a:cubicBezTo>
                    <a:pt x="71665" y="137251"/>
                    <a:pt x="67215" y="123609"/>
                    <a:pt x="65717" y="111567"/>
                  </a:cubicBezTo>
                  <a:cubicBezTo>
                    <a:pt x="65066" y="106321"/>
                    <a:pt x="65169" y="101613"/>
                    <a:pt x="65794" y="97343"/>
                  </a:cubicBezTo>
                  <a:cubicBezTo>
                    <a:pt x="66470" y="92747"/>
                    <a:pt x="67754" y="88639"/>
                    <a:pt x="69774" y="84976"/>
                  </a:cubicBezTo>
                  <a:lnTo>
                    <a:pt x="72401" y="80911"/>
                  </a:lnTo>
                  <a:cubicBezTo>
                    <a:pt x="74592" y="78677"/>
                    <a:pt x="77348" y="75339"/>
                    <a:pt x="79137" y="73961"/>
                  </a:cubicBezTo>
                  <a:cubicBezTo>
                    <a:pt x="80634" y="73277"/>
                    <a:pt x="81670" y="72335"/>
                    <a:pt x="83159" y="71274"/>
                  </a:cubicBezTo>
                  <a:lnTo>
                    <a:pt x="89295" y="68141"/>
                  </a:lnTo>
                  <a:cubicBezTo>
                    <a:pt x="106815" y="60901"/>
                    <a:pt x="134107" y="62861"/>
                    <a:pt x="162607" y="70384"/>
                  </a:cubicBezTo>
                  <a:cubicBezTo>
                    <a:pt x="177892" y="74449"/>
                    <a:pt x="190371" y="78429"/>
                    <a:pt x="206101" y="84651"/>
                  </a:cubicBezTo>
                  <a:cubicBezTo>
                    <a:pt x="230441" y="73028"/>
                    <a:pt x="255107" y="62827"/>
                    <a:pt x="280679" y="55098"/>
                  </a:cubicBezTo>
                  <a:cubicBezTo>
                    <a:pt x="242303" y="35423"/>
                    <a:pt x="206118" y="20497"/>
                    <a:pt x="164148" y="9071"/>
                  </a:cubicBezTo>
                  <a:cubicBezTo>
                    <a:pt x="128467" y="128"/>
                    <a:pt x="88465" y="-5607"/>
                    <a:pt x="52229" y="8583"/>
                  </a:cubicBezTo>
                  <a:lnTo>
                    <a:pt x="39528" y="15045"/>
                  </a:lnTo>
                  <a:cubicBezTo>
                    <a:pt x="35240" y="17775"/>
                    <a:pt x="30927" y="21224"/>
                    <a:pt x="26879" y="24562"/>
                  </a:cubicBezTo>
                  <a:cubicBezTo>
                    <a:pt x="23472" y="27609"/>
                    <a:pt x="21923" y="29723"/>
                    <a:pt x="19321" y="32290"/>
                  </a:cubicBezTo>
                  <a:cubicBezTo>
                    <a:pt x="19869" y="31640"/>
                    <a:pt x="16677" y="35251"/>
                    <a:pt x="16275" y="36064"/>
                  </a:cubicBezTo>
                  <a:lnTo>
                    <a:pt x="14212" y="39077"/>
                  </a:lnTo>
                  <a:lnTo>
                    <a:pt x="10369" y="45179"/>
                  </a:lnTo>
                  <a:cubicBezTo>
                    <a:pt x="4053" y="56399"/>
                    <a:pt x="1066" y="69408"/>
                    <a:pt x="288" y="82580"/>
                  </a:cubicBezTo>
                  <a:cubicBezTo>
                    <a:pt x="-140" y="89409"/>
                    <a:pt x="-158" y="96247"/>
                    <a:pt x="698" y="102991"/>
                  </a:cubicBezTo>
                  <a:cubicBezTo>
                    <a:pt x="2727" y="118191"/>
                    <a:pt x="6980" y="132424"/>
                    <a:pt x="12038" y="146169"/>
                  </a:cubicBezTo>
                  <a:cubicBezTo>
                    <a:pt x="19210" y="165545"/>
                    <a:pt x="28582" y="183561"/>
                    <a:pt x="38552" y="200643"/>
                  </a:cubicBezTo>
                  <a:cubicBezTo>
                    <a:pt x="56859" y="229357"/>
                    <a:pt x="85513" y="269830"/>
                    <a:pt x="105770" y="294042"/>
                  </a:cubicBezTo>
                  <a:cubicBezTo>
                    <a:pt x="150976" y="347754"/>
                    <a:pt x="199853" y="395810"/>
                    <a:pt x="249561" y="440690"/>
                  </a:cubicBezTo>
                  <a:cubicBezTo>
                    <a:pt x="349275" y="530220"/>
                    <a:pt x="453080" y="607024"/>
                    <a:pt x="557707" y="672033"/>
                  </a:cubicBezTo>
                  <a:cubicBezTo>
                    <a:pt x="609965" y="704479"/>
                    <a:pt x="662814" y="733303"/>
                    <a:pt x="715790" y="758679"/>
                  </a:cubicBezTo>
                  <a:cubicBezTo>
                    <a:pt x="739249" y="769780"/>
                    <a:pt x="762870" y="779930"/>
                    <a:pt x="786543" y="789087"/>
                  </a:cubicBezTo>
                  <a:cubicBezTo>
                    <a:pt x="811302" y="798681"/>
                    <a:pt x="836070" y="807128"/>
                    <a:pt x="861215" y="812794"/>
                  </a:cubicBezTo>
                  <a:cubicBezTo>
                    <a:pt x="916828" y="825306"/>
                    <a:pt x="941074" y="825127"/>
                    <a:pt x="941074" y="825127"/>
                  </a:cubicBezTo>
                  <a:cubicBezTo>
                    <a:pt x="941074" y="825127"/>
                    <a:pt x="963531" y="825563"/>
                    <a:pt x="970695" y="825067"/>
                  </a:cubicBezTo>
                  <a:cubicBezTo>
                    <a:pt x="991629" y="823612"/>
                    <a:pt x="1009764" y="820231"/>
                    <a:pt x="1028515" y="813154"/>
                  </a:cubicBezTo>
                  <a:lnTo>
                    <a:pt x="1029611" y="812691"/>
                  </a:lnTo>
                  <a:cubicBezTo>
                    <a:pt x="1053558" y="802883"/>
                    <a:pt x="1073559" y="788839"/>
                    <a:pt x="1088673" y="767931"/>
                  </a:cubicBezTo>
                  <a:cubicBezTo>
                    <a:pt x="1260304" y="528594"/>
                    <a:pt x="968033" y="152973"/>
                    <a:pt x="813442" y="16953"/>
                  </a:cubicBezTo>
                  <a:cubicBezTo>
                    <a:pt x="813442" y="16953"/>
                    <a:pt x="802675" y="6889"/>
                    <a:pt x="799740" y="10235"/>
                  </a:cubicBezTo>
                  <a:cubicBezTo>
                    <a:pt x="797112" y="13231"/>
                    <a:pt x="809924" y="24510"/>
                    <a:pt x="810566" y="25135"/>
                  </a:cubicBezTo>
                </a:path>
              </a:pathLst>
            </a:custGeom>
            <a:solidFill>
              <a:srgbClr val="E4E4E4"/>
            </a:solidFill>
            <a:ln w="8552" cap="flat">
              <a:noFill/>
              <a:prstDash val="solid"/>
              <a:miter/>
            </a:ln>
          </p:spPr>
          <p:txBody>
            <a:bodyPr rtlCol="0" anchor="ctr"/>
            <a:lstStyle/>
            <a:p>
              <a:endParaRPr lang="en-US"/>
            </a:p>
          </p:txBody>
        </p:sp>
        <p:sp>
          <p:nvSpPr>
            <p:cNvPr id="52" name="Figura a mano libera: forma 51">
              <a:extLst>
                <a:ext uri="{FF2B5EF4-FFF2-40B4-BE49-F238E27FC236}">
                  <a16:creationId xmlns:a16="http://schemas.microsoft.com/office/drawing/2014/main" id="{A83FA5CE-CD23-91E2-B7E3-239A5186B000}"/>
                </a:ext>
              </a:extLst>
            </p:cNvPr>
            <p:cNvSpPr/>
            <p:nvPr/>
          </p:nvSpPr>
          <p:spPr>
            <a:xfrm>
              <a:off x="3374773" y="3802330"/>
              <a:ext cx="75913" cy="99508"/>
            </a:xfrm>
            <a:custGeom>
              <a:avLst/>
              <a:gdLst>
                <a:gd name="connsiteX0" fmla="*/ 73183 w 75913"/>
                <a:gd name="connsiteY0" fmla="*/ 0 h 99508"/>
                <a:gd name="connsiteX1" fmla="*/ 47799 w 75913"/>
                <a:gd name="connsiteY1" fmla="*/ 34157 h 99508"/>
                <a:gd name="connsiteX2" fmla="*/ 2705 w 75913"/>
                <a:gd name="connsiteY2" fmla="*/ 86081 h 99508"/>
                <a:gd name="connsiteX3" fmla="*/ 0 w 75913"/>
                <a:gd name="connsiteY3" fmla="*/ 95007 h 99508"/>
                <a:gd name="connsiteX4" fmla="*/ 9252 w 75913"/>
                <a:gd name="connsiteY4" fmla="*/ 96770 h 99508"/>
                <a:gd name="connsiteX5" fmla="*/ 70650 w 75913"/>
                <a:gd name="connsiteY5" fmla="*/ 97951 h 99508"/>
                <a:gd name="connsiteX6" fmla="*/ 75913 w 75913"/>
                <a:gd name="connsiteY6" fmla="*/ 49322 h 99508"/>
                <a:gd name="connsiteX7" fmla="*/ 73183 w 75913"/>
                <a:gd name="connsiteY7" fmla="*/ 0 h 99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913" h="99508">
                  <a:moveTo>
                    <a:pt x="73183" y="0"/>
                  </a:moveTo>
                  <a:cubicBezTo>
                    <a:pt x="65643" y="11554"/>
                    <a:pt x="56280" y="22979"/>
                    <a:pt x="47799" y="34157"/>
                  </a:cubicBezTo>
                  <a:cubicBezTo>
                    <a:pt x="33669" y="52643"/>
                    <a:pt x="18520" y="69940"/>
                    <a:pt x="2705" y="86081"/>
                  </a:cubicBezTo>
                  <a:cubicBezTo>
                    <a:pt x="1772" y="89042"/>
                    <a:pt x="1044" y="92132"/>
                    <a:pt x="0" y="95007"/>
                  </a:cubicBezTo>
                  <a:cubicBezTo>
                    <a:pt x="3090" y="95589"/>
                    <a:pt x="6188" y="96265"/>
                    <a:pt x="9252" y="96770"/>
                  </a:cubicBezTo>
                  <a:cubicBezTo>
                    <a:pt x="30887" y="99894"/>
                    <a:pt x="51659" y="100425"/>
                    <a:pt x="70650" y="97951"/>
                  </a:cubicBezTo>
                  <a:cubicBezTo>
                    <a:pt x="73868" y="82255"/>
                    <a:pt x="75759" y="65943"/>
                    <a:pt x="75913" y="49322"/>
                  </a:cubicBezTo>
                  <a:cubicBezTo>
                    <a:pt x="75853" y="32984"/>
                    <a:pt x="75759" y="16509"/>
                    <a:pt x="73183" y="0"/>
                  </a:cubicBezTo>
                </a:path>
              </a:pathLst>
            </a:custGeom>
            <a:solidFill>
              <a:srgbClr val="E4E4E4"/>
            </a:solidFill>
            <a:ln w="8552" cap="flat">
              <a:noFill/>
              <a:prstDash val="solid"/>
              <a:miter/>
            </a:ln>
          </p:spPr>
          <p:txBody>
            <a:bodyPr rtlCol="0" anchor="ctr"/>
            <a:lstStyle/>
            <a:p>
              <a:endParaRPr lang="en-US"/>
            </a:p>
          </p:txBody>
        </p:sp>
      </p:grpSp>
    </p:spTree>
    <p:extLst>
      <p:ext uri="{BB962C8B-B14F-4D97-AF65-F5344CB8AC3E}">
        <p14:creationId xmlns:p14="http://schemas.microsoft.com/office/powerpoint/2010/main" val="40487588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Diapositiva titolo">
    <p:spTree>
      <p:nvGrpSpPr>
        <p:cNvPr id="1" name=""/>
        <p:cNvGrpSpPr/>
        <p:nvPr/>
      </p:nvGrpSpPr>
      <p:grpSpPr>
        <a:xfrm>
          <a:off x="0" y="0"/>
          <a:ext cx="0" cy="0"/>
          <a:chOff x="0" y="0"/>
          <a:chExt cx="0" cy="0"/>
        </a:xfrm>
      </p:grpSpPr>
    </p:spTree>
    <p:extLst>
      <p:ext uri="{BB962C8B-B14F-4D97-AF65-F5344CB8AC3E}">
        <p14:creationId xmlns:p14="http://schemas.microsoft.com/office/powerpoint/2010/main" val="9052426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1_Diapositiva titolo">
    <p:spTree>
      <p:nvGrpSpPr>
        <p:cNvPr id="1" name=""/>
        <p:cNvGrpSpPr/>
        <p:nvPr/>
      </p:nvGrpSpPr>
      <p:grpSpPr>
        <a:xfrm>
          <a:off x="0" y="0"/>
          <a:ext cx="0" cy="0"/>
          <a:chOff x="0" y="0"/>
          <a:chExt cx="0" cy="0"/>
        </a:xfrm>
      </p:grpSpPr>
    </p:spTree>
    <p:extLst>
      <p:ext uri="{BB962C8B-B14F-4D97-AF65-F5344CB8AC3E}">
        <p14:creationId xmlns:p14="http://schemas.microsoft.com/office/powerpoint/2010/main" val="31845916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81460565"/>
      </p:ext>
    </p:extLst>
  </p:cSld>
  <p:clrMap bg1="lt1" tx1="dk1" bg2="lt2" tx2="dk2" accent1="accent1" accent2="accent2" accent3="accent3" accent4="accent4" accent5="accent5" accent6="accent6" hlink="hlink" folHlink="folHlink"/>
  <p:sldLayoutIdLst>
    <p:sldLayoutId id="2147483652" r:id="rId1"/>
    <p:sldLayoutId id="2147483661" r:id="rId2"/>
    <p:sldLayoutId id="2147483656" r:id="rId3"/>
    <p:sldLayoutId id="2147483655" r:id="rId4"/>
    <p:sldLayoutId id="2147483658" r:id="rId5"/>
    <p:sldLayoutId id="2147483659" r:id="rId6"/>
    <p:sldLayoutId id="2147483662" r:id="rId7"/>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it-IT"/>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chart" Target="../charts/chart7.xml"/><Relationship Id="rId1" Type="http://schemas.openxmlformats.org/officeDocument/2006/relationships/slideLayout" Target="../slideLayouts/slideLayout5.xml"/></Relationships>
</file>

<file path=ppt/slides/_rels/slide100.xml.rels><?xml version="1.0" encoding="UTF-8" standalone="yes"?>
<Relationships xmlns="http://schemas.openxmlformats.org/package/2006/relationships"><Relationship Id="rId2" Type="http://schemas.openxmlformats.org/officeDocument/2006/relationships/chart" Target="../charts/chart119.xml"/><Relationship Id="rId1" Type="http://schemas.openxmlformats.org/officeDocument/2006/relationships/slideLayout" Target="../slideLayouts/slideLayout5.xml"/></Relationships>
</file>

<file path=ppt/slides/_rels/slide101.xml.rels><?xml version="1.0" encoding="UTF-8" standalone="yes"?>
<Relationships xmlns="http://schemas.openxmlformats.org/package/2006/relationships"><Relationship Id="rId2" Type="http://schemas.openxmlformats.org/officeDocument/2006/relationships/chart" Target="../charts/chart120.xml"/><Relationship Id="rId1" Type="http://schemas.openxmlformats.org/officeDocument/2006/relationships/slideLayout" Target="../slideLayouts/slideLayout5.xml"/></Relationships>
</file>

<file path=ppt/slides/_rels/slide102.xml.rels><?xml version="1.0" encoding="UTF-8" standalone="yes"?>
<Relationships xmlns="http://schemas.openxmlformats.org/package/2006/relationships"><Relationship Id="rId2" Type="http://schemas.openxmlformats.org/officeDocument/2006/relationships/chart" Target="../charts/chart121.xml"/><Relationship Id="rId1" Type="http://schemas.openxmlformats.org/officeDocument/2006/relationships/slideLayout" Target="../slideLayouts/slideLayout5.xml"/></Relationships>
</file>

<file path=ppt/slides/_rels/slide103.xml.rels><?xml version="1.0" encoding="UTF-8" standalone="yes"?>
<Relationships xmlns="http://schemas.openxmlformats.org/package/2006/relationships"><Relationship Id="rId2" Type="http://schemas.openxmlformats.org/officeDocument/2006/relationships/chart" Target="../charts/chart122.xml"/><Relationship Id="rId1" Type="http://schemas.openxmlformats.org/officeDocument/2006/relationships/slideLayout" Target="../slideLayouts/slideLayout5.xml"/></Relationships>
</file>

<file path=ppt/slides/_rels/slide104.xml.rels><?xml version="1.0" encoding="UTF-8" standalone="yes"?>
<Relationships xmlns="http://schemas.openxmlformats.org/package/2006/relationships"><Relationship Id="rId2" Type="http://schemas.openxmlformats.org/officeDocument/2006/relationships/chart" Target="../charts/chart123.xml"/><Relationship Id="rId1" Type="http://schemas.openxmlformats.org/officeDocument/2006/relationships/slideLayout" Target="../slideLayouts/slideLayout5.xml"/></Relationships>
</file>

<file path=ppt/slides/_rels/slide105.xml.rels><?xml version="1.0" encoding="UTF-8" standalone="yes"?>
<Relationships xmlns="http://schemas.openxmlformats.org/package/2006/relationships"><Relationship Id="rId3" Type="http://schemas.openxmlformats.org/officeDocument/2006/relationships/chart" Target="../charts/chart125.xml"/><Relationship Id="rId2" Type="http://schemas.openxmlformats.org/officeDocument/2006/relationships/chart" Target="../charts/chart124.xml"/><Relationship Id="rId1" Type="http://schemas.openxmlformats.org/officeDocument/2006/relationships/slideLayout" Target="../slideLayouts/slideLayout5.xml"/></Relationships>
</file>

<file path=ppt/slides/_rels/slide106.xml.rels><?xml version="1.0" encoding="UTF-8" standalone="yes"?>
<Relationships xmlns="http://schemas.openxmlformats.org/package/2006/relationships"><Relationship Id="rId2" Type="http://schemas.openxmlformats.org/officeDocument/2006/relationships/chart" Target="../charts/chart126.xml"/><Relationship Id="rId1" Type="http://schemas.openxmlformats.org/officeDocument/2006/relationships/slideLayout" Target="../slideLayouts/slideLayout5.xml"/></Relationships>
</file>

<file path=ppt/slides/_rels/slide107.xml.rels><?xml version="1.0" encoding="UTF-8" standalone="yes"?>
<Relationships xmlns="http://schemas.openxmlformats.org/package/2006/relationships"><Relationship Id="rId3" Type="http://schemas.openxmlformats.org/officeDocument/2006/relationships/chart" Target="../charts/chart128.xml"/><Relationship Id="rId2" Type="http://schemas.openxmlformats.org/officeDocument/2006/relationships/chart" Target="../charts/chart127.xml"/><Relationship Id="rId1" Type="http://schemas.openxmlformats.org/officeDocument/2006/relationships/slideLayout" Target="../slideLayouts/slideLayout5.xml"/></Relationships>
</file>

<file path=ppt/slides/_rels/slide108.xml.rels><?xml version="1.0" encoding="UTF-8" standalone="yes"?>
<Relationships xmlns="http://schemas.openxmlformats.org/package/2006/relationships"><Relationship Id="rId2" Type="http://schemas.openxmlformats.org/officeDocument/2006/relationships/chart" Target="../charts/chart129.xml"/><Relationship Id="rId1" Type="http://schemas.openxmlformats.org/officeDocument/2006/relationships/slideLayout" Target="../slideLayouts/slideLayout5.xml"/></Relationships>
</file>

<file path=ppt/slides/_rels/slide109.xml.rels><?xml version="1.0" encoding="UTF-8" standalone="yes"?>
<Relationships xmlns="http://schemas.openxmlformats.org/package/2006/relationships"><Relationship Id="rId2" Type="http://schemas.openxmlformats.org/officeDocument/2006/relationships/chart" Target="../charts/chart13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chart" Target="../charts/chart9.xml"/><Relationship Id="rId1" Type="http://schemas.openxmlformats.org/officeDocument/2006/relationships/slideLayout" Target="../slideLayouts/slideLayout5.xml"/></Relationships>
</file>

<file path=ppt/slides/_rels/slide110.xml.rels><?xml version="1.0" encoding="UTF-8" standalone="yes"?>
<Relationships xmlns="http://schemas.openxmlformats.org/package/2006/relationships"><Relationship Id="rId2" Type="http://schemas.openxmlformats.org/officeDocument/2006/relationships/chart" Target="../charts/chart131.xml"/><Relationship Id="rId1" Type="http://schemas.openxmlformats.org/officeDocument/2006/relationships/slideLayout" Target="../slideLayouts/slideLayout5.xml"/></Relationships>
</file>

<file path=ppt/slides/_rels/slide111.xml.rels><?xml version="1.0" encoding="UTF-8" standalone="yes"?>
<Relationships xmlns="http://schemas.openxmlformats.org/package/2006/relationships"><Relationship Id="rId2" Type="http://schemas.openxmlformats.org/officeDocument/2006/relationships/chart" Target="../charts/chart132.xml"/><Relationship Id="rId1" Type="http://schemas.openxmlformats.org/officeDocument/2006/relationships/slideLayout" Target="../slideLayouts/slideLayout5.xml"/></Relationships>
</file>

<file path=ppt/slides/_rels/slide1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chart" Target="../charts/chart133.xml"/><Relationship Id="rId1" Type="http://schemas.openxmlformats.org/officeDocument/2006/relationships/slideLayout" Target="../slideLayouts/slideLayout5.xml"/></Relationships>
</file>

<file path=ppt/slides/_rels/slide114.xml.rels><?xml version="1.0" encoding="UTF-8" standalone="yes"?>
<Relationships xmlns="http://schemas.openxmlformats.org/package/2006/relationships"><Relationship Id="rId2" Type="http://schemas.openxmlformats.org/officeDocument/2006/relationships/chart" Target="../charts/chart134.xml"/><Relationship Id="rId1" Type="http://schemas.openxmlformats.org/officeDocument/2006/relationships/slideLayout" Target="../slideLayouts/slideLayout5.xml"/></Relationships>
</file>

<file path=ppt/slides/_rels/slide1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chart" Target="../charts/chart135.xml"/><Relationship Id="rId1" Type="http://schemas.openxmlformats.org/officeDocument/2006/relationships/slideLayout" Target="../slideLayouts/slideLayout5.xml"/></Relationships>
</file>

<file path=ppt/slides/_rels/slide117.xml.rels><?xml version="1.0" encoding="UTF-8" standalone="yes"?>
<Relationships xmlns="http://schemas.openxmlformats.org/package/2006/relationships"><Relationship Id="rId3" Type="http://schemas.openxmlformats.org/officeDocument/2006/relationships/chart" Target="../charts/chart137.xml"/><Relationship Id="rId2" Type="http://schemas.openxmlformats.org/officeDocument/2006/relationships/chart" Target="../charts/chart136.xml"/><Relationship Id="rId1" Type="http://schemas.openxmlformats.org/officeDocument/2006/relationships/slideLayout" Target="../slideLayouts/slideLayout5.xml"/></Relationships>
</file>

<file path=ppt/slides/_rels/slide118.xml.rels><?xml version="1.0" encoding="UTF-8" standalone="yes"?>
<Relationships xmlns="http://schemas.openxmlformats.org/package/2006/relationships"><Relationship Id="rId2" Type="http://schemas.openxmlformats.org/officeDocument/2006/relationships/chart" Target="../charts/chart138.xml"/><Relationship Id="rId1" Type="http://schemas.openxmlformats.org/officeDocument/2006/relationships/slideLayout" Target="../slideLayouts/slideLayout5.xml"/></Relationships>
</file>

<file path=ppt/slides/_rels/slide119.xml.rels><?xml version="1.0" encoding="UTF-8" standalone="yes"?>
<Relationships xmlns="http://schemas.openxmlformats.org/package/2006/relationships"><Relationship Id="rId2" Type="http://schemas.openxmlformats.org/officeDocument/2006/relationships/chart" Target="../charts/chart139.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chart" Target="../charts/chart10.xml"/><Relationship Id="rId1" Type="http://schemas.openxmlformats.org/officeDocument/2006/relationships/slideLayout" Target="../slideLayouts/slideLayout5.xml"/></Relationships>
</file>

<file path=ppt/slides/_rels/slide120.xml.rels><?xml version="1.0" encoding="UTF-8" standalone="yes"?>
<Relationships xmlns="http://schemas.openxmlformats.org/package/2006/relationships"><Relationship Id="rId2" Type="http://schemas.openxmlformats.org/officeDocument/2006/relationships/chart" Target="../charts/chart140.xml"/><Relationship Id="rId1" Type="http://schemas.openxmlformats.org/officeDocument/2006/relationships/slideLayout" Target="../slideLayouts/slideLayout5.xml"/></Relationships>
</file>

<file path=ppt/slides/_rels/slide121.xml.rels><?xml version="1.0" encoding="UTF-8" standalone="yes"?>
<Relationships xmlns="http://schemas.openxmlformats.org/package/2006/relationships"><Relationship Id="rId3" Type="http://schemas.openxmlformats.org/officeDocument/2006/relationships/chart" Target="../charts/chart142.xml"/><Relationship Id="rId2" Type="http://schemas.openxmlformats.org/officeDocument/2006/relationships/chart" Target="../charts/chart141.xml"/><Relationship Id="rId1" Type="http://schemas.openxmlformats.org/officeDocument/2006/relationships/slideLayout" Target="../slideLayouts/slideLayout5.xml"/><Relationship Id="rId4" Type="http://schemas.openxmlformats.org/officeDocument/2006/relationships/chart" Target="../charts/chart143.xml"/></Relationships>
</file>

<file path=ppt/slides/_rels/slide122.xml.rels><?xml version="1.0" encoding="UTF-8" standalone="yes"?>
<Relationships xmlns="http://schemas.openxmlformats.org/package/2006/relationships"><Relationship Id="rId3" Type="http://schemas.openxmlformats.org/officeDocument/2006/relationships/chart" Target="../charts/chart145.xml"/><Relationship Id="rId2" Type="http://schemas.openxmlformats.org/officeDocument/2006/relationships/chart" Target="../charts/chart144.xml"/><Relationship Id="rId1" Type="http://schemas.openxmlformats.org/officeDocument/2006/relationships/slideLayout" Target="../slideLayouts/slideLayout5.xml"/></Relationships>
</file>

<file path=ppt/slides/_rels/slide123.xml.rels><?xml version="1.0" encoding="UTF-8" standalone="yes"?>
<Relationships xmlns="http://schemas.openxmlformats.org/package/2006/relationships"><Relationship Id="rId2" Type="http://schemas.openxmlformats.org/officeDocument/2006/relationships/chart" Target="../charts/chart146.xml"/><Relationship Id="rId1" Type="http://schemas.openxmlformats.org/officeDocument/2006/relationships/slideLayout" Target="../slideLayouts/slideLayout5.xml"/></Relationships>
</file>

<file path=ppt/slides/_rels/slide124.xml.rels><?xml version="1.0" encoding="UTF-8" standalone="yes"?>
<Relationships xmlns="http://schemas.openxmlformats.org/package/2006/relationships"><Relationship Id="rId2" Type="http://schemas.openxmlformats.org/officeDocument/2006/relationships/chart" Target="../charts/chart147.xml"/><Relationship Id="rId1" Type="http://schemas.openxmlformats.org/officeDocument/2006/relationships/slideLayout" Target="../slideLayouts/slideLayout5.xml"/></Relationships>
</file>

<file path=ppt/slides/_rels/slide125.xml.rels><?xml version="1.0" encoding="UTF-8" standalone="yes"?>
<Relationships xmlns="http://schemas.openxmlformats.org/package/2006/relationships"><Relationship Id="rId2" Type="http://schemas.openxmlformats.org/officeDocument/2006/relationships/chart" Target="../charts/chart148.xml"/><Relationship Id="rId1" Type="http://schemas.openxmlformats.org/officeDocument/2006/relationships/slideLayout" Target="../slideLayouts/slideLayout5.xml"/></Relationships>
</file>

<file path=ppt/slides/_rels/slide126.xml.rels><?xml version="1.0" encoding="UTF-8" standalone="yes"?>
<Relationships xmlns="http://schemas.openxmlformats.org/package/2006/relationships"><Relationship Id="rId2" Type="http://schemas.openxmlformats.org/officeDocument/2006/relationships/chart" Target="../charts/chart149.xml"/><Relationship Id="rId1" Type="http://schemas.openxmlformats.org/officeDocument/2006/relationships/slideLayout" Target="../slideLayouts/slideLayout5.xml"/></Relationships>
</file>

<file path=ppt/slides/_rels/slide127.xml.rels><?xml version="1.0" encoding="UTF-8" standalone="yes"?>
<Relationships xmlns="http://schemas.openxmlformats.org/package/2006/relationships"><Relationship Id="rId3" Type="http://schemas.openxmlformats.org/officeDocument/2006/relationships/chart" Target="../charts/chart151.xml"/><Relationship Id="rId2" Type="http://schemas.openxmlformats.org/officeDocument/2006/relationships/chart" Target="../charts/chart150.xml"/><Relationship Id="rId1" Type="http://schemas.openxmlformats.org/officeDocument/2006/relationships/slideLayout" Target="../slideLayouts/slideLayout5.xml"/></Relationships>
</file>

<file path=ppt/slides/_rels/slide128.xml.rels><?xml version="1.0" encoding="UTF-8" standalone="yes"?>
<Relationships xmlns="http://schemas.openxmlformats.org/package/2006/relationships"><Relationship Id="rId2" Type="http://schemas.openxmlformats.org/officeDocument/2006/relationships/chart" Target="../charts/chart152.xml"/><Relationship Id="rId1" Type="http://schemas.openxmlformats.org/officeDocument/2006/relationships/slideLayout" Target="../slideLayouts/slideLayout5.xml"/></Relationships>
</file>

<file path=ppt/slides/_rels/slide129.xml.rels><?xml version="1.0" encoding="UTF-8" standalone="yes"?>
<Relationships xmlns="http://schemas.openxmlformats.org/package/2006/relationships"><Relationship Id="rId2" Type="http://schemas.openxmlformats.org/officeDocument/2006/relationships/chart" Target="../charts/chart153.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chart" Target="../charts/chart11.xml"/><Relationship Id="rId1" Type="http://schemas.openxmlformats.org/officeDocument/2006/relationships/slideLayout" Target="../slideLayouts/slideLayout5.xml"/></Relationships>
</file>

<file path=ppt/slides/_rels/slide130.xml.rels><?xml version="1.0" encoding="UTF-8" standalone="yes"?>
<Relationships xmlns="http://schemas.openxmlformats.org/package/2006/relationships"><Relationship Id="rId3" Type="http://schemas.openxmlformats.org/officeDocument/2006/relationships/chart" Target="../charts/chart155.xml"/><Relationship Id="rId2" Type="http://schemas.openxmlformats.org/officeDocument/2006/relationships/chart" Target="../charts/chart154.xml"/><Relationship Id="rId1" Type="http://schemas.openxmlformats.org/officeDocument/2006/relationships/slideLayout" Target="../slideLayouts/slideLayout5.xml"/></Relationships>
</file>

<file path=ppt/slides/_rels/slide131.xml.rels><?xml version="1.0" encoding="UTF-8" standalone="yes"?>
<Relationships xmlns="http://schemas.openxmlformats.org/package/2006/relationships"><Relationship Id="rId2" Type="http://schemas.openxmlformats.org/officeDocument/2006/relationships/chart" Target="../charts/chart156.xml"/><Relationship Id="rId1" Type="http://schemas.openxmlformats.org/officeDocument/2006/relationships/slideLayout" Target="../slideLayouts/slideLayout5.xml"/></Relationships>
</file>

<file path=ppt/slides/_rels/slide132.xml.rels><?xml version="1.0" encoding="UTF-8" standalone="yes"?>
<Relationships xmlns="http://schemas.openxmlformats.org/package/2006/relationships"><Relationship Id="rId3" Type="http://schemas.openxmlformats.org/officeDocument/2006/relationships/chart" Target="../charts/chart158.xml"/><Relationship Id="rId2" Type="http://schemas.openxmlformats.org/officeDocument/2006/relationships/chart" Target="../charts/chart157.xml"/><Relationship Id="rId1" Type="http://schemas.openxmlformats.org/officeDocument/2006/relationships/slideLayout" Target="../slideLayouts/slideLayout5.xml"/></Relationships>
</file>

<file path=ppt/slides/_rels/slide133.xml.rels><?xml version="1.0" encoding="UTF-8" standalone="yes"?>
<Relationships xmlns="http://schemas.openxmlformats.org/package/2006/relationships"><Relationship Id="rId2" Type="http://schemas.openxmlformats.org/officeDocument/2006/relationships/chart" Target="../charts/chart159.xml"/><Relationship Id="rId1" Type="http://schemas.openxmlformats.org/officeDocument/2006/relationships/slideLayout" Target="../slideLayouts/slideLayout5.xml"/></Relationships>
</file>

<file path=ppt/slides/_rels/slide134.xml.rels><?xml version="1.0" encoding="UTF-8" standalone="yes"?>
<Relationships xmlns="http://schemas.openxmlformats.org/package/2006/relationships"><Relationship Id="rId2" Type="http://schemas.openxmlformats.org/officeDocument/2006/relationships/chart" Target="../charts/chart160.xml"/><Relationship Id="rId1" Type="http://schemas.openxmlformats.org/officeDocument/2006/relationships/slideLayout" Target="../slideLayouts/slideLayout5.xml"/></Relationships>
</file>

<file path=ppt/slides/_rels/slide13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chart" Target="../charts/chart161.xml"/><Relationship Id="rId1" Type="http://schemas.openxmlformats.org/officeDocument/2006/relationships/slideLayout" Target="../slideLayouts/slideLayout5.xml"/></Relationships>
</file>

<file path=ppt/slides/_rels/slide137.xml.rels><?xml version="1.0" encoding="UTF-8" standalone="yes"?>
<Relationships xmlns="http://schemas.openxmlformats.org/package/2006/relationships"><Relationship Id="rId2" Type="http://schemas.openxmlformats.org/officeDocument/2006/relationships/chart" Target="../charts/chart162.xml"/><Relationship Id="rId1" Type="http://schemas.openxmlformats.org/officeDocument/2006/relationships/slideLayout" Target="../slideLayouts/slideLayout5.xml"/></Relationships>
</file>

<file path=ppt/slides/_rels/slide138.xml.rels><?xml version="1.0" encoding="UTF-8" standalone="yes"?>
<Relationships xmlns="http://schemas.openxmlformats.org/package/2006/relationships"><Relationship Id="rId3" Type="http://schemas.openxmlformats.org/officeDocument/2006/relationships/chart" Target="../charts/chart164.xml"/><Relationship Id="rId2" Type="http://schemas.openxmlformats.org/officeDocument/2006/relationships/chart" Target="../charts/chart163.xml"/><Relationship Id="rId1" Type="http://schemas.openxmlformats.org/officeDocument/2006/relationships/slideLayout" Target="../slideLayouts/slideLayout5.xml"/></Relationships>
</file>

<file path=ppt/slides/_rels/slide139.xml.rels><?xml version="1.0" encoding="UTF-8" standalone="yes"?>
<Relationships xmlns="http://schemas.openxmlformats.org/package/2006/relationships"><Relationship Id="rId2" Type="http://schemas.openxmlformats.org/officeDocument/2006/relationships/chart" Target="../charts/chart165.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chart" Target="../charts/chart12.xml"/><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140.xml.rels><?xml version="1.0" encoding="UTF-8" standalone="yes"?>
<Relationships xmlns="http://schemas.openxmlformats.org/package/2006/relationships"><Relationship Id="rId3" Type="http://schemas.openxmlformats.org/officeDocument/2006/relationships/chart" Target="../charts/chart166.xml"/><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openxmlformats.org/officeDocument/2006/relationships/chart" Target="../charts/chart167.xml"/></Relationships>
</file>

<file path=ppt/slides/_rels/slide141.xml.rels><?xml version="1.0" encoding="UTF-8" standalone="yes"?>
<Relationships xmlns="http://schemas.openxmlformats.org/package/2006/relationships"><Relationship Id="rId3" Type="http://schemas.openxmlformats.org/officeDocument/2006/relationships/chart" Target="../charts/chart168.xml"/><Relationship Id="rId2" Type="http://schemas.openxmlformats.org/officeDocument/2006/relationships/notesSlide" Target="../notesSlides/notesSlide11.xml"/><Relationship Id="rId1" Type="http://schemas.openxmlformats.org/officeDocument/2006/relationships/slideLayout" Target="../slideLayouts/slideLayout5.xml"/><Relationship Id="rId4" Type="http://schemas.openxmlformats.org/officeDocument/2006/relationships/chart" Target="../charts/chart169.xml"/></Relationships>
</file>

<file path=ppt/slides/_rels/slide142.xml.rels><?xml version="1.0" encoding="UTF-8" standalone="yes"?>
<Relationships xmlns="http://schemas.openxmlformats.org/package/2006/relationships"><Relationship Id="rId3" Type="http://schemas.openxmlformats.org/officeDocument/2006/relationships/chart" Target="../charts/chart171.xml"/><Relationship Id="rId2" Type="http://schemas.openxmlformats.org/officeDocument/2006/relationships/chart" Target="../charts/chart170.xml"/><Relationship Id="rId1" Type="http://schemas.openxmlformats.org/officeDocument/2006/relationships/slideLayout" Target="../slideLayouts/slideLayout5.xml"/></Relationships>
</file>

<file path=ppt/slides/_rels/slide143.xml.rels><?xml version="1.0" encoding="UTF-8" standalone="yes"?>
<Relationships xmlns="http://schemas.openxmlformats.org/package/2006/relationships"><Relationship Id="rId2" Type="http://schemas.openxmlformats.org/officeDocument/2006/relationships/chart" Target="../charts/chart172.xml"/><Relationship Id="rId1" Type="http://schemas.openxmlformats.org/officeDocument/2006/relationships/slideLayout" Target="../slideLayouts/slideLayout5.xml"/></Relationships>
</file>

<file path=ppt/slides/_rels/slide14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chart" Target="../charts/chart173.xml"/><Relationship Id="rId1" Type="http://schemas.openxmlformats.org/officeDocument/2006/relationships/slideLayout" Target="../slideLayouts/slideLayout5.xml"/></Relationships>
</file>

<file path=ppt/slides/_rels/slide146.xml.rels><?xml version="1.0" encoding="UTF-8" standalone="yes"?>
<Relationships xmlns="http://schemas.openxmlformats.org/package/2006/relationships"><Relationship Id="rId2" Type="http://schemas.openxmlformats.org/officeDocument/2006/relationships/chart" Target="../charts/chart174.xml"/><Relationship Id="rId1" Type="http://schemas.openxmlformats.org/officeDocument/2006/relationships/slideLayout" Target="../slideLayouts/slideLayout5.xml"/></Relationships>
</file>

<file path=ppt/slides/_rels/slide147.xml.rels><?xml version="1.0" encoding="UTF-8" standalone="yes"?>
<Relationships xmlns="http://schemas.openxmlformats.org/package/2006/relationships"><Relationship Id="rId2" Type="http://schemas.openxmlformats.org/officeDocument/2006/relationships/chart" Target="../charts/chart175.xml"/><Relationship Id="rId1" Type="http://schemas.openxmlformats.org/officeDocument/2006/relationships/slideLayout" Target="../slideLayouts/slideLayout5.xml"/></Relationships>
</file>

<file path=ppt/slides/_rels/slide148.xml.rels><?xml version="1.0" encoding="UTF-8" standalone="yes"?>
<Relationships xmlns="http://schemas.openxmlformats.org/package/2006/relationships"><Relationship Id="rId3" Type="http://schemas.openxmlformats.org/officeDocument/2006/relationships/chart" Target="../charts/chart177.xml"/><Relationship Id="rId2" Type="http://schemas.openxmlformats.org/officeDocument/2006/relationships/chart" Target="../charts/chart176.xml"/><Relationship Id="rId1" Type="http://schemas.openxmlformats.org/officeDocument/2006/relationships/slideLayout" Target="../slideLayouts/slideLayout5.xml"/></Relationships>
</file>

<file path=ppt/slides/_rels/slide149.xml.rels><?xml version="1.0" encoding="UTF-8" standalone="yes"?>
<Relationships xmlns="http://schemas.openxmlformats.org/package/2006/relationships"><Relationship Id="rId2" Type="http://schemas.openxmlformats.org/officeDocument/2006/relationships/chart" Target="../charts/chart178.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chart" Target="../charts/chart14.xml"/><Relationship Id="rId2" Type="http://schemas.openxmlformats.org/officeDocument/2006/relationships/chart" Target="../charts/chart13.xml"/><Relationship Id="rId1" Type="http://schemas.openxmlformats.org/officeDocument/2006/relationships/slideLayout" Target="../slideLayouts/slideLayout5.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chart" Target="../charts/chart179.xml"/><Relationship Id="rId1" Type="http://schemas.openxmlformats.org/officeDocument/2006/relationships/slideLayout" Target="../slideLayouts/slideLayout5.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4.xml.rels><?xml version="1.0" encoding="UTF-8" standalone="yes"?>
<Relationships xmlns="http://schemas.openxmlformats.org/package/2006/relationships"><Relationship Id="rId3" Type="http://schemas.openxmlformats.org/officeDocument/2006/relationships/chart" Target="../charts/chart181.xml"/><Relationship Id="rId2" Type="http://schemas.openxmlformats.org/officeDocument/2006/relationships/chart" Target="../charts/chart180.xml"/><Relationship Id="rId1" Type="http://schemas.openxmlformats.org/officeDocument/2006/relationships/slideLayout" Target="../slideLayouts/slideLayout5.xml"/></Relationships>
</file>

<file path=ppt/slides/_rels/slide155.xml.rels><?xml version="1.0" encoding="UTF-8" standalone="yes"?>
<Relationships xmlns="http://schemas.openxmlformats.org/package/2006/relationships"><Relationship Id="rId3" Type="http://schemas.openxmlformats.org/officeDocument/2006/relationships/chart" Target="../charts/chart183.xml"/><Relationship Id="rId2" Type="http://schemas.openxmlformats.org/officeDocument/2006/relationships/chart" Target="../charts/chart182.xml"/><Relationship Id="rId1" Type="http://schemas.openxmlformats.org/officeDocument/2006/relationships/slideLayout" Target="../slideLayouts/slideLayout5.xml"/></Relationships>
</file>

<file path=ppt/slides/_rels/slide156.xml.rels><?xml version="1.0" encoding="UTF-8" standalone="yes"?>
<Relationships xmlns="http://schemas.openxmlformats.org/package/2006/relationships"><Relationship Id="rId2" Type="http://schemas.openxmlformats.org/officeDocument/2006/relationships/chart" Target="../charts/chart184.xml"/><Relationship Id="rId1" Type="http://schemas.openxmlformats.org/officeDocument/2006/relationships/slideLayout" Target="../slideLayouts/slideLayout5.xml"/></Relationships>
</file>

<file path=ppt/slides/_rels/slide15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chart" Target="../charts/chart185.xml"/><Relationship Id="rId1" Type="http://schemas.openxmlformats.org/officeDocument/2006/relationships/slideLayout" Target="../slideLayouts/slideLayout5.xml"/></Relationships>
</file>

<file path=ppt/slides/_rels/slide159.xml.rels><?xml version="1.0" encoding="UTF-8" standalone="yes"?>
<Relationships xmlns="http://schemas.openxmlformats.org/package/2006/relationships"><Relationship Id="rId2" Type="http://schemas.openxmlformats.org/officeDocument/2006/relationships/chart" Target="../charts/chart186.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chart" Target="../charts/chart15.xml"/><Relationship Id="rId1" Type="http://schemas.openxmlformats.org/officeDocument/2006/relationships/slideLayout" Target="../slideLayouts/slideLayout5.xml"/></Relationships>
</file>

<file path=ppt/slides/_rels/slide160.xml.rels><?xml version="1.0" encoding="UTF-8" standalone="yes"?>
<Relationships xmlns="http://schemas.openxmlformats.org/package/2006/relationships"><Relationship Id="rId3" Type="http://schemas.openxmlformats.org/officeDocument/2006/relationships/chart" Target="../charts/chart188.xml"/><Relationship Id="rId2" Type="http://schemas.openxmlformats.org/officeDocument/2006/relationships/chart" Target="../charts/chart187.xml"/><Relationship Id="rId1" Type="http://schemas.openxmlformats.org/officeDocument/2006/relationships/slideLayout" Target="../slideLayouts/slideLayout5.xml"/></Relationships>
</file>

<file path=ppt/slides/_rels/slide161.xml.rels><?xml version="1.0" encoding="UTF-8" standalone="yes"?>
<Relationships xmlns="http://schemas.openxmlformats.org/package/2006/relationships"><Relationship Id="rId3" Type="http://schemas.openxmlformats.org/officeDocument/2006/relationships/chart" Target="../charts/chart190.xml"/><Relationship Id="rId2" Type="http://schemas.openxmlformats.org/officeDocument/2006/relationships/chart" Target="../charts/chart189.xml"/><Relationship Id="rId1" Type="http://schemas.openxmlformats.org/officeDocument/2006/relationships/slideLayout" Target="../slideLayouts/slideLayout5.xml"/></Relationships>
</file>

<file path=ppt/slides/_rels/slide16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chart" Target="../charts/chart191.xml"/><Relationship Id="rId1" Type="http://schemas.openxmlformats.org/officeDocument/2006/relationships/slideLayout" Target="../slideLayouts/slideLayout5.xml"/></Relationships>
</file>

<file path=ppt/slides/_rels/slide164.xml.rels><?xml version="1.0" encoding="UTF-8" standalone="yes"?>
<Relationships xmlns="http://schemas.openxmlformats.org/package/2006/relationships"><Relationship Id="rId3" Type="http://schemas.openxmlformats.org/officeDocument/2006/relationships/chart" Target="../charts/chart193.xml"/><Relationship Id="rId2" Type="http://schemas.openxmlformats.org/officeDocument/2006/relationships/chart" Target="../charts/chart192.xml"/><Relationship Id="rId1" Type="http://schemas.openxmlformats.org/officeDocument/2006/relationships/slideLayout" Target="../slideLayouts/slideLayout5.xml"/></Relationships>
</file>

<file path=ppt/slides/_rels/slide165.xml.rels><?xml version="1.0" encoding="UTF-8" standalone="yes"?>
<Relationships xmlns="http://schemas.openxmlformats.org/package/2006/relationships"><Relationship Id="rId2" Type="http://schemas.openxmlformats.org/officeDocument/2006/relationships/chart" Target="../charts/chart194.xml"/><Relationship Id="rId1" Type="http://schemas.openxmlformats.org/officeDocument/2006/relationships/slideLayout" Target="../slideLayouts/slideLayout5.xml"/></Relationships>
</file>

<file path=ppt/slides/_rels/slide166.xml.rels><?xml version="1.0" encoding="UTF-8" standalone="yes"?>
<Relationships xmlns="http://schemas.openxmlformats.org/package/2006/relationships"><Relationship Id="rId3" Type="http://schemas.openxmlformats.org/officeDocument/2006/relationships/chart" Target="../charts/chart196.xml"/><Relationship Id="rId2" Type="http://schemas.openxmlformats.org/officeDocument/2006/relationships/chart" Target="../charts/chart195.xml"/><Relationship Id="rId1" Type="http://schemas.openxmlformats.org/officeDocument/2006/relationships/slideLayout" Target="../slideLayouts/slideLayout5.xml"/></Relationships>
</file>

<file path=ppt/slides/_rels/slide167.xml.rels><?xml version="1.0" encoding="UTF-8" standalone="yes"?>
<Relationships xmlns="http://schemas.openxmlformats.org/package/2006/relationships"><Relationship Id="rId2" Type="http://schemas.openxmlformats.org/officeDocument/2006/relationships/chart" Target="../charts/chart197.xml"/><Relationship Id="rId1" Type="http://schemas.openxmlformats.org/officeDocument/2006/relationships/slideLayout" Target="../slideLayouts/slideLayout5.xml"/></Relationships>
</file>

<file path=ppt/slides/_rels/slide168.xml.rels><?xml version="1.0" encoding="UTF-8" standalone="yes"?>
<Relationships xmlns="http://schemas.openxmlformats.org/package/2006/relationships"><Relationship Id="rId2" Type="http://schemas.openxmlformats.org/officeDocument/2006/relationships/chart" Target="../charts/chart198.xml"/><Relationship Id="rId1" Type="http://schemas.openxmlformats.org/officeDocument/2006/relationships/slideLayout" Target="../slideLayouts/slideLayout5.xml"/></Relationships>
</file>

<file path=ppt/slides/_rels/slide169.xml.rels><?xml version="1.0" encoding="UTF-8" standalone="yes"?>
<Relationships xmlns="http://schemas.openxmlformats.org/package/2006/relationships"><Relationship Id="rId3" Type="http://schemas.openxmlformats.org/officeDocument/2006/relationships/chart" Target="../charts/chart200.xml"/><Relationship Id="rId2" Type="http://schemas.openxmlformats.org/officeDocument/2006/relationships/chart" Target="../charts/chart199.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chart" Target="../charts/chart16.xml"/><Relationship Id="rId1" Type="http://schemas.openxmlformats.org/officeDocument/2006/relationships/slideLayout" Target="../slideLayouts/slideLayout5.xml"/></Relationships>
</file>

<file path=ppt/slides/_rels/slide170.xml.rels><?xml version="1.0" encoding="UTF-8" standalone="yes"?>
<Relationships xmlns="http://schemas.openxmlformats.org/package/2006/relationships"><Relationship Id="rId2" Type="http://schemas.openxmlformats.org/officeDocument/2006/relationships/chart" Target="../charts/chart201.xml"/><Relationship Id="rId1" Type="http://schemas.openxmlformats.org/officeDocument/2006/relationships/slideLayout" Target="../slideLayouts/slideLayout5.xml"/></Relationships>
</file>

<file path=ppt/slides/_rels/slide17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3" Type="http://schemas.openxmlformats.org/officeDocument/2006/relationships/chart" Target="../charts/chart202.xml"/><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73.xml.rels><?xml version="1.0" encoding="UTF-8" standalone="yes"?>
<Relationships xmlns="http://schemas.openxmlformats.org/package/2006/relationships"><Relationship Id="rId2" Type="http://schemas.openxmlformats.org/officeDocument/2006/relationships/chart" Target="../charts/chart203.xml"/><Relationship Id="rId1" Type="http://schemas.openxmlformats.org/officeDocument/2006/relationships/slideLayout" Target="../slideLayouts/slideLayout5.xml"/></Relationships>
</file>

<file path=ppt/slides/_rels/slide174.xml.rels><?xml version="1.0" encoding="UTF-8" standalone="yes"?>
<Relationships xmlns="http://schemas.openxmlformats.org/package/2006/relationships"><Relationship Id="rId2" Type="http://schemas.openxmlformats.org/officeDocument/2006/relationships/chart" Target="../charts/chart204.xml"/><Relationship Id="rId1" Type="http://schemas.openxmlformats.org/officeDocument/2006/relationships/slideLayout" Target="../slideLayouts/slideLayout5.xml"/></Relationships>
</file>

<file path=ppt/slides/_rels/slide175.xml.rels><?xml version="1.0" encoding="UTF-8" standalone="yes"?>
<Relationships xmlns="http://schemas.openxmlformats.org/package/2006/relationships"><Relationship Id="rId2" Type="http://schemas.openxmlformats.org/officeDocument/2006/relationships/chart" Target="../charts/chart205.xml"/><Relationship Id="rId1" Type="http://schemas.openxmlformats.org/officeDocument/2006/relationships/slideLayout" Target="../slideLayouts/slideLayout5.xml"/></Relationships>
</file>

<file path=ppt/slides/_rels/slide176.xml.rels><?xml version="1.0" encoding="UTF-8" standalone="yes"?>
<Relationships xmlns="http://schemas.openxmlformats.org/package/2006/relationships"><Relationship Id="rId3" Type="http://schemas.openxmlformats.org/officeDocument/2006/relationships/chart" Target="../charts/chart207.xml"/><Relationship Id="rId2" Type="http://schemas.openxmlformats.org/officeDocument/2006/relationships/chart" Target="../charts/chart206.xml"/><Relationship Id="rId1" Type="http://schemas.openxmlformats.org/officeDocument/2006/relationships/slideLayout" Target="../slideLayouts/slideLayout5.xml"/></Relationships>
</file>

<file path=ppt/slides/_rels/slide177.xml.rels><?xml version="1.0" encoding="UTF-8" standalone="yes"?>
<Relationships xmlns="http://schemas.openxmlformats.org/package/2006/relationships"><Relationship Id="rId3" Type="http://schemas.openxmlformats.org/officeDocument/2006/relationships/chart" Target="../charts/chart209.xml"/><Relationship Id="rId2" Type="http://schemas.openxmlformats.org/officeDocument/2006/relationships/chart" Target="../charts/chart208.xml"/><Relationship Id="rId1" Type="http://schemas.openxmlformats.org/officeDocument/2006/relationships/slideLayout" Target="../slideLayouts/slideLayout5.xml"/></Relationships>
</file>

<file path=ppt/slides/_rels/slide178.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3" Type="http://schemas.openxmlformats.org/officeDocument/2006/relationships/chart" Target="../charts/chart211.xml"/><Relationship Id="rId2" Type="http://schemas.openxmlformats.org/officeDocument/2006/relationships/chart" Target="../charts/chart210.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chart" Target="../charts/chart17.xml"/><Relationship Id="rId1" Type="http://schemas.openxmlformats.org/officeDocument/2006/relationships/slideLayout" Target="../slideLayouts/slideLayout5.xml"/></Relationships>
</file>

<file path=ppt/slides/_rels/slide180.xml.rels><?xml version="1.0" encoding="UTF-8" standalone="yes"?>
<Relationships xmlns="http://schemas.openxmlformats.org/package/2006/relationships"><Relationship Id="rId3" Type="http://schemas.openxmlformats.org/officeDocument/2006/relationships/chart" Target="../charts/chart213.xml"/><Relationship Id="rId2" Type="http://schemas.openxmlformats.org/officeDocument/2006/relationships/chart" Target="../charts/chart212.xml"/><Relationship Id="rId1" Type="http://schemas.openxmlformats.org/officeDocument/2006/relationships/slideLayout" Target="../slideLayouts/slideLayout5.xml"/></Relationships>
</file>

<file path=ppt/slides/_rels/slide181.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3" Type="http://schemas.openxmlformats.org/officeDocument/2006/relationships/chart" Target="../charts/chart215.xml"/><Relationship Id="rId2" Type="http://schemas.openxmlformats.org/officeDocument/2006/relationships/chart" Target="../charts/chart214.xml"/><Relationship Id="rId1" Type="http://schemas.openxmlformats.org/officeDocument/2006/relationships/slideLayout" Target="../slideLayouts/slideLayout5.xml"/></Relationships>
</file>

<file path=ppt/slides/_rels/slide183.xml.rels><?xml version="1.0" encoding="UTF-8" standalone="yes"?>
<Relationships xmlns="http://schemas.openxmlformats.org/package/2006/relationships"><Relationship Id="rId3" Type="http://schemas.openxmlformats.org/officeDocument/2006/relationships/chart" Target="../charts/chart217.xml"/><Relationship Id="rId2" Type="http://schemas.openxmlformats.org/officeDocument/2006/relationships/chart" Target="../charts/chart216.xml"/><Relationship Id="rId1" Type="http://schemas.openxmlformats.org/officeDocument/2006/relationships/slideLayout" Target="../slideLayouts/slideLayout5.xml"/></Relationships>
</file>

<file path=ppt/slides/_rels/slide184.xml.rels><?xml version="1.0" encoding="UTF-8" standalone="yes"?>
<Relationships xmlns="http://schemas.openxmlformats.org/package/2006/relationships"><Relationship Id="rId3" Type="http://schemas.openxmlformats.org/officeDocument/2006/relationships/chart" Target="../charts/chart219.xml"/><Relationship Id="rId2" Type="http://schemas.openxmlformats.org/officeDocument/2006/relationships/chart" Target="../charts/chart218.xml"/><Relationship Id="rId1" Type="http://schemas.openxmlformats.org/officeDocument/2006/relationships/slideLayout" Target="../slideLayouts/slideLayout5.xml"/></Relationships>
</file>

<file path=ppt/slides/_rels/slide185.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3" Type="http://schemas.openxmlformats.org/officeDocument/2006/relationships/chart" Target="../charts/chart221.xml"/><Relationship Id="rId2" Type="http://schemas.openxmlformats.org/officeDocument/2006/relationships/chart" Target="../charts/chart220.xml"/><Relationship Id="rId1" Type="http://schemas.openxmlformats.org/officeDocument/2006/relationships/slideLayout" Target="../slideLayouts/slideLayout5.xml"/></Relationships>
</file>

<file path=ppt/slides/_rels/slide187.xml.rels><?xml version="1.0" encoding="UTF-8" standalone="yes"?>
<Relationships xmlns="http://schemas.openxmlformats.org/package/2006/relationships"><Relationship Id="rId3" Type="http://schemas.openxmlformats.org/officeDocument/2006/relationships/chart" Target="../charts/chart223.xml"/><Relationship Id="rId2" Type="http://schemas.openxmlformats.org/officeDocument/2006/relationships/chart" Target="../charts/chart222.xml"/><Relationship Id="rId1" Type="http://schemas.openxmlformats.org/officeDocument/2006/relationships/slideLayout" Target="../slideLayouts/slideLayout5.xml"/></Relationships>
</file>

<file path=ppt/slides/_rels/slide188.xml.rels><?xml version="1.0" encoding="UTF-8" standalone="yes"?>
<Relationships xmlns="http://schemas.openxmlformats.org/package/2006/relationships"><Relationship Id="rId3" Type="http://schemas.openxmlformats.org/officeDocument/2006/relationships/chart" Target="../charts/chart225.xml"/><Relationship Id="rId2" Type="http://schemas.openxmlformats.org/officeDocument/2006/relationships/chart" Target="../charts/chart224.xml"/><Relationship Id="rId1" Type="http://schemas.openxmlformats.org/officeDocument/2006/relationships/slideLayout" Target="../slideLayouts/slideLayout5.xml"/></Relationships>
</file>

<file path=ppt/slides/_rels/slide18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chart" Target="../charts/chart19.xml"/><Relationship Id="rId2" Type="http://schemas.openxmlformats.org/officeDocument/2006/relationships/chart" Target="../charts/chart18.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chart" Target="../charts/chart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chart" Target="../charts/chart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chart" Target="../charts/chart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chart" Target="../charts/chart2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chart" Target="../charts/chart2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chart" Target="../charts/chart2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chart" Target="../charts/chart27.xml"/><Relationship Id="rId2" Type="http://schemas.openxmlformats.org/officeDocument/2006/relationships/chart" Target="../charts/chart26.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chart" Target="../charts/chart28.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chart" Target="../charts/chart29.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chart" Target="../charts/chart30.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chart" Target="../charts/chart32.xml"/><Relationship Id="rId2" Type="http://schemas.openxmlformats.org/officeDocument/2006/relationships/chart" Target="../charts/chart31.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chart" Target="../charts/chart33.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chart" Target="../charts/chart34.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chart" Target="../charts/chart35.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chart" Target="../charts/chart36.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chart" Target="../charts/chart37.xml"/><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chart" Target="../charts/chart3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chart" Target="../charts/chart39.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chart" Target="../charts/chart41.xml"/><Relationship Id="rId2" Type="http://schemas.openxmlformats.org/officeDocument/2006/relationships/chart" Target="../charts/chart40.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chart" Target="../charts/chart42.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openxmlformats.org/officeDocument/2006/relationships/chart" Target="../charts/chart44.xml"/><Relationship Id="rId2" Type="http://schemas.openxmlformats.org/officeDocument/2006/relationships/chart" Target="../charts/chart43.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chart" Target="../charts/chart45.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3" Type="http://schemas.openxmlformats.org/officeDocument/2006/relationships/chart" Target="../charts/chart47.xml"/><Relationship Id="rId2" Type="http://schemas.openxmlformats.org/officeDocument/2006/relationships/chart" Target="../charts/chart46.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2" Type="http://schemas.openxmlformats.org/officeDocument/2006/relationships/chart" Target="../charts/chart48.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3" Type="http://schemas.openxmlformats.org/officeDocument/2006/relationships/chart" Target="../charts/chart50.xml"/><Relationship Id="rId2" Type="http://schemas.openxmlformats.org/officeDocument/2006/relationships/chart" Target="../charts/chart49.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chart" Target="../charts/chart51.xml"/><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3" Type="http://schemas.openxmlformats.org/officeDocument/2006/relationships/chart" Target="../charts/chart53.xml"/><Relationship Id="rId2" Type="http://schemas.openxmlformats.org/officeDocument/2006/relationships/chart" Target="../charts/chart52.xml"/><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3" Type="http://schemas.openxmlformats.org/officeDocument/2006/relationships/chart" Target="../charts/chart55.xml"/><Relationship Id="rId2" Type="http://schemas.openxmlformats.org/officeDocument/2006/relationships/chart" Target="../charts/chart54.xml"/><Relationship Id="rId1" Type="http://schemas.openxmlformats.org/officeDocument/2006/relationships/slideLayout" Target="../slideLayouts/slideLayout5.xml"/><Relationship Id="rId5" Type="http://schemas.openxmlformats.org/officeDocument/2006/relationships/chart" Target="../charts/chart57.xml"/><Relationship Id="rId4" Type="http://schemas.openxmlformats.org/officeDocument/2006/relationships/chart" Target="../charts/chart56.xml"/></Relationships>
</file>

<file path=ppt/slides/_rels/slide5.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2" Type="http://schemas.openxmlformats.org/officeDocument/2006/relationships/chart" Target="../charts/chart58.xml"/><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3" Type="http://schemas.openxmlformats.org/officeDocument/2006/relationships/chart" Target="../charts/chart60.xml"/><Relationship Id="rId2" Type="http://schemas.openxmlformats.org/officeDocument/2006/relationships/chart" Target="../charts/chart59.xml"/><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2" Type="http://schemas.openxmlformats.org/officeDocument/2006/relationships/chart" Target="../charts/chart61.xml"/><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chart" Target="../charts/chart62.xml"/><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3" Type="http://schemas.openxmlformats.org/officeDocument/2006/relationships/chart" Target="../charts/chart64.xml"/><Relationship Id="rId2" Type="http://schemas.openxmlformats.org/officeDocument/2006/relationships/chart" Target="../charts/chart63.xml"/><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3" Type="http://schemas.openxmlformats.org/officeDocument/2006/relationships/chart" Target="../charts/chart66.xml"/><Relationship Id="rId2" Type="http://schemas.openxmlformats.org/officeDocument/2006/relationships/chart" Target="../charts/chart65.xml"/><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3" Type="http://schemas.openxmlformats.org/officeDocument/2006/relationships/chart" Target="../charts/chart68.xml"/><Relationship Id="rId2" Type="http://schemas.openxmlformats.org/officeDocument/2006/relationships/chart" Target="../charts/chart67.xml"/><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2" Type="http://schemas.openxmlformats.org/officeDocument/2006/relationships/chart" Target="../charts/chart69.xml"/><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2" Type="http://schemas.openxmlformats.org/officeDocument/2006/relationships/chart" Target="../charts/chart70.xml"/><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3" Type="http://schemas.openxmlformats.org/officeDocument/2006/relationships/chart" Target="../charts/chart72.xml"/><Relationship Id="rId2" Type="http://schemas.openxmlformats.org/officeDocument/2006/relationships/chart" Target="../charts/chart71.xml"/><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3" Type="http://schemas.openxmlformats.org/officeDocument/2006/relationships/chart" Target="../charts/chart74.xml"/><Relationship Id="rId2" Type="http://schemas.openxmlformats.org/officeDocument/2006/relationships/chart" Target="../charts/chart73.xml"/><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3" Type="http://schemas.openxmlformats.org/officeDocument/2006/relationships/chart" Target="../charts/chart76.xml"/><Relationship Id="rId2" Type="http://schemas.openxmlformats.org/officeDocument/2006/relationships/chart" Target="../charts/chart75.xml"/><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3" Type="http://schemas.openxmlformats.org/officeDocument/2006/relationships/chart" Target="../charts/chart78.xml"/><Relationship Id="rId2" Type="http://schemas.openxmlformats.org/officeDocument/2006/relationships/chart" Target="../charts/chart77.xml"/><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2" Type="http://schemas.openxmlformats.org/officeDocument/2006/relationships/chart" Target="../charts/chart79.xml"/><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3" Type="http://schemas.openxmlformats.org/officeDocument/2006/relationships/chart" Target="../charts/chart80.xml"/><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3" Type="http://schemas.openxmlformats.org/officeDocument/2006/relationships/chart" Target="../charts/chart82.xml"/><Relationship Id="rId2" Type="http://schemas.openxmlformats.org/officeDocument/2006/relationships/chart" Target="../charts/chart81.xml"/><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2" Type="http://schemas.openxmlformats.org/officeDocument/2006/relationships/chart" Target="../charts/chart83.xml"/><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2" Type="http://schemas.openxmlformats.org/officeDocument/2006/relationships/chart" Target="../charts/chart84.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3" Type="http://schemas.openxmlformats.org/officeDocument/2006/relationships/chart" Target="../charts/chart86.xml"/><Relationship Id="rId2" Type="http://schemas.openxmlformats.org/officeDocument/2006/relationships/chart" Target="../charts/chart85.xml"/><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2" Type="http://schemas.openxmlformats.org/officeDocument/2006/relationships/chart" Target="../charts/chart87.xml"/><Relationship Id="rId1" Type="http://schemas.openxmlformats.org/officeDocument/2006/relationships/slideLayout" Target="../slideLayouts/slideLayout5.xml"/></Relationships>
</file>

<file path=ppt/slides/_rels/slide72.xml.rels><?xml version="1.0" encoding="UTF-8" standalone="yes"?>
<Relationships xmlns="http://schemas.openxmlformats.org/package/2006/relationships"><Relationship Id="rId3" Type="http://schemas.openxmlformats.org/officeDocument/2006/relationships/chart" Target="../charts/chart89.xml"/><Relationship Id="rId2" Type="http://schemas.openxmlformats.org/officeDocument/2006/relationships/chart" Target="../charts/chart88.xml"/><Relationship Id="rId1" Type="http://schemas.openxmlformats.org/officeDocument/2006/relationships/slideLayout" Target="../slideLayouts/slideLayout5.xml"/></Relationships>
</file>

<file path=ppt/slides/_rels/slide73.xml.rels><?xml version="1.0" encoding="UTF-8" standalone="yes"?>
<Relationships xmlns="http://schemas.openxmlformats.org/package/2006/relationships"><Relationship Id="rId2" Type="http://schemas.openxmlformats.org/officeDocument/2006/relationships/chart" Target="../charts/chart90.xml"/><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2" Type="http://schemas.openxmlformats.org/officeDocument/2006/relationships/chart" Target="../charts/chart91.xml"/><Relationship Id="rId1" Type="http://schemas.openxmlformats.org/officeDocument/2006/relationships/slideLayout" Target="../slideLayouts/slideLayout5.xml"/></Relationships>
</file>

<file path=ppt/slides/_rels/slide75.xml.rels><?xml version="1.0" encoding="UTF-8" standalone="yes"?>
<Relationships xmlns="http://schemas.openxmlformats.org/package/2006/relationships"><Relationship Id="rId2" Type="http://schemas.openxmlformats.org/officeDocument/2006/relationships/chart" Target="../charts/chart92.xml"/><Relationship Id="rId1" Type="http://schemas.openxmlformats.org/officeDocument/2006/relationships/slideLayout" Target="../slideLayouts/slideLayout5.xml"/></Relationships>
</file>

<file path=ppt/slides/_rels/slide7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chart" Target="../charts/chart93.xml"/><Relationship Id="rId1" Type="http://schemas.openxmlformats.org/officeDocument/2006/relationships/slideLayout" Target="../slideLayouts/slideLayout5.xml"/></Relationships>
</file>

<file path=ppt/slides/_rels/slide78.xml.rels><?xml version="1.0" encoding="UTF-8" standalone="yes"?>
<Relationships xmlns="http://schemas.openxmlformats.org/package/2006/relationships"><Relationship Id="rId3" Type="http://schemas.openxmlformats.org/officeDocument/2006/relationships/chart" Target="../charts/chart95.xml"/><Relationship Id="rId2" Type="http://schemas.openxmlformats.org/officeDocument/2006/relationships/chart" Target="../charts/chart94.xml"/><Relationship Id="rId1" Type="http://schemas.openxmlformats.org/officeDocument/2006/relationships/slideLayout" Target="../slideLayouts/slideLayout5.xml"/></Relationships>
</file>

<file path=ppt/slides/_rels/slide79.xml.rels><?xml version="1.0" encoding="UTF-8" standalone="yes"?>
<Relationships xmlns="http://schemas.openxmlformats.org/package/2006/relationships"><Relationship Id="rId3" Type="http://schemas.openxmlformats.org/officeDocument/2006/relationships/chart" Target="../charts/chart97.xml"/><Relationship Id="rId2" Type="http://schemas.openxmlformats.org/officeDocument/2006/relationships/chart" Target="../charts/chart96.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5.xml"/></Relationships>
</file>

<file path=ppt/slides/_rels/slide8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chart" Target="../charts/chart98.xml"/><Relationship Id="rId1" Type="http://schemas.openxmlformats.org/officeDocument/2006/relationships/slideLayout" Target="../slideLayouts/slideLayout5.xml"/></Relationships>
</file>

<file path=ppt/slides/_rels/slide82.xml.rels><?xml version="1.0" encoding="UTF-8" standalone="yes"?>
<Relationships xmlns="http://schemas.openxmlformats.org/package/2006/relationships"><Relationship Id="rId2" Type="http://schemas.openxmlformats.org/officeDocument/2006/relationships/chart" Target="../charts/chart99.xml"/><Relationship Id="rId1" Type="http://schemas.openxmlformats.org/officeDocument/2006/relationships/slideLayout" Target="../slideLayouts/slideLayout5.xml"/></Relationships>
</file>

<file path=ppt/slides/_rels/slide83.xml.rels><?xml version="1.0" encoding="UTF-8" standalone="yes"?>
<Relationships xmlns="http://schemas.openxmlformats.org/package/2006/relationships"><Relationship Id="rId2" Type="http://schemas.openxmlformats.org/officeDocument/2006/relationships/chart" Target="../charts/chart100.xml"/><Relationship Id="rId1" Type="http://schemas.openxmlformats.org/officeDocument/2006/relationships/slideLayout" Target="../slideLayouts/slideLayout5.xml"/></Relationships>
</file>

<file path=ppt/slides/_rels/slide8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chart" Target="../charts/chart101.xml"/><Relationship Id="rId1" Type="http://schemas.openxmlformats.org/officeDocument/2006/relationships/slideLayout" Target="../slideLayouts/slideLayout5.xml"/></Relationships>
</file>

<file path=ppt/slides/_rels/slide86.xml.rels><?xml version="1.0" encoding="UTF-8" standalone="yes"?>
<Relationships xmlns="http://schemas.openxmlformats.org/package/2006/relationships"><Relationship Id="rId3" Type="http://schemas.openxmlformats.org/officeDocument/2006/relationships/chart" Target="../charts/chart103.xml"/><Relationship Id="rId2" Type="http://schemas.openxmlformats.org/officeDocument/2006/relationships/chart" Target="../charts/chart102.xml"/><Relationship Id="rId1" Type="http://schemas.openxmlformats.org/officeDocument/2006/relationships/slideLayout" Target="../slideLayouts/slideLayout5.xml"/></Relationships>
</file>

<file path=ppt/slides/_rels/slide87.xml.rels><?xml version="1.0" encoding="UTF-8" standalone="yes"?>
<Relationships xmlns="http://schemas.openxmlformats.org/package/2006/relationships"><Relationship Id="rId3" Type="http://schemas.openxmlformats.org/officeDocument/2006/relationships/chart" Target="../charts/chart105.xml"/><Relationship Id="rId2" Type="http://schemas.openxmlformats.org/officeDocument/2006/relationships/chart" Target="../charts/chart104.xml"/><Relationship Id="rId1" Type="http://schemas.openxmlformats.org/officeDocument/2006/relationships/slideLayout" Target="../slideLayouts/slideLayout5.xml"/></Relationships>
</file>

<file path=ppt/slides/_rels/slide88.xml.rels><?xml version="1.0" encoding="UTF-8" standalone="yes"?>
<Relationships xmlns="http://schemas.openxmlformats.org/package/2006/relationships"><Relationship Id="rId2" Type="http://schemas.openxmlformats.org/officeDocument/2006/relationships/chart" Target="../charts/chart106.xml"/><Relationship Id="rId1" Type="http://schemas.openxmlformats.org/officeDocument/2006/relationships/slideLayout" Target="../slideLayouts/slideLayout5.xml"/></Relationships>
</file>

<file path=ppt/slides/_rels/slide89.xml.rels><?xml version="1.0" encoding="UTF-8" standalone="yes"?>
<Relationships xmlns="http://schemas.openxmlformats.org/package/2006/relationships"><Relationship Id="rId2" Type="http://schemas.openxmlformats.org/officeDocument/2006/relationships/chart" Target="../charts/chart107.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3.xml"/><Relationship Id="rId1" Type="http://schemas.openxmlformats.org/officeDocument/2006/relationships/slideLayout" Target="../slideLayouts/slideLayout5.xml"/><Relationship Id="rId4" Type="http://schemas.openxmlformats.org/officeDocument/2006/relationships/chart" Target="../charts/chart6.xml"/></Relationships>
</file>

<file path=ppt/slides/_rels/slide90.xml.rels><?xml version="1.0" encoding="UTF-8" standalone="yes"?>
<Relationships xmlns="http://schemas.openxmlformats.org/package/2006/relationships"><Relationship Id="rId2" Type="http://schemas.openxmlformats.org/officeDocument/2006/relationships/chart" Target="../charts/chart108.xml"/><Relationship Id="rId1" Type="http://schemas.openxmlformats.org/officeDocument/2006/relationships/slideLayout" Target="../slideLayouts/slideLayout5.xml"/></Relationships>
</file>

<file path=ppt/slides/_rels/slide91.xml.rels><?xml version="1.0" encoding="UTF-8" standalone="yes"?>
<Relationships xmlns="http://schemas.openxmlformats.org/package/2006/relationships"><Relationship Id="rId2" Type="http://schemas.openxmlformats.org/officeDocument/2006/relationships/chart" Target="../charts/chart109.xml"/><Relationship Id="rId1" Type="http://schemas.openxmlformats.org/officeDocument/2006/relationships/slideLayout" Target="../slideLayouts/slideLayout5.xml"/></Relationships>
</file>

<file path=ppt/slides/_rels/slide9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chart" Target="../charts/chart110.xml"/><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94.xml.rels><?xml version="1.0" encoding="UTF-8" standalone="yes"?>
<Relationships xmlns="http://schemas.openxmlformats.org/package/2006/relationships"><Relationship Id="rId3" Type="http://schemas.openxmlformats.org/officeDocument/2006/relationships/chart" Target="../charts/chart111.xml"/><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5.xml.rels><?xml version="1.0" encoding="UTF-8" standalone="yes"?>
<Relationships xmlns="http://schemas.openxmlformats.org/package/2006/relationships"><Relationship Id="rId2" Type="http://schemas.openxmlformats.org/officeDocument/2006/relationships/chart" Target="../charts/chart112.xml"/><Relationship Id="rId1" Type="http://schemas.openxmlformats.org/officeDocument/2006/relationships/slideLayout" Target="../slideLayouts/slideLayout5.xml"/></Relationships>
</file>

<file path=ppt/slides/_rels/slide96.xml.rels><?xml version="1.0" encoding="UTF-8" standalone="yes"?>
<Relationships xmlns="http://schemas.openxmlformats.org/package/2006/relationships"><Relationship Id="rId3" Type="http://schemas.openxmlformats.org/officeDocument/2006/relationships/chart" Target="../charts/chart113.xml"/><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openxmlformats.org/officeDocument/2006/relationships/chart" Target="../charts/chart114.xml"/></Relationships>
</file>

<file path=ppt/slides/_rels/slide97.xml.rels><?xml version="1.0" encoding="UTF-8" standalone="yes"?>
<Relationships xmlns="http://schemas.openxmlformats.org/package/2006/relationships"><Relationship Id="rId2" Type="http://schemas.openxmlformats.org/officeDocument/2006/relationships/chart" Target="../charts/chart115.xml"/><Relationship Id="rId1" Type="http://schemas.openxmlformats.org/officeDocument/2006/relationships/slideLayout" Target="../slideLayouts/slideLayout5.xml"/></Relationships>
</file>

<file path=ppt/slides/_rels/slide98.xml.rels><?xml version="1.0" encoding="UTF-8" standalone="yes"?>
<Relationships xmlns="http://schemas.openxmlformats.org/package/2006/relationships"><Relationship Id="rId2" Type="http://schemas.openxmlformats.org/officeDocument/2006/relationships/chart" Target="../charts/chart116.xml"/><Relationship Id="rId1" Type="http://schemas.openxmlformats.org/officeDocument/2006/relationships/slideLayout" Target="../slideLayouts/slideLayout5.xml"/></Relationships>
</file>

<file path=ppt/slides/_rels/slide99.xml.rels><?xml version="1.0" encoding="UTF-8" standalone="yes"?>
<Relationships xmlns="http://schemas.openxmlformats.org/package/2006/relationships"><Relationship Id="rId3" Type="http://schemas.openxmlformats.org/officeDocument/2006/relationships/chart" Target="../charts/chart118.xml"/><Relationship Id="rId2" Type="http://schemas.openxmlformats.org/officeDocument/2006/relationships/chart" Target="../charts/chart117.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asellaDiTesto 5"/>
          <p:cNvSpPr txBox="1"/>
          <p:nvPr/>
        </p:nvSpPr>
        <p:spPr>
          <a:xfrm>
            <a:off x="1177519" y="5741372"/>
            <a:ext cx="1697183" cy="307777"/>
          </a:xfrm>
          <a:prstGeom prst="rect">
            <a:avLst/>
          </a:prstGeom>
          <a:noFill/>
        </p:spPr>
        <p:txBody>
          <a:bodyPr wrap="square" rtlCol="0">
            <a:spAutoFit/>
          </a:bodyPr>
          <a:lstStyle/>
          <a:p>
            <a:r>
              <a:rPr lang="it-IT" sz="1400" dirty="0">
                <a:solidFill>
                  <a:srgbClr val="CA5817"/>
                </a:solidFill>
              </a:rPr>
              <a:t>Dicembre 2022</a:t>
            </a:r>
          </a:p>
        </p:txBody>
      </p:sp>
    </p:spTree>
    <p:extLst>
      <p:ext uri="{BB962C8B-B14F-4D97-AF65-F5344CB8AC3E}">
        <p14:creationId xmlns:p14="http://schemas.microsoft.com/office/powerpoint/2010/main" val="6321686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p:txBody>
          <a:bodyPr/>
          <a:lstStyle/>
          <a:p>
            <a:r>
              <a:rPr lang="it-IT" dirty="0">
                <a:solidFill>
                  <a:srgbClr val="CA5817"/>
                </a:solidFill>
                <a:ea typeface="ヒラギノ角ゴ Pro W3" charset="-128"/>
                <a:cs typeface="Calibri"/>
              </a:rPr>
              <a:t>Interventismo militare</a:t>
            </a:r>
            <a:r>
              <a:rPr lang="it-IT" dirty="0">
                <a:solidFill>
                  <a:srgbClr val="CB5818"/>
                </a:solidFill>
                <a:ea typeface="ヒラギノ角ゴ Pro W3" charset="-128"/>
                <a:cs typeface="Calibri"/>
              </a:rPr>
              <a:t>: i temi</a:t>
            </a:r>
            <a:endParaRPr lang="it-IT" sz="2800" dirty="0">
              <a:solidFill>
                <a:srgbClr val="CA5817"/>
              </a:solidFill>
              <a:latin typeface="Calibri"/>
              <a:cs typeface="Calibri"/>
            </a:endParaRPr>
          </a:p>
        </p:txBody>
      </p:sp>
      <p:sp>
        <p:nvSpPr>
          <p:cNvPr id="4" name="Rectangle 92"/>
          <p:cNvSpPr>
            <a:spLocks noChangeArrowheads="1"/>
          </p:cNvSpPr>
          <p:nvPr/>
        </p:nvSpPr>
        <p:spPr bwMode="auto">
          <a:xfrm>
            <a:off x="578159" y="1086502"/>
            <a:ext cx="8776984" cy="307777"/>
          </a:xfrm>
          <a:prstGeom prst="rect">
            <a:avLst/>
          </a:prstGeom>
          <a:noFill/>
          <a:ln w="9525">
            <a:noFill/>
            <a:miter lim="800000"/>
            <a:headEnd/>
            <a:tailEnd/>
          </a:ln>
        </p:spPr>
        <p:txBody>
          <a:bodyPr wrap="square">
            <a:prstTxWarp prst="textNoShape">
              <a:avLst/>
            </a:prstTxWarp>
            <a:spAutoFit/>
          </a:bodyPr>
          <a:lstStyle/>
          <a:p>
            <a:pPr defTabSz="798513"/>
            <a:r>
              <a:rPr lang="it-IT" sz="1400" b="1" dirty="0">
                <a:solidFill>
                  <a:srgbClr val="CB5818"/>
                </a:solidFill>
                <a:ea typeface="Calibri"/>
                <a:cs typeface="Calibri"/>
              </a:rPr>
              <a:t>Talvolta le guerre sono un male necessario. Lei è… </a:t>
            </a:r>
          </a:p>
        </p:txBody>
      </p:sp>
      <p:sp>
        <p:nvSpPr>
          <p:cNvPr id="15" name="CasellaDiTesto 14"/>
          <p:cNvSpPr txBox="1"/>
          <p:nvPr/>
        </p:nvSpPr>
        <p:spPr>
          <a:xfrm>
            <a:off x="4028783" y="6365435"/>
            <a:ext cx="646030" cy="246221"/>
          </a:xfrm>
          <a:prstGeom prst="rect">
            <a:avLst/>
          </a:prstGeom>
          <a:noFill/>
        </p:spPr>
        <p:txBody>
          <a:bodyPr wrap="none" rtlCol="0">
            <a:spAutoFit/>
          </a:bodyPr>
          <a:lstStyle/>
          <a:p>
            <a:r>
              <a:rPr lang="it-IT" sz="1000" i="1" dirty="0">
                <a:latin typeface="Calibri"/>
                <a:cs typeface="Calibri"/>
              </a:rPr>
              <a:t>Valori %</a:t>
            </a:r>
          </a:p>
        </p:txBody>
      </p:sp>
      <p:sp>
        <p:nvSpPr>
          <p:cNvPr id="6" name="Segnaposto numero diapositiva 5"/>
          <p:cNvSpPr>
            <a:spLocks noGrp="1"/>
          </p:cNvSpPr>
          <p:nvPr>
            <p:ph type="sldNum" sz="quarter" idx="12"/>
          </p:nvPr>
        </p:nvSpPr>
        <p:spPr/>
        <p:txBody>
          <a:bodyPr/>
          <a:lstStyle/>
          <a:p>
            <a:fld id="{CEC07F19-866A-D549-94C6-C4D9AC2AB9CF}" type="slidenum">
              <a:rPr lang="it-IT" smtClean="0"/>
              <a:pPr/>
              <a:t>10</a:t>
            </a:fld>
            <a:endParaRPr lang="it-IT" dirty="0"/>
          </a:p>
        </p:txBody>
      </p:sp>
      <p:graphicFrame>
        <p:nvGraphicFramePr>
          <p:cNvPr id="10" name="Object 2"/>
          <p:cNvGraphicFramePr>
            <a:graphicFrameLocks noChangeAspect="1"/>
          </p:cNvGraphicFramePr>
          <p:nvPr>
            <p:extLst>
              <p:ext uri="{D42A27DB-BD31-4B8C-83A1-F6EECF244321}">
                <p14:modId xmlns:p14="http://schemas.microsoft.com/office/powerpoint/2010/main" val="19127847"/>
              </p:ext>
            </p:extLst>
          </p:nvPr>
        </p:nvGraphicFramePr>
        <p:xfrm>
          <a:off x="529701" y="1482403"/>
          <a:ext cx="8724359" cy="1889369"/>
        </p:xfrm>
        <a:graphic>
          <a:graphicData uri="http://schemas.openxmlformats.org/drawingml/2006/chart">
            <c:chart xmlns:c="http://schemas.openxmlformats.org/drawingml/2006/chart" xmlns:r="http://schemas.openxmlformats.org/officeDocument/2006/relationships" r:id="rId2"/>
          </a:graphicData>
        </a:graphic>
      </p:graphicFrame>
      <p:sp>
        <p:nvSpPr>
          <p:cNvPr id="11" name="CasellaDiTesto 10"/>
          <p:cNvSpPr txBox="1"/>
          <p:nvPr/>
        </p:nvSpPr>
        <p:spPr>
          <a:xfrm>
            <a:off x="578154" y="1482359"/>
            <a:ext cx="8724359" cy="325730"/>
          </a:xfrm>
          <a:prstGeom prst="rect">
            <a:avLst/>
          </a:prstGeom>
          <a:noFill/>
        </p:spPr>
        <p:txBody>
          <a:bodyPr wrap="square" rtlCol="0">
            <a:spAutoFit/>
          </a:bodyPr>
          <a:lstStyle/>
          <a:p>
            <a:pPr lvl="0" algn="ctr">
              <a:lnSpc>
                <a:spcPct val="110000"/>
              </a:lnSpc>
            </a:pPr>
            <a:r>
              <a:rPr lang="it-IT" sz="1400" i="1" dirty="0">
                <a:ea typeface="Calibri"/>
                <a:cs typeface="Calibri"/>
              </a:rPr>
              <a:t>trend temporale:  % di accordo</a:t>
            </a:r>
          </a:p>
        </p:txBody>
      </p:sp>
      <p:sp>
        <p:nvSpPr>
          <p:cNvPr id="13" name="Rettangolo 12"/>
          <p:cNvSpPr/>
          <p:nvPr/>
        </p:nvSpPr>
        <p:spPr>
          <a:xfrm>
            <a:off x="578159" y="1079298"/>
            <a:ext cx="8724360" cy="2455339"/>
          </a:xfrm>
          <a:prstGeom prst="rect">
            <a:avLst/>
          </a:prstGeom>
          <a:noFill/>
          <a:ln>
            <a:solidFill>
              <a:srgbClr val="C2B8B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8" name="CasellaDiTesto 7"/>
          <p:cNvSpPr txBox="1"/>
          <p:nvPr/>
        </p:nvSpPr>
        <p:spPr>
          <a:xfrm>
            <a:off x="10528300" y="5080000"/>
            <a:ext cx="184666" cy="369332"/>
          </a:xfrm>
          <a:prstGeom prst="rect">
            <a:avLst/>
          </a:prstGeom>
          <a:noFill/>
        </p:spPr>
        <p:txBody>
          <a:bodyPr wrap="none" rtlCol="0">
            <a:spAutoFit/>
          </a:bodyPr>
          <a:lstStyle/>
          <a:p>
            <a:endParaRPr lang="it-IT" dirty="0"/>
          </a:p>
        </p:txBody>
      </p:sp>
      <p:sp>
        <p:nvSpPr>
          <p:cNvPr id="5" name="Rectangle 92">
            <a:extLst>
              <a:ext uri="{FF2B5EF4-FFF2-40B4-BE49-F238E27FC236}">
                <a16:creationId xmlns:a16="http://schemas.microsoft.com/office/drawing/2014/main" id="{54DC33B7-C67F-3475-E3C3-352FC10FE3A5}"/>
              </a:ext>
            </a:extLst>
          </p:cNvPr>
          <p:cNvSpPr>
            <a:spLocks noChangeArrowheads="1"/>
          </p:cNvSpPr>
          <p:nvPr/>
        </p:nvSpPr>
        <p:spPr bwMode="auto">
          <a:xfrm>
            <a:off x="545737" y="3888395"/>
            <a:ext cx="8613342" cy="307777"/>
          </a:xfrm>
          <a:prstGeom prst="rect">
            <a:avLst/>
          </a:prstGeom>
          <a:noFill/>
          <a:ln w="9525">
            <a:noFill/>
            <a:miter lim="800000"/>
            <a:headEnd/>
            <a:tailEnd/>
          </a:ln>
        </p:spPr>
        <p:txBody>
          <a:bodyPr wrap="square">
            <a:prstTxWarp prst="textNoShape">
              <a:avLst/>
            </a:prstTxWarp>
            <a:spAutoFit/>
          </a:bodyPr>
          <a:lstStyle>
            <a:defPPr>
              <a:defRPr lang="it-IT"/>
            </a:defPPr>
            <a:lvl1pPr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1pPr>
            <a:lvl2pPr marL="4572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2pPr>
            <a:lvl3pPr marL="9144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3pPr>
            <a:lvl4pPr marL="13716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4pPr>
            <a:lvl5pPr marL="18288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5pPr>
            <a:lvl6pPr marL="22860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6pPr>
            <a:lvl7pPr marL="27432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7pPr>
            <a:lvl8pPr marL="32004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8pPr>
            <a:lvl9pPr marL="36576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9pPr>
          </a:lstStyle>
          <a:p>
            <a:r>
              <a:rPr lang="it-IT" sz="1400" dirty="0">
                <a:solidFill>
                  <a:srgbClr val="C95718"/>
                </a:solidFill>
                <a:latin typeface="Calibri"/>
                <a:cs typeface="Calibri"/>
              </a:rPr>
              <a:t>Solo l'ONU dovrebbe poter decidere su eventuali interventi militari. Lei è…  </a:t>
            </a:r>
          </a:p>
        </p:txBody>
      </p:sp>
      <p:graphicFrame>
        <p:nvGraphicFramePr>
          <p:cNvPr id="7" name="Object 2">
            <a:extLst>
              <a:ext uri="{FF2B5EF4-FFF2-40B4-BE49-F238E27FC236}">
                <a16:creationId xmlns:a16="http://schemas.microsoft.com/office/drawing/2014/main" id="{020CC783-20E1-DE5C-1B16-2E7CAE1E4C07}"/>
              </a:ext>
            </a:extLst>
          </p:cNvPr>
          <p:cNvGraphicFramePr>
            <a:graphicFrameLocks noChangeAspect="1"/>
          </p:cNvGraphicFramePr>
          <p:nvPr>
            <p:extLst>
              <p:ext uri="{D42A27DB-BD31-4B8C-83A1-F6EECF244321}">
                <p14:modId xmlns:p14="http://schemas.microsoft.com/office/powerpoint/2010/main" val="3875029505"/>
              </p:ext>
            </p:extLst>
          </p:nvPr>
        </p:nvGraphicFramePr>
        <p:xfrm>
          <a:off x="545738" y="4230118"/>
          <a:ext cx="8724359" cy="2033188"/>
        </p:xfrm>
        <a:graphic>
          <a:graphicData uri="http://schemas.openxmlformats.org/drawingml/2006/chart">
            <c:chart xmlns:c="http://schemas.openxmlformats.org/drawingml/2006/chart" xmlns:r="http://schemas.openxmlformats.org/officeDocument/2006/relationships" r:id="rId3"/>
          </a:graphicData>
        </a:graphic>
      </p:graphicFrame>
      <p:sp>
        <p:nvSpPr>
          <p:cNvPr id="9" name="CasellaDiTesto 8">
            <a:extLst>
              <a:ext uri="{FF2B5EF4-FFF2-40B4-BE49-F238E27FC236}">
                <a16:creationId xmlns:a16="http://schemas.microsoft.com/office/drawing/2014/main" id="{97F923B2-5D43-C70E-99CD-A1D82DF171E8}"/>
              </a:ext>
            </a:extLst>
          </p:cNvPr>
          <p:cNvSpPr txBox="1"/>
          <p:nvPr/>
        </p:nvSpPr>
        <p:spPr>
          <a:xfrm>
            <a:off x="434721" y="4209566"/>
            <a:ext cx="8724359" cy="325730"/>
          </a:xfrm>
          <a:prstGeom prst="rect">
            <a:avLst/>
          </a:prstGeom>
          <a:noFill/>
        </p:spPr>
        <p:txBody>
          <a:bodyPr wrap="square" rtlCol="0">
            <a:spAutoFit/>
          </a:bodyPr>
          <a:lstStyle/>
          <a:p>
            <a:pPr lvl="0" algn="ctr">
              <a:lnSpc>
                <a:spcPct val="110000"/>
              </a:lnSpc>
            </a:pPr>
            <a:r>
              <a:rPr lang="it-IT" sz="1400" i="1" dirty="0">
                <a:ea typeface="Century Gothic"/>
                <a:cs typeface="Calibri"/>
              </a:rPr>
              <a:t>trend temporale:  % di accordo</a:t>
            </a:r>
          </a:p>
        </p:txBody>
      </p:sp>
      <p:sp>
        <p:nvSpPr>
          <p:cNvPr id="12" name="Rettangolo 11">
            <a:extLst>
              <a:ext uri="{FF2B5EF4-FFF2-40B4-BE49-F238E27FC236}">
                <a16:creationId xmlns:a16="http://schemas.microsoft.com/office/drawing/2014/main" id="{330282A5-0A41-56D1-0D96-C0A972A05BCD}"/>
              </a:ext>
            </a:extLst>
          </p:cNvPr>
          <p:cNvSpPr/>
          <p:nvPr/>
        </p:nvSpPr>
        <p:spPr>
          <a:xfrm>
            <a:off x="578155" y="3764954"/>
            <a:ext cx="8724360" cy="2473302"/>
          </a:xfrm>
          <a:prstGeom prst="rect">
            <a:avLst/>
          </a:prstGeom>
          <a:noFill/>
          <a:ln>
            <a:solidFill>
              <a:srgbClr val="C2B8B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280672693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a:xfrm>
            <a:off x="578154" y="293938"/>
            <a:ext cx="8420100" cy="626535"/>
          </a:xfrm>
        </p:spPr>
        <p:txBody>
          <a:bodyPr/>
          <a:lstStyle/>
          <a:p>
            <a:r>
              <a:rPr lang="it-IT" dirty="0">
                <a:solidFill>
                  <a:srgbClr val="C95718"/>
                </a:solidFill>
                <a:ea typeface="ヒラギノ角ゴ Pro W3" charset="-128"/>
                <a:cs typeface="Calibri"/>
              </a:rPr>
              <a:t>Scuola, formazione e sapere</a:t>
            </a:r>
            <a:r>
              <a:rPr lang="it-IT" dirty="0">
                <a:solidFill>
                  <a:srgbClr val="CA5817"/>
                </a:solidFill>
                <a:ea typeface="ヒラギノ角ゴ Pro W3" charset="-128"/>
                <a:cs typeface="Calibri"/>
              </a:rPr>
              <a:t>: i temi</a:t>
            </a:r>
            <a:endParaRPr lang="it-IT" sz="2800" dirty="0">
              <a:solidFill>
                <a:srgbClr val="CA5817"/>
              </a:solidFill>
              <a:latin typeface="Calibri"/>
              <a:cs typeface="Calibri"/>
            </a:endParaRPr>
          </a:p>
        </p:txBody>
      </p:sp>
      <p:sp>
        <p:nvSpPr>
          <p:cNvPr id="4" name="Rectangle 92"/>
          <p:cNvSpPr>
            <a:spLocks noChangeArrowheads="1"/>
          </p:cNvSpPr>
          <p:nvPr/>
        </p:nvSpPr>
        <p:spPr bwMode="auto">
          <a:xfrm>
            <a:off x="555877" y="970463"/>
            <a:ext cx="8776984" cy="523220"/>
          </a:xfrm>
          <a:prstGeom prst="rect">
            <a:avLst/>
          </a:prstGeom>
          <a:noFill/>
          <a:ln w="9525">
            <a:noFill/>
            <a:miter lim="800000"/>
            <a:headEnd/>
            <a:tailEnd/>
          </a:ln>
        </p:spPr>
        <p:txBody>
          <a:bodyPr wrap="square">
            <a:prstTxWarp prst="textNoShape">
              <a:avLst/>
            </a:prstTxWarp>
            <a:spAutoFit/>
          </a:bodyPr>
          <a:lstStyle/>
          <a:p>
            <a:pPr algn="just"/>
            <a:r>
              <a:rPr lang="it-IT" sz="1400" b="1" dirty="0">
                <a:solidFill>
                  <a:srgbClr val="CA5817"/>
                </a:solidFill>
                <a:latin typeface="Calibri"/>
                <a:cs typeface="Calibri"/>
              </a:rPr>
              <a:t>Per migliorare la qualità della Scuola, dell'Università e dei Centri di ricerca, varrebbe la pena che tutti gli Italiani facessero qualche sacrificio economico. Con questa affermazione Lei è...</a:t>
            </a:r>
          </a:p>
        </p:txBody>
      </p:sp>
      <p:sp>
        <p:nvSpPr>
          <p:cNvPr id="15" name="CasellaDiTesto 14"/>
          <p:cNvSpPr txBox="1"/>
          <p:nvPr/>
        </p:nvSpPr>
        <p:spPr>
          <a:xfrm>
            <a:off x="4308184" y="6365435"/>
            <a:ext cx="646030" cy="246221"/>
          </a:xfrm>
          <a:prstGeom prst="rect">
            <a:avLst/>
          </a:prstGeom>
          <a:noFill/>
        </p:spPr>
        <p:txBody>
          <a:bodyPr wrap="none" rtlCol="0">
            <a:spAutoFit/>
          </a:bodyPr>
          <a:lstStyle/>
          <a:p>
            <a:r>
              <a:rPr lang="it-IT" sz="1000" i="1" dirty="0">
                <a:latin typeface="Calibri"/>
                <a:cs typeface="Calibri"/>
              </a:rPr>
              <a:t>Valori %</a:t>
            </a:r>
          </a:p>
        </p:txBody>
      </p:sp>
      <p:sp>
        <p:nvSpPr>
          <p:cNvPr id="6" name="Segnaposto numero diapositiva 5"/>
          <p:cNvSpPr>
            <a:spLocks noGrp="1"/>
          </p:cNvSpPr>
          <p:nvPr>
            <p:ph type="sldNum" sz="quarter" idx="12"/>
          </p:nvPr>
        </p:nvSpPr>
        <p:spPr/>
        <p:txBody>
          <a:bodyPr/>
          <a:lstStyle/>
          <a:p>
            <a:fld id="{CEC07F19-866A-D549-94C6-C4D9AC2AB9CF}" type="slidenum">
              <a:rPr lang="it-IT" smtClean="0"/>
              <a:pPr/>
              <a:t>100</a:t>
            </a:fld>
            <a:endParaRPr lang="it-IT" dirty="0"/>
          </a:p>
        </p:txBody>
      </p:sp>
      <p:sp>
        <p:nvSpPr>
          <p:cNvPr id="11" name="Rettangolo 10"/>
          <p:cNvSpPr/>
          <p:nvPr/>
        </p:nvSpPr>
        <p:spPr>
          <a:xfrm>
            <a:off x="514654" y="960959"/>
            <a:ext cx="8724360" cy="5135041"/>
          </a:xfrm>
          <a:prstGeom prst="rect">
            <a:avLst/>
          </a:prstGeom>
          <a:noFill/>
          <a:ln>
            <a:solidFill>
              <a:srgbClr val="C2B8B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3" name="Rettangolo 2">
            <a:extLst>
              <a:ext uri="{FF2B5EF4-FFF2-40B4-BE49-F238E27FC236}">
                <a16:creationId xmlns:a16="http://schemas.microsoft.com/office/drawing/2014/main" id="{A138662B-95E8-F8D9-C60C-B39E30A599CA}"/>
              </a:ext>
            </a:extLst>
          </p:cNvPr>
          <p:cNvSpPr/>
          <p:nvPr/>
        </p:nvSpPr>
        <p:spPr>
          <a:xfrm>
            <a:off x="1430076" y="2253804"/>
            <a:ext cx="3332104" cy="1938391"/>
          </a:xfrm>
          <a:prstGeom prst="rect">
            <a:avLst/>
          </a:prstGeom>
          <a:solidFill>
            <a:srgbClr val="CA5817">
              <a:alpha val="18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dirty="0"/>
          </a:p>
        </p:txBody>
      </p:sp>
      <p:sp>
        <p:nvSpPr>
          <p:cNvPr id="5" name="Ovale 4">
            <a:extLst>
              <a:ext uri="{FF2B5EF4-FFF2-40B4-BE49-F238E27FC236}">
                <a16:creationId xmlns:a16="http://schemas.microsoft.com/office/drawing/2014/main" id="{026BB7D0-2F0B-F1AC-B02B-3217AAC9DB6F}"/>
              </a:ext>
            </a:extLst>
          </p:cNvPr>
          <p:cNvSpPr>
            <a:spLocks noChangeAspect="1"/>
          </p:cNvSpPr>
          <p:nvPr/>
        </p:nvSpPr>
        <p:spPr>
          <a:xfrm>
            <a:off x="2718524" y="1957287"/>
            <a:ext cx="658983" cy="647999"/>
          </a:xfrm>
          <a:prstGeom prst="ellipse">
            <a:avLst/>
          </a:prstGeom>
          <a:gradFill flip="none" rotWithShape="1">
            <a:gsLst>
              <a:gs pos="0">
                <a:srgbClr val="CA5817"/>
              </a:gs>
              <a:gs pos="100000">
                <a:srgbClr val="FFFFFF"/>
              </a:gs>
              <a:gs pos="50000">
                <a:srgbClr val="F5910F"/>
              </a:gs>
            </a:gsLst>
            <a:lin ang="0" scaled="1"/>
            <a:tileRect/>
          </a:gra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7" name="Rettangolo 6">
            <a:extLst>
              <a:ext uri="{FF2B5EF4-FFF2-40B4-BE49-F238E27FC236}">
                <a16:creationId xmlns:a16="http://schemas.microsoft.com/office/drawing/2014/main" id="{3B4134BC-4525-E756-EC7F-758DF6A3BD58}"/>
              </a:ext>
            </a:extLst>
          </p:cNvPr>
          <p:cNvSpPr/>
          <p:nvPr/>
        </p:nvSpPr>
        <p:spPr>
          <a:xfrm>
            <a:off x="4768323" y="2233725"/>
            <a:ext cx="3587112" cy="1968655"/>
          </a:xfrm>
          <a:prstGeom prst="rect">
            <a:avLst/>
          </a:prstGeom>
          <a:solidFill>
            <a:srgbClr val="655B6F">
              <a:alpha val="18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8" name="Ovale 7">
            <a:extLst>
              <a:ext uri="{FF2B5EF4-FFF2-40B4-BE49-F238E27FC236}">
                <a16:creationId xmlns:a16="http://schemas.microsoft.com/office/drawing/2014/main" id="{3DE4DAA4-DB05-A431-3A8C-400B1A85725D}"/>
              </a:ext>
            </a:extLst>
          </p:cNvPr>
          <p:cNvSpPr>
            <a:spLocks noChangeAspect="1"/>
          </p:cNvSpPr>
          <p:nvPr/>
        </p:nvSpPr>
        <p:spPr>
          <a:xfrm>
            <a:off x="6365960" y="1966812"/>
            <a:ext cx="658983" cy="647999"/>
          </a:xfrm>
          <a:prstGeom prst="ellipse">
            <a:avLst/>
          </a:prstGeom>
          <a:gradFill flip="none" rotWithShape="1">
            <a:gsLst>
              <a:gs pos="0">
                <a:srgbClr val="655B6F"/>
              </a:gs>
              <a:gs pos="100000">
                <a:srgbClr val="FFFFFF"/>
              </a:gs>
              <a:gs pos="50000">
                <a:srgbClr val="54A8C9"/>
              </a:gs>
            </a:gsLst>
            <a:lin ang="0" scaled="1"/>
            <a:tileRect/>
          </a:gra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graphicFrame>
        <p:nvGraphicFramePr>
          <p:cNvPr id="12" name="Grafico 13">
            <a:extLst>
              <a:ext uri="{FF2B5EF4-FFF2-40B4-BE49-F238E27FC236}">
                <a16:creationId xmlns:a16="http://schemas.microsoft.com/office/drawing/2014/main" id="{50B8C551-52F2-2F22-E25F-3A951B45C3AE}"/>
              </a:ext>
            </a:extLst>
          </p:cNvPr>
          <p:cNvGraphicFramePr/>
          <p:nvPr>
            <p:extLst>
              <p:ext uri="{D42A27DB-BD31-4B8C-83A1-F6EECF244321}">
                <p14:modId xmlns:p14="http://schemas.microsoft.com/office/powerpoint/2010/main" val="3446973226"/>
              </p:ext>
            </p:extLst>
          </p:nvPr>
        </p:nvGraphicFramePr>
        <p:xfrm>
          <a:off x="1429502" y="2163935"/>
          <a:ext cx="6882200" cy="2424906"/>
        </p:xfrm>
        <a:graphic>
          <a:graphicData uri="http://schemas.openxmlformats.org/drawingml/2006/chart">
            <c:chart xmlns:c="http://schemas.openxmlformats.org/drawingml/2006/chart" xmlns:r="http://schemas.openxmlformats.org/officeDocument/2006/relationships" r:id="rId2"/>
          </a:graphicData>
        </a:graphic>
      </p:graphicFrame>
      <p:sp>
        <p:nvSpPr>
          <p:cNvPr id="10" name="Rectangle 92">
            <a:extLst>
              <a:ext uri="{FF2B5EF4-FFF2-40B4-BE49-F238E27FC236}">
                <a16:creationId xmlns:a16="http://schemas.microsoft.com/office/drawing/2014/main" id="{494D4E76-73F9-18D6-41F5-208D72CB832E}"/>
              </a:ext>
            </a:extLst>
          </p:cNvPr>
          <p:cNvSpPr>
            <a:spLocks noChangeArrowheads="1"/>
          </p:cNvSpPr>
          <p:nvPr/>
        </p:nvSpPr>
        <p:spPr bwMode="auto">
          <a:xfrm>
            <a:off x="6331181" y="2059979"/>
            <a:ext cx="728530" cy="461665"/>
          </a:xfrm>
          <a:prstGeom prst="rect">
            <a:avLst/>
          </a:prstGeom>
          <a:noFill/>
          <a:ln w="9525">
            <a:noFill/>
            <a:miter lim="800000"/>
            <a:headEnd/>
            <a:tailEnd/>
          </a:ln>
        </p:spPr>
        <p:txBody>
          <a:bodyPr wrap="square">
            <a:prstTxWarp prst="textNoShape">
              <a:avLst/>
            </a:prstTxWarp>
            <a:spAutoFit/>
          </a:bodyPr>
          <a:lstStyle>
            <a:defPPr>
              <a:defRPr lang="it-IT"/>
            </a:defPPr>
            <a:lvl1pPr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1pPr>
            <a:lvl2pPr marL="4572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2pPr>
            <a:lvl3pPr marL="9144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3pPr>
            <a:lvl4pPr marL="13716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4pPr>
            <a:lvl5pPr marL="18288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5pPr>
            <a:lvl6pPr marL="22860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6pPr>
            <a:lvl7pPr marL="27432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7pPr>
            <a:lvl8pPr marL="32004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8pPr>
            <a:lvl9pPr marL="36576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9pPr>
          </a:lstStyle>
          <a:p>
            <a:pPr algn="ctr"/>
            <a:r>
              <a:rPr lang="it-IT" sz="2400" dirty="0">
                <a:solidFill>
                  <a:srgbClr val="000000"/>
                </a:solidFill>
                <a:latin typeface="+mn-lt"/>
                <a:ea typeface="Calibri"/>
                <a:cs typeface="Calibri"/>
              </a:rPr>
              <a:t>41</a:t>
            </a:r>
            <a:r>
              <a:rPr lang="it-IT" sz="1400" dirty="0">
                <a:solidFill>
                  <a:srgbClr val="000000"/>
                </a:solidFill>
                <a:latin typeface="+mn-lt"/>
                <a:ea typeface="Calibri"/>
                <a:cs typeface="Calibri"/>
              </a:rPr>
              <a:t>%</a:t>
            </a:r>
          </a:p>
        </p:txBody>
      </p:sp>
      <p:sp>
        <p:nvSpPr>
          <p:cNvPr id="9" name="Rectangle 92">
            <a:extLst>
              <a:ext uri="{FF2B5EF4-FFF2-40B4-BE49-F238E27FC236}">
                <a16:creationId xmlns:a16="http://schemas.microsoft.com/office/drawing/2014/main" id="{D0CE4FF1-5C3B-E2DE-C7C3-8282DFDD2C23}"/>
              </a:ext>
            </a:extLst>
          </p:cNvPr>
          <p:cNvSpPr>
            <a:spLocks noChangeArrowheads="1"/>
          </p:cNvSpPr>
          <p:nvPr/>
        </p:nvSpPr>
        <p:spPr bwMode="auto">
          <a:xfrm>
            <a:off x="2683746" y="2050454"/>
            <a:ext cx="728530" cy="461665"/>
          </a:xfrm>
          <a:prstGeom prst="rect">
            <a:avLst/>
          </a:prstGeom>
          <a:noFill/>
          <a:ln w="9525">
            <a:noFill/>
            <a:miter lim="800000"/>
            <a:headEnd/>
            <a:tailEnd/>
          </a:ln>
        </p:spPr>
        <p:txBody>
          <a:bodyPr wrap="square">
            <a:prstTxWarp prst="textNoShape">
              <a:avLst/>
            </a:prstTxWarp>
            <a:spAutoFit/>
          </a:bodyPr>
          <a:lstStyle>
            <a:defPPr>
              <a:defRPr lang="it-IT"/>
            </a:defPPr>
            <a:lvl1pPr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1pPr>
            <a:lvl2pPr marL="4572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2pPr>
            <a:lvl3pPr marL="9144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3pPr>
            <a:lvl4pPr marL="13716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4pPr>
            <a:lvl5pPr marL="18288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5pPr>
            <a:lvl6pPr marL="22860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6pPr>
            <a:lvl7pPr marL="27432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7pPr>
            <a:lvl8pPr marL="32004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8pPr>
            <a:lvl9pPr marL="36576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9pPr>
          </a:lstStyle>
          <a:p>
            <a:pPr algn="ctr"/>
            <a:r>
              <a:rPr lang="it-IT" sz="2400" dirty="0">
                <a:solidFill>
                  <a:srgbClr val="000000"/>
                </a:solidFill>
                <a:latin typeface="+mn-lt"/>
                <a:ea typeface="Calibri"/>
                <a:cs typeface="Calibri"/>
              </a:rPr>
              <a:t>59</a:t>
            </a:r>
            <a:r>
              <a:rPr lang="it-IT" sz="1400" dirty="0">
                <a:solidFill>
                  <a:srgbClr val="000000"/>
                </a:solidFill>
                <a:latin typeface="+mn-lt"/>
                <a:ea typeface="Calibri"/>
                <a:cs typeface="Calibri"/>
              </a:rPr>
              <a:t>%</a:t>
            </a:r>
          </a:p>
        </p:txBody>
      </p:sp>
    </p:spTree>
    <p:extLst>
      <p:ext uri="{BB962C8B-B14F-4D97-AF65-F5344CB8AC3E}">
        <p14:creationId xmlns:p14="http://schemas.microsoft.com/office/powerpoint/2010/main" val="290414579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a:xfrm>
            <a:off x="578154" y="293938"/>
            <a:ext cx="8420100" cy="626535"/>
          </a:xfrm>
        </p:spPr>
        <p:txBody>
          <a:bodyPr/>
          <a:lstStyle/>
          <a:p>
            <a:r>
              <a:rPr lang="it-IT" dirty="0"/>
              <a:t>Scuola e formazione</a:t>
            </a:r>
            <a:endParaRPr lang="it-IT" sz="2800" dirty="0">
              <a:solidFill>
                <a:srgbClr val="CA5817"/>
              </a:solidFill>
              <a:latin typeface="Calibri"/>
              <a:cs typeface="Calibri"/>
            </a:endParaRPr>
          </a:p>
        </p:txBody>
      </p:sp>
      <p:sp>
        <p:nvSpPr>
          <p:cNvPr id="4" name="Rectangle 92"/>
          <p:cNvSpPr>
            <a:spLocks noChangeArrowheads="1"/>
          </p:cNvSpPr>
          <p:nvPr/>
        </p:nvSpPr>
        <p:spPr bwMode="auto">
          <a:xfrm>
            <a:off x="555877" y="970463"/>
            <a:ext cx="8776984" cy="307777"/>
          </a:xfrm>
          <a:prstGeom prst="rect">
            <a:avLst/>
          </a:prstGeom>
          <a:noFill/>
          <a:ln w="9525">
            <a:noFill/>
            <a:miter lim="800000"/>
            <a:headEnd/>
            <a:tailEnd/>
          </a:ln>
        </p:spPr>
        <p:txBody>
          <a:bodyPr wrap="square">
            <a:prstTxWarp prst="textNoShape">
              <a:avLst/>
            </a:prstTxWarp>
            <a:spAutoFit/>
          </a:bodyPr>
          <a:lstStyle/>
          <a:p>
            <a:pPr defTabSz="648792"/>
            <a:r>
              <a:rPr lang="it-IT" sz="1400" b="1" dirty="0">
                <a:solidFill>
                  <a:srgbClr val="C95718"/>
                </a:solidFill>
                <a:ea typeface="Calibri"/>
                <a:cs typeface="Calibri"/>
              </a:rPr>
              <a:t>La scuola deve essere severa e selettiva e valorizzare chi merita. Lei è..</a:t>
            </a:r>
          </a:p>
        </p:txBody>
      </p:sp>
      <p:sp>
        <p:nvSpPr>
          <p:cNvPr id="15" name="CasellaDiTesto 14"/>
          <p:cNvSpPr txBox="1"/>
          <p:nvPr/>
        </p:nvSpPr>
        <p:spPr>
          <a:xfrm>
            <a:off x="4308184" y="6365435"/>
            <a:ext cx="646030" cy="246221"/>
          </a:xfrm>
          <a:prstGeom prst="rect">
            <a:avLst/>
          </a:prstGeom>
          <a:noFill/>
        </p:spPr>
        <p:txBody>
          <a:bodyPr wrap="none" rtlCol="0">
            <a:spAutoFit/>
          </a:bodyPr>
          <a:lstStyle/>
          <a:p>
            <a:r>
              <a:rPr lang="it-IT" sz="1000" i="1" dirty="0">
                <a:latin typeface="Calibri"/>
                <a:cs typeface="Calibri"/>
              </a:rPr>
              <a:t>Valori %</a:t>
            </a:r>
          </a:p>
        </p:txBody>
      </p:sp>
      <p:sp>
        <p:nvSpPr>
          <p:cNvPr id="6" name="Segnaposto numero diapositiva 5"/>
          <p:cNvSpPr>
            <a:spLocks noGrp="1"/>
          </p:cNvSpPr>
          <p:nvPr>
            <p:ph type="sldNum" sz="quarter" idx="12"/>
          </p:nvPr>
        </p:nvSpPr>
        <p:spPr/>
        <p:txBody>
          <a:bodyPr/>
          <a:lstStyle/>
          <a:p>
            <a:fld id="{CEC07F19-866A-D549-94C6-C4D9AC2AB9CF}" type="slidenum">
              <a:rPr lang="it-IT" smtClean="0"/>
              <a:pPr/>
              <a:t>101</a:t>
            </a:fld>
            <a:endParaRPr lang="it-IT" dirty="0"/>
          </a:p>
        </p:txBody>
      </p:sp>
      <p:sp>
        <p:nvSpPr>
          <p:cNvPr id="11" name="Rettangolo 10"/>
          <p:cNvSpPr/>
          <p:nvPr/>
        </p:nvSpPr>
        <p:spPr>
          <a:xfrm>
            <a:off x="514654" y="960959"/>
            <a:ext cx="8724360" cy="5135041"/>
          </a:xfrm>
          <a:prstGeom prst="rect">
            <a:avLst/>
          </a:prstGeom>
          <a:noFill/>
          <a:ln>
            <a:solidFill>
              <a:srgbClr val="C2B8B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40" name="CasellaDiTesto 39"/>
          <p:cNvSpPr txBox="1"/>
          <p:nvPr/>
        </p:nvSpPr>
        <p:spPr>
          <a:xfrm>
            <a:off x="1159913" y="3859135"/>
            <a:ext cx="2428847" cy="325730"/>
          </a:xfrm>
          <a:prstGeom prst="rect">
            <a:avLst/>
          </a:prstGeom>
          <a:noFill/>
        </p:spPr>
        <p:txBody>
          <a:bodyPr wrap="square" rtlCol="0">
            <a:spAutoFit/>
          </a:bodyPr>
          <a:lstStyle/>
          <a:p>
            <a:pPr lvl="0" algn="ctr">
              <a:lnSpc>
                <a:spcPct val="110000"/>
              </a:lnSpc>
            </a:pPr>
            <a:r>
              <a:rPr lang="it-IT" sz="1400" i="1" dirty="0">
                <a:ea typeface="Calibri"/>
                <a:cs typeface="Calibri"/>
              </a:rPr>
              <a:t>trend temporale</a:t>
            </a:r>
          </a:p>
        </p:txBody>
      </p:sp>
      <p:graphicFrame>
        <p:nvGraphicFramePr>
          <p:cNvPr id="26" name="Tabella 25"/>
          <p:cNvGraphicFramePr>
            <a:graphicFrameLocks noGrp="1"/>
          </p:cNvGraphicFramePr>
          <p:nvPr>
            <p:extLst>
              <p:ext uri="{D42A27DB-BD31-4B8C-83A1-F6EECF244321}">
                <p14:modId xmlns:p14="http://schemas.microsoft.com/office/powerpoint/2010/main" val="2607913578"/>
              </p:ext>
            </p:extLst>
          </p:nvPr>
        </p:nvGraphicFramePr>
        <p:xfrm>
          <a:off x="1769778" y="3904604"/>
          <a:ext cx="4421472" cy="1789194"/>
        </p:xfrm>
        <a:graphic>
          <a:graphicData uri="http://schemas.openxmlformats.org/drawingml/2006/table">
            <a:tbl>
              <a:tblPr>
                <a:tableStyleId>{073A0DAA-6AF3-43AB-8588-CEC1D06C72B9}</a:tableStyleId>
              </a:tblPr>
              <a:tblGrid>
                <a:gridCol w="2454636">
                  <a:extLst>
                    <a:ext uri="{9D8B030D-6E8A-4147-A177-3AD203B41FA5}">
                      <a16:colId xmlns:a16="http://schemas.microsoft.com/office/drawing/2014/main" val="20000"/>
                    </a:ext>
                  </a:extLst>
                </a:gridCol>
                <a:gridCol w="983418">
                  <a:extLst>
                    <a:ext uri="{9D8B030D-6E8A-4147-A177-3AD203B41FA5}">
                      <a16:colId xmlns:a16="http://schemas.microsoft.com/office/drawing/2014/main" val="1556411835"/>
                    </a:ext>
                  </a:extLst>
                </a:gridCol>
                <a:gridCol w="983418">
                  <a:extLst>
                    <a:ext uri="{9D8B030D-6E8A-4147-A177-3AD203B41FA5}">
                      <a16:colId xmlns:a16="http://schemas.microsoft.com/office/drawing/2014/main" val="2625909873"/>
                    </a:ext>
                  </a:extLst>
                </a:gridCol>
              </a:tblGrid>
              <a:tr h="256899">
                <a:tc>
                  <a:txBody>
                    <a:bodyPr/>
                    <a:lstStyle/>
                    <a:p>
                      <a:pPr marL="87313" indent="0" algn="l" fontAlgn="ctr"/>
                      <a:endParaRPr kumimoji="1" lang="it-IT" sz="1200" b="0" i="0" u="none" strike="noStrike" kern="1200" cap="none" normalizeH="0" baseline="0" dirty="0">
                        <a:ln>
                          <a:noFill/>
                        </a:ln>
                        <a:solidFill>
                          <a:srgbClr val="000000"/>
                        </a:solidFill>
                        <a:effectLst/>
                        <a:latin typeface="Calibri"/>
                        <a:ea typeface="+mn-ea"/>
                        <a:cs typeface="Calibri"/>
                      </a:endParaRPr>
                    </a:p>
                  </a:txBody>
                  <a:tcPr marL="12700" marR="12700" marT="12700" marB="0" anchor="ctr">
                    <a:lnL w="12700" cap="flat" cmpd="sng" algn="ctr">
                      <a:solidFill>
                        <a:prstClr val="white"/>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400" b="1" i="0" u="none" strike="noStrike" dirty="0">
                          <a:solidFill>
                            <a:schemeClr val="tx1"/>
                          </a:solidFill>
                          <a:effectLst/>
                          <a:latin typeface="Calibri"/>
                          <a:cs typeface="Calibri"/>
                        </a:rPr>
                        <a:t>2021</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400" b="1" i="0" u="none" strike="noStrike" dirty="0">
                          <a:solidFill>
                            <a:schemeClr val="tx1"/>
                          </a:solidFill>
                          <a:effectLst/>
                          <a:latin typeface="Calibri"/>
                          <a:cs typeface="Calibri"/>
                        </a:rPr>
                        <a:t>2022</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extLst>
                  <a:ext uri="{0D108BD9-81ED-4DB2-BD59-A6C34878D82A}">
                    <a16:rowId xmlns:a16="http://schemas.microsoft.com/office/drawing/2014/main" val="10000"/>
                  </a:ext>
                </a:extLst>
              </a:tr>
              <a:tr h="306459">
                <a:tc>
                  <a:txBody>
                    <a:bodyPr/>
                    <a:lstStyle/>
                    <a:p>
                      <a:pPr marL="90488" indent="0" algn="l" fontAlgn="ctr"/>
                      <a:r>
                        <a:rPr lang="it-IT" sz="1200" b="0" i="0" u="none" strike="noStrike" dirty="0">
                          <a:effectLst/>
                          <a:latin typeface="+mn-lt"/>
                          <a:cs typeface="Calibri"/>
                        </a:rPr>
                        <a:t>Del tutto d’accordo</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b"/>
                      <a:r>
                        <a:rPr lang="it-IT" sz="1400" b="0" i="0" u="none" strike="noStrike" dirty="0">
                          <a:solidFill>
                            <a:srgbClr val="000000"/>
                          </a:solidFill>
                          <a:effectLst/>
                          <a:latin typeface="Calibri"/>
                        </a:rPr>
                        <a:t>27</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b"/>
                      <a:r>
                        <a:rPr lang="it-IT" sz="1400" b="0" i="0" u="none" strike="noStrike" dirty="0">
                          <a:solidFill>
                            <a:srgbClr val="000000"/>
                          </a:solidFill>
                          <a:effectLst/>
                          <a:latin typeface="Calibri"/>
                        </a:rPr>
                        <a:t>23</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extLst>
                  <a:ext uri="{0D108BD9-81ED-4DB2-BD59-A6C34878D82A}">
                    <a16:rowId xmlns:a16="http://schemas.microsoft.com/office/drawing/2014/main" val="10001"/>
                  </a:ext>
                </a:extLst>
              </a:tr>
              <a:tr h="306459">
                <a:tc>
                  <a:txBody>
                    <a:bodyPr/>
                    <a:lstStyle/>
                    <a:p>
                      <a:pPr marL="90488" indent="0" algn="l" fontAlgn="ctr"/>
                      <a:r>
                        <a:rPr lang="it-IT" sz="1200" b="0" i="0" u="none" strike="noStrike" dirty="0">
                          <a:effectLst/>
                          <a:latin typeface="+mn-lt"/>
                          <a:cs typeface="Calibri"/>
                        </a:rPr>
                        <a:t>D’accordo</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b"/>
                      <a:r>
                        <a:rPr lang="is-IS" sz="1400" b="0" i="0" u="none" strike="noStrike" dirty="0">
                          <a:solidFill>
                            <a:srgbClr val="000000"/>
                          </a:solidFill>
                          <a:effectLst/>
                          <a:latin typeface="Calibri"/>
                        </a:rPr>
                        <a:t>48</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b"/>
                      <a:r>
                        <a:rPr lang="is-IS" sz="1400" b="0" i="0" u="none" strike="noStrike" dirty="0">
                          <a:solidFill>
                            <a:srgbClr val="000000"/>
                          </a:solidFill>
                          <a:effectLst/>
                          <a:latin typeface="Calibri"/>
                        </a:rPr>
                        <a:t>47</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extLst>
                  <a:ext uri="{0D108BD9-81ED-4DB2-BD59-A6C34878D82A}">
                    <a16:rowId xmlns:a16="http://schemas.microsoft.com/office/drawing/2014/main" val="10002"/>
                  </a:ext>
                </a:extLst>
              </a:tr>
              <a:tr h="306459">
                <a:tc>
                  <a:txBody>
                    <a:bodyPr/>
                    <a:lstStyle/>
                    <a:p>
                      <a:pPr marL="90488" marR="0" indent="0" algn="l" defTabSz="457200" rtl="0" eaLnBrk="1" fontAlgn="ctr" latinLnBrk="0" hangingPunct="1">
                        <a:lnSpc>
                          <a:spcPct val="100000"/>
                        </a:lnSpc>
                        <a:spcBef>
                          <a:spcPts val="0"/>
                        </a:spcBef>
                        <a:spcAft>
                          <a:spcPts val="0"/>
                        </a:spcAft>
                        <a:buClrTx/>
                        <a:buSzTx/>
                        <a:buFontTx/>
                        <a:buNone/>
                        <a:tabLst/>
                        <a:defRPr/>
                      </a:pPr>
                      <a:r>
                        <a:rPr lang="it-IT" sz="1400" b="1" i="0" u="none" strike="noStrike" dirty="0">
                          <a:solidFill>
                            <a:schemeClr val="bg1"/>
                          </a:solidFill>
                          <a:effectLst/>
                          <a:latin typeface="Calibri"/>
                          <a:cs typeface="Calibri"/>
                        </a:rPr>
                        <a:t>TOTALE </a:t>
                      </a:r>
                      <a:r>
                        <a:rPr lang="it-IT" sz="1400" b="1" i="0" u="none" strike="noStrike" kern="1200" dirty="0">
                          <a:solidFill>
                            <a:schemeClr val="bg1"/>
                          </a:solidFill>
                          <a:effectLst/>
                          <a:latin typeface="Calibri"/>
                          <a:ea typeface="+mn-ea"/>
                          <a:cs typeface="Calibri"/>
                        </a:rPr>
                        <a:t>ACCORDO</a:t>
                      </a:r>
                    </a:p>
                  </a:txBody>
                  <a:tcPr marL="12700" marR="12700" marT="12700" marB="0" anchor="ctr">
                    <a:lnL w="6350" cap="flat" cmpd="sng" algn="ctr">
                      <a:solidFill>
                        <a:srgbClr val="FFFFFF">
                          <a:lumMod val="65000"/>
                        </a:srgbClr>
                      </a:solidFill>
                      <a:prstDash val="solid"/>
                      <a:round/>
                      <a:headEnd type="none" w="med" len="med"/>
                      <a:tailEnd type="none" w="med" len="med"/>
                    </a:lnL>
                    <a:lnR w="6350" cap="flat" cmpd="sng" algn="ctr">
                      <a:solidFill>
                        <a:srgbClr val="FFFFFF">
                          <a:lumMod val="65000"/>
                        </a:srgbClr>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CA5817"/>
                    </a:solidFill>
                  </a:tcPr>
                </a:tc>
                <a:tc>
                  <a:txBody>
                    <a:bodyPr/>
                    <a:lstStyle/>
                    <a:p>
                      <a:pPr algn="ctr" fontAlgn="b"/>
                      <a:r>
                        <a:rPr lang="it-IT" sz="1400" b="1" i="0" u="none" strike="noStrike" dirty="0">
                          <a:solidFill>
                            <a:srgbClr val="FFFFFF"/>
                          </a:solidFill>
                          <a:effectLst/>
                          <a:latin typeface="Calibri"/>
                        </a:rPr>
                        <a:t>75</a:t>
                      </a:r>
                    </a:p>
                  </a:txBody>
                  <a:tcPr marL="12700" marR="12700" marT="12700" marB="0" anchor="ctr">
                    <a:lnL w="6350" cap="flat" cmpd="sng" algn="ctr">
                      <a:solidFill>
                        <a:srgbClr val="FFFFFF">
                          <a:lumMod val="65000"/>
                        </a:srgbClr>
                      </a:solidFill>
                      <a:prstDash val="solid"/>
                      <a:round/>
                      <a:headEnd type="none" w="med" len="med"/>
                      <a:tailEnd type="none" w="med" len="med"/>
                    </a:lnL>
                    <a:lnR w="6350" cap="flat" cmpd="sng" algn="ctr">
                      <a:solidFill>
                        <a:srgbClr val="FFFFFF">
                          <a:lumMod val="65000"/>
                        </a:srgbClr>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CA5817"/>
                    </a:solidFill>
                  </a:tcPr>
                </a:tc>
                <a:tc>
                  <a:txBody>
                    <a:bodyPr/>
                    <a:lstStyle/>
                    <a:p>
                      <a:pPr algn="ctr" fontAlgn="b"/>
                      <a:r>
                        <a:rPr lang="it-IT" sz="1400" b="1" i="0" u="none" strike="noStrike" dirty="0">
                          <a:solidFill>
                            <a:srgbClr val="FFFFFF"/>
                          </a:solidFill>
                          <a:effectLst/>
                          <a:latin typeface="Calibri"/>
                        </a:rPr>
                        <a:t>70</a:t>
                      </a:r>
                    </a:p>
                  </a:txBody>
                  <a:tcPr marL="12700" marR="12700" marT="12700" marB="0" anchor="ctr">
                    <a:lnL w="6350" cap="flat" cmpd="sng" algn="ctr">
                      <a:solidFill>
                        <a:srgbClr val="FFFFFF">
                          <a:lumMod val="65000"/>
                        </a:srgbClr>
                      </a:solidFill>
                      <a:prstDash val="solid"/>
                      <a:round/>
                      <a:headEnd type="none" w="med" len="med"/>
                      <a:tailEnd type="none" w="med" len="med"/>
                    </a:lnL>
                    <a:lnR w="12700" cap="flat" cmpd="sng" algn="ctr">
                      <a:solidFill>
                        <a:srgbClr val="FFFFFF">
                          <a:lumMod val="65000"/>
                        </a:srgbClr>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CA5817"/>
                    </a:solidFill>
                  </a:tcPr>
                </a:tc>
                <a:extLst>
                  <a:ext uri="{0D108BD9-81ED-4DB2-BD59-A6C34878D82A}">
                    <a16:rowId xmlns:a16="http://schemas.microsoft.com/office/drawing/2014/main" val="10003"/>
                  </a:ext>
                </a:extLst>
              </a:tr>
              <a:tr h="306459">
                <a:tc>
                  <a:txBody>
                    <a:bodyPr/>
                    <a:lstStyle/>
                    <a:p>
                      <a:pPr marL="90488" indent="0" algn="l" fontAlgn="ctr"/>
                      <a:r>
                        <a:rPr lang="it-IT" sz="1200" b="0" i="0" u="none" strike="noStrike" dirty="0">
                          <a:effectLst/>
                          <a:latin typeface="+mn-lt"/>
                          <a:cs typeface="Calibri"/>
                        </a:rPr>
                        <a:t>In disaccordo</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b"/>
                      <a:r>
                        <a:rPr lang="it-IT" sz="1400" b="0" i="0" u="none" strike="noStrike" dirty="0">
                          <a:solidFill>
                            <a:srgbClr val="000000"/>
                          </a:solidFill>
                          <a:effectLst/>
                          <a:latin typeface="Calibri"/>
                        </a:rPr>
                        <a:t>20</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b"/>
                      <a:r>
                        <a:rPr lang="it-IT" sz="1400" b="0" i="0" u="none" strike="noStrike" dirty="0">
                          <a:solidFill>
                            <a:srgbClr val="000000"/>
                          </a:solidFill>
                          <a:effectLst/>
                          <a:latin typeface="Calibri"/>
                        </a:rPr>
                        <a:t>24</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extLst>
                  <a:ext uri="{0D108BD9-81ED-4DB2-BD59-A6C34878D82A}">
                    <a16:rowId xmlns:a16="http://schemas.microsoft.com/office/drawing/2014/main" val="10004"/>
                  </a:ext>
                </a:extLst>
              </a:tr>
              <a:tr h="306459">
                <a:tc>
                  <a:txBody>
                    <a:bodyPr/>
                    <a:lstStyle/>
                    <a:p>
                      <a:pPr marL="90488" marR="0" indent="0" algn="l" defTabSz="457200" rtl="0" eaLnBrk="1" fontAlgn="ctr" latinLnBrk="0" hangingPunct="1">
                        <a:lnSpc>
                          <a:spcPct val="100000"/>
                        </a:lnSpc>
                        <a:spcBef>
                          <a:spcPts val="0"/>
                        </a:spcBef>
                        <a:spcAft>
                          <a:spcPts val="0"/>
                        </a:spcAft>
                        <a:buClrTx/>
                        <a:buSzTx/>
                        <a:buFontTx/>
                        <a:buNone/>
                        <a:tabLst/>
                        <a:defRPr/>
                      </a:pPr>
                      <a:r>
                        <a:rPr lang="it-IT" sz="1200" b="0" i="0" u="none" strike="noStrike" dirty="0">
                          <a:effectLst/>
                          <a:latin typeface="+mn-lt"/>
                          <a:cs typeface="Calibri"/>
                        </a:rPr>
                        <a:t>Del tutto in disaccordo</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b"/>
                      <a:r>
                        <a:rPr lang="is-IS" sz="1400" b="0" i="0" u="none" strike="noStrike" dirty="0">
                          <a:solidFill>
                            <a:srgbClr val="000000"/>
                          </a:solidFill>
                          <a:effectLst/>
                          <a:latin typeface="Calibri"/>
                        </a:rPr>
                        <a:t>5</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b"/>
                      <a:r>
                        <a:rPr lang="is-IS" sz="1400" b="0" i="0" u="none" strike="noStrike" dirty="0">
                          <a:solidFill>
                            <a:srgbClr val="000000"/>
                          </a:solidFill>
                          <a:effectLst/>
                          <a:latin typeface="Calibri"/>
                        </a:rPr>
                        <a:t>6</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extLst>
                  <a:ext uri="{0D108BD9-81ED-4DB2-BD59-A6C34878D82A}">
                    <a16:rowId xmlns:a16="http://schemas.microsoft.com/office/drawing/2014/main" val="10005"/>
                  </a:ext>
                </a:extLst>
              </a:tr>
            </a:tbl>
          </a:graphicData>
        </a:graphic>
      </p:graphicFrame>
      <p:sp>
        <p:nvSpPr>
          <p:cNvPr id="16" name="Rettangolo arrotondato 15"/>
          <p:cNvSpPr/>
          <p:nvPr/>
        </p:nvSpPr>
        <p:spPr>
          <a:xfrm>
            <a:off x="5216525" y="3831618"/>
            <a:ext cx="974725" cy="1899504"/>
          </a:xfrm>
          <a:prstGeom prst="roundRect">
            <a:avLst/>
          </a:prstGeom>
          <a:noFill/>
          <a:ln>
            <a:solidFill>
              <a:srgbClr val="CA5817"/>
            </a:solidFill>
          </a:ln>
          <a:effectLst>
            <a:glow rad="63500">
              <a:srgbClr val="C2B8B1">
                <a:alpha val="40000"/>
              </a:srgb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3" name="Rettangolo 2">
            <a:extLst>
              <a:ext uri="{FF2B5EF4-FFF2-40B4-BE49-F238E27FC236}">
                <a16:creationId xmlns:a16="http://schemas.microsoft.com/office/drawing/2014/main" id="{A138662B-95E8-F8D9-C60C-B39E30A599CA}"/>
              </a:ext>
            </a:extLst>
          </p:cNvPr>
          <p:cNvSpPr/>
          <p:nvPr/>
        </p:nvSpPr>
        <p:spPr>
          <a:xfrm>
            <a:off x="1430076" y="1753474"/>
            <a:ext cx="3332104" cy="1938391"/>
          </a:xfrm>
          <a:prstGeom prst="rect">
            <a:avLst/>
          </a:prstGeom>
          <a:solidFill>
            <a:srgbClr val="CA5817">
              <a:alpha val="18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dirty="0"/>
          </a:p>
        </p:txBody>
      </p:sp>
      <p:sp>
        <p:nvSpPr>
          <p:cNvPr id="5" name="Ovale 4">
            <a:extLst>
              <a:ext uri="{FF2B5EF4-FFF2-40B4-BE49-F238E27FC236}">
                <a16:creationId xmlns:a16="http://schemas.microsoft.com/office/drawing/2014/main" id="{026BB7D0-2F0B-F1AC-B02B-3217AAC9DB6F}"/>
              </a:ext>
            </a:extLst>
          </p:cNvPr>
          <p:cNvSpPr>
            <a:spLocks noChangeAspect="1"/>
          </p:cNvSpPr>
          <p:nvPr/>
        </p:nvSpPr>
        <p:spPr>
          <a:xfrm>
            <a:off x="2718524" y="1456957"/>
            <a:ext cx="658983" cy="647999"/>
          </a:xfrm>
          <a:prstGeom prst="ellipse">
            <a:avLst/>
          </a:prstGeom>
          <a:gradFill flip="none" rotWithShape="1">
            <a:gsLst>
              <a:gs pos="0">
                <a:srgbClr val="CA5817"/>
              </a:gs>
              <a:gs pos="100000">
                <a:srgbClr val="FFFFFF"/>
              </a:gs>
              <a:gs pos="50000">
                <a:srgbClr val="F5910F"/>
              </a:gs>
            </a:gsLst>
            <a:lin ang="0" scaled="1"/>
            <a:tileRect/>
          </a:gra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7" name="Rettangolo 6">
            <a:extLst>
              <a:ext uri="{FF2B5EF4-FFF2-40B4-BE49-F238E27FC236}">
                <a16:creationId xmlns:a16="http://schemas.microsoft.com/office/drawing/2014/main" id="{3B4134BC-4525-E756-EC7F-758DF6A3BD58}"/>
              </a:ext>
            </a:extLst>
          </p:cNvPr>
          <p:cNvSpPr/>
          <p:nvPr/>
        </p:nvSpPr>
        <p:spPr>
          <a:xfrm>
            <a:off x="4768323" y="1733395"/>
            <a:ext cx="3587112" cy="1968655"/>
          </a:xfrm>
          <a:prstGeom prst="rect">
            <a:avLst/>
          </a:prstGeom>
          <a:solidFill>
            <a:srgbClr val="655B6F">
              <a:alpha val="18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8" name="Ovale 7">
            <a:extLst>
              <a:ext uri="{FF2B5EF4-FFF2-40B4-BE49-F238E27FC236}">
                <a16:creationId xmlns:a16="http://schemas.microsoft.com/office/drawing/2014/main" id="{3DE4DAA4-DB05-A431-3A8C-400B1A85725D}"/>
              </a:ext>
            </a:extLst>
          </p:cNvPr>
          <p:cNvSpPr>
            <a:spLocks noChangeAspect="1"/>
          </p:cNvSpPr>
          <p:nvPr/>
        </p:nvSpPr>
        <p:spPr>
          <a:xfrm>
            <a:off x="6365960" y="1466482"/>
            <a:ext cx="658983" cy="647999"/>
          </a:xfrm>
          <a:prstGeom prst="ellipse">
            <a:avLst/>
          </a:prstGeom>
          <a:gradFill flip="none" rotWithShape="1">
            <a:gsLst>
              <a:gs pos="0">
                <a:srgbClr val="655B6F"/>
              </a:gs>
              <a:gs pos="100000">
                <a:srgbClr val="FFFFFF"/>
              </a:gs>
              <a:gs pos="50000">
                <a:srgbClr val="54A8C9"/>
              </a:gs>
            </a:gsLst>
            <a:lin ang="0" scaled="1"/>
            <a:tileRect/>
          </a:gra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9" name="Rectangle 92">
            <a:extLst>
              <a:ext uri="{FF2B5EF4-FFF2-40B4-BE49-F238E27FC236}">
                <a16:creationId xmlns:a16="http://schemas.microsoft.com/office/drawing/2014/main" id="{D0CE4FF1-5C3B-E2DE-C7C3-8282DFDD2C23}"/>
              </a:ext>
            </a:extLst>
          </p:cNvPr>
          <p:cNvSpPr>
            <a:spLocks noChangeArrowheads="1"/>
          </p:cNvSpPr>
          <p:nvPr/>
        </p:nvSpPr>
        <p:spPr bwMode="auto">
          <a:xfrm>
            <a:off x="2683746" y="1550124"/>
            <a:ext cx="728530" cy="461665"/>
          </a:xfrm>
          <a:prstGeom prst="rect">
            <a:avLst/>
          </a:prstGeom>
          <a:noFill/>
          <a:ln w="9525">
            <a:noFill/>
            <a:miter lim="800000"/>
            <a:headEnd/>
            <a:tailEnd/>
          </a:ln>
        </p:spPr>
        <p:txBody>
          <a:bodyPr wrap="square">
            <a:prstTxWarp prst="textNoShape">
              <a:avLst/>
            </a:prstTxWarp>
            <a:spAutoFit/>
          </a:bodyPr>
          <a:lstStyle>
            <a:defPPr>
              <a:defRPr lang="it-IT"/>
            </a:defPPr>
            <a:lvl1pPr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1pPr>
            <a:lvl2pPr marL="4572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2pPr>
            <a:lvl3pPr marL="9144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3pPr>
            <a:lvl4pPr marL="13716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4pPr>
            <a:lvl5pPr marL="18288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5pPr>
            <a:lvl6pPr marL="22860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6pPr>
            <a:lvl7pPr marL="27432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7pPr>
            <a:lvl8pPr marL="32004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8pPr>
            <a:lvl9pPr marL="36576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9pPr>
          </a:lstStyle>
          <a:p>
            <a:pPr algn="ctr"/>
            <a:r>
              <a:rPr lang="it-IT" sz="2400" dirty="0">
                <a:solidFill>
                  <a:srgbClr val="000000"/>
                </a:solidFill>
                <a:latin typeface="+mn-lt"/>
                <a:ea typeface="Calibri"/>
                <a:cs typeface="Calibri"/>
              </a:rPr>
              <a:t>70</a:t>
            </a:r>
            <a:r>
              <a:rPr lang="it-IT" sz="1400" dirty="0">
                <a:solidFill>
                  <a:srgbClr val="000000"/>
                </a:solidFill>
                <a:latin typeface="+mn-lt"/>
                <a:ea typeface="Calibri"/>
                <a:cs typeface="Calibri"/>
              </a:rPr>
              <a:t>%</a:t>
            </a:r>
          </a:p>
        </p:txBody>
      </p:sp>
      <p:graphicFrame>
        <p:nvGraphicFramePr>
          <p:cNvPr id="12" name="Grafico 13">
            <a:extLst>
              <a:ext uri="{FF2B5EF4-FFF2-40B4-BE49-F238E27FC236}">
                <a16:creationId xmlns:a16="http://schemas.microsoft.com/office/drawing/2014/main" id="{50B8C551-52F2-2F22-E25F-3A951B45C3AE}"/>
              </a:ext>
            </a:extLst>
          </p:cNvPr>
          <p:cNvGraphicFramePr/>
          <p:nvPr>
            <p:extLst>
              <p:ext uri="{D42A27DB-BD31-4B8C-83A1-F6EECF244321}">
                <p14:modId xmlns:p14="http://schemas.microsoft.com/office/powerpoint/2010/main" val="1234821564"/>
              </p:ext>
            </p:extLst>
          </p:nvPr>
        </p:nvGraphicFramePr>
        <p:xfrm>
          <a:off x="1429502" y="1663605"/>
          <a:ext cx="6882200" cy="2424906"/>
        </p:xfrm>
        <a:graphic>
          <a:graphicData uri="http://schemas.openxmlformats.org/drawingml/2006/chart">
            <c:chart xmlns:c="http://schemas.openxmlformats.org/drawingml/2006/chart" xmlns:r="http://schemas.openxmlformats.org/officeDocument/2006/relationships" r:id="rId2"/>
          </a:graphicData>
        </a:graphic>
      </p:graphicFrame>
      <p:sp>
        <p:nvSpPr>
          <p:cNvPr id="10" name="Rectangle 92">
            <a:extLst>
              <a:ext uri="{FF2B5EF4-FFF2-40B4-BE49-F238E27FC236}">
                <a16:creationId xmlns:a16="http://schemas.microsoft.com/office/drawing/2014/main" id="{494D4E76-73F9-18D6-41F5-208D72CB832E}"/>
              </a:ext>
            </a:extLst>
          </p:cNvPr>
          <p:cNvSpPr>
            <a:spLocks noChangeArrowheads="1"/>
          </p:cNvSpPr>
          <p:nvPr/>
        </p:nvSpPr>
        <p:spPr bwMode="auto">
          <a:xfrm>
            <a:off x="6331181" y="1559649"/>
            <a:ext cx="728530" cy="461665"/>
          </a:xfrm>
          <a:prstGeom prst="rect">
            <a:avLst/>
          </a:prstGeom>
          <a:noFill/>
          <a:ln w="9525">
            <a:noFill/>
            <a:miter lim="800000"/>
            <a:headEnd/>
            <a:tailEnd/>
          </a:ln>
        </p:spPr>
        <p:txBody>
          <a:bodyPr wrap="square">
            <a:prstTxWarp prst="textNoShape">
              <a:avLst/>
            </a:prstTxWarp>
            <a:spAutoFit/>
          </a:bodyPr>
          <a:lstStyle>
            <a:defPPr>
              <a:defRPr lang="it-IT"/>
            </a:defPPr>
            <a:lvl1pPr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1pPr>
            <a:lvl2pPr marL="4572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2pPr>
            <a:lvl3pPr marL="9144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3pPr>
            <a:lvl4pPr marL="13716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4pPr>
            <a:lvl5pPr marL="18288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5pPr>
            <a:lvl6pPr marL="22860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6pPr>
            <a:lvl7pPr marL="27432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7pPr>
            <a:lvl8pPr marL="32004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8pPr>
            <a:lvl9pPr marL="36576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9pPr>
          </a:lstStyle>
          <a:p>
            <a:pPr algn="ctr"/>
            <a:r>
              <a:rPr lang="it-IT" sz="2400" dirty="0">
                <a:solidFill>
                  <a:srgbClr val="000000"/>
                </a:solidFill>
                <a:latin typeface="+mn-lt"/>
                <a:ea typeface="Calibri"/>
                <a:cs typeface="Calibri"/>
              </a:rPr>
              <a:t>30</a:t>
            </a:r>
            <a:r>
              <a:rPr lang="it-IT" sz="1400" dirty="0">
                <a:solidFill>
                  <a:srgbClr val="000000"/>
                </a:solidFill>
                <a:latin typeface="+mn-lt"/>
                <a:ea typeface="Calibri"/>
                <a:cs typeface="Calibri"/>
              </a:rPr>
              <a:t>%</a:t>
            </a:r>
          </a:p>
        </p:txBody>
      </p:sp>
    </p:spTree>
    <p:extLst>
      <p:ext uri="{BB962C8B-B14F-4D97-AF65-F5344CB8AC3E}">
        <p14:creationId xmlns:p14="http://schemas.microsoft.com/office/powerpoint/2010/main" val="115284350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a:xfrm>
            <a:off x="578154" y="293938"/>
            <a:ext cx="8420100" cy="626535"/>
          </a:xfrm>
        </p:spPr>
        <p:txBody>
          <a:bodyPr/>
          <a:lstStyle/>
          <a:p>
            <a:r>
              <a:rPr lang="it-IT" dirty="0"/>
              <a:t>Scuola e formazione</a:t>
            </a:r>
            <a:endParaRPr lang="it-IT" sz="2800" dirty="0">
              <a:solidFill>
                <a:srgbClr val="CA5817"/>
              </a:solidFill>
              <a:latin typeface="Calibri"/>
              <a:cs typeface="Calibri"/>
            </a:endParaRPr>
          </a:p>
        </p:txBody>
      </p:sp>
      <p:sp>
        <p:nvSpPr>
          <p:cNvPr id="4" name="Rectangle 92"/>
          <p:cNvSpPr>
            <a:spLocks noChangeArrowheads="1"/>
          </p:cNvSpPr>
          <p:nvPr/>
        </p:nvSpPr>
        <p:spPr bwMode="auto">
          <a:xfrm>
            <a:off x="555877" y="970463"/>
            <a:ext cx="8776984" cy="307777"/>
          </a:xfrm>
          <a:prstGeom prst="rect">
            <a:avLst/>
          </a:prstGeom>
          <a:noFill/>
          <a:ln w="9525">
            <a:noFill/>
            <a:miter lim="800000"/>
            <a:headEnd/>
            <a:tailEnd/>
          </a:ln>
        </p:spPr>
        <p:txBody>
          <a:bodyPr wrap="square">
            <a:prstTxWarp prst="textNoShape">
              <a:avLst/>
            </a:prstTxWarp>
            <a:spAutoFit/>
          </a:bodyPr>
          <a:lstStyle/>
          <a:p>
            <a:pPr defTabSz="648792"/>
            <a:r>
              <a:rPr lang="it-IT" sz="1400" b="1" dirty="0">
                <a:solidFill>
                  <a:srgbClr val="C95718"/>
                </a:solidFill>
                <a:ea typeface="Calibri"/>
                <a:cs typeface="Calibri"/>
              </a:rPr>
              <a:t>L'attuale classe insegnante non è abbastanza competente per preparare le nuove generazioni. Lei è..</a:t>
            </a:r>
          </a:p>
        </p:txBody>
      </p:sp>
      <p:sp>
        <p:nvSpPr>
          <p:cNvPr id="15" name="CasellaDiTesto 14"/>
          <p:cNvSpPr txBox="1"/>
          <p:nvPr/>
        </p:nvSpPr>
        <p:spPr>
          <a:xfrm>
            <a:off x="4308184" y="6365435"/>
            <a:ext cx="646030" cy="246221"/>
          </a:xfrm>
          <a:prstGeom prst="rect">
            <a:avLst/>
          </a:prstGeom>
          <a:noFill/>
        </p:spPr>
        <p:txBody>
          <a:bodyPr wrap="none" rtlCol="0">
            <a:spAutoFit/>
          </a:bodyPr>
          <a:lstStyle/>
          <a:p>
            <a:r>
              <a:rPr lang="it-IT" sz="1000" i="1" dirty="0">
                <a:latin typeface="Calibri"/>
                <a:cs typeface="Calibri"/>
              </a:rPr>
              <a:t>Valori %</a:t>
            </a:r>
          </a:p>
        </p:txBody>
      </p:sp>
      <p:sp>
        <p:nvSpPr>
          <p:cNvPr id="6" name="Segnaposto numero diapositiva 5"/>
          <p:cNvSpPr>
            <a:spLocks noGrp="1"/>
          </p:cNvSpPr>
          <p:nvPr>
            <p:ph type="sldNum" sz="quarter" idx="12"/>
          </p:nvPr>
        </p:nvSpPr>
        <p:spPr/>
        <p:txBody>
          <a:bodyPr/>
          <a:lstStyle/>
          <a:p>
            <a:fld id="{CEC07F19-866A-D549-94C6-C4D9AC2AB9CF}" type="slidenum">
              <a:rPr lang="it-IT" smtClean="0"/>
              <a:pPr/>
              <a:t>102</a:t>
            </a:fld>
            <a:endParaRPr lang="it-IT" dirty="0"/>
          </a:p>
        </p:txBody>
      </p:sp>
      <p:sp>
        <p:nvSpPr>
          <p:cNvPr id="11" name="Rettangolo 10"/>
          <p:cNvSpPr/>
          <p:nvPr/>
        </p:nvSpPr>
        <p:spPr>
          <a:xfrm>
            <a:off x="514654" y="960959"/>
            <a:ext cx="8724360" cy="5135041"/>
          </a:xfrm>
          <a:prstGeom prst="rect">
            <a:avLst/>
          </a:prstGeom>
          <a:noFill/>
          <a:ln>
            <a:solidFill>
              <a:srgbClr val="C2B8B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40" name="CasellaDiTesto 39"/>
          <p:cNvSpPr txBox="1"/>
          <p:nvPr/>
        </p:nvSpPr>
        <p:spPr>
          <a:xfrm>
            <a:off x="1159913" y="3859135"/>
            <a:ext cx="2428847" cy="325730"/>
          </a:xfrm>
          <a:prstGeom prst="rect">
            <a:avLst/>
          </a:prstGeom>
          <a:noFill/>
        </p:spPr>
        <p:txBody>
          <a:bodyPr wrap="square" rtlCol="0">
            <a:spAutoFit/>
          </a:bodyPr>
          <a:lstStyle/>
          <a:p>
            <a:pPr lvl="0" algn="ctr">
              <a:lnSpc>
                <a:spcPct val="110000"/>
              </a:lnSpc>
            </a:pPr>
            <a:r>
              <a:rPr lang="it-IT" sz="1400" i="1" dirty="0">
                <a:ea typeface="Calibri"/>
                <a:cs typeface="Calibri"/>
              </a:rPr>
              <a:t>trend temporale</a:t>
            </a:r>
          </a:p>
        </p:txBody>
      </p:sp>
      <p:graphicFrame>
        <p:nvGraphicFramePr>
          <p:cNvPr id="26" name="Tabella 25"/>
          <p:cNvGraphicFramePr>
            <a:graphicFrameLocks noGrp="1"/>
          </p:cNvGraphicFramePr>
          <p:nvPr>
            <p:extLst>
              <p:ext uri="{D42A27DB-BD31-4B8C-83A1-F6EECF244321}">
                <p14:modId xmlns:p14="http://schemas.microsoft.com/office/powerpoint/2010/main" val="4018924452"/>
              </p:ext>
            </p:extLst>
          </p:nvPr>
        </p:nvGraphicFramePr>
        <p:xfrm>
          <a:off x="1769778" y="3904604"/>
          <a:ext cx="4421472" cy="1789194"/>
        </p:xfrm>
        <a:graphic>
          <a:graphicData uri="http://schemas.openxmlformats.org/drawingml/2006/table">
            <a:tbl>
              <a:tblPr>
                <a:tableStyleId>{073A0DAA-6AF3-43AB-8588-CEC1D06C72B9}</a:tableStyleId>
              </a:tblPr>
              <a:tblGrid>
                <a:gridCol w="2454636">
                  <a:extLst>
                    <a:ext uri="{9D8B030D-6E8A-4147-A177-3AD203B41FA5}">
                      <a16:colId xmlns:a16="http://schemas.microsoft.com/office/drawing/2014/main" val="20000"/>
                    </a:ext>
                  </a:extLst>
                </a:gridCol>
                <a:gridCol w="983418">
                  <a:extLst>
                    <a:ext uri="{9D8B030D-6E8A-4147-A177-3AD203B41FA5}">
                      <a16:colId xmlns:a16="http://schemas.microsoft.com/office/drawing/2014/main" val="1556411835"/>
                    </a:ext>
                  </a:extLst>
                </a:gridCol>
                <a:gridCol w="983418">
                  <a:extLst>
                    <a:ext uri="{9D8B030D-6E8A-4147-A177-3AD203B41FA5}">
                      <a16:colId xmlns:a16="http://schemas.microsoft.com/office/drawing/2014/main" val="2625909873"/>
                    </a:ext>
                  </a:extLst>
                </a:gridCol>
              </a:tblGrid>
              <a:tr h="256899">
                <a:tc>
                  <a:txBody>
                    <a:bodyPr/>
                    <a:lstStyle/>
                    <a:p>
                      <a:pPr marL="87313" indent="0" algn="l" fontAlgn="ctr"/>
                      <a:endParaRPr kumimoji="1" lang="it-IT" sz="1200" b="0" i="0" u="none" strike="noStrike" kern="1200" cap="none" normalizeH="0" baseline="0" dirty="0">
                        <a:ln>
                          <a:noFill/>
                        </a:ln>
                        <a:solidFill>
                          <a:srgbClr val="000000"/>
                        </a:solidFill>
                        <a:effectLst/>
                        <a:latin typeface="Calibri"/>
                        <a:ea typeface="+mn-ea"/>
                        <a:cs typeface="Calibri"/>
                      </a:endParaRPr>
                    </a:p>
                  </a:txBody>
                  <a:tcPr marL="12700" marR="12700" marT="12700" marB="0" anchor="ctr">
                    <a:lnL w="12700" cap="flat" cmpd="sng" algn="ctr">
                      <a:solidFill>
                        <a:prstClr val="white"/>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400" b="1" i="0" u="none" strike="noStrike" dirty="0">
                          <a:solidFill>
                            <a:schemeClr val="tx1"/>
                          </a:solidFill>
                          <a:effectLst/>
                          <a:latin typeface="Calibri"/>
                          <a:cs typeface="Calibri"/>
                        </a:rPr>
                        <a:t>2021</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400" b="1" i="0" u="none" strike="noStrike" dirty="0">
                          <a:solidFill>
                            <a:schemeClr val="tx1"/>
                          </a:solidFill>
                          <a:effectLst/>
                          <a:latin typeface="Calibri"/>
                          <a:cs typeface="Calibri"/>
                        </a:rPr>
                        <a:t>2022</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extLst>
                  <a:ext uri="{0D108BD9-81ED-4DB2-BD59-A6C34878D82A}">
                    <a16:rowId xmlns:a16="http://schemas.microsoft.com/office/drawing/2014/main" val="10000"/>
                  </a:ext>
                </a:extLst>
              </a:tr>
              <a:tr h="306459">
                <a:tc>
                  <a:txBody>
                    <a:bodyPr/>
                    <a:lstStyle/>
                    <a:p>
                      <a:pPr marL="90488" indent="0" algn="l" fontAlgn="ctr"/>
                      <a:r>
                        <a:rPr lang="it-IT" sz="1200" b="0" i="0" u="none" strike="noStrike" dirty="0">
                          <a:effectLst/>
                          <a:latin typeface="+mn-lt"/>
                          <a:cs typeface="Calibri"/>
                        </a:rPr>
                        <a:t>Del tutto d’accordo</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b"/>
                      <a:r>
                        <a:rPr lang="it-IT" sz="1400" b="0" i="0" u="none" strike="noStrike" dirty="0">
                          <a:solidFill>
                            <a:srgbClr val="000000"/>
                          </a:solidFill>
                          <a:effectLst/>
                          <a:latin typeface="Calibri"/>
                        </a:rPr>
                        <a:t>23</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b"/>
                      <a:r>
                        <a:rPr lang="it-IT" sz="1400" b="0" i="0" u="none" strike="noStrike" dirty="0">
                          <a:solidFill>
                            <a:srgbClr val="000000"/>
                          </a:solidFill>
                          <a:effectLst/>
                          <a:latin typeface="Calibri"/>
                        </a:rPr>
                        <a:t>21</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extLst>
                  <a:ext uri="{0D108BD9-81ED-4DB2-BD59-A6C34878D82A}">
                    <a16:rowId xmlns:a16="http://schemas.microsoft.com/office/drawing/2014/main" val="10001"/>
                  </a:ext>
                </a:extLst>
              </a:tr>
              <a:tr h="306459">
                <a:tc>
                  <a:txBody>
                    <a:bodyPr/>
                    <a:lstStyle/>
                    <a:p>
                      <a:pPr marL="90488" indent="0" algn="l" fontAlgn="ctr"/>
                      <a:r>
                        <a:rPr lang="it-IT" sz="1200" b="0" i="0" u="none" strike="noStrike" dirty="0">
                          <a:effectLst/>
                          <a:latin typeface="+mn-lt"/>
                          <a:cs typeface="Calibri"/>
                        </a:rPr>
                        <a:t>D’accordo</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b"/>
                      <a:r>
                        <a:rPr lang="is-IS" sz="1400" b="0" i="0" u="none" strike="noStrike" dirty="0">
                          <a:solidFill>
                            <a:srgbClr val="000000"/>
                          </a:solidFill>
                          <a:effectLst/>
                          <a:latin typeface="Calibri"/>
                        </a:rPr>
                        <a:t>44</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b"/>
                      <a:r>
                        <a:rPr lang="is-IS" sz="1400" b="0" i="0" u="none" strike="noStrike" dirty="0">
                          <a:solidFill>
                            <a:srgbClr val="000000"/>
                          </a:solidFill>
                          <a:effectLst/>
                          <a:latin typeface="Calibri"/>
                        </a:rPr>
                        <a:t>46</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extLst>
                  <a:ext uri="{0D108BD9-81ED-4DB2-BD59-A6C34878D82A}">
                    <a16:rowId xmlns:a16="http://schemas.microsoft.com/office/drawing/2014/main" val="10002"/>
                  </a:ext>
                </a:extLst>
              </a:tr>
              <a:tr h="306459">
                <a:tc>
                  <a:txBody>
                    <a:bodyPr/>
                    <a:lstStyle/>
                    <a:p>
                      <a:pPr marL="90488" marR="0" indent="0" algn="l" defTabSz="457200" rtl="0" eaLnBrk="1" fontAlgn="ctr" latinLnBrk="0" hangingPunct="1">
                        <a:lnSpc>
                          <a:spcPct val="100000"/>
                        </a:lnSpc>
                        <a:spcBef>
                          <a:spcPts val="0"/>
                        </a:spcBef>
                        <a:spcAft>
                          <a:spcPts val="0"/>
                        </a:spcAft>
                        <a:buClrTx/>
                        <a:buSzTx/>
                        <a:buFontTx/>
                        <a:buNone/>
                        <a:tabLst/>
                        <a:defRPr/>
                      </a:pPr>
                      <a:r>
                        <a:rPr lang="it-IT" sz="1400" b="1" i="0" u="none" strike="noStrike" dirty="0">
                          <a:solidFill>
                            <a:schemeClr val="bg1"/>
                          </a:solidFill>
                          <a:effectLst/>
                          <a:latin typeface="Calibri"/>
                          <a:cs typeface="Calibri"/>
                        </a:rPr>
                        <a:t>TOTALE </a:t>
                      </a:r>
                      <a:r>
                        <a:rPr lang="it-IT" sz="1400" b="1" i="0" u="none" strike="noStrike" kern="1200" dirty="0">
                          <a:solidFill>
                            <a:schemeClr val="bg1"/>
                          </a:solidFill>
                          <a:effectLst/>
                          <a:latin typeface="Calibri"/>
                          <a:ea typeface="+mn-ea"/>
                          <a:cs typeface="Calibri"/>
                        </a:rPr>
                        <a:t>ACCORDO</a:t>
                      </a:r>
                    </a:p>
                  </a:txBody>
                  <a:tcPr marL="12700" marR="12700" marT="12700" marB="0" anchor="ctr">
                    <a:lnL w="6350" cap="flat" cmpd="sng" algn="ctr">
                      <a:solidFill>
                        <a:srgbClr val="FFFFFF">
                          <a:lumMod val="65000"/>
                        </a:srgbClr>
                      </a:solidFill>
                      <a:prstDash val="solid"/>
                      <a:round/>
                      <a:headEnd type="none" w="med" len="med"/>
                      <a:tailEnd type="none" w="med" len="med"/>
                    </a:lnL>
                    <a:lnR w="6350" cap="flat" cmpd="sng" algn="ctr">
                      <a:solidFill>
                        <a:srgbClr val="FFFFFF">
                          <a:lumMod val="65000"/>
                        </a:srgbClr>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CA5817"/>
                    </a:solidFill>
                  </a:tcPr>
                </a:tc>
                <a:tc>
                  <a:txBody>
                    <a:bodyPr/>
                    <a:lstStyle/>
                    <a:p>
                      <a:pPr algn="ctr" fontAlgn="b"/>
                      <a:r>
                        <a:rPr lang="it-IT" sz="1400" b="1" i="0" u="none" strike="noStrike" dirty="0">
                          <a:solidFill>
                            <a:srgbClr val="FFFFFF"/>
                          </a:solidFill>
                          <a:effectLst/>
                          <a:latin typeface="Calibri"/>
                        </a:rPr>
                        <a:t>67</a:t>
                      </a:r>
                    </a:p>
                  </a:txBody>
                  <a:tcPr marL="12700" marR="12700" marT="12700" marB="0" anchor="ctr">
                    <a:lnL w="6350" cap="flat" cmpd="sng" algn="ctr">
                      <a:solidFill>
                        <a:srgbClr val="FFFFFF">
                          <a:lumMod val="65000"/>
                        </a:srgbClr>
                      </a:solidFill>
                      <a:prstDash val="solid"/>
                      <a:round/>
                      <a:headEnd type="none" w="med" len="med"/>
                      <a:tailEnd type="none" w="med" len="med"/>
                    </a:lnL>
                    <a:lnR w="6350" cap="flat" cmpd="sng" algn="ctr">
                      <a:solidFill>
                        <a:srgbClr val="FFFFFF">
                          <a:lumMod val="65000"/>
                        </a:srgbClr>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CA5817"/>
                    </a:solidFill>
                  </a:tcPr>
                </a:tc>
                <a:tc>
                  <a:txBody>
                    <a:bodyPr/>
                    <a:lstStyle/>
                    <a:p>
                      <a:pPr algn="ctr" fontAlgn="b"/>
                      <a:r>
                        <a:rPr lang="it-IT" sz="1400" b="1" i="0" u="none" strike="noStrike" dirty="0">
                          <a:solidFill>
                            <a:srgbClr val="FFFFFF"/>
                          </a:solidFill>
                          <a:effectLst/>
                          <a:latin typeface="Calibri"/>
                        </a:rPr>
                        <a:t>67</a:t>
                      </a:r>
                    </a:p>
                  </a:txBody>
                  <a:tcPr marL="12700" marR="12700" marT="12700" marB="0" anchor="ctr">
                    <a:lnL w="6350" cap="flat" cmpd="sng" algn="ctr">
                      <a:solidFill>
                        <a:srgbClr val="FFFFFF">
                          <a:lumMod val="65000"/>
                        </a:srgbClr>
                      </a:solidFill>
                      <a:prstDash val="solid"/>
                      <a:round/>
                      <a:headEnd type="none" w="med" len="med"/>
                      <a:tailEnd type="none" w="med" len="med"/>
                    </a:lnL>
                    <a:lnR w="12700" cap="flat" cmpd="sng" algn="ctr">
                      <a:solidFill>
                        <a:srgbClr val="FFFFFF">
                          <a:lumMod val="65000"/>
                        </a:srgbClr>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CA5817"/>
                    </a:solidFill>
                  </a:tcPr>
                </a:tc>
                <a:extLst>
                  <a:ext uri="{0D108BD9-81ED-4DB2-BD59-A6C34878D82A}">
                    <a16:rowId xmlns:a16="http://schemas.microsoft.com/office/drawing/2014/main" val="10003"/>
                  </a:ext>
                </a:extLst>
              </a:tr>
              <a:tr h="306459">
                <a:tc>
                  <a:txBody>
                    <a:bodyPr/>
                    <a:lstStyle/>
                    <a:p>
                      <a:pPr marL="90488" indent="0" algn="l" fontAlgn="ctr"/>
                      <a:r>
                        <a:rPr lang="it-IT" sz="1200" b="0" i="0" u="none" strike="noStrike" dirty="0">
                          <a:effectLst/>
                          <a:latin typeface="+mn-lt"/>
                          <a:cs typeface="Calibri"/>
                        </a:rPr>
                        <a:t>In disaccordo</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b"/>
                      <a:r>
                        <a:rPr lang="it-IT" sz="1400" b="0" i="0" u="none" strike="noStrike" dirty="0">
                          <a:solidFill>
                            <a:srgbClr val="000000"/>
                          </a:solidFill>
                          <a:effectLst/>
                          <a:latin typeface="Calibri"/>
                        </a:rPr>
                        <a:t>26</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b"/>
                      <a:r>
                        <a:rPr lang="it-IT" sz="1400" b="0" i="0" u="none" strike="noStrike" dirty="0">
                          <a:solidFill>
                            <a:srgbClr val="000000"/>
                          </a:solidFill>
                          <a:effectLst/>
                          <a:latin typeface="Calibri"/>
                        </a:rPr>
                        <a:t>26</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extLst>
                  <a:ext uri="{0D108BD9-81ED-4DB2-BD59-A6C34878D82A}">
                    <a16:rowId xmlns:a16="http://schemas.microsoft.com/office/drawing/2014/main" val="10004"/>
                  </a:ext>
                </a:extLst>
              </a:tr>
              <a:tr h="306459">
                <a:tc>
                  <a:txBody>
                    <a:bodyPr/>
                    <a:lstStyle/>
                    <a:p>
                      <a:pPr marL="90488" marR="0" indent="0" algn="l" defTabSz="457200" rtl="0" eaLnBrk="1" fontAlgn="ctr" latinLnBrk="0" hangingPunct="1">
                        <a:lnSpc>
                          <a:spcPct val="100000"/>
                        </a:lnSpc>
                        <a:spcBef>
                          <a:spcPts val="0"/>
                        </a:spcBef>
                        <a:spcAft>
                          <a:spcPts val="0"/>
                        </a:spcAft>
                        <a:buClrTx/>
                        <a:buSzTx/>
                        <a:buFontTx/>
                        <a:buNone/>
                        <a:tabLst/>
                        <a:defRPr/>
                      </a:pPr>
                      <a:r>
                        <a:rPr lang="it-IT" sz="1200" b="0" i="0" u="none" strike="noStrike" dirty="0">
                          <a:effectLst/>
                          <a:latin typeface="+mn-lt"/>
                          <a:cs typeface="Calibri"/>
                        </a:rPr>
                        <a:t>Del tutto in disaccordo</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b"/>
                      <a:r>
                        <a:rPr lang="is-IS" sz="1400" b="0" i="0" u="none" strike="noStrike" dirty="0">
                          <a:solidFill>
                            <a:srgbClr val="000000"/>
                          </a:solidFill>
                          <a:effectLst/>
                          <a:latin typeface="Calibri"/>
                        </a:rPr>
                        <a:t>7</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b"/>
                      <a:r>
                        <a:rPr lang="is-IS" sz="1400" b="0" i="0" u="none" strike="noStrike" dirty="0">
                          <a:solidFill>
                            <a:srgbClr val="000000"/>
                          </a:solidFill>
                          <a:effectLst/>
                          <a:latin typeface="Calibri"/>
                        </a:rPr>
                        <a:t>7</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extLst>
                  <a:ext uri="{0D108BD9-81ED-4DB2-BD59-A6C34878D82A}">
                    <a16:rowId xmlns:a16="http://schemas.microsoft.com/office/drawing/2014/main" val="10005"/>
                  </a:ext>
                </a:extLst>
              </a:tr>
            </a:tbl>
          </a:graphicData>
        </a:graphic>
      </p:graphicFrame>
      <p:sp>
        <p:nvSpPr>
          <p:cNvPr id="16" name="Rettangolo arrotondato 15"/>
          <p:cNvSpPr/>
          <p:nvPr/>
        </p:nvSpPr>
        <p:spPr>
          <a:xfrm>
            <a:off x="5216525" y="3794294"/>
            <a:ext cx="974725" cy="1899504"/>
          </a:xfrm>
          <a:prstGeom prst="roundRect">
            <a:avLst/>
          </a:prstGeom>
          <a:noFill/>
          <a:ln>
            <a:solidFill>
              <a:srgbClr val="CA5817"/>
            </a:solidFill>
          </a:ln>
          <a:effectLst>
            <a:glow rad="63500">
              <a:srgbClr val="C2B8B1">
                <a:alpha val="40000"/>
              </a:srgb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3" name="Rettangolo 2">
            <a:extLst>
              <a:ext uri="{FF2B5EF4-FFF2-40B4-BE49-F238E27FC236}">
                <a16:creationId xmlns:a16="http://schemas.microsoft.com/office/drawing/2014/main" id="{A138662B-95E8-F8D9-C60C-B39E30A599CA}"/>
              </a:ext>
            </a:extLst>
          </p:cNvPr>
          <p:cNvSpPr/>
          <p:nvPr/>
        </p:nvSpPr>
        <p:spPr>
          <a:xfrm>
            <a:off x="1430076" y="1753474"/>
            <a:ext cx="3332104" cy="1938391"/>
          </a:xfrm>
          <a:prstGeom prst="rect">
            <a:avLst/>
          </a:prstGeom>
          <a:solidFill>
            <a:srgbClr val="CA5817">
              <a:alpha val="18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dirty="0"/>
          </a:p>
        </p:txBody>
      </p:sp>
      <p:sp>
        <p:nvSpPr>
          <p:cNvPr id="5" name="Ovale 4">
            <a:extLst>
              <a:ext uri="{FF2B5EF4-FFF2-40B4-BE49-F238E27FC236}">
                <a16:creationId xmlns:a16="http://schemas.microsoft.com/office/drawing/2014/main" id="{026BB7D0-2F0B-F1AC-B02B-3217AAC9DB6F}"/>
              </a:ext>
            </a:extLst>
          </p:cNvPr>
          <p:cNvSpPr>
            <a:spLocks noChangeAspect="1"/>
          </p:cNvSpPr>
          <p:nvPr/>
        </p:nvSpPr>
        <p:spPr>
          <a:xfrm>
            <a:off x="2718524" y="1456957"/>
            <a:ext cx="658983" cy="647999"/>
          </a:xfrm>
          <a:prstGeom prst="ellipse">
            <a:avLst/>
          </a:prstGeom>
          <a:gradFill flip="none" rotWithShape="1">
            <a:gsLst>
              <a:gs pos="0">
                <a:srgbClr val="CA5817"/>
              </a:gs>
              <a:gs pos="100000">
                <a:srgbClr val="FFFFFF"/>
              </a:gs>
              <a:gs pos="50000">
                <a:srgbClr val="F5910F"/>
              </a:gs>
            </a:gsLst>
            <a:lin ang="0" scaled="1"/>
            <a:tileRect/>
          </a:gra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7" name="Rettangolo 6">
            <a:extLst>
              <a:ext uri="{FF2B5EF4-FFF2-40B4-BE49-F238E27FC236}">
                <a16:creationId xmlns:a16="http://schemas.microsoft.com/office/drawing/2014/main" id="{3B4134BC-4525-E756-EC7F-758DF6A3BD58}"/>
              </a:ext>
            </a:extLst>
          </p:cNvPr>
          <p:cNvSpPr/>
          <p:nvPr/>
        </p:nvSpPr>
        <p:spPr>
          <a:xfrm>
            <a:off x="4768323" y="1733395"/>
            <a:ext cx="3587112" cy="1968655"/>
          </a:xfrm>
          <a:prstGeom prst="rect">
            <a:avLst/>
          </a:prstGeom>
          <a:solidFill>
            <a:srgbClr val="655B6F">
              <a:alpha val="18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8" name="Ovale 7">
            <a:extLst>
              <a:ext uri="{FF2B5EF4-FFF2-40B4-BE49-F238E27FC236}">
                <a16:creationId xmlns:a16="http://schemas.microsoft.com/office/drawing/2014/main" id="{3DE4DAA4-DB05-A431-3A8C-400B1A85725D}"/>
              </a:ext>
            </a:extLst>
          </p:cNvPr>
          <p:cNvSpPr>
            <a:spLocks noChangeAspect="1"/>
          </p:cNvSpPr>
          <p:nvPr/>
        </p:nvSpPr>
        <p:spPr>
          <a:xfrm>
            <a:off x="6365960" y="1466482"/>
            <a:ext cx="658983" cy="647999"/>
          </a:xfrm>
          <a:prstGeom prst="ellipse">
            <a:avLst/>
          </a:prstGeom>
          <a:gradFill flip="none" rotWithShape="1">
            <a:gsLst>
              <a:gs pos="0">
                <a:srgbClr val="655B6F"/>
              </a:gs>
              <a:gs pos="100000">
                <a:srgbClr val="FFFFFF"/>
              </a:gs>
              <a:gs pos="50000">
                <a:srgbClr val="54A8C9"/>
              </a:gs>
            </a:gsLst>
            <a:lin ang="0" scaled="1"/>
            <a:tileRect/>
          </a:gra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9" name="Rectangle 92">
            <a:extLst>
              <a:ext uri="{FF2B5EF4-FFF2-40B4-BE49-F238E27FC236}">
                <a16:creationId xmlns:a16="http://schemas.microsoft.com/office/drawing/2014/main" id="{D0CE4FF1-5C3B-E2DE-C7C3-8282DFDD2C23}"/>
              </a:ext>
            </a:extLst>
          </p:cNvPr>
          <p:cNvSpPr>
            <a:spLocks noChangeArrowheads="1"/>
          </p:cNvSpPr>
          <p:nvPr/>
        </p:nvSpPr>
        <p:spPr bwMode="auto">
          <a:xfrm>
            <a:off x="2683746" y="1550124"/>
            <a:ext cx="728530" cy="461665"/>
          </a:xfrm>
          <a:prstGeom prst="rect">
            <a:avLst/>
          </a:prstGeom>
          <a:noFill/>
          <a:ln w="9525">
            <a:noFill/>
            <a:miter lim="800000"/>
            <a:headEnd/>
            <a:tailEnd/>
          </a:ln>
        </p:spPr>
        <p:txBody>
          <a:bodyPr wrap="square">
            <a:prstTxWarp prst="textNoShape">
              <a:avLst/>
            </a:prstTxWarp>
            <a:spAutoFit/>
          </a:bodyPr>
          <a:lstStyle>
            <a:defPPr>
              <a:defRPr lang="it-IT"/>
            </a:defPPr>
            <a:lvl1pPr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1pPr>
            <a:lvl2pPr marL="4572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2pPr>
            <a:lvl3pPr marL="9144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3pPr>
            <a:lvl4pPr marL="13716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4pPr>
            <a:lvl5pPr marL="18288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5pPr>
            <a:lvl6pPr marL="22860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6pPr>
            <a:lvl7pPr marL="27432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7pPr>
            <a:lvl8pPr marL="32004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8pPr>
            <a:lvl9pPr marL="36576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9pPr>
          </a:lstStyle>
          <a:p>
            <a:pPr algn="ctr"/>
            <a:r>
              <a:rPr lang="it-IT" sz="2400" dirty="0">
                <a:solidFill>
                  <a:srgbClr val="000000"/>
                </a:solidFill>
                <a:latin typeface="+mn-lt"/>
                <a:ea typeface="Calibri"/>
                <a:cs typeface="Calibri"/>
              </a:rPr>
              <a:t>67</a:t>
            </a:r>
            <a:r>
              <a:rPr lang="it-IT" sz="1400" dirty="0">
                <a:solidFill>
                  <a:srgbClr val="000000"/>
                </a:solidFill>
                <a:latin typeface="+mn-lt"/>
                <a:ea typeface="Calibri"/>
                <a:cs typeface="Calibri"/>
              </a:rPr>
              <a:t>%</a:t>
            </a:r>
          </a:p>
        </p:txBody>
      </p:sp>
      <p:graphicFrame>
        <p:nvGraphicFramePr>
          <p:cNvPr id="12" name="Grafico 13">
            <a:extLst>
              <a:ext uri="{FF2B5EF4-FFF2-40B4-BE49-F238E27FC236}">
                <a16:creationId xmlns:a16="http://schemas.microsoft.com/office/drawing/2014/main" id="{50B8C551-52F2-2F22-E25F-3A951B45C3AE}"/>
              </a:ext>
            </a:extLst>
          </p:cNvPr>
          <p:cNvGraphicFramePr/>
          <p:nvPr>
            <p:extLst>
              <p:ext uri="{D42A27DB-BD31-4B8C-83A1-F6EECF244321}">
                <p14:modId xmlns:p14="http://schemas.microsoft.com/office/powerpoint/2010/main" val="356749624"/>
              </p:ext>
            </p:extLst>
          </p:nvPr>
        </p:nvGraphicFramePr>
        <p:xfrm>
          <a:off x="1429502" y="1663605"/>
          <a:ext cx="6882200" cy="2424906"/>
        </p:xfrm>
        <a:graphic>
          <a:graphicData uri="http://schemas.openxmlformats.org/drawingml/2006/chart">
            <c:chart xmlns:c="http://schemas.openxmlformats.org/drawingml/2006/chart" xmlns:r="http://schemas.openxmlformats.org/officeDocument/2006/relationships" r:id="rId2"/>
          </a:graphicData>
        </a:graphic>
      </p:graphicFrame>
      <p:sp>
        <p:nvSpPr>
          <p:cNvPr id="10" name="Rectangle 92">
            <a:extLst>
              <a:ext uri="{FF2B5EF4-FFF2-40B4-BE49-F238E27FC236}">
                <a16:creationId xmlns:a16="http://schemas.microsoft.com/office/drawing/2014/main" id="{494D4E76-73F9-18D6-41F5-208D72CB832E}"/>
              </a:ext>
            </a:extLst>
          </p:cNvPr>
          <p:cNvSpPr>
            <a:spLocks noChangeArrowheads="1"/>
          </p:cNvSpPr>
          <p:nvPr/>
        </p:nvSpPr>
        <p:spPr bwMode="auto">
          <a:xfrm>
            <a:off x="6331181" y="1559649"/>
            <a:ext cx="728530" cy="461665"/>
          </a:xfrm>
          <a:prstGeom prst="rect">
            <a:avLst/>
          </a:prstGeom>
          <a:noFill/>
          <a:ln w="9525">
            <a:noFill/>
            <a:miter lim="800000"/>
            <a:headEnd/>
            <a:tailEnd/>
          </a:ln>
        </p:spPr>
        <p:txBody>
          <a:bodyPr wrap="square">
            <a:prstTxWarp prst="textNoShape">
              <a:avLst/>
            </a:prstTxWarp>
            <a:spAutoFit/>
          </a:bodyPr>
          <a:lstStyle>
            <a:defPPr>
              <a:defRPr lang="it-IT"/>
            </a:defPPr>
            <a:lvl1pPr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1pPr>
            <a:lvl2pPr marL="4572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2pPr>
            <a:lvl3pPr marL="9144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3pPr>
            <a:lvl4pPr marL="13716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4pPr>
            <a:lvl5pPr marL="18288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5pPr>
            <a:lvl6pPr marL="22860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6pPr>
            <a:lvl7pPr marL="27432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7pPr>
            <a:lvl8pPr marL="32004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8pPr>
            <a:lvl9pPr marL="36576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9pPr>
          </a:lstStyle>
          <a:p>
            <a:pPr algn="ctr"/>
            <a:r>
              <a:rPr lang="it-IT" sz="2400" dirty="0">
                <a:solidFill>
                  <a:srgbClr val="000000"/>
                </a:solidFill>
                <a:latin typeface="+mn-lt"/>
                <a:ea typeface="Calibri"/>
                <a:cs typeface="Calibri"/>
              </a:rPr>
              <a:t>33</a:t>
            </a:r>
            <a:r>
              <a:rPr lang="it-IT" sz="1400" dirty="0">
                <a:solidFill>
                  <a:srgbClr val="000000"/>
                </a:solidFill>
                <a:latin typeface="+mn-lt"/>
                <a:ea typeface="Calibri"/>
                <a:cs typeface="Calibri"/>
              </a:rPr>
              <a:t>%</a:t>
            </a:r>
          </a:p>
        </p:txBody>
      </p:sp>
    </p:spTree>
    <p:extLst>
      <p:ext uri="{BB962C8B-B14F-4D97-AF65-F5344CB8AC3E}">
        <p14:creationId xmlns:p14="http://schemas.microsoft.com/office/powerpoint/2010/main" val="125122122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a:xfrm>
            <a:off x="578154" y="293938"/>
            <a:ext cx="8420100" cy="626535"/>
          </a:xfrm>
        </p:spPr>
        <p:txBody>
          <a:bodyPr/>
          <a:lstStyle/>
          <a:p>
            <a:r>
              <a:rPr lang="it-IT" dirty="0"/>
              <a:t>Scuola e formazione</a:t>
            </a:r>
            <a:endParaRPr lang="it-IT" sz="2800" dirty="0">
              <a:solidFill>
                <a:srgbClr val="CA5817"/>
              </a:solidFill>
              <a:latin typeface="Calibri"/>
              <a:cs typeface="Calibri"/>
            </a:endParaRPr>
          </a:p>
        </p:txBody>
      </p:sp>
      <p:sp>
        <p:nvSpPr>
          <p:cNvPr id="4" name="Rectangle 92"/>
          <p:cNvSpPr>
            <a:spLocks noChangeArrowheads="1"/>
          </p:cNvSpPr>
          <p:nvPr/>
        </p:nvSpPr>
        <p:spPr bwMode="auto">
          <a:xfrm>
            <a:off x="555877" y="970463"/>
            <a:ext cx="8776984" cy="307777"/>
          </a:xfrm>
          <a:prstGeom prst="rect">
            <a:avLst/>
          </a:prstGeom>
          <a:noFill/>
          <a:ln w="9525">
            <a:noFill/>
            <a:miter lim="800000"/>
            <a:headEnd/>
            <a:tailEnd/>
          </a:ln>
        </p:spPr>
        <p:txBody>
          <a:bodyPr wrap="square">
            <a:prstTxWarp prst="textNoShape">
              <a:avLst/>
            </a:prstTxWarp>
            <a:spAutoFit/>
          </a:bodyPr>
          <a:lstStyle/>
          <a:p>
            <a:pPr defTabSz="648792"/>
            <a:r>
              <a:rPr lang="it-IT" sz="1400" b="1" dirty="0">
                <a:solidFill>
                  <a:srgbClr val="C95718"/>
                </a:solidFill>
                <a:ea typeface="Calibri"/>
                <a:cs typeface="Calibri"/>
              </a:rPr>
              <a:t>Oggi i genitori intervengono troppo nel rapporto tra gli insegnanti e i loro figli. Con questa affermazione lei è…</a:t>
            </a:r>
          </a:p>
        </p:txBody>
      </p:sp>
      <p:sp>
        <p:nvSpPr>
          <p:cNvPr id="15" name="CasellaDiTesto 14"/>
          <p:cNvSpPr txBox="1"/>
          <p:nvPr/>
        </p:nvSpPr>
        <p:spPr>
          <a:xfrm>
            <a:off x="4308184" y="6365435"/>
            <a:ext cx="646030" cy="246221"/>
          </a:xfrm>
          <a:prstGeom prst="rect">
            <a:avLst/>
          </a:prstGeom>
          <a:noFill/>
        </p:spPr>
        <p:txBody>
          <a:bodyPr wrap="none" rtlCol="0">
            <a:spAutoFit/>
          </a:bodyPr>
          <a:lstStyle/>
          <a:p>
            <a:r>
              <a:rPr lang="it-IT" sz="1000" i="1" dirty="0">
                <a:latin typeface="Calibri"/>
                <a:cs typeface="Calibri"/>
              </a:rPr>
              <a:t>Valori %</a:t>
            </a:r>
          </a:p>
        </p:txBody>
      </p:sp>
      <p:sp>
        <p:nvSpPr>
          <p:cNvPr id="6" name="Segnaposto numero diapositiva 5"/>
          <p:cNvSpPr>
            <a:spLocks noGrp="1"/>
          </p:cNvSpPr>
          <p:nvPr>
            <p:ph type="sldNum" sz="quarter" idx="12"/>
          </p:nvPr>
        </p:nvSpPr>
        <p:spPr/>
        <p:txBody>
          <a:bodyPr/>
          <a:lstStyle/>
          <a:p>
            <a:fld id="{CEC07F19-866A-D549-94C6-C4D9AC2AB9CF}" type="slidenum">
              <a:rPr lang="it-IT" smtClean="0"/>
              <a:pPr/>
              <a:t>103</a:t>
            </a:fld>
            <a:endParaRPr lang="it-IT" dirty="0"/>
          </a:p>
        </p:txBody>
      </p:sp>
      <p:sp>
        <p:nvSpPr>
          <p:cNvPr id="11" name="Rettangolo 10"/>
          <p:cNvSpPr/>
          <p:nvPr/>
        </p:nvSpPr>
        <p:spPr>
          <a:xfrm>
            <a:off x="514654" y="960959"/>
            <a:ext cx="8724360" cy="5135041"/>
          </a:xfrm>
          <a:prstGeom prst="rect">
            <a:avLst/>
          </a:prstGeom>
          <a:noFill/>
          <a:ln>
            <a:solidFill>
              <a:srgbClr val="C2B8B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40" name="CasellaDiTesto 39"/>
          <p:cNvSpPr txBox="1"/>
          <p:nvPr/>
        </p:nvSpPr>
        <p:spPr>
          <a:xfrm>
            <a:off x="1159913" y="3859135"/>
            <a:ext cx="2428847" cy="325730"/>
          </a:xfrm>
          <a:prstGeom prst="rect">
            <a:avLst/>
          </a:prstGeom>
          <a:noFill/>
        </p:spPr>
        <p:txBody>
          <a:bodyPr wrap="square" rtlCol="0">
            <a:spAutoFit/>
          </a:bodyPr>
          <a:lstStyle/>
          <a:p>
            <a:pPr lvl="0" algn="ctr">
              <a:lnSpc>
                <a:spcPct val="110000"/>
              </a:lnSpc>
            </a:pPr>
            <a:r>
              <a:rPr lang="it-IT" sz="1400" i="1" dirty="0">
                <a:ea typeface="Calibri"/>
                <a:cs typeface="Calibri"/>
              </a:rPr>
              <a:t>trend temporale</a:t>
            </a:r>
          </a:p>
        </p:txBody>
      </p:sp>
      <p:graphicFrame>
        <p:nvGraphicFramePr>
          <p:cNvPr id="26" name="Tabella 25"/>
          <p:cNvGraphicFramePr>
            <a:graphicFrameLocks noGrp="1"/>
          </p:cNvGraphicFramePr>
          <p:nvPr>
            <p:extLst>
              <p:ext uri="{D42A27DB-BD31-4B8C-83A1-F6EECF244321}">
                <p14:modId xmlns:p14="http://schemas.microsoft.com/office/powerpoint/2010/main" val="733680937"/>
              </p:ext>
            </p:extLst>
          </p:nvPr>
        </p:nvGraphicFramePr>
        <p:xfrm>
          <a:off x="1769778" y="3904604"/>
          <a:ext cx="4421472" cy="1789194"/>
        </p:xfrm>
        <a:graphic>
          <a:graphicData uri="http://schemas.openxmlformats.org/drawingml/2006/table">
            <a:tbl>
              <a:tblPr>
                <a:tableStyleId>{073A0DAA-6AF3-43AB-8588-CEC1D06C72B9}</a:tableStyleId>
              </a:tblPr>
              <a:tblGrid>
                <a:gridCol w="2454636">
                  <a:extLst>
                    <a:ext uri="{9D8B030D-6E8A-4147-A177-3AD203B41FA5}">
                      <a16:colId xmlns:a16="http://schemas.microsoft.com/office/drawing/2014/main" val="20000"/>
                    </a:ext>
                  </a:extLst>
                </a:gridCol>
                <a:gridCol w="983418">
                  <a:extLst>
                    <a:ext uri="{9D8B030D-6E8A-4147-A177-3AD203B41FA5}">
                      <a16:colId xmlns:a16="http://schemas.microsoft.com/office/drawing/2014/main" val="1556411835"/>
                    </a:ext>
                  </a:extLst>
                </a:gridCol>
                <a:gridCol w="983418">
                  <a:extLst>
                    <a:ext uri="{9D8B030D-6E8A-4147-A177-3AD203B41FA5}">
                      <a16:colId xmlns:a16="http://schemas.microsoft.com/office/drawing/2014/main" val="2625909873"/>
                    </a:ext>
                  </a:extLst>
                </a:gridCol>
              </a:tblGrid>
              <a:tr h="256899">
                <a:tc>
                  <a:txBody>
                    <a:bodyPr/>
                    <a:lstStyle/>
                    <a:p>
                      <a:pPr marL="87313" indent="0" algn="l" fontAlgn="ctr"/>
                      <a:endParaRPr kumimoji="1" lang="it-IT" sz="1200" b="0" i="0" u="none" strike="noStrike" kern="1200" cap="none" normalizeH="0" baseline="0" dirty="0">
                        <a:ln>
                          <a:noFill/>
                        </a:ln>
                        <a:solidFill>
                          <a:srgbClr val="000000"/>
                        </a:solidFill>
                        <a:effectLst/>
                        <a:latin typeface="Calibri"/>
                        <a:ea typeface="+mn-ea"/>
                        <a:cs typeface="Calibri"/>
                      </a:endParaRPr>
                    </a:p>
                  </a:txBody>
                  <a:tcPr marL="12700" marR="12700" marT="12700" marB="0" anchor="ctr">
                    <a:lnL w="12700" cap="flat" cmpd="sng" algn="ctr">
                      <a:solidFill>
                        <a:prstClr val="white"/>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400" b="1" i="0" u="none" strike="noStrike" dirty="0">
                          <a:solidFill>
                            <a:schemeClr val="tx1"/>
                          </a:solidFill>
                          <a:effectLst/>
                          <a:latin typeface="Calibri"/>
                          <a:cs typeface="Calibri"/>
                        </a:rPr>
                        <a:t>2021</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400" b="1" i="0" u="none" strike="noStrike" dirty="0">
                          <a:solidFill>
                            <a:schemeClr val="tx1"/>
                          </a:solidFill>
                          <a:effectLst/>
                          <a:latin typeface="Calibri"/>
                          <a:cs typeface="Calibri"/>
                        </a:rPr>
                        <a:t>2022</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extLst>
                  <a:ext uri="{0D108BD9-81ED-4DB2-BD59-A6C34878D82A}">
                    <a16:rowId xmlns:a16="http://schemas.microsoft.com/office/drawing/2014/main" val="10000"/>
                  </a:ext>
                </a:extLst>
              </a:tr>
              <a:tr h="306459">
                <a:tc>
                  <a:txBody>
                    <a:bodyPr/>
                    <a:lstStyle/>
                    <a:p>
                      <a:pPr marL="90488" indent="0" algn="l" fontAlgn="ctr"/>
                      <a:r>
                        <a:rPr lang="it-IT" sz="1200" b="0" i="0" u="none" strike="noStrike" dirty="0">
                          <a:effectLst/>
                          <a:latin typeface="+mn-lt"/>
                          <a:cs typeface="Calibri"/>
                        </a:rPr>
                        <a:t>Del tutto d’accordo</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b"/>
                      <a:r>
                        <a:rPr lang="it-IT" sz="1400" b="0" i="0" u="none" strike="noStrike" dirty="0">
                          <a:solidFill>
                            <a:srgbClr val="000000"/>
                          </a:solidFill>
                          <a:effectLst/>
                          <a:latin typeface="Calibri"/>
                        </a:rPr>
                        <a:t>41</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b"/>
                      <a:r>
                        <a:rPr lang="it-IT" sz="1400" b="0" i="0" u="none" strike="noStrike" dirty="0">
                          <a:solidFill>
                            <a:srgbClr val="000000"/>
                          </a:solidFill>
                          <a:effectLst/>
                          <a:latin typeface="Calibri"/>
                        </a:rPr>
                        <a:t>45</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extLst>
                  <a:ext uri="{0D108BD9-81ED-4DB2-BD59-A6C34878D82A}">
                    <a16:rowId xmlns:a16="http://schemas.microsoft.com/office/drawing/2014/main" val="10001"/>
                  </a:ext>
                </a:extLst>
              </a:tr>
              <a:tr h="306459">
                <a:tc>
                  <a:txBody>
                    <a:bodyPr/>
                    <a:lstStyle/>
                    <a:p>
                      <a:pPr marL="90488" indent="0" algn="l" fontAlgn="ctr"/>
                      <a:r>
                        <a:rPr lang="it-IT" sz="1200" b="0" i="0" u="none" strike="noStrike" dirty="0">
                          <a:effectLst/>
                          <a:latin typeface="+mn-lt"/>
                          <a:cs typeface="Calibri"/>
                        </a:rPr>
                        <a:t>D’accordo</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b"/>
                      <a:r>
                        <a:rPr lang="is-IS" sz="1400" b="0" i="0" u="none" strike="noStrike" dirty="0">
                          <a:solidFill>
                            <a:srgbClr val="000000"/>
                          </a:solidFill>
                          <a:effectLst/>
                          <a:latin typeface="Calibri"/>
                        </a:rPr>
                        <a:t>43</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b"/>
                      <a:r>
                        <a:rPr lang="is-IS" sz="1400" b="0" i="0" u="none" strike="noStrike" dirty="0">
                          <a:solidFill>
                            <a:srgbClr val="000000"/>
                          </a:solidFill>
                          <a:effectLst/>
                          <a:latin typeface="Calibri"/>
                        </a:rPr>
                        <a:t>42</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extLst>
                  <a:ext uri="{0D108BD9-81ED-4DB2-BD59-A6C34878D82A}">
                    <a16:rowId xmlns:a16="http://schemas.microsoft.com/office/drawing/2014/main" val="10002"/>
                  </a:ext>
                </a:extLst>
              </a:tr>
              <a:tr h="306459">
                <a:tc>
                  <a:txBody>
                    <a:bodyPr/>
                    <a:lstStyle/>
                    <a:p>
                      <a:pPr marL="90488" marR="0" indent="0" algn="l" defTabSz="457200" rtl="0" eaLnBrk="1" fontAlgn="ctr" latinLnBrk="0" hangingPunct="1">
                        <a:lnSpc>
                          <a:spcPct val="100000"/>
                        </a:lnSpc>
                        <a:spcBef>
                          <a:spcPts val="0"/>
                        </a:spcBef>
                        <a:spcAft>
                          <a:spcPts val="0"/>
                        </a:spcAft>
                        <a:buClrTx/>
                        <a:buSzTx/>
                        <a:buFontTx/>
                        <a:buNone/>
                        <a:tabLst/>
                        <a:defRPr/>
                      </a:pPr>
                      <a:r>
                        <a:rPr lang="it-IT" sz="1400" b="1" i="0" u="none" strike="noStrike" dirty="0">
                          <a:solidFill>
                            <a:schemeClr val="bg1"/>
                          </a:solidFill>
                          <a:effectLst/>
                          <a:latin typeface="Calibri"/>
                          <a:cs typeface="Calibri"/>
                        </a:rPr>
                        <a:t>TOTALE </a:t>
                      </a:r>
                      <a:r>
                        <a:rPr lang="it-IT" sz="1400" b="1" i="0" u="none" strike="noStrike" kern="1200" dirty="0">
                          <a:solidFill>
                            <a:schemeClr val="bg1"/>
                          </a:solidFill>
                          <a:effectLst/>
                          <a:latin typeface="Calibri"/>
                          <a:ea typeface="+mn-ea"/>
                          <a:cs typeface="Calibri"/>
                        </a:rPr>
                        <a:t>ACCORDO</a:t>
                      </a:r>
                    </a:p>
                  </a:txBody>
                  <a:tcPr marL="12700" marR="12700" marT="12700" marB="0" anchor="ctr">
                    <a:lnL w="6350" cap="flat" cmpd="sng" algn="ctr">
                      <a:solidFill>
                        <a:srgbClr val="FFFFFF">
                          <a:lumMod val="65000"/>
                        </a:srgbClr>
                      </a:solidFill>
                      <a:prstDash val="solid"/>
                      <a:round/>
                      <a:headEnd type="none" w="med" len="med"/>
                      <a:tailEnd type="none" w="med" len="med"/>
                    </a:lnL>
                    <a:lnR w="6350" cap="flat" cmpd="sng" algn="ctr">
                      <a:solidFill>
                        <a:srgbClr val="FFFFFF">
                          <a:lumMod val="65000"/>
                        </a:srgbClr>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CA5817"/>
                    </a:solidFill>
                  </a:tcPr>
                </a:tc>
                <a:tc>
                  <a:txBody>
                    <a:bodyPr/>
                    <a:lstStyle/>
                    <a:p>
                      <a:pPr algn="ctr" fontAlgn="b"/>
                      <a:r>
                        <a:rPr lang="it-IT" sz="1400" b="1" i="0" u="none" strike="noStrike" dirty="0">
                          <a:solidFill>
                            <a:srgbClr val="FFFFFF"/>
                          </a:solidFill>
                          <a:effectLst/>
                          <a:latin typeface="Calibri"/>
                        </a:rPr>
                        <a:t>84</a:t>
                      </a:r>
                    </a:p>
                  </a:txBody>
                  <a:tcPr marL="12700" marR="12700" marT="12700" marB="0" anchor="ctr">
                    <a:lnL w="6350" cap="flat" cmpd="sng" algn="ctr">
                      <a:solidFill>
                        <a:srgbClr val="FFFFFF">
                          <a:lumMod val="65000"/>
                        </a:srgbClr>
                      </a:solidFill>
                      <a:prstDash val="solid"/>
                      <a:round/>
                      <a:headEnd type="none" w="med" len="med"/>
                      <a:tailEnd type="none" w="med" len="med"/>
                    </a:lnL>
                    <a:lnR w="6350" cap="flat" cmpd="sng" algn="ctr">
                      <a:solidFill>
                        <a:srgbClr val="FFFFFF">
                          <a:lumMod val="65000"/>
                        </a:srgbClr>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CA5817"/>
                    </a:solidFill>
                  </a:tcPr>
                </a:tc>
                <a:tc>
                  <a:txBody>
                    <a:bodyPr/>
                    <a:lstStyle/>
                    <a:p>
                      <a:pPr algn="ctr" fontAlgn="b"/>
                      <a:r>
                        <a:rPr lang="it-IT" sz="1400" b="1" i="0" u="none" strike="noStrike" dirty="0">
                          <a:solidFill>
                            <a:srgbClr val="FFFFFF"/>
                          </a:solidFill>
                          <a:effectLst/>
                          <a:latin typeface="Calibri"/>
                        </a:rPr>
                        <a:t>87</a:t>
                      </a:r>
                    </a:p>
                  </a:txBody>
                  <a:tcPr marL="12700" marR="12700" marT="12700" marB="0" anchor="ctr">
                    <a:lnL w="6350" cap="flat" cmpd="sng" algn="ctr">
                      <a:solidFill>
                        <a:srgbClr val="FFFFFF">
                          <a:lumMod val="65000"/>
                        </a:srgbClr>
                      </a:solidFill>
                      <a:prstDash val="solid"/>
                      <a:round/>
                      <a:headEnd type="none" w="med" len="med"/>
                      <a:tailEnd type="none" w="med" len="med"/>
                    </a:lnL>
                    <a:lnR w="12700" cap="flat" cmpd="sng" algn="ctr">
                      <a:solidFill>
                        <a:srgbClr val="FFFFFF">
                          <a:lumMod val="65000"/>
                        </a:srgbClr>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CA5817"/>
                    </a:solidFill>
                  </a:tcPr>
                </a:tc>
                <a:extLst>
                  <a:ext uri="{0D108BD9-81ED-4DB2-BD59-A6C34878D82A}">
                    <a16:rowId xmlns:a16="http://schemas.microsoft.com/office/drawing/2014/main" val="10003"/>
                  </a:ext>
                </a:extLst>
              </a:tr>
              <a:tr h="306459">
                <a:tc>
                  <a:txBody>
                    <a:bodyPr/>
                    <a:lstStyle/>
                    <a:p>
                      <a:pPr marL="90488" indent="0" algn="l" fontAlgn="ctr"/>
                      <a:r>
                        <a:rPr lang="it-IT" sz="1200" b="0" i="0" u="none" strike="noStrike" dirty="0">
                          <a:effectLst/>
                          <a:latin typeface="+mn-lt"/>
                          <a:cs typeface="Calibri"/>
                        </a:rPr>
                        <a:t>In disaccordo</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b"/>
                      <a:r>
                        <a:rPr lang="it-IT" sz="1400" b="0" i="0" u="none" strike="noStrike" dirty="0">
                          <a:solidFill>
                            <a:srgbClr val="000000"/>
                          </a:solidFill>
                          <a:effectLst/>
                          <a:latin typeface="Calibri"/>
                        </a:rPr>
                        <a:t>13</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b"/>
                      <a:r>
                        <a:rPr lang="it-IT" sz="1400" b="0" i="0" u="none" strike="noStrike" dirty="0">
                          <a:solidFill>
                            <a:srgbClr val="000000"/>
                          </a:solidFill>
                          <a:effectLst/>
                          <a:latin typeface="Calibri"/>
                        </a:rPr>
                        <a:t>10</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extLst>
                  <a:ext uri="{0D108BD9-81ED-4DB2-BD59-A6C34878D82A}">
                    <a16:rowId xmlns:a16="http://schemas.microsoft.com/office/drawing/2014/main" val="10004"/>
                  </a:ext>
                </a:extLst>
              </a:tr>
              <a:tr h="306459">
                <a:tc>
                  <a:txBody>
                    <a:bodyPr/>
                    <a:lstStyle/>
                    <a:p>
                      <a:pPr marL="90488" marR="0" indent="0" algn="l" defTabSz="457200" rtl="0" eaLnBrk="1" fontAlgn="ctr" latinLnBrk="0" hangingPunct="1">
                        <a:lnSpc>
                          <a:spcPct val="100000"/>
                        </a:lnSpc>
                        <a:spcBef>
                          <a:spcPts val="0"/>
                        </a:spcBef>
                        <a:spcAft>
                          <a:spcPts val="0"/>
                        </a:spcAft>
                        <a:buClrTx/>
                        <a:buSzTx/>
                        <a:buFontTx/>
                        <a:buNone/>
                        <a:tabLst/>
                        <a:defRPr/>
                      </a:pPr>
                      <a:r>
                        <a:rPr lang="it-IT" sz="1200" b="0" i="0" u="none" strike="noStrike" dirty="0">
                          <a:effectLst/>
                          <a:latin typeface="+mn-lt"/>
                          <a:cs typeface="Calibri"/>
                        </a:rPr>
                        <a:t>Del tutto in disaccordo</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b"/>
                      <a:r>
                        <a:rPr lang="is-IS" sz="1400" b="0" i="0" u="none" strike="noStrike" dirty="0">
                          <a:solidFill>
                            <a:srgbClr val="000000"/>
                          </a:solidFill>
                          <a:effectLst/>
                          <a:latin typeface="Calibri"/>
                        </a:rPr>
                        <a:t>3</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b"/>
                      <a:r>
                        <a:rPr lang="is-IS" sz="1400" b="0" i="0" u="none" strike="noStrike" dirty="0">
                          <a:solidFill>
                            <a:srgbClr val="000000"/>
                          </a:solidFill>
                          <a:effectLst/>
                          <a:latin typeface="Calibri"/>
                        </a:rPr>
                        <a:t>3</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extLst>
                  <a:ext uri="{0D108BD9-81ED-4DB2-BD59-A6C34878D82A}">
                    <a16:rowId xmlns:a16="http://schemas.microsoft.com/office/drawing/2014/main" val="10005"/>
                  </a:ext>
                </a:extLst>
              </a:tr>
            </a:tbl>
          </a:graphicData>
        </a:graphic>
      </p:graphicFrame>
      <p:sp>
        <p:nvSpPr>
          <p:cNvPr id="16" name="Rettangolo arrotondato 15"/>
          <p:cNvSpPr/>
          <p:nvPr/>
        </p:nvSpPr>
        <p:spPr>
          <a:xfrm>
            <a:off x="5216525" y="3794294"/>
            <a:ext cx="974725" cy="1899504"/>
          </a:xfrm>
          <a:prstGeom prst="roundRect">
            <a:avLst/>
          </a:prstGeom>
          <a:noFill/>
          <a:ln>
            <a:solidFill>
              <a:srgbClr val="CA5817"/>
            </a:solidFill>
          </a:ln>
          <a:effectLst>
            <a:glow rad="63500">
              <a:srgbClr val="C2B8B1">
                <a:alpha val="40000"/>
              </a:srgb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3" name="Rettangolo 2">
            <a:extLst>
              <a:ext uri="{FF2B5EF4-FFF2-40B4-BE49-F238E27FC236}">
                <a16:creationId xmlns:a16="http://schemas.microsoft.com/office/drawing/2014/main" id="{A138662B-95E8-F8D9-C60C-B39E30A599CA}"/>
              </a:ext>
            </a:extLst>
          </p:cNvPr>
          <p:cNvSpPr/>
          <p:nvPr/>
        </p:nvSpPr>
        <p:spPr>
          <a:xfrm>
            <a:off x="1411026" y="1753474"/>
            <a:ext cx="3332104" cy="1938391"/>
          </a:xfrm>
          <a:prstGeom prst="rect">
            <a:avLst/>
          </a:prstGeom>
          <a:solidFill>
            <a:srgbClr val="CA5817">
              <a:alpha val="18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dirty="0"/>
          </a:p>
        </p:txBody>
      </p:sp>
      <p:sp>
        <p:nvSpPr>
          <p:cNvPr id="5" name="Ovale 4">
            <a:extLst>
              <a:ext uri="{FF2B5EF4-FFF2-40B4-BE49-F238E27FC236}">
                <a16:creationId xmlns:a16="http://schemas.microsoft.com/office/drawing/2014/main" id="{026BB7D0-2F0B-F1AC-B02B-3217AAC9DB6F}"/>
              </a:ext>
            </a:extLst>
          </p:cNvPr>
          <p:cNvSpPr>
            <a:spLocks noChangeAspect="1"/>
          </p:cNvSpPr>
          <p:nvPr/>
        </p:nvSpPr>
        <p:spPr>
          <a:xfrm>
            <a:off x="2718524" y="1456957"/>
            <a:ext cx="658983" cy="647999"/>
          </a:xfrm>
          <a:prstGeom prst="ellipse">
            <a:avLst/>
          </a:prstGeom>
          <a:gradFill flip="none" rotWithShape="1">
            <a:gsLst>
              <a:gs pos="0">
                <a:srgbClr val="CA5817"/>
              </a:gs>
              <a:gs pos="100000">
                <a:srgbClr val="FFFFFF"/>
              </a:gs>
              <a:gs pos="50000">
                <a:srgbClr val="F5910F"/>
              </a:gs>
            </a:gsLst>
            <a:lin ang="0" scaled="1"/>
            <a:tileRect/>
          </a:gra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7" name="Rettangolo 6">
            <a:extLst>
              <a:ext uri="{FF2B5EF4-FFF2-40B4-BE49-F238E27FC236}">
                <a16:creationId xmlns:a16="http://schemas.microsoft.com/office/drawing/2014/main" id="{3B4134BC-4525-E756-EC7F-758DF6A3BD58}"/>
              </a:ext>
            </a:extLst>
          </p:cNvPr>
          <p:cNvSpPr/>
          <p:nvPr/>
        </p:nvSpPr>
        <p:spPr>
          <a:xfrm>
            <a:off x="4768323" y="1733395"/>
            <a:ext cx="3587112" cy="1968655"/>
          </a:xfrm>
          <a:prstGeom prst="rect">
            <a:avLst/>
          </a:prstGeom>
          <a:solidFill>
            <a:srgbClr val="655B6F">
              <a:alpha val="18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8" name="Ovale 7">
            <a:extLst>
              <a:ext uri="{FF2B5EF4-FFF2-40B4-BE49-F238E27FC236}">
                <a16:creationId xmlns:a16="http://schemas.microsoft.com/office/drawing/2014/main" id="{3DE4DAA4-DB05-A431-3A8C-400B1A85725D}"/>
              </a:ext>
            </a:extLst>
          </p:cNvPr>
          <p:cNvSpPr>
            <a:spLocks noChangeAspect="1"/>
          </p:cNvSpPr>
          <p:nvPr/>
        </p:nvSpPr>
        <p:spPr>
          <a:xfrm>
            <a:off x="6365960" y="1466482"/>
            <a:ext cx="658983" cy="647999"/>
          </a:xfrm>
          <a:prstGeom prst="ellipse">
            <a:avLst/>
          </a:prstGeom>
          <a:gradFill flip="none" rotWithShape="1">
            <a:gsLst>
              <a:gs pos="0">
                <a:srgbClr val="655B6F"/>
              </a:gs>
              <a:gs pos="100000">
                <a:srgbClr val="FFFFFF"/>
              </a:gs>
              <a:gs pos="50000">
                <a:srgbClr val="54A8C9"/>
              </a:gs>
            </a:gsLst>
            <a:lin ang="0" scaled="1"/>
            <a:tileRect/>
          </a:gra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9" name="Rectangle 92">
            <a:extLst>
              <a:ext uri="{FF2B5EF4-FFF2-40B4-BE49-F238E27FC236}">
                <a16:creationId xmlns:a16="http://schemas.microsoft.com/office/drawing/2014/main" id="{D0CE4FF1-5C3B-E2DE-C7C3-8282DFDD2C23}"/>
              </a:ext>
            </a:extLst>
          </p:cNvPr>
          <p:cNvSpPr>
            <a:spLocks noChangeArrowheads="1"/>
          </p:cNvSpPr>
          <p:nvPr/>
        </p:nvSpPr>
        <p:spPr bwMode="auto">
          <a:xfrm>
            <a:off x="2683746" y="1550124"/>
            <a:ext cx="728530" cy="461665"/>
          </a:xfrm>
          <a:prstGeom prst="rect">
            <a:avLst/>
          </a:prstGeom>
          <a:noFill/>
          <a:ln w="9525">
            <a:noFill/>
            <a:miter lim="800000"/>
            <a:headEnd/>
            <a:tailEnd/>
          </a:ln>
        </p:spPr>
        <p:txBody>
          <a:bodyPr wrap="square">
            <a:prstTxWarp prst="textNoShape">
              <a:avLst/>
            </a:prstTxWarp>
            <a:spAutoFit/>
          </a:bodyPr>
          <a:lstStyle>
            <a:defPPr>
              <a:defRPr lang="it-IT"/>
            </a:defPPr>
            <a:lvl1pPr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1pPr>
            <a:lvl2pPr marL="4572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2pPr>
            <a:lvl3pPr marL="9144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3pPr>
            <a:lvl4pPr marL="13716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4pPr>
            <a:lvl5pPr marL="18288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5pPr>
            <a:lvl6pPr marL="22860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6pPr>
            <a:lvl7pPr marL="27432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7pPr>
            <a:lvl8pPr marL="32004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8pPr>
            <a:lvl9pPr marL="36576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9pPr>
          </a:lstStyle>
          <a:p>
            <a:pPr algn="ctr"/>
            <a:r>
              <a:rPr lang="it-IT" sz="2400" dirty="0">
                <a:solidFill>
                  <a:srgbClr val="000000"/>
                </a:solidFill>
                <a:latin typeface="+mn-lt"/>
                <a:ea typeface="Calibri"/>
                <a:cs typeface="Calibri"/>
              </a:rPr>
              <a:t>87</a:t>
            </a:r>
            <a:r>
              <a:rPr lang="it-IT" sz="1400" dirty="0">
                <a:solidFill>
                  <a:srgbClr val="000000"/>
                </a:solidFill>
                <a:latin typeface="+mn-lt"/>
                <a:ea typeface="Calibri"/>
                <a:cs typeface="Calibri"/>
              </a:rPr>
              <a:t>%</a:t>
            </a:r>
          </a:p>
        </p:txBody>
      </p:sp>
      <p:graphicFrame>
        <p:nvGraphicFramePr>
          <p:cNvPr id="12" name="Grafico 13">
            <a:extLst>
              <a:ext uri="{FF2B5EF4-FFF2-40B4-BE49-F238E27FC236}">
                <a16:creationId xmlns:a16="http://schemas.microsoft.com/office/drawing/2014/main" id="{50B8C551-52F2-2F22-E25F-3A951B45C3AE}"/>
              </a:ext>
            </a:extLst>
          </p:cNvPr>
          <p:cNvGraphicFramePr/>
          <p:nvPr>
            <p:extLst>
              <p:ext uri="{D42A27DB-BD31-4B8C-83A1-F6EECF244321}">
                <p14:modId xmlns:p14="http://schemas.microsoft.com/office/powerpoint/2010/main" val="1678860899"/>
              </p:ext>
            </p:extLst>
          </p:nvPr>
        </p:nvGraphicFramePr>
        <p:xfrm>
          <a:off x="1429502" y="1663605"/>
          <a:ext cx="6882200" cy="2424906"/>
        </p:xfrm>
        <a:graphic>
          <a:graphicData uri="http://schemas.openxmlformats.org/drawingml/2006/chart">
            <c:chart xmlns:c="http://schemas.openxmlformats.org/drawingml/2006/chart" xmlns:r="http://schemas.openxmlformats.org/officeDocument/2006/relationships" r:id="rId2"/>
          </a:graphicData>
        </a:graphic>
      </p:graphicFrame>
      <p:sp>
        <p:nvSpPr>
          <p:cNvPr id="10" name="Rectangle 92">
            <a:extLst>
              <a:ext uri="{FF2B5EF4-FFF2-40B4-BE49-F238E27FC236}">
                <a16:creationId xmlns:a16="http://schemas.microsoft.com/office/drawing/2014/main" id="{494D4E76-73F9-18D6-41F5-208D72CB832E}"/>
              </a:ext>
            </a:extLst>
          </p:cNvPr>
          <p:cNvSpPr>
            <a:spLocks noChangeArrowheads="1"/>
          </p:cNvSpPr>
          <p:nvPr/>
        </p:nvSpPr>
        <p:spPr bwMode="auto">
          <a:xfrm>
            <a:off x="6331181" y="1559649"/>
            <a:ext cx="728530" cy="461665"/>
          </a:xfrm>
          <a:prstGeom prst="rect">
            <a:avLst/>
          </a:prstGeom>
          <a:noFill/>
          <a:ln w="9525">
            <a:noFill/>
            <a:miter lim="800000"/>
            <a:headEnd/>
            <a:tailEnd/>
          </a:ln>
        </p:spPr>
        <p:txBody>
          <a:bodyPr wrap="square">
            <a:prstTxWarp prst="textNoShape">
              <a:avLst/>
            </a:prstTxWarp>
            <a:spAutoFit/>
          </a:bodyPr>
          <a:lstStyle>
            <a:defPPr>
              <a:defRPr lang="it-IT"/>
            </a:defPPr>
            <a:lvl1pPr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1pPr>
            <a:lvl2pPr marL="4572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2pPr>
            <a:lvl3pPr marL="9144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3pPr>
            <a:lvl4pPr marL="13716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4pPr>
            <a:lvl5pPr marL="18288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5pPr>
            <a:lvl6pPr marL="22860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6pPr>
            <a:lvl7pPr marL="27432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7pPr>
            <a:lvl8pPr marL="32004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8pPr>
            <a:lvl9pPr marL="36576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9pPr>
          </a:lstStyle>
          <a:p>
            <a:pPr algn="ctr"/>
            <a:r>
              <a:rPr lang="it-IT" sz="2400" dirty="0">
                <a:solidFill>
                  <a:srgbClr val="000000"/>
                </a:solidFill>
                <a:latin typeface="+mn-lt"/>
                <a:ea typeface="Calibri"/>
                <a:cs typeface="Calibri"/>
              </a:rPr>
              <a:t>13</a:t>
            </a:r>
            <a:r>
              <a:rPr lang="it-IT" sz="1400" dirty="0">
                <a:solidFill>
                  <a:srgbClr val="000000"/>
                </a:solidFill>
                <a:latin typeface="+mn-lt"/>
                <a:ea typeface="Calibri"/>
                <a:cs typeface="Calibri"/>
              </a:rPr>
              <a:t>%</a:t>
            </a:r>
          </a:p>
        </p:txBody>
      </p:sp>
    </p:spTree>
    <p:extLst>
      <p:ext uri="{BB962C8B-B14F-4D97-AF65-F5344CB8AC3E}">
        <p14:creationId xmlns:p14="http://schemas.microsoft.com/office/powerpoint/2010/main" val="404009040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asellaDiTesto 11"/>
          <p:cNvSpPr txBox="1"/>
          <p:nvPr/>
        </p:nvSpPr>
        <p:spPr>
          <a:xfrm>
            <a:off x="577614" y="1663725"/>
            <a:ext cx="8724900" cy="307777"/>
          </a:xfrm>
          <a:prstGeom prst="rect">
            <a:avLst/>
          </a:prstGeom>
          <a:noFill/>
          <a:ln w="9525" cmpd="sng">
            <a:noFill/>
          </a:ln>
        </p:spPr>
        <p:txBody>
          <a:bodyPr wrap="square" rtlCol="0">
            <a:spAutoFit/>
          </a:bodyPr>
          <a:lstStyle>
            <a:defPPr>
              <a:defRPr lang="it-IT"/>
            </a:defPPr>
            <a:lvl1pPr algn="ctr">
              <a:defRPr sz="1400" b="1">
                <a:solidFill>
                  <a:srgbClr val="FFFFFF"/>
                </a:solidFill>
                <a:latin typeface="Century Gothic"/>
                <a:cs typeface="Century Gothic"/>
              </a:defRPr>
            </a:lvl1pPr>
          </a:lstStyle>
          <a:p>
            <a:endParaRPr lang="it-IT" dirty="0">
              <a:latin typeface="Calibri"/>
              <a:cs typeface="Calibri"/>
            </a:endParaRPr>
          </a:p>
        </p:txBody>
      </p:sp>
      <p:sp>
        <p:nvSpPr>
          <p:cNvPr id="2" name="Titolo 1"/>
          <p:cNvSpPr>
            <a:spLocks noGrp="1"/>
          </p:cNvSpPr>
          <p:nvPr>
            <p:ph type="ctrTitle"/>
          </p:nvPr>
        </p:nvSpPr>
        <p:spPr>
          <a:xfrm>
            <a:off x="577614" y="284598"/>
            <a:ext cx="8420100" cy="626535"/>
          </a:xfrm>
        </p:spPr>
        <p:txBody>
          <a:bodyPr/>
          <a:lstStyle/>
          <a:p>
            <a:r>
              <a:rPr lang="it-IT" dirty="0">
                <a:solidFill>
                  <a:srgbClr val="CA5817"/>
                </a:solidFill>
                <a:ea typeface="ヒラギノ角ゴ Pro W3" charset="-128"/>
                <a:cs typeface="Calibri"/>
              </a:rPr>
              <a:t>Sperimentazione genetica</a:t>
            </a:r>
            <a:endParaRPr lang="it-IT" sz="2800" dirty="0">
              <a:solidFill>
                <a:srgbClr val="CA5817"/>
              </a:solidFill>
              <a:latin typeface="Calibri"/>
              <a:cs typeface="Calibri"/>
            </a:endParaRPr>
          </a:p>
        </p:txBody>
      </p:sp>
      <p:sp>
        <p:nvSpPr>
          <p:cNvPr id="4" name="Rectangle 92"/>
          <p:cNvSpPr>
            <a:spLocks noChangeArrowheads="1"/>
          </p:cNvSpPr>
          <p:nvPr/>
        </p:nvSpPr>
        <p:spPr bwMode="auto">
          <a:xfrm>
            <a:off x="560339" y="911057"/>
            <a:ext cx="8776984" cy="523220"/>
          </a:xfrm>
          <a:prstGeom prst="rect">
            <a:avLst/>
          </a:prstGeom>
          <a:noFill/>
          <a:ln w="9525">
            <a:noFill/>
            <a:miter lim="800000"/>
            <a:headEnd/>
            <a:tailEnd/>
          </a:ln>
        </p:spPr>
        <p:txBody>
          <a:bodyPr wrap="square">
            <a:prstTxWarp prst="textNoShape">
              <a:avLst/>
            </a:prstTxWarp>
            <a:spAutoFit/>
          </a:bodyPr>
          <a:lstStyle/>
          <a:p>
            <a:pPr defTabSz="798513"/>
            <a:r>
              <a:rPr lang="it-IT" sz="1400" b="1" dirty="0">
                <a:solidFill>
                  <a:srgbClr val="C95718"/>
                </a:solidFill>
                <a:ea typeface="Calibri"/>
                <a:cs typeface="Calibri"/>
              </a:rPr>
              <a:t>Segnala l’apertura nei confronti della sperimentazione genetica nella convinzione che, pur essendo fonte di  grandi problemi etico-morali, garantisce comunque un miglioramento delle condizioni generali di vita dell’uomo.</a:t>
            </a:r>
          </a:p>
        </p:txBody>
      </p:sp>
      <p:sp>
        <p:nvSpPr>
          <p:cNvPr id="15" name="CasellaDiTesto 14"/>
          <p:cNvSpPr txBox="1"/>
          <p:nvPr/>
        </p:nvSpPr>
        <p:spPr>
          <a:xfrm>
            <a:off x="4028783" y="6365467"/>
            <a:ext cx="646030" cy="246221"/>
          </a:xfrm>
          <a:prstGeom prst="rect">
            <a:avLst/>
          </a:prstGeom>
          <a:noFill/>
        </p:spPr>
        <p:txBody>
          <a:bodyPr wrap="none" rtlCol="0">
            <a:spAutoFit/>
          </a:bodyPr>
          <a:lstStyle/>
          <a:p>
            <a:r>
              <a:rPr lang="it-IT" sz="1000" i="1" dirty="0">
                <a:latin typeface="Calibri"/>
                <a:cs typeface="Calibri"/>
              </a:rPr>
              <a:t>Valori %</a:t>
            </a:r>
          </a:p>
        </p:txBody>
      </p:sp>
      <p:sp>
        <p:nvSpPr>
          <p:cNvPr id="6" name="Segnaposto numero diapositiva 5"/>
          <p:cNvSpPr>
            <a:spLocks noGrp="1"/>
          </p:cNvSpPr>
          <p:nvPr>
            <p:ph type="sldNum" sz="quarter" idx="12"/>
          </p:nvPr>
        </p:nvSpPr>
        <p:spPr/>
        <p:txBody>
          <a:bodyPr/>
          <a:lstStyle/>
          <a:p>
            <a:fld id="{CEC07F19-866A-D549-94C6-C4D9AC2AB9CF}" type="slidenum">
              <a:rPr lang="it-IT" smtClean="0"/>
              <a:pPr/>
              <a:t>104</a:t>
            </a:fld>
            <a:endParaRPr lang="it-IT" dirty="0"/>
          </a:p>
        </p:txBody>
      </p:sp>
      <p:sp>
        <p:nvSpPr>
          <p:cNvPr id="3" name="Rettangolo 2"/>
          <p:cNvSpPr/>
          <p:nvPr/>
        </p:nvSpPr>
        <p:spPr>
          <a:xfrm>
            <a:off x="578159" y="1607110"/>
            <a:ext cx="8724360" cy="4298390"/>
          </a:xfrm>
          <a:prstGeom prst="rect">
            <a:avLst/>
          </a:prstGeom>
          <a:noFill/>
          <a:ln>
            <a:solidFill>
              <a:srgbClr val="C2B8B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graphicFrame>
        <p:nvGraphicFramePr>
          <p:cNvPr id="9" name="Object 2"/>
          <p:cNvGraphicFramePr>
            <a:graphicFrameLocks noChangeAspect="1"/>
          </p:cNvGraphicFramePr>
          <p:nvPr>
            <p:extLst>
              <p:ext uri="{D42A27DB-BD31-4B8C-83A1-F6EECF244321}">
                <p14:modId xmlns:p14="http://schemas.microsoft.com/office/powerpoint/2010/main" val="4213603253"/>
              </p:ext>
            </p:extLst>
          </p:nvPr>
        </p:nvGraphicFramePr>
        <p:xfrm>
          <a:off x="749306" y="1607110"/>
          <a:ext cx="8588023" cy="4500596"/>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06026792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asellaDiTesto 11"/>
          <p:cNvSpPr txBox="1"/>
          <p:nvPr/>
        </p:nvSpPr>
        <p:spPr>
          <a:xfrm>
            <a:off x="577614" y="1663725"/>
            <a:ext cx="8724900" cy="307777"/>
          </a:xfrm>
          <a:prstGeom prst="rect">
            <a:avLst/>
          </a:prstGeom>
          <a:noFill/>
          <a:ln w="9525" cmpd="sng">
            <a:noFill/>
          </a:ln>
        </p:spPr>
        <p:txBody>
          <a:bodyPr wrap="square" rtlCol="0">
            <a:spAutoFit/>
          </a:bodyPr>
          <a:lstStyle>
            <a:defPPr>
              <a:defRPr lang="it-IT"/>
            </a:defPPr>
            <a:lvl1pPr algn="ctr">
              <a:defRPr sz="1400" b="1">
                <a:solidFill>
                  <a:srgbClr val="FFFFFF"/>
                </a:solidFill>
                <a:latin typeface="Century Gothic"/>
                <a:cs typeface="Century Gothic"/>
              </a:defRPr>
            </a:lvl1pPr>
          </a:lstStyle>
          <a:p>
            <a:endParaRPr lang="it-IT" dirty="0">
              <a:latin typeface="Calibri"/>
              <a:cs typeface="Calibri"/>
            </a:endParaRPr>
          </a:p>
        </p:txBody>
      </p:sp>
      <p:sp>
        <p:nvSpPr>
          <p:cNvPr id="2" name="Titolo 1"/>
          <p:cNvSpPr>
            <a:spLocks noGrp="1"/>
          </p:cNvSpPr>
          <p:nvPr>
            <p:ph type="ctrTitle"/>
          </p:nvPr>
        </p:nvSpPr>
        <p:spPr>
          <a:xfrm>
            <a:off x="577614" y="284566"/>
            <a:ext cx="8420100" cy="626535"/>
          </a:xfrm>
        </p:spPr>
        <p:txBody>
          <a:bodyPr/>
          <a:lstStyle/>
          <a:p>
            <a:r>
              <a:rPr lang="it-IT" dirty="0">
                <a:solidFill>
                  <a:srgbClr val="CA5817"/>
                </a:solidFill>
                <a:ea typeface="ヒラギノ角ゴ Pro W3" charset="-128"/>
                <a:cs typeface="Calibri"/>
              </a:rPr>
              <a:t>Sperimentazione genetica: i temi</a:t>
            </a:r>
            <a:endParaRPr lang="it-IT" sz="2800" dirty="0">
              <a:solidFill>
                <a:srgbClr val="CA5817"/>
              </a:solidFill>
              <a:latin typeface="Calibri"/>
              <a:cs typeface="Calibri"/>
            </a:endParaRPr>
          </a:p>
        </p:txBody>
      </p:sp>
      <p:sp>
        <p:nvSpPr>
          <p:cNvPr id="4" name="Rectangle 92"/>
          <p:cNvSpPr>
            <a:spLocks noChangeArrowheads="1"/>
          </p:cNvSpPr>
          <p:nvPr/>
        </p:nvSpPr>
        <p:spPr bwMode="auto">
          <a:xfrm>
            <a:off x="605695" y="945121"/>
            <a:ext cx="8776984" cy="307777"/>
          </a:xfrm>
          <a:prstGeom prst="rect">
            <a:avLst/>
          </a:prstGeom>
          <a:noFill/>
          <a:ln w="9525">
            <a:noFill/>
            <a:miter lim="800000"/>
            <a:headEnd/>
            <a:tailEnd/>
          </a:ln>
        </p:spPr>
        <p:txBody>
          <a:bodyPr wrap="square">
            <a:prstTxWarp prst="textNoShape">
              <a:avLst/>
            </a:prstTxWarp>
            <a:spAutoFit/>
          </a:bodyPr>
          <a:lstStyle/>
          <a:p>
            <a:pPr defTabSz="798513"/>
            <a:r>
              <a:rPr lang="it-IT" sz="1400" b="1" dirty="0">
                <a:solidFill>
                  <a:srgbClr val="C95718"/>
                </a:solidFill>
                <a:ea typeface="Calibri"/>
                <a:cs typeface="Calibri"/>
              </a:rPr>
              <a:t>Le sperimentazioni genetiche ed embrionali comportano per l'umanità più rischi che vantaggi. Lei è… </a:t>
            </a:r>
          </a:p>
        </p:txBody>
      </p:sp>
      <p:sp>
        <p:nvSpPr>
          <p:cNvPr id="15" name="CasellaDiTesto 14"/>
          <p:cNvSpPr txBox="1"/>
          <p:nvPr/>
        </p:nvSpPr>
        <p:spPr>
          <a:xfrm>
            <a:off x="4028783" y="6365435"/>
            <a:ext cx="646030" cy="246221"/>
          </a:xfrm>
          <a:prstGeom prst="rect">
            <a:avLst/>
          </a:prstGeom>
          <a:noFill/>
        </p:spPr>
        <p:txBody>
          <a:bodyPr wrap="none" rtlCol="0">
            <a:spAutoFit/>
          </a:bodyPr>
          <a:lstStyle/>
          <a:p>
            <a:r>
              <a:rPr lang="it-IT" sz="1000" i="1" dirty="0">
                <a:latin typeface="Calibri"/>
                <a:cs typeface="Calibri"/>
              </a:rPr>
              <a:t>Valori %</a:t>
            </a:r>
          </a:p>
        </p:txBody>
      </p:sp>
      <p:sp>
        <p:nvSpPr>
          <p:cNvPr id="6" name="Segnaposto numero diapositiva 5"/>
          <p:cNvSpPr>
            <a:spLocks noGrp="1"/>
          </p:cNvSpPr>
          <p:nvPr>
            <p:ph type="sldNum" sz="quarter" idx="12"/>
          </p:nvPr>
        </p:nvSpPr>
        <p:spPr/>
        <p:txBody>
          <a:bodyPr/>
          <a:lstStyle/>
          <a:p>
            <a:fld id="{CEC07F19-866A-D549-94C6-C4D9AC2AB9CF}" type="slidenum">
              <a:rPr lang="it-IT" smtClean="0"/>
              <a:pPr/>
              <a:t>105</a:t>
            </a:fld>
            <a:endParaRPr lang="it-IT" dirty="0"/>
          </a:p>
        </p:txBody>
      </p:sp>
      <p:sp>
        <p:nvSpPr>
          <p:cNvPr id="3" name="Rettangolo 2"/>
          <p:cNvSpPr/>
          <p:nvPr/>
        </p:nvSpPr>
        <p:spPr>
          <a:xfrm>
            <a:off x="578159" y="911057"/>
            <a:ext cx="8724360" cy="2574246"/>
          </a:xfrm>
          <a:prstGeom prst="rect">
            <a:avLst/>
          </a:prstGeom>
          <a:noFill/>
          <a:ln>
            <a:solidFill>
              <a:srgbClr val="C2B8B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9" name="Rectangle 92"/>
          <p:cNvSpPr>
            <a:spLocks noChangeArrowheads="1"/>
          </p:cNvSpPr>
          <p:nvPr/>
        </p:nvSpPr>
        <p:spPr bwMode="auto">
          <a:xfrm>
            <a:off x="577614" y="3683048"/>
            <a:ext cx="8776984" cy="307777"/>
          </a:xfrm>
          <a:prstGeom prst="rect">
            <a:avLst/>
          </a:prstGeom>
          <a:noFill/>
          <a:ln w="9525">
            <a:noFill/>
            <a:miter lim="800000"/>
            <a:headEnd/>
            <a:tailEnd/>
          </a:ln>
        </p:spPr>
        <p:txBody>
          <a:bodyPr wrap="square">
            <a:prstTxWarp prst="textNoShape">
              <a:avLst/>
            </a:prstTxWarp>
            <a:spAutoFit/>
          </a:bodyPr>
          <a:lstStyle/>
          <a:p>
            <a:pPr defTabSz="798513"/>
            <a:r>
              <a:rPr lang="it-IT" sz="1400" b="1" dirty="0">
                <a:solidFill>
                  <a:srgbClr val="C95718"/>
                </a:solidFill>
                <a:ea typeface="Calibri"/>
                <a:cs typeface="Calibri"/>
              </a:rPr>
              <a:t>La sperimentazione genetica comporta grandi problemi etici e morali. Lei è…  </a:t>
            </a:r>
          </a:p>
        </p:txBody>
      </p:sp>
      <p:graphicFrame>
        <p:nvGraphicFramePr>
          <p:cNvPr id="10" name="Object 2"/>
          <p:cNvGraphicFramePr>
            <a:graphicFrameLocks noChangeAspect="1"/>
          </p:cNvGraphicFramePr>
          <p:nvPr>
            <p:extLst>
              <p:ext uri="{D42A27DB-BD31-4B8C-83A1-F6EECF244321}">
                <p14:modId xmlns:p14="http://schemas.microsoft.com/office/powerpoint/2010/main" val="540820470"/>
              </p:ext>
            </p:extLst>
          </p:nvPr>
        </p:nvGraphicFramePr>
        <p:xfrm>
          <a:off x="605717" y="1452115"/>
          <a:ext cx="8499819" cy="2033188"/>
        </p:xfrm>
        <a:graphic>
          <a:graphicData uri="http://schemas.openxmlformats.org/drawingml/2006/chart">
            <c:chart xmlns:c="http://schemas.openxmlformats.org/drawingml/2006/chart" xmlns:r="http://schemas.openxmlformats.org/officeDocument/2006/relationships" r:id="rId2"/>
          </a:graphicData>
        </a:graphic>
      </p:graphicFrame>
      <p:sp>
        <p:nvSpPr>
          <p:cNvPr id="11" name="CasellaDiTesto 10"/>
          <p:cNvSpPr txBox="1"/>
          <p:nvPr/>
        </p:nvSpPr>
        <p:spPr>
          <a:xfrm>
            <a:off x="577619" y="1444324"/>
            <a:ext cx="8724359" cy="325730"/>
          </a:xfrm>
          <a:prstGeom prst="rect">
            <a:avLst/>
          </a:prstGeom>
          <a:noFill/>
        </p:spPr>
        <p:txBody>
          <a:bodyPr wrap="square" rtlCol="0">
            <a:spAutoFit/>
          </a:bodyPr>
          <a:lstStyle/>
          <a:p>
            <a:pPr lvl="0" algn="ctr">
              <a:lnSpc>
                <a:spcPct val="110000"/>
              </a:lnSpc>
            </a:pPr>
            <a:r>
              <a:rPr lang="it-IT" sz="1400" i="1" dirty="0">
                <a:ea typeface="Calibri"/>
                <a:cs typeface="Calibri"/>
              </a:rPr>
              <a:t>trend temporale:  % di accordo</a:t>
            </a:r>
          </a:p>
        </p:txBody>
      </p:sp>
      <p:sp>
        <p:nvSpPr>
          <p:cNvPr id="13" name="CasellaDiTesto 12"/>
          <p:cNvSpPr txBox="1"/>
          <p:nvPr/>
        </p:nvSpPr>
        <p:spPr>
          <a:xfrm>
            <a:off x="467137" y="4204975"/>
            <a:ext cx="8724359" cy="325730"/>
          </a:xfrm>
          <a:prstGeom prst="rect">
            <a:avLst/>
          </a:prstGeom>
          <a:noFill/>
        </p:spPr>
        <p:txBody>
          <a:bodyPr wrap="square" rtlCol="0">
            <a:spAutoFit/>
          </a:bodyPr>
          <a:lstStyle/>
          <a:p>
            <a:pPr lvl="0" algn="ctr">
              <a:lnSpc>
                <a:spcPct val="110000"/>
              </a:lnSpc>
            </a:pPr>
            <a:r>
              <a:rPr lang="it-IT" sz="1400" i="1" dirty="0">
                <a:ea typeface="Calibri"/>
                <a:cs typeface="Calibri"/>
              </a:rPr>
              <a:t>trend temporale:  % di accordo</a:t>
            </a:r>
          </a:p>
        </p:txBody>
      </p:sp>
      <p:graphicFrame>
        <p:nvGraphicFramePr>
          <p:cNvPr id="14" name="Object 2"/>
          <p:cNvGraphicFramePr>
            <a:graphicFrameLocks noChangeAspect="1"/>
          </p:cNvGraphicFramePr>
          <p:nvPr>
            <p:extLst>
              <p:ext uri="{D42A27DB-BD31-4B8C-83A1-F6EECF244321}">
                <p14:modId xmlns:p14="http://schemas.microsoft.com/office/powerpoint/2010/main" val="3811189932"/>
              </p:ext>
            </p:extLst>
          </p:nvPr>
        </p:nvGraphicFramePr>
        <p:xfrm>
          <a:off x="782392" y="4085267"/>
          <a:ext cx="7908615" cy="2033188"/>
        </p:xfrm>
        <a:graphic>
          <a:graphicData uri="http://schemas.openxmlformats.org/drawingml/2006/chart">
            <c:chart xmlns:c="http://schemas.openxmlformats.org/drawingml/2006/chart" xmlns:r="http://schemas.openxmlformats.org/officeDocument/2006/relationships" r:id="rId3"/>
          </a:graphicData>
        </a:graphic>
      </p:graphicFrame>
      <p:sp>
        <p:nvSpPr>
          <p:cNvPr id="16" name="Rettangolo 15"/>
          <p:cNvSpPr/>
          <p:nvPr/>
        </p:nvSpPr>
        <p:spPr>
          <a:xfrm>
            <a:off x="578159" y="3690548"/>
            <a:ext cx="8724360" cy="2354928"/>
          </a:xfrm>
          <a:prstGeom prst="rect">
            <a:avLst/>
          </a:prstGeom>
          <a:noFill/>
          <a:ln>
            <a:solidFill>
              <a:srgbClr val="C2B8B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231316565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asellaDiTesto 11"/>
          <p:cNvSpPr txBox="1"/>
          <p:nvPr/>
        </p:nvSpPr>
        <p:spPr>
          <a:xfrm>
            <a:off x="577614" y="1663725"/>
            <a:ext cx="8724900" cy="307777"/>
          </a:xfrm>
          <a:prstGeom prst="rect">
            <a:avLst/>
          </a:prstGeom>
          <a:noFill/>
          <a:ln w="9525" cmpd="sng">
            <a:noFill/>
          </a:ln>
        </p:spPr>
        <p:txBody>
          <a:bodyPr wrap="square" rtlCol="0">
            <a:spAutoFit/>
          </a:bodyPr>
          <a:lstStyle>
            <a:defPPr>
              <a:defRPr lang="it-IT"/>
            </a:defPPr>
            <a:lvl1pPr algn="ctr">
              <a:defRPr sz="1400" b="1">
                <a:solidFill>
                  <a:srgbClr val="FFFFFF"/>
                </a:solidFill>
                <a:latin typeface="Century Gothic"/>
                <a:cs typeface="Century Gothic"/>
              </a:defRPr>
            </a:lvl1pPr>
          </a:lstStyle>
          <a:p>
            <a:endParaRPr lang="it-IT" dirty="0">
              <a:latin typeface="Calibri"/>
              <a:cs typeface="Calibri"/>
            </a:endParaRPr>
          </a:p>
        </p:txBody>
      </p:sp>
      <p:sp>
        <p:nvSpPr>
          <p:cNvPr id="2" name="Titolo 1"/>
          <p:cNvSpPr>
            <a:spLocks noGrp="1"/>
          </p:cNvSpPr>
          <p:nvPr>
            <p:ph type="ctrTitle"/>
          </p:nvPr>
        </p:nvSpPr>
        <p:spPr/>
        <p:txBody>
          <a:bodyPr/>
          <a:lstStyle/>
          <a:p>
            <a:r>
              <a:rPr lang="it-IT" dirty="0">
                <a:solidFill>
                  <a:srgbClr val="CA5817"/>
                </a:solidFill>
                <a:ea typeface="ヒラギノ角ゴ Pro W3" charset="-128"/>
                <a:cs typeface="Calibri"/>
              </a:rPr>
              <a:t>Scienza feconda</a:t>
            </a:r>
            <a:endParaRPr lang="it-IT" sz="2800" dirty="0">
              <a:solidFill>
                <a:srgbClr val="CA5817"/>
              </a:solidFill>
              <a:latin typeface="Calibri"/>
              <a:cs typeface="Calibri"/>
            </a:endParaRPr>
          </a:p>
        </p:txBody>
      </p:sp>
      <p:sp>
        <p:nvSpPr>
          <p:cNvPr id="4" name="Rectangle 92"/>
          <p:cNvSpPr>
            <a:spLocks noChangeArrowheads="1"/>
          </p:cNvSpPr>
          <p:nvPr/>
        </p:nvSpPr>
        <p:spPr bwMode="auto">
          <a:xfrm>
            <a:off x="578159" y="937751"/>
            <a:ext cx="8776984" cy="307777"/>
          </a:xfrm>
          <a:prstGeom prst="rect">
            <a:avLst/>
          </a:prstGeom>
          <a:noFill/>
          <a:ln w="9525">
            <a:noFill/>
            <a:miter lim="800000"/>
            <a:headEnd/>
            <a:tailEnd/>
          </a:ln>
        </p:spPr>
        <p:txBody>
          <a:bodyPr wrap="square">
            <a:prstTxWarp prst="textNoShape">
              <a:avLst/>
            </a:prstTxWarp>
            <a:spAutoFit/>
          </a:bodyPr>
          <a:lstStyle/>
          <a:p>
            <a:pPr defTabSz="798513"/>
            <a:r>
              <a:rPr lang="it-IT" sz="1400" b="1" dirty="0">
                <a:solidFill>
                  <a:srgbClr val="C95718"/>
                </a:solidFill>
                <a:ea typeface="Calibri"/>
                <a:cs typeface="Calibri"/>
              </a:rPr>
              <a:t>Segnala un forte sostegno al progresso scientifico che si esprime in un bilancio positivo dei suoi costi/benefici</a:t>
            </a:r>
          </a:p>
        </p:txBody>
      </p:sp>
      <p:sp>
        <p:nvSpPr>
          <p:cNvPr id="15" name="CasellaDiTesto 14"/>
          <p:cNvSpPr txBox="1"/>
          <p:nvPr/>
        </p:nvSpPr>
        <p:spPr>
          <a:xfrm>
            <a:off x="4028783" y="6365467"/>
            <a:ext cx="646030" cy="246221"/>
          </a:xfrm>
          <a:prstGeom prst="rect">
            <a:avLst/>
          </a:prstGeom>
          <a:noFill/>
        </p:spPr>
        <p:txBody>
          <a:bodyPr wrap="none" rtlCol="0">
            <a:spAutoFit/>
          </a:bodyPr>
          <a:lstStyle/>
          <a:p>
            <a:r>
              <a:rPr lang="it-IT" sz="1000" i="1" dirty="0">
                <a:latin typeface="Calibri"/>
                <a:cs typeface="Calibri"/>
              </a:rPr>
              <a:t>Valori %</a:t>
            </a:r>
          </a:p>
        </p:txBody>
      </p:sp>
      <p:sp>
        <p:nvSpPr>
          <p:cNvPr id="6" name="Segnaposto numero diapositiva 5"/>
          <p:cNvSpPr>
            <a:spLocks noGrp="1"/>
          </p:cNvSpPr>
          <p:nvPr>
            <p:ph type="sldNum" sz="quarter" idx="12"/>
          </p:nvPr>
        </p:nvSpPr>
        <p:spPr/>
        <p:txBody>
          <a:bodyPr/>
          <a:lstStyle/>
          <a:p>
            <a:fld id="{CEC07F19-866A-D549-94C6-C4D9AC2AB9CF}" type="slidenum">
              <a:rPr lang="it-IT" smtClean="0"/>
              <a:pPr/>
              <a:t>106</a:t>
            </a:fld>
            <a:endParaRPr lang="it-IT" dirty="0"/>
          </a:p>
        </p:txBody>
      </p:sp>
      <p:sp>
        <p:nvSpPr>
          <p:cNvPr id="3" name="Rettangolo 2"/>
          <p:cNvSpPr/>
          <p:nvPr/>
        </p:nvSpPr>
        <p:spPr>
          <a:xfrm>
            <a:off x="590820" y="1853539"/>
            <a:ext cx="8724360" cy="3150923"/>
          </a:xfrm>
          <a:prstGeom prst="rect">
            <a:avLst/>
          </a:prstGeom>
          <a:noFill/>
          <a:ln>
            <a:solidFill>
              <a:srgbClr val="C2B8B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graphicFrame>
        <p:nvGraphicFramePr>
          <p:cNvPr id="10" name="Object 2"/>
          <p:cNvGraphicFramePr>
            <a:graphicFrameLocks noChangeAspect="1"/>
          </p:cNvGraphicFramePr>
          <p:nvPr>
            <p:extLst>
              <p:ext uri="{D42A27DB-BD31-4B8C-83A1-F6EECF244321}">
                <p14:modId xmlns:p14="http://schemas.microsoft.com/office/powerpoint/2010/main" val="3269874891"/>
              </p:ext>
            </p:extLst>
          </p:nvPr>
        </p:nvGraphicFramePr>
        <p:xfrm>
          <a:off x="658989" y="1977820"/>
          <a:ext cx="8588023" cy="2902361"/>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62366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a:xfrm>
            <a:off x="577614" y="284524"/>
            <a:ext cx="8420100" cy="626535"/>
          </a:xfrm>
        </p:spPr>
        <p:txBody>
          <a:bodyPr/>
          <a:lstStyle/>
          <a:p>
            <a:r>
              <a:rPr lang="it-IT" dirty="0">
                <a:solidFill>
                  <a:srgbClr val="CA5817"/>
                </a:solidFill>
                <a:ea typeface="ヒラギノ角ゴ Pro W3" charset="-128"/>
                <a:cs typeface="Calibri"/>
              </a:rPr>
              <a:t>Scienza feconda: i temi</a:t>
            </a:r>
            <a:endParaRPr lang="it-IT" sz="2800" dirty="0">
              <a:solidFill>
                <a:srgbClr val="CA5817"/>
              </a:solidFill>
              <a:latin typeface="Calibri"/>
              <a:cs typeface="Calibri"/>
            </a:endParaRPr>
          </a:p>
        </p:txBody>
      </p:sp>
      <p:sp>
        <p:nvSpPr>
          <p:cNvPr id="15" name="CasellaDiTesto 14"/>
          <p:cNvSpPr txBox="1"/>
          <p:nvPr/>
        </p:nvSpPr>
        <p:spPr>
          <a:xfrm>
            <a:off x="4028783" y="6365393"/>
            <a:ext cx="646030" cy="246221"/>
          </a:xfrm>
          <a:prstGeom prst="rect">
            <a:avLst/>
          </a:prstGeom>
          <a:noFill/>
        </p:spPr>
        <p:txBody>
          <a:bodyPr wrap="none" rtlCol="0">
            <a:spAutoFit/>
          </a:bodyPr>
          <a:lstStyle/>
          <a:p>
            <a:r>
              <a:rPr lang="it-IT" sz="1000" i="1" dirty="0">
                <a:latin typeface="Calibri"/>
                <a:cs typeface="Calibri"/>
              </a:rPr>
              <a:t>Valori %</a:t>
            </a:r>
          </a:p>
        </p:txBody>
      </p:sp>
      <p:sp>
        <p:nvSpPr>
          <p:cNvPr id="6" name="Segnaposto numero diapositiva 5"/>
          <p:cNvSpPr>
            <a:spLocks noGrp="1"/>
          </p:cNvSpPr>
          <p:nvPr>
            <p:ph type="sldNum" sz="quarter" idx="12"/>
          </p:nvPr>
        </p:nvSpPr>
        <p:spPr/>
        <p:txBody>
          <a:bodyPr/>
          <a:lstStyle/>
          <a:p>
            <a:fld id="{CEC07F19-866A-D549-94C6-C4D9AC2AB9CF}" type="slidenum">
              <a:rPr lang="it-IT" smtClean="0"/>
              <a:pPr/>
              <a:t>107</a:t>
            </a:fld>
            <a:endParaRPr lang="it-IT" dirty="0"/>
          </a:p>
        </p:txBody>
      </p:sp>
      <p:sp>
        <p:nvSpPr>
          <p:cNvPr id="11" name="CasellaDiTesto 10"/>
          <p:cNvSpPr txBox="1"/>
          <p:nvPr/>
        </p:nvSpPr>
        <p:spPr>
          <a:xfrm>
            <a:off x="879829" y="1568610"/>
            <a:ext cx="8724359" cy="325730"/>
          </a:xfrm>
          <a:prstGeom prst="rect">
            <a:avLst/>
          </a:prstGeom>
          <a:noFill/>
        </p:spPr>
        <p:txBody>
          <a:bodyPr wrap="square" rtlCol="0">
            <a:spAutoFit/>
          </a:bodyPr>
          <a:lstStyle/>
          <a:p>
            <a:pPr lvl="0" algn="ctr">
              <a:lnSpc>
                <a:spcPct val="110000"/>
              </a:lnSpc>
            </a:pPr>
            <a:r>
              <a:rPr lang="it-IT" sz="1400" i="1" dirty="0">
                <a:ea typeface="Century Gothic"/>
                <a:cs typeface="Calibri"/>
              </a:rPr>
              <a:t>trend temporale:  % di accordo</a:t>
            </a:r>
          </a:p>
        </p:txBody>
      </p:sp>
      <p:sp>
        <p:nvSpPr>
          <p:cNvPr id="9" name="Rectangle 92"/>
          <p:cNvSpPr>
            <a:spLocks noChangeArrowheads="1"/>
          </p:cNvSpPr>
          <p:nvPr/>
        </p:nvSpPr>
        <p:spPr bwMode="auto">
          <a:xfrm>
            <a:off x="658321" y="1140490"/>
            <a:ext cx="8776984" cy="307777"/>
          </a:xfrm>
          <a:prstGeom prst="rect">
            <a:avLst/>
          </a:prstGeom>
          <a:noFill/>
          <a:ln w="9525">
            <a:noFill/>
            <a:miter lim="800000"/>
            <a:headEnd/>
            <a:tailEnd/>
          </a:ln>
        </p:spPr>
        <p:txBody>
          <a:bodyPr wrap="square">
            <a:prstTxWarp prst="textNoShape">
              <a:avLst/>
            </a:prstTxWarp>
            <a:spAutoFit/>
          </a:bodyPr>
          <a:lstStyle/>
          <a:p>
            <a:pPr defTabSz="798513"/>
            <a:r>
              <a:rPr lang="it-IT" sz="1400" b="1" dirty="0">
                <a:solidFill>
                  <a:srgbClr val="C95718"/>
                </a:solidFill>
                <a:ea typeface="Century Gothic"/>
                <a:cs typeface="Calibri"/>
              </a:rPr>
              <a:t>I problemi creati dalla scienza e dalla tecnologia sono superiori ai benefici. Lei è…  </a:t>
            </a:r>
          </a:p>
        </p:txBody>
      </p:sp>
      <p:sp>
        <p:nvSpPr>
          <p:cNvPr id="14" name="Rectangle 92"/>
          <p:cNvSpPr>
            <a:spLocks noChangeArrowheads="1"/>
          </p:cNvSpPr>
          <p:nvPr/>
        </p:nvSpPr>
        <p:spPr bwMode="auto">
          <a:xfrm>
            <a:off x="658321" y="3786710"/>
            <a:ext cx="8776984" cy="307777"/>
          </a:xfrm>
          <a:prstGeom prst="rect">
            <a:avLst/>
          </a:prstGeom>
          <a:noFill/>
          <a:ln w="9525">
            <a:noFill/>
            <a:miter lim="800000"/>
            <a:headEnd/>
            <a:tailEnd/>
          </a:ln>
        </p:spPr>
        <p:txBody>
          <a:bodyPr wrap="square">
            <a:prstTxWarp prst="textNoShape">
              <a:avLst/>
            </a:prstTxWarp>
            <a:spAutoFit/>
          </a:bodyPr>
          <a:lstStyle/>
          <a:p>
            <a:pPr defTabSz="798513"/>
            <a:r>
              <a:rPr lang="it-IT" sz="1400" b="1" dirty="0">
                <a:solidFill>
                  <a:srgbClr val="C95718"/>
                </a:solidFill>
                <a:ea typeface="Century Gothic"/>
                <a:cs typeface="Calibri"/>
              </a:rPr>
              <a:t>Le scoperte scientifiche e tecnologiche rendono la vita della gente sempre più facile. Lei è…  </a:t>
            </a:r>
          </a:p>
        </p:txBody>
      </p:sp>
      <p:graphicFrame>
        <p:nvGraphicFramePr>
          <p:cNvPr id="16" name="Object 2"/>
          <p:cNvGraphicFramePr>
            <a:graphicFrameLocks noChangeAspect="1"/>
          </p:cNvGraphicFramePr>
          <p:nvPr>
            <p:extLst>
              <p:ext uri="{D42A27DB-BD31-4B8C-83A1-F6EECF244321}">
                <p14:modId xmlns:p14="http://schemas.microsoft.com/office/powerpoint/2010/main" val="2312549964"/>
              </p:ext>
            </p:extLst>
          </p:nvPr>
        </p:nvGraphicFramePr>
        <p:xfrm>
          <a:off x="387115" y="4264163"/>
          <a:ext cx="8724359" cy="2033188"/>
        </p:xfrm>
        <a:graphic>
          <a:graphicData uri="http://schemas.openxmlformats.org/drawingml/2006/chart">
            <c:chart xmlns:c="http://schemas.openxmlformats.org/drawingml/2006/chart" xmlns:r="http://schemas.openxmlformats.org/officeDocument/2006/relationships" r:id="rId2"/>
          </a:graphicData>
        </a:graphic>
      </p:graphicFrame>
      <p:sp>
        <p:nvSpPr>
          <p:cNvPr id="17" name="CasellaDiTesto 16"/>
          <p:cNvSpPr txBox="1"/>
          <p:nvPr/>
        </p:nvSpPr>
        <p:spPr>
          <a:xfrm>
            <a:off x="431264" y="4159589"/>
            <a:ext cx="8724359" cy="325730"/>
          </a:xfrm>
          <a:prstGeom prst="rect">
            <a:avLst/>
          </a:prstGeom>
          <a:noFill/>
        </p:spPr>
        <p:txBody>
          <a:bodyPr wrap="square" rtlCol="0">
            <a:spAutoFit/>
          </a:bodyPr>
          <a:lstStyle/>
          <a:p>
            <a:pPr lvl="0" algn="ctr">
              <a:lnSpc>
                <a:spcPct val="110000"/>
              </a:lnSpc>
            </a:pPr>
            <a:r>
              <a:rPr lang="it-IT" sz="1400" i="1" dirty="0">
                <a:ea typeface="Century Gothic"/>
                <a:cs typeface="Calibri"/>
              </a:rPr>
              <a:t>trend temporale:  % di accordo</a:t>
            </a:r>
          </a:p>
        </p:txBody>
      </p:sp>
      <p:sp>
        <p:nvSpPr>
          <p:cNvPr id="12" name="Rettangolo 11"/>
          <p:cNvSpPr/>
          <p:nvPr/>
        </p:nvSpPr>
        <p:spPr>
          <a:xfrm>
            <a:off x="578155" y="3735908"/>
            <a:ext cx="8724360" cy="2455854"/>
          </a:xfrm>
          <a:prstGeom prst="rect">
            <a:avLst/>
          </a:prstGeom>
          <a:noFill/>
          <a:ln>
            <a:solidFill>
              <a:srgbClr val="C2B8B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18" name="Rettangolo 17"/>
          <p:cNvSpPr/>
          <p:nvPr/>
        </p:nvSpPr>
        <p:spPr>
          <a:xfrm>
            <a:off x="578155" y="1120048"/>
            <a:ext cx="8724360" cy="2455854"/>
          </a:xfrm>
          <a:prstGeom prst="rect">
            <a:avLst/>
          </a:prstGeom>
          <a:noFill/>
          <a:ln>
            <a:solidFill>
              <a:srgbClr val="C2B8B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graphicFrame>
        <p:nvGraphicFramePr>
          <p:cNvPr id="19" name="Object 2"/>
          <p:cNvGraphicFramePr>
            <a:graphicFrameLocks noChangeAspect="1"/>
          </p:cNvGraphicFramePr>
          <p:nvPr>
            <p:extLst>
              <p:ext uri="{D42A27DB-BD31-4B8C-83A1-F6EECF244321}">
                <p14:modId xmlns:p14="http://schemas.microsoft.com/office/powerpoint/2010/main" val="2087558224"/>
              </p:ext>
            </p:extLst>
          </p:nvPr>
        </p:nvGraphicFramePr>
        <p:xfrm>
          <a:off x="384366" y="1568610"/>
          <a:ext cx="8724359" cy="2033188"/>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79226271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a:xfrm>
            <a:off x="578154" y="293938"/>
            <a:ext cx="8420100" cy="626535"/>
          </a:xfrm>
        </p:spPr>
        <p:txBody>
          <a:bodyPr/>
          <a:lstStyle/>
          <a:p>
            <a:r>
              <a:rPr lang="it-IT" dirty="0"/>
              <a:t>Innovazione tecnologica</a:t>
            </a:r>
            <a:endParaRPr lang="it-IT" sz="2800" dirty="0">
              <a:solidFill>
                <a:srgbClr val="CA5817"/>
              </a:solidFill>
              <a:latin typeface="Calibri"/>
              <a:cs typeface="Calibri"/>
            </a:endParaRPr>
          </a:p>
        </p:txBody>
      </p:sp>
      <p:sp>
        <p:nvSpPr>
          <p:cNvPr id="4" name="Rectangle 92"/>
          <p:cNvSpPr>
            <a:spLocks noChangeArrowheads="1"/>
          </p:cNvSpPr>
          <p:nvPr/>
        </p:nvSpPr>
        <p:spPr bwMode="auto">
          <a:xfrm>
            <a:off x="555877" y="970463"/>
            <a:ext cx="8776984" cy="307777"/>
          </a:xfrm>
          <a:prstGeom prst="rect">
            <a:avLst/>
          </a:prstGeom>
          <a:noFill/>
          <a:ln w="9525">
            <a:noFill/>
            <a:miter lim="800000"/>
            <a:headEnd/>
            <a:tailEnd/>
          </a:ln>
        </p:spPr>
        <p:txBody>
          <a:bodyPr wrap="square">
            <a:prstTxWarp prst="textNoShape">
              <a:avLst/>
            </a:prstTxWarp>
            <a:spAutoFit/>
          </a:bodyPr>
          <a:lstStyle/>
          <a:p>
            <a:pPr algn="just"/>
            <a:r>
              <a:rPr lang="it-IT" sz="1400" b="1" dirty="0">
                <a:solidFill>
                  <a:srgbClr val="CA5817"/>
                </a:solidFill>
                <a:latin typeface="Calibri"/>
                <a:cs typeface="Calibri"/>
              </a:rPr>
              <a:t>In generale, cosa ha portato l'innovazione tecnologica alla società di oggi?</a:t>
            </a:r>
          </a:p>
        </p:txBody>
      </p:sp>
      <p:sp>
        <p:nvSpPr>
          <p:cNvPr id="15" name="CasellaDiTesto 14"/>
          <p:cNvSpPr txBox="1"/>
          <p:nvPr/>
        </p:nvSpPr>
        <p:spPr>
          <a:xfrm>
            <a:off x="4308184" y="6365435"/>
            <a:ext cx="646030" cy="246221"/>
          </a:xfrm>
          <a:prstGeom prst="rect">
            <a:avLst/>
          </a:prstGeom>
          <a:noFill/>
        </p:spPr>
        <p:txBody>
          <a:bodyPr wrap="none" rtlCol="0">
            <a:spAutoFit/>
          </a:bodyPr>
          <a:lstStyle/>
          <a:p>
            <a:r>
              <a:rPr lang="it-IT" sz="1000" i="1" dirty="0">
                <a:latin typeface="Calibri"/>
                <a:cs typeface="Calibri"/>
              </a:rPr>
              <a:t>Valori %</a:t>
            </a:r>
          </a:p>
        </p:txBody>
      </p:sp>
      <p:sp>
        <p:nvSpPr>
          <p:cNvPr id="6" name="Segnaposto numero diapositiva 5"/>
          <p:cNvSpPr>
            <a:spLocks noGrp="1"/>
          </p:cNvSpPr>
          <p:nvPr>
            <p:ph type="sldNum" sz="quarter" idx="12"/>
          </p:nvPr>
        </p:nvSpPr>
        <p:spPr/>
        <p:txBody>
          <a:bodyPr/>
          <a:lstStyle/>
          <a:p>
            <a:fld id="{CEC07F19-866A-D549-94C6-C4D9AC2AB9CF}" type="slidenum">
              <a:rPr lang="it-IT" smtClean="0"/>
              <a:pPr/>
              <a:t>108</a:t>
            </a:fld>
            <a:endParaRPr lang="it-IT" dirty="0"/>
          </a:p>
        </p:txBody>
      </p:sp>
      <p:sp>
        <p:nvSpPr>
          <p:cNvPr id="11" name="Rettangolo 10"/>
          <p:cNvSpPr/>
          <p:nvPr/>
        </p:nvSpPr>
        <p:spPr>
          <a:xfrm>
            <a:off x="514654" y="960959"/>
            <a:ext cx="8724360" cy="5135041"/>
          </a:xfrm>
          <a:prstGeom prst="rect">
            <a:avLst/>
          </a:prstGeom>
          <a:noFill/>
          <a:ln>
            <a:solidFill>
              <a:srgbClr val="C2B8B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40" name="CasellaDiTesto 39"/>
          <p:cNvSpPr txBox="1"/>
          <p:nvPr/>
        </p:nvSpPr>
        <p:spPr>
          <a:xfrm>
            <a:off x="1998113" y="3859135"/>
            <a:ext cx="2428847" cy="325730"/>
          </a:xfrm>
          <a:prstGeom prst="rect">
            <a:avLst/>
          </a:prstGeom>
          <a:noFill/>
        </p:spPr>
        <p:txBody>
          <a:bodyPr wrap="square" rtlCol="0">
            <a:spAutoFit/>
          </a:bodyPr>
          <a:lstStyle/>
          <a:p>
            <a:pPr lvl="0" algn="ctr">
              <a:lnSpc>
                <a:spcPct val="110000"/>
              </a:lnSpc>
            </a:pPr>
            <a:r>
              <a:rPr lang="it-IT" sz="1400" i="1" dirty="0">
                <a:ea typeface="Calibri"/>
                <a:cs typeface="Calibri"/>
              </a:rPr>
              <a:t>trend temporale</a:t>
            </a:r>
          </a:p>
        </p:txBody>
      </p:sp>
      <p:graphicFrame>
        <p:nvGraphicFramePr>
          <p:cNvPr id="26" name="Tabella 25"/>
          <p:cNvGraphicFramePr>
            <a:graphicFrameLocks noGrp="1"/>
          </p:cNvGraphicFramePr>
          <p:nvPr>
            <p:extLst>
              <p:ext uri="{D42A27DB-BD31-4B8C-83A1-F6EECF244321}">
                <p14:modId xmlns:p14="http://schemas.microsoft.com/office/powerpoint/2010/main" val="2009515518"/>
              </p:ext>
            </p:extLst>
          </p:nvPr>
        </p:nvGraphicFramePr>
        <p:xfrm>
          <a:off x="2607978" y="3904604"/>
          <a:ext cx="4421472" cy="1899504"/>
        </p:xfrm>
        <a:graphic>
          <a:graphicData uri="http://schemas.openxmlformats.org/drawingml/2006/table">
            <a:tbl>
              <a:tblPr>
                <a:tableStyleId>{073A0DAA-6AF3-43AB-8588-CEC1D06C72B9}</a:tableStyleId>
              </a:tblPr>
              <a:tblGrid>
                <a:gridCol w="2454636">
                  <a:extLst>
                    <a:ext uri="{9D8B030D-6E8A-4147-A177-3AD203B41FA5}">
                      <a16:colId xmlns:a16="http://schemas.microsoft.com/office/drawing/2014/main" val="20000"/>
                    </a:ext>
                  </a:extLst>
                </a:gridCol>
                <a:gridCol w="983418">
                  <a:extLst>
                    <a:ext uri="{9D8B030D-6E8A-4147-A177-3AD203B41FA5}">
                      <a16:colId xmlns:a16="http://schemas.microsoft.com/office/drawing/2014/main" val="1556411835"/>
                    </a:ext>
                  </a:extLst>
                </a:gridCol>
                <a:gridCol w="983418">
                  <a:extLst>
                    <a:ext uri="{9D8B030D-6E8A-4147-A177-3AD203B41FA5}">
                      <a16:colId xmlns:a16="http://schemas.microsoft.com/office/drawing/2014/main" val="2625909873"/>
                    </a:ext>
                  </a:extLst>
                </a:gridCol>
              </a:tblGrid>
              <a:tr h="414852">
                <a:tc>
                  <a:txBody>
                    <a:bodyPr/>
                    <a:lstStyle/>
                    <a:p>
                      <a:pPr marL="87313" indent="0" algn="l" fontAlgn="ctr"/>
                      <a:endParaRPr kumimoji="1" lang="it-IT" sz="1200" b="0" i="0" u="none" strike="noStrike" kern="1200" cap="none" normalizeH="0" baseline="0" dirty="0">
                        <a:ln>
                          <a:noFill/>
                        </a:ln>
                        <a:solidFill>
                          <a:srgbClr val="000000"/>
                        </a:solidFill>
                        <a:effectLst/>
                        <a:latin typeface="Calibri"/>
                        <a:ea typeface="+mn-ea"/>
                        <a:cs typeface="Calibri"/>
                      </a:endParaRPr>
                    </a:p>
                  </a:txBody>
                  <a:tcPr marL="12700" marR="12700" marT="12700" marB="0" anchor="ctr">
                    <a:lnL w="12700" cap="flat" cmpd="sng" algn="ctr">
                      <a:solidFill>
                        <a:prstClr val="white"/>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400" b="1" i="0" u="none" strike="noStrike" dirty="0">
                          <a:solidFill>
                            <a:schemeClr val="tx1"/>
                          </a:solidFill>
                          <a:effectLst/>
                          <a:latin typeface="Calibri"/>
                          <a:cs typeface="Calibri"/>
                        </a:rPr>
                        <a:t>2021</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400" b="1" i="0" u="none" strike="noStrike" dirty="0">
                          <a:solidFill>
                            <a:schemeClr val="tx1"/>
                          </a:solidFill>
                          <a:effectLst/>
                          <a:latin typeface="Calibri"/>
                          <a:cs typeface="Calibri"/>
                        </a:rPr>
                        <a:t>2022</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extLst>
                  <a:ext uri="{0D108BD9-81ED-4DB2-BD59-A6C34878D82A}">
                    <a16:rowId xmlns:a16="http://schemas.microsoft.com/office/drawing/2014/main" val="10000"/>
                  </a:ext>
                </a:extLst>
              </a:tr>
              <a:tr h="494884">
                <a:tc>
                  <a:txBody>
                    <a:bodyPr/>
                    <a:lstStyle/>
                    <a:p>
                      <a:pPr marL="90488" indent="0" algn="l" fontAlgn="ctr"/>
                      <a:r>
                        <a:rPr lang="it-IT" sz="1200" b="0" i="0" u="none" strike="noStrike" dirty="0">
                          <a:effectLst/>
                          <a:latin typeface="+mn-lt"/>
                          <a:cs typeface="Calibri"/>
                        </a:rPr>
                        <a:t>Conseguenze in prevalenza positive</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b"/>
                      <a:r>
                        <a:rPr lang="it-IT" sz="1400" b="0" i="0" u="none" strike="noStrike" dirty="0">
                          <a:solidFill>
                            <a:srgbClr val="000000"/>
                          </a:solidFill>
                          <a:effectLst/>
                          <a:latin typeface="Calibri"/>
                        </a:rPr>
                        <a:t>50</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b"/>
                      <a:r>
                        <a:rPr lang="it-IT" sz="1400" b="1" i="0" u="none" strike="noStrike" dirty="0">
                          <a:solidFill>
                            <a:srgbClr val="000000"/>
                          </a:solidFill>
                          <a:effectLst/>
                          <a:latin typeface="Calibri"/>
                        </a:rPr>
                        <a:t>47</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extLst>
                  <a:ext uri="{0D108BD9-81ED-4DB2-BD59-A6C34878D82A}">
                    <a16:rowId xmlns:a16="http://schemas.microsoft.com/office/drawing/2014/main" val="10001"/>
                  </a:ext>
                </a:extLst>
              </a:tr>
              <a:tr h="494884">
                <a:tc>
                  <a:txBody>
                    <a:bodyPr/>
                    <a:lstStyle/>
                    <a:p>
                      <a:pPr marL="90488" indent="0" algn="l" fontAlgn="ctr"/>
                      <a:r>
                        <a:rPr lang="it-IT" sz="1200" b="0" i="0" u="none" strike="noStrike" dirty="0">
                          <a:effectLst/>
                          <a:latin typeface="+mn-lt"/>
                          <a:cs typeface="Calibri"/>
                        </a:rPr>
                        <a:t>Conseguenze positive e negative in egual misura</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b"/>
                      <a:r>
                        <a:rPr lang="is-IS" sz="1400" b="0" i="0" u="none" strike="noStrike" dirty="0">
                          <a:solidFill>
                            <a:srgbClr val="000000"/>
                          </a:solidFill>
                          <a:effectLst/>
                          <a:latin typeface="Calibri"/>
                        </a:rPr>
                        <a:t>39</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b"/>
                      <a:r>
                        <a:rPr lang="is-IS" sz="1400" b="1" i="0" u="none" strike="noStrike" dirty="0">
                          <a:solidFill>
                            <a:srgbClr val="000000"/>
                          </a:solidFill>
                          <a:effectLst/>
                          <a:latin typeface="Calibri"/>
                        </a:rPr>
                        <a:t>38</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extLst>
                  <a:ext uri="{0D108BD9-81ED-4DB2-BD59-A6C34878D82A}">
                    <a16:rowId xmlns:a16="http://schemas.microsoft.com/office/drawing/2014/main" val="10002"/>
                  </a:ext>
                </a:extLst>
              </a:tr>
              <a:tr h="494884">
                <a:tc>
                  <a:txBody>
                    <a:bodyPr/>
                    <a:lstStyle/>
                    <a:p>
                      <a:pPr marL="90488" marR="0" indent="0" algn="l" defTabSz="457200" rtl="0" eaLnBrk="1" fontAlgn="ctr" latinLnBrk="0" hangingPunct="1">
                        <a:lnSpc>
                          <a:spcPct val="100000"/>
                        </a:lnSpc>
                        <a:spcBef>
                          <a:spcPts val="0"/>
                        </a:spcBef>
                        <a:spcAft>
                          <a:spcPts val="0"/>
                        </a:spcAft>
                        <a:buClrTx/>
                        <a:buSzTx/>
                        <a:buFontTx/>
                        <a:buNone/>
                        <a:tabLst/>
                        <a:defRPr/>
                      </a:pPr>
                      <a:r>
                        <a:rPr lang="it-IT" sz="1200" b="0" i="0" u="none" strike="noStrike" dirty="0">
                          <a:effectLst/>
                          <a:latin typeface="+mn-lt"/>
                          <a:cs typeface="Calibri"/>
                        </a:rPr>
                        <a:t>Conseguenze in prevalenza negative</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b"/>
                      <a:r>
                        <a:rPr lang="is-IS" sz="1400" b="0" i="0" u="none" strike="noStrike" dirty="0">
                          <a:solidFill>
                            <a:srgbClr val="000000"/>
                          </a:solidFill>
                          <a:effectLst/>
                          <a:latin typeface="Calibri"/>
                        </a:rPr>
                        <a:t>11</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b"/>
                      <a:r>
                        <a:rPr lang="is-IS" sz="1400" b="1" i="0" u="none" strike="noStrike" dirty="0">
                          <a:solidFill>
                            <a:srgbClr val="000000"/>
                          </a:solidFill>
                          <a:effectLst/>
                          <a:latin typeface="Calibri"/>
                        </a:rPr>
                        <a:t>15</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extLst>
                  <a:ext uri="{0D108BD9-81ED-4DB2-BD59-A6C34878D82A}">
                    <a16:rowId xmlns:a16="http://schemas.microsoft.com/office/drawing/2014/main" val="10005"/>
                  </a:ext>
                </a:extLst>
              </a:tr>
            </a:tbl>
          </a:graphicData>
        </a:graphic>
      </p:graphicFrame>
      <p:sp>
        <p:nvSpPr>
          <p:cNvPr id="16" name="Rettangolo arrotondato 15"/>
          <p:cNvSpPr/>
          <p:nvPr/>
        </p:nvSpPr>
        <p:spPr>
          <a:xfrm>
            <a:off x="6054725" y="3899069"/>
            <a:ext cx="974725" cy="1899504"/>
          </a:xfrm>
          <a:prstGeom prst="roundRect">
            <a:avLst/>
          </a:prstGeom>
          <a:noFill/>
          <a:ln>
            <a:solidFill>
              <a:srgbClr val="CA5817"/>
            </a:solidFill>
          </a:ln>
          <a:effectLst>
            <a:glow rad="63500">
              <a:srgbClr val="C2B8B1">
                <a:alpha val="40000"/>
              </a:srgb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graphicFrame>
        <p:nvGraphicFramePr>
          <p:cNvPr id="13" name="Grafico 12">
            <a:extLst>
              <a:ext uri="{FF2B5EF4-FFF2-40B4-BE49-F238E27FC236}">
                <a16:creationId xmlns:a16="http://schemas.microsoft.com/office/drawing/2014/main" id="{7E9C32BD-552E-D752-24E3-DA265D8C91E7}"/>
              </a:ext>
            </a:extLst>
          </p:cNvPr>
          <p:cNvGraphicFramePr/>
          <p:nvPr>
            <p:extLst>
              <p:ext uri="{D42A27DB-BD31-4B8C-83A1-F6EECF244321}">
                <p14:modId xmlns:p14="http://schemas.microsoft.com/office/powerpoint/2010/main" val="2969742545"/>
              </p:ext>
            </p:extLst>
          </p:nvPr>
        </p:nvGraphicFramePr>
        <p:xfrm>
          <a:off x="1906891" y="1139541"/>
          <a:ext cx="6276975" cy="2450323"/>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87774134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a:xfrm>
            <a:off x="578154" y="293938"/>
            <a:ext cx="8420100" cy="626535"/>
          </a:xfrm>
        </p:spPr>
        <p:txBody>
          <a:bodyPr/>
          <a:lstStyle/>
          <a:p>
            <a:r>
              <a:rPr lang="it-IT" dirty="0"/>
              <a:t>Innovazione tecnologica</a:t>
            </a:r>
            <a:endParaRPr lang="it-IT" sz="2800" dirty="0">
              <a:solidFill>
                <a:srgbClr val="CA5817"/>
              </a:solidFill>
              <a:latin typeface="Calibri"/>
              <a:cs typeface="Calibri"/>
            </a:endParaRPr>
          </a:p>
        </p:txBody>
      </p:sp>
      <p:sp>
        <p:nvSpPr>
          <p:cNvPr id="4" name="Rectangle 92"/>
          <p:cNvSpPr>
            <a:spLocks noChangeArrowheads="1"/>
          </p:cNvSpPr>
          <p:nvPr/>
        </p:nvSpPr>
        <p:spPr bwMode="auto">
          <a:xfrm>
            <a:off x="555877" y="970463"/>
            <a:ext cx="8776984" cy="307777"/>
          </a:xfrm>
          <a:prstGeom prst="rect">
            <a:avLst/>
          </a:prstGeom>
          <a:noFill/>
          <a:ln w="9525">
            <a:noFill/>
            <a:miter lim="800000"/>
            <a:headEnd/>
            <a:tailEnd/>
          </a:ln>
        </p:spPr>
        <p:txBody>
          <a:bodyPr wrap="square">
            <a:prstTxWarp prst="textNoShape">
              <a:avLst/>
            </a:prstTxWarp>
            <a:spAutoFit/>
          </a:bodyPr>
          <a:lstStyle/>
          <a:p>
            <a:pPr algn="just"/>
            <a:r>
              <a:rPr lang="it-IT" sz="1400" b="1" dirty="0">
                <a:solidFill>
                  <a:srgbClr val="CA5817"/>
                </a:solidFill>
                <a:latin typeface="Calibri"/>
                <a:cs typeface="Calibri"/>
              </a:rPr>
              <a:t>E, in particolare, ritiene che gli italiani siano preparati ad affrontare le conseguenze dello sviluppo tecnologico?</a:t>
            </a:r>
          </a:p>
        </p:txBody>
      </p:sp>
      <p:sp>
        <p:nvSpPr>
          <p:cNvPr id="15" name="CasellaDiTesto 14"/>
          <p:cNvSpPr txBox="1"/>
          <p:nvPr/>
        </p:nvSpPr>
        <p:spPr>
          <a:xfrm>
            <a:off x="4308184" y="6365435"/>
            <a:ext cx="646030" cy="246221"/>
          </a:xfrm>
          <a:prstGeom prst="rect">
            <a:avLst/>
          </a:prstGeom>
          <a:noFill/>
        </p:spPr>
        <p:txBody>
          <a:bodyPr wrap="none" rtlCol="0">
            <a:spAutoFit/>
          </a:bodyPr>
          <a:lstStyle/>
          <a:p>
            <a:r>
              <a:rPr lang="it-IT" sz="1000" i="1" dirty="0">
                <a:latin typeface="Calibri"/>
                <a:cs typeface="Calibri"/>
              </a:rPr>
              <a:t>Valori %</a:t>
            </a:r>
          </a:p>
        </p:txBody>
      </p:sp>
      <p:sp>
        <p:nvSpPr>
          <p:cNvPr id="6" name="Segnaposto numero diapositiva 5"/>
          <p:cNvSpPr>
            <a:spLocks noGrp="1"/>
          </p:cNvSpPr>
          <p:nvPr>
            <p:ph type="sldNum" sz="quarter" idx="12"/>
          </p:nvPr>
        </p:nvSpPr>
        <p:spPr/>
        <p:txBody>
          <a:bodyPr/>
          <a:lstStyle/>
          <a:p>
            <a:fld id="{CEC07F19-866A-D549-94C6-C4D9AC2AB9CF}" type="slidenum">
              <a:rPr lang="it-IT" smtClean="0"/>
              <a:pPr/>
              <a:t>109</a:t>
            </a:fld>
            <a:endParaRPr lang="it-IT" dirty="0"/>
          </a:p>
        </p:txBody>
      </p:sp>
      <p:sp>
        <p:nvSpPr>
          <p:cNvPr id="11" name="Rettangolo 10"/>
          <p:cNvSpPr/>
          <p:nvPr/>
        </p:nvSpPr>
        <p:spPr>
          <a:xfrm>
            <a:off x="514654" y="960959"/>
            <a:ext cx="8724360" cy="5135041"/>
          </a:xfrm>
          <a:prstGeom prst="rect">
            <a:avLst/>
          </a:prstGeom>
          <a:noFill/>
          <a:ln>
            <a:solidFill>
              <a:srgbClr val="C2B8B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40" name="CasellaDiTesto 39"/>
          <p:cNvSpPr txBox="1"/>
          <p:nvPr/>
        </p:nvSpPr>
        <p:spPr>
          <a:xfrm>
            <a:off x="1159913" y="3859135"/>
            <a:ext cx="2428847" cy="325730"/>
          </a:xfrm>
          <a:prstGeom prst="rect">
            <a:avLst/>
          </a:prstGeom>
          <a:noFill/>
        </p:spPr>
        <p:txBody>
          <a:bodyPr wrap="square" rtlCol="0">
            <a:spAutoFit/>
          </a:bodyPr>
          <a:lstStyle/>
          <a:p>
            <a:pPr lvl="0" algn="ctr">
              <a:lnSpc>
                <a:spcPct val="110000"/>
              </a:lnSpc>
            </a:pPr>
            <a:r>
              <a:rPr lang="it-IT" sz="1400" i="1" dirty="0">
                <a:ea typeface="Calibri"/>
                <a:cs typeface="Calibri"/>
              </a:rPr>
              <a:t>trend temporale</a:t>
            </a:r>
          </a:p>
        </p:txBody>
      </p:sp>
      <p:graphicFrame>
        <p:nvGraphicFramePr>
          <p:cNvPr id="26" name="Tabella 25"/>
          <p:cNvGraphicFramePr>
            <a:graphicFrameLocks noGrp="1"/>
          </p:cNvGraphicFramePr>
          <p:nvPr>
            <p:extLst>
              <p:ext uri="{D42A27DB-BD31-4B8C-83A1-F6EECF244321}">
                <p14:modId xmlns:p14="http://schemas.microsoft.com/office/powerpoint/2010/main" val="2080720640"/>
              </p:ext>
            </p:extLst>
          </p:nvPr>
        </p:nvGraphicFramePr>
        <p:xfrm>
          <a:off x="1769778" y="3904604"/>
          <a:ext cx="4421472" cy="1789194"/>
        </p:xfrm>
        <a:graphic>
          <a:graphicData uri="http://schemas.openxmlformats.org/drawingml/2006/table">
            <a:tbl>
              <a:tblPr>
                <a:tableStyleId>{073A0DAA-6AF3-43AB-8588-CEC1D06C72B9}</a:tableStyleId>
              </a:tblPr>
              <a:tblGrid>
                <a:gridCol w="2454636">
                  <a:extLst>
                    <a:ext uri="{9D8B030D-6E8A-4147-A177-3AD203B41FA5}">
                      <a16:colId xmlns:a16="http://schemas.microsoft.com/office/drawing/2014/main" val="20000"/>
                    </a:ext>
                  </a:extLst>
                </a:gridCol>
                <a:gridCol w="983418">
                  <a:extLst>
                    <a:ext uri="{9D8B030D-6E8A-4147-A177-3AD203B41FA5}">
                      <a16:colId xmlns:a16="http://schemas.microsoft.com/office/drawing/2014/main" val="1556411835"/>
                    </a:ext>
                  </a:extLst>
                </a:gridCol>
                <a:gridCol w="983418">
                  <a:extLst>
                    <a:ext uri="{9D8B030D-6E8A-4147-A177-3AD203B41FA5}">
                      <a16:colId xmlns:a16="http://schemas.microsoft.com/office/drawing/2014/main" val="2625909873"/>
                    </a:ext>
                  </a:extLst>
                </a:gridCol>
              </a:tblGrid>
              <a:tr h="256899">
                <a:tc>
                  <a:txBody>
                    <a:bodyPr/>
                    <a:lstStyle/>
                    <a:p>
                      <a:pPr marL="87313" indent="0" algn="l" fontAlgn="ctr"/>
                      <a:endParaRPr kumimoji="1" lang="it-IT" sz="1200" b="0" i="0" u="none" strike="noStrike" kern="1200" cap="none" normalizeH="0" baseline="0" dirty="0">
                        <a:ln>
                          <a:noFill/>
                        </a:ln>
                        <a:solidFill>
                          <a:srgbClr val="000000"/>
                        </a:solidFill>
                        <a:effectLst/>
                        <a:latin typeface="Calibri"/>
                        <a:ea typeface="+mn-ea"/>
                        <a:cs typeface="Calibri"/>
                      </a:endParaRPr>
                    </a:p>
                  </a:txBody>
                  <a:tcPr marL="12700" marR="12700" marT="12700" marB="0" anchor="ctr">
                    <a:lnL w="12700" cap="flat" cmpd="sng" algn="ctr">
                      <a:solidFill>
                        <a:prstClr val="white"/>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400" b="1" i="0" u="none" strike="noStrike" dirty="0">
                          <a:solidFill>
                            <a:schemeClr val="tx1"/>
                          </a:solidFill>
                          <a:effectLst/>
                          <a:latin typeface="Calibri"/>
                          <a:cs typeface="Calibri"/>
                        </a:rPr>
                        <a:t>2021</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400" b="1" i="0" u="none" strike="noStrike" dirty="0">
                          <a:solidFill>
                            <a:schemeClr val="tx1"/>
                          </a:solidFill>
                          <a:effectLst/>
                          <a:latin typeface="Calibri"/>
                          <a:cs typeface="Calibri"/>
                        </a:rPr>
                        <a:t>2022</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extLst>
                  <a:ext uri="{0D108BD9-81ED-4DB2-BD59-A6C34878D82A}">
                    <a16:rowId xmlns:a16="http://schemas.microsoft.com/office/drawing/2014/main" val="10000"/>
                  </a:ext>
                </a:extLst>
              </a:tr>
              <a:tr h="306459">
                <a:tc>
                  <a:txBody>
                    <a:bodyPr/>
                    <a:lstStyle/>
                    <a:p>
                      <a:pPr marL="90488" indent="0" algn="l" fontAlgn="ctr"/>
                      <a:r>
                        <a:rPr lang="it-IT" sz="1200" b="0" i="0" u="none" strike="noStrike" dirty="0">
                          <a:effectLst/>
                          <a:latin typeface="+mn-lt"/>
                          <a:cs typeface="Calibri"/>
                        </a:rPr>
                        <a:t>molto</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b"/>
                      <a:r>
                        <a:rPr lang="it-IT" sz="1400" b="0" i="0" u="none" strike="noStrike" dirty="0">
                          <a:solidFill>
                            <a:srgbClr val="000000"/>
                          </a:solidFill>
                          <a:effectLst/>
                          <a:latin typeface="Calibri"/>
                        </a:rPr>
                        <a:t>4</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b"/>
                      <a:r>
                        <a:rPr lang="it-IT" sz="1400" b="0" i="0" u="none" strike="noStrike" dirty="0">
                          <a:solidFill>
                            <a:srgbClr val="000000"/>
                          </a:solidFill>
                          <a:effectLst/>
                          <a:latin typeface="Calibri"/>
                        </a:rPr>
                        <a:t>4</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extLst>
                  <a:ext uri="{0D108BD9-81ED-4DB2-BD59-A6C34878D82A}">
                    <a16:rowId xmlns:a16="http://schemas.microsoft.com/office/drawing/2014/main" val="10001"/>
                  </a:ext>
                </a:extLst>
              </a:tr>
              <a:tr h="306459">
                <a:tc>
                  <a:txBody>
                    <a:bodyPr/>
                    <a:lstStyle/>
                    <a:p>
                      <a:pPr marL="90488" indent="0" algn="l" fontAlgn="ctr"/>
                      <a:r>
                        <a:rPr lang="it-IT" sz="1200" b="0" i="0" u="none" strike="noStrike" dirty="0">
                          <a:effectLst/>
                          <a:latin typeface="+mn-lt"/>
                          <a:cs typeface="Calibri"/>
                        </a:rPr>
                        <a:t>abbastanza</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b"/>
                      <a:r>
                        <a:rPr lang="is-IS" sz="1400" b="0" i="0" u="none" strike="noStrike" dirty="0">
                          <a:solidFill>
                            <a:srgbClr val="000000"/>
                          </a:solidFill>
                          <a:effectLst/>
                          <a:latin typeface="Calibri"/>
                        </a:rPr>
                        <a:t>43</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b"/>
                      <a:r>
                        <a:rPr lang="is-IS" sz="1400" b="0" i="0" u="none" strike="noStrike" dirty="0">
                          <a:solidFill>
                            <a:srgbClr val="000000"/>
                          </a:solidFill>
                          <a:effectLst/>
                          <a:latin typeface="Calibri"/>
                        </a:rPr>
                        <a:t>43</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extLst>
                  <a:ext uri="{0D108BD9-81ED-4DB2-BD59-A6C34878D82A}">
                    <a16:rowId xmlns:a16="http://schemas.microsoft.com/office/drawing/2014/main" val="10002"/>
                  </a:ext>
                </a:extLst>
              </a:tr>
              <a:tr h="306459">
                <a:tc>
                  <a:txBody>
                    <a:bodyPr/>
                    <a:lstStyle/>
                    <a:p>
                      <a:pPr marL="90488" marR="0" indent="0" algn="l" defTabSz="457200" rtl="0" eaLnBrk="1" fontAlgn="ctr" latinLnBrk="0" hangingPunct="1">
                        <a:lnSpc>
                          <a:spcPct val="100000"/>
                        </a:lnSpc>
                        <a:spcBef>
                          <a:spcPts val="0"/>
                        </a:spcBef>
                        <a:spcAft>
                          <a:spcPts val="0"/>
                        </a:spcAft>
                        <a:buClrTx/>
                        <a:buSzTx/>
                        <a:buFontTx/>
                        <a:buNone/>
                        <a:tabLst/>
                        <a:defRPr/>
                      </a:pPr>
                      <a:r>
                        <a:rPr lang="it-IT" sz="1400" b="1" i="0" u="none" strike="noStrike" dirty="0">
                          <a:solidFill>
                            <a:schemeClr val="bg1"/>
                          </a:solidFill>
                          <a:effectLst/>
                          <a:latin typeface="Calibri"/>
                          <a:cs typeface="Calibri"/>
                        </a:rPr>
                        <a:t>MOLTO + ABBASTANZA</a:t>
                      </a:r>
                      <a:endParaRPr lang="it-IT" sz="1400" b="1" i="0" u="none" strike="noStrike" kern="1200" dirty="0">
                        <a:solidFill>
                          <a:schemeClr val="bg1"/>
                        </a:solidFill>
                        <a:effectLst/>
                        <a:latin typeface="Calibri"/>
                        <a:ea typeface="+mn-ea"/>
                        <a:cs typeface="Calibri"/>
                      </a:endParaRPr>
                    </a:p>
                  </a:txBody>
                  <a:tcPr marL="12700" marR="12700" marT="12700" marB="0" anchor="ctr">
                    <a:lnL w="6350" cap="flat" cmpd="sng" algn="ctr">
                      <a:solidFill>
                        <a:srgbClr val="FFFFFF">
                          <a:lumMod val="65000"/>
                        </a:srgbClr>
                      </a:solidFill>
                      <a:prstDash val="solid"/>
                      <a:round/>
                      <a:headEnd type="none" w="med" len="med"/>
                      <a:tailEnd type="none" w="med" len="med"/>
                    </a:lnL>
                    <a:lnR w="6350" cap="flat" cmpd="sng" algn="ctr">
                      <a:solidFill>
                        <a:srgbClr val="FFFFFF">
                          <a:lumMod val="65000"/>
                        </a:srgbClr>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CA5817"/>
                    </a:solidFill>
                  </a:tcPr>
                </a:tc>
                <a:tc>
                  <a:txBody>
                    <a:bodyPr/>
                    <a:lstStyle/>
                    <a:p>
                      <a:pPr algn="ctr" fontAlgn="b"/>
                      <a:r>
                        <a:rPr lang="it-IT" sz="1400" b="1" i="0" u="none" strike="noStrike" dirty="0">
                          <a:solidFill>
                            <a:srgbClr val="FFFFFF"/>
                          </a:solidFill>
                          <a:effectLst/>
                          <a:latin typeface="Calibri"/>
                        </a:rPr>
                        <a:t>47</a:t>
                      </a:r>
                    </a:p>
                  </a:txBody>
                  <a:tcPr marL="12700" marR="12700" marT="12700" marB="0" anchor="ctr">
                    <a:lnL w="6350" cap="flat" cmpd="sng" algn="ctr">
                      <a:solidFill>
                        <a:srgbClr val="FFFFFF">
                          <a:lumMod val="65000"/>
                        </a:srgbClr>
                      </a:solidFill>
                      <a:prstDash val="solid"/>
                      <a:round/>
                      <a:headEnd type="none" w="med" len="med"/>
                      <a:tailEnd type="none" w="med" len="med"/>
                    </a:lnL>
                    <a:lnR w="6350" cap="flat" cmpd="sng" algn="ctr">
                      <a:solidFill>
                        <a:srgbClr val="FFFFFF">
                          <a:lumMod val="65000"/>
                        </a:srgbClr>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CA5817"/>
                    </a:solidFill>
                  </a:tcPr>
                </a:tc>
                <a:tc>
                  <a:txBody>
                    <a:bodyPr/>
                    <a:lstStyle/>
                    <a:p>
                      <a:pPr algn="ctr" fontAlgn="b"/>
                      <a:r>
                        <a:rPr lang="it-IT" sz="1400" b="1" i="0" u="none" strike="noStrike" dirty="0">
                          <a:solidFill>
                            <a:srgbClr val="FFFFFF"/>
                          </a:solidFill>
                          <a:effectLst/>
                          <a:latin typeface="Calibri"/>
                        </a:rPr>
                        <a:t>47</a:t>
                      </a:r>
                    </a:p>
                  </a:txBody>
                  <a:tcPr marL="12700" marR="12700" marT="12700" marB="0" anchor="ctr">
                    <a:lnL w="6350" cap="flat" cmpd="sng" algn="ctr">
                      <a:solidFill>
                        <a:srgbClr val="FFFFFF">
                          <a:lumMod val="65000"/>
                        </a:srgbClr>
                      </a:solidFill>
                      <a:prstDash val="solid"/>
                      <a:round/>
                      <a:headEnd type="none" w="med" len="med"/>
                      <a:tailEnd type="none" w="med" len="med"/>
                    </a:lnL>
                    <a:lnR w="12700" cap="flat" cmpd="sng" algn="ctr">
                      <a:solidFill>
                        <a:srgbClr val="FFFFFF">
                          <a:lumMod val="65000"/>
                        </a:srgbClr>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CA5817"/>
                    </a:solidFill>
                  </a:tcPr>
                </a:tc>
                <a:extLst>
                  <a:ext uri="{0D108BD9-81ED-4DB2-BD59-A6C34878D82A}">
                    <a16:rowId xmlns:a16="http://schemas.microsoft.com/office/drawing/2014/main" val="10003"/>
                  </a:ext>
                </a:extLst>
              </a:tr>
              <a:tr h="306459">
                <a:tc>
                  <a:txBody>
                    <a:bodyPr/>
                    <a:lstStyle/>
                    <a:p>
                      <a:pPr marL="90488" indent="0" algn="l" fontAlgn="ctr"/>
                      <a:r>
                        <a:rPr lang="it-IT" sz="1200" b="0" i="0" u="none" strike="noStrike" dirty="0">
                          <a:effectLst/>
                          <a:latin typeface="+mn-lt"/>
                          <a:cs typeface="Calibri"/>
                        </a:rPr>
                        <a:t>poco</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b"/>
                      <a:r>
                        <a:rPr lang="it-IT" sz="1400" b="0" i="0" u="none" strike="noStrike" dirty="0">
                          <a:solidFill>
                            <a:srgbClr val="000000"/>
                          </a:solidFill>
                          <a:effectLst/>
                          <a:latin typeface="Calibri"/>
                        </a:rPr>
                        <a:t>46</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b"/>
                      <a:r>
                        <a:rPr lang="it-IT" sz="1400" b="0" i="0" u="none" strike="noStrike" dirty="0">
                          <a:solidFill>
                            <a:srgbClr val="000000"/>
                          </a:solidFill>
                          <a:effectLst/>
                          <a:latin typeface="Calibri"/>
                        </a:rPr>
                        <a:t>46</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extLst>
                  <a:ext uri="{0D108BD9-81ED-4DB2-BD59-A6C34878D82A}">
                    <a16:rowId xmlns:a16="http://schemas.microsoft.com/office/drawing/2014/main" val="10004"/>
                  </a:ext>
                </a:extLst>
              </a:tr>
              <a:tr h="306459">
                <a:tc>
                  <a:txBody>
                    <a:bodyPr/>
                    <a:lstStyle/>
                    <a:p>
                      <a:pPr marL="90488" marR="0" indent="0" algn="l" defTabSz="457200" rtl="0" eaLnBrk="1" fontAlgn="ctr" latinLnBrk="0" hangingPunct="1">
                        <a:lnSpc>
                          <a:spcPct val="100000"/>
                        </a:lnSpc>
                        <a:spcBef>
                          <a:spcPts val="0"/>
                        </a:spcBef>
                        <a:spcAft>
                          <a:spcPts val="0"/>
                        </a:spcAft>
                        <a:buClrTx/>
                        <a:buSzTx/>
                        <a:buFontTx/>
                        <a:buNone/>
                        <a:tabLst/>
                        <a:defRPr/>
                      </a:pPr>
                      <a:r>
                        <a:rPr lang="it-IT" sz="1200" b="0" i="0" u="none" strike="noStrike" dirty="0">
                          <a:effectLst/>
                          <a:latin typeface="+mn-lt"/>
                          <a:cs typeface="Calibri"/>
                        </a:rPr>
                        <a:t>per niente</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b"/>
                      <a:r>
                        <a:rPr lang="is-IS" sz="1400" b="0" i="0" u="none" strike="noStrike" dirty="0">
                          <a:solidFill>
                            <a:srgbClr val="000000"/>
                          </a:solidFill>
                          <a:effectLst/>
                          <a:latin typeface="Calibri"/>
                        </a:rPr>
                        <a:t>7</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b"/>
                      <a:r>
                        <a:rPr lang="is-IS" sz="1400" b="0" i="0" u="none" strike="noStrike" dirty="0">
                          <a:solidFill>
                            <a:srgbClr val="000000"/>
                          </a:solidFill>
                          <a:effectLst/>
                          <a:latin typeface="Calibri"/>
                        </a:rPr>
                        <a:t>7</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extLst>
                  <a:ext uri="{0D108BD9-81ED-4DB2-BD59-A6C34878D82A}">
                    <a16:rowId xmlns:a16="http://schemas.microsoft.com/office/drawing/2014/main" val="10005"/>
                  </a:ext>
                </a:extLst>
              </a:tr>
            </a:tbl>
          </a:graphicData>
        </a:graphic>
      </p:graphicFrame>
      <p:sp>
        <p:nvSpPr>
          <p:cNvPr id="16" name="Rettangolo arrotondato 15"/>
          <p:cNvSpPr/>
          <p:nvPr/>
        </p:nvSpPr>
        <p:spPr>
          <a:xfrm>
            <a:off x="5216525" y="3794294"/>
            <a:ext cx="974725" cy="1899504"/>
          </a:xfrm>
          <a:prstGeom prst="roundRect">
            <a:avLst/>
          </a:prstGeom>
          <a:noFill/>
          <a:ln>
            <a:solidFill>
              <a:srgbClr val="CA5817"/>
            </a:solidFill>
          </a:ln>
          <a:effectLst>
            <a:glow rad="63500">
              <a:srgbClr val="C2B8B1">
                <a:alpha val="40000"/>
              </a:srgb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3" name="Rettangolo 2">
            <a:extLst>
              <a:ext uri="{FF2B5EF4-FFF2-40B4-BE49-F238E27FC236}">
                <a16:creationId xmlns:a16="http://schemas.microsoft.com/office/drawing/2014/main" id="{A138662B-95E8-F8D9-C60C-B39E30A599CA}"/>
              </a:ext>
            </a:extLst>
          </p:cNvPr>
          <p:cNvSpPr/>
          <p:nvPr/>
        </p:nvSpPr>
        <p:spPr>
          <a:xfrm>
            <a:off x="1430076" y="1753474"/>
            <a:ext cx="3332104" cy="1938391"/>
          </a:xfrm>
          <a:prstGeom prst="rect">
            <a:avLst/>
          </a:prstGeom>
          <a:solidFill>
            <a:srgbClr val="CA5817">
              <a:alpha val="18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dirty="0"/>
          </a:p>
        </p:txBody>
      </p:sp>
      <p:sp>
        <p:nvSpPr>
          <p:cNvPr id="7" name="Rettangolo 6">
            <a:extLst>
              <a:ext uri="{FF2B5EF4-FFF2-40B4-BE49-F238E27FC236}">
                <a16:creationId xmlns:a16="http://schemas.microsoft.com/office/drawing/2014/main" id="{3B4134BC-4525-E756-EC7F-758DF6A3BD58}"/>
              </a:ext>
            </a:extLst>
          </p:cNvPr>
          <p:cNvSpPr/>
          <p:nvPr/>
        </p:nvSpPr>
        <p:spPr>
          <a:xfrm>
            <a:off x="4768323" y="1733395"/>
            <a:ext cx="3587112" cy="1968655"/>
          </a:xfrm>
          <a:prstGeom prst="rect">
            <a:avLst/>
          </a:prstGeom>
          <a:solidFill>
            <a:srgbClr val="655B6F">
              <a:alpha val="18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8" name="Ovale 7">
            <a:extLst>
              <a:ext uri="{FF2B5EF4-FFF2-40B4-BE49-F238E27FC236}">
                <a16:creationId xmlns:a16="http://schemas.microsoft.com/office/drawing/2014/main" id="{3DE4DAA4-DB05-A431-3A8C-400B1A85725D}"/>
              </a:ext>
            </a:extLst>
          </p:cNvPr>
          <p:cNvSpPr>
            <a:spLocks noChangeAspect="1"/>
          </p:cNvSpPr>
          <p:nvPr/>
        </p:nvSpPr>
        <p:spPr>
          <a:xfrm>
            <a:off x="6365960" y="1466482"/>
            <a:ext cx="658983" cy="647999"/>
          </a:xfrm>
          <a:prstGeom prst="ellipse">
            <a:avLst/>
          </a:prstGeom>
          <a:gradFill flip="none" rotWithShape="1">
            <a:gsLst>
              <a:gs pos="0">
                <a:srgbClr val="655B6F"/>
              </a:gs>
              <a:gs pos="100000">
                <a:srgbClr val="FFFFFF"/>
              </a:gs>
              <a:gs pos="50000">
                <a:srgbClr val="54A8C9"/>
              </a:gs>
            </a:gsLst>
            <a:lin ang="0" scaled="1"/>
            <a:tileRect/>
          </a:gra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graphicFrame>
        <p:nvGraphicFramePr>
          <p:cNvPr id="12" name="Grafico 13">
            <a:extLst>
              <a:ext uri="{FF2B5EF4-FFF2-40B4-BE49-F238E27FC236}">
                <a16:creationId xmlns:a16="http://schemas.microsoft.com/office/drawing/2014/main" id="{50B8C551-52F2-2F22-E25F-3A951B45C3AE}"/>
              </a:ext>
            </a:extLst>
          </p:cNvPr>
          <p:cNvGraphicFramePr/>
          <p:nvPr>
            <p:extLst>
              <p:ext uri="{D42A27DB-BD31-4B8C-83A1-F6EECF244321}">
                <p14:modId xmlns:p14="http://schemas.microsoft.com/office/powerpoint/2010/main" val="2369292586"/>
              </p:ext>
            </p:extLst>
          </p:nvPr>
        </p:nvGraphicFramePr>
        <p:xfrm>
          <a:off x="1429502" y="1663605"/>
          <a:ext cx="6882200" cy="2424906"/>
        </p:xfrm>
        <a:graphic>
          <a:graphicData uri="http://schemas.openxmlformats.org/drawingml/2006/chart">
            <c:chart xmlns:c="http://schemas.openxmlformats.org/drawingml/2006/chart" xmlns:r="http://schemas.openxmlformats.org/officeDocument/2006/relationships" r:id="rId2"/>
          </a:graphicData>
        </a:graphic>
      </p:graphicFrame>
      <p:sp>
        <p:nvSpPr>
          <p:cNvPr id="10" name="Rectangle 92">
            <a:extLst>
              <a:ext uri="{FF2B5EF4-FFF2-40B4-BE49-F238E27FC236}">
                <a16:creationId xmlns:a16="http://schemas.microsoft.com/office/drawing/2014/main" id="{494D4E76-73F9-18D6-41F5-208D72CB832E}"/>
              </a:ext>
            </a:extLst>
          </p:cNvPr>
          <p:cNvSpPr>
            <a:spLocks noChangeArrowheads="1"/>
          </p:cNvSpPr>
          <p:nvPr/>
        </p:nvSpPr>
        <p:spPr bwMode="auto">
          <a:xfrm>
            <a:off x="6331181" y="1559649"/>
            <a:ext cx="728530" cy="461665"/>
          </a:xfrm>
          <a:prstGeom prst="rect">
            <a:avLst/>
          </a:prstGeom>
          <a:noFill/>
          <a:ln w="9525">
            <a:noFill/>
            <a:miter lim="800000"/>
            <a:headEnd/>
            <a:tailEnd/>
          </a:ln>
        </p:spPr>
        <p:txBody>
          <a:bodyPr wrap="square">
            <a:prstTxWarp prst="textNoShape">
              <a:avLst/>
            </a:prstTxWarp>
            <a:spAutoFit/>
          </a:bodyPr>
          <a:lstStyle>
            <a:defPPr>
              <a:defRPr lang="it-IT"/>
            </a:defPPr>
            <a:lvl1pPr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1pPr>
            <a:lvl2pPr marL="4572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2pPr>
            <a:lvl3pPr marL="9144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3pPr>
            <a:lvl4pPr marL="13716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4pPr>
            <a:lvl5pPr marL="18288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5pPr>
            <a:lvl6pPr marL="22860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6pPr>
            <a:lvl7pPr marL="27432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7pPr>
            <a:lvl8pPr marL="32004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8pPr>
            <a:lvl9pPr marL="36576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9pPr>
          </a:lstStyle>
          <a:p>
            <a:pPr algn="ctr"/>
            <a:r>
              <a:rPr lang="it-IT" sz="2400" dirty="0">
                <a:solidFill>
                  <a:srgbClr val="000000"/>
                </a:solidFill>
                <a:latin typeface="+mn-lt"/>
                <a:ea typeface="Calibri"/>
                <a:cs typeface="Calibri"/>
              </a:rPr>
              <a:t>53</a:t>
            </a:r>
            <a:r>
              <a:rPr lang="it-IT" sz="1400" dirty="0">
                <a:solidFill>
                  <a:srgbClr val="000000"/>
                </a:solidFill>
                <a:latin typeface="+mn-lt"/>
                <a:ea typeface="Calibri"/>
                <a:cs typeface="Calibri"/>
              </a:rPr>
              <a:t>%</a:t>
            </a:r>
          </a:p>
        </p:txBody>
      </p:sp>
      <p:sp>
        <p:nvSpPr>
          <p:cNvPr id="5" name="Ovale 4">
            <a:extLst>
              <a:ext uri="{FF2B5EF4-FFF2-40B4-BE49-F238E27FC236}">
                <a16:creationId xmlns:a16="http://schemas.microsoft.com/office/drawing/2014/main" id="{026BB7D0-2F0B-F1AC-B02B-3217AAC9DB6F}"/>
              </a:ext>
            </a:extLst>
          </p:cNvPr>
          <p:cNvSpPr>
            <a:spLocks noChangeAspect="1"/>
          </p:cNvSpPr>
          <p:nvPr/>
        </p:nvSpPr>
        <p:spPr>
          <a:xfrm>
            <a:off x="2718524" y="1456957"/>
            <a:ext cx="658983" cy="647999"/>
          </a:xfrm>
          <a:prstGeom prst="ellipse">
            <a:avLst/>
          </a:prstGeom>
          <a:gradFill flip="none" rotWithShape="1">
            <a:gsLst>
              <a:gs pos="0">
                <a:srgbClr val="CA5817"/>
              </a:gs>
              <a:gs pos="100000">
                <a:srgbClr val="FFFFFF"/>
              </a:gs>
              <a:gs pos="50000">
                <a:srgbClr val="F5910F"/>
              </a:gs>
            </a:gsLst>
            <a:lin ang="0" scaled="1"/>
            <a:tileRect/>
          </a:gra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9" name="Rectangle 92">
            <a:extLst>
              <a:ext uri="{FF2B5EF4-FFF2-40B4-BE49-F238E27FC236}">
                <a16:creationId xmlns:a16="http://schemas.microsoft.com/office/drawing/2014/main" id="{D0CE4FF1-5C3B-E2DE-C7C3-8282DFDD2C23}"/>
              </a:ext>
            </a:extLst>
          </p:cNvPr>
          <p:cNvSpPr>
            <a:spLocks noChangeArrowheads="1"/>
          </p:cNvSpPr>
          <p:nvPr/>
        </p:nvSpPr>
        <p:spPr bwMode="auto">
          <a:xfrm>
            <a:off x="2683746" y="1550124"/>
            <a:ext cx="728530" cy="461665"/>
          </a:xfrm>
          <a:prstGeom prst="rect">
            <a:avLst/>
          </a:prstGeom>
          <a:noFill/>
          <a:ln w="9525">
            <a:noFill/>
            <a:miter lim="800000"/>
            <a:headEnd/>
            <a:tailEnd/>
          </a:ln>
        </p:spPr>
        <p:txBody>
          <a:bodyPr wrap="square">
            <a:prstTxWarp prst="textNoShape">
              <a:avLst/>
            </a:prstTxWarp>
            <a:spAutoFit/>
          </a:bodyPr>
          <a:lstStyle>
            <a:defPPr>
              <a:defRPr lang="it-IT"/>
            </a:defPPr>
            <a:lvl1pPr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1pPr>
            <a:lvl2pPr marL="4572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2pPr>
            <a:lvl3pPr marL="9144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3pPr>
            <a:lvl4pPr marL="13716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4pPr>
            <a:lvl5pPr marL="18288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5pPr>
            <a:lvl6pPr marL="22860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6pPr>
            <a:lvl7pPr marL="27432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7pPr>
            <a:lvl8pPr marL="32004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8pPr>
            <a:lvl9pPr marL="36576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9pPr>
          </a:lstStyle>
          <a:p>
            <a:pPr algn="ctr"/>
            <a:r>
              <a:rPr lang="it-IT" sz="2400" dirty="0">
                <a:solidFill>
                  <a:srgbClr val="000000"/>
                </a:solidFill>
                <a:latin typeface="+mn-lt"/>
                <a:ea typeface="Calibri"/>
                <a:cs typeface="Calibri"/>
              </a:rPr>
              <a:t>47</a:t>
            </a:r>
            <a:r>
              <a:rPr lang="it-IT" sz="1400" dirty="0">
                <a:solidFill>
                  <a:srgbClr val="000000"/>
                </a:solidFill>
                <a:latin typeface="+mn-lt"/>
                <a:ea typeface="Calibri"/>
                <a:cs typeface="Calibri"/>
              </a:rPr>
              <a:t>%</a:t>
            </a:r>
          </a:p>
        </p:txBody>
      </p:sp>
    </p:spTree>
    <p:extLst>
      <p:ext uri="{BB962C8B-B14F-4D97-AF65-F5344CB8AC3E}">
        <p14:creationId xmlns:p14="http://schemas.microsoft.com/office/powerpoint/2010/main" val="26192446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a:xfrm>
            <a:off x="578154" y="329928"/>
            <a:ext cx="8420100" cy="626535"/>
          </a:xfrm>
        </p:spPr>
        <p:txBody>
          <a:bodyPr/>
          <a:lstStyle/>
          <a:p>
            <a:r>
              <a:rPr lang="it-IT" dirty="0">
                <a:solidFill>
                  <a:srgbClr val="CA5817"/>
                </a:solidFill>
                <a:ea typeface="ヒラギノ角ゴ Pro W3" charset="-128"/>
                <a:cs typeface="Calibri"/>
              </a:rPr>
              <a:t>Interventismo militare</a:t>
            </a:r>
            <a:r>
              <a:rPr lang="it-IT" dirty="0">
                <a:solidFill>
                  <a:srgbClr val="CB5818"/>
                </a:solidFill>
                <a:ea typeface="ヒラギノ角ゴ Pro W3" charset="-128"/>
                <a:cs typeface="Calibri"/>
              </a:rPr>
              <a:t>: i temi</a:t>
            </a:r>
            <a:endParaRPr lang="it-IT" sz="2800" dirty="0">
              <a:solidFill>
                <a:srgbClr val="CA5817"/>
              </a:solidFill>
              <a:latin typeface="Calibri"/>
              <a:cs typeface="Calibri"/>
            </a:endParaRPr>
          </a:p>
        </p:txBody>
      </p:sp>
      <p:sp>
        <p:nvSpPr>
          <p:cNvPr id="4" name="Rectangle 92"/>
          <p:cNvSpPr>
            <a:spLocks noChangeArrowheads="1"/>
          </p:cNvSpPr>
          <p:nvPr/>
        </p:nvSpPr>
        <p:spPr bwMode="auto">
          <a:xfrm>
            <a:off x="578159" y="1031709"/>
            <a:ext cx="8776984" cy="307777"/>
          </a:xfrm>
          <a:prstGeom prst="rect">
            <a:avLst/>
          </a:prstGeom>
          <a:noFill/>
          <a:ln w="9525">
            <a:noFill/>
            <a:miter lim="800000"/>
            <a:headEnd/>
            <a:tailEnd/>
          </a:ln>
        </p:spPr>
        <p:txBody>
          <a:bodyPr wrap="square">
            <a:prstTxWarp prst="textNoShape">
              <a:avLst/>
            </a:prstTxWarp>
            <a:spAutoFit/>
          </a:bodyPr>
          <a:lstStyle/>
          <a:p>
            <a:pPr defTabSz="798513"/>
            <a:r>
              <a:rPr lang="it-IT" sz="1400" b="1" dirty="0">
                <a:solidFill>
                  <a:srgbClr val="CB5818"/>
                </a:solidFill>
                <a:latin typeface="Calibri" panose="020F0502020204030204" pitchFamily="34" charset="0"/>
                <a:ea typeface="Calibri"/>
                <a:cs typeface="Calibri"/>
              </a:rPr>
              <a:t>È</a:t>
            </a:r>
            <a:r>
              <a:rPr lang="it-IT" sz="1400" b="1" dirty="0">
                <a:solidFill>
                  <a:srgbClr val="CB5818"/>
                </a:solidFill>
                <a:ea typeface="Calibri"/>
                <a:cs typeface="Calibri"/>
              </a:rPr>
              <a:t> giusto che l'Italia partecipi alle missioni militari all'estero. Lei è…  </a:t>
            </a:r>
          </a:p>
        </p:txBody>
      </p:sp>
      <p:sp>
        <p:nvSpPr>
          <p:cNvPr id="15" name="CasellaDiTesto 14"/>
          <p:cNvSpPr txBox="1"/>
          <p:nvPr/>
        </p:nvSpPr>
        <p:spPr>
          <a:xfrm>
            <a:off x="4028783" y="6365435"/>
            <a:ext cx="646030" cy="246221"/>
          </a:xfrm>
          <a:prstGeom prst="rect">
            <a:avLst/>
          </a:prstGeom>
          <a:noFill/>
        </p:spPr>
        <p:txBody>
          <a:bodyPr wrap="none" rtlCol="0">
            <a:spAutoFit/>
          </a:bodyPr>
          <a:lstStyle/>
          <a:p>
            <a:r>
              <a:rPr lang="it-IT" sz="1000" i="1" dirty="0">
                <a:latin typeface="Calibri"/>
                <a:cs typeface="Calibri"/>
              </a:rPr>
              <a:t>Valori %</a:t>
            </a:r>
          </a:p>
        </p:txBody>
      </p:sp>
      <p:sp>
        <p:nvSpPr>
          <p:cNvPr id="6" name="Segnaposto numero diapositiva 5"/>
          <p:cNvSpPr>
            <a:spLocks noGrp="1"/>
          </p:cNvSpPr>
          <p:nvPr>
            <p:ph type="sldNum" sz="quarter" idx="12"/>
          </p:nvPr>
        </p:nvSpPr>
        <p:spPr/>
        <p:txBody>
          <a:bodyPr/>
          <a:lstStyle/>
          <a:p>
            <a:fld id="{CEC07F19-866A-D549-94C6-C4D9AC2AB9CF}" type="slidenum">
              <a:rPr lang="it-IT" smtClean="0"/>
              <a:pPr/>
              <a:t>11</a:t>
            </a:fld>
            <a:endParaRPr lang="it-IT" dirty="0"/>
          </a:p>
        </p:txBody>
      </p:sp>
      <p:sp>
        <p:nvSpPr>
          <p:cNvPr id="11" name="CasellaDiTesto 10"/>
          <p:cNvSpPr txBox="1"/>
          <p:nvPr/>
        </p:nvSpPr>
        <p:spPr>
          <a:xfrm>
            <a:off x="578154" y="1698205"/>
            <a:ext cx="8724359" cy="325730"/>
          </a:xfrm>
          <a:prstGeom prst="rect">
            <a:avLst/>
          </a:prstGeom>
          <a:noFill/>
        </p:spPr>
        <p:txBody>
          <a:bodyPr wrap="square" rtlCol="0">
            <a:spAutoFit/>
          </a:bodyPr>
          <a:lstStyle/>
          <a:p>
            <a:pPr lvl="0" algn="ctr">
              <a:lnSpc>
                <a:spcPct val="110000"/>
              </a:lnSpc>
            </a:pPr>
            <a:r>
              <a:rPr lang="it-IT" sz="1400" i="1" dirty="0">
                <a:ea typeface="Calibri"/>
                <a:cs typeface="Calibri"/>
              </a:rPr>
              <a:t>trend temporale:  % di accordo</a:t>
            </a:r>
          </a:p>
        </p:txBody>
      </p:sp>
      <p:sp>
        <p:nvSpPr>
          <p:cNvPr id="13" name="Rettangolo 12"/>
          <p:cNvSpPr/>
          <p:nvPr/>
        </p:nvSpPr>
        <p:spPr>
          <a:xfrm>
            <a:off x="578159" y="956465"/>
            <a:ext cx="8724360" cy="3966639"/>
          </a:xfrm>
          <a:prstGeom prst="rect">
            <a:avLst/>
          </a:prstGeom>
          <a:noFill/>
          <a:ln>
            <a:solidFill>
              <a:srgbClr val="C2B8B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8" name="CasellaDiTesto 7"/>
          <p:cNvSpPr txBox="1"/>
          <p:nvPr/>
        </p:nvSpPr>
        <p:spPr>
          <a:xfrm>
            <a:off x="10528300" y="5080000"/>
            <a:ext cx="184666" cy="369332"/>
          </a:xfrm>
          <a:prstGeom prst="rect">
            <a:avLst/>
          </a:prstGeom>
          <a:noFill/>
        </p:spPr>
        <p:txBody>
          <a:bodyPr wrap="none" rtlCol="0">
            <a:spAutoFit/>
          </a:bodyPr>
          <a:lstStyle/>
          <a:p>
            <a:endParaRPr lang="it-IT" dirty="0"/>
          </a:p>
        </p:txBody>
      </p:sp>
      <p:graphicFrame>
        <p:nvGraphicFramePr>
          <p:cNvPr id="18" name="Object 2"/>
          <p:cNvGraphicFramePr>
            <a:graphicFrameLocks noChangeAspect="1"/>
          </p:cNvGraphicFramePr>
          <p:nvPr>
            <p:extLst>
              <p:ext uri="{D42A27DB-BD31-4B8C-83A1-F6EECF244321}">
                <p14:modId xmlns:p14="http://schemas.microsoft.com/office/powerpoint/2010/main" val="1306677935"/>
              </p:ext>
            </p:extLst>
          </p:nvPr>
        </p:nvGraphicFramePr>
        <p:xfrm>
          <a:off x="578154" y="1861114"/>
          <a:ext cx="8724359" cy="2977629"/>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59778841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a:xfrm>
            <a:off x="578154" y="293938"/>
            <a:ext cx="8420100" cy="626535"/>
          </a:xfrm>
        </p:spPr>
        <p:txBody>
          <a:bodyPr/>
          <a:lstStyle/>
          <a:p>
            <a:r>
              <a:rPr lang="it-IT" dirty="0"/>
              <a:t>Innovazione tecnologica</a:t>
            </a:r>
            <a:endParaRPr lang="it-IT" sz="2800" dirty="0">
              <a:solidFill>
                <a:srgbClr val="CA5817"/>
              </a:solidFill>
              <a:latin typeface="Calibri"/>
              <a:cs typeface="Calibri"/>
            </a:endParaRPr>
          </a:p>
        </p:txBody>
      </p:sp>
      <p:sp>
        <p:nvSpPr>
          <p:cNvPr id="4" name="Rectangle 92"/>
          <p:cNvSpPr>
            <a:spLocks noChangeArrowheads="1"/>
          </p:cNvSpPr>
          <p:nvPr/>
        </p:nvSpPr>
        <p:spPr bwMode="auto">
          <a:xfrm>
            <a:off x="555877" y="970463"/>
            <a:ext cx="8776984" cy="307777"/>
          </a:xfrm>
          <a:prstGeom prst="rect">
            <a:avLst/>
          </a:prstGeom>
          <a:noFill/>
          <a:ln w="9525">
            <a:noFill/>
            <a:miter lim="800000"/>
            <a:headEnd/>
            <a:tailEnd/>
          </a:ln>
        </p:spPr>
        <p:txBody>
          <a:bodyPr wrap="square">
            <a:prstTxWarp prst="textNoShape">
              <a:avLst/>
            </a:prstTxWarp>
            <a:spAutoFit/>
          </a:bodyPr>
          <a:lstStyle/>
          <a:p>
            <a:pPr defTabSz="648792"/>
            <a:r>
              <a:rPr lang="it-IT" sz="1400" b="1" dirty="0">
                <a:solidFill>
                  <a:srgbClr val="C95718"/>
                </a:solidFill>
                <a:ea typeface="Calibri"/>
                <a:cs typeface="Calibri"/>
              </a:rPr>
              <a:t>Quale sarà, secondo Lei, l'impatto della tecnologia sul futuro della società ?</a:t>
            </a:r>
          </a:p>
        </p:txBody>
      </p:sp>
      <p:sp>
        <p:nvSpPr>
          <p:cNvPr id="15" name="CasellaDiTesto 14"/>
          <p:cNvSpPr txBox="1"/>
          <p:nvPr/>
        </p:nvSpPr>
        <p:spPr>
          <a:xfrm>
            <a:off x="4308184" y="6365435"/>
            <a:ext cx="646030" cy="246221"/>
          </a:xfrm>
          <a:prstGeom prst="rect">
            <a:avLst/>
          </a:prstGeom>
          <a:noFill/>
        </p:spPr>
        <p:txBody>
          <a:bodyPr wrap="none" rtlCol="0">
            <a:spAutoFit/>
          </a:bodyPr>
          <a:lstStyle/>
          <a:p>
            <a:r>
              <a:rPr lang="it-IT" sz="1000" i="1" dirty="0">
                <a:latin typeface="Calibri"/>
                <a:cs typeface="Calibri"/>
              </a:rPr>
              <a:t>Valori %</a:t>
            </a:r>
          </a:p>
        </p:txBody>
      </p:sp>
      <p:sp>
        <p:nvSpPr>
          <p:cNvPr id="6" name="Segnaposto numero diapositiva 5"/>
          <p:cNvSpPr>
            <a:spLocks noGrp="1"/>
          </p:cNvSpPr>
          <p:nvPr>
            <p:ph type="sldNum" sz="quarter" idx="12"/>
          </p:nvPr>
        </p:nvSpPr>
        <p:spPr/>
        <p:txBody>
          <a:bodyPr/>
          <a:lstStyle/>
          <a:p>
            <a:fld id="{CEC07F19-866A-D549-94C6-C4D9AC2AB9CF}" type="slidenum">
              <a:rPr lang="it-IT" smtClean="0"/>
              <a:pPr/>
              <a:t>110</a:t>
            </a:fld>
            <a:endParaRPr lang="it-IT" dirty="0"/>
          </a:p>
        </p:txBody>
      </p:sp>
      <p:sp>
        <p:nvSpPr>
          <p:cNvPr id="11" name="Rettangolo 10"/>
          <p:cNvSpPr/>
          <p:nvPr/>
        </p:nvSpPr>
        <p:spPr>
          <a:xfrm>
            <a:off x="514654" y="960959"/>
            <a:ext cx="8724360" cy="5135041"/>
          </a:xfrm>
          <a:prstGeom prst="rect">
            <a:avLst/>
          </a:prstGeom>
          <a:noFill/>
          <a:ln>
            <a:solidFill>
              <a:srgbClr val="C2B8B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40" name="CasellaDiTesto 39"/>
          <p:cNvSpPr txBox="1"/>
          <p:nvPr/>
        </p:nvSpPr>
        <p:spPr>
          <a:xfrm>
            <a:off x="1159913" y="3859135"/>
            <a:ext cx="2428847" cy="325730"/>
          </a:xfrm>
          <a:prstGeom prst="rect">
            <a:avLst/>
          </a:prstGeom>
          <a:noFill/>
        </p:spPr>
        <p:txBody>
          <a:bodyPr wrap="square" rtlCol="0">
            <a:spAutoFit/>
          </a:bodyPr>
          <a:lstStyle/>
          <a:p>
            <a:pPr lvl="0" algn="ctr">
              <a:lnSpc>
                <a:spcPct val="110000"/>
              </a:lnSpc>
            </a:pPr>
            <a:r>
              <a:rPr lang="it-IT" sz="1400" i="1" dirty="0">
                <a:ea typeface="Calibri"/>
                <a:cs typeface="Calibri"/>
              </a:rPr>
              <a:t>trend temporale</a:t>
            </a:r>
          </a:p>
        </p:txBody>
      </p:sp>
      <p:graphicFrame>
        <p:nvGraphicFramePr>
          <p:cNvPr id="26" name="Tabella 25"/>
          <p:cNvGraphicFramePr>
            <a:graphicFrameLocks noGrp="1"/>
          </p:cNvGraphicFramePr>
          <p:nvPr/>
        </p:nvGraphicFramePr>
        <p:xfrm>
          <a:off x="1769778" y="3904604"/>
          <a:ext cx="4421472" cy="1789194"/>
        </p:xfrm>
        <a:graphic>
          <a:graphicData uri="http://schemas.openxmlformats.org/drawingml/2006/table">
            <a:tbl>
              <a:tblPr>
                <a:tableStyleId>{073A0DAA-6AF3-43AB-8588-CEC1D06C72B9}</a:tableStyleId>
              </a:tblPr>
              <a:tblGrid>
                <a:gridCol w="2454636">
                  <a:extLst>
                    <a:ext uri="{9D8B030D-6E8A-4147-A177-3AD203B41FA5}">
                      <a16:colId xmlns:a16="http://schemas.microsoft.com/office/drawing/2014/main" val="20000"/>
                    </a:ext>
                  </a:extLst>
                </a:gridCol>
                <a:gridCol w="983418">
                  <a:extLst>
                    <a:ext uri="{9D8B030D-6E8A-4147-A177-3AD203B41FA5}">
                      <a16:colId xmlns:a16="http://schemas.microsoft.com/office/drawing/2014/main" val="1556411835"/>
                    </a:ext>
                  </a:extLst>
                </a:gridCol>
                <a:gridCol w="983418">
                  <a:extLst>
                    <a:ext uri="{9D8B030D-6E8A-4147-A177-3AD203B41FA5}">
                      <a16:colId xmlns:a16="http://schemas.microsoft.com/office/drawing/2014/main" val="2625909873"/>
                    </a:ext>
                  </a:extLst>
                </a:gridCol>
              </a:tblGrid>
              <a:tr h="256899">
                <a:tc>
                  <a:txBody>
                    <a:bodyPr/>
                    <a:lstStyle/>
                    <a:p>
                      <a:pPr marL="87313" indent="0" algn="l" fontAlgn="ctr"/>
                      <a:endParaRPr kumimoji="1" lang="it-IT" sz="1200" b="0" i="0" u="none" strike="noStrike" kern="1200" cap="none" normalizeH="0" baseline="0" dirty="0">
                        <a:ln>
                          <a:noFill/>
                        </a:ln>
                        <a:solidFill>
                          <a:srgbClr val="000000"/>
                        </a:solidFill>
                        <a:effectLst/>
                        <a:latin typeface="Calibri"/>
                        <a:ea typeface="+mn-ea"/>
                        <a:cs typeface="Calibri"/>
                      </a:endParaRPr>
                    </a:p>
                  </a:txBody>
                  <a:tcPr marL="12700" marR="12700" marT="12700" marB="0" anchor="ctr">
                    <a:lnL w="12700" cap="flat" cmpd="sng" algn="ctr">
                      <a:solidFill>
                        <a:prstClr val="white"/>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400" b="1" i="0" u="none" strike="noStrike" dirty="0">
                          <a:solidFill>
                            <a:schemeClr val="tx1"/>
                          </a:solidFill>
                          <a:effectLst/>
                          <a:latin typeface="Calibri"/>
                          <a:cs typeface="Calibri"/>
                        </a:rPr>
                        <a:t>2021</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400" b="1" i="0" u="none" strike="noStrike" dirty="0">
                          <a:solidFill>
                            <a:schemeClr val="tx1"/>
                          </a:solidFill>
                          <a:effectLst/>
                          <a:latin typeface="Calibri"/>
                          <a:cs typeface="Calibri"/>
                        </a:rPr>
                        <a:t>2022</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extLst>
                  <a:ext uri="{0D108BD9-81ED-4DB2-BD59-A6C34878D82A}">
                    <a16:rowId xmlns:a16="http://schemas.microsoft.com/office/drawing/2014/main" val="10000"/>
                  </a:ext>
                </a:extLst>
              </a:tr>
              <a:tr h="306459">
                <a:tc>
                  <a:txBody>
                    <a:bodyPr/>
                    <a:lstStyle/>
                    <a:p>
                      <a:pPr marL="90488" indent="0" algn="l" fontAlgn="ctr"/>
                      <a:r>
                        <a:rPr lang="it-IT" sz="1200" b="0" i="0" u="none" strike="noStrike" dirty="0">
                          <a:effectLst/>
                          <a:latin typeface="+mn-lt"/>
                          <a:cs typeface="Calibri"/>
                        </a:rPr>
                        <a:t>Sicuramente positivo</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b"/>
                      <a:r>
                        <a:rPr lang="it-IT" sz="1400" b="0" i="0" u="none" strike="noStrike" dirty="0">
                          <a:solidFill>
                            <a:srgbClr val="000000"/>
                          </a:solidFill>
                          <a:effectLst/>
                          <a:latin typeface="Calibri"/>
                        </a:rPr>
                        <a:t>18</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b"/>
                      <a:r>
                        <a:rPr lang="it-IT" sz="1400" b="0" i="0" u="none" strike="noStrike" dirty="0">
                          <a:solidFill>
                            <a:srgbClr val="000000"/>
                          </a:solidFill>
                          <a:effectLst/>
                          <a:latin typeface="Calibri"/>
                        </a:rPr>
                        <a:t>22</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extLst>
                  <a:ext uri="{0D108BD9-81ED-4DB2-BD59-A6C34878D82A}">
                    <a16:rowId xmlns:a16="http://schemas.microsoft.com/office/drawing/2014/main" val="10001"/>
                  </a:ext>
                </a:extLst>
              </a:tr>
              <a:tr h="306459">
                <a:tc>
                  <a:txBody>
                    <a:bodyPr/>
                    <a:lstStyle/>
                    <a:p>
                      <a:pPr marL="90488" indent="0" algn="l" fontAlgn="ctr"/>
                      <a:r>
                        <a:rPr lang="it-IT" sz="1200" b="0" i="0" u="none" strike="noStrike" dirty="0">
                          <a:effectLst/>
                          <a:latin typeface="+mn-lt"/>
                          <a:cs typeface="Calibri"/>
                        </a:rPr>
                        <a:t>Più positivo che negativo</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b"/>
                      <a:r>
                        <a:rPr lang="is-IS" sz="1400" b="0" i="0" u="none" strike="noStrike" dirty="0">
                          <a:solidFill>
                            <a:srgbClr val="000000"/>
                          </a:solidFill>
                          <a:effectLst/>
                          <a:latin typeface="Calibri"/>
                        </a:rPr>
                        <a:t>60</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b"/>
                      <a:r>
                        <a:rPr lang="is-IS" sz="1400" b="0" i="0" u="none" strike="noStrike" dirty="0">
                          <a:solidFill>
                            <a:srgbClr val="000000"/>
                          </a:solidFill>
                          <a:effectLst/>
                          <a:latin typeface="Calibri"/>
                        </a:rPr>
                        <a:t>58</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extLst>
                  <a:ext uri="{0D108BD9-81ED-4DB2-BD59-A6C34878D82A}">
                    <a16:rowId xmlns:a16="http://schemas.microsoft.com/office/drawing/2014/main" val="10002"/>
                  </a:ext>
                </a:extLst>
              </a:tr>
              <a:tr h="306459">
                <a:tc>
                  <a:txBody>
                    <a:bodyPr/>
                    <a:lstStyle/>
                    <a:p>
                      <a:pPr marL="90488" marR="0" indent="0" algn="l" defTabSz="457200" rtl="0" eaLnBrk="1" fontAlgn="ctr" latinLnBrk="0" hangingPunct="1">
                        <a:lnSpc>
                          <a:spcPct val="100000"/>
                        </a:lnSpc>
                        <a:spcBef>
                          <a:spcPts val="0"/>
                        </a:spcBef>
                        <a:spcAft>
                          <a:spcPts val="0"/>
                        </a:spcAft>
                        <a:buClrTx/>
                        <a:buSzTx/>
                        <a:buFontTx/>
                        <a:buNone/>
                        <a:tabLst/>
                        <a:defRPr/>
                      </a:pPr>
                      <a:r>
                        <a:rPr lang="it-IT" sz="1400" b="1" i="0" u="none" strike="noStrike" dirty="0">
                          <a:solidFill>
                            <a:schemeClr val="bg1"/>
                          </a:solidFill>
                          <a:effectLst/>
                          <a:latin typeface="Calibri"/>
                          <a:cs typeface="Calibri"/>
                        </a:rPr>
                        <a:t>TOTALE </a:t>
                      </a:r>
                      <a:r>
                        <a:rPr lang="it-IT" sz="1400" b="1" i="0" u="none" strike="noStrike" kern="1200" dirty="0">
                          <a:solidFill>
                            <a:schemeClr val="bg1"/>
                          </a:solidFill>
                          <a:effectLst/>
                          <a:latin typeface="Calibri"/>
                          <a:ea typeface="+mn-ea"/>
                          <a:cs typeface="Calibri"/>
                        </a:rPr>
                        <a:t>POSITIVO</a:t>
                      </a:r>
                    </a:p>
                  </a:txBody>
                  <a:tcPr marL="12700" marR="12700" marT="12700" marB="0" anchor="ctr">
                    <a:lnL w="6350" cap="flat" cmpd="sng" algn="ctr">
                      <a:solidFill>
                        <a:srgbClr val="FFFFFF">
                          <a:lumMod val="65000"/>
                        </a:srgbClr>
                      </a:solidFill>
                      <a:prstDash val="solid"/>
                      <a:round/>
                      <a:headEnd type="none" w="med" len="med"/>
                      <a:tailEnd type="none" w="med" len="med"/>
                    </a:lnL>
                    <a:lnR w="6350" cap="flat" cmpd="sng" algn="ctr">
                      <a:solidFill>
                        <a:srgbClr val="FFFFFF">
                          <a:lumMod val="65000"/>
                        </a:srgbClr>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CA5817"/>
                    </a:solidFill>
                  </a:tcPr>
                </a:tc>
                <a:tc>
                  <a:txBody>
                    <a:bodyPr/>
                    <a:lstStyle/>
                    <a:p>
                      <a:pPr algn="ctr" fontAlgn="b"/>
                      <a:r>
                        <a:rPr lang="it-IT" sz="1400" b="1" i="0" u="none" strike="noStrike" dirty="0">
                          <a:solidFill>
                            <a:srgbClr val="FFFFFF"/>
                          </a:solidFill>
                          <a:effectLst/>
                          <a:latin typeface="Calibri"/>
                        </a:rPr>
                        <a:t>78</a:t>
                      </a:r>
                    </a:p>
                  </a:txBody>
                  <a:tcPr marL="12700" marR="12700" marT="12700" marB="0" anchor="ctr">
                    <a:lnL w="6350" cap="flat" cmpd="sng" algn="ctr">
                      <a:solidFill>
                        <a:srgbClr val="FFFFFF">
                          <a:lumMod val="65000"/>
                        </a:srgbClr>
                      </a:solidFill>
                      <a:prstDash val="solid"/>
                      <a:round/>
                      <a:headEnd type="none" w="med" len="med"/>
                      <a:tailEnd type="none" w="med" len="med"/>
                    </a:lnL>
                    <a:lnR w="6350" cap="flat" cmpd="sng" algn="ctr">
                      <a:solidFill>
                        <a:srgbClr val="FFFFFF">
                          <a:lumMod val="65000"/>
                        </a:srgbClr>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CA5817"/>
                    </a:solidFill>
                  </a:tcPr>
                </a:tc>
                <a:tc>
                  <a:txBody>
                    <a:bodyPr/>
                    <a:lstStyle/>
                    <a:p>
                      <a:pPr algn="ctr" fontAlgn="b"/>
                      <a:r>
                        <a:rPr lang="it-IT" sz="1400" b="1" i="0" u="none" strike="noStrike" dirty="0">
                          <a:solidFill>
                            <a:srgbClr val="FFFFFF"/>
                          </a:solidFill>
                          <a:effectLst/>
                          <a:latin typeface="Calibri"/>
                        </a:rPr>
                        <a:t>80</a:t>
                      </a:r>
                    </a:p>
                  </a:txBody>
                  <a:tcPr marL="12700" marR="12700" marT="12700" marB="0" anchor="ctr">
                    <a:lnL w="6350" cap="flat" cmpd="sng" algn="ctr">
                      <a:solidFill>
                        <a:srgbClr val="FFFFFF">
                          <a:lumMod val="65000"/>
                        </a:srgbClr>
                      </a:solidFill>
                      <a:prstDash val="solid"/>
                      <a:round/>
                      <a:headEnd type="none" w="med" len="med"/>
                      <a:tailEnd type="none" w="med" len="med"/>
                    </a:lnL>
                    <a:lnR w="12700" cap="flat" cmpd="sng" algn="ctr">
                      <a:solidFill>
                        <a:srgbClr val="FFFFFF">
                          <a:lumMod val="65000"/>
                        </a:srgbClr>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CA5817"/>
                    </a:solidFill>
                  </a:tcPr>
                </a:tc>
                <a:extLst>
                  <a:ext uri="{0D108BD9-81ED-4DB2-BD59-A6C34878D82A}">
                    <a16:rowId xmlns:a16="http://schemas.microsoft.com/office/drawing/2014/main" val="10003"/>
                  </a:ext>
                </a:extLst>
              </a:tr>
              <a:tr h="306459">
                <a:tc>
                  <a:txBody>
                    <a:bodyPr/>
                    <a:lstStyle/>
                    <a:p>
                      <a:pPr marL="90488" indent="0" algn="l" fontAlgn="ctr"/>
                      <a:r>
                        <a:rPr lang="it-IT" sz="1200" b="0" i="0" u="none" strike="noStrike" dirty="0">
                          <a:effectLst/>
                          <a:latin typeface="+mn-lt"/>
                          <a:cs typeface="Calibri"/>
                        </a:rPr>
                        <a:t>Più negativo che positivo</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b"/>
                      <a:r>
                        <a:rPr lang="it-IT" sz="1400" b="0" i="0" u="none" strike="noStrike" dirty="0">
                          <a:solidFill>
                            <a:srgbClr val="000000"/>
                          </a:solidFill>
                          <a:effectLst/>
                          <a:latin typeface="Calibri"/>
                        </a:rPr>
                        <a:t>19</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b"/>
                      <a:r>
                        <a:rPr lang="it-IT" sz="1400" b="0" i="0" u="none" strike="noStrike" dirty="0">
                          <a:solidFill>
                            <a:srgbClr val="000000"/>
                          </a:solidFill>
                          <a:effectLst/>
                          <a:latin typeface="Calibri"/>
                        </a:rPr>
                        <a:t>17</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extLst>
                  <a:ext uri="{0D108BD9-81ED-4DB2-BD59-A6C34878D82A}">
                    <a16:rowId xmlns:a16="http://schemas.microsoft.com/office/drawing/2014/main" val="10004"/>
                  </a:ext>
                </a:extLst>
              </a:tr>
              <a:tr h="306459">
                <a:tc>
                  <a:txBody>
                    <a:bodyPr/>
                    <a:lstStyle/>
                    <a:p>
                      <a:pPr marL="90488" marR="0" indent="0" algn="l" defTabSz="457200" rtl="0" eaLnBrk="1" fontAlgn="ctr" latinLnBrk="0" hangingPunct="1">
                        <a:lnSpc>
                          <a:spcPct val="100000"/>
                        </a:lnSpc>
                        <a:spcBef>
                          <a:spcPts val="0"/>
                        </a:spcBef>
                        <a:spcAft>
                          <a:spcPts val="0"/>
                        </a:spcAft>
                        <a:buClrTx/>
                        <a:buSzTx/>
                        <a:buFontTx/>
                        <a:buNone/>
                        <a:tabLst/>
                        <a:defRPr/>
                      </a:pPr>
                      <a:r>
                        <a:rPr lang="it-IT" sz="1200" b="0" i="0" u="none" strike="noStrike" dirty="0">
                          <a:effectLst/>
                          <a:latin typeface="+mn-lt"/>
                          <a:cs typeface="Calibri"/>
                        </a:rPr>
                        <a:t>Sicuramente negativo</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b"/>
                      <a:r>
                        <a:rPr lang="is-IS" sz="1400" b="0" i="0" u="none" strike="noStrike" dirty="0">
                          <a:solidFill>
                            <a:srgbClr val="000000"/>
                          </a:solidFill>
                          <a:effectLst/>
                          <a:latin typeface="Calibri"/>
                        </a:rPr>
                        <a:t>3</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b"/>
                      <a:r>
                        <a:rPr lang="is-IS" sz="1400" b="0" i="0" u="none" strike="noStrike" dirty="0">
                          <a:solidFill>
                            <a:srgbClr val="000000"/>
                          </a:solidFill>
                          <a:effectLst/>
                          <a:latin typeface="Calibri"/>
                        </a:rPr>
                        <a:t>3</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extLst>
                  <a:ext uri="{0D108BD9-81ED-4DB2-BD59-A6C34878D82A}">
                    <a16:rowId xmlns:a16="http://schemas.microsoft.com/office/drawing/2014/main" val="10005"/>
                  </a:ext>
                </a:extLst>
              </a:tr>
            </a:tbl>
          </a:graphicData>
        </a:graphic>
      </p:graphicFrame>
      <p:sp>
        <p:nvSpPr>
          <p:cNvPr id="16" name="Rettangolo arrotondato 15"/>
          <p:cNvSpPr/>
          <p:nvPr/>
        </p:nvSpPr>
        <p:spPr>
          <a:xfrm>
            <a:off x="5216525" y="3794294"/>
            <a:ext cx="974725" cy="1899504"/>
          </a:xfrm>
          <a:prstGeom prst="roundRect">
            <a:avLst/>
          </a:prstGeom>
          <a:noFill/>
          <a:ln>
            <a:solidFill>
              <a:srgbClr val="CA5817"/>
            </a:solidFill>
          </a:ln>
          <a:effectLst>
            <a:glow rad="63500">
              <a:srgbClr val="C2B8B1">
                <a:alpha val="40000"/>
              </a:srgb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3" name="Rettangolo 2">
            <a:extLst>
              <a:ext uri="{FF2B5EF4-FFF2-40B4-BE49-F238E27FC236}">
                <a16:creationId xmlns:a16="http://schemas.microsoft.com/office/drawing/2014/main" id="{A138662B-95E8-F8D9-C60C-B39E30A599CA}"/>
              </a:ext>
            </a:extLst>
          </p:cNvPr>
          <p:cNvSpPr/>
          <p:nvPr/>
        </p:nvSpPr>
        <p:spPr>
          <a:xfrm>
            <a:off x="1430076" y="1753474"/>
            <a:ext cx="3332104" cy="1938391"/>
          </a:xfrm>
          <a:prstGeom prst="rect">
            <a:avLst/>
          </a:prstGeom>
          <a:solidFill>
            <a:srgbClr val="CA5817">
              <a:alpha val="18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dirty="0"/>
          </a:p>
        </p:txBody>
      </p:sp>
      <p:sp>
        <p:nvSpPr>
          <p:cNvPr id="5" name="Ovale 4">
            <a:extLst>
              <a:ext uri="{FF2B5EF4-FFF2-40B4-BE49-F238E27FC236}">
                <a16:creationId xmlns:a16="http://schemas.microsoft.com/office/drawing/2014/main" id="{026BB7D0-2F0B-F1AC-B02B-3217AAC9DB6F}"/>
              </a:ext>
            </a:extLst>
          </p:cNvPr>
          <p:cNvSpPr>
            <a:spLocks noChangeAspect="1"/>
          </p:cNvSpPr>
          <p:nvPr/>
        </p:nvSpPr>
        <p:spPr>
          <a:xfrm>
            <a:off x="2718524" y="1456957"/>
            <a:ext cx="658983" cy="647999"/>
          </a:xfrm>
          <a:prstGeom prst="ellipse">
            <a:avLst/>
          </a:prstGeom>
          <a:gradFill flip="none" rotWithShape="1">
            <a:gsLst>
              <a:gs pos="0">
                <a:srgbClr val="CA5817"/>
              </a:gs>
              <a:gs pos="100000">
                <a:srgbClr val="FFFFFF"/>
              </a:gs>
              <a:gs pos="50000">
                <a:srgbClr val="F5910F"/>
              </a:gs>
            </a:gsLst>
            <a:lin ang="0" scaled="1"/>
            <a:tileRect/>
          </a:gra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7" name="Rettangolo 6">
            <a:extLst>
              <a:ext uri="{FF2B5EF4-FFF2-40B4-BE49-F238E27FC236}">
                <a16:creationId xmlns:a16="http://schemas.microsoft.com/office/drawing/2014/main" id="{3B4134BC-4525-E756-EC7F-758DF6A3BD58}"/>
              </a:ext>
            </a:extLst>
          </p:cNvPr>
          <p:cNvSpPr/>
          <p:nvPr/>
        </p:nvSpPr>
        <p:spPr>
          <a:xfrm>
            <a:off x="4768323" y="1733395"/>
            <a:ext cx="3587112" cy="1968655"/>
          </a:xfrm>
          <a:prstGeom prst="rect">
            <a:avLst/>
          </a:prstGeom>
          <a:solidFill>
            <a:srgbClr val="655B6F">
              <a:alpha val="18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8" name="Ovale 7">
            <a:extLst>
              <a:ext uri="{FF2B5EF4-FFF2-40B4-BE49-F238E27FC236}">
                <a16:creationId xmlns:a16="http://schemas.microsoft.com/office/drawing/2014/main" id="{3DE4DAA4-DB05-A431-3A8C-400B1A85725D}"/>
              </a:ext>
            </a:extLst>
          </p:cNvPr>
          <p:cNvSpPr>
            <a:spLocks noChangeAspect="1"/>
          </p:cNvSpPr>
          <p:nvPr/>
        </p:nvSpPr>
        <p:spPr>
          <a:xfrm>
            <a:off x="6365960" y="1466482"/>
            <a:ext cx="658983" cy="647999"/>
          </a:xfrm>
          <a:prstGeom prst="ellipse">
            <a:avLst/>
          </a:prstGeom>
          <a:gradFill flip="none" rotWithShape="1">
            <a:gsLst>
              <a:gs pos="0">
                <a:srgbClr val="655B6F"/>
              </a:gs>
              <a:gs pos="100000">
                <a:srgbClr val="FFFFFF"/>
              </a:gs>
              <a:gs pos="50000">
                <a:srgbClr val="54A8C9"/>
              </a:gs>
            </a:gsLst>
            <a:lin ang="0" scaled="1"/>
            <a:tileRect/>
          </a:gra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9" name="Rectangle 92">
            <a:extLst>
              <a:ext uri="{FF2B5EF4-FFF2-40B4-BE49-F238E27FC236}">
                <a16:creationId xmlns:a16="http://schemas.microsoft.com/office/drawing/2014/main" id="{D0CE4FF1-5C3B-E2DE-C7C3-8282DFDD2C23}"/>
              </a:ext>
            </a:extLst>
          </p:cNvPr>
          <p:cNvSpPr>
            <a:spLocks noChangeArrowheads="1"/>
          </p:cNvSpPr>
          <p:nvPr/>
        </p:nvSpPr>
        <p:spPr bwMode="auto">
          <a:xfrm>
            <a:off x="2683746" y="1550124"/>
            <a:ext cx="728530" cy="461665"/>
          </a:xfrm>
          <a:prstGeom prst="rect">
            <a:avLst/>
          </a:prstGeom>
          <a:noFill/>
          <a:ln w="9525">
            <a:noFill/>
            <a:miter lim="800000"/>
            <a:headEnd/>
            <a:tailEnd/>
          </a:ln>
        </p:spPr>
        <p:txBody>
          <a:bodyPr wrap="square">
            <a:prstTxWarp prst="textNoShape">
              <a:avLst/>
            </a:prstTxWarp>
            <a:spAutoFit/>
          </a:bodyPr>
          <a:lstStyle>
            <a:defPPr>
              <a:defRPr lang="it-IT"/>
            </a:defPPr>
            <a:lvl1pPr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1pPr>
            <a:lvl2pPr marL="4572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2pPr>
            <a:lvl3pPr marL="9144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3pPr>
            <a:lvl4pPr marL="13716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4pPr>
            <a:lvl5pPr marL="18288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5pPr>
            <a:lvl6pPr marL="22860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6pPr>
            <a:lvl7pPr marL="27432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7pPr>
            <a:lvl8pPr marL="32004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8pPr>
            <a:lvl9pPr marL="36576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9pPr>
          </a:lstStyle>
          <a:p>
            <a:pPr algn="ctr"/>
            <a:r>
              <a:rPr lang="it-IT" sz="2400" dirty="0">
                <a:solidFill>
                  <a:srgbClr val="000000"/>
                </a:solidFill>
                <a:latin typeface="+mn-lt"/>
                <a:ea typeface="Calibri"/>
                <a:cs typeface="Calibri"/>
              </a:rPr>
              <a:t>80</a:t>
            </a:r>
            <a:r>
              <a:rPr lang="it-IT" sz="1400" dirty="0">
                <a:solidFill>
                  <a:srgbClr val="000000"/>
                </a:solidFill>
                <a:latin typeface="+mn-lt"/>
                <a:ea typeface="Calibri"/>
                <a:cs typeface="Calibri"/>
              </a:rPr>
              <a:t>%</a:t>
            </a:r>
          </a:p>
        </p:txBody>
      </p:sp>
      <p:graphicFrame>
        <p:nvGraphicFramePr>
          <p:cNvPr id="12" name="Grafico 13">
            <a:extLst>
              <a:ext uri="{FF2B5EF4-FFF2-40B4-BE49-F238E27FC236}">
                <a16:creationId xmlns:a16="http://schemas.microsoft.com/office/drawing/2014/main" id="{50B8C551-52F2-2F22-E25F-3A951B45C3AE}"/>
              </a:ext>
            </a:extLst>
          </p:cNvPr>
          <p:cNvGraphicFramePr/>
          <p:nvPr/>
        </p:nvGraphicFramePr>
        <p:xfrm>
          <a:off x="1429502" y="1663605"/>
          <a:ext cx="6882200" cy="2424906"/>
        </p:xfrm>
        <a:graphic>
          <a:graphicData uri="http://schemas.openxmlformats.org/drawingml/2006/chart">
            <c:chart xmlns:c="http://schemas.openxmlformats.org/drawingml/2006/chart" xmlns:r="http://schemas.openxmlformats.org/officeDocument/2006/relationships" r:id="rId2"/>
          </a:graphicData>
        </a:graphic>
      </p:graphicFrame>
      <p:sp>
        <p:nvSpPr>
          <p:cNvPr id="10" name="Rectangle 92">
            <a:extLst>
              <a:ext uri="{FF2B5EF4-FFF2-40B4-BE49-F238E27FC236}">
                <a16:creationId xmlns:a16="http://schemas.microsoft.com/office/drawing/2014/main" id="{494D4E76-73F9-18D6-41F5-208D72CB832E}"/>
              </a:ext>
            </a:extLst>
          </p:cNvPr>
          <p:cNvSpPr>
            <a:spLocks noChangeArrowheads="1"/>
          </p:cNvSpPr>
          <p:nvPr/>
        </p:nvSpPr>
        <p:spPr bwMode="auto">
          <a:xfrm>
            <a:off x="6331181" y="1559649"/>
            <a:ext cx="728530" cy="461665"/>
          </a:xfrm>
          <a:prstGeom prst="rect">
            <a:avLst/>
          </a:prstGeom>
          <a:noFill/>
          <a:ln w="9525">
            <a:noFill/>
            <a:miter lim="800000"/>
            <a:headEnd/>
            <a:tailEnd/>
          </a:ln>
        </p:spPr>
        <p:txBody>
          <a:bodyPr wrap="square">
            <a:prstTxWarp prst="textNoShape">
              <a:avLst/>
            </a:prstTxWarp>
            <a:spAutoFit/>
          </a:bodyPr>
          <a:lstStyle>
            <a:defPPr>
              <a:defRPr lang="it-IT"/>
            </a:defPPr>
            <a:lvl1pPr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1pPr>
            <a:lvl2pPr marL="4572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2pPr>
            <a:lvl3pPr marL="9144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3pPr>
            <a:lvl4pPr marL="13716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4pPr>
            <a:lvl5pPr marL="18288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5pPr>
            <a:lvl6pPr marL="22860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6pPr>
            <a:lvl7pPr marL="27432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7pPr>
            <a:lvl8pPr marL="32004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8pPr>
            <a:lvl9pPr marL="36576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9pPr>
          </a:lstStyle>
          <a:p>
            <a:pPr algn="ctr"/>
            <a:r>
              <a:rPr lang="it-IT" sz="2400" dirty="0">
                <a:solidFill>
                  <a:srgbClr val="000000"/>
                </a:solidFill>
                <a:latin typeface="+mn-lt"/>
                <a:ea typeface="Calibri"/>
                <a:cs typeface="Calibri"/>
              </a:rPr>
              <a:t>20</a:t>
            </a:r>
            <a:r>
              <a:rPr lang="it-IT" sz="1400" dirty="0">
                <a:solidFill>
                  <a:srgbClr val="000000"/>
                </a:solidFill>
                <a:latin typeface="+mn-lt"/>
                <a:ea typeface="Calibri"/>
                <a:cs typeface="Calibri"/>
              </a:rPr>
              <a:t>%</a:t>
            </a:r>
          </a:p>
        </p:txBody>
      </p:sp>
    </p:spTree>
    <p:extLst>
      <p:ext uri="{BB962C8B-B14F-4D97-AF65-F5344CB8AC3E}">
        <p14:creationId xmlns:p14="http://schemas.microsoft.com/office/powerpoint/2010/main" val="43734823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a:xfrm>
            <a:off x="578154" y="293938"/>
            <a:ext cx="8420100" cy="626535"/>
          </a:xfrm>
        </p:spPr>
        <p:txBody>
          <a:bodyPr/>
          <a:lstStyle/>
          <a:p>
            <a:r>
              <a:rPr lang="it-IT" dirty="0"/>
              <a:t>Innovazione tecnologica</a:t>
            </a:r>
            <a:endParaRPr lang="it-IT" sz="2800" dirty="0">
              <a:solidFill>
                <a:srgbClr val="CA5817"/>
              </a:solidFill>
              <a:latin typeface="Calibri"/>
              <a:cs typeface="Calibri"/>
            </a:endParaRPr>
          </a:p>
        </p:txBody>
      </p:sp>
      <p:sp>
        <p:nvSpPr>
          <p:cNvPr id="4" name="Rectangle 92"/>
          <p:cNvSpPr>
            <a:spLocks noChangeArrowheads="1"/>
          </p:cNvSpPr>
          <p:nvPr/>
        </p:nvSpPr>
        <p:spPr bwMode="auto">
          <a:xfrm>
            <a:off x="555877" y="970463"/>
            <a:ext cx="8776984" cy="523220"/>
          </a:xfrm>
          <a:prstGeom prst="rect">
            <a:avLst/>
          </a:prstGeom>
          <a:noFill/>
          <a:ln w="9525">
            <a:noFill/>
            <a:miter lim="800000"/>
            <a:headEnd/>
            <a:tailEnd/>
          </a:ln>
        </p:spPr>
        <p:txBody>
          <a:bodyPr wrap="square">
            <a:prstTxWarp prst="textNoShape">
              <a:avLst/>
            </a:prstTxWarp>
            <a:spAutoFit/>
          </a:bodyPr>
          <a:lstStyle/>
          <a:p>
            <a:pPr algn="just"/>
            <a:r>
              <a:rPr lang="it-IT" sz="1400" b="1" dirty="0">
                <a:solidFill>
                  <a:srgbClr val="CA5817"/>
                </a:solidFill>
                <a:latin typeface="Calibri"/>
                <a:cs typeface="Calibri"/>
              </a:rPr>
              <a:t>Parliamo dei social network. Lei ritiene che i contenuti e i commenti diffusi attraverso i social network hanno molta, abbastanza, poca o nessuna influenza sull'opinione pubblica?</a:t>
            </a:r>
          </a:p>
        </p:txBody>
      </p:sp>
      <p:sp>
        <p:nvSpPr>
          <p:cNvPr id="15" name="CasellaDiTesto 14"/>
          <p:cNvSpPr txBox="1"/>
          <p:nvPr/>
        </p:nvSpPr>
        <p:spPr>
          <a:xfrm>
            <a:off x="4308184" y="6365435"/>
            <a:ext cx="646030" cy="246221"/>
          </a:xfrm>
          <a:prstGeom prst="rect">
            <a:avLst/>
          </a:prstGeom>
          <a:noFill/>
        </p:spPr>
        <p:txBody>
          <a:bodyPr wrap="none" rtlCol="0">
            <a:spAutoFit/>
          </a:bodyPr>
          <a:lstStyle/>
          <a:p>
            <a:r>
              <a:rPr lang="it-IT" sz="1000" i="1" dirty="0">
                <a:latin typeface="Calibri"/>
                <a:cs typeface="Calibri"/>
              </a:rPr>
              <a:t>Valori %</a:t>
            </a:r>
          </a:p>
        </p:txBody>
      </p:sp>
      <p:sp>
        <p:nvSpPr>
          <p:cNvPr id="6" name="Segnaposto numero diapositiva 5"/>
          <p:cNvSpPr>
            <a:spLocks noGrp="1"/>
          </p:cNvSpPr>
          <p:nvPr>
            <p:ph type="sldNum" sz="quarter" idx="12"/>
          </p:nvPr>
        </p:nvSpPr>
        <p:spPr/>
        <p:txBody>
          <a:bodyPr/>
          <a:lstStyle/>
          <a:p>
            <a:fld id="{CEC07F19-866A-D549-94C6-C4D9AC2AB9CF}" type="slidenum">
              <a:rPr lang="it-IT" smtClean="0"/>
              <a:pPr/>
              <a:t>111</a:t>
            </a:fld>
            <a:endParaRPr lang="it-IT" dirty="0"/>
          </a:p>
        </p:txBody>
      </p:sp>
      <p:sp>
        <p:nvSpPr>
          <p:cNvPr id="11" name="Rettangolo 10"/>
          <p:cNvSpPr/>
          <p:nvPr/>
        </p:nvSpPr>
        <p:spPr>
          <a:xfrm>
            <a:off x="514654" y="960959"/>
            <a:ext cx="8724360" cy="5135041"/>
          </a:xfrm>
          <a:prstGeom prst="rect">
            <a:avLst/>
          </a:prstGeom>
          <a:noFill/>
          <a:ln>
            <a:solidFill>
              <a:srgbClr val="C2B8B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40" name="CasellaDiTesto 39"/>
          <p:cNvSpPr txBox="1"/>
          <p:nvPr/>
        </p:nvSpPr>
        <p:spPr>
          <a:xfrm>
            <a:off x="1159913" y="3859135"/>
            <a:ext cx="2428847" cy="325730"/>
          </a:xfrm>
          <a:prstGeom prst="rect">
            <a:avLst/>
          </a:prstGeom>
          <a:noFill/>
        </p:spPr>
        <p:txBody>
          <a:bodyPr wrap="square" rtlCol="0">
            <a:spAutoFit/>
          </a:bodyPr>
          <a:lstStyle/>
          <a:p>
            <a:pPr lvl="0" algn="ctr">
              <a:lnSpc>
                <a:spcPct val="110000"/>
              </a:lnSpc>
            </a:pPr>
            <a:r>
              <a:rPr lang="it-IT" sz="1400" i="1" dirty="0">
                <a:ea typeface="Calibri"/>
                <a:cs typeface="Calibri"/>
              </a:rPr>
              <a:t>trend temporale</a:t>
            </a:r>
          </a:p>
        </p:txBody>
      </p:sp>
      <p:graphicFrame>
        <p:nvGraphicFramePr>
          <p:cNvPr id="26" name="Tabella 25"/>
          <p:cNvGraphicFramePr>
            <a:graphicFrameLocks noGrp="1"/>
          </p:cNvGraphicFramePr>
          <p:nvPr/>
        </p:nvGraphicFramePr>
        <p:xfrm>
          <a:off x="1769778" y="3904604"/>
          <a:ext cx="4421472" cy="1789194"/>
        </p:xfrm>
        <a:graphic>
          <a:graphicData uri="http://schemas.openxmlformats.org/drawingml/2006/table">
            <a:tbl>
              <a:tblPr>
                <a:tableStyleId>{073A0DAA-6AF3-43AB-8588-CEC1D06C72B9}</a:tableStyleId>
              </a:tblPr>
              <a:tblGrid>
                <a:gridCol w="2454636">
                  <a:extLst>
                    <a:ext uri="{9D8B030D-6E8A-4147-A177-3AD203B41FA5}">
                      <a16:colId xmlns:a16="http://schemas.microsoft.com/office/drawing/2014/main" val="20000"/>
                    </a:ext>
                  </a:extLst>
                </a:gridCol>
                <a:gridCol w="983418">
                  <a:extLst>
                    <a:ext uri="{9D8B030D-6E8A-4147-A177-3AD203B41FA5}">
                      <a16:colId xmlns:a16="http://schemas.microsoft.com/office/drawing/2014/main" val="1556411835"/>
                    </a:ext>
                  </a:extLst>
                </a:gridCol>
                <a:gridCol w="983418">
                  <a:extLst>
                    <a:ext uri="{9D8B030D-6E8A-4147-A177-3AD203B41FA5}">
                      <a16:colId xmlns:a16="http://schemas.microsoft.com/office/drawing/2014/main" val="2625909873"/>
                    </a:ext>
                  </a:extLst>
                </a:gridCol>
              </a:tblGrid>
              <a:tr h="256899">
                <a:tc>
                  <a:txBody>
                    <a:bodyPr/>
                    <a:lstStyle/>
                    <a:p>
                      <a:pPr marL="87313" indent="0" algn="l" fontAlgn="ctr"/>
                      <a:endParaRPr kumimoji="1" lang="it-IT" sz="1200" b="0" i="0" u="none" strike="noStrike" kern="1200" cap="none" normalizeH="0" baseline="0" dirty="0">
                        <a:ln>
                          <a:noFill/>
                        </a:ln>
                        <a:solidFill>
                          <a:srgbClr val="000000"/>
                        </a:solidFill>
                        <a:effectLst/>
                        <a:latin typeface="Calibri"/>
                        <a:ea typeface="+mn-ea"/>
                        <a:cs typeface="Calibri"/>
                      </a:endParaRPr>
                    </a:p>
                  </a:txBody>
                  <a:tcPr marL="12700" marR="12700" marT="12700" marB="0" anchor="ctr">
                    <a:lnL w="12700" cap="flat" cmpd="sng" algn="ctr">
                      <a:solidFill>
                        <a:prstClr val="white"/>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400" b="1" i="0" u="none" strike="noStrike" dirty="0">
                          <a:solidFill>
                            <a:schemeClr val="tx1"/>
                          </a:solidFill>
                          <a:effectLst/>
                          <a:latin typeface="Calibri"/>
                          <a:cs typeface="Calibri"/>
                        </a:rPr>
                        <a:t>2021</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400" b="1" i="0" u="none" strike="noStrike" dirty="0">
                          <a:solidFill>
                            <a:schemeClr val="tx1"/>
                          </a:solidFill>
                          <a:effectLst/>
                          <a:latin typeface="Calibri"/>
                          <a:cs typeface="Calibri"/>
                        </a:rPr>
                        <a:t>2022</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extLst>
                  <a:ext uri="{0D108BD9-81ED-4DB2-BD59-A6C34878D82A}">
                    <a16:rowId xmlns:a16="http://schemas.microsoft.com/office/drawing/2014/main" val="10000"/>
                  </a:ext>
                </a:extLst>
              </a:tr>
              <a:tr h="306459">
                <a:tc>
                  <a:txBody>
                    <a:bodyPr/>
                    <a:lstStyle/>
                    <a:p>
                      <a:pPr marL="90488" indent="0" algn="l" fontAlgn="ctr"/>
                      <a:r>
                        <a:rPr lang="it-IT" sz="1200" b="0" i="0" u="none" strike="noStrike" dirty="0">
                          <a:effectLst/>
                          <a:latin typeface="+mn-lt"/>
                          <a:cs typeface="Calibri"/>
                        </a:rPr>
                        <a:t>Del tutto soddisfatto</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b"/>
                      <a:r>
                        <a:rPr lang="it-IT" sz="1400" b="0" i="0" u="none" strike="noStrike" dirty="0">
                          <a:solidFill>
                            <a:srgbClr val="000000"/>
                          </a:solidFill>
                          <a:effectLst/>
                          <a:latin typeface="Calibri"/>
                        </a:rPr>
                        <a:t>29</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b"/>
                      <a:r>
                        <a:rPr lang="it-IT" sz="1400" b="0" i="0" u="none" strike="noStrike" dirty="0">
                          <a:solidFill>
                            <a:srgbClr val="000000"/>
                          </a:solidFill>
                          <a:effectLst/>
                          <a:latin typeface="Calibri"/>
                        </a:rPr>
                        <a:t>24</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extLst>
                  <a:ext uri="{0D108BD9-81ED-4DB2-BD59-A6C34878D82A}">
                    <a16:rowId xmlns:a16="http://schemas.microsoft.com/office/drawing/2014/main" val="10001"/>
                  </a:ext>
                </a:extLst>
              </a:tr>
              <a:tr h="306459">
                <a:tc>
                  <a:txBody>
                    <a:bodyPr/>
                    <a:lstStyle/>
                    <a:p>
                      <a:pPr marL="90488" indent="0" algn="l" fontAlgn="ctr"/>
                      <a:r>
                        <a:rPr lang="it-IT" sz="1200" b="0" i="0" u="none" strike="noStrike" dirty="0">
                          <a:effectLst/>
                          <a:latin typeface="+mn-lt"/>
                          <a:cs typeface="Calibri"/>
                        </a:rPr>
                        <a:t>Soddisfatto</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b"/>
                      <a:r>
                        <a:rPr lang="is-IS" sz="1400" b="0" i="0" u="none" strike="noStrike" dirty="0">
                          <a:solidFill>
                            <a:srgbClr val="000000"/>
                          </a:solidFill>
                          <a:effectLst/>
                          <a:latin typeface="Calibri"/>
                        </a:rPr>
                        <a:t>55</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b"/>
                      <a:r>
                        <a:rPr lang="is-IS" sz="1400" b="0" i="0" u="none" strike="noStrike" dirty="0">
                          <a:solidFill>
                            <a:srgbClr val="000000"/>
                          </a:solidFill>
                          <a:effectLst/>
                          <a:latin typeface="Calibri"/>
                        </a:rPr>
                        <a:t>57</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extLst>
                  <a:ext uri="{0D108BD9-81ED-4DB2-BD59-A6C34878D82A}">
                    <a16:rowId xmlns:a16="http://schemas.microsoft.com/office/drawing/2014/main" val="10002"/>
                  </a:ext>
                </a:extLst>
              </a:tr>
              <a:tr h="306459">
                <a:tc>
                  <a:txBody>
                    <a:bodyPr/>
                    <a:lstStyle/>
                    <a:p>
                      <a:pPr marL="90488" marR="0" indent="0" algn="l" defTabSz="457200" rtl="0" eaLnBrk="1" fontAlgn="ctr" latinLnBrk="0" hangingPunct="1">
                        <a:lnSpc>
                          <a:spcPct val="100000"/>
                        </a:lnSpc>
                        <a:spcBef>
                          <a:spcPts val="0"/>
                        </a:spcBef>
                        <a:spcAft>
                          <a:spcPts val="0"/>
                        </a:spcAft>
                        <a:buClrTx/>
                        <a:buSzTx/>
                        <a:buFontTx/>
                        <a:buNone/>
                        <a:tabLst/>
                        <a:defRPr/>
                      </a:pPr>
                      <a:r>
                        <a:rPr lang="it-IT" sz="1400" b="1" i="0" u="none" strike="noStrike" dirty="0">
                          <a:solidFill>
                            <a:schemeClr val="bg1"/>
                          </a:solidFill>
                          <a:effectLst/>
                          <a:latin typeface="Calibri"/>
                          <a:cs typeface="Calibri"/>
                        </a:rPr>
                        <a:t>TOTALE </a:t>
                      </a:r>
                      <a:r>
                        <a:rPr lang="it-IT" sz="1400" b="1" i="0" u="none" strike="noStrike" kern="1200" dirty="0">
                          <a:solidFill>
                            <a:schemeClr val="bg1"/>
                          </a:solidFill>
                          <a:effectLst/>
                          <a:latin typeface="Calibri"/>
                          <a:ea typeface="+mn-ea"/>
                          <a:cs typeface="Calibri"/>
                        </a:rPr>
                        <a:t>SODDISFATTO</a:t>
                      </a:r>
                    </a:p>
                  </a:txBody>
                  <a:tcPr marL="12700" marR="12700" marT="12700" marB="0" anchor="ctr">
                    <a:lnL w="6350" cap="flat" cmpd="sng" algn="ctr">
                      <a:solidFill>
                        <a:srgbClr val="FFFFFF">
                          <a:lumMod val="65000"/>
                        </a:srgbClr>
                      </a:solidFill>
                      <a:prstDash val="solid"/>
                      <a:round/>
                      <a:headEnd type="none" w="med" len="med"/>
                      <a:tailEnd type="none" w="med" len="med"/>
                    </a:lnL>
                    <a:lnR w="6350" cap="flat" cmpd="sng" algn="ctr">
                      <a:solidFill>
                        <a:srgbClr val="FFFFFF">
                          <a:lumMod val="65000"/>
                        </a:srgbClr>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CA5817"/>
                    </a:solidFill>
                  </a:tcPr>
                </a:tc>
                <a:tc>
                  <a:txBody>
                    <a:bodyPr/>
                    <a:lstStyle/>
                    <a:p>
                      <a:pPr algn="ctr" fontAlgn="b"/>
                      <a:r>
                        <a:rPr lang="it-IT" sz="1400" b="1" i="0" u="none" strike="noStrike" dirty="0">
                          <a:solidFill>
                            <a:srgbClr val="FFFFFF"/>
                          </a:solidFill>
                          <a:effectLst/>
                          <a:latin typeface="Calibri"/>
                        </a:rPr>
                        <a:t>84</a:t>
                      </a:r>
                    </a:p>
                  </a:txBody>
                  <a:tcPr marL="12700" marR="12700" marT="12700" marB="0" anchor="ctr">
                    <a:lnL w="6350" cap="flat" cmpd="sng" algn="ctr">
                      <a:solidFill>
                        <a:srgbClr val="FFFFFF">
                          <a:lumMod val="65000"/>
                        </a:srgbClr>
                      </a:solidFill>
                      <a:prstDash val="solid"/>
                      <a:round/>
                      <a:headEnd type="none" w="med" len="med"/>
                      <a:tailEnd type="none" w="med" len="med"/>
                    </a:lnL>
                    <a:lnR w="6350" cap="flat" cmpd="sng" algn="ctr">
                      <a:solidFill>
                        <a:srgbClr val="FFFFFF">
                          <a:lumMod val="65000"/>
                        </a:srgbClr>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CA5817"/>
                    </a:solidFill>
                  </a:tcPr>
                </a:tc>
                <a:tc>
                  <a:txBody>
                    <a:bodyPr/>
                    <a:lstStyle/>
                    <a:p>
                      <a:pPr algn="ctr" fontAlgn="b"/>
                      <a:r>
                        <a:rPr lang="it-IT" sz="1400" b="1" i="0" u="none" strike="noStrike" dirty="0">
                          <a:solidFill>
                            <a:srgbClr val="FFFFFF"/>
                          </a:solidFill>
                          <a:effectLst/>
                          <a:latin typeface="Calibri"/>
                        </a:rPr>
                        <a:t>81</a:t>
                      </a:r>
                    </a:p>
                  </a:txBody>
                  <a:tcPr marL="12700" marR="12700" marT="12700" marB="0" anchor="ctr">
                    <a:lnL w="6350" cap="flat" cmpd="sng" algn="ctr">
                      <a:solidFill>
                        <a:srgbClr val="FFFFFF">
                          <a:lumMod val="65000"/>
                        </a:srgbClr>
                      </a:solidFill>
                      <a:prstDash val="solid"/>
                      <a:round/>
                      <a:headEnd type="none" w="med" len="med"/>
                      <a:tailEnd type="none" w="med" len="med"/>
                    </a:lnL>
                    <a:lnR w="12700" cap="flat" cmpd="sng" algn="ctr">
                      <a:solidFill>
                        <a:srgbClr val="FFFFFF">
                          <a:lumMod val="65000"/>
                        </a:srgbClr>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CA5817"/>
                    </a:solidFill>
                  </a:tcPr>
                </a:tc>
                <a:extLst>
                  <a:ext uri="{0D108BD9-81ED-4DB2-BD59-A6C34878D82A}">
                    <a16:rowId xmlns:a16="http://schemas.microsoft.com/office/drawing/2014/main" val="10003"/>
                  </a:ext>
                </a:extLst>
              </a:tr>
              <a:tr h="306459">
                <a:tc>
                  <a:txBody>
                    <a:bodyPr/>
                    <a:lstStyle/>
                    <a:p>
                      <a:pPr marL="90488" indent="0" algn="l" fontAlgn="ctr"/>
                      <a:r>
                        <a:rPr lang="it-IT" sz="1200" b="0" i="0" u="none" strike="noStrike" dirty="0">
                          <a:effectLst/>
                          <a:latin typeface="+mn-lt"/>
                          <a:cs typeface="Calibri"/>
                        </a:rPr>
                        <a:t>Insoddisfatto</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b"/>
                      <a:r>
                        <a:rPr lang="it-IT" sz="1400" b="0" i="0" u="none" strike="noStrike" dirty="0">
                          <a:solidFill>
                            <a:srgbClr val="000000"/>
                          </a:solidFill>
                          <a:effectLst/>
                          <a:latin typeface="Calibri"/>
                        </a:rPr>
                        <a:t>13</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b"/>
                      <a:r>
                        <a:rPr lang="it-IT" sz="1400" b="0" i="0" u="none" strike="noStrike" dirty="0">
                          <a:solidFill>
                            <a:srgbClr val="000000"/>
                          </a:solidFill>
                          <a:effectLst/>
                          <a:latin typeface="Calibri"/>
                        </a:rPr>
                        <a:t>16</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extLst>
                  <a:ext uri="{0D108BD9-81ED-4DB2-BD59-A6C34878D82A}">
                    <a16:rowId xmlns:a16="http://schemas.microsoft.com/office/drawing/2014/main" val="10004"/>
                  </a:ext>
                </a:extLst>
              </a:tr>
              <a:tr h="306459">
                <a:tc>
                  <a:txBody>
                    <a:bodyPr/>
                    <a:lstStyle/>
                    <a:p>
                      <a:pPr marL="90488" marR="0" indent="0" algn="l" defTabSz="457200" rtl="0" eaLnBrk="1" fontAlgn="ctr" latinLnBrk="0" hangingPunct="1">
                        <a:lnSpc>
                          <a:spcPct val="100000"/>
                        </a:lnSpc>
                        <a:spcBef>
                          <a:spcPts val="0"/>
                        </a:spcBef>
                        <a:spcAft>
                          <a:spcPts val="0"/>
                        </a:spcAft>
                        <a:buClrTx/>
                        <a:buSzTx/>
                        <a:buFontTx/>
                        <a:buNone/>
                        <a:tabLst/>
                        <a:defRPr/>
                      </a:pPr>
                      <a:r>
                        <a:rPr lang="it-IT" sz="1200" b="0" i="0" u="none" strike="noStrike" dirty="0">
                          <a:effectLst/>
                          <a:latin typeface="+mn-lt"/>
                          <a:cs typeface="Calibri"/>
                        </a:rPr>
                        <a:t>Del tutto insoddisfatto</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b"/>
                      <a:r>
                        <a:rPr lang="is-IS" sz="1400" b="0" i="0" u="none" strike="noStrike" dirty="0">
                          <a:solidFill>
                            <a:srgbClr val="000000"/>
                          </a:solidFill>
                          <a:effectLst/>
                          <a:latin typeface="Calibri"/>
                        </a:rPr>
                        <a:t>3</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b"/>
                      <a:r>
                        <a:rPr lang="is-IS" sz="1400" b="0" i="0" u="none" strike="noStrike" dirty="0">
                          <a:solidFill>
                            <a:srgbClr val="000000"/>
                          </a:solidFill>
                          <a:effectLst/>
                          <a:latin typeface="Calibri"/>
                        </a:rPr>
                        <a:t>3</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extLst>
                  <a:ext uri="{0D108BD9-81ED-4DB2-BD59-A6C34878D82A}">
                    <a16:rowId xmlns:a16="http://schemas.microsoft.com/office/drawing/2014/main" val="10005"/>
                  </a:ext>
                </a:extLst>
              </a:tr>
            </a:tbl>
          </a:graphicData>
        </a:graphic>
      </p:graphicFrame>
      <p:sp>
        <p:nvSpPr>
          <p:cNvPr id="16" name="Rettangolo arrotondato 15"/>
          <p:cNvSpPr/>
          <p:nvPr/>
        </p:nvSpPr>
        <p:spPr>
          <a:xfrm>
            <a:off x="5216525" y="3794294"/>
            <a:ext cx="974725" cy="1899504"/>
          </a:xfrm>
          <a:prstGeom prst="roundRect">
            <a:avLst/>
          </a:prstGeom>
          <a:noFill/>
          <a:ln>
            <a:solidFill>
              <a:srgbClr val="CA5817"/>
            </a:solidFill>
          </a:ln>
          <a:effectLst>
            <a:glow rad="63500">
              <a:srgbClr val="C2B8B1">
                <a:alpha val="40000"/>
              </a:srgb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3" name="Rettangolo 2">
            <a:extLst>
              <a:ext uri="{FF2B5EF4-FFF2-40B4-BE49-F238E27FC236}">
                <a16:creationId xmlns:a16="http://schemas.microsoft.com/office/drawing/2014/main" id="{A138662B-95E8-F8D9-C60C-B39E30A599CA}"/>
              </a:ext>
            </a:extLst>
          </p:cNvPr>
          <p:cNvSpPr/>
          <p:nvPr/>
        </p:nvSpPr>
        <p:spPr>
          <a:xfrm>
            <a:off x="1411026" y="1753474"/>
            <a:ext cx="3332104" cy="1938391"/>
          </a:xfrm>
          <a:prstGeom prst="rect">
            <a:avLst/>
          </a:prstGeom>
          <a:solidFill>
            <a:srgbClr val="CA5817">
              <a:alpha val="18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dirty="0"/>
          </a:p>
        </p:txBody>
      </p:sp>
      <p:sp>
        <p:nvSpPr>
          <p:cNvPr id="5" name="Ovale 4">
            <a:extLst>
              <a:ext uri="{FF2B5EF4-FFF2-40B4-BE49-F238E27FC236}">
                <a16:creationId xmlns:a16="http://schemas.microsoft.com/office/drawing/2014/main" id="{026BB7D0-2F0B-F1AC-B02B-3217AAC9DB6F}"/>
              </a:ext>
            </a:extLst>
          </p:cNvPr>
          <p:cNvSpPr>
            <a:spLocks noChangeAspect="1"/>
          </p:cNvSpPr>
          <p:nvPr/>
        </p:nvSpPr>
        <p:spPr>
          <a:xfrm>
            <a:off x="2718524" y="1456957"/>
            <a:ext cx="658983" cy="647999"/>
          </a:xfrm>
          <a:prstGeom prst="ellipse">
            <a:avLst/>
          </a:prstGeom>
          <a:gradFill flip="none" rotWithShape="1">
            <a:gsLst>
              <a:gs pos="0">
                <a:srgbClr val="CA5817"/>
              </a:gs>
              <a:gs pos="100000">
                <a:srgbClr val="FFFFFF"/>
              </a:gs>
              <a:gs pos="50000">
                <a:srgbClr val="F5910F"/>
              </a:gs>
            </a:gsLst>
            <a:lin ang="0" scaled="1"/>
            <a:tileRect/>
          </a:gra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7" name="Rettangolo 6">
            <a:extLst>
              <a:ext uri="{FF2B5EF4-FFF2-40B4-BE49-F238E27FC236}">
                <a16:creationId xmlns:a16="http://schemas.microsoft.com/office/drawing/2014/main" id="{3B4134BC-4525-E756-EC7F-758DF6A3BD58}"/>
              </a:ext>
            </a:extLst>
          </p:cNvPr>
          <p:cNvSpPr/>
          <p:nvPr/>
        </p:nvSpPr>
        <p:spPr>
          <a:xfrm>
            <a:off x="4768323" y="1733395"/>
            <a:ext cx="3587112" cy="1968655"/>
          </a:xfrm>
          <a:prstGeom prst="rect">
            <a:avLst/>
          </a:prstGeom>
          <a:solidFill>
            <a:srgbClr val="655B6F">
              <a:alpha val="18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8" name="Ovale 7">
            <a:extLst>
              <a:ext uri="{FF2B5EF4-FFF2-40B4-BE49-F238E27FC236}">
                <a16:creationId xmlns:a16="http://schemas.microsoft.com/office/drawing/2014/main" id="{3DE4DAA4-DB05-A431-3A8C-400B1A85725D}"/>
              </a:ext>
            </a:extLst>
          </p:cNvPr>
          <p:cNvSpPr>
            <a:spLocks noChangeAspect="1"/>
          </p:cNvSpPr>
          <p:nvPr/>
        </p:nvSpPr>
        <p:spPr>
          <a:xfrm>
            <a:off x="6365960" y="1466482"/>
            <a:ext cx="658983" cy="647999"/>
          </a:xfrm>
          <a:prstGeom prst="ellipse">
            <a:avLst/>
          </a:prstGeom>
          <a:gradFill flip="none" rotWithShape="1">
            <a:gsLst>
              <a:gs pos="0">
                <a:srgbClr val="655B6F"/>
              </a:gs>
              <a:gs pos="100000">
                <a:srgbClr val="FFFFFF"/>
              </a:gs>
              <a:gs pos="50000">
                <a:srgbClr val="54A8C9"/>
              </a:gs>
            </a:gsLst>
            <a:lin ang="0" scaled="1"/>
            <a:tileRect/>
          </a:gra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9" name="Rectangle 92">
            <a:extLst>
              <a:ext uri="{FF2B5EF4-FFF2-40B4-BE49-F238E27FC236}">
                <a16:creationId xmlns:a16="http://schemas.microsoft.com/office/drawing/2014/main" id="{D0CE4FF1-5C3B-E2DE-C7C3-8282DFDD2C23}"/>
              </a:ext>
            </a:extLst>
          </p:cNvPr>
          <p:cNvSpPr>
            <a:spLocks noChangeArrowheads="1"/>
          </p:cNvSpPr>
          <p:nvPr/>
        </p:nvSpPr>
        <p:spPr bwMode="auto">
          <a:xfrm>
            <a:off x="2683746" y="1550124"/>
            <a:ext cx="728530" cy="461665"/>
          </a:xfrm>
          <a:prstGeom prst="rect">
            <a:avLst/>
          </a:prstGeom>
          <a:noFill/>
          <a:ln w="9525">
            <a:noFill/>
            <a:miter lim="800000"/>
            <a:headEnd/>
            <a:tailEnd/>
          </a:ln>
        </p:spPr>
        <p:txBody>
          <a:bodyPr wrap="square">
            <a:prstTxWarp prst="textNoShape">
              <a:avLst/>
            </a:prstTxWarp>
            <a:spAutoFit/>
          </a:bodyPr>
          <a:lstStyle>
            <a:defPPr>
              <a:defRPr lang="it-IT"/>
            </a:defPPr>
            <a:lvl1pPr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1pPr>
            <a:lvl2pPr marL="4572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2pPr>
            <a:lvl3pPr marL="9144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3pPr>
            <a:lvl4pPr marL="13716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4pPr>
            <a:lvl5pPr marL="18288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5pPr>
            <a:lvl6pPr marL="22860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6pPr>
            <a:lvl7pPr marL="27432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7pPr>
            <a:lvl8pPr marL="32004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8pPr>
            <a:lvl9pPr marL="36576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9pPr>
          </a:lstStyle>
          <a:p>
            <a:pPr algn="ctr"/>
            <a:r>
              <a:rPr lang="it-IT" sz="2400" dirty="0">
                <a:solidFill>
                  <a:srgbClr val="000000"/>
                </a:solidFill>
                <a:latin typeface="+mn-lt"/>
                <a:ea typeface="Calibri"/>
                <a:cs typeface="Calibri"/>
              </a:rPr>
              <a:t>81</a:t>
            </a:r>
            <a:r>
              <a:rPr lang="it-IT" sz="1400" dirty="0">
                <a:solidFill>
                  <a:srgbClr val="000000"/>
                </a:solidFill>
                <a:latin typeface="+mn-lt"/>
                <a:ea typeface="Calibri"/>
                <a:cs typeface="Calibri"/>
              </a:rPr>
              <a:t>%</a:t>
            </a:r>
          </a:p>
        </p:txBody>
      </p:sp>
      <p:graphicFrame>
        <p:nvGraphicFramePr>
          <p:cNvPr id="12" name="Grafico 13">
            <a:extLst>
              <a:ext uri="{FF2B5EF4-FFF2-40B4-BE49-F238E27FC236}">
                <a16:creationId xmlns:a16="http://schemas.microsoft.com/office/drawing/2014/main" id="{50B8C551-52F2-2F22-E25F-3A951B45C3AE}"/>
              </a:ext>
            </a:extLst>
          </p:cNvPr>
          <p:cNvGraphicFramePr/>
          <p:nvPr/>
        </p:nvGraphicFramePr>
        <p:xfrm>
          <a:off x="1429502" y="1663605"/>
          <a:ext cx="6882200" cy="2424906"/>
        </p:xfrm>
        <a:graphic>
          <a:graphicData uri="http://schemas.openxmlformats.org/drawingml/2006/chart">
            <c:chart xmlns:c="http://schemas.openxmlformats.org/drawingml/2006/chart" xmlns:r="http://schemas.openxmlformats.org/officeDocument/2006/relationships" r:id="rId2"/>
          </a:graphicData>
        </a:graphic>
      </p:graphicFrame>
      <p:sp>
        <p:nvSpPr>
          <p:cNvPr id="10" name="Rectangle 92">
            <a:extLst>
              <a:ext uri="{FF2B5EF4-FFF2-40B4-BE49-F238E27FC236}">
                <a16:creationId xmlns:a16="http://schemas.microsoft.com/office/drawing/2014/main" id="{494D4E76-73F9-18D6-41F5-208D72CB832E}"/>
              </a:ext>
            </a:extLst>
          </p:cNvPr>
          <p:cNvSpPr>
            <a:spLocks noChangeArrowheads="1"/>
          </p:cNvSpPr>
          <p:nvPr/>
        </p:nvSpPr>
        <p:spPr bwMode="auto">
          <a:xfrm>
            <a:off x="6331181" y="1559649"/>
            <a:ext cx="728530" cy="461665"/>
          </a:xfrm>
          <a:prstGeom prst="rect">
            <a:avLst/>
          </a:prstGeom>
          <a:noFill/>
          <a:ln w="9525">
            <a:noFill/>
            <a:miter lim="800000"/>
            <a:headEnd/>
            <a:tailEnd/>
          </a:ln>
        </p:spPr>
        <p:txBody>
          <a:bodyPr wrap="square">
            <a:prstTxWarp prst="textNoShape">
              <a:avLst/>
            </a:prstTxWarp>
            <a:spAutoFit/>
          </a:bodyPr>
          <a:lstStyle>
            <a:defPPr>
              <a:defRPr lang="it-IT"/>
            </a:defPPr>
            <a:lvl1pPr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1pPr>
            <a:lvl2pPr marL="4572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2pPr>
            <a:lvl3pPr marL="9144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3pPr>
            <a:lvl4pPr marL="13716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4pPr>
            <a:lvl5pPr marL="18288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5pPr>
            <a:lvl6pPr marL="22860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6pPr>
            <a:lvl7pPr marL="27432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7pPr>
            <a:lvl8pPr marL="32004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8pPr>
            <a:lvl9pPr marL="36576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9pPr>
          </a:lstStyle>
          <a:p>
            <a:pPr algn="ctr"/>
            <a:r>
              <a:rPr lang="it-IT" sz="2400" dirty="0">
                <a:solidFill>
                  <a:srgbClr val="000000"/>
                </a:solidFill>
                <a:latin typeface="+mn-lt"/>
                <a:ea typeface="Calibri"/>
                <a:cs typeface="Calibri"/>
              </a:rPr>
              <a:t>19</a:t>
            </a:r>
            <a:r>
              <a:rPr lang="it-IT" sz="1400" dirty="0">
                <a:solidFill>
                  <a:srgbClr val="000000"/>
                </a:solidFill>
                <a:latin typeface="+mn-lt"/>
                <a:ea typeface="Calibri"/>
                <a:cs typeface="Calibri"/>
              </a:rPr>
              <a:t>%</a:t>
            </a:r>
          </a:p>
        </p:txBody>
      </p:sp>
    </p:spTree>
    <p:extLst>
      <p:ext uri="{BB962C8B-B14F-4D97-AF65-F5344CB8AC3E}">
        <p14:creationId xmlns:p14="http://schemas.microsoft.com/office/powerpoint/2010/main" val="369422194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magine 6"/>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flipH="1">
            <a:off x="3151296" y="0"/>
            <a:ext cx="6754745" cy="6858000"/>
          </a:xfrm>
          <a:prstGeom prst="rect">
            <a:avLst/>
          </a:prstGeom>
        </p:spPr>
      </p:pic>
      <p:sp>
        <p:nvSpPr>
          <p:cNvPr id="10" name="Ovale 9"/>
          <p:cNvSpPr/>
          <p:nvPr/>
        </p:nvSpPr>
        <p:spPr>
          <a:xfrm>
            <a:off x="-19131249" y="-2506424"/>
            <a:ext cx="28837680" cy="28837680"/>
          </a:xfrm>
          <a:prstGeom prst="ellipse">
            <a:avLst/>
          </a:prstGeom>
          <a:solidFill>
            <a:schemeClr val="accent3"/>
          </a:solidFill>
          <a:ln>
            <a:solidFill>
              <a:schemeClr val="accent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11" name="Ovale 10"/>
          <p:cNvSpPr/>
          <p:nvPr/>
        </p:nvSpPr>
        <p:spPr>
          <a:xfrm>
            <a:off x="-19639250" y="-2150372"/>
            <a:ext cx="28837680" cy="28837680"/>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3" name="Titolo 2"/>
          <p:cNvSpPr>
            <a:spLocks noGrp="1"/>
          </p:cNvSpPr>
          <p:nvPr>
            <p:ph type="ctrTitle" idx="4294967295"/>
          </p:nvPr>
        </p:nvSpPr>
        <p:spPr>
          <a:xfrm>
            <a:off x="698501" y="2633737"/>
            <a:ext cx="5247987" cy="1388287"/>
          </a:xfrm>
          <a:prstGeom prst="rect">
            <a:avLst/>
          </a:prstGeom>
        </p:spPr>
        <p:txBody>
          <a:bodyPr/>
          <a:lstStyle/>
          <a:p>
            <a:pPr algn="l"/>
            <a:r>
              <a:rPr lang="it-IT" b="1" dirty="0">
                <a:solidFill>
                  <a:srgbClr val="CA5817"/>
                </a:solidFill>
              </a:rPr>
              <a:t>10. FAMIGLIA</a:t>
            </a:r>
            <a:endParaRPr lang="it-IT" dirty="0">
              <a:solidFill>
                <a:srgbClr val="CA5817"/>
              </a:solidFill>
            </a:endParaRPr>
          </a:p>
        </p:txBody>
      </p:sp>
      <p:sp>
        <p:nvSpPr>
          <p:cNvPr id="8" name="Titolo 1"/>
          <p:cNvSpPr txBox="1">
            <a:spLocks/>
          </p:cNvSpPr>
          <p:nvPr/>
        </p:nvSpPr>
        <p:spPr>
          <a:xfrm>
            <a:off x="-7637382" y="1229667"/>
            <a:ext cx="5347313" cy="1507258"/>
          </a:xfrm>
          <a:prstGeom prst="rect">
            <a:avLst/>
          </a:prstGeom>
        </p:spPr>
        <p:txBody>
          <a:bodyPr vert="horz" lIns="91440" tIns="45720" rIns="91440" bIns="45720" numCol="1" spcCol="36000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marL="285750" indent="-285750" algn="l">
              <a:lnSpc>
                <a:spcPct val="130000"/>
              </a:lnSpc>
              <a:buFont typeface="Wingdings" charset="2"/>
              <a:buChar char="ü"/>
            </a:pPr>
            <a:r>
              <a:rPr lang="it-IT" sz="2000" b="1" dirty="0">
                <a:solidFill>
                  <a:schemeClr val="bg1"/>
                </a:solidFill>
                <a:cs typeface="Calibri"/>
              </a:rPr>
              <a:t>Nostalgia e futuro smarrito</a:t>
            </a:r>
          </a:p>
          <a:p>
            <a:pPr marL="285750" indent="-285750" algn="l">
              <a:lnSpc>
                <a:spcPct val="130000"/>
              </a:lnSpc>
              <a:buFont typeface="Wingdings" charset="2"/>
              <a:buChar char="ü"/>
            </a:pPr>
            <a:r>
              <a:rPr lang="it-IT" sz="2000" b="1" dirty="0">
                <a:solidFill>
                  <a:schemeClr val="bg1"/>
                </a:solidFill>
                <a:cs typeface="Calibri"/>
              </a:rPr>
              <a:t>Futuro</a:t>
            </a:r>
          </a:p>
          <a:p>
            <a:pPr marL="285750" indent="-285750" algn="l">
              <a:lnSpc>
                <a:spcPct val="130000"/>
              </a:lnSpc>
              <a:buFont typeface="Wingdings" charset="2"/>
              <a:buChar char="ü"/>
            </a:pPr>
            <a:r>
              <a:rPr lang="it-IT" sz="2000" b="1" dirty="0">
                <a:solidFill>
                  <a:schemeClr val="bg1"/>
                </a:solidFill>
                <a:cs typeface="Calibri"/>
              </a:rPr>
              <a:t>L’umore degli italiani</a:t>
            </a:r>
          </a:p>
        </p:txBody>
      </p:sp>
      <p:sp>
        <p:nvSpPr>
          <p:cNvPr id="6" name="Titolo 2"/>
          <p:cNvSpPr txBox="1">
            <a:spLocks/>
          </p:cNvSpPr>
          <p:nvPr/>
        </p:nvSpPr>
        <p:spPr>
          <a:xfrm>
            <a:off x="698508" y="4317047"/>
            <a:ext cx="6210300" cy="1772654"/>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marL="285750" indent="-285750" algn="l">
              <a:buSzPct val="120000"/>
              <a:buFont typeface="Wingdings" charset="2"/>
              <a:buChar char="ü"/>
              <a:defRPr/>
            </a:pPr>
            <a:r>
              <a:rPr lang="it-IT" sz="2000" dirty="0">
                <a:solidFill>
                  <a:srgbClr val="CA5817"/>
                </a:solidFill>
                <a:cs typeface="Calibri"/>
              </a:rPr>
              <a:t>Preoccupazione e ansie figli</a:t>
            </a:r>
          </a:p>
          <a:p>
            <a:pPr marL="285750" indent="-285750" algn="l">
              <a:buSzPct val="120000"/>
              <a:buFont typeface="Wingdings" charset="2"/>
              <a:buChar char="ü"/>
              <a:defRPr/>
            </a:pPr>
            <a:r>
              <a:rPr lang="it-IT" sz="2000" dirty="0">
                <a:solidFill>
                  <a:srgbClr val="CA5817"/>
                </a:solidFill>
                <a:cs typeface="Calibri"/>
              </a:rPr>
              <a:t>Paura di fare figli</a:t>
            </a:r>
          </a:p>
        </p:txBody>
      </p:sp>
    </p:spTree>
    <p:extLst>
      <p:ext uri="{BB962C8B-B14F-4D97-AF65-F5344CB8AC3E}">
        <p14:creationId xmlns:p14="http://schemas.microsoft.com/office/powerpoint/2010/main" val="398757249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a:xfrm>
            <a:off x="578154" y="274347"/>
            <a:ext cx="8420100" cy="626535"/>
          </a:xfrm>
        </p:spPr>
        <p:txBody>
          <a:bodyPr>
            <a:normAutofit fontScale="90000"/>
          </a:bodyPr>
          <a:lstStyle/>
          <a:p>
            <a:r>
              <a:rPr lang="it-IT" dirty="0">
                <a:solidFill>
                  <a:srgbClr val="CA5817"/>
                </a:solidFill>
                <a:ea typeface="ヒラギノ角ゴ Pro W3" charset="-128"/>
                <a:cs typeface="Calibri"/>
              </a:rPr>
              <a:t>Famiglia: preoccupazioni e ansie figli</a:t>
            </a:r>
            <a:br>
              <a:rPr lang="it-IT" dirty="0">
                <a:solidFill>
                  <a:srgbClr val="CA5817"/>
                </a:solidFill>
                <a:ea typeface="ヒラギノ角ゴ Pro W3" charset="-128"/>
                <a:cs typeface="Calibri"/>
              </a:rPr>
            </a:br>
            <a:endParaRPr lang="it-IT" sz="2800" dirty="0">
              <a:solidFill>
                <a:srgbClr val="CA5817"/>
              </a:solidFill>
              <a:latin typeface="Calibri"/>
              <a:cs typeface="Calibri"/>
            </a:endParaRPr>
          </a:p>
        </p:txBody>
      </p:sp>
      <p:sp>
        <p:nvSpPr>
          <p:cNvPr id="4" name="Rectangle 92"/>
          <p:cNvSpPr>
            <a:spLocks noChangeArrowheads="1"/>
          </p:cNvSpPr>
          <p:nvPr/>
        </p:nvSpPr>
        <p:spPr bwMode="auto">
          <a:xfrm>
            <a:off x="578155" y="758167"/>
            <a:ext cx="8896046" cy="523220"/>
          </a:xfrm>
          <a:prstGeom prst="rect">
            <a:avLst/>
          </a:prstGeom>
          <a:noFill/>
          <a:ln w="9525">
            <a:noFill/>
            <a:miter lim="800000"/>
            <a:headEnd/>
            <a:tailEnd/>
          </a:ln>
        </p:spPr>
        <p:txBody>
          <a:bodyPr wrap="square">
            <a:prstTxWarp prst="textNoShape">
              <a:avLst/>
            </a:prstTxWarp>
            <a:spAutoFit/>
          </a:bodyPr>
          <a:lstStyle/>
          <a:p>
            <a:r>
              <a:rPr lang="it-IT" sz="1400" b="1" dirty="0">
                <a:solidFill>
                  <a:srgbClr val="CA5817"/>
                </a:solidFill>
                <a:ea typeface="Calibri"/>
                <a:cs typeface="Calibri"/>
              </a:rPr>
              <a:t>Quali sono, secondo lei, i pericoli o i disagi a cui possono andare incontro i figli che spaventano maggiormente i genitori:</a:t>
            </a:r>
          </a:p>
        </p:txBody>
      </p:sp>
      <p:sp>
        <p:nvSpPr>
          <p:cNvPr id="15" name="CasellaDiTesto 14"/>
          <p:cNvSpPr txBox="1"/>
          <p:nvPr/>
        </p:nvSpPr>
        <p:spPr>
          <a:xfrm>
            <a:off x="4028783" y="6365435"/>
            <a:ext cx="646030" cy="246221"/>
          </a:xfrm>
          <a:prstGeom prst="rect">
            <a:avLst/>
          </a:prstGeom>
          <a:noFill/>
        </p:spPr>
        <p:txBody>
          <a:bodyPr wrap="none" rtlCol="0">
            <a:spAutoFit/>
          </a:bodyPr>
          <a:lstStyle/>
          <a:p>
            <a:r>
              <a:rPr lang="it-IT" sz="1000" i="1" dirty="0">
                <a:latin typeface="Calibri"/>
                <a:cs typeface="Calibri"/>
              </a:rPr>
              <a:t>Valori %</a:t>
            </a:r>
          </a:p>
        </p:txBody>
      </p:sp>
      <p:sp>
        <p:nvSpPr>
          <p:cNvPr id="6" name="Segnaposto numero diapositiva 5"/>
          <p:cNvSpPr>
            <a:spLocks noGrp="1"/>
          </p:cNvSpPr>
          <p:nvPr>
            <p:ph type="sldNum" sz="quarter" idx="12"/>
          </p:nvPr>
        </p:nvSpPr>
        <p:spPr/>
        <p:txBody>
          <a:bodyPr/>
          <a:lstStyle/>
          <a:p>
            <a:fld id="{CEC07F19-866A-D549-94C6-C4D9AC2AB9CF}" type="slidenum">
              <a:rPr lang="it-IT" smtClean="0"/>
              <a:pPr/>
              <a:t>113</a:t>
            </a:fld>
            <a:endParaRPr lang="it-IT" dirty="0"/>
          </a:p>
        </p:txBody>
      </p:sp>
      <p:graphicFrame>
        <p:nvGraphicFramePr>
          <p:cNvPr id="9" name="Grafico 8"/>
          <p:cNvGraphicFramePr>
            <a:graphicFrameLocks/>
          </p:cNvGraphicFramePr>
          <p:nvPr>
            <p:extLst>
              <p:ext uri="{D42A27DB-BD31-4B8C-83A1-F6EECF244321}">
                <p14:modId xmlns:p14="http://schemas.microsoft.com/office/powerpoint/2010/main" val="2464302652"/>
              </p:ext>
            </p:extLst>
          </p:nvPr>
        </p:nvGraphicFramePr>
        <p:xfrm>
          <a:off x="-12240" y="1319934"/>
          <a:ext cx="6409944" cy="4982521"/>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0" name="Tabella 9"/>
          <p:cNvGraphicFramePr>
            <a:graphicFrameLocks noGrp="1"/>
          </p:cNvGraphicFramePr>
          <p:nvPr>
            <p:extLst>
              <p:ext uri="{D42A27DB-BD31-4B8C-83A1-F6EECF244321}">
                <p14:modId xmlns:p14="http://schemas.microsoft.com/office/powerpoint/2010/main" val="1370785290"/>
              </p:ext>
            </p:extLst>
          </p:nvPr>
        </p:nvGraphicFramePr>
        <p:xfrm>
          <a:off x="4541463" y="1198064"/>
          <a:ext cx="5097834" cy="5009540"/>
        </p:xfrm>
        <a:graphic>
          <a:graphicData uri="http://schemas.openxmlformats.org/drawingml/2006/table">
            <a:tbl>
              <a:tblPr>
                <a:tableStyleId>{073A0DAA-6AF3-43AB-8588-CEC1D06C72B9}</a:tableStyleId>
              </a:tblPr>
              <a:tblGrid>
                <a:gridCol w="1809770">
                  <a:extLst>
                    <a:ext uri="{9D8B030D-6E8A-4147-A177-3AD203B41FA5}">
                      <a16:colId xmlns:a16="http://schemas.microsoft.com/office/drawing/2014/main" val="20000"/>
                    </a:ext>
                  </a:extLst>
                </a:gridCol>
                <a:gridCol w="411008">
                  <a:extLst>
                    <a:ext uri="{9D8B030D-6E8A-4147-A177-3AD203B41FA5}">
                      <a16:colId xmlns:a16="http://schemas.microsoft.com/office/drawing/2014/main" val="20001"/>
                    </a:ext>
                  </a:extLst>
                </a:gridCol>
                <a:gridCol w="411008">
                  <a:extLst>
                    <a:ext uri="{9D8B030D-6E8A-4147-A177-3AD203B41FA5}">
                      <a16:colId xmlns:a16="http://schemas.microsoft.com/office/drawing/2014/main" val="20002"/>
                    </a:ext>
                  </a:extLst>
                </a:gridCol>
                <a:gridCol w="411008">
                  <a:extLst>
                    <a:ext uri="{9D8B030D-6E8A-4147-A177-3AD203B41FA5}">
                      <a16:colId xmlns:a16="http://schemas.microsoft.com/office/drawing/2014/main" val="20003"/>
                    </a:ext>
                  </a:extLst>
                </a:gridCol>
                <a:gridCol w="411008">
                  <a:extLst>
                    <a:ext uri="{9D8B030D-6E8A-4147-A177-3AD203B41FA5}">
                      <a16:colId xmlns:a16="http://schemas.microsoft.com/office/drawing/2014/main" val="20004"/>
                    </a:ext>
                  </a:extLst>
                </a:gridCol>
                <a:gridCol w="411008">
                  <a:extLst>
                    <a:ext uri="{9D8B030D-6E8A-4147-A177-3AD203B41FA5}">
                      <a16:colId xmlns:a16="http://schemas.microsoft.com/office/drawing/2014/main" val="20005"/>
                    </a:ext>
                  </a:extLst>
                </a:gridCol>
                <a:gridCol w="411008">
                  <a:extLst>
                    <a:ext uri="{9D8B030D-6E8A-4147-A177-3AD203B41FA5}">
                      <a16:colId xmlns:a16="http://schemas.microsoft.com/office/drawing/2014/main" val="1661640337"/>
                    </a:ext>
                  </a:extLst>
                </a:gridCol>
                <a:gridCol w="411008">
                  <a:extLst>
                    <a:ext uri="{9D8B030D-6E8A-4147-A177-3AD203B41FA5}">
                      <a16:colId xmlns:a16="http://schemas.microsoft.com/office/drawing/2014/main" val="342768029"/>
                    </a:ext>
                  </a:extLst>
                </a:gridCol>
                <a:gridCol w="411008">
                  <a:extLst>
                    <a:ext uri="{9D8B030D-6E8A-4147-A177-3AD203B41FA5}">
                      <a16:colId xmlns:a16="http://schemas.microsoft.com/office/drawing/2014/main" val="1916644170"/>
                    </a:ext>
                  </a:extLst>
                </a:gridCol>
              </a:tblGrid>
              <a:tr h="199887">
                <a:tc>
                  <a:txBody>
                    <a:bodyPr/>
                    <a:lstStyle/>
                    <a:p>
                      <a:pPr marL="87313" indent="0" algn="l" fontAlgn="ctr">
                        <a:lnSpc>
                          <a:spcPct val="90000"/>
                        </a:lnSpc>
                      </a:pPr>
                      <a:endParaRPr kumimoji="1" lang="it-IT" sz="1200" b="0" i="0" u="none" strike="noStrike" kern="1200" cap="none" normalizeH="0" baseline="0" dirty="0">
                        <a:ln>
                          <a:noFill/>
                        </a:ln>
                        <a:solidFill>
                          <a:srgbClr val="000000"/>
                        </a:solidFill>
                        <a:effectLst/>
                        <a:latin typeface="Calibri"/>
                        <a:ea typeface="+mn-ea"/>
                        <a:cs typeface="Calibri"/>
                      </a:endParaRPr>
                    </a:p>
                  </a:txBody>
                  <a:tcPr marL="12700" marR="12700" marT="12700" marB="0" anchor="ctr">
                    <a:lnL w="12700" cap="flat" cmpd="sng" algn="ctr">
                      <a:solidFill>
                        <a:prstClr val="white"/>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lnSpc>
                          <a:spcPct val="90000"/>
                        </a:lnSpc>
                      </a:pPr>
                      <a:r>
                        <a:rPr lang="it-IT" sz="1400" b="1" i="0" u="none" strike="noStrike" dirty="0">
                          <a:solidFill>
                            <a:schemeClr val="tx1"/>
                          </a:solidFill>
                          <a:effectLst/>
                          <a:latin typeface="Calibri"/>
                          <a:cs typeface="Calibri"/>
                        </a:rPr>
                        <a:t>2015</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lnSpc>
                          <a:spcPct val="90000"/>
                        </a:lnSpc>
                      </a:pPr>
                      <a:r>
                        <a:rPr lang="it-IT" sz="1400" b="1" i="0" u="none" strike="noStrike" dirty="0">
                          <a:solidFill>
                            <a:schemeClr val="tx1"/>
                          </a:solidFill>
                          <a:effectLst/>
                          <a:latin typeface="Calibri"/>
                          <a:cs typeface="Calibri"/>
                        </a:rPr>
                        <a:t>2016</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lnSpc>
                          <a:spcPct val="90000"/>
                        </a:lnSpc>
                      </a:pPr>
                      <a:r>
                        <a:rPr lang="it-IT" sz="1400" b="1" i="0" u="none" strike="noStrike" dirty="0">
                          <a:solidFill>
                            <a:schemeClr val="tx1"/>
                          </a:solidFill>
                          <a:effectLst/>
                          <a:latin typeface="Calibri"/>
                          <a:cs typeface="Calibri"/>
                        </a:rPr>
                        <a:t>2017</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lnSpc>
                          <a:spcPct val="90000"/>
                        </a:lnSpc>
                      </a:pPr>
                      <a:r>
                        <a:rPr lang="it-IT" sz="1400" b="1" i="0" u="none" strike="noStrike" dirty="0">
                          <a:solidFill>
                            <a:schemeClr val="tx1"/>
                          </a:solidFill>
                          <a:effectLst/>
                          <a:latin typeface="Calibri"/>
                          <a:cs typeface="Calibri"/>
                        </a:rPr>
                        <a:t>2018</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lnSpc>
                          <a:spcPct val="90000"/>
                        </a:lnSpc>
                      </a:pPr>
                      <a:r>
                        <a:rPr lang="it-IT" sz="1400" b="1" i="0" u="none" strike="noStrike" dirty="0">
                          <a:solidFill>
                            <a:schemeClr val="tx1"/>
                          </a:solidFill>
                          <a:effectLst/>
                          <a:latin typeface="Calibri"/>
                          <a:cs typeface="Calibri"/>
                        </a:rPr>
                        <a:t>2019</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lnSpc>
                          <a:spcPct val="90000"/>
                        </a:lnSpc>
                      </a:pPr>
                      <a:r>
                        <a:rPr lang="it-IT" sz="1400" b="1" i="0" u="none" strike="noStrike" dirty="0">
                          <a:solidFill>
                            <a:schemeClr val="tx1"/>
                          </a:solidFill>
                          <a:effectLst/>
                          <a:latin typeface="Calibri"/>
                          <a:cs typeface="Calibri"/>
                        </a:rPr>
                        <a:t>2020</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lnSpc>
                          <a:spcPct val="90000"/>
                        </a:lnSpc>
                      </a:pPr>
                      <a:r>
                        <a:rPr lang="it-IT" sz="1400" b="1" i="0" u="none" strike="noStrike" dirty="0">
                          <a:solidFill>
                            <a:schemeClr val="tx1"/>
                          </a:solidFill>
                          <a:effectLst/>
                          <a:latin typeface="Calibri"/>
                          <a:cs typeface="Calibri"/>
                        </a:rPr>
                        <a:t>2021</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lnSpc>
                          <a:spcPct val="90000"/>
                        </a:lnSpc>
                      </a:pPr>
                      <a:r>
                        <a:rPr lang="it-IT" sz="1400" b="1" i="0" u="none" strike="noStrike" dirty="0">
                          <a:solidFill>
                            <a:schemeClr val="tx1"/>
                          </a:solidFill>
                          <a:effectLst/>
                          <a:latin typeface="Calibri"/>
                          <a:cs typeface="Calibri"/>
                        </a:rPr>
                        <a:t>2022</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extLst>
                  <a:ext uri="{0D108BD9-81ED-4DB2-BD59-A6C34878D82A}">
                    <a16:rowId xmlns:a16="http://schemas.microsoft.com/office/drawing/2014/main" val="10000"/>
                  </a:ext>
                </a:extLst>
              </a:tr>
              <a:tr h="218096">
                <a:tc>
                  <a:txBody>
                    <a:bodyPr/>
                    <a:lstStyle/>
                    <a:p>
                      <a:pPr algn="l" rtl="0" fontAlgn="ctr"/>
                      <a:r>
                        <a:rPr lang="it-IT" sz="1100" b="0" i="0" u="none" strike="noStrike" dirty="0">
                          <a:solidFill>
                            <a:srgbClr val="000000"/>
                          </a:solidFill>
                          <a:effectLst/>
                          <a:latin typeface="Calibri" panose="020F0502020204030204" pitchFamily="34" charset="0"/>
                        </a:rPr>
                        <a:t>Droga</a:t>
                      </a:r>
                    </a:p>
                  </a:txBody>
                  <a:tcPr marL="476250" marR="6350" marT="635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rtl="0" fontAlgn="ctr"/>
                      <a:r>
                        <a:rPr lang="it-IT" sz="1100" b="0" i="0" u="none" strike="noStrike">
                          <a:solidFill>
                            <a:srgbClr val="000000"/>
                          </a:solidFill>
                          <a:effectLst/>
                          <a:latin typeface="Calibri" panose="020F0502020204030204" pitchFamily="34" charset="0"/>
                        </a:rPr>
                        <a:t>72</a:t>
                      </a:r>
                    </a:p>
                  </a:txBody>
                  <a:tcPr marL="6350" marR="6350" marT="635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rtl="0" fontAlgn="ctr"/>
                      <a:r>
                        <a:rPr lang="it-IT" sz="1100" b="0" i="0" u="none" strike="noStrike">
                          <a:solidFill>
                            <a:srgbClr val="000000"/>
                          </a:solidFill>
                          <a:effectLst/>
                          <a:latin typeface="Calibri" panose="020F0502020204030204" pitchFamily="34" charset="0"/>
                        </a:rPr>
                        <a:t>71</a:t>
                      </a:r>
                    </a:p>
                  </a:txBody>
                  <a:tcPr marL="6350" marR="6350" marT="635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rtl="0" fontAlgn="ctr"/>
                      <a:r>
                        <a:rPr lang="it-IT" sz="1100" b="0" i="0" u="none" strike="noStrike">
                          <a:solidFill>
                            <a:srgbClr val="000000"/>
                          </a:solidFill>
                          <a:effectLst/>
                          <a:latin typeface="Calibri" panose="020F0502020204030204" pitchFamily="34" charset="0"/>
                        </a:rPr>
                        <a:t>68</a:t>
                      </a:r>
                    </a:p>
                  </a:txBody>
                  <a:tcPr marL="6350" marR="6350" marT="635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rtl="0" fontAlgn="ctr"/>
                      <a:r>
                        <a:rPr lang="it-IT" sz="1100" b="0" i="0" u="none" strike="noStrike">
                          <a:solidFill>
                            <a:srgbClr val="000000"/>
                          </a:solidFill>
                          <a:effectLst/>
                          <a:latin typeface="Calibri" panose="020F0502020204030204" pitchFamily="34" charset="0"/>
                        </a:rPr>
                        <a:t>75</a:t>
                      </a:r>
                    </a:p>
                  </a:txBody>
                  <a:tcPr marL="6350" marR="6350" marT="635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rtl="0" fontAlgn="ctr"/>
                      <a:r>
                        <a:rPr lang="it-IT" sz="1100" b="0" i="0" u="none" strike="noStrike">
                          <a:solidFill>
                            <a:srgbClr val="000000"/>
                          </a:solidFill>
                          <a:effectLst/>
                          <a:latin typeface="Calibri" panose="020F0502020204030204" pitchFamily="34" charset="0"/>
                        </a:rPr>
                        <a:t>69</a:t>
                      </a:r>
                    </a:p>
                  </a:txBody>
                  <a:tcPr marL="6350" marR="6350" marT="635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rtl="0" fontAlgn="ctr"/>
                      <a:r>
                        <a:rPr lang="it-IT" sz="1100" b="0" i="0" u="none" strike="noStrike">
                          <a:solidFill>
                            <a:srgbClr val="000000"/>
                          </a:solidFill>
                          <a:effectLst/>
                          <a:latin typeface="Calibri" panose="020F0502020204030204" pitchFamily="34" charset="0"/>
                        </a:rPr>
                        <a:t>69</a:t>
                      </a:r>
                    </a:p>
                  </a:txBody>
                  <a:tcPr marL="6350" marR="6350" marT="635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rtl="0" fontAlgn="ctr"/>
                      <a:r>
                        <a:rPr lang="it-IT" sz="1100" b="1" i="0" u="none" strike="noStrike">
                          <a:solidFill>
                            <a:srgbClr val="000000"/>
                          </a:solidFill>
                          <a:effectLst/>
                          <a:latin typeface="Calibri" panose="020F0502020204030204" pitchFamily="34" charset="0"/>
                        </a:rPr>
                        <a:t>66</a:t>
                      </a:r>
                    </a:p>
                  </a:txBody>
                  <a:tcPr marL="6350" marR="6350" marT="635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rtl="0" fontAlgn="ctr"/>
                      <a:r>
                        <a:rPr lang="it-IT" sz="1100" b="1" i="0" u="none" strike="noStrike">
                          <a:solidFill>
                            <a:srgbClr val="000000"/>
                          </a:solidFill>
                          <a:effectLst/>
                          <a:latin typeface="Calibri" panose="020F0502020204030204" pitchFamily="34" charset="0"/>
                        </a:rPr>
                        <a:t>67</a:t>
                      </a:r>
                    </a:p>
                  </a:txBody>
                  <a:tcPr marL="6350" marR="6350" marT="635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extLst>
                  <a:ext uri="{0D108BD9-81ED-4DB2-BD59-A6C34878D82A}">
                    <a16:rowId xmlns:a16="http://schemas.microsoft.com/office/drawing/2014/main" val="10001"/>
                  </a:ext>
                </a:extLst>
              </a:tr>
              <a:tr h="218096">
                <a:tc>
                  <a:txBody>
                    <a:bodyPr/>
                    <a:lstStyle/>
                    <a:p>
                      <a:pPr marL="36000" algn="l" rtl="0" fontAlgn="ctr"/>
                      <a:r>
                        <a:rPr lang="it-IT" sz="1100" b="0" i="0" u="none" strike="noStrike" dirty="0">
                          <a:solidFill>
                            <a:srgbClr val="000000"/>
                          </a:solidFill>
                          <a:effectLst/>
                          <a:latin typeface="Calibri" panose="020F0502020204030204" pitchFamily="34" charset="0"/>
                        </a:rPr>
                        <a:t>Bullismo</a:t>
                      </a:r>
                    </a:p>
                  </a:txBody>
                  <a:tcPr marL="6350" marR="6350" marT="635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rtl="0" fontAlgn="ctr"/>
                      <a:r>
                        <a:rPr lang="it-IT" sz="1100" b="0" i="0" u="none" strike="noStrike">
                          <a:solidFill>
                            <a:srgbClr val="000000"/>
                          </a:solidFill>
                          <a:effectLst/>
                          <a:latin typeface="Calibri" panose="020F0502020204030204" pitchFamily="34" charset="0"/>
                        </a:rPr>
                        <a:t>33</a:t>
                      </a:r>
                    </a:p>
                  </a:txBody>
                  <a:tcPr marL="6350" marR="6350" marT="635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rtl="0" fontAlgn="ctr"/>
                      <a:r>
                        <a:rPr lang="it-IT" sz="1100" b="0" i="0" u="none" strike="noStrike">
                          <a:solidFill>
                            <a:srgbClr val="000000"/>
                          </a:solidFill>
                          <a:effectLst/>
                          <a:latin typeface="Calibri" panose="020F0502020204030204" pitchFamily="34" charset="0"/>
                        </a:rPr>
                        <a:t>31</a:t>
                      </a:r>
                    </a:p>
                  </a:txBody>
                  <a:tcPr marL="6350" marR="6350" marT="635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rtl="0" fontAlgn="ctr"/>
                      <a:r>
                        <a:rPr lang="it-IT" sz="1100" b="0" i="0" u="none" strike="noStrike">
                          <a:solidFill>
                            <a:srgbClr val="000000"/>
                          </a:solidFill>
                          <a:effectLst/>
                          <a:latin typeface="Calibri" panose="020F0502020204030204" pitchFamily="34" charset="0"/>
                        </a:rPr>
                        <a:t>34</a:t>
                      </a:r>
                    </a:p>
                  </a:txBody>
                  <a:tcPr marL="6350" marR="6350" marT="635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rtl="0" fontAlgn="ctr"/>
                      <a:r>
                        <a:rPr lang="it-IT" sz="1100" b="0" i="0" u="none" strike="noStrike">
                          <a:solidFill>
                            <a:srgbClr val="000000"/>
                          </a:solidFill>
                          <a:effectLst/>
                          <a:latin typeface="Calibri" panose="020F0502020204030204" pitchFamily="34" charset="0"/>
                        </a:rPr>
                        <a:t>42</a:t>
                      </a:r>
                    </a:p>
                  </a:txBody>
                  <a:tcPr marL="6350" marR="6350" marT="635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rtl="0" fontAlgn="ctr"/>
                      <a:r>
                        <a:rPr lang="it-IT" sz="1100" b="0" i="0" u="none" strike="noStrike">
                          <a:solidFill>
                            <a:srgbClr val="000000"/>
                          </a:solidFill>
                          <a:effectLst/>
                          <a:latin typeface="Calibri" panose="020F0502020204030204" pitchFamily="34" charset="0"/>
                        </a:rPr>
                        <a:t>36</a:t>
                      </a:r>
                    </a:p>
                  </a:txBody>
                  <a:tcPr marL="6350" marR="6350" marT="635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rtl="0" fontAlgn="ctr"/>
                      <a:r>
                        <a:rPr lang="it-IT" sz="1100" b="0" i="0" u="none" strike="noStrike">
                          <a:solidFill>
                            <a:srgbClr val="000000"/>
                          </a:solidFill>
                          <a:effectLst/>
                          <a:latin typeface="Calibri" panose="020F0502020204030204" pitchFamily="34" charset="0"/>
                        </a:rPr>
                        <a:t>43</a:t>
                      </a:r>
                    </a:p>
                  </a:txBody>
                  <a:tcPr marL="6350" marR="6350" marT="635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rtl="0" fontAlgn="ctr"/>
                      <a:r>
                        <a:rPr lang="it-IT" sz="1100" b="1" i="0" u="none" strike="noStrike">
                          <a:solidFill>
                            <a:srgbClr val="000000"/>
                          </a:solidFill>
                          <a:effectLst/>
                          <a:latin typeface="Calibri" panose="020F0502020204030204" pitchFamily="34" charset="0"/>
                        </a:rPr>
                        <a:t>35</a:t>
                      </a:r>
                    </a:p>
                  </a:txBody>
                  <a:tcPr marL="6350" marR="6350" marT="635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rtl="0" fontAlgn="ctr"/>
                      <a:r>
                        <a:rPr lang="it-IT" sz="1100" b="1" i="0" u="none" strike="noStrike">
                          <a:solidFill>
                            <a:srgbClr val="000000"/>
                          </a:solidFill>
                          <a:effectLst/>
                          <a:latin typeface="Calibri" panose="020F0502020204030204" pitchFamily="34" charset="0"/>
                        </a:rPr>
                        <a:t>41</a:t>
                      </a:r>
                    </a:p>
                  </a:txBody>
                  <a:tcPr marL="6350" marR="6350" marT="635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extLst>
                  <a:ext uri="{0D108BD9-81ED-4DB2-BD59-A6C34878D82A}">
                    <a16:rowId xmlns:a16="http://schemas.microsoft.com/office/drawing/2014/main" val="10002"/>
                  </a:ext>
                </a:extLst>
              </a:tr>
              <a:tr h="218096">
                <a:tc>
                  <a:txBody>
                    <a:bodyPr/>
                    <a:lstStyle/>
                    <a:p>
                      <a:pPr marL="36000" algn="l" rtl="0" fontAlgn="ctr"/>
                      <a:r>
                        <a:rPr lang="it-IT" sz="1100" b="0" i="0" u="none" strike="noStrike">
                          <a:solidFill>
                            <a:srgbClr val="000000"/>
                          </a:solidFill>
                          <a:effectLst/>
                          <a:latin typeface="Calibri" panose="020F0502020204030204" pitchFamily="34" charset="0"/>
                        </a:rPr>
                        <a:t>Alcool</a:t>
                      </a:r>
                    </a:p>
                  </a:txBody>
                  <a:tcPr marL="6350" marR="6350" marT="635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rtl="0" fontAlgn="ctr"/>
                      <a:r>
                        <a:rPr lang="it-IT" sz="1100" b="0" i="0" u="none" strike="noStrike">
                          <a:solidFill>
                            <a:srgbClr val="000000"/>
                          </a:solidFill>
                          <a:effectLst/>
                          <a:latin typeface="Calibri" panose="020F0502020204030204" pitchFamily="34" charset="0"/>
                        </a:rPr>
                        <a:t>37</a:t>
                      </a:r>
                    </a:p>
                  </a:txBody>
                  <a:tcPr marL="6350" marR="6350" marT="635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rtl="0" fontAlgn="ctr"/>
                      <a:r>
                        <a:rPr lang="it-IT" sz="1100" b="0" i="0" u="none" strike="noStrike">
                          <a:solidFill>
                            <a:srgbClr val="000000"/>
                          </a:solidFill>
                          <a:effectLst/>
                          <a:latin typeface="Calibri" panose="020F0502020204030204" pitchFamily="34" charset="0"/>
                        </a:rPr>
                        <a:t>34</a:t>
                      </a:r>
                    </a:p>
                  </a:txBody>
                  <a:tcPr marL="6350" marR="6350" marT="635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rtl="0" fontAlgn="ctr"/>
                      <a:r>
                        <a:rPr lang="it-IT" sz="1100" b="0" i="0" u="none" strike="noStrike">
                          <a:solidFill>
                            <a:srgbClr val="000000"/>
                          </a:solidFill>
                          <a:effectLst/>
                          <a:latin typeface="Calibri" panose="020F0502020204030204" pitchFamily="34" charset="0"/>
                        </a:rPr>
                        <a:t>31</a:t>
                      </a:r>
                    </a:p>
                  </a:txBody>
                  <a:tcPr marL="6350" marR="6350" marT="635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rtl="0" fontAlgn="ctr"/>
                      <a:r>
                        <a:rPr lang="it-IT" sz="1100" b="0" i="0" u="none" strike="noStrike">
                          <a:solidFill>
                            <a:srgbClr val="000000"/>
                          </a:solidFill>
                          <a:effectLst/>
                          <a:latin typeface="Calibri" panose="020F0502020204030204" pitchFamily="34" charset="0"/>
                        </a:rPr>
                        <a:t>37</a:t>
                      </a:r>
                    </a:p>
                  </a:txBody>
                  <a:tcPr marL="6350" marR="6350" marT="635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rtl="0" fontAlgn="ctr"/>
                      <a:r>
                        <a:rPr lang="it-IT" sz="1100" b="0" i="0" u="none" strike="noStrike">
                          <a:solidFill>
                            <a:srgbClr val="000000"/>
                          </a:solidFill>
                          <a:effectLst/>
                          <a:latin typeface="Calibri" panose="020F0502020204030204" pitchFamily="34" charset="0"/>
                        </a:rPr>
                        <a:t>36</a:t>
                      </a:r>
                    </a:p>
                  </a:txBody>
                  <a:tcPr marL="6350" marR="6350" marT="635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rtl="0" fontAlgn="ctr"/>
                      <a:r>
                        <a:rPr lang="it-IT" sz="1100" b="0" i="0" u="none" strike="noStrike">
                          <a:solidFill>
                            <a:srgbClr val="000000"/>
                          </a:solidFill>
                          <a:effectLst/>
                          <a:latin typeface="Calibri" panose="020F0502020204030204" pitchFamily="34" charset="0"/>
                        </a:rPr>
                        <a:t>34</a:t>
                      </a:r>
                    </a:p>
                  </a:txBody>
                  <a:tcPr marL="6350" marR="6350" marT="635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rtl="0" fontAlgn="ctr"/>
                      <a:r>
                        <a:rPr lang="it-IT" sz="1100" b="1" i="0" u="none" strike="noStrike">
                          <a:solidFill>
                            <a:srgbClr val="000000"/>
                          </a:solidFill>
                          <a:effectLst/>
                          <a:latin typeface="Calibri" panose="020F0502020204030204" pitchFamily="34" charset="0"/>
                        </a:rPr>
                        <a:t>35</a:t>
                      </a:r>
                    </a:p>
                  </a:txBody>
                  <a:tcPr marL="6350" marR="6350" marT="635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rtl="0" fontAlgn="ctr"/>
                      <a:r>
                        <a:rPr lang="it-IT" sz="1100" b="1" i="0" u="none" strike="noStrike">
                          <a:solidFill>
                            <a:srgbClr val="000000"/>
                          </a:solidFill>
                          <a:effectLst/>
                          <a:latin typeface="Calibri" panose="020F0502020204030204" pitchFamily="34" charset="0"/>
                        </a:rPr>
                        <a:t>38</a:t>
                      </a:r>
                    </a:p>
                  </a:txBody>
                  <a:tcPr marL="6350" marR="6350" marT="635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extLst>
                  <a:ext uri="{0D108BD9-81ED-4DB2-BD59-A6C34878D82A}">
                    <a16:rowId xmlns:a16="http://schemas.microsoft.com/office/drawing/2014/main" val="10003"/>
                  </a:ext>
                </a:extLst>
              </a:tr>
              <a:tr h="218096">
                <a:tc>
                  <a:txBody>
                    <a:bodyPr/>
                    <a:lstStyle/>
                    <a:p>
                      <a:pPr marL="36000" algn="l" rtl="0" fontAlgn="ctr"/>
                      <a:r>
                        <a:rPr lang="it-IT" sz="1100" b="0" i="0" u="none" strike="noStrike" dirty="0">
                          <a:solidFill>
                            <a:srgbClr val="000000"/>
                          </a:solidFill>
                          <a:effectLst/>
                          <a:latin typeface="Calibri" panose="020F0502020204030204" pitchFamily="34" charset="0"/>
                        </a:rPr>
                        <a:t>Brutte compagnie</a:t>
                      </a:r>
                    </a:p>
                  </a:txBody>
                  <a:tcPr marL="6350" marR="6350" marT="635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rtl="0" fontAlgn="ctr"/>
                      <a:r>
                        <a:rPr lang="it-IT" sz="1100" b="0" i="0" u="none" strike="noStrike">
                          <a:solidFill>
                            <a:srgbClr val="000000"/>
                          </a:solidFill>
                          <a:effectLst/>
                          <a:latin typeface="Calibri" panose="020F0502020204030204" pitchFamily="34" charset="0"/>
                        </a:rPr>
                        <a:t>31</a:t>
                      </a:r>
                    </a:p>
                  </a:txBody>
                  <a:tcPr marL="6350" marR="6350" marT="635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rtl="0" fontAlgn="ctr"/>
                      <a:r>
                        <a:rPr lang="it-IT" sz="1100" b="0" i="0" u="none" strike="noStrike">
                          <a:solidFill>
                            <a:srgbClr val="000000"/>
                          </a:solidFill>
                          <a:effectLst/>
                          <a:latin typeface="Calibri" panose="020F0502020204030204" pitchFamily="34" charset="0"/>
                        </a:rPr>
                        <a:t>34</a:t>
                      </a:r>
                    </a:p>
                  </a:txBody>
                  <a:tcPr marL="6350" marR="6350" marT="635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rtl="0" fontAlgn="ctr"/>
                      <a:r>
                        <a:rPr lang="it-IT" sz="1100" b="0" i="0" u="none" strike="noStrike">
                          <a:solidFill>
                            <a:srgbClr val="000000"/>
                          </a:solidFill>
                          <a:effectLst/>
                          <a:latin typeface="Calibri" panose="020F0502020204030204" pitchFamily="34" charset="0"/>
                        </a:rPr>
                        <a:t>30</a:t>
                      </a:r>
                    </a:p>
                  </a:txBody>
                  <a:tcPr marL="6350" marR="6350" marT="635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rtl="0" fontAlgn="ctr"/>
                      <a:r>
                        <a:rPr lang="it-IT" sz="1100" b="0" i="0" u="none" strike="noStrike">
                          <a:solidFill>
                            <a:srgbClr val="000000"/>
                          </a:solidFill>
                          <a:effectLst/>
                          <a:latin typeface="Calibri" panose="020F0502020204030204" pitchFamily="34" charset="0"/>
                        </a:rPr>
                        <a:t>32</a:t>
                      </a:r>
                    </a:p>
                  </a:txBody>
                  <a:tcPr marL="6350" marR="6350" marT="635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rtl="0" fontAlgn="ctr"/>
                      <a:r>
                        <a:rPr lang="it-IT" sz="1100" b="0" i="0" u="none" strike="noStrike">
                          <a:solidFill>
                            <a:srgbClr val="000000"/>
                          </a:solidFill>
                          <a:effectLst/>
                          <a:latin typeface="Calibri" panose="020F0502020204030204" pitchFamily="34" charset="0"/>
                        </a:rPr>
                        <a:t>28</a:t>
                      </a:r>
                    </a:p>
                  </a:txBody>
                  <a:tcPr marL="6350" marR="6350" marT="635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rtl="0" fontAlgn="ctr"/>
                      <a:r>
                        <a:rPr lang="it-IT" sz="1100" b="0" i="0" u="none" strike="noStrike">
                          <a:solidFill>
                            <a:srgbClr val="000000"/>
                          </a:solidFill>
                          <a:effectLst/>
                          <a:latin typeface="Calibri" panose="020F0502020204030204" pitchFamily="34" charset="0"/>
                        </a:rPr>
                        <a:t>30</a:t>
                      </a:r>
                    </a:p>
                  </a:txBody>
                  <a:tcPr marL="6350" marR="6350" marT="635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rtl="0" fontAlgn="ctr"/>
                      <a:r>
                        <a:rPr lang="it-IT" sz="1100" b="1" i="0" u="none" strike="noStrike">
                          <a:solidFill>
                            <a:srgbClr val="000000"/>
                          </a:solidFill>
                          <a:effectLst/>
                          <a:latin typeface="Calibri" panose="020F0502020204030204" pitchFamily="34" charset="0"/>
                        </a:rPr>
                        <a:t>26</a:t>
                      </a:r>
                    </a:p>
                  </a:txBody>
                  <a:tcPr marL="6350" marR="6350" marT="635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rtl="0" fontAlgn="ctr"/>
                      <a:r>
                        <a:rPr lang="it-IT" sz="1100" b="1" i="0" u="none" strike="noStrike">
                          <a:solidFill>
                            <a:srgbClr val="000000"/>
                          </a:solidFill>
                          <a:effectLst/>
                          <a:latin typeface="Calibri" panose="020F0502020204030204" pitchFamily="34" charset="0"/>
                        </a:rPr>
                        <a:t>29</a:t>
                      </a:r>
                    </a:p>
                  </a:txBody>
                  <a:tcPr marL="6350" marR="6350" marT="635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extLst>
                  <a:ext uri="{0D108BD9-81ED-4DB2-BD59-A6C34878D82A}">
                    <a16:rowId xmlns:a16="http://schemas.microsoft.com/office/drawing/2014/main" val="10004"/>
                  </a:ext>
                </a:extLst>
              </a:tr>
              <a:tr h="218096">
                <a:tc>
                  <a:txBody>
                    <a:bodyPr/>
                    <a:lstStyle/>
                    <a:p>
                      <a:pPr marL="36000" algn="l" rtl="0" fontAlgn="ctr"/>
                      <a:r>
                        <a:rPr lang="it-IT" sz="1100" b="0" i="0" u="none" strike="noStrike">
                          <a:solidFill>
                            <a:srgbClr val="000000"/>
                          </a:solidFill>
                          <a:effectLst/>
                          <a:latin typeface="Calibri" panose="020F0502020204030204" pitchFamily="34" charset="0"/>
                        </a:rPr>
                        <a:t>Mancanza lavoro</a:t>
                      </a:r>
                    </a:p>
                  </a:txBody>
                  <a:tcPr marL="6350" marR="6350" marT="635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rtl="0" fontAlgn="ctr"/>
                      <a:r>
                        <a:rPr lang="it-IT" sz="1100" b="0" i="0" u="none" strike="noStrike">
                          <a:solidFill>
                            <a:srgbClr val="000000"/>
                          </a:solidFill>
                          <a:effectLst/>
                          <a:latin typeface="Calibri" panose="020F0502020204030204" pitchFamily="34" charset="0"/>
                        </a:rPr>
                        <a:t>40</a:t>
                      </a:r>
                    </a:p>
                  </a:txBody>
                  <a:tcPr marL="6350" marR="6350" marT="635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rtl="0" fontAlgn="ctr"/>
                      <a:r>
                        <a:rPr lang="it-IT" sz="1100" b="0" i="0" u="none" strike="noStrike">
                          <a:solidFill>
                            <a:srgbClr val="000000"/>
                          </a:solidFill>
                          <a:effectLst/>
                          <a:latin typeface="Calibri" panose="020F0502020204030204" pitchFamily="34" charset="0"/>
                        </a:rPr>
                        <a:t>42</a:t>
                      </a:r>
                    </a:p>
                  </a:txBody>
                  <a:tcPr marL="6350" marR="6350" marT="635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rtl="0" fontAlgn="ctr"/>
                      <a:r>
                        <a:rPr lang="it-IT" sz="1100" b="0" i="0" u="none" strike="noStrike">
                          <a:solidFill>
                            <a:srgbClr val="000000"/>
                          </a:solidFill>
                          <a:effectLst/>
                          <a:latin typeface="Calibri" panose="020F0502020204030204" pitchFamily="34" charset="0"/>
                        </a:rPr>
                        <a:t>43</a:t>
                      </a:r>
                    </a:p>
                  </a:txBody>
                  <a:tcPr marL="6350" marR="6350" marT="635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rtl="0" fontAlgn="ctr"/>
                      <a:r>
                        <a:rPr lang="it-IT" sz="1100" b="0" i="0" u="none" strike="noStrike">
                          <a:solidFill>
                            <a:srgbClr val="000000"/>
                          </a:solidFill>
                          <a:effectLst/>
                          <a:latin typeface="Calibri" panose="020F0502020204030204" pitchFamily="34" charset="0"/>
                        </a:rPr>
                        <a:t>33</a:t>
                      </a:r>
                    </a:p>
                  </a:txBody>
                  <a:tcPr marL="6350" marR="6350" marT="635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rtl="0" fontAlgn="ctr"/>
                      <a:r>
                        <a:rPr lang="it-IT" sz="1100" b="0" i="0" u="none" strike="noStrike">
                          <a:solidFill>
                            <a:srgbClr val="000000"/>
                          </a:solidFill>
                          <a:effectLst/>
                          <a:latin typeface="Calibri" panose="020F0502020204030204" pitchFamily="34" charset="0"/>
                        </a:rPr>
                        <a:t>34</a:t>
                      </a:r>
                    </a:p>
                  </a:txBody>
                  <a:tcPr marL="6350" marR="6350" marT="635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rtl="0" fontAlgn="ctr"/>
                      <a:r>
                        <a:rPr lang="it-IT" sz="1100" b="0" i="0" u="none" strike="noStrike">
                          <a:solidFill>
                            <a:srgbClr val="000000"/>
                          </a:solidFill>
                          <a:effectLst/>
                          <a:latin typeface="Calibri" panose="020F0502020204030204" pitchFamily="34" charset="0"/>
                        </a:rPr>
                        <a:t>33</a:t>
                      </a:r>
                    </a:p>
                  </a:txBody>
                  <a:tcPr marL="6350" marR="6350" marT="635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rtl="0" fontAlgn="ctr"/>
                      <a:r>
                        <a:rPr lang="it-IT" sz="1100" b="1" i="0" u="none" strike="noStrike">
                          <a:solidFill>
                            <a:srgbClr val="000000"/>
                          </a:solidFill>
                          <a:effectLst/>
                          <a:latin typeface="Calibri" panose="020F0502020204030204" pitchFamily="34" charset="0"/>
                        </a:rPr>
                        <a:t>32</a:t>
                      </a:r>
                    </a:p>
                  </a:txBody>
                  <a:tcPr marL="6350" marR="6350" marT="635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rtl="0" fontAlgn="ctr"/>
                      <a:r>
                        <a:rPr lang="it-IT" sz="1100" b="1" i="0" u="none" strike="noStrike">
                          <a:solidFill>
                            <a:srgbClr val="000000"/>
                          </a:solidFill>
                          <a:effectLst/>
                          <a:latin typeface="Calibri" panose="020F0502020204030204" pitchFamily="34" charset="0"/>
                        </a:rPr>
                        <a:t>28</a:t>
                      </a:r>
                    </a:p>
                  </a:txBody>
                  <a:tcPr marL="6350" marR="6350" marT="635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extLst>
                  <a:ext uri="{0D108BD9-81ED-4DB2-BD59-A6C34878D82A}">
                    <a16:rowId xmlns:a16="http://schemas.microsoft.com/office/drawing/2014/main" val="2653465395"/>
                  </a:ext>
                </a:extLst>
              </a:tr>
              <a:tr h="218096">
                <a:tc>
                  <a:txBody>
                    <a:bodyPr/>
                    <a:lstStyle/>
                    <a:p>
                      <a:pPr marL="36000" algn="l" rtl="0" fontAlgn="ctr"/>
                      <a:r>
                        <a:rPr lang="it-IT" sz="1100" b="0" i="0" u="none" strike="noStrike">
                          <a:solidFill>
                            <a:srgbClr val="000000"/>
                          </a:solidFill>
                          <a:effectLst/>
                          <a:latin typeface="Calibri" panose="020F0502020204030204" pitchFamily="34" charset="0"/>
                        </a:rPr>
                        <a:t>Pedofilia</a:t>
                      </a:r>
                    </a:p>
                  </a:txBody>
                  <a:tcPr marL="6350" marR="6350" marT="635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rtl="0" fontAlgn="ctr"/>
                      <a:r>
                        <a:rPr lang="it-IT" sz="1100" b="0" i="0" u="none" strike="noStrike">
                          <a:solidFill>
                            <a:srgbClr val="000000"/>
                          </a:solidFill>
                          <a:effectLst/>
                          <a:latin typeface="Calibri" panose="020F0502020204030204" pitchFamily="34" charset="0"/>
                        </a:rPr>
                        <a:t>38</a:t>
                      </a:r>
                    </a:p>
                  </a:txBody>
                  <a:tcPr marL="6350" marR="6350" marT="635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rtl="0" fontAlgn="ctr"/>
                      <a:r>
                        <a:rPr lang="it-IT" sz="1100" b="0" i="0" u="none" strike="noStrike">
                          <a:solidFill>
                            <a:srgbClr val="000000"/>
                          </a:solidFill>
                          <a:effectLst/>
                          <a:latin typeface="Calibri" panose="020F0502020204030204" pitchFamily="34" charset="0"/>
                        </a:rPr>
                        <a:t>33</a:t>
                      </a:r>
                    </a:p>
                  </a:txBody>
                  <a:tcPr marL="6350" marR="6350" marT="635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rtl="0" fontAlgn="ctr"/>
                      <a:r>
                        <a:rPr lang="it-IT" sz="1100" b="0" i="0" u="none" strike="noStrike">
                          <a:solidFill>
                            <a:srgbClr val="000000"/>
                          </a:solidFill>
                          <a:effectLst/>
                          <a:latin typeface="Calibri" panose="020F0502020204030204" pitchFamily="34" charset="0"/>
                        </a:rPr>
                        <a:t>27</a:t>
                      </a:r>
                    </a:p>
                  </a:txBody>
                  <a:tcPr marL="6350" marR="6350" marT="635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rtl="0" fontAlgn="ctr"/>
                      <a:r>
                        <a:rPr lang="it-IT" sz="1100" b="0" i="0" u="none" strike="noStrike">
                          <a:solidFill>
                            <a:srgbClr val="000000"/>
                          </a:solidFill>
                          <a:effectLst/>
                          <a:latin typeface="Calibri" panose="020F0502020204030204" pitchFamily="34" charset="0"/>
                        </a:rPr>
                        <a:t>32</a:t>
                      </a:r>
                    </a:p>
                  </a:txBody>
                  <a:tcPr marL="6350" marR="6350" marT="635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rtl="0" fontAlgn="ctr"/>
                      <a:r>
                        <a:rPr lang="it-IT" sz="1100" b="0" i="0" u="none" strike="noStrike">
                          <a:solidFill>
                            <a:srgbClr val="000000"/>
                          </a:solidFill>
                          <a:effectLst/>
                          <a:latin typeface="Calibri" panose="020F0502020204030204" pitchFamily="34" charset="0"/>
                        </a:rPr>
                        <a:t>25</a:t>
                      </a:r>
                    </a:p>
                  </a:txBody>
                  <a:tcPr marL="6350" marR="6350" marT="635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rtl="0" fontAlgn="ctr"/>
                      <a:r>
                        <a:rPr lang="it-IT" sz="1100" b="0" i="0" u="none" strike="noStrike">
                          <a:solidFill>
                            <a:srgbClr val="000000"/>
                          </a:solidFill>
                          <a:effectLst/>
                          <a:latin typeface="Calibri" panose="020F0502020204030204" pitchFamily="34" charset="0"/>
                        </a:rPr>
                        <a:t>33</a:t>
                      </a:r>
                    </a:p>
                  </a:txBody>
                  <a:tcPr marL="6350" marR="6350" marT="635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rtl="0" fontAlgn="ctr"/>
                      <a:r>
                        <a:rPr lang="it-IT" sz="1100" b="1" i="0" u="none" strike="noStrike">
                          <a:solidFill>
                            <a:srgbClr val="000000"/>
                          </a:solidFill>
                          <a:effectLst/>
                          <a:latin typeface="Calibri" panose="020F0502020204030204" pitchFamily="34" charset="0"/>
                        </a:rPr>
                        <a:t>30</a:t>
                      </a:r>
                    </a:p>
                  </a:txBody>
                  <a:tcPr marL="6350" marR="6350" marT="635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rtl="0" fontAlgn="ctr"/>
                      <a:r>
                        <a:rPr lang="it-IT" sz="1100" b="1" i="0" u="none" strike="noStrike">
                          <a:solidFill>
                            <a:srgbClr val="000000"/>
                          </a:solidFill>
                          <a:effectLst/>
                          <a:latin typeface="Calibri" panose="020F0502020204030204" pitchFamily="34" charset="0"/>
                        </a:rPr>
                        <a:t>27</a:t>
                      </a:r>
                    </a:p>
                  </a:txBody>
                  <a:tcPr marL="6350" marR="6350" marT="635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extLst>
                  <a:ext uri="{0D108BD9-81ED-4DB2-BD59-A6C34878D82A}">
                    <a16:rowId xmlns:a16="http://schemas.microsoft.com/office/drawing/2014/main" val="10005"/>
                  </a:ext>
                </a:extLst>
              </a:tr>
              <a:tr h="218096">
                <a:tc>
                  <a:txBody>
                    <a:bodyPr/>
                    <a:lstStyle/>
                    <a:p>
                      <a:pPr marL="36000" algn="l" rtl="0" fontAlgn="ctr"/>
                      <a:r>
                        <a:rPr lang="it-IT" sz="1100" b="0" i="0" u="none" strike="noStrike" dirty="0">
                          <a:solidFill>
                            <a:srgbClr val="000000"/>
                          </a:solidFill>
                          <a:effectLst/>
                          <a:latin typeface="Calibri" panose="020F0502020204030204" pitchFamily="34" charset="0"/>
                        </a:rPr>
                        <a:t>Incidenti</a:t>
                      </a:r>
                    </a:p>
                  </a:txBody>
                  <a:tcPr marL="6350" marR="6350" marT="635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rtl="0" fontAlgn="ctr"/>
                      <a:r>
                        <a:rPr lang="it-IT" sz="1100" b="0" i="0" u="none" strike="noStrike">
                          <a:solidFill>
                            <a:srgbClr val="000000"/>
                          </a:solidFill>
                          <a:effectLst/>
                          <a:latin typeface="Calibri" panose="020F0502020204030204" pitchFamily="34" charset="0"/>
                        </a:rPr>
                        <a:t>28</a:t>
                      </a:r>
                    </a:p>
                  </a:txBody>
                  <a:tcPr marL="6350" marR="6350" marT="635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rtl="0" fontAlgn="ctr"/>
                      <a:r>
                        <a:rPr lang="it-IT" sz="1100" b="0" i="0" u="none" strike="noStrike">
                          <a:solidFill>
                            <a:srgbClr val="000000"/>
                          </a:solidFill>
                          <a:effectLst/>
                          <a:latin typeface="Calibri" panose="020F0502020204030204" pitchFamily="34" charset="0"/>
                        </a:rPr>
                        <a:t>31</a:t>
                      </a:r>
                    </a:p>
                  </a:txBody>
                  <a:tcPr marL="6350" marR="6350" marT="635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rtl="0" fontAlgn="ctr"/>
                      <a:r>
                        <a:rPr lang="it-IT" sz="1100" b="0" i="0" u="none" strike="noStrike">
                          <a:solidFill>
                            <a:srgbClr val="000000"/>
                          </a:solidFill>
                          <a:effectLst/>
                          <a:latin typeface="Calibri" panose="020F0502020204030204" pitchFamily="34" charset="0"/>
                        </a:rPr>
                        <a:t>29</a:t>
                      </a:r>
                    </a:p>
                  </a:txBody>
                  <a:tcPr marL="6350" marR="6350" marT="635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rtl="0" fontAlgn="ctr"/>
                      <a:r>
                        <a:rPr lang="it-IT" sz="1100" b="0" i="0" u="none" strike="noStrike">
                          <a:solidFill>
                            <a:srgbClr val="000000"/>
                          </a:solidFill>
                          <a:effectLst/>
                          <a:latin typeface="Calibri" panose="020F0502020204030204" pitchFamily="34" charset="0"/>
                        </a:rPr>
                        <a:t>25</a:t>
                      </a:r>
                    </a:p>
                  </a:txBody>
                  <a:tcPr marL="6350" marR="6350" marT="635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rtl="0" fontAlgn="ctr"/>
                      <a:r>
                        <a:rPr lang="it-IT" sz="1100" b="0" i="0" u="none" strike="noStrike">
                          <a:solidFill>
                            <a:srgbClr val="000000"/>
                          </a:solidFill>
                          <a:effectLst/>
                          <a:latin typeface="Calibri" panose="020F0502020204030204" pitchFamily="34" charset="0"/>
                        </a:rPr>
                        <a:t>23</a:t>
                      </a:r>
                    </a:p>
                  </a:txBody>
                  <a:tcPr marL="6350" marR="6350" marT="635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rtl="0" fontAlgn="ctr"/>
                      <a:r>
                        <a:rPr lang="it-IT" sz="1100" b="0" i="0" u="none" strike="noStrike">
                          <a:solidFill>
                            <a:srgbClr val="000000"/>
                          </a:solidFill>
                          <a:effectLst/>
                          <a:latin typeface="Calibri" panose="020F0502020204030204" pitchFamily="34" charset="0"/>
                        </a:rPr>
                        <a:t>24</a:t>
                      </a:r>
                    </a:p>
                  </a:txBody>
                  <a:tcPr marL="6350" marR="6350" marT="635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rtl="0" fontAlgn="ctr"/>
                      <a:r>
                        <a:rPr lang="it-IT" sz="1100" b="1" i="0" u="none" strike="noStrike">
                          <a:solidFill>
                            <a:srgbClr val="000000"/>
                          </a:solidFill>
                          <a:effectLst/>
                          <a:latin typeface="Calibri" panose="020F0502020204030204" pitchFamily="34" charset="0"/>
                        </a:rPr>
                        <a:t>23</a:t>
                      </a:r>
                    </a:p>
                  </a:txBody>
                  <a:tcPr marL="6350" marR="6350" marT="635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rtl="0" fontAlgn="ctr"/>
                      <a:r>
                        <a:rPr lang="it-IT" sz="1100" b="1" i="0" u="none" strike="noStrike">
                          <a:solidFill>
                            <a:srgbClr val="000000"/>
                          </a:solidFill>
                          <a:effectLst/>
                          <a:latin typeface="Calibri" panose="020F0502020204030204" pitchFamily="34" charset="0"/>
                        </a:rPr>
                        <a:t>25</a:t>
                      </a:r>
                    </a:p>
                  </a:txBody>
                  <a:tcPr marL="6350" marR="6350" marT="635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extLst>
                  <a:ext uri="{0D108BD9-81ED-4DB2-BD59-A6C34878D82A}">
                    <a16:rowId xmlns:a16="http://schemas.microsoft.com/office/drawing/2014/main" val="10007"/>
                  </a:ext>
                </a:extLst>
              </a:tr>
              <a:tr h="218096">
                <a:tc>
                  <a:txBody>
                    <a:bodyPr/>
                    <a:lstStyle/>
                    <a:p>
                      <a:pPr marL="36000" algn="l" rtl="0" fontAlgn="ctr"/>
                      <a:r>
                        <a:rPr lang="it-IT" sz="1100" b="0" i="0" u="none" strike="noStrike">
                          <a:solidFill>
                            <a:srgbClr val="000000"/>
                          </a:solidFill>
                          <a:effectLst/>
                          <a:latin typeface="Calibri" panose="020F0502020204030204" pitchFamily="34" charset="0"/>
                        </a:rPr>
                        <a:t>Malattie</a:t>
                      </a:r>
                    </a:p>
                  </a:txBody>
                  <a:tcPr marL="6350" marR="6350" marT="635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rtl="0" fontAlgn="ctr"/>
                      <a:r>
                        <a:rPr lang="it-IT" sz="1100" b="0" i="0" u="none" strike="noStrike">
                          <a:solidFill>
                            <a:srgbClr val="000000"/>
                          </a:solidFill>
                          <a:effectLst/>
                          <a:latin typeface="Calibri" panose="020F0502020204030204" pitchFamily="34" charset="0"/>
                        </a:rPr>
                        <a:t>24</a:t>
                      </a:r>
                    </a:p>
                  </a:txBody>
                  <a:tcPr marL="6350" marR="6350" marT="635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rtl="0" fontAlgn="ctr"/>
                      <a:r>
                        <a:rPr lang="it-IT" sz="1100" b="0" i="0" u="none" strike="noStrike">
                          <a:solidFill>
                            <a:srgbClr val="000000"/>
                          </a:solidFill>
                          <a:effectLst/>
                          <a:latin typeface="Calibri" panose="020F0502020204030204" pitchFamily="34" charset="0"/>
                        </a:rPr>
                        <a:t>30</a:t>
                      </a:r>
                    </a:p>
                  </a:txBody>
                  <a:tcPr marL="6350" marR="6350" marT="635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rtl="0" fontAlgn="ctr"/>
                      <a:r>
                        <a:rPr lang="it-IT" sz="1100" b="0" i="0" u="none" strike="noStrike">
                          <a:solidFill>
                            <a:srgbClr val="000000"/>
                          </a:solidFill>
                          <a:effectLst/>
                          <a:latin typeface="Calibri" panose="020F0502020204030204" pitchFamily="34" charset="0"/>
                        </a:rPr>
                        <a:t>27</a:t>
                      </a:r>
                    </a:p>
                  </a:txBody>
                  <a:tcPr marL="6350" marR="6350" marT="635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rtl="0" fontAlgn="ctr"/>
                      <a:r>
                        <a:rPr lang="it-IT" sz="1100" b="0" i="0" u="none" strike="noStrike">
                          <a:solidFill>
                            <a:srgbClr val="000000"/>
                          </a:solidFill>
                          <a:effectLst/>
                          <a:latin typeface="Calibri" panose="020F0502020204030204" pitchFamily="34" charset="0"/>
                        </a:rPr>
                        <a:t>23</a:t>
                      </a:r>
                    </a:p>
                  </a:txBody>
                  <a:tcPr marL="6350" marR="6350" marT="635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rtl="0" fontAlgn="ctr"/>
                      <a:r>
                        <a:rPr lang="it-IT" sz="1100" b="0" i="0" u="none" strike="noStrike">
                          <a:solidFill>
                            <a:srgbClr val="000000"/>
                          </a:solidFill>
                          <a:effectLst/>
                          <a:latin typeface="Calibri" panose="020F0502020204030204" pitchFamily="34" charset="0"/>
                        </a:rPr>
                        <a:t>21</a:t>
                      </a:r>
                    </a:p>
                  </a:txBody>
                  <a:tcPr marL="6350" marR="6350" marT="635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rtl="0" fontAlgn="ctr"/>
                      <a:r>
                        <a:rPr lang="it-IT" sz="1100" b="0" i="0" u="none" strike="noStrike">
                          <a:solidFill>
                            <a:srgbClr val="000000"/>
                          </a:solidFill>
                          <a:effectLst/>
                          <a:latin typeface="Calibri" panose="020F0502020204030204" pitchFamily="34" charset="0"/>
                        </a:rPr>
                        <a:t>20</a:t>
                      </a:r>
                    </a:p>
                  </a:txBody>
                  <a:tcPr marL="6350" marR="6350" marT="635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rtl="0" fontAlgn="ctr"/>
                      <a:r>
                        <a:rPr lang="it-IT" sz="1100" b="1" i="0" u="none" strike="noStrike">
                          <a:solidFill>
                            <a:srgbClr val="000000"/>
                          </a:solidFill>
                          <a:effectLst/>
                          <a:latin typeface="Calibri" panose="020F0502020204030204" pitchFamily="34" charset="0"/>
                        </a:rPr>
                        <a:t>21</a:t>
                      </a:r>
                    </a:p>
                  </a:txBody>
                  <a:tcPr marL="6350" marR="6350" marT="635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rtl="0" fontAlgn="ctr"/>
                      <a:r>
                        <a:rPr lang="it-IT" sz="1100" b="1" i="0" u="none" strike="noStrike">
                          <a:solidFill>
                            <a:srgbClr val="000000"/>
                          </a:solidFill>
                          <a:effectLst/>
                          <a:latin typeface="Calibri" panose="020F0502020204030204" pitchFamily="34" charset="0"/>
                        </a:rPr>
                        <a:t>24</a:t>
                      </a:r>
                    </a:p>
                  </a:txBody>
                  <a:tcPr marL="6350" marR="6350" marT="635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extLst>
                  <a:ext uri="{0D108BD9-81ED-4DB2-BD59-A6C34878D82A}">
                    <a16:rowId xmlns:a16="http://schemas.microsoft.com/office/drawing/2014/main" val="2090242285"/>
                  </a:ext>
                </a:extLst>
              </a:tr>
              <a:tr h="218096">
                <a:tc>
                  <a:txBody>
                    <a:bodyPr/>
                    <a:lstStyle/>
                    <a:p>
                      <a:pPr marL="36000" algn="l" rtl="0" fontAlgn="ctr"/>
                      <a:r>
                        <a:rPr lang="it-IT" sz="1100" b="0" i="0" u="none" strike="noStrike">
                          <a:solidFill>
                            <a:srgbClr val="000000"/>
                          </a:solidFill>
                          <a:effectLst/>
                          <a:latin typeface="Calibri" panose="020F0502020204030204" pitchFamily="34" charset="0"/>
                        </a:rPr>
                        <a:t>Cyberbullismo</a:t>
                      </a:r>
                    </a:p>
                  </a:txBody>
                  <a:tcPr marL="6350" marR="6350" marT="635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rtl="0" fontAlgn="ctr"/>
                      <a:r>
                        <a:rPr lang="it-IT" sz="1100" b="0" i="0" u="none" strike="noStrike">
                          <a:solidFill>
                            <a:srgbClr val="000000"/>
                          </a:solidFill>
                          <a:effectLst/>
                          <a:latin typeface="Calibri" panose="020F0502020204030204" pitchFamily="34" charset="0"/>
                        </a:rPr>
                        <a:t>11</a:t>
                      </a:r>
                    </a:p>
                  </a:txBody>
                  <a:tcPr marL="6350" marR="6350" marT="635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rtl="0" fontAlgn="ctr"/>
                      <a:r>
                        <a:rPr lang="it-IT" sz="1100" b="0" i="0" u="none" strike="noStrike">
                          <a:solidFill>
                            <a:srgbClr val="000000"/>
                          </a:solidFill>
                          <a:effectLst/>
                          <a:latin typeface="Calibri" panose="020F0502020204030204" pitchFamily="34" charset="0"/>
                        </a:rPr>
                        <a:t>13</a:t>
                      </a:r>
                    </a:p>
                  </a:txBody>
                  <a:tcPr marL="6350" marR="6350" marT="635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rtl="0" fontAlgn="ctr"/>
                      <a:r>
                        <a:rPr lang="it-IT" sz="1100" b="0" i="0" u="none" strike="noStrike">
                          <a:solidFill>
                            <a:srgbClr val="000000"/>
                          </a:solidFill>
                          <a:effectLst/>
                          <a:latin typeface="Calibri" panose="020F0502020204030204" pitchFamily="34" charset="0"/>
                        </a:rPr>
                        <a:t>19</a:t>
                      </a:r>
                    </a:p>
                  </a:txBody>
                  <a:tcPr marL="6350" marR="6350" marT="635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rtl="0" fontAlgn="ctr"/>
                      <a:r>
                        <a:rPr lang="it-IT" sz="1100" b="0" i="0" u="none" strike="noStrike">
                          <a:solidFill>
                            <a:srgbClr val="000000"/>
                          </a:solidFill>
                          <a:effectLst/>
                          <a:latin typeface="Calibri" panose="020F0502020204030204" pitchFamily="34" charset="0"/>
                        </a:rPr>
                        <a:t>20</a:t>
                      </a:r>
                    </a:p>
                  </a:txBody>
                  <a:tcPr marL="6350" marR="6350" marT="635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rtl="0" fontAlgn="ctr"/>
                      <a:r>
                        <a:rPr lang="it-IT" sz="1100" b="0" i="0" u="none" strike="noStrike">
                          <a:solidFill>
                            <a:srgbClr val="000000"/>
                          </a:solidFill>
                          <a:effectLst/>
                          <a:latin typeface="Calibri" panose="020F0502020204030204" pitchFamily="34" charset="0"/>
                        </a:rPr>
                        <a:t>19</a:t>
                      </a:r>
                    </a:p>
                  </a:txBody>
                  <a:tcPr marL="6350" marR="6350" marT="635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rtl="0" fontAlgn="ctr"/>
                      <a:r>
                        <a:rPr lang="it-IT" sz="1100" b="0" i="0" u="none" strike="noStrike">
                          <a:solidFill>
                            <a:srgbClr val="000000"/>
                          </a:solidFill>
                          <a:effectLst/>
                          <a:latin typeface="Calibri" panose="020F0502020204030204" pitchFamily="34" charset="0"/>
                        </a:rPr>
                        <a:t>22</a:t>
                      </a:r>
                    </a:p>
                  </a:txBody>
                  <a:tcPr marL="6350" marR="6350" marT="635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rtl="0" fontAlgn="ctr"/>
                      <a:r>
                        <a:rPr lang="it-IT" sz="1100" b="1" i="0" u="none" strike="noStrike">
                          <a:solidFill>
                            <a:srgbClr val="000000"/>
                          </a:solidFill>
                          <a:effectLst/>
                          <a:latin typeface="Calibri" panose="020F0502020204030204" pitchFamily="34" charset="0"/>
                        </a:rPr>
                        <a:t>22</a:t>
                      </a:r>
                    </a:p>
                  </a:txBody>
                  <a:tcPr marL="6350" marR="6350" marT="635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rtl="0" fontAlgn="ctr"/>
                      <a:r>
                        <a:rPr lang="it-IT" sz="1100" b="1" i="0" u="none" strike="noStrike">
                          <a:solidFill>
                            <a:srgbClr val="000000"/>
                          </a:solidFill>
                          <a:effectLst/>
                          <a:latin typeface="Calibri" panose="020F0502020204030204" pitchFamily="34" charset="0"/>
                        </a:rPr>
                        <a:t>22</a:t>
                      </a:r>
                    </a:p>
                  </a:txBody>
                  <a:tcPr marL="6350" marR="6350" marT="635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extLst>
                  <a:ext uri="{0D108BD9-81ED-4DB2-BD59-A6C34878D82A}">
                    <a16:rowId xmlns:a16="http://schemas.microsoft.com/office/drawing/2014/main" val="10008"/>
                  </a:ext>
                </a:extLst>
              </a:tr>
              <a:tr h="218096">
                <a:tc>
                  <a:txBody>
                    <a:bodyPr/>
                    <a:lstStyle/>
                    <a:p>
                      <a:pPr marL="36000" algn="l" rtl="0" fontAlgn="ctr"/>
                      <a:r>
                        <a:rPr lang="it-IT" sz="1100" b="0" i="0" u="none" strike="noStrike">
                          <a:solidFill>
                            <a:srgbClr val="000000"/>
                          </a:solidFill>
                          <a:effectLst/>
                          <a:latin typeface="Calibri" panose="020F0502020204030204" pitchFamily="34" charset="0"/>
                        </a:rPr>
                        <a:t>Stress/depressione</a:t>
                      </a:r>
                    </a:p>
                  </a:txBody>
                  <a:tcPr marL="6350" marR="6350" marT="635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rtl="0" fontAlgn="ctr"/>
                      <a:r>
                        <a:rPr lang="it-IT" sz="1100" b="0" i="0" u="none" strike="noStrike">
                          <a:solidFill>
                            <a:srgbClr val="000000"/>
                          </a:solidFill>
                          <a:effectLst/>
                          <a:latin typeface="Calibri" panose="020F0502020204030204" pitchFamily="34" charset="0"/>
                        </a:rPr>
                        <a:t>11</a:t>
                      </a:r>
                    </a:p>
                  </a:txBody>
                  <a:tcPr marL="6350" marR="6350" marT="635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rtl="0" fontAlgn="ctr"/>
                      <a:r>
                        <a:rPr lang="it-IT" sz="1100" b="0" i="0" u="none" strike="noStrike">
                          <a:solidFill>
                            <a:srgbClr val="000000"/>
                          </a:solidFill>
                          <a:effectLst/>
                          <a:latin typeface="Calibri" panose="020F0502020204030204" pitchFamily="34" charset="0"/>
                        </a:rPr>
                        <a:t>16</a:t>
                      </a:r>
                    </a:p>
                  </a:txBody>
                  <a:tcPr marL="6350" marR="6350" marT="635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rtl="0" fontAlgn="ctr"/>
                      <a:r>
                        <a:rPr lang="it-IT" sz="1100" b="0" i="0" u="none" strike="noStrike">
                          <a:solidFill>
                            <a:srgbClr val="000000"/>
                          </a:solidFill>
                          <a:effectLst/>
                          <a:latin typeface="Calibri" panose="020F0502020204030204" pitchFamily="34" charset="0"/>
                        </a:rPr>
                        <a:t>15</a:t>
                      </a:r>
                    </a:p>
                  </a:txBody>
                  <a:tcPr marL="6350" marR="6350" marT="635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rtl="0" fontAlgn="ctr"/>
                      <a:r>
                        <a:rPr lang="it-IT" sz="1100" b="0" i="0" u="none" strike="noStrike">
                          <a:solidFill>
                            <a:srgbClr val="000000"/>
                          </a:solidFill>
                          <a:effectLst/>
                          <a:latin typeface="Calibri" panose="020F0502020204030204" pitchFamily="34" charset="0"/>
                        </a:rPr>
                        <a:t>11</a:t>
                      </a:r>
                    </a:p>
                  </a:txBody>
                  <a:tcPr marL="6350" marR="6350" marT="635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rtl="0" fontAlgn="ctr"/>
                      <a:r>
                        <a:rPr lang="it-IT" sz="1100" b="0" i="0" u="none" strike="noStrike">
                          <a:solidFill>
                            <a:srgbClr val="000000"/>
                          </a:solidFill>
                          <a:effectLst/>
                          <a:latin typeface="Calibri" panose="020F0502020204030204" pitchFamily="34" charset="0"/>
                        </a:rPr>
                        <a:t>18</a:t>
                      </a:r>
                    </a:p>
                  </a:txBody>
                  <a:tcPr marL="6350" marR="6350" marT="635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rtl="0" fontAlgn="ctr"/>
                      <a:r>
                        <a:rPr lang="it-IT" sz="1100" b="0" i="0" u="none" strike="noStrike">
                          <a:solidFill>
                            <a:srgbClr val="000000"/>
                          </a:solidFill>
                          <a:effectLst/>
                          <a:latin typeface="Calibri" panose="020F0502020204030204" pitchFamily="34" charset="0"/>
                        </a:rPr>
                        <a:t>14</a:t>
                      </a:r>
                    </a:p>
                  </a:txBody>
                  <a:tcPr marL="6350" marR="6350" marT="635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rtl="0" fontAlgn="ctr"/>
                      <a:r>
                        <a:rPr lang="it-IT" sz="1100" b="1" i="0" u="none" strike="noStrike">
                          <a:solidFill>
                            <a:srgbClr val="000000"/>
                          </a:solidFill>
                          <a:effectLst/>
                          <a:latin typeface="Calibri" panose="020F0502020204030204" pitchFamily="34" charset="0"/>
                        </a:rPr>
                        <a:t>19</a:t>
                      </a:r>
                    </a:p>
                  </a:txBody>
                  <a:tcPr marL="6350" marR="6350" marT="635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rtl="0" fontAlgn="ctr"/>
                      <a:r>
                        <a:rPr lang="it-IT" sz="1100" b="1" i="0" u="none" strike="noStrike">
                          <a:solidFill>
                            <a:srgbClr val="000000"/>
                          </a:solidFill>
                          <a:effectLst/>
                          <a:latin typeface="Calibri" panose="020F0502020204030204" pitchFamily="34" charset="0"/>
                        </a:rPr>
                        <a:t>20</a:t>
                      </a:r>
                    </a:p>
                  </a:txBody>
                  <a:tcPr marL="6350" marR="6350" marT="635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extLst>
                  <a:ext uri="{0D108BD9-81ED-4DB2-BD59-A6C34878D82A}">
                    <a16:rowId xmlns:a16="http://schemas.microsoft.com/office/drawing/2014/main" val="10010"/>
                  </a:ext>
                </a:extLst>
              </a:tr>
              <a:tr h="218096">
                <a:tc>
                  <a:txBody>
                    <a:bodyPr/>
                    <a:lstStyle/>
                    <a:p>
                      <a:pPr marL="36000" algn="l" rtl="0" fontAlgn="ctr"/>
                      <a:r>
                        <a:rPr lang="it-IT" sz="1100" b="0" i="0" u="none" strike="noStrike" dirty="0">
                          <a:solidFill>
                            <a:srgbClr val="000000"/>
                          </a:solidFill>
                          <a:effectLst/>
                          <a:latin typeface="Calibri" panose="020F0502020204030204" pitchFamily="34" charset="0"/>
                        </a:rPr>
                        <a:t>Mancanza motivazioni</a:t>
                      </a:r>
                    </a:p>
                  </a:txBody>
                  <a:tcPr marL="6350" marR="6350" marT="635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rtl="0" fontAlgn="ctr"/>
                      <a:r>
                        <a:rPr lang="it-IT" sz="1100" b="0" i="0" u="none" strike="noStrike">
                          <a:solidFill>
                            <a:srgbClr val="000000"/>
                          </a:solidFill>
                          <a:effectLst/>
                          <a:latin typeface="Calibri" panose="020F0502020204030204" pitchFamily="34" charset="0"/>
                        </a:rPr>
                        <a:t>14</a:t>
                      </a:r>
                    </a:p>
                  </a:txBody>
                  <a:tcPr marL="6350" marR="6350" marT="635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rtl="0" fontAlgn="ctr"/>
                      <a:r>
                        <a:rPr lang="it-IT" sz="1100" b="0" i="0" u="none" strike="noStrike">
                          <a:solidFill>
                            <a:srgbClr val="000000"/>
                          </a:solidFill>
                          <a:effectLst/>
                          <a:latin typeface="Calibri" panose="020F0502020204030204" pitchFamily="34" charset="0"/>
                        </a:rPr>
                        <a:t>18</a:t>
                      </a:r>
                    </a:p>
                  </a:txBody>
                  <a:tcPr marL="6350" marR="6350" marT="635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rtl="0" fontAlgn="ctr"/>
                      <a:r>
                        <a:rPr lang="it-IT" sz="1100" b="0" i="0" u="none" strike="noStrike">
                          <a:solidFill>
                            <a:srgbClr val="000000"/>
                          </a:solidFill>
                          <a:effectLst/>
                          <a:latin typeface="Calibri" panose="020F0502020204030204" pitchFamily="34" charset="0"/>
                        </a:rPr>
                        <a:t>20</a:t>
                      </a:r>
                    </a:p>
                  </a:txBody>
                  <a:tcPr marL="6350" marR="6350" marT="635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rtl="0" fontAlgn="ctr"/>
                      <a:r>
                        <a:rPr lang="it-IT" sz="1100" b="0" i="0" u="none" strike="noStrike">
                          <a:solidFill>
                            <a:srgbClr val="000000"/>
                          </a:solidFill>
                          <a:effectLst/>
                          <a:latin typeface="Calibri" panose="020F0502020204030204" pitchFamily="34" charset="0"/>
                        </a:rPr>
                        <a:t>15</a:t>
                      </a:r>
                    </a:p>
                  </a:txBody>
                  <a:tcPr marL="6350" marR="6350" marT="635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rtl="0" fontAlgn="ctr"/>
                      <a:r>
                        <a:rPr lang="it-IT" sz="1100" b="0" i="0" u="none" strike="noStrike">
                          <a:solidFill>
                            <a:srgbClr val="000000"/>
                          </a:solidFill>
                          <a:effectLst/>
                          <a:latin typeface="Calibri" panose="020F0502020204030204" pitchFamily="34" charset="0"/>
                        </a:rPr>
                        <a:t>17</a:t>
                      </a:r>
                    </a:p>
                  </a:txBody>
                  <a:tcPr marL="6350" marR="6350" marT="635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rtl="0" fontAlgn="ctr"/>
                      <a:r>
                        <a:rPr lang="it-IT" sz="1100" b="0" i="0" u="none" strike="noStrike">
                          <a:solidFill>
                            <a:srgbClr val="000000"/>
                          </a:solidFill>
                          <a:effectLst/>
                          <a:latin typeface="Calibri" panose="020F0502020204030204" pitchFamily="34" charset="0"/>
                        </a:rPr>
                        <a:t>13</a:t>
                      </a:r>
                    </a:p>
                  </a:txBody>
                  <a:tcPr marL="6350" marR="6350" marT="635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rtl="0" fontAlgn="ctr"/>
                      <a:r>
                        <a:rPr lang="it-IT" sz="1100" b="1" i="0" u="none" strike="noStrike">
                          <a:solidFill>
                            <a:srgbClr val="000000"/>
                          </a:solidFill>
                          <a:effectLst/>
                          <a:latin typeface="Calibri" panose="020F0502020204030204" pitchFamily="34" charset="0"/>
                        </a:rPr>
                        <a:t>17</a:t>
                      </a:r>
                    </a:p>
                  </a:txBody>
                  <a:tcPr marL="6350" marR="6350" marT="635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rtl="0" fontAlgn="ctr"/>
                      <a:r>
                        <a:rPr lang="it-IT" sz="1100" b="1" i="0" u="none" strike="noStrike">
                          <a:solidFill>
                            <a:srgbClr val="000000"/>
                          </a:solidFill>
                          <a:effectLst/>
                          <a:latin typeface="Calibri" panose="020F0502020204030204" pitchFamily="34" charset="0"/>
                        </a:rPr>
                        <a:t>16</a:t>
                      </a:r>
                    </a:p>
                  </a:txBody>
                  <a:tcPr marL="6350" marR="6350" marT="635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extLst>
                  <a:ext uri="{0D108BD9-81ED-4DB2-BD59-A6C34878D82A}">
                    <a16:rowId xmlns:a16="http://schemas.microsoft.com/office/drawing/2014/main" val="2521746387"/>
                  </a:ext>
                </a:extLst>
              </a:tr>
              <a:tr h="218096">
                <a:tc>
                  <a:txBody>
                    <a:bodyPr/>
                    <a:lstStyle/>
                    <a:p>
                      <a:pPr marL="36000" algn="l" rtl="0" fontAlgn="ctr"/>
                      <a:r>
                        <a:rPr lang="it-IT" sz="1100" b="0" i="0" u="none" strike="noStrike">
                          <a:solidFill>
                            <a:srgbClr val="000000"/>
                          </a:solidFill>
                          <a:effectLst/>
                          <a:latin typeface="Calibri" panose="020F0502020204030204" pitchFamily="34" charset="0"/>
                        </a:rPr>
                        <a:t>Fumo</a:t>
                      </a:r>
                    </a:p>
                  </a:txBody>
                  <a:tcPr marL="6350" marR="6350" marT="635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rtl="0" fontAlgn="ctr"/>
                      <a:r>
                        <a:rPr lang="it-IT" sz="1100" b="0" i="0" u="none" strike="noStrike">
                          <a:solidFill>
                            <a:srgbClr val="000000"/>
                          </a:solidFill>
                          <a:effectLst/>
                          <a:latin typeface="Calibri" panose="020F0502020204030204" pitchFamily="34" charset="0"/>
                        </a:rPr>
                        <a:t>16</a:t>
                      </a:r>
                    </a:p>
                  </a:txBody>
                  <a:tcPr marL="6350" marR="6350" marT="635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rtl="0" fontAlgn="ctr"/>
                      <a:r>
                        <a:rPr lang="it-IT" sz="1100" b="0" i="0" u="none" strike="noStrike">
                          <a:solidFill>
                            <a:srgbClr val="000000"/>
                          </a:solidFill>
                          <a:effectLst/>
                          <a:latin typeface="Calibri" panose="020F0502020204030204" pitchFamily="34" charset="0"/>
                        </a:rPr>
                        <a:t>11</a:t>
                      </a:r>
                    </a:p>
                  </a:txBody>
                  <a:tcPr marL="6350" marR="6350" marT="635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rtl="0" fontAlgn="ctr"/>
                      <a:r>
                        <a:rPr lang="it-IT" sz="1100" b="0" i="0" u="none" strike="noStrike">
                          <a:solidFill>
                            <a:srgbClr val="000000"/>
                          </a:solidFill>
                          <a:effectLst/>
                          <a:latin typeface="Calibri" panose="020F0502020204030204" pitchFamily="34" charset="0"/>
                        </a:rPr>
                        <a:t>10</a:t>
                      </a:r>
                    </a:p>
                  </a:txBody>
                  <a:tcPr marL="6350" marR="6350" marT="635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rtl="0" fontAlgn="ctr"/>
                      <a:r>
                        <a:rPr lang="it-IT" sz="1100" b="0" i="0" u="none" strike="noStrike">
                          <a:solidFill>
                            <a:srgbClr val="000000"/>
                          </a:solidFill>
                          <a:effectLst/>
                          <a:latin typeface="Calibri" panose="020F0502020204030204" pitchFamily="34" charset="0"/>
                        </a:rPr>
                        <a:t>13</a:t>
                      </a:r>
                    </a:p>
                  </a:txBody>
                  <a:tcPr marL="6350" marR="6350" marT="635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rtl="0" fontAlgn="ctr"/>
                      <a:r>
                        <a:rPr lang="it-IT" sz="1100" b="0" i="0" u="none" strike="noStrike">
                          <a:solidFill>
                            <a:srgbClr val="000000"/>
                          </a:solidFill>
                          <a:effectLst/>
                          <a:latin typeface="Calibri" panose="020F0502020204030204" pitchFamily="34" charset="0"/>
                        </a:rPr>
                        <a:t>14</a:t>
                      </a:r>
                    </a:p>
                  </a:txBody>
                  <a:tcPr marL="6350" marR="6350" marT="635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rtl="0" fontAlgn="ctr"/>
                      <a:r>
                        <a:rPr lang="it-IT" sz="1100" b="0" i="0" u="none" strike="noStrike">
                          <a:solidFill>
                            <a:srgbClr val="000000"/>
                          </a:solidFill>
                          <a:effectLst/>
                          <a:latin typeface="Calibri" panose="020F0502020204030204" pitchFamily="34" charset="0"/>
                        </a:rPr>
                        <a:t>10</a:t>
                      </a:r>
                    </a:p>
                  </a:txBody>
                  <a:tcPr marL="6350" marR="6350" marT="635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rtl="0" fontAlgn="ctr"/>
                      <a:r>
                        <a:rPr lang="it-IT" sz="1100" b="1" i="0" u="none" strike="noStrike">
                          <a:solidFill>
                            <a:srgbClr val="000000"/>
                          </a:solidFill>
                          <a:effectLst/>
                          <a:latin typeface="Calibri" panose="020F0502020204030204" pitchFamily="34" charset="0"/>
                        </a:rPr>
                        <a:t>14</a:t>
                      </a:r>
                    </a:p>
                  </a:txBody>
                  <a:tcPr marL="6350" marR="6350" marT="635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rtl="0" fontAlgn="ctr"/>
                      <a:r>
                        <a:rPr lang="it-IT" sz="1100" b="1" i="0" u="none" strike="noStrike">
                          <a:solidFill>
                            <a:srgbClr val="000000"/>
                          </a:solidFill>
                          <a:effectLst/>
                          <a:latin typeface="Calibri" panose="020F0502020204030204" pitchFamily="34" charset="0"/>
                        </a:rPr>
                        <a:t>14</a:t>
                      </a:r>
                    </a:p>
                  </a:txBody>
                  <a:tcPr marL="6350" marR="6350" marT="635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extLst>
                  <a:ext uri="{0D108BD9-81ED-4DB2-BD59-A6C34878D82A}">
                    <a16:rowId xmlns:a16="http://schemas.microsoft.com/office/drawing/2014/main" val="10011"/>
                  </a:ext>
                </a:extLst>
              </a:tr>
              <a:tr h="287625">
                <a:tc>
                  <a:txBody>
                    <a:bodyPr/>
                    <a:lstStyle/>
                    <a:p>
                      <a:pPr marL="36000" algn="l" rtl="0" fontAlgn="ctr"/>
                      <a:r>
                        <a:rPr lang="it-IT" sz="1100" b="0" i="0" u="none" strike="noStrike" dirty="0">
                          <a:solidFill>
                            <a:srgbClr val="000000"/>
                          </a:solidFill>
                          <a:effectLst/>
                          <a:latin typeface="Calibri" panose="020F0502020204030204" pitchFamily="34" charset="0"/>
                        </a:rPr>
                        <a:t>Difficoltà economiche</a:t>
                      </a:r>
                    </a:p>
                  </a:txBody>
                  <a:tcPr marL="6350" marR="6350" marT="635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rtl="0" fontAlgn="ctr"/>
                      <a:r>
                        <a:rPr lang="it-IT" sz="1100" b="0" i="0" u="none" strike="noStrike">
                          <a:solidFill>
                            <a:srgbClr val="000000"/>
                          </a:solidFill>
                          <a:effectLst/>
                          <a:latin typeface="Calibri" panose="020F0502020204030204" pitchFamily="34" charset="0"/>
                        </a:rPr>
                        <a:t>21</a:t>
                      </a:r>
                    </a:p>
                  </a:txBody>
                  <a:tcPr marL="6350" marR="6350" marT="635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rtl="0" fontAlgn="ctr"/>
                      <a:r>
                        <a:rPr lang="it-IT" sz="1100" b="0" i="0" u="none" strike="noStrike">
                          <a:solidFill>
                            <a:srgbClr val="000000"/>
                          </a:solidFill>
                          <a:effectLst/>
                          <a:latin typeface="Calibri" panose="020F0502020204030204" pitchFamily="34" charset="0"/>
                        </a:rPr>
                        <a:t>22</a:t>
                      </a:r>
                    </a:p>
                  </a:txBody>
                  <a:tcPr marL="6350" marR="6350" marT="635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rtl="0" fontAlgn="ctr"/>
                      <a:r>
                        <a:rPr lang="it-IT" sz="1100" b="0" i="0" u="none" strike="noStrike">
                          <a:solidFill>
                            <a:srgbClr val="000000"/>
                          </a:solidFill>
                          <a:effectLst/>
                          <a:latin typeface="Calibri" panose="020F0502020204030204" pitchFamily="34" charset="0"/>
                        </a:rPr>
                        <a:t>27</a:t>
                      </a:r>
                    </a:p>
                  </a:txBody>
                  <a:tcPr marL="6350" marR="6350" marT="635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rtl="0" fontAlgn="ctr"/>
                      <a:r>
                        <a:rPr lang="it-IT" sz="1100" b="0" i="0" u="none" strike="noStrike">
                          <a:solidFill>
                            <a:srgbClr val="000000"/>
                          </a:solidFill>
                          <a:effectLst/>
                          <a:latin typeface="Calibri" panose="020F0502020204030204" pitchFamily="34" charset="0"/>
                        </a:rPr>
                        <a:t>16</a:t>
                      </a:r>
                    </a:p>
                  </a:txBody>
                  <a:tcPr marL="6350" marR="6350" marT="635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rtl="0" fontAlgn="ctr"/>
                      <a:r>
                        <a:rPr lang="it-IT" sz="1100" b="0" i="0" u="none" strike="noStrike">
                          <a:solidFill>
                            <a:srgbClr val="000000"/>
                          </a:solidFill>
                          <a:effectLst/>
                          <a:latin typeface="Calibri" panose="020F0502020204030204" pitchFamily="34" charset="0"/>
                        </a:rPr>
                        <a:t>15</a:t>
                      </a:r>
                    </a:p>
                  </a:txBody>
                  <a:tcPr marL="6350" marR="6350" marT="635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rtl="0" fontAlgn="ctr"/>
                      <a:r>
                        <a:rPr lang="it-IT" sz="1100" b="0" i="0" u="none" strike="noStrike">
                          <a:solidFill>
                            <a:srgbClr val="000000"/>
                          </a:solidFill>
                          <a:effectLst/>
                          <a:latin typeface="Calibri" panose="020F0502020204030204" pitchFamily="34" charset="0"/>
                        </a:rPr>
                        <a:t>17</a:t>
                      </a:r>
                    </a:p>
                  </a:txBody>
                  <a:tcPr marL="6350" marR="6350" marT="635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rtl="0" fontAlgn="ctr"/>
                      <a:r>
                        <a:rPr lang="it-IT" sz="1100" b="1" i="0" u="none" strike="noStrike">
                          <a:solidFill>
                            <a:srgbClr val="000000"/>
                          </a:solidFill>
                          <a:effectLst/>
                          <a:latin typeface="Calibri" panose="020F0502020204030204" pitchFamily="34" charset="0"/>
                        </a:rPr>
                        <a:t>20</a:t>
                      </a:r>
                    </a:p>
                  </a:txBody>
                  <a:tcPr marL="6350" marR="6350" marT="635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rtl="0" fontAlgn="ctr"/>
                      <a:r>
                        <a:rPr lang="it-IT" sz="1100" b="1" i="0" u="none" strike="noStrike">
                          <a:solidFill>
                            <a:srgbClr val="000000"/>
                          </a:solidFill>
                          <a:effectLst/>
                          <a:latin typeface="Calibri" panose="020F0502020204030204" pitchFamily="34" charset="0"/>
                        </a:rPr>
                        <a:t>13</a:t>
                      </a:r>
                    </a:p>
                  </a:txBody>
                  <a:tcPr marL="6350" marR="6350" marT="635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extLst>
                  <a:ext uri="{0D108BD9-81ED-4DB2-BD59-A6C34878D82A}">
                    <a16:rowId xmlns:a16="http://schemas.microsoft.com/office/drawing/2014/main" val="2129083740"/>
                  </a:ext>
                </a:extLst>
              </a:tr>
              <a:tr h="218096">
                <a:tc>
                  <a:txBody>
                    <a:bodyPr/>
                    <a:lstStyle/>
                    <a:p>
                      <a:pPr marL="36000" algn="l" rtl="0" fontAlgn="ctr"/>
                      <a:r>
                        <a:rPr lang="it-IT" sz="1100" b="0" i="0" u="none" strike="noStrike">
                          <a:solidFill>
                            <a:srgbClr val="000000"/>
                          </a:solidFill>
                          <a:effectLst/>
                          <a:latin typeface="Calibri" panose="020F0502020204030204" pitchFamily="34" charset="0"/>
                        </a:rPr>
                        <a:t>Dipendenza </a:t>
                      </a:r>
                      <a:r>
                        <a:rPr lang="it-IT" sz="800" b="0" i="0" u="none" strike="noStrike">
                          <a:solidFill>
                            <a:srgbClr val="000000"/>
                          </a:solidFill>
                          <a:effectLst/>
                          <a:latin typeface="Calibri" panose="020F0502020204030204" pitchFamily="34" charset="0"/>
                        </a:rPr>
                        <a:t>(da video, computer,internet,gioco..)</a:t>
                      </a:r>
                      <a:endParaRPr lang="it-IT" sz="1100" b="0" i="0" u="none" strike="noStrike">
                        <a:solidFill>
                          <a:srgbClr val="000000"/>
                        </a:solidFill>
                        <a:effectLst/>
                        <a:latin typeface="Calibri" panose="020F0502020204030204" pitchFamily="34" charset="0"/>
                      </a:endParaRPr>
                    </a:p>
                  </a:txBody>
                  <a:tcPr marL="6350" marR="6350" marT="635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rtl="0" fontAlgn="ctr"/>
                      <a:r>
                        <a:rPr lang="it-IT" sz="1100" b="0" i="0" u="none" strike="noStrike">
                          <a:solidFill>
                            <a:srgbClr val="000000"/>
                          </a:solidFill>
                          <a:effectLst/>
                          <a:latin typeface="Calibri" panose="020F0502020204030204" pitchFamily="34" charset="0"/>
                        </a:rPr>
                        <a:t>10</a:t>
                      </a:r>
                    </a:p>
                  </a:txBody>
                  <a:tcPr marL="6350" marR="6350" marT="635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rtl="0" fontAlgn="ctr"/>
                      <a:r>
                        <a:rPr lang="it-IT" sz="1100" b="0" i="0" u="none" strike="noStrike">
                          <a:solidFill>
                            <a:srgbClr val="000000"/>
                          </a:solidFill>
                          <a:effectLst/>
                          <a:latin typeface="Calibri" panose="020F0502020204030204" pitchFamily="34" charset="0"/>
                        </a:rPr>
                        <a:t>13</a:t>
                      </a:r>
                    </a:p>
                  </a:txBody>
                  <a:tcPr marL="6350" marR="6350" marT="635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rtl="0" fontAlgn="ctr"/>
                      <a:r>
                        <a:rPr lang="it-IT" sz="1100" b="0" i="0" u="none" strike="noStrike">
                          <a:solidFill>
                            <a:srgbClr val="000000"/>
                          </a:solidFill>
                          <a:effectLst/>
                          <a:latin typeface="Calibri" panose="020F0502020204030204" pitchFamily="34" charset="0"/>
                        </a:rPr>
                        <a:t>10</a:t>
                      </a:r>
                    </a:p>
                  </a:txBody>
                  <a:tcPr marL="6350" marR="6350" marT="635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rtl="0" fontAlgn="ctr"/>
                      <a:r>
                        <a:rPr lang="it-IT" sz="1100" b="0" i="0" u="none" strike="noStrike">
                          <a:solidFill>
                            <a:srgbClr val="000000"/>
                          </a:solidFill>
                          <a:effectLst/>
                          <a:latin typeface="Calibri" panose="020F0502020204030204" pitchFamily="34" charset="0"/>
                        </a:rPr>
                        <a:t>12</a:t>
                      </a:r>
                    </a:p>
                  </a:txBody>
                  <a:tcPr marL="6350" marR="6350" marT="635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rtl="0" fontAlgn="ctr"/>
                      <a:r>
                        <a:rPr lang="it-IT" sz="1100" b="0" i="0" u="none" strike="noStrike">
                          <a:solidFill>
                            <a:srgbClr val="000000"/>
                          </a:solidFill>
                          <a:effectLst/>
                          <a:latin typeface="Calibri" panose="020F0502020204030204" pitchFamily="34" charset="0"/>
                        </a:rPr>
                        <a:t>13</a:t>
                      </a:r>
                    </a:p>
                  </a:txBody>
                  <a:tcPr marL="6350" marR="6350" marT="635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rtl="0" fontAlgn="ctr"/>
                      <a:r>
                        <a:rPr lang="it-IT" sz="1100" b="0" i="0" u="none" strike="noStrike">
                          <a:solidFill>
                            <a:srgbClr val="000000"/>
                          </a:solidFill>
                          <a:effectLst/>
                          <a:latin typeface="Calibri" panose="020F0502020204030204" pitchFamily="34" charset="0"/>
                        </a:rPr>
                        <a:t>12</a:t>
                      </a:r>
                    </a:p>
                  </a:txBody>
                  <a:tcPr marL="6350" marR="6350" marT="635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rtl="0" fontAlgn="ctr"/>
                      <a:r>
                        <a:rPr lang="it-IT" sz="1100" b="1" i="0" u="none" strike="noStrike">
                          <a:solidFill>
                            <a:srgbClr val="000000"/>
                          </a:solidFill>
                          <a:effectLst/>
                          <a:latin typeface="Calibri" panose="020F0502020204030204" pitchFamily="34" charset="0"/>
                        </a:rPr>
                        <a:t>16</a:t>
                      </a:r>
                    </a:p>
                  </a:txBody>
                  <a:tcPr marL="6350" marR="6350" marT="635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rtl="0" fontAlgn="ctr"/>
                      <a:r>
                        <a:rPr lang="it-IT" sz="1100" b="1" i="0" u="none" strike="noStrike">
                          <a:solidFill>
                            <a:srgbClr val="000000"/>
                          </a:solidFill>
                          <a:effectLst/>
                          <a:latin typeface="Calibri" panose="020F0502020204030204" pitchFamily="34" charset="0"/>
                        </a:rPr>
                        <a:t>12</a:t>
                      </a:r>
                    </a:p>
                  </a:txBody>
                  <a:tcPr marL="6350" marR="6350" marT="635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extLst>
                  <a:ext uri="{0D108BD9-81ED-4DB2-BD59-A6C34878D82A}">
                    <a16:rowId xmlns:a16="http://schemas.microsoft.com/office/drawing/2014/main" val="10012"/>
                  </a:ext>
                </a:extLst>
              </a:tr>
              <a:tr h="218096">
                <a:tc>
                  <a:txBody>
                    <a:bodyPr/>
                    <a:lstStyle/>
                    <a:p>
                      <a:pPr marL="36000" algn="l" rtl="0" fontAlgn="ctr"/>
                      <a:r>
                        <a:rPr lang="it-IT" sz="1100" b="0" i="0" u="none" strike="noStrike">
                          <a:solidFill>
                            <a:srgbClr val="000000"/>
                          </a:solidFill>
                          <a:effectLst/>
                          <a:latin typeface="Calibri" panose="020F0502020204030204" pitchFamily="34" charset="0"/>
                        </a:rPr>
                        <a:t>Abbandono degli studi</a:t>
                      </a:r>
                    </a:p>
                  </a:txBody>
                  <a:tcPr marL="6350" marR="6350" marT="635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rtl="0" fontAlgn="ctr"/>
                      <a:r>
                        <a:rPr lang="it-IT" sz="1100" b="0" i="0" u="none" strike="noStrike">
                          <a:solidFill>
                            <a:srgbClr val="000000"/>
                          </a:solidFill>
                          <a:effectLst/>
                          <a:latin typeface="Calibri" panose="020F0502020204030204" pitchFamily="34" charset="0"/>
                        </a:rPr>
                        <a:t>9</a:t>
                      </a:r>
                    </a:p>
                  </a:txBody>
                  <a:tcPr marL="6350" marR="6350" marT="635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rtl="0" fontAlgn="ctr"/>
                      <a:r>
                        <a:rPr lang="it-IT" sz="1100" b="0" i="0" u="none" strike="noStrike">
                          <a:solidFill>
                            <a:srgbClr val="000000"/>
                          </a:solidFill>
                          <a:effectLst/>
                          <a:latin typeface="Calibri" panose="020F0502020204030204" pitchFamily="34" charset="0"/>
                        </a:rPr>
                        <a:t>10</a:t>
                      </a:r>
                    </a:p>
                  </a:txBody>
                  <a:tcPr marL="6350" marR="6350" marT="635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rtl="0" fontAlgn="ctr"/>
                      <a:r>
                        <a:rPr lang="it-IT" sz="1100" b="0" i="0" u="none" strike="noStrike">
                          <a:solidFill>
                            <a:srgbClr val="000000"/>
                          </a:solidFill>
                          <a:effectLst/>
                          <a:latin typeface="Calibri" panose="020F0502020204030204" pitchFamily="34" charset="0"/>
                        </a:rPr>
                        <a:t>8</a:t>
                      </a:r>
                    </a:p>
                  </a:txBody>
                  <a:tcPr marL="6350" marR="6350" marT="635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rtl="0" fontAlgn="ctr"/>
                      <a:r>
                        <a:rPr lang="it-IT" sz="1100" b="0" i="0" u="none" strike="noStrike">
                          <a:solidFill>
                            <a:srgbClr val="000000"/>
                          </a:solidFill>
                          <a:effectLst/>
                          <a:latin typeface="Calibri" panose="020F0502020204030204" pitchFamily="34" charset="0"/>
                        </a:rPr>
                        <a:t>7</a:t>
                      </a:r>
                    </a:p>
                  </a:txBody>
                  <a:tcPr marL="6350" marR="6350" marT="635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rtl="0" fontAlgn="ctr"/>
                      <a:r>
                        <a:rPr lang="it-IT" sz="1100" b="0" i="0" u="none" strike="noStrike">
                          <a:solidFill>
                            <a:srgbClr val="000000"/>
                          </a:solidFill>
                          <a:effectLst/>
                          <a:latin typeface="Calibri" panose="020F0502020204030204" pitchFamily="34" charset="0"/>
                        </a:rPr>
                        <a:t>7</a:t>
                      </a:r>
                    </a:p>
                  </a:txBody>
                  <a:tcPr marL="6350" marR="6350" marT="635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rtl="0" fontAlgn="ctr"/>
                      <a:r>
                        <a:rPr lang="it-IT" sz="1100" b="0" i="0" u="none" strike="noStrike">
                          <a:solidFill>
                            <a:srgbClr val="000000"/>
                          </a:solidFill>
                          <a:effectLst/>
                          <a:latin typeface="Calibri" panose="020F0502020204030204" pitchFamily="34" charset="0"/>
                        </a:rPr>
                        <a:t>10</a:t>
                      </a:r>
                    </a:p>
                  </a:txBody>
                  <a:tcPr marL="6350" marR="6350" marT="635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rtl="0" fontAlgn="ctr"/>
                      <a:r>
                        <a:rPr lang="it-IT" sz="1100" b="1" i="0" u="none" strike="noStrike">
                          <a:solidFill>
                            <a:srgbClr val="000000"/>
                          </a:solidFill>
                          <a:effectLst/>
                          <a:latin typeface="Calibri" panose="020F0502020204030204" pitchFamily="34" charset="0"/>
                        </a:rPr>
                        <a:t>10</a:t>
                      </a:r>
                    </a:p>
                  </a:txBody>
                  <a:tcPr marL="6350" marR="6350" marT="635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rtl="0" fontAlgn="ctr"/>
                      <a:r>
                        <a:rPr lang="it-IT" sz="1100" b="1" i="0" u="none" strike="noStrike">
                          <a:solidFill>
                            <a:srgbClr val="000000"/>
                          </a:solidFill>
                          <a:effectLst/>
                          <a:latin typeface="Calibri" panose="020F0502020204030204" pitchFamily="34" charset="0"/>
                        </a:rPr>
                        <a:t>11</a:t>
                      </a:r>
                    </a:p>
                  </a:txBody>
                  <a:tcPr marL="6350" marR="6350" marT="635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extLst>
                  <a:ext uri="{0D108BD9-81ED-4DB2-BD59-A6C34878D82A}">
                    <a16:rowId xmlns:a16="http://schemas.microsoft.com/office/drawing/2014/main" val="505766353"/>
                  </a:ext>
                </a:extLst>
              </a:tr>
              <a:tr h="218096">
                <a:tc>
                  <a:txBody>
                    <a:bodyPr/>
                    <a:lstStyle/>
                    <a:p>
                      <a:pPr marL="36000" algn="l" rtl="0" fontAlgn="ctr"/>
                      <a:r>
                        <a:rPr lang="it-IT" sz="1100" b="0" i="0" u="none" strike="noStrike" dirty="0">
                          <a:solidFill>
                            <a:srgbClr val="000000"/>
                          </a:solidFill>
                          <a:effectLst/>
                          <a:latin typeface="Calibri" panose="020F0502020204030204" pitchFamily="34" charset="0"/>
                        </a:rPr>
                        <a:t>Disadattamento</a:t>
                      </a:r>
                    </a:p>
                  </a:txBody>
                  <a:tcPr marL="6350" marR="6350" marT="635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rtl="0" fontAlgn="ctr"/>
                      <a:r>
                        <a:rPr lang="it-IT" sz="1100" b="0" i="0" u="none" strike="noStrike">
                          <a:solidFill>
                            <a:srgbClr val="000000"/>
                          </a:solidFill>
                          <a:effectLst/>
                          <a:latin typeface="Calibri" panose="020F0502020204030204" pitchFamily="34" charset="0"/>
                        </a:rPr>
                        <a:t>7</a:t>
                      </a:r>
                    </a:p>
                  </a:txBody>
                  <a:tcPr marL="6350" marR="6350" marT="635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rtl="0" fontAlgn="ctr"/>
                      <a:r>
                        <a:rPr lang="it-IT" sz="1100" b="0" i="0" u="none" strike="noStrike">
                          <a:solidFill>
                            <a:srgbClr val="000000"/>
                          </a:solidFill>
                          <a:effectLst/>
                          <a:latin typeface="Calibri" panose="020F0502020204030204" pitchFamily="34" charset="0"/>
                        </a:rPr>
                        <a:t>8</a:t>
                      </a:r>
                    </a:p>
                  </a:txBody>
                  <a:tcPr marL="6350" marR="6350" marT="635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rtl="0" fontAlgn="ctr"/>
                      <a:r>
                        <a:rPr lang="it-IT" sz="1100" b="0" i="0" u="none" strike="noStrike">
                          <a:solidFill>
                            <a:srgbClr val="000000"/>
                          </a:solidFill>
                          <a:effectLst/>
                          <a:latin typeface="Calibri" panose="020F0502020204030204" pitchFamily="34" charset="0"/>
                        </a:rPr>
                        <a:t>9</a:t>
                      </a:r>
                    </a:p>
                  </a:txBody>
                  <a:tcPr marL="6350" marR="6350" marT="635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rtl="0" fontAlgn="ctr"/>
                      <a:r>
                        <a:rPr lang="it-IT" sz="1100" b="0" i="0" u="none" strike="noStrike">
                          <a:solidFill>
                            <a:srgbClr val="000000"/>
                          </a:solidFill>
                          <a:effectLst/>
                          <a:latin typeface="Calibri" panose="020F0502020204030204" pitchFamily="34" charset="0"/>
                        </a:rPr>
                        <a:t>7</a:t>
                      </a:r>
                    </a:p>
                  </a:txBody>
                  <a:tcPr marL="6350" marR="6350" marT="635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rtl="0" fontAlgn="ctr"/>
                      <a:r>
                        <a:rPr lang="it-IT" sz="1100" b="0" i="0" u="none" strike="noStrike">
                          <a:solidFill>
                            <a:srgbClr val="000000"/>
                          </a:solidFill>
                          <a:effectLst/>
                          <a:latin typeface="Calibri" panose="020F0502020204030204" pitchFamily="34" charset="0"/>
                        </a:rPr>
                        <a:t>9</a:t>
                      </a:r>
                    </a:p>
                  </a:txBody>
                  <a:tcPr marL="6350" marR="6350" marT="635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rtl="0" fontAlgn="ctr"/>
                      <a:r>
                        <a:rPr lang="it-IT" sz="1100" b="0" i="0" u="none" strike="noStrike">
                          <a:solidFill>
                            <a:srgbClr val="000000"/>
                          </a:solidFill>
                          <a:effectLst/>
                          <a:latin typeface="Calibri" panose="020F0502020204030204" pitchFamily="34" charset="0"/>
                        </a:rPr>
                        <a:t>10</a:t>
                      </a:r>
                    </a:p>
                  </a:txBody>
                  <a:tcPr marL="6350" marR="6350" marT="635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rtl="0" fontAlgn="ctr"/>
                      <a:r>
                        <a:rPr lang="it-IT" sz="1100" b="1" i="0" u="none" strike="noStrike">
                          <a:solidFill>
                            <a:srgbClr val="000000"/>
                          </a:solidFill>
                          <a:effectLst/>
                          <a:latin typeface="Calibri" panose="020F0502020204030204" pitchFamily="34" charset="0"/>
                        </a:rPr>
                        <a:t>11</a:t>
                      </a:r>
                    </a:p>
                  </a:txBody>
                  <a:tcPr marL="6350" marR="6350" marT="635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rtl="0" fontAlgn="ctr"/>
                      <a:r>
                        <a:rPr lang="it-IT" sz="1100" b="1" i="0" u="none" strike="noStrike">
                          <a:solidFill>
                            <a:srgbClr val="000000"/>
                          </a:solidFill>
                          <a:effectLst/>
                          <a:latin typeface="Calibri" panose="020F0502020204030204" pitchFamily="34" charset="0"/>
                        </a:rPr>
                        <a:t>10</a:t>
                      </a:r>
                    </a:p>
                  </a:txBody>
                  <a:tcPr marL="6350" marR="6350" marT="635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extLst>
                  <a:ext uri="{0D108BD9-81ED-4DB2-BD59-A6C34878D82A}">
                    <a16:rowId xmlns:a16="http://schemas.microsoft.com/office/drawing/2014/main" val="3721398550"/>
                  </a:ext>
                </a:extLst>
              </a:tr>
              <a:tr h="218096">
                <a:tc>
                  <a:txBody>
                    <a:bodyPr/>
                    <a:lstStyle/>
                    <a:p>
                      <a:pPr marL="36000" algn="l" rtl="0" fontAlgn="ctr"/>
                      <a:r>
                        <a:rPr lang="it-IT" sz="1100" b="0" i="0" u="none" strike="noStrike">
                          <a:solidFill>
                            <a:srgbClr val="000000"/>
                          </a:solidFill>
                          <a:effectLst/>
                          <a:latin typeface="Calibri" panose="020F0502020204030204" pitchFamily="34" charset="0"/>
                        </a:rPr>
                        <a:t>Solitudine</a:t>
                      </a:r>
                    </a:p>
                  </a:txBody>
                  <a:tcPr marL="6350" marR="6350" marT="635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rtl="0" fontAlgn="ctr"/>
                      <a:r>
                        <a:rPr lang="it-IT" sz="1100" b="0" i="0" u="none" strike="noStrike">
                          <a:solidFill>
                            <a:srgbClr val="000000"/>
                          </a:solidFill>
                          <a:effectLst/>
                          <a:latin typeface="Calibri" panose="020F0502020204030204" pitchFamily="34" charset="0"/>
                        </a:rPr>
                        <a:t>7</a:t>
                      </a:r>
                    </a:p>
                  </a:txBody>
                  <a:tcPr marL="6350" marR="6350" marT="635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rtl="0" fontAlgn="ctr"/>
                      <a:r>
                        <a:rPr lang="it-IT" sz="1100" b="0" i="0" u="none" strike="noStrike">
                          <a:solidFill>
                            <a:srgbClr val="000000"/>
                          </a:solidFill>
                          <a:effectLst/>
                          <a:latin typeface="Calibri" panose="020F0502020204030204" pitchFamily="34" charset="0"/>
                        </a:rPr>
                        <a:t>11</a:t>
                      </a:r>
                    </a:p>
                  </a:txBody>
                  <a:tcPr marL="6350" marR="6350" marT="635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rtl="0" fontAlgn="ctr"/>
                      <a:r>
                        <a:rPr lang="it-IT" sz="1100" b="0" i="0" u="none" strike="noStrike">
                          <a:solidFill>
                            <a:srgbClr val="000000"/>
                          </a:solidFill>
                          <a:effectLst/>
                          <a:latin typeface="Calibri" panose="020F0502020204030204" pitchFamily="34" charset="0"/>
                        </a:rPr>
                        <a:t>9</a:t>
                      </a:r>
                    </a:p>
                  </a:txBody>
                  <a:tcPr marL="6350" marR="6350" marT="635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rtl="0" fontAlgn="ctr"/>
                      <a:r>
                        <a:rPr lang="it-IT" sz="1100" b="0" i="0" u="none" strike="noStrike">
                          <a:solidFill>
                            <a:srgbClr val="000000"/>
                          </a:solidFill>
                          <a:effectLst/>
                          <a:latin typeface="Calibri" panose="020F0502020204030204" pitchFamily="34" charset="0"/>
                        </a:rPr>
                        <a:t>8</a:t>
                      </a:r>
                    </a:p>
                  </a:txBody>
                  <a:tcPr marL="6350" marR="6350" marT="635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rtl="0" fontAlgn="ctr"/>
                      <a:r>
                        <a:rPr lang="it-IT" sz="1100" b="0" i="0" u="none" strike="noStrike">
                          <a:solidFill>
                            <a:srgbClr val="000000"/>
                          </a:solidFill>
                          <a:effectLst/>
                          <a:latin typeface="Calibri" panose="020F0502020204030204" pitchFamily="34" charset="0"/>
                        </a:rPr>
                        <a:t>11</a:t>
                      </a:r>
                    </a:p>
                  </a:txBody>
                  <a:tcPr marL="6350" marR="6350" marT="635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rtl="0" fontAlgn="ctr"/>
                      <a:r>
                        <a:rPr lang="it-IT" sz="1100" b="0" i="0" u="none" strike="noStrike">
                          <a:solidFill>
                            <a:srgbClr val="000000"/>
                          </a:solidFill>
                          <a:effectLst/>
                          <a:latin typeface="Calibri" panose="020F0502020204030204" pitchFamily="34" charset="0"/>
                        </a:rPr>
                        <a:t>9</a:t>
                      </a:r>
                    </a:p>
                  </a:txBody>
                  <a:tcPr marL="6350" marR="6350" marT="635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rtl="0" fontAlgn="ctr"/>
                      <a:r>
                        <a:rPr lang="it-IT" sz="1100" b="1" i="0" u="none" strike="noStrike">
                          <a:solidFill>
                            <a:srgbClr val="000000"/>
                          </a:solidFill>
                          <a:effectLst/>
                          <a:latin typeface="Calibri" panose="020F0502020204030204" pitchFamily="34" charset="0"/>
                        </a:rPr>
                        <a:t>10</a:t>
                      </a:r>
                    </a:p>
                  </a:txBody>
                  <a:tcPr marL="6350" marR="6350" marT="635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rtl="0" fontAlgn="ctr"/>
                      <a:r>
                        <a:rPr lang="it-IT" sz="1100" b="1" i="0" u="none" strike="noStrike">
                          <a:solidFill>
                            <a:srgbClr val="000000"/>
                          </a:solidFill>
                          <a:effectLst/>
                          <a:latin typeface="Calibri" panose="020F0502020204030204" pitchFamily="34" charset="0"/>
                        </a:rPr>
                        <a:t>10</a:t>
                      </a:r>
                    </a:p>
                  </a:txBody>
                  <a:tcPr marL="6350" marR="6350" marT="635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extLst>
                  <a:ext uri="{0D108BD9-81ED-4DB2-BD59-A6C34878D82A}">
                    <a16:rowId xmlns:a16="http://schemas.microsoft.com/office/drawing/2014/main" val="10015"/>
                  </a:ext>
                </a:extLst>
              </a:tr>
              <a:tr h="331131">
                <a:tc>
                  <a:txBody>
                    <a:bodyPr/>
                    <a:lstStyle/>
                    <a:p>
                      <a:pPr marL="36000" algn="l" rtl="0" fontAlgn="ctr"/>
                      <a:r>
                        <a:rPr lang="it-IT" sz="1100" b="0" i="0" u="none" strike="noStrike" dirty="0">
                          <a:solidFill>
                            <a:srgbClr val="000000"/>
                          </a:solidFill>
                          <a:effectLst/>
                          <a:latin typeface="Calibri" panose="020F0502020204030204" pitchFamily="34" charset="0"/>
                        </a:rPr>
                        <a:t>Che abbraccino ideologie estremiste </a:t>
                      </a:r>
                      <a:r>
                        <a:rPr lang="it-IT" sz="1000" b="0" i="0" u="none" strike="noStrike" dirty="0">
                          <a:solidFill>
                            <a:srgbClr val="000000"/>
                          </a:solidFill>
                          <a:effectLst/>
                          <a:latin typeface="Calibri" panose="020F0502020204030204" pitchFamily="34" charset="0"/>
                        </a:rPr>
                        <a:t>(religiose/politiche)</a:t>
                      </a:r>
                      <a:endParaRPr lang="it-IT" sz="1100" b="0" i="0" u="none" strike="noStrike" dirty="0">
                        <a:solidFill>
                          <a:srgbClr val="000000"/>
                        </a:solidFill>
                        <a:effectLst/>
                        <a:latin typeface="Calibri" panose="020F0502020204030204" pitchFamily="34" charset="0"/>
                      </a:endParaRPr>
                    </a:p>
                  </a:txBody>
                  <a:tcPr marL="6350" marR="6350" marT="635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rtl="0" fontAlgn="ctr"/>
                      <a:r>
                        <a:rPr lang="it-IT" sz="1100" b="0" i="0" u="none" strike="noStrike">
                          <a:solidFill>
                            <a:srgbClr val="000000"/>
                          </a:solidFill>
                          <a:effectLst/>
                          <a:latin typeface="Calibri" panose="020F0502020204030204" pitchFamily="34" charset="0"/>
                        </a:rPr>
                        <a:t>11</a:t>
                      </a:r>
                    </a:p>
                  </a:txBody>
                  <a:tcPr marL="6350" marR="6350" marT="635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rtl="0" fontAlgn="ctr"/>
                      <a:r>
                        <a:rPr lang="it-IT" sz="1100" b="0" i="0" u="none" strike="noStrike">
                          <a:solidFill>
                            <a:srgbClr val="000000"/>
                          </a:solidFill>
                          <a:effectLst/>
                          <a:latin typeface="Calibri" panose="020F0502020204030204" pitchFamily="34" charset="0"/>
                        </a:rPr>
                        <a:t>10</a:t>
                      </a:r>
                    </a:p>
                  </a:txBody>
                  <a:tcPr marL="6350" marR="6350" marT="635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rtl="0" fontAlgn="ctr"/>
                      <a:r>
                        <a:rPr lang="it-IT" sz="1100" b="0" i="0" u="none" strike="noStrike">
                          <a:solidFill>
                            <a:srgbClr val="000000"/>
                          </a:solidFill>
                          <a:effectLst/>
                          <a:latin typeface="Calibri" panose="020F0502020204030204" pitchFamily="34" charset="0"/>
                        </a:rPr>
                        <a:t>8</a:t>
                      </a:r>
                    </a:p>
                  </a:txBody>
                  <a:tcPr marL="6350" marR="6350" marT="635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rtl="0" fontAlgn="ctr"/>
                      <a:r>
                        <a:rPr lang="it-IT" sz="1100" b="0" i="0" u="none" strike="noStrike">
                          <a:solidFill>
                            <a:srgbClr val="000000"/>
                          </a:solidFill>
                          <a:effectLst/>
                          <a:latin typeface="Calibri" panose="020F0502020204030204" pitchFamily="34" charset="0"/>
                        </a:rPr>
                        <a:t>7</a:t>
                      </a:r>
                    </a:p>
                  </a:txBody>
                  <a:tcPr marL="6350" marR="6350" marT="635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rtl="0" fontAlgn="ctr"/>
                      <a:r>
                        <a:rPr lang="it-IT" sz="1100" b="0" i="0" u="none" strike="noStrike">
                          <a:solidFill>
                            <a:srgbClr val="000000"/>
                          </a:solidFill>
                          <a:effectLst/>
                          <a:latin typeface="Calibri" panose="020F0502020204030204" pitchFamily="34" charset="0"/>
                        </a:rPr>
                        <a:t>6</a:t>
                      </a:r>
                    </a:p>
                  </a:txBody>
                  <a:tcPr marL="6350" marR="6350" marT="635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rtl="0" fontAlgn="ctr"/>
                      <a:r>
                        <a:rPr lang="it-IT" sz="1100" b="0" i="0" u="none" strike="noStrike">
                          <a:solidFill>
                            <a:srgbClr val="000000"/>
                          </a:solidFill>
                          <a:effectLst/>
                          <a:latin typeface="Calibri" panose="020F0502020204030204" pitchFamily="34" charset="0"/>
                        </a:rPr>
                        <a:t>6</a:t>
                      </a:r>
                    </a:p>
                  </a:txBody>
                  <a:tcPr marL="6350" marR="6350" marT="635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rtl="0" fontAlgn="ctr"/>
                      <a:r>
                        <a:rPr lang="it-IT" sz="1100" b="1" i="0" u="none" strike="noStrike">
                          <a:solidFill>
                            <a:srgbClr val="000000"/>
                          </a:solidFill>
                          <a:effectLst/>
                          <a:latin typeface="Calibri" panose="020F0502020204030204" pitchFamily="34" charset="0"/>
                        </a:rPr>
                        <a:t>7</a:t>
                      </a:r>
                    </a:p>
                  </a:txBody>
                  <a:tcPr marL="6350" marR="6350" marT="635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rtl="0" fontAlgn="ctr"/>
                      <a:r>
                        <a:rPr lang="it-IT" sz="1100" b="1" i="0" u="none" strike="noStrike">
                          <a:solidFill>
                            <a:srgbClr val="000000"/>
                          </a:solidFill>
                          <a:effectLst/>
                          <a:latin typeface="Calibri" panose="020F0502020204030204" pitchFamily="34" charset="0"/>
                        </a:rPr>
                        <a:t>7</a:t>
                      </a:r>
                    </a:p>
                  </a:txBody>
                  <a:tcPr marL="6350" marR="6350" marT="635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extLst>
                  <a:ext uri="{0D108BD9-81ED-4DB2-BD59-A6C34878D82A}">
                    <a16:rowId xmlns:a16="http://schemas.microsoft.com/office/drawing/2014/main" val="10018"/>
                  </a:ext>
                </a:extLst>
              </a:tr>
              <a:tr h="254897">
                <a:tc>
                  <a:txBody>
                    <a:bodyPr/>
                    <a:lstStyle/>
                    <a:p>
                      <a:pPr marL="36000" algn="l" rtl="0" fontAlgn="ctr"/>
                      <a:r>
                        <a:rPr lang="it-IT" sz="1100" b="0" i="0" u="none" strike="noStrike" dirty="0">
                          <a:solidFill>
                            <a:srgbClr val="000000"/>
                          </a:solidFill>
                          <a:effectLst/>
                          <a:latin typeface="Calibri" panose="020F0502020204030204" pitchFamily="34" charset="0"/>
                        </a:rPr>
                        <a:t>Difficoltà scolastiche</a:t>
                      </a:r>
                    </a:p>
                  </a:txBody>
                  <a:tcPr marL="6350" marR="6350" marT="635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rtl="0" fontAlgn="ctr"/>
                      <a:r>
                        <a:rPr lang="it-IT" sz="1100" b="0" i="0" u="none" strike="noStrike">
                          <a:solidFill>
                            <a:srgbClr val="000000"/>
                          </a:solidFill>
                          <a:effectLst/>
                          <a:latin typeface="Calibri" panose="020F0502020204030204" pitchFamily="34" charset="0"/>
                        </a:rPr>
                        <a:t>4</a:t>
                      </a:r>
                    </a:p>
                  </a:txBody>
                  <a:tcPr marL="6350" marR="6350" marT="635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rtl="0" fontAlgn="ctr"/>
                      <a:r>
                        <a:rPr lang="it-IT" sz="1100" b="0" i="0" u="none" strike="noStrike">
                          <a:solidFill>
                            <a:srgbClr val="000000"/>
                          </a:solidFill>
                          <a:effectLst/>
                          <a:latin typeface="Calibri" panose="020F0502020204030204" pitchFamily="34" charset="0"/>
                        </a:rPr>
                        <a:t>3</a:t>
                      </a:r>
                    </a:p>
                  </a:txBody>
                  <a:tcPr marL="6350" marR="6350" marT="635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rtl="0" fontAlgn="ctr"/>
                      <a:r>
                        <a:rPr lang="it-IT" sz="1100" b="0" i="0" u="none" strike="noStrike">
                          <a:solidFill>
                            <a:srgbClr val="000000"/>
                          </a:solidFill>
                          <a:effectLst/>
                          <a:latin typeface="Calibri" panose="020F0502020204030204" pitchFamily="34" charset="0"/>
                        </a:rPr>
                        <a:t>3</a:t>
                      </a:r>
                    </a:p>
                  </a:txBody>
                  <a:tcPr marL="6350" marR="6350" marT="635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rtl="0" fontAlgn="ctr"/>
                      <a:r>
                        <a:rPr lang="it-IT" sz="1100" b="0" i="0" u="none" strike="noStrike">
                          <a:solidFill>
                            <a:srgbClr val="000000"/>
                          </a:solidFill>
                          <a:effectLst/>
                          <a:latin typeface="Calibri" panose="020F0502020204030204" pitchFamily="34" charset="0"/>
                        </a:rPr>
                        <a:t>4</a:t>
                      </a:r>
                    </a:p>
                  </a:txBody>
                  <a:tcPr marL="6350" marR="6350" marT="635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rtl="0" fontAlgn="ctr"/>
                      <a:r>
                        <a:rPr lang="it-IT" sz="1100" b="0" i="0" u="none" strike="noStrike">
                          <a:solidFill>
                            <a:srgbClr val="000000"/>
                          </a:solidFill>
                          <a:effectLst/>
                          <a:latin typeface="Calibri" panose="020F0502020204030204" pitchFamily="34" charset="0"/>
                        </a:rPr>
                        <a:t>5</a:t>
                      </a:r>
                    </a:p>
                  </a:txBody>
                  <a:tcPr marL="6350" marR="6350" marT="635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rtl="0" fontAlgn="ctr"/>
                      <a:r>
                        <a:rPr lang="it-IT" sz="1100" b="0" i="0" u="none" strike="noStrike">
                          <a:solidFill>
                            <a:srgbClr val="000000"/>
                          </a:solidFill>
                          <a:effectLst/>
                          <a:latin typeface="Calibri" panose="020F0502020204030204" pitchFamily="34" charset="0"/>
                        </a:rPr>
                        <a:t>3</a:t>
                      </a:r>
                    </a:p>
                  </a:txBody>
                  <a:tcPr marL="6350" marR="6350" marT="635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rtl="0" fontAlgn="ctr"/>
                      <a:r>
                        <a:rPr lang="it-IT" sz="1100" b="1" i="0" u="none" strike="noStrike">
                          <a:solidFill>
                            <a:srgbClr val="000000"/>
                          </a:solidFill>
                          <a:effectLst/>
                          <a:latin typeface="Calibri" panose="020F0502020204030204" pitchFamily="34" charset="0"/>
                        </a:rPr>
                        <a:t>3</a:t>
                      </a:r>
                    </a:p>
                  </a:txBody>
                  <a:tcPr marL="6350" marR="6350" marT="635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rtl="0" fontAlgn="ctr"/>
                      <a:r>
                        <a:rPr lang="it-IT" sz="1100" b="1" i="0" u="none" strike="noStrike">
                          <a:solidFill>
                            <a:srgbClr val="000000"/>
                          </a:solidFill>
                          <a:effectLst/>
                          <a:latin typeface="Calibri" panose="020F0502020204030204" pitchFamily="34" charset="0"/>
                        </a:rPr>
                        <a:t>6</a:t>
                      </a:r>
                    </a:p>
                  </a:txBody>
                  <a:tcPr marL="6350" marR="6350" marT="635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extLst>
                  <a:ext uri="{0D108BD9-81ED-4DB2-BD59-A6C34878D82A}">
                    <a16:rowId xmlns:a16="http://schemas.microsoft.com/office/drawing/2014/main" val="10019"/>
                  </a:ext>
                </a:extLst>
              </a:tr>
              <a:tr h="171608">
                <a:tc>
                  <a:txBody>
                    <a:bodyPr/>
                    <a:lstStyle/>
                    <a:p>
                      <a:pPr marL="36000" algn="l" rtl="0" fontAlgn="ctr"/>
                      <a:r>
                        <a:rPr lang="it-IT" sz="1100" b="0" i="0" u="none" strike="noStrike" dirty="0">
                          <a:solidFill>
                            <a:srgbClr val="000000"/>
                          </a:solidFill>
                          <a:effectLst/>
                          <a:latin typeface="Calibri" panose="020F0502020204030204" pitchFamily="34" charset="0"/>
                        </a:rPr>
                        <a:t>Violenze domestiche (partner)</a:t>
                      </a:r>
                    </a:p>
                  </a:txBody>
                  <a:tcPr marL="6350" marR="6350" marT="635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rtl="0" fontAlgn="ctr"/>
                      <a:r>
                        <a:rPr lang="it-IT" sz="1100" b="0" i="0" u="none" strike="noStrike">
                          <a:solidFill>
                            <a:srgbClr val="000000"/>
                          </a:solidFill>
                          <a:effectLst/>
                          <a:latin typeface="Calibri" panose="020F0502020204030204" pitchFamily="34" charset="0"/>
                        </a:rPr>
                        <a:t>4</a:t>
                      </a:r>
                    </a:p>
                  </a:txBody>
                  <a:tcPr marL="6350" marR="6350" marT="635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rtl="0" fontAlgn="ctr"/>
                      <a:r>
                        <a:rPr lang="it-IT" sz="1100" b="0" i="0" u="none" strike="noStrike">
                          <a:solidFill>
                            <a:srgbClr val="000000"/>
                          </a:solidFill>
                          <a:effectLst/>
                          <a:latin typeface="Calibri" panose="020F0502020204030204" pitchFamily="34" charset="0"/>
                        </a:rPr>
                        <a:t>4</a:t>
                      </a:r>
                    </a:p>
                  </a:txBody>
                  <a:tcPr marL="6350" marR="6350" marT="635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rtl="0" fontAlgn="ctr"/>
                      <a:r>
                        <a:rPr lang="it-IT" sz="1100" b="0" i="0" u="none" strike="noStrike">
                          <a:solidFill>
                            <a:srgbClr val="000000"/>
                          </a:solidFill>
                          <a:effectLst/>
                          <a:latin typeface="Calibri" panose="020F0502020204030204" pitchFamily="34" charset="0"/>
                        </a:rPr>
                        <a:t>4</a:t>
                      </a:r>
                    </a:p>
                  </a:txBody>
                  <a:tcPr marL="6350" marR="6350" marT="635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rtl="0" fontAlgn="ctr"/>
                      <a:r>
                        <a:rPr lang="it-IT" sz="1100" b="0" i="0" u="none" strike="noStrike">
                          <a:solidFill>
                            <a:srgbClr val="000000"/>
                          </a:solidFill>
                          <a:effectLst/>
                          <a:latin typeface="Calibri" panose="020F0502020204030204" pitchFamily="34" charset="0"/>
                        </a:rPr>
                        <a:t>4</a:t>
                      </a:r>
                    </a:p>
                  </a:txBody>
                  <a:tcPr marL="6350" marR="6350" marT="635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rtl="0" fontAlgn="ctr"/>
                      <a:r>
                        <a:rPr lang="it-IT" sz="1100" b="0" i="0" u="none" strike="noStrike">
                          <a:solidFill>
                            <a:srgbClr val="000000"/>
                          </a:solidFill>
                          <a:effectLst/>
                          <a:latin typeface="Calibri" panose="020F0502020204030204" pitchFamily="34" charset="0"/>
                        </a:rPr>
                        <a:t>5</a:t>
                      </a:r>
                    </a:p>
                  </a:txBody>
                  <a:tcPr marL="6350" marR="6350" marT="635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rtl="0" fontAlgn="ctr"/>
                      <a:r>
                        <a:rPr lang="it-IT" sz="1100" b="0" i="0" u="none" strike="noStrike">
                          <a:solidFill>
                            <a:srgbClr val="000000"/>
                          </a:solidFill>
                          <a:effectLst/>
                          <a:latin typeface="Calibri" panose="020F0502020204030204" pitchFamily="34" charset="0"/>
                        </a:rPr>
                        <a:t>5</a:t>
                      </a:r>
                    </a:p>
                  </a:txBody>
                  <a:tcPr marL="6350" marR="6350" marT="635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rtl="0" fontAlgn="ctr"/>
                      <a:r>
                        <a:rPr lang="it-IT" sz="1100" b="1" i="0" u="none" strike="noStrike">
                          <a:solidFill>
                            <a:srgbClr val="000000"/>
                          </a:solidFill>
                          <a:effectLst/>
                          <a:latin typeface="Calibri" panose="020F0502020204030204" pitchFamily="34" charset="0"/>
                        </a:rPr>
                        <a:t>5</a:t>
                      </a:r>
                    </a:p>
                  </a:txBody>
                  <a:tcPr marL="6350" marR="6350" marT="635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rtl="0" fontAlgn="ctr"/>
                      <a:r>
                        <a:rPr lang="it-IT" sz="1100" b="1" i="0" u="none" strike="noStrike">
                          <a:solidFill>
                            <a:srgbClr val="000000"/>
                          </a:solidFill>
                          <a:effectLst/>
                          <a:latin typeface="Calibri" panose="020F0502020204030204" pitchFamily="34" charset="0"/>
                        </a:rPr>
                        <a:t>4</a:t>
                      </a:r>
                    </a:p>
                  </a:txBody>
                  <a:tcPr marL="6350" marR="6350" marT="635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extLst>
                  <a:ext uri="{0D108BD9-81ED-4DB2-BD59-A6C34878D82A}">
                    <a16:rowId xmlns:a16="http://schemas.microsoft.com/office/drawing/2014/main" val="1406718534"/>
                  </a:ext>
                </a:extLst>
              </a:tr>
              <a:tr h="171608">
                <a:tc>
                  <a:txBody>
                    <a:bodyPr/>
                    <a:lstStyle/>
                    <a:p>
                      <a:pPr marL="36000" algn="l" rtl="0" fontAlgn="ctr"/>
                      <a:r>
                        <a:rPr lang="it-IT" sz="1100" b="0" i="0" u="none" strike="noStrike" dirty="0">
                          <a:solidFill>
                            <a:srgbClr val="000000"/>
                          </a:solidFill>
                          <a:effectLst/>
                          <a:latin typeface="Calibri" panose="020F0502020204030204" pitchFamily="34" charset="0"/>
                        </a:rPr>
                        <a:t>Perdita di status sociale</a:t>
                      </a:r>
                    </a:p>
                  </a:txBody>
                  <a:tcPr marL="6350" marR="6350" marT="635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rtl="0" fontAlgn="ctr"/>
                      <a:r>
                        <a:rPr lang="it-IT" sz="1100" b="0" i="0" u="none" strike="noStrike">
                          <a:solidFill>
                            <a:srgbClr val="000000"/>
                          </a:solidFill>
                          <a:effectLst/>
                          <a:latin typeface="Calibri" panose="020F0502020204030204" pitchFamily="34" charset="0"/>
                        </a:rPr>
                        <a:t>2</a:t>
                      </a:r>
                    </a:p>
                  </a:txBody>
                  <a:tcPr marL="6350" marR="6350" marT="635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rtl="0" fontAlgn="ctr"/>
                      <a:r>
                        <a:rPr lang="it-IT" sz="1100" b="0" i="0" u="none" strike="noStrike">
                          <a:solidFill>
                            <a:srgbClr val="000000"/>
                          </a:solidFill>
                          <a:effectLst/>
                          <a:latin typeface="Calibri" panose="020F0502020204030204" pitchFamily="34" charset="0"/>
                        </a:rPr>
                        <a:t>4</a:t>
                      </a:r>
                    </a:p>
                  </a:txBody>
                  <a:tcPr marL="6350" marR="6350" marT="635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rtl="0" fontAlgn="ctr"/>
                      <a:r>
                        <a:rPr lang="it-IT" sz="1100" b="0" i="0" u="none" strike="noStrike">
                          <a:solidFill>
                            <a:srgbClr val="000000"/>
                          </a:solidFill>
                          <a:effectLst/>
                          <a:latin typeface="Calibri" panose="020F0502020204030204" pitchFamily="34" charset="0"/>
                        </a:rPr>
                        <a:t>3</a:t>
                      </a:r>
                    </a:p>
                  </a:txBody>
                  <a:tcPr marL="6350" marR="6350" marT="635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rtl="0" fontAlgn="ctr"/>
                      <a:r>
                        <a:rPr lang="it-IT" sz="1100" b="0" i="0" u="none" strike="noStrike">
                          <a:solidFill>
                            <a:srgbClr val="000000"/>
                          </a:solidFill>
                          <a:effectLst/>
                          <a:latin typeface="Calibri" panose="020F0502020204030204" pitchFamily="34" charset="0"/>
                        </a:rPr>
                        <a:t>3</a:t>
                      </a:r>
                    </a:p>
                  </a:txBody>
                  <a:tcPr marL="6350" marR="6350" marT="635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rtl="0" fontAlgn="ctr"/>
                      <a:r>
                        <a:rPr lang="it-IT" sz="1100" b="0" i="0" u="none" strike="noStrike">
                          <a:solidFill>
                            <a:srgbClr val="000000"/>
                          </a:solidFill>
                          <a:effectLst/>
                          <a:latin typeface="Calibri" panose="020F0502020204030204" pitchFamily="34" charset="0"/>
                        </a:rPr>
                        <a:t>2</a:t>
                      </a:r>
                    </a:p>
                  </a:txBody>
                  <a:tcPr marL="6350" marR="6350" marT="635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rtl="0" fontAlgn="ctr"/>
                      <a:r>
                        <a:rPr lang="it-IT" sz="1100" b="0" i="0" u="none" strike="noStrike">
                          <a:solidFill>
                            <a:srgbClr val="000000"/>
                          </a:solidFill>
                          <a:effectLst/>
                          <a:latin typeface="Calibri" panose="020F0502020204030204" pitchFamily="34" charset="0"/>
                        </a:rPr>
                        <a:t>4</a:t>
                      </a:r>
                    </a:p>
                  </a:txBody>
                  <a:tcPr marL="6350" marR="6350" marT="635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rtl="0" fontAlgn="ctr"/>
                      <a:r>
                        <a:rPr lang="it-IT" sz="1100" b="1" i="0" u="none" strike="noStrike">
                          <a:solidFill>
                            <a:srgbClr val="000000"/>
                          </a:solidFill>
                          <a:effectLst/>
                          <a:latin typeface="Calibri" panose="020F0502020204030204" pitchFamily="34" charset="0"/>
                        </a:rPr>
                        <a:t>5</a:t>
                      </a:r>
                    </a:p>
                  </a:txBody>
                  <a:tcPr marL="6350" marR="6350" marT="635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rtl="0" fontAlgn="ctr"/>
                      <a:r>
                        <a:rPr lang="it-IT" sz="1100" b="1" i="0" u="none" strike="noStrike" dirty="0">
                          <a:solidFill>
                            <a:srgbClr val="000000"/>
                          </a:solidFill>
                          <a:effectLst/>
                          <a:latin typeface="Calibri" panose="020F0502020204030204" pitchFamily="34" charset="0"/>
                        </a:rPr>
                        <a:t>1</a:t>
                      </a:r>
                    </a:p>
                  </a:txBody>
                  <a:tcPr marL="6350" marR="6350" marT="635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extLst>
                  <a:ext uri="{0D108BD9-81ED-4DB2-BD59-A6C34878D82A}">
                    <a16:rowId xmlns:a16="http://schemas.microsoft.com/office/drawing/2014/main" val="10020"/>
                  </a:ext>
                </a:extLst>
              </a:tr>
            </a:tbl>
          </a:graphicData>
        </a:graphic>
      </p:graphicFrame>
      <p:sp>
        <p:nvSpPr>
          <p:cNvPr id="11" name="Rettangolo arrotondato 10"/>
          <p:cNvSpPr/>
          <p:nvPr/>
        </p:nvSpPr>
        <p:spPr>
          <a:xfrm>
            <a:off x="9230225" y="1167915"/>
            <a:ext cx="409072" cy="5039689"/>
          </a:xfrm>
          <a:prstGeom prst="roundRect">
            <a:avLst/>
          </a:prstGeom>
          <a:noFill/>
          <a:ln>
            <a:solidFill>
              <a:srgbClr val="CA5817"/>
            </a:solidFill>
          </a:ln>
          <a:effectLst>
            <a:glow rad="63500">
              <a:srgbClr val="C2B8B1">
                <a:alpha val="40000"/>
              </a:srgb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graphicFrame>
        <p:nvGraphicFramePr>
          <p:cNvPr id="3" name="Tabella 2">
            <a:extLst>
              <a:ext uri="{FF2B5EF4-FFF2-40B4-BE49-F238E27FC236}">
                <a16:creationId xmlns:a16="http://schemas.microsoft.com/office/drawing/2014/main" id="{7DB44AC7-B0D9-4C69-BC43-AC45CEF630EE}"/>
              </a:ext>
            </a:extLst>
          </p:cNvPr>
          <p:cNvGraphicFramePr>
            <a:graphicFrameLocks noGrp="1"/>
          </p:cNvGraphicFramePr>
          <p:nvPr>
            <p:extLst>
              <p:ext uri="{D42A27DB-BD31-4B8C-83A1-F6EECF244321}">
                <p14:modId xmlns:p14="http://schemas.microsoft.com/office/powerpoint/2010/main" val="309192025"/>
              </p:ext>
            </p:extLst>
          </p:nvPr>
        </p:nvGraphicFramePr>
        <p:xfrm>
          <a:off x="95250" y="1405303"/>
          <a:ext cx="1788379" cy="4862145"/>
        </p:xfrm>
        <a:graphic>
          <a:graphicData uri="http://schemas.openxmlformats.org/drawingml/2006/table">
            <a:tbl>
              <a:tblPr>
                <a:tableStyleId>{2D5ABB26-0587-4C30-8999-92F81FD0307C}</a:tableStyleId>
              </a:tblPr>
              <a:tblGrid>
                <a:gridCol w="1788379">
                  <a:extLst>
                    <a:ext uri="{9D8B030D-6E8A-4147-A177-3AD203B41FA5}">
                      <a16:colId xmlns:a16="http://schemas.microsoft.com/office/drawing/2014/main" val="2615466493"/>
                    </a:ext>
                  </a:extLst>
                </a:gridCol>
              </a:tblGrid>
              <a:tr h="227097">
                <a:tc>
                  <a:txBody>
                    <a:bodyPr/>
                    <a:lstStyle/>
                    <a:p>
                      <a:pPr algn="r" fontAlgn="ctr"/>
                      <a:r>
                        <a:rPr lang="it-IT" sz="1050" b="0" i="0" u="none" strike="noStrike" dirty="0">
                          <a:solidFill>
                            <a:srgbClr val="000000"/>
                          </a:solidFill>
                          <a:effectLst/>
                          <a:latin typeface="+mn-lt"/>
                        </a:rPr>
                        <a:t>Droga</a:t>
                      </a:r>
                    </a:p>
                  </a:txBody>
                  <a:tcPr marL="6350" marR="6350" marT="6350" marB="0" anchor="ctr"/>
                </a:tc>
                <a:extLst>
                  <a:ext uri="{0D108BD9-81ED-4DB2-BD59-A6C34878D82A}">
                    <a16:rowId xmlns:a16="http://schemas.microsoft.com/office/drawing/2014/main" val="3366036727"/>
                  </a:ext>
                </a:extLst>
              </a:tr>
              <a:tr h="227097">
                <a:tc>
                  <a:txBody>
                    <a:bodyPr/>
                    <a:lstStyle/>
                    <a:p>
                      <a:pPr algn="r" fontAlgn="ctr"/>
                      <a:r>
                        <a:rPr lang="it-IT" sz="1050" b="0" i="0" u="none" strike="noStrike" dirty="0">
                          <a:solidFill>
                            <a:srgbClr val="000000"/>
                          </a:solidFill>
                          <a:effectLst/>
                          <a:latin typeface="+mn-lt"/>
                        </a:rPr>
                        <a:t>Bullismo</a:t>
                      </a:r>
                    </a:p>
                  </a:txBody>
                  <a:tcPr marL="6350" marR="6350" marT="6350" marB="0" anchor="ctr"/>
                </a:tc>
                <a:extLst>
                  <a:ext uri="{0D108BD9-81ED-4DB2-BD59-A6C34878D82A}">
                    <a16:rowId xmlns:a16="http://schemas.microsoft.com/office/drawing/2014/main" val="3879706117"/>
                  </a:ext>
                </a:extLst>
              </a:tr>
              <a:tr h="227097">
                <a:tc>
                  <a:txBody>
                    <a:bodyPr/>
                    <a:lstStyle/>
                    <a:p>
                      <a:pPr algn="r" fontAlgn="ctr"/>
                      <a:r>
                        <a:rPr lang="it-IT" sz="1050" b="0" i="0" u="none" strike="noStrike" dirty="0">
                          <a:solidFill>
                            <a:srgbClr val="000000"/>
                          </a:solidFill>
                          <a:effectLst/>
                          <a:latin typeface="+mn-lt"/>
                        </a:rPr>
                        <a:t>Alcool</a:t>
                      </a:r>
                    </a:p>
                  </a:txBody>
                  <a:tcPr marL="6350" marR="6350" marT="6350" marB="0" anchor="ctr"/>
                </a:tc>
                <a:extLst>
                  <a:ext uri="{0D108BD9-81ED-4DB2-BD59-A6C34878D82A}">
                    <a16:rowId xmlns:a16="http://schemas.microsoft.com/office/drawing/2014/main" val="294008385"/>
                  </a:ext>
                </a:extLst>
              </a:tr>
              <a:tr h="227097">
                <a:tc>
                  <a:txBody>
                    <a:bodyPr/>
                    <a:lstStyle/>
                    <a:p>
                      <a:pPr algn="r" fontAlgn="ctr"/>
                      <a:r>
                        <a:rPr lang="it-IT" sz="1050" b="0" i="0" u="none" strike="noStrike" dirty="0">
                          <a:solidFill>
                            <a:srgbClr val="000000"/>
                          </a:solidFill>
                          <a:effectLst/>
                          <a:latin typeface="+mn-lt"/>
                        </a:rPr>
                        <a:t>Brutte compagnie</a:t>
                      </a:r>
                    </a:p>
                  </a:txBody>
                  <a:tcPr marL="6350" marR="6350" marT="6350" marB="0" anchor="ctr"/>
                </a:tc>
                <a:extLst>
                  <a:ext uri="{0D108BD9-81ED-4DB2-BD59-A6C34878D82A}">
                    <a16:rowId xmlns:a16="http://schemas.microsoft.com/office/drawing/2014/main" val="2891565790"/>
                  </a:ext>
                </a:extLst>
              </a:tr>
              <a:tr h="227097">
                <a:tc>
                  <a:txBody>
                    <a:bodyPr/>
                    <a:lstStyle/>
                    <a:p>
                      <a:pPr algn="r" fontAlgn="ctr"/>
                      <a:r>
                        <a:rPr lang="it-IT" sz="1050" b="0" i="0" u="none" strike="noStrike" dirty="0">
                          <a:solidFill>
                            <a:srgbClr val="000000"/>
                          </a:solidFill>
                          <a:effectLst/>
                          <a:latin typeface="+mn-lt"/>
                        </a:rPr>
                        <a:t>Mancanza lavoro</a:t>
                      </a:r>
                    </a:p>
                  </a:txBody>
                  <a:tcPr marL="6350" marR="6350" marT="6350" marB="0" anchor="ctr"/>
                </a:tc>
                <a:extLst>
                  <a:ext uri="{0D108BD9-81ED-4DB2-BD59-A6C34878D82A}">
                    <a16:rowId xmlns:a16="http://schemas.microsoft.com/office/drawing/2014/main" val="3960371037"/>
                  </a:ext>
                </a:extLst>
              </a:tr>
              <a:tr h="227097">
                <a:tc>
                  <a:txBody>
                    <a:bodyPr/>
                    <a:lstStyle/>
                    <a:p>
                      <a:pPr algn="r" fontAlgn="ctr"/>
                      <a:r>
                        <a:rPr lang="it-IT" sz="1050" b="0" i="0" u="none" strike="noStrike" dirty="0">
                          <a:solidFill>
                            <a:srgbClr val="000000"/>
                          </a:solidFill>
                          <a:effectLst/>
                          <a:latin typeface="+mn-lt"/>
                        </a:rPr>
                        <a:t>Pedofilia</a:t>
                      </a:r>
                    </a:p>
                  </a:txBody>
                  <a:tcPr marL="6350" marR="6350" marT="6350" marB="0" anchor="ctr"/>
                </a:tc>
                <a:extLst>
                  <a:ext uri="{0D108BD9-81ED-4DB2-BD59-A6C34878D82A}">
                    <a16:rowId xmlns:a16="http://schemas.microsoft.com/office/drawing/2014/main" val="3105454706"/>
                  </a:ext>
                </a:extLst>
              </a:tr>
              <a:tr h="227097">
                <a:tc>
                  <a:txBody>
                    <a:bodyPr/>
                    <a:lstStyle/>
                    <a:p>
                      <a:pPr algn="r" fontAlgn="ctr"/>
                      <a:r>
                        <a:rPr lang="it-IT" sz="1050" b="0" i="0" u="none" strike="noStrike">
                          <a:solidFill>
                            <a:srgbClr val="000000"/>
                          </a:solidFill>
                          <a:effectLst/>
                          <a:latin typeface="+mn-lt"/>
                        </a:rPr>
                        <a:t>Incidenti </a:t>
                      </a:r>
                    </a:p>
                  </a:txBody>
                  <a:tcPr marL="6350" marR="6350" marT="6350" marB="0" anchor="ctr"/>
                </a:tc>
                <a:extLst>
                  <a:ext uri="{0D108BD9-81ED-4DB2-BD59-A6C34878D82A}">
                    <a16:rowId xmlns:a16="http://schemas.microsoft.com/office/drawing/2014/main" val="1123689514"/>
                  </a:ext>
                </a:extLst>
              </a:tr>
              <a:tr h="227097">
                <a:tc>
                  <a:txBody>
                    <a:bodyPr/>
                    <a:lstStyle/>
                    <a:p>
                      <a:pPr algn="r" fontAlgn="ctr"/>
                      <a:r>
                        <a:rPr lang="it-IT" sz="1050" b="0" i="0" u="none" strike="noStrike">
                          <a:solidFill>
                            <a:srgbClr val="000000"/>
                          </a:solidFill>
                          <a:effectLst/>
                          <a:latin typeface="+mn-lt"/>
                        </a:rPr>
                        <a:t>Malattie</a:t>
                      </a:r>
                    </a:p>
                  </a:txBody>
                  <a:tcPr marL="6350" marR="6350" marT="6350" marB="0" anchor="ctr"/>
                </a:tc>
                <a:extLst>
                  <a:ext uri="{0D108BD9-81ED-4DB2-BD59-A6C34878D82A}">
                    <a16:rowId xmlns:a16="http://schemas.microsoft.com/office/drawing/2014/main" val="3536311651"/>
                  </a:ext>
                </a:extLst>
              </a:tr>
              <a:tr h="227097">
                <a:tc>
                  <a:txBody>
                    <a:bodyPr/>
                    <a:lstStyle/>
                    <a:p>
                      <a:pPr algn="r" fontAlgn="ctr"/>
                      <a:r>
                        <a:rPr lang="it-IT" sz="1050" b="0" i="0" u="none" strike="noStrike">
                          <a:solidFill>
                            <a:srgbClr val="000000"/>
                          </a:solidFill>
                          <a:effectLst/>
                          <a:latin typeface="+mn-lt"/>
                        </a:rPr>
                        <a:t>Cyberbullismo</a:t>
                      </a:r>
                    </a:p>
                  </a:txBody>
                  <a:tcPr marL="6350" marR="6350" marT="6350" marB="0" anchor="ctr"/>
                </a:tc>
                <a:extLst>
                  <a:ext uri="{0D108BD9-81ED-4DB2-BD59-A6C34878D82A}">
                    <a16:rowId xmlns:a16="http://schemas.microsoft.com/office/drawing/2014/main" val="2436015645"/>
                  </a:ext>
                </a:extLst>
              </a:tr>
              <a:tr h="227097">
                <a:tc>
                  <a:txBody>
                    <a:bodyPr/>
                    <a:lstStyle/>
                    <a:p>
                      <a:pPr algn="r" fontAlgn="ctr"/>
                      <a:r>
                        <a:rPr lang="it-IT" sz="1050" b="0" i="0" u="none" strike="noStrike" dirty="0">
                          <a:solidFill>
                            <a:srgbClr val="000000"/>
                          </a:solidFill>
                          <a:effectLst/>
                          <a:latin typeface="+mn-lt"/>
                        </a:rPr>
                        <a:t>Stress/depressione</a:t>
                      </a:r>
                    </a:p>
                  </a:txBody>
                  <a:tcPr marL="6350" marR="6350" marT="6350" marB="0" anchor="ctr"/>
                </a:tc>
                <a:extLst>
                  <a:ext uri="{0D108BD9-81ED-4DB2-BD59-A6C34878D82A}">
                    <a16:rowId xmlns:a16="http://schemas.microsoft.com/office/drawing/2014/main" val="4193682870"/>
                  </a:ext>
                </a:extLst>
              </a:tr>
              <a:tr h="227097">
                <a:tc>
                  <a:txBody>
                    <a:bodyPr/>
                    <a:lstStyle/>
                    <a:p>
                      <a:pPr algn="r" fontAlgn="ctr"/>
                      <a:r>
                        <a:rPr lang="it-IT" sz="1050" b="0" i="0" u="none" strike="noStrike">
                          <a:solidFill>
                            <a:srgbClr val="000000"/>
                          </a:solidFill>
                          <a:effectLst/>
                          <a:latin typeface="+mn-lt"/>
                        </a:rPr>
                        <a:t>Mancanza motivazioni</a:t>
                      </a:r>
                    </a:p>
                  </a:txBody>
                  <a:tcPr marL="6350" marR="6350" marT="6350" marB="0" anchor="ctr"/>
                </a:tc>
                <a:extLst>
                  <a:ext uri="{0D108BD9-81ED-4DB2-BD59-A6C34878D82A}">
                    <a16:rowId xmlns:a16="http://schemas.microsoft.com/office/drawing/2014/main" val="2076473854"/>
                  </a:ext>
                </a:extLst>
              </a:tr>
              <a:tr h="227097">
                <a:tc>
                  <a:txBody>
                    <a:bodyPr/>
                    <a:lstStyle/>
                    <a:p>
                      <a:pPr algn="r" fontAlgn="ctr"/>
                      <a:r>
                        <a:rPr lang="it-IT" sz="1050" b="0" i="0" u="none" strike="noStrike">
                          <a:solidFill>
                            <a:srgbClr val="000000"/>
                          </a:solidFill>
                          <a:effectLst/>
                          <a:latin typeface="+mn-lt"/>
                        </a:rPr>
                        <a:t>Fumo</a:t>
                      </a:r>
                    </a:p>
                  </a:txBody>
                  <a:tcPr marL="6350" marR="6350" marT="6350" marB="0" anchor="ctr"/>
                </a:tc>
                <a:extLst>
                  <a:ext uri="{0D108BD9-81ED-4DB2-BD59-A6C34878D82A}">
                    <a16:rowId xmlns:a16="http://schemas.microsoft.com/office/drawing/2014/main" val="3133618910"/>
                  </a:ext>
                </a:extLst>
              </a:tr>
              <a:tr h="227097">
                <a:tc>
                  <a:txBody>
                    <a:bodyPr/>
                    <a:lstStyle/>
                    <a:p>
                      <a:pPr algn="r" fontAlgn="ctr"/>
                      <a:r>
                        <a:rPr lang="it-IT" sz="1050" b="0" i="0" u="none" strike="noStrike">
                          <a:solidFill>
                            <a:srgbClr val="000000"/>
                          </a:solidFill>
                          <a:effectLst/>
                          <a:latin typeface="+mn-lt"/>
                        </a:rPr>
                        <a:t>Difficoltà economiche</a:t>
                      </a:r>
                    </a:p>
                  </a:txBody>
                  <a:tcPr marL="6350" marR="6350" marT="6350" marB="0" anchor="ctr"/>
                </a:tc>
                <a:extLst>
                  <a:ext uri="{0D108BD9-81ED-4DB2-BD59-A6C34878D82A}">
                    <a16:rowId xmlns:a16="http://schemas.microsoft.com/office/drawing/2014/main" val="2645867969"/>
                  </a:ext>
                </a:extLst>
              </a:tr>
              <a:tr h="227097">
                <a:tc>
                  <a:txBody>
                    <a:bodyPr/>
                    <a:lstStyle/>
                    <a:p>
                      <a:pPr marL="92075" indent="0" algn="r" defTabSz="457200" rtl="0" eaLnBrk="1" fontAlgn="ctr" latinLnBrk="0" hangingPunct="1"/>
                      <a:r>
                        <a:rPr lang="it-IT" sz="1100" b="0" i="0" u="none" strike="noStrike" kern="1200" dirty="0">
                          <a:solidFill>
                            <a:schemeClr val="dk1"/>
                          </a:solidFill>
                          <a:effectLst/>
                          <a:latin typeface="Calibri"/>
                          <a:ea typeface="+mn-ea"/>
                          <a:cs typeface="+mn-cs"/>
                        </a:rPr>
                        <a:t>Dipendenza</a:t>
                      </a:r>
                    </a:p>
                  </a:txBody>
                  <a:tcPr marL="6350" marR="6350" marT="6350" marB="0" anchor="ctr"/>
                </a:tc>
                <a:extLst>
                  <a:ext uri="{0D108BD9-81ED-4DB2-BD59-A6C34878D82A}">
                    <a16:rowId xmlns:a16="http://schemas.microsoft.com/office/drawing/2014/main" val="4111442048"/>
                  </a:ext>
                </a:extLst>
              </a:tr>
              <a:tr h="227097">
                <a:tc>
                  <a:txBody>
                    <a:bodyPr/>
                    <a:lstStyle/>
                    <a:p>
                      <a:pPr algn="r" fontAlgn="ctr"/>
                      <a:r>
                        <a:rPr lang="it-IT" sz="1050" b="0" i="0" u="none" strike="noStrike">
                          <a:solidFill>
                            <a:srgbClr val="000000"/>
                          </a:solidFill>
                          <a:effectLst/>
                          <a:latin typeface="+mn-lt"/>
                        </a:rPr>
                        <a:t>Abbandono degli studi</a:t>
                      </a:r>
                    </a:p>
                  </a:txBody>
                  <a:tcPr marL="6350" marR="6350" marT="6350" marB="0" anchor="ctr"/>
                </a:tc>
                <a:extLst>
                  <a:ext uri="{0D108BD9-81ED-4DB2-BD59-A6C34878D82A}">
                    <a16:rowId xmlns:a16="http://schemas.microsoft.com/office/drawing/2014/main" val="364725260"/>
                  </a:ext>
                </a:extLst>
              </a:tr>
              <a:tr h="227097">
                <a:tc>
                  <a:txBody>
                    <a:bodyPr/>
                    <a:lstStyle/>
                    <a:p>
                      <a:pPr algn="r" fontAlgn="ctr"/>
                      <a:r>
                        <a:rPr lang="it-IT" sz="1050" b="0" i="0" u="none" strike="noStrike" dirty="0">
                          <a:solidFill>
                            <a:srgbClr val="000000"/>
                          </a:solidFill>
                          <a:effectLst/>
                          <a:latin typeface="+mn-lt"/>
                        </a:rPr>
                        <a:t>Disadattamento</a:t>
                      </a:r>
                    </a:p>
                  </a:txBody>
                  <a:tcPr marL="6350" marR="6350" marT="6350" marB="0" anchor="ctr"/>
                </a:tc>
                <a:extLst>
                  <a:ext uri="{0D108BD9-81ED-4DB2-BD59-A6C34878D82A}">
                    <a16:rowId xmlns:a16="http://schemas.microsoft.com/office/drawing/2014/main" val="3265083220"/>
                  </a:ext>
                </a:extLst>
              </a:tr>
              <a:tr h="227097">
                <a:tc>
                  <a:txBody>
                    <a:bodyPr/>
                    <a:lstStyle/>
                    <a:p>
                      <a:pPr algn="r" fontAlgn="ctr"/>
                      <a:r>
                        <a:rPr lang="it-IT" sz="1050" b="0" i="0" u="none" strike="noStrike" dirty="0">
                          <a:solidFill>
                            <a:srgbClr val="000000"/>
                          </a:solidFill>
                          <a:effectLst/>
                          <a:latin typeface="+mn-lt"/>
                        </a:rPr>
                        <a:t>Solitudine</a:t>
                      </a:r>
                    </a:p>
                  </a:txBody>
                  <a:tcPr marL="6350" marR="6350" marT="6350" marB="0" anchor="ctr"/>
                </a:tc>
                <a:extLst>
                  <a:ext uri="{0D108BD9-81ED-4DB2-BD59-A6C34878D82A}">
                    <a16:rowId xmlns:a16="http://schemas.microsoft.com/office/drawing/2014/main" val="720443047"/>
                  </a:ext>
                </a:extLst>
              </a:tr>
              <a:tr h="320205">
                <a:tc>
                  <a:txBody>
                    <a:bodyPr/>
                    <a:lstStyle/>
                    <a:p>
                      <a:pPr algn="r" fontAlgn="ctr"/>
                      <a:r>
                        <a:rPr lang="it-IT" sz="1050" b="0" i="0" u="none" strike="noStrike" dirty="0">
                          <a:solidFill>
                            <a:srgbClr val="000000"/>
                          </a:solidFill>
                          <a:effectLst/>
                          <a:latin typeface="+mn-lt"/>
                        </a:rPr>
                        <a:t>Ideologie estremiste</a:t>
                      </a:r>
                    </a:p>
                  </a:txBody>
                  <a:tcPr marL="6350" marR="6350" marT="6350" marB="0" anchor="ctr"/>
                </a:tc>
                <a:extLst>
                  <a:ext uri="{0D108BD9-81ED-4DB2-BD59-A6C34878D82A}">
                    <a16:rowId xmlns:a16="http://schemas.microsoft.com/office/drawing/2014/main" val="3839757006"/>
                  </a:ext>
                </a:extLst>
              </a:tr>
              <a:tr h="227097">
                <a:tc>
                  <a:txBody>
                    <a:bodyPr/>
                    <a:lstStyle/>
                    <a:p>
                      <a:pPr algn="r" fontAlgn="ctr"/>
                      <a:r>
                        <a:rPr lang="it-IT" sz="1050" b="0" i="0" u="none" strike="noStrike" dirty="0">
                          <a:solidFill>
                            <a:srgbClr val="000000"/>
                          </a:solidFill>
                          <a:effectLst/>
                          <a:latin typeface="+mn-lt"/>
                        </a:rPr>
                        <a:t>Difficoltà scolastiche</a:t>
                      </a:r>
                    </a:p>
                  </a:txBody>
                  <a:tcPr marL="6350" marR="6350" marT="6350" marB="0" anchor="ctr"/>
                </a:tc>
                <a:extLst>
                  <a:ext uri="{0D108BD9-81ED-4DB2-BD59-A6C34878D82A}">
                    <a16:rowId xmlns:a16="http://schemas.microsoft.com/office/drawing/2014/main" val="1650606909"/>
                  </a:ext>
                </a:extLst>
              </a:tr>
              <a:tr h="227097">
                <a:tc>
                  <a:txBody>
                    <a:bodyPr/>
                    <a:lstStyle/>
                    <a:p>
                      <a:pPr algn="r" fontAlgn="ctr"/>
                      <a:r>
                        <a:rPr lang="it-IT" sz="1050" b="0" i="0" u="none" strike="noStrike" dirty="0">
                          <a:solidFill>
                            <a:srgbClr val="000000"/>
                          </a:solidFill>
                          <a:effectLst/>
                          <a:latin typeface="+mn-lt"/>
                        </a:rPr>
                        <a:t>Violenze domestiche (partner)</a:t>
                      </a:r>
                    </a:p>
                  </a:txBody>
                  <a:tcPr marL="6350" marR="6350" marT="6350" marB="0" anchor="ctr"/>
                </a:tc>
                <a:extLst>
                  <a:ext uri="{0D108BD9-81ED-4DB2-BD59-A6C34878D82A}">
                    <a16:rowId xmlns:a16="http://schemas.microsoft.com/office/drawing/2014/main" val="2195677375"/>
                  </a:ext>
                </a:extLst>
              </a:tr>
              <a:tr h="227097">
                <a:tc>
                  <a:txBody>
                    <a:bodyPr/>
                    <a:lstStyle/>
                    <a:p>
                      <a:pPr algn="r" fontAlgn="ctr"/>
                      <a:r>
                        <a:rPr lang="it-IT" sz="1050" b="0" i="0" u="none" strike="noStrike" dirty="0">
                          <a:solidFill>
                            <a:srgbClr val="000000"/>
                          </a:solidFill>
                          <a:effectLst/>
                          <a:latin typeface="+mn-lt"/>
                        </a:rPr>
                        <a:t>Perdita di status sociale</a:t>
                      </a:r>
                    </a:p>
                  </a:txBody>
                  <a:tcPr marL="6350" marR="6350" marT="6350" marB="0" anchor="ctr"/>
                </a:tc>
                <a:extLst>
                  <a:ext uri="{0D108BD9-81ED-4DB2-BD59-A6C34878D82A}">
                    <a16:rowId xmlns:a16="http://schemas.microsoft.com/office/drawing/2014/main" val="1692833647"/>
                  </a:ext>
                </a:extLst>
              </a:tr>
            </a:tbl>
          </a:graphicData>
        </a:graphic>
      </p:graphicFrame>
    </p:spTree>
    <p:extLst>
      <p:ext uri="{BB962C8B-B14F-4D97-AF65-F5344CB8AC3E}">
        <p14:creationId xmlns:p14="http://schemas.microsoft.com/office/powerpoint/2010/main" val="49650170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a:xfrm>
            <a:off x="578154" y="274347"/>
            <a:ext cx="8420100" cy="626535"/>
          </a:xfrm>
        </p:spPr>
        <p:txBody>
          <a:bodyPr>
            <a:normAutofit/>
          </a:bodyPr>
          <a:lstStyle/>
          <a:p>
            <a:r>
              <a:rPr lang="it-IT" dirty="0">
                <a:solidFill>
                  <a:srgbClr val="CA5817"/>
                </a:solidFill>
                <a:ea typeface="ヒラギノ角ゴ Pro W3" charset="-128"/>
                <a:cs typeface="Calibri"/>
              </a:rPr>
              <a:t>Famiglia: la paura di fare figli </a:t>
            </a:r>
            <a:endParaRPr lang="it-IT" sz="2800" dirty="0">
              <a:solidFill>
                <a:srgbClr val="CA5817"/>
              </a:solidFill>
              <a:latin typeface="Calibri"/>
              <a:cs typeface="Calibri"/>
            </a:endParaRPr>
          </a:p>
        </p:txBody>
      </p:sp>
      <p:sp>
        <p:nvSpPr>
          <p:cNvPr id="4" name="Rectangle 92"/>
          <p:cNvSpPr>
            <a:spLocks noChangeArrowheads="1"/>
          </p:cNvSpPr>
          <p:nvPr/>
        </p:nvSpPr>
        <p:spPr bwMode="auto">
          <a:xfrm>
            <a:off x="578155" y="869503"/>
            <a:ext cx="8896046" cy="307777"/>
          </a:xfrm>
          <a:prstGeom prst="rect">
            <a:avLst/>
          </a:prstGeom>
          <a:noFill/>
          <a:ln w="9525">
            <a:noFill/>
            <a:miter lim="800000"/>
            <a:headEnd/>
            <a:tailEnd/>
          </a:ln>
        </p:spPr>
        <p:txBody>
          <a:bodyPr wrap="square">
            <a:prstTxWarp prst="textNoShape">
              <a:avLst/>
            </a:prstTxWarp>
            <a:spAutoFit/>
          </a:bodyPr>
          <a:lstStyle/>
          <a:p>
            <a:r>
              <a:rPr lang="it-IT" sz="1400" b="1" dirty="0">
                <a:solidFill>
                  <a:srgbClr val="CA5817"/>
                </a:solidFill>
                <a:ea typeface="Calibri"/>
                <a:cs typeface="Calibri"/>
              </a:rPr>
              <a:t>Indichi quanto è d'accordo con le seguenti affermazioni.</a:t>
            </a:r>
          </a:p>
        </p:txBody>
      </p:sp>
      <p:sp>
        <p:nvSpPr>
          <p:cNvPr id="15" name="CasellaDiTesto 14"/>
          <p:cNvSpPr txBox="1"/>
          <p:nvPr/>
        </p:nvSpPr>
        <p:spPr>
          <a:xfrm>
            <a:off x="4028783" y="6365435"/>
            <a:ext cx="646030" cy="246221"/>
          </a:xfrm>
          <a:prstGeom prst="rect">
            <a:avLst/>
          </a:prstGeom>
          <a:noFill/>
        </p:spPr>
        <p:txBody>
          <a:bodyPr wrap="none" rtlCol="0">
            <a:spAutoFit/>
          </a:bodyPr>
          <a:lstStyle/>
          <a:p>
            <a:r>
              <a:rPr lang="it-IT" sz="1000" i="1" dirty="0">
                <a:latin typeface="Calibri"/>
                <a:cs typeface="Calibri"/>
              </a:rPr>
              <a:t>Valori %</a:t>
            </a:r>
          </a:p>
        </p:txBody>
      </p:sp>
      <p:sp>
        <p:nvSpPr>
          <p:cNvPr id="6" name="Segnaposto numero diapositiva 5"/>
          <p:cNvSpPr>
            <a:spLocks noGrp="1"/>
          </p:cNvSpPr>
          <p:nvPr>
            <p:ph type="sldNum" sz="quarter" idx="12"/>
          </p:nvPr>
        </p:nvSpPr>
        <p:spPr/>
        <p:txBody>
          <a:bodyPr/>
          <a:lstStyle/>
          <a:p>
            <a:fld id="{CEC07F19-866A-D549-94C6-C4D9AC2AB9CF}" type="slidenum">
              <a:rPr lang="it-IT" smtClean="0"/>
              <a:pPr/>
              <a:t>114</a:t>
            </a:fld>
            <a:endParaRPr lang="it-IT" dirty="0"/>
          </a:p>
        </p:txBody>
      </p:sp>
      <p:graphicFrame>
        <p:nvGraphicFramePr>
          <p:cNvPr id="10" name="Tabella 9"/>
          <p:cNvGraphicFramePr>
            <a:graphicFrameLocks noGrp="1"/>
          </p:cNvGraphicFramePr>
          <p:nvPr>
            <p:extLst>
              <p:ext uri="{D42A27DB-BD31-4B8C-83A1-F6EECF244321}">
                <p14:modId xmlns:p14="http://schemas.microsoft.com/office/powerpoint/2010/main" val="3263509417"/>
              </p:ext>
            </p:extLst>
          </p:nvPr>
        </p:nvGraphicFramePr>
        <p:xfrm>
          <a:off x="1382452" y="4550894"/>
          <a:ext cx="7141098" cy="1747973"/>
        </p:xfrm>
        <a:graphic>
          <a:graphicData uri="http://schemas.openxmlformats.org/drawingml/2006/table">
            <a:tbl>
              <a:tblPr>
                <a:tableStyleId>{073A0DAA-6AF3-43AB-8588-CEC1D06C72B9}</a:tableStyleId>
              </a:tblPr>
              <a:tblGrid>
                <a:gridCol w="3006898">
                  <a:extLst>
                    <a:ext uri="{9D8B030D-6E8A-4147-A177-3AD203B41FA5}">
                      <a16:colId xmlns:a16="http://schemas.microsoft.com/office/drawing/2014/main" val="20000"/>
                    </a:ext>
                  </a:extLst>
                </a:gridCol>
                <a:gridCol w="516775">
                  <a:extLst>
                    <a:ext uri="{9D8B030D-6E8A-4147-A177-3AD203B41FA5}">
                      <a16:colId xmlns:a16="http://schemas.microsoft.com/office/drawing/2014/main" val="20001"/>
                    </a:ext>
                  </a:extLst>
                </a:gridCol>
                <a:gridCol w="516775">
                  <a:extLst>
                    <a:ext uri="{9D8B030D-6E8A-4147-A177-3AD203B41FA5}">
                      <a16:colId xmlns:a16="http://schemas.microsoft.com/office/drawing/2014/main" val="20002"/>
                    </a:ext>
                  </a:extLst>
                </a:gridCol>
                <a:gridCol w="516775">
                  <a:extLst>
                    <a:ext uri="{9D8B030D-6E8A-4147-A177-3AD203B41FA5}">
                      <a16:colId xmlns:a16="http://schemas.microsoft.com/office/drawing/2014/main" val="20003"/>
                    </a:ext>
                  </a:extLst>
                </a:gridCol>
                <a:gridCol w="516775">
                  <a:extLst>
                    <a:ext uri="{9D8B030D-6E8A-4147-A177-3AD203B41FA5}">
                      <a16:colId xmlns:a16="http://schemas.microsoft.com/office/drawing/2014/main" val="20004"/>
                    </a:ext>
                  </a:extLst>
                </a:gridCol>
                <a:gridCol w="516775">
                  <a:extLst>
                    <a:ext uri="{9D8B030D-6E8A-4147-A177-3AD203B41FA5}">
                      <a16:colId xmlns:a16="http://schemas.microsoft.com/office/drawing/2014/main" val="20005"/>
                    </a:ext>
                  </a:extLst>
                </a:gridCol>
                <a:gridCol w="516775">
                  <a:extLst>
                    <a:ext uri="{9D8B030D-6E8A-4147-A177-3AD203B41FA5}">
                      <a16:colId xmlns:a16="http://schemas.microsoft.com/office/drawing/2014/main" val="1709617880"/>
                    </a:ext>
                  </a:extLst>
                </a:gridCol>
                <a:gridCol w="516775">
                  <a:extLst>
                    <a:ext uri="{9D8B030D-6E8A-4147-A177-3AD203B41FA5}">
                      <a16:colId xmlns:a16="http://schemas.microsoft.com/office/drawing/2014/main" val="3961785752"/>
                    </a:ext>
                  </a:extLst>
                </a:gridCol>
                <a:gridCol w="516775">
                  <a:extLst>
                    <a:ext uri="{9D8B030D-6E8A-4147-A177-3AD203B41FA5}">
                      <a16:colId xmlns:a16="http://schemas.microsoft.com/office/drawing/2014/main" val="3531610800"/>
                    </a:ext>
                  </a:extLst>
                </a:gridCol>
              </a:tblGrid>
              <a:tr h="209422">
                <a:tc>
                  <a:txBody>
                    <a:bodyPr/>
                    <a:lstStyle/>
                    <a:p>
                      <a:pPr marL="87313" indent="0" algn="l" fontAlgn="ctr">
                        <a:lnSpc>
                          <a:spcPct val="90000"/>
                        </a:lnSpc>
                      </a:pPr>
                      <a:r>
                        <a:rPr kumimoji="1" lang="it-IT" sz="1200" b="0" i="1" u="none" strike="noStrike" kern="1200" cap="none" normalizeH="0" baseline="0" dirty="0">
                          <a:ln>
                            <a:noFill/>
                          </a:ln>
                          <a:solidFill>
                            <a:srgbClr val="000000"/>
                          </a:solidFill>
                          <a:effectLst/>
                          <a:latin typeface="Calibri"/>
                          <a:ea typeface="+mn-ea"/>
                          <a:cs typeface="Calibri"/>
                        </a:rPr>
                        <a:t>% del tutto d’accordo</a:t>
                      </a:r>
                    </a:p>
                  </a:txBody>
                  <a:tcPr marL="12700" marR="12700" marT="12700" marB="0" anchor="ctr">
                    <a:lnL w="12700" cap="flat" cmpd="sng" algn="ctr">
                      <a:solidFill>
                        <a:prstClr val="white"/>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lnSpc>
                          <a:spcPct val="90000"/>
                        </a:lnSpc>
                      </a:pPr>
                      <a:r>
                        <a:rPr lang="it-IT" sz="1400" b="1" i="0" u="none" strike="noStrike" dirty="0">
                          <a:solidFill>
                            <a:schemeClr val="tx1"/>
                          </a:solidFill>
                          <a:effectLst/>
                          <a:latin typeface="Calibri"/>
                          <a:cs typeface="Calibri"/>
                        </a:rPr>
                        <a:t>2015</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lnSpc>
                          <a:spcPct val="90000"/>
                        </a:lnSpc>
                      </a:pPr>
                      <a:r>
                        <a:rPr lang="it-IT" sz="1400" b="1" i="0" u="none" strike="noStrike" dirty="0">
                          <a:solidFill>
                            <a:schemeClr val="tx1"/>
                          </a:solidFill>
                          <a:effectLst/>
                          <a:latin typeface="Calibri"/>
                          <a:cs typeface="Calibri"/>
                        </a:rPr>
                        <a:t>2016</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lnSpc>
                          <a:spcPct val="90000"/>
                        </a:lnSpc>
                      </a:pPr>
                      <a:r>
                        <a:rPr lang="it-IT" sz="1400" b="1" i="0" u="none" strike="noStrike" dirty="0">
                          <a:solidFill>
                            <a:schemeClr val="tx1"/>
                          </a:solidFill>
                          <a:effectLst/>
                          <a:latin typeface="Calibri"/>
                          <a:cs typeface="Calibri"/>
                        </a:rPr>
                        <a:t>2017</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lnSpc>
                          <a:spcPct val="90000"/>
                        </a:lnSpc>
                      </a:pPr>
                      <a:r>
                        <a:rPr lang="it-IT" sz="1400" b="1" i="0" u="none" strike="noStrike" dirty="0">
                          <a:solidFill>
                            <a:schemeClr val="tx1"/>
                          </a:solidFill>
                          <a:effectLst/>
                          <a:latin typeface="Calibri"/>
                          <a:cs typeface="Calibri"/>
                        </a:rPr>
                        <a:t>2018</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lnSpc>
                          <a:spcPct val="90000"/>
                        </a:lnSpc>
                      </a:pPr>
                      <a:r>
                        <a:rPr lang="it-IT" sz="1400" b="1" i="0" u="none" strike="noStrike" dirty="0">
                          <a:solidFill>
                            <a:schemeClr val="tx1"/>
                          </a:solidFill>
                          <a:effectLst/>
                          <a:latin typeface="Calibri"/>
                          <a:cs typeface="Calibri"/>
                        </a:rPr>
                        <a:t>2019</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lnSpc>
                          <a:spcPct val="90000"/>
                        </a:lnSpc>
                      </a:pPr>
                      <a:r>
                        <a:rPr lang="it-IT" sz="1400" b="1" i="0" u="none" strike="noStrike" dirty="0">
                          <a:solidFill>
                            <a:schemeClr val="tx1"/>
                          </a:solidFill>
                          <a:effectLst/>
                          <a:latin typeface="Calibri"/>
                          <a:cs typeface="Calibri"/>
                        </a:rPr>
                        <a:t>2020</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lnSpc>
                          <a:spcPct val="90000"/>
                        </a:lnSpc>
                      </a:pPr>
                      <a:r>
                        <a:rPr lang="it-IT" sz="1400" b="1" i="0" u="none" strike="noStrike" dirty="0">
                          <a:solidFill>
                            <a:schemeClr val="tx1"/>
                          </a:solidFill>
                          <a:effectLst/>
                          <a:latin typeface="Calibri"/>
                          <a:cs typeface="Calibri"/>
                        </a:rPr>
                        <a:t>2021</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lnSpc>
                          <a:spcPct val="90000"/>
                        </a:lnSpc>
                      </a:pPr>
                      <a:r>
                        <a:rPr lang="it-IT" sz="1400" b="1" i="0" u="none" strike="noStrike" dirty="0">
                          <a:solidFill>
                            <a:schemeClr val="tx1"/>
                          </a:solidFill>
                          <a:effectLst/>
                          <a:latin typeface="Calibri"/>
                          <a:cs typeface="Calibri"/>
                        </a:rPr>
                        <a:t>2022</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extLst>
                  <a:ext uri="{0D108BD9-81ED-4DB2-BD59-A6C34878D82A}">
                    <a16:rowId xmlns:a16="http://schemas.microsoft.com/office/drawing/2014/main" val="10000"/>
                  </a:ext>
                </a:extLst>
              </a:tr>
              <a:tr h="199045">
                <a:tc>
                  <a:txBody>
                    <a:bodyPr/>
                    <a:lstStyle/>
                    <a:p>
                      <a:pPr marL="92075" indent="0" algn="l" fontAlgn="b"/>
                      <a:r>
                        <a:rPr lang="it-IT" sz="900" b="0" i="0" u="none" strike="noStrike" dirty="0">
                          <a:solidFill>
                            <a:srgbClr val="000000"/>
                          </a:solidFill>
                          <a:effectLst/>
                          <a:latin typeface="Calibri"/>
                          <a:cs typeface="Calibri"/>
                        </a:rPr>
                        <a:t>AVERE UN FIGLIO DÀ SENSO ALL'ESISTENZA </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200" b="0" i="0" u="none" strike="noStrike" dirty="0">
                          <a:solidFill>
                            <a:srgbClr val="000000"/>
                          </a:solidFill>
                          <a:effectLst/>
                          <a:latin typeface="Calibri"/>
                          <a:cs typeface="Calibri"/>
                        </a:rPr>
                        <a:t>39</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200" b="0" i="0" u="none" strike="noStrike" dirty="0">
                          <a:effectLst/>
                          <a:latin typeface="Calibri"/>
                        </a:rPr>
                        <a:t>45</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200" b="0" i="0" u="none" strike="noStrike" dirty="0">
                          <a:effectLst/>
                          <a:latin typeface="Calibri"/>
                        </a:rPr>
                        <a:t>41</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200" b="0" i="0" u="none" strike="noStrike" dirty="0">
                          <a:effectLst/>
                          <a:latin typeface="Calibri"/>
                        </a:rPr>
                        <a:t>42</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200" b="0" i="0" u="none" strike="noStrike" dirty="0">
                          <a:effectLst/>
                          <a:latin typeface="Calibri"/>
                        </a:rPr>
                        <a:t>41</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200" b="0" i="0" u="none" strike="noStrike" dirty="0">
                          <a:effectLst/>
                          <a:latin typeface="Calibri"/>
                        </a:rPr>
                        <a:t>39</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200" b="0" i="0" u="none" strike="noStrike" dirty="0">
                          <a:effectLst/>
                          <a:latin typeface="Calibri"/>
                        </a:rPr>
                        <a:t>39</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200" b="1" i="0" u="none" strike="noStrike" dirty="0">
                          <a:effectLst/>
                          <a:latin typeface="Calibri"/>
                        </a:rPr>
                        <a:t>33</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extLst>
                  <a:ext uri="{0D108BD9-81ED-4DB2-BD59-A6C34878D82A}">
                    <a16:rowId xmlns:a16="http://schemas.microsoft.com/office/drawing/2014/main" val="10001"/>
                  </a:ext>
                </a:extLst>
              </a:tr>
              <a:tr h="199045">
                <a:tc>
                  <a:txBody>
                    <a:bodyPr/>
                    <a:lstStyle/>
                    <a:p>
                      <a:pPr marL="92075" indent="0" algn="l" fontAlgn="b"/>
                      <a:r>
                        <a:rPr lang="it-IT" sz="900" b="0" i="0" u="none" strike="noStrike" dirty="0">
                          <a:solidFill>
                            <a:srgbClr val="000000"/>
                          </a:solidFill>
                          <a:effectLst/>
                          <a:latin typeface="Calibri"/>
                          <a:cs typeface="Calibri"/>
                        </a:rPr>
                        <a:t>SI PUÒ ESSERE FELICI SENZA AVERE FIGLI</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200" b="0" i="0" u="none" strike="noStrike">
                          <a:solidFill>
                            <a:srgbClr val="000000"/>
                          </a:solidFill>
                          <a:effectLst/>
                          <a:latin typeface="Calibri"/>
                          <a:cs typeface="Calibri"/>
                        </a:rPr>
                        <a:t>19</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200" b="0" i="0" u="none" strike="noStrike" dirty="0">
                          <a:effectLst/>
                          <a:latin typeface="Calibri"/>
                        </a:rPr>
                        <a:t>16</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200" b="0" i="0" u="none" strike="noStrike" dirty="0">
                          <a:effectLst/>
                          <a:latin typeface="Calibri"/>
                        </a:rPr>
                        <a:t>15</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200" b="0" i="0" u="none" strike="noStrike" dirty="0">
                          <a:effectLst/>
                          <a:latin typeface="Calibri"/>
                        </a:rPr>
                        <a:t>21</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200" b="0" i="0" u="none" strike="noStrike" dirty="0">
                          <a:effectLst/>
                          <a:latin typeface="Calibri"/>
                        </a:rPr>
                        <a:t>22</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200" b="0" i="0" u="none" strike="noStrike" dirty="0">
                          <a:effectLst/>
                          <a:latin typeface="Calibri"/>
                        </a:rPr>
                        <a:t>21</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200" b="0" i="0" u="none" strike="noStrike" dirty="0">
                          <a:effectLst/>
                          <a:latin typeface="Calibri"/>
                        </a:rPr>
                        <a:t>26</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200" b="1" i="0" u="none" strike="noStrike" dirty="0">
                          <a:effectLst/>
                          <a:latin typeface="Calibri"/>
                        </a:rPr>
                        <a:t>22</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extLst>
                  <a:ext uri="{0D108BD9-81ED-4DB2-BD59-A6C34878D82A}">
                    <a16:rowId xmlns:a16="http://schemas.microsoft.com/office/drawing/2014/main" val="10002"/>
                  </a:ext>
                </a:extLst>
              </a:tr>
              <a:tr h="199045">
                <a:tc>
                  <a:txBody>
                    <a:bodyPr/>
                    <a:lstStyle/>
                    <a:p>
                      <a:pPr marL="92075" indent="0" algn="l" fontAlgn="b"/>
                      <a:r>
                        <a:rPr lang="it-IT" sz="900" b="0" i="0" u="none" strike="noStrike" dirty="0">
                          <a:solidFill>
                            <a:srgbClr val="000000"/>
                          </a:solidFill>
                          <a:effectLst/>
                          <a:latin typeface="Calibri"/>
                          <a:cs typeface="Calibri"/>
                        </a:rPr>
                        <a:t>LA RELAZIONE DI COPPIA MI DÀ SICUREZZA </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200" b="0" i="0" u="none" strike="noStrike">
                          <a:solidFill>
                            <a:srgbClr val="000000"/>
                          </a:solidFill>
                          <a:effectLst/>
                          <a:latin typeface="Calibri"/>
                          <a:cs typeface="Calibri"/>
                        </a:rPr>
                        <a:t>23</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200" b="0" i="0" u="none" strike="noStrike" dirty="0">
                          <a:effectLst/>
                          <a:latin typeface="Calibri"/>
                        </a:rPr>
                        <a:t>26</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200" b="0" i="0" u="none" strike="noStrike" dirty="0">
                          <a:effectLst/>
                          <a:latin typeface="Calibri"/>
                        </a:rPr>
                        <a:t>22</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200" b="0" i="0" u="none" strike="noStrike" dirty="0">
                          <a:effectLst/>
                          <a:latin typeface="Calibri"/>
                        </a:rPr>
                        <a:t>23</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200" b="0" i="0" u="none" strike="noStrike" dirty="0">
                          <a:effectLst/>
                          <a:latin typeface="Calibri"/>
                        </a:rPr>
                        <a:t>20</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200" b="0" i="0" u="none" strike="noStrike" dirty="0">
                          <a:effectLst/>
                          <a:latin typeface="Calibri"/>
                        </a:rPr>
                        <a:t>23</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200" b="0" i="0" u="none" strike="noStrike" dirty="0">
                          <a:effectLst/>
                          <a:latin typeface="Calibri"/>
                        </a:rPr>
                        <a:t>22</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200" b="1" i="0" u="none" strike="noStrike" dirty="0">
                          <a:effectLst/>
                          <a:latin typeface="Calibri"/>
                        </a:rPr>
                        <a:t>20</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extLst>
                  <a:ext uri="{0D108BD9-81ED-4DB2-BD59-A6C34878D82A}">
                    <a16:rowId xmlns:a16="http://schemas.microsoft.com/office/drawing/2014/main" val="10003"/>
                  </a:ext>
                </a:extLst>
              </a:tr>
              <a:tr h="217920">
                <a:tc>
                  <a:txBody>
                    <a:bodyPr/>
                    <a:lstStyle/>
                    <a:p>
                      <a:pPr marL="92075" indent="0" algn="l" fontAlgn="b"/>
                      <a:r>
                        <a:rPr lang="it-IT" sz="900" b="0" i="0" u="none" strike="noStrike" dirty="0">
                          <a:solidFill>
                            <a:srgbClr val="000000"/>
                          </a:solidFill>
                          <a:effectLst/>
                          <a:latin typeface="Calibri"/>
                          <a:cs typeface="Calibri"/>
                        </a:rPr>
                        <a:t>NON È INDISPENSABILE FORMARE UNA FAMIGLIA </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200" b="0" i="0" u="none" strike="noStrike" dirty="0">
                          <a:solidFill>
                            <a:srgbClr val="000000"/>
                          </a:solidFill>
                          <a:effectLst/>
                          <a:latin typeface="Calibri"/>
                          <a:cs typeface="Calibri"/>
                        </a:rPr>
                        <a:t>12</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200" b="0" i="0" u="none" strike="noStrike" dirty="0">
                          <a:effectLst/>
                          <a:latin typeface="Calibri"/>
                        </a:rPr>
                        <a:t>8</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200" b="0" i="0" u="none" strike="noStrike" dirty="0">
                          <a:effectLst/>
                          <a:latin typeface="Calibri"/>
                        </a:rPr>
                        <a:t>9</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200" b="0" i="0" u="none" strike="noStrike" dirty="0">
                          <a:effectLst/>
                          <a:latin typeface="Calibri"/>
                        </a:rPr>
                        <a:t>13</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200" b="0" i="0" u="none" strike="noStrike" dirty="0">
                          <a:effectLst/>
                          <a:latin typeface="Calibri"/>
                        </a:rPr>
                        <a:t>17</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200" b="0" i="0" u="none" strike="noStrike" dirty="0">
                          <a:effectLst/>
                          <a:latin typeface="Calibri"/>
                        </a:rPr>
                        <a:t>15</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200" b="0" i="0" u="none" strike="noStrike" dirty="0">
                          <a:effectLst/>
                          <a:latin typeface="Calibri"/>
                        </a:rPr>
                        <a:t>18</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200" b="1" i="0" u="none" strike="noStrike" dirty="0">
                          <a:effectLst/>
                          <a:latin typeface="Calibri"/>
                        </a:rPr>
                        <a:t>16</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extLst>
                  <a:ext uri="{0D108BD9-81ED-4DB2-BD59-A6C34878D82A}">
                    <a16:rowId xmlns:a16="http://schemas.microsoft.com/office/drawing/2014/main" val="3883259585"/>
                  </a:ext>
                </a:extLst>
              </a:tr>
              <a:tr h="286151">
                <a:tc>
                  <a:txBody>
                    <a:bodyPr/>
                    <a:lstStyle/>
                    <a:p>
                      <a:pPr marL="92075" indent="0" algn="l" fontAlgn="b"/>
                      <a:r>
                        <a:rPr lang="it-IT" sz="900" b="0" i="0" u="none" strike="noStrike" dirty="0">
                          <a:solidFill>
                            <a:srgbClr val="000000"/>
                          </a:solidFill>
                          <a:effectLst/>
                          <a:latin typeface="Calibri"/>
                          <a:cs typeface="Calibri"/>
                        </a:rPr>
                        <a:t>PRIMA VIENE LA SODDISFAZIONE DEL SINGOLO, POI QUELLA DI COPPIA </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200" b="0" i="0" u="none" strike="noStrike" dirty="0">
                          <a:solidFill>
                            <a:srgbClr val="000000"/>
                          </a:solidFill>
                          <a:effectLst/>
                          <a:latin typeface="Calibri"/>
                          <a:cs typeface="Calibri"/>
                        </a:rPr>
                        <a:t>9</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200" b="0" i="0" u="none" strike="noStrike" dirty="0">
                          <a:effectLst/>
                          <a:latin typeface="Calibri"/>
                        </a:rPr>
                        <a:t>9</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200" b="0" i="0" u="none" strike="noStrike" dirty="0">
                          <a:effectLst/>
                          <a:latin typeface="Calibri"/>
                        </a:rPr>
                        <a:t>7</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200" b="0" i="0" u="none" strike="noStrike" dirty="0">
                          <a:effectLst/>
                          <a:latin typeface="Calibri"/>
                        </a:rPr>
                        <a:t>11</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200" b="0" i="0" u="none" strike="noStrike" dirty="0">
                          <a:effectLst/>
                          <a:latin typeface="Calibri"/>
                        </a:rPr>
                        <a:t>12</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200" b="0" i="0" u="none" strike="noStrike" dirty="0">
                          <a:effectLst/>
                          <a:latin typeface="Calibri"/>
                        </a:rPr>
                        <a:t>13</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200" b="0" i="0" u="none" strike="noStrike" dirty="0">
                          <a:effectLst/>
                          <a:latin typeface="Calibri"/>
                        </a:rPr>
                        <a:t>12</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200" b="1" i="0" u="none" strike="noStrike" dirty="0">
                          <a:effectLst/>
                          <a:latin typeface="Calibri"/>
                        </a:rPr>
                        <a:t>13</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extLst>
                  <a:ext uri="{0D108BD9-81ED-4DB2-BD59-A6C34878D82A}">
                    <a16:rowId xmlns:a16="http://schemas.microsoft.com/office/drawing/2014/main" val="4238746381"/>
                  </a:ext>
                </a:extLst>
              </a:tr>
              <a:tr h="217920">
                <a:tc>
                  <a:txBody>
                    <a:bodyPr/>
                    <a:lstStyle/>
                    <a:p>
                      <a:pPr marL="92075" indent="0" algn="l" fontAlgn="b"/>
                      <a:r>
                        <a:rPr lang="it-IT" sz="900" b="0" i="0" u="none" strike="noStrike" dirty="0">
                          <a:solidFill>
                            <a:srgbClr val="000000"/>
                          </a:solidFill>
                          <a:effectLst/>
                          <a:latin typeface="Calibri"/>
                          <a:cs typeface="Calibri"/>
                        </a:rPr>
                        <a:t>L'UMANITÀ È INCAPACE DI AMARE PER SEMPRE</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200" b="0" i="0" u="none" strike="noStrike">
                          <a:solidFill>
                            <a:srgbClr val="000000"/>
                          </a:solidFill>
                          <a:effectLst/>
                          <a:latin typeface="Calibri"/>
                          <a:cs typeface="Calibri"/>
                        </a:rPr>
                        <a:t>16</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200" b="0" i="0" u="none" strike="noStrike" dirty="0">
                          <a:effectLst/>
                          <a:latin typeface="Calibri"/>
                        </a:rPr>
                        <a:t>12</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200" b="0" i="0" u="none" strike="noStrike" dirty="0">
                          <a:effectLst/>
                          <a:latin typeface="Calibri"/>
                        </a:rPr>
                        <a:t>11</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200" b="0" i="0" u="none" strike="noStrike" dirty="0">
                          <a:effectLst/>
                          <a:latin typeface="Calibri"/>
                        </a:rPr>
                        <a:t>14</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200" b="0" i="0" u="none" strike="noStrike" dirty="0">
                          <a:effectLst/>
                          <a:latin typeface="Calibri"/>
                        </a:rPr>
                        <a:t>13</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200" b="0" i="0" u="none" strike="noStrike" dirty="0">
                          <a:effectLst/>
                          <a:latin typeface="Calibri"/>
                        </a:rPr>
                        <a:t>10</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200" b="0" i="0" u="none" strike="noStrike" dirty="0">
                          <a:effectLst/>
                          <a:latin typeface="Calibri"/>
                        </a:rPr>
                        <a:t>10</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200" b="1" i="0" u="none" strike="noStrike" dirty="0">
                          <a:effectLst/>
                          <a:latin typeface="Calibri"/>
                        </a:rPr>
                        <a:t>13</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extLst>
                  <a:ext uri="{0D108BD9-81ED-4DB2-BD59-A6C34878D82A}">
                    <a16:rowId xmlns:a16="http://schemas.microsoft.com/office/drawing/2014/main" val="10004"/>
                  </a:ext>
                </a:extLst>
              </a:tr>
              <a:tr h="217920">
                <a:tc>
                  <a:txBody>
                    <a:bodyPr/>
                    <a:lstStyle/>
                    <a:p>
                      <a:pPr marL="92075" indent="0" algn="l" fontAlgn="b"/>
                      <a:r>
                        <a:rPr lang="it-IT" sz="900" b="0" i="0" u="none" strike="noStrike" dirty="0">
                          <a:solidFill>
                            <a:srgbClr val="000000"/>
                          </a:solidFill>
                          <a:effectLst/>
                          <a:latin typeface="Calibri"/>
                          <a:cs typeface="Calibri"/>
                        </a:rPr>
                        <a:t>PRIMA VIENE IL LAVORO, POI LA FAMIGLIA</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200" b="0" i="0" u="none" strike="noStrike" dirty="0">
                          <a:solidFill>
                            <a:srgbClr val="000000"/>
                          </a:solidFill>
                          <a:effectLst/>
                          <a:latin typeface="Calibri"/>
                          <a:cs typeface="Calibri"/>
                        </a:rPr>
                        <a:t>6</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200" b="0" i="0" u="none" strike="noStrike" dirty="0">
                          <a:effectLst/>
                          <a:latin typeface="Calibri"/>
                        </a:rPr>
                        <a:t>4</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200" b="0" i="0" u="none" strike="noStrike" dirty="0">
                          <a:effectLst/>
                          <a:latin typeface="Calibri"/>
                        </a:rPr>
                        <a:t>3</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200" b="0" i="0" u="none" strike="noStrike" dirty="0">
                          <a:effectLst/>
                          <a:latin typeface="Calibri"/>
                        </a:rPr>
                        <a:t>4</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200" b="0" i="0" u="none" strike="noStrike" dirty="0">
                          <a:effectLst/>
                          <a:latin typeface="Calibri"/>
                        </a:rPr>
                        <a:t>5</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200" b="0" i="0" u="none" strike="noStrike" dirty="0">
                          <a:effectLst/>
                          <a:latin typeface="Calibri"/>
                        </a:rPr>
                        <a:t>6</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200" b="0" i="0" u="none" strike="noStrike" dirty="0">
                          <a:effectLst/>
                          <a:latin typeface="Calibri"/>
                        </a:rPr>
                        <a:t>4</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200" b="1" i="0" u="none" strike="noStrike" dirty="0">
                          <a:effectLst/>
                          <a:latin typeface="Calibri"/>
                        </a:rPr>
                        <a:t>4</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extLst>
                  <a:ext uri="{0D108BD9-81ED-4DB2-BD59-A6C34878D82A}">
                    <a16:rowId xmlns:a16="http://schemas.microsoft.com/office/drawing/2014/main" val="10007"/>
                  </a:ext>
                </a:extLst>
              </a:tr>
            </a:tbl>
          </a:graphicData>
        </a:graphic>
      </p:graphicFrame>
      <p:sp>
        <p:nvSpPr>
          <p:cNvPr id="11" name="Rettangolo arrotondato 10"/>
          <p:cNvSpPr/>
          <p:nvPr/>
        </p:nvSpPr>
        <p:spPr>
          <a:xfrm>
            <a:off x="8010525" y="4445924"/>
            <a:ext cx="527254" cy="1884831"/>
          </a:xfrm>
          <a:prstGeom prst="roundRect">
            <a:avLst/>
          </a:prstGeom>
          <a:noFill/>
          <a:ln>
            <a:solidFill>
              <a:srgbClr val="CA5817"/>
            </a:solidFill>
          </a:ln>
          <a:effectLst>
            <a:glow rad="63500">
              <a:srgbClr val="C2B8B1">
                <a:alpha val="40000"/>
              </a:srgb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graphicFrame>
        <p:nvGraphicFramePr>
          <p:cNvPr id="12" name="Grafico 11"/>
          <p:cNvGraphicFramePr/>
          <p:nvPr>
            <p:extLst>
              <p:ext uri="{D42A27DB-BD31-4B8C-83A1-F6EECF244321}">
                <p14:modId xmlns:p14="http://schemas.microsoft.com/office/powerpoint/2010/main" val="2835703269"/>
              </p:ext>
            </p:extLst>
          </p:nvPr>
        </p:nvGraphicFramePr>
        <p:xfrm>
          <a:off x="499060" y="1310683"/>
          <a:ext cx="8907881" cy="3169921"/>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54399275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magine 1"/>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3617923" y="0"/>
            <a:ext cx="6288082" cy="6896488"/>
          </a:xfrm>
          <a:prstGeom prst="rect">
            <a:avLst/>
          </a:prstGeom>
        </p:spPr>
      </p:pic>
      <p:sp>
        <p:nvSpPr>
          <p:cNvPr id="10" name="Ovale 9"/>
          <p:cNvSpPr/>
          <p:nvPr/>
        </p:nvSpPr>
        <p:spPr>
          <a:xfrm>
            <a:off x="-19131249" y="-2506424"/>
            <a:ext cx="28837680" cy="28837680"/>
          </a:xfrm>
          <a:prstGeom prst="ellipse">
            <a:avLst/>
          </a:prstGeom>
          <a:solidFill>
            <a:schemeClr val="accent3"/>
          </a:solidFill>
          <a:ln>
            <a:solidFill>
              <a:schemeClr val="accent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11" name="Ovale 10"/>
          <p:cNvSpPr/>
          <p:nvPr/>
        </p:nvSpPr>
        <p:spPr>
          <a:xfrm>
            <a:off x="-19639250" y="-2153166"/>
            <a:ext cx="28837680" cy="28837680"/>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3" name="Titolo 2"/>
          <p:cNvSpPr>
            <a:spLocks noGrp="1"/>
          </p:cNvSpPr>
          <p:nvPr>
            <p:ph type="ctrTitle" idx="4294967295"/>
          </p:nvPr>
        </p:nvSpPr>
        <p:spPr>
          <a:xfrm>
            <a:off x="698501" y="2633737"/>
            <a:ext cx="5247987" cy="1388287"/>
          </a:xfrm>
          <a:prstGeom prst="rect">
            <a:avLst/>
          </a:prstGeom>
        </p:spPr>
        <p:txBody>
          <a:bodyPr/>
          <a:lstStyle/>
          <a:p>
            <a:pPr algn="l"/>
            <a:r>
              <a:rPr lang="it-IT" b="1" dirty="0">
                <a:solidFill>
                  <a:srgbClr val="CA5817"/>
                </a:solidFill>
              </a:rPr>
              <a:t>11. LAVORO</a:t>
            </a:r>
            <a:endParaRPr lang="it-IT" dirty="0">
              <a:solidFill>
                <a:srgbClr val="CA5817"/>
              </a:solidFill>
            </a:endParaRPr>
          </a:p>
        </p:txBody>
      </p:sp>
      <p:sp>
        <p:nvSpPr>
          <p:cNvPr id="8" name="Titolo 1"/>
          <p:cNvSpPr txBox="1">
            <a:spLocks/>
          </p:cNvSpPr>
          <p:nvPr/>
        </p:nvSpPr>
        <p:spPr>
          <a:xfrm>
            <a:off x="-7637382" y="1229667"/>
            <a:ext cx="5347313" cy="1507258"/>
          </a:xfrm>
          <a:prstGeom prst="rect">
            <a:avLst/>
          </a:prstGeom>
        </p:spPr>
        <p:txBody>
          <a:bodyPr vert="horz" lIns="91440" tIns="45720" rIns="91440" bIns="45720" numCol="1" spcCol="36000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marL="285750" indent="-285750" algn="l">
              <a:lnSpc>
                <a:spcPct val="130000"/>
              </a:lnSpc>
              <a:buFont typeface="Wingdings" charset="2"/>
              <a:buChar char="ü"/>
            </a:pPr>
            <a:r>
              <a:rPr lang="it-IT" sz="2000" b="1" dirty="0">
                <a:solidFill>
                  <a:schemeClr val="bg1"/>
                </a:solidFill>
                <a:cs typeface="Calibri"/>
              </a:rPr>
              <a:t>Nostalgia e futuro smarrito</a:t>
            </a:r>
          </a:p>
          <a:p>
            <a:pPr marL="285750" indent="-285750" algn="l">
              <a:lnSpc>
                <a:spcPct val="130000"/>
              </a:lnSpc>
              <a:buFont typeface="Wingdings" charset="2"/>
              <a:buChar char="ü"/>
            </a:pPr>
            <a:r>
              <a:rPr lang="it-IT" sz="2000" b="1" dirty="0">
                <a:solidFill>
                  <a:schemeClr val="bg1"/>
                </a:solidFill>
                <a:cs typeface="Calibri"/>
              </a:rPr>
              <a:t>Futuro</a:t>
            </a:r>
          </a:p>
          <a:p>
            <a:pPr marL="285750" indent="-285750" algn="l">
              <a:lnSpc>
                <a:spcPct val="130000"/>
              </a:lnSpc>
              <a:buFont typeface="Wingdings" charset="2"/>
              <a:buChar char="ü"/>
            </a:pPr>
            <a:r>
              <a:rPr lang="it-IT" sz="2000" b="1" dirty="0">
                <a:solidFill>
                  <a:schemeClr val="bg1"/>
                </a:solidFill>
                <a:cs typeface="Calibri"/>
              </a:rPr>
              <a:t>L’umore degli italiani</a:t>
            </a:r>
          </a:p>
        </p:txBody>
      </p:sp>
      <p:sp>
        <p:nvSpPr>
          <p:cNvPr id="6" name="Titolo 2"/>
          <p:cNvSpPr txBox="1">
            <a:spLocks/>
          </p:cNvSpPr>
          <p:nvPr/>
        </p:nvSpPr>
        <p:spPr>
          <a:xfrm>
            <a:off x="698508" y="3974222"/>
            <a:ext cx="6210300" cy="3232151"/>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marL="285750" indent="-285750" algn="l">
              <a:buSzPct val="120000"/>
              <a:buFont typeface="Wingdings" charset="2"/>
              <a:buChar char="ü"/>
              <a:defRPr/>
            </a:pPr>
            <a:r>
              <a:rPr lang="it-IT" sz="2000" dirty="0">
                <a:solidFill>
                  <a:srgbClr val="CA5817"/>
                </a:solidFill>
                <a:cs typeface="Calibri"/>
              </a:rPr>
              <a:t>Il lavoro</a:t>
            </a:r>
          </a:p>
          <a:p>
            <a:pPr marL="285750" indent="-285750" algn="l">
              <a:buSzPct val="120000"/>
              <a:buFont typeface="Wingdings" charset="2"/>
              <a:buChar char="ü"/>
              <a:defRPr/>
            </a:pPr>
            <a:r>
              <a:rPr lang="it-IT" sz="2000" dirty="0">
                <a:solidFill>
                  <a:srgbClr val="CA5817"/>
                </a:solidFill>
                <a:cs typeface="Calibri"/>
              </a:rPr>
              <a:t>Ceto e futuro</a:t>
            </a:r>
          </a:p>
          <a:p>
            <a:pPr marL="285750" indent="-285750" algn="l">
              <a:buSzPct val="120000"/>
              <a:buFont typeface="Wingdings" charset="2"/>
              <a:buChar char="ü"/>
              <a:defRPr/>
            </a:pPr>
            <a:r>
              <a:rPr lang="it-IT" sz="2000" dirty="0">
                <a:solidFill>
                  <a:srgbClr val="CA5817"/>
                </a:solidFill>
                <a:cs typeface="Calibri"/>
              </a:rPr>
              <a:t>Dipendenti pubblici e privati</a:t>
            </a:r>
          </a:p>
          <a:p>
            <a:pPr marL="285750" indent="-285750" algn="l">
              <a:buSzPct val="120000"/>
              <a:buFont typeface="Wingdings" charset="2"/>
              <a:buChar char="ü"/>
              <a:defRPr/>
            </a:pPr>
            <a:r>
              <a:rPr lang="it-IT" sz="2000" dirty="0">
                <a:solidFill>
                  <a:srgbClr val="CA5817"/>
                </a:solidFill>
                <a:cs typeface="Calibri"/>
              </a:rPr>
              <a:t>Propensione al rischio</a:t>
            </a:r>
          </a:p>
          <a:p>
            <a:pPr marL="285750" indent="-285750" algn="l">
              <a:buSzPct val="120000"/>
              <a:buFont typeface="Wingdings" charset="2"/>
              <a:buChar char="ü"/>
              <a:defRPr/>
            </a:pPr>
            <a:r>
              <a:rPr lang="it-IT" sz="2000" dirty="0">
                <a:solidFill>
                  <a:srgbClr val="CA5817"/>
                </a:solidFill>
                <a:cs typeface="Calibri"/>
              </a:rPr>
              <a:t>Il modello imprenditoriale</a:t>
            </a:r>
          </a:p>
          <a:p>
            <a:pPr marL="285750" indent="-285750" algn="l">
              <a:buSzPct val="120000"/>
              <a:buFont typeface="Wingdings" charset="2"/>
              <a:buChar char="ü"/>
              <a:defRPr/>
            </a:pPr>
            <a:r>
              <a:rPr lang="it-IT" sz="2000" dirty="0">
                <a:solidFill>
                  <a:srgbClr val="CA5817"/>
                </a:solidFill>
                <a:cs typeface="Calibri"/>
              </a:rPr>
              <a:t>Territorialità e dimensione locale</a:t>
            </a:r>
          </a:p>
          <a:p>
            <a:pPr marL="285750" indent="-285750" algn="l">
              <a:buSzPct val="120000"/>
              <a:buFont typeface="Wingdings" charset="2"/>
              <a:buChar char="ü"/>
              <a:defRPr/>
            </a:pPr>
            <a:r>
              <a:rPr lang="it-IT" sz="2000" dirty="0">
                <a:solidFill>
                  <a:srgbClr val="CA5817"/>
                </a:solidFill>
                <a:cs typeface="Calibri"/>
              </a:rPr>
              <a:t>Mobilità lavorativa</a:t>
            </a:r>
          </a:p>
        </p:txBody>
      </p:sp>
    </p:spTree>
    <p:extLst>
      <p:ext uri="{BB962C8B-B14F-4D97-AF65-F5344CB8AC3E}">
        <p14:creationId xmlns:p14="http://schemas.microsoft.com/office/powerpoint/2010/main" val="76243388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a:xfrm>
            <a:off x="578154" y="293938"/>
            <a:ext cx="8420100" cy="626535"/>
          </a:xfrm>
        </p:spPr>
        <p:txBody>
          <a:bodyPr/>
          <a:lstStyle/>
          <a:p>
            <a:r>
              <a:rPr lang="it-IT" dirty="0"/>
              <a:t>Il lavoro</a:t>
            </a:r>
            <a:endParaRPr lang="it-IT" sz="2800" dirty="0">
              <a:solidFill>
                <a:srgbClr val="CA5817"/>
              </a:solidFill>
              <a:latin typeface="Calibri"/>
              <a:cs typeface="Calibri"/>
            </a:endParaRPr>
          </a:p>
        </p:txBody>
      </p:sp>
      <p:sp>
        <p:nvSpPr>
          <p:cNvPr id="4" name="Rectangle 92"/>
          <p:cNvSpPr>
            <a:spLocks noChangeArrowheads="1"/>
          </p:cNvSpPr>
          <p:nvPr/>
        </p:nvSpPr>
        <p:spPr bwMode="auto">
          <a:xfrm>
            <a:off x="555877" y="970463"/>
            <a:ext cx="8776984" cy="307777"/>
          </a:xfrm>
          <a:prstGeom prst="rect">
            <a:avLst/>
          </a:prstGeom>
          <a:noFill/>
          <a:ln w="9525">
            <a:noFill/>
            <a:miter lim="800000"/>
            <a:headEnd/>
            <a:tailEnd/>
          </a:ln>
        </p:spPr>
        <p:txBody>
          <a:bodyPr wrap="square">
            <a:prstTxWarp prst="textNoShape">
              <a:avLst/>
            </a:prstTxWarp>
            <a:spAutoFit/>
          </a:bodyPr>
          <a:lstStyle/>
          <a:p>
            <a:pPr algn="just"/>
            <a:r>
              <a:rPr lang="it-IT" sz="1400" b="1" dirty="0">
                <a:solidFill>
                  <a:srgbClr val="CA5817"/>
                </a:solidFill>
                <a:latin typeface="Calibri"/>
                <a:cs typeface="Calibri"/>
              </a:rPr>
              <a:t>Per quanto riguarda il suo attuale lavoro lei direbbe di essere…</a:t>
            </a:r>
          </a:p>
        </p:txBody>
      </p:sp>
      <p:sp>
        <p:nvSpPr>
          <p:cNvPr id="15" name="CasellaDiTesto 14"/>
          <p:cNvSpPr txBox="1"/>
          <p:nvPr/>
        </p:nvSpPr>
        <p:spPr>
          <a:xfrm>
            <a:off x="4308184" y="6365435"/>
            <a:ext cx="646030" cy="246221"/>
          </a:xfrm>
          <a:prstGeom prst="rect">
            <a:avLst/>
          </a:prstGeom>
          <a:noFill/>
        </p:spPr>
        <p:txBody>
          <a:bodyPr wrap="none" rtlCol="0">
            <a:spAutoFit/>
          </a:bodyPr>
          <a:lstStyle/>
          <a:p>
            <a:r>
              <a:rPr lang="it-IT" sz="1000" i="1" dirty="0">
                <a:latin typeface="Calibri"/>
                <a:cs typeface="Calibri"/>
              </a:rPr>
              <a:t>Valori %</a:t>
            </a:r>
          </a:p>
        </p:txBody>
      </p:sp>
      <p:sp>
        <p:nvSpPr>
          <p:cNvPr id="6" name="Segnaposto numero diapositiva 5"/>
          <p:cNvSpPr>
            <a:spLocks noGrp="1"/>
          </p:cNvSpPr>
          <p:nvPr>
            <p:ph type="sldNum" sz="quarter" idx="12"/>
          </p:nvPr>
        </p:nvSpPr>
        <p:spPr/>
        <p:txBody>
          <a:bodyPr/>
          <a:lstStyle/>
          <a:p>
            <a:fld id="{CEC07F19-866A-D549-94C6-C4D9AC2AB9CF}" type="slidenum">
              <a:rPr lang="it-IT" smtClean="0"/>
              <a:pPr/>
              <a:t>116</a:t>
            </a:fld>
            <a:endParaRPr lang="it-IT" dirty="0"/>
          </a:p>
        </p:txBody>
      </p:sp>
      <p:sp>
        <p:nvSpPr>
          <p:cNvPr id="11" name="Rettangolo 10"/>
          <p:cNvSpPr/>
          <p:nvPr/>
        </p:nvSpPr>
        <p:spPr>
          <a:xfrm>
            <a:off x="514654" y="960959"/>
            <a:ext cx="8724360" cy="5135041"/>
          </a:xfrm>
          <a:prstGeom prst="rect">
            <a:avLst/>
          </a:prstGeom>
          <a:noFill/>
          <a:ln>
            <a:solidFill>
              <a:srgbClr val="C2B8B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40" name="CasellaDiTesto 39"/>
          <p:cNvSpPr txBox="1"/>
          <p:nvPr/>
        </p:nvSpPr>
        <p:spPr>
          <a:xfrm>
            <a:off x="1159913" y="3859135"/>
            <a:ext cx="2428847" cy="325730"/>
          </a:xfrm>
          <a:prstGeom prst="rect">
            <a:avLst/>
          </a:prstGeom>
          <a:noFill/>
        </p:spPr>
        <p:txBody>
          <a:bodyPr wrap="square" rtlCol="0">
            <a:spAutoFit/>
          </a:bodyPr>
          <a:lstStyle/>
          <a:p>
            <a:pPr lvl="0" algn="ctr">
              <a:lnSpc>
                <a:spcPct val="110000"/>
              </a:lnSpc>
            </a:pPr>
            <a:r>
              <a:rPr lang="it-IT" sz="1400" i="1" dirty="0">
                <a:ea typeface="Calibri"/>
                <a:cs typeface="Calibri"/>
              </a:rPr>
              <a:t>trend temporale</a:t>
            </a:r>
          </a:p>
        </p:txBody>
      </p:sp>
      <p:graphicFrame>
        <p:nvGraphicFramePr>
          <p:cNvPr id="26" name="Tabella 25"/>
          <p:cNvGraphicFramePr>
            <a:graphicFrameLocks noGrp="1"/>
          </p:cNvGraphicFramePr>
          <p:nvPr/>
        </p:nvGraphicFramePr>
        <p:xfrm>
          <a:off x="1769778" y="3904604"/>
          <a:ext cx="4421472" cy="1789194"/>
        </p:xfrm>
        <a:graphic>
          <a:graphicData uri="http://schemas.openxmlformats.org/drawingml/2006/table">
            <a:tbl>
              <a:tblPr>
                <a:tableStyleId>{073A0DAA-6AF3-43AB-8588-CEC1D06C72B9}</a:tableStyleId>
              </a:tblPr>
              <a:tblGrid>
                <a:gridCol w="2454636">
                  <a:extLst>
                    <a:ext uri="{9D8B030D-6E8A-4147-A177-3AD203B41FA5}">
                      <a16:colId xmlns:a16="http://schemas.microsoft.com/office/drawing/2014/main" val="20000"/>
                    </a:ext>
                  </a:extLst>
                </a:gridCol>
                <a:gridCol w="983418">
                  <a:extLst>
                    <a:ext uri="{9D8B030D-6E8A-4147-A177-3AD203B41FA5}">
                      <a16:colId xmlns:a16="http://schemas.microsoft.com/office/drawing/2014/main" val="1556411835"/>
                    </a:ext>
                  </a:extLst>
                </a:gridCol>
                <a:gridCol w="983418">
                  <a:extLst>
                    <a:ext uri="{9D8B030D-6E8A-4147-A177-3AD203B41FA5}">
                      <a16:colId xmlns:a16="http://schemas.microsoft.com/office/drawing/2014/main" val="2625909873"/>
                    </a:ext>
                  </a:extLst>
                </a:gridCol>
              </a:tblGrid>
              <a:tr h="256899">
                <a:tc>
                  <a:txBody>
                    <a:bodyPr/>
                    <a:lstStyle/>
                    <a:p>
                      <a:pPr marL="87313" indent="0" algn="l" fontAlgn="ctr"/>
                      <a:endParaRPr kumimoji="1" lang="it-IT" sz="1200" b="0" i="0" u="none" strike="noStrike" kern="1200" cap="none" normalizeH="0" baseline="0" dirty="0">
                        <a:ln>
                          <a:noFill/>
                        </a:ln>
                        <a:solidFill>
                          <a:srgbClr val="000000"/>
                        </a:solidFill>
                        <a:effectLst/>
                        <a:latin typeface="Calibri"/>
                        <a:ea typeface="+mn-ea"/>
                        <a:cs typeface="Calibri"/>
                      </a:endParaRPr>
                    </a:p>
                  </a:txBody>
                  <a:tcPr marL="12700" marR="12700" marT="12700" marB="0" anchor="ctr">
                    <a:lnL w="12700" cap="flat" cmpd="sng" algn="ctr">
                      <a:solidFill>
                        <a:prstClr val="white"/>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400" b="1" i="0" u="none" strike="noStrike" dirty="0">
                          <a:solidFill>
                            <a:schemeClr val="tx1"/>
                          </a:solidFill>
                          <a:effectLst/>
                          <a:latin typeface="Calibri"/>
                          <a:cs typeface="Calibri"/>
                        </a:rPr>
                        <a:t>2021</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400" b="1" i="0" u="none" strike="noStrike" dirty="0">
                          <a:solidFill>
                            <a:schemeClr val="tx1"/>
                          </a:solidFill>
                          <a:effectLst/>
                          <a:latin typeface="Calibri"/>
                          <a:cs typeface="Calibri"/>
                        </a:rPr>
                        <a:t>2022</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extLst>
                  <a:ext uri="{0D108BD9-81ED-4DB2-BD59-A6C34878D82A}">
                    <a16:rowId xmlns:a16="http://schemas.microsoft.com/office/drawing/2014/main" val="10000"/>
                  </a:ext>
                </a:extLst>
              </a:tr>
              <a:tr h="306459">
                <a:tc>
                  <a:txBody>
                    <a:bodyPr/>
                    <a:lstStyle/>
                    <a:p>
                      <a:pPr marL="90488" indent="0" algn="l" fontAlgn="ctr"/>
                      <a:r>
                        <a:rPr lang="it-IT" sz="1200" b="0" i="0" u="none" strike="noStrike" dirty="0">
                          <a:effectLst/>
                          <a:latin typeface="+mn-lt"/>
                          <a:cs typeface="Calibri"/>
                        </a:rPr>
                        <a:t>Del tutto soddisfatto</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b"/>
                      <a:r>
                        <a:rPr lang="it-IT" sz="1400" b="0" i="0" u="none" strike="noStrike" dirty="0">
                          <a:solidFill>
                            <a:srgbClr val="000000"/>
                          </a:solidFill>
                          <a:effectLst/>
                          <a:latin typeface="Calibri"/>
                        </a:rPr>
                        <a:t>6</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b"/>
                      <a:r>
                        <a:rPr lang="it-IT" sz="1400" b="0" i="0" u="none" strike="noStrike" dirty="0">
                          <a:solidFill>
                            <a:srgbClr val="000000"/>
                          </a:solidFill>
                          <a:effectLst/>
                          <a:latin typeface="Calibri"/>
                        </a:rPr>
                        <a:t>6</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extLst>
                  <a:ext uri="{0D108BD9-81ED-4DB2-BD59-A6C34878D82A}">
                    <a16:rowId xmlns:a16="http://schemas.microsoft.com/office/drawing/2014/main" val="10001"/>
                  </a:ext>
                </a:extLst>
              </a:tr>
              <a:tr h="306459">
                <a:tc>
                  <a:txBody>
                    <a:bodyPr/>
                    <a:lstStyle/>
                    <a:p>
                      <a:pPr marL="90488" indent="0" algn="l" fontAlgn="ctr"/>
                      <a:r>
                        <a:rPr lang="it-IT" sz="1200" b="0" i="0" u="none" strike="noStrike" dirty="0">
                          <a:effectLst/>
                          <a:latin typeface="+mn-lt"/>
                          <a:cs typeface="Calibri"/>
                        </a:rPr>
                        <a:t>Soddisfatto</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b"/>
                      <a:r>
                        <a:rPr lang="is-IS" sz="1400" b="0" i="0" u="none" strike="noStrike" dirty="0">
                          <a:solidFill>
                            <a:srgbClr val="000000"/>
                          </a:solidFill>
                          <a:effectLst/>
                          <a:latin typeface="Calibri"/>
                        </a:rPr>
                        <a:t>56</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b"/>
                      <a:r>
                        <a:rPr lang="is-IS" sz="1400" b="0" i="0" u="none" strike="noStrike" dirty="0">
                          <a:solidFill>
                            <a:srgbClr val="000000"/>
                          </a:solidFill>
                          <a:effectLst/>
                          <a:latin typeface="Calibri"/>
                        </a:rPr>
                        <a:t>59</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extLst>
                  <a:ext uri="{0D108BD9-81ED-4DB2-BD59-A6C34878D82A}">
                    <a16:rowId xmlns:a16="http://schemas.microsoft.com/office/drawing/2014/main" val="10002"/>
                  </a:ext>
                </a:extLst>
              </a:tr>
              <a:tr h="306459">
                <a:tc>
                  <a:txBody>
                    <a:bodyPr/>
                    <a:lstStyle/>
                    <a:p>
                      <a:pPr marL="90488" marR="0" indent="0" algn="l" defTabSz="457200" rtl="0" eaLnBrk="1" fontAlgn="ctr" latinLnBrk="0" hangingPunct="1">
                        <a:lnSpc>
                          <a:spcPct val="100000"/>
                        </a:lnSpc>
                        <a:spcBef>
                          <a:spcPts val="0"/>
                        </a:spcBef>
                        <a:spcAft>
                          <a:spcPts val="0"/>
                        </a:spcAft>
                        <a:buClrTx/>
                        <a:buSzTx/>
                        <a:buFontTx/>
                        <a:buNone/>
                        <a:tabLst/>
                        <a:defRPr/>
                      </a:pPr>
                      <a:r>
                        <a:rPr lang="it-IT" sz="1400" b="1" i="0" u="none" strike="noStrike" dirty="0">
                          <a:solidFill>
                            <a:schemeClr val="bg1"/>
                          </a:solidFill>
                          <a:effectLst/>
                          <a:latin typeface="Calibri"/>
                          <a:cs typeface="Calibri"/>
                        </a:rPr>
                        <a:t>TOTALE </a:t>
                      </a:r>
                      <a:r>
                        <a:rPr lang="it-IT" sz="1400" b="1" i="0" u="none" strike="noStrike" kern="1200" dirty="0">
                          <a:solidFill>
                            <a:schemeClr val="bg1"/>
                          </a:solidFill>
                          <a:effectLst/>
                          <a:latin typeface="Calibri"/>
                          <a:ea typeface="+mn-ea"/>
                          <a:cs typeface="Calibri"/>
                        </a:rPr>
                        <a:t>SODDISFATTO</a:t>
                      </a:r>
                    </a:p>
                  </a:txBody>
                  <a:tcPr marL="12700" marR="12700" marT="12700" marB="0" anchor="ctr">
                    <a:lnL w="6350" cap="flat" cmpd="sng" algn="ctr">
                      <a:solidFill>
                        <a:srgbClr val="FFFFFF">
                          <a:lumMod val="65000"/>
                        </a:srgbClr>
                      </a:solidFill>
                      <a:prstDash val="solid"/>
                      <a:round/>
                      <a:headEnd type="none" w="med" len="med"/>
                      <a:tailEnd type="none" w="med" len="med"/>
                    </a:lnL>
                    <a:lnR w="6350" cap="flat" cmpd="sng" algn="ctr">
                      <a:solidFill>
                        <a:srgbClr val="FFFFFF">
                          <a:lumMod val="65000"/>
                        </a:srgbClr>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CA5817"/>
                    </a:solidFill>
                  </a:tcPr>
                </a:tc>
                <a:tc>
                  <a:txBody>
                    <a:bodyPr/>
                    <a:lstStyle/>
                    <a:p>
                      <a:pPr algn="ctr" fontAlgn="b"/>
                      <a:r>
                        <a:rPr lang="it-IT" sz="1400" b="1" i="0" u="none" strike="noStrike" dirty="0">
                          <a:solidFill>
                            <a:srgbClr val="FFFFFF"/>
                          </a:solidFill>
                          <a:effectLst/>
                          <a:latin typeface="Calibri"/>
                        </a:rPr>
                        <a:t>62</a:t>
                      </a:r>
                    </a:p>
                  </a:txBody>
                  <a:tcPr marL="12700" marR="12700" marT="12700" marB="0" anchor="ctr">
                    <a:lnL w="6350" cap="flat" cmpd="sng" algn="ctr">
                      <a:solidFill>
                        <a:srgbClr val="FFFFFF">
                          <a:lumMod val="65000"/>
                        </a:srgbClr>
                      </a:solidFill>
                      <a:prstDash val="solid"/>
                      <a:round/>
                      <a:headEnd type="none" w="med" len="med"/>
                      <a:tailEnd type="none" w="med" len="med"/>
                    </a:lnL>
                    <a:lnR w="6350" cap="flat" cmpd="sng" algn="ctr">
                      <a:solidFill>
                        <a:srgbClr val="FFFFFF">
                          <a:lumMod val="65000"/>
                        </a:srgbClr>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CA5817"/>
                    </a:solidFill>
                  </a:tcPr>
                </a:tc>
                <a:tc>
                  <a:txBody>
                    <a:bodyPr/>
                    <a:lstStyle/>
                    <a:p>
                      <a:pPr algn="ctr" fontAlgn="b"/>
                      <a:r>
                        <a:rPr lang="it-IT" sz="1400" b="1" i="0" u="none" strike="noStrike" dirty="0">
                          <a:solidFill>
                            <a:srgbClr val="FFFFFF"/>
                          </a:solidFill>
                          <a:effectLst/>
                          <a:latin typeface="Calibri"/>
                        </a:rPr>
                        <a:t>65</a:t>
                      </a:r>
                    </a:p>
                  </a:txBody>
                  <a:tcPr marL="12700" marR="12700" marT="12700" marB="0" anchor="ctr">
                    <a:lnL w="6350" cap="flat" cmpd="sng" algn="ctr">
                      <a:solidFill>
                        <a:srgbClr val="FFFFFF">
                          <a:lumMod val="65000"/>
                        </a:srgbClr>
                      </a:solidFill>
                      <a:prstDash val="solid"/>
                      <a:round/>
                      <a:headEnd type="none" w="med" len="med"/>
                      <a:tailEnd type="none" w="med" len="med"/>
                    </a:lnL>
                    <a:lnR w="12700" cap="flat" cmpd="sng" algn="ctr">
                      <a:solidFill>
                        <a:srgbClr val="FFFFFF">
                          <a:lumMod val="65000"/>
                        </a:srgbClr>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CA5817"/>
                    </a:solidFill>
                  </a:tcPr>
                </a:tc>
                <a:extLst>
                  <a:ext uri="{0D108BD9-81ED-4DB2-BD59-A6C34878D82A}">
                    <a16:rowId xmlns:a16="http://schemas.microsoft.com/office/drawing/2014/main" val="10003"/>
                  </a:ext>
                </a:extLst>
              </a:tr>
              <a:tr h="306459">
                <a:tc>
                  <a:txBody>
                    <a:bodyPr/>
                    <a:lstStyle/>
                    <a:p>
                      <a:pPr marL="90488" indent="0" algn="l" fontAlgn="ctr"/>
                      <a:r>
                        <a:rPr lang="it-IT" sz="1200" b="0" i="0" u="none" strike="noStrike" dirty="0">
                          <a:effectLst/>
                          <a:latin typeface="+mn-lt"/>
                          <a:cs typeface="Calibri"/>
                        </a:rPr>
                        <a:t>Insoddisfatto</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b"/>
                      <a:r>
                        <a:rPr lang="it-IT" sz="1400" b="0" i="0" u="none" strike="noStrike" dirty="0">
                          <a:solidFill>
                            <a:srgbClr val="000000"/>
                          </a:solidFill>
                          <a:effectLst/>
                          <a:latin typeface="Calibri"/>
                        </a:rPr>
                        <a:t>29</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b"/>
                      <a:r>
                        <a:rPr lang="it-IT" sz="1400" b="0" i="0" u="none" strike="noStrike" dirty="0">
                          <a:solidFill>
                            <a:srgbClr val="000000"/>
                          </a:solidFill>
                          <a:effectLst/>
                          <a:latin typeface="Calibri"/>
                        </a:rPr>
                        <a:t>27</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extLst>
                  <a:ext uri="{0D108BD9-81ED-4DB2-BD59-A6C34878D82A}">
                    <a16:rowId xmlns:a16="http://schemas.microsoft.com/office/drawing/2014/main" val="10004"/>
                  </a:ext>
                </a:extLst>
              </a:tr>
              <a:tr h="306459">
                <a:tc>
                  <a:txBody>
                    <a:bodyPr/>
                    <a:lstStyle/>
                    <a:p>
                      <a:pPr marL="90488" marR="0" indent="0" algn="l" defTabSz="457200" rtl="0" eaLnBrk="1" fontAlgn="ctr" latinLnBrk="0" hangingPunct="1">
                        <a:lnSpc>
                          <a:spcPct val="100000"/>
                        </a:lnSpc>
                        <a:spcBef>
                          <a:spcPts val="0"/>
                        </a:spcBef>
                        <a:spcAft>
                          <a:spcPts val="0"/>
                        </a:spcAft>
                        <a:buClrTx/>
                        <a:buSzTx/>
                        <a:buFontTx/>
                        <a:buNone/>
                        <a:tabLst/>
                        <a:defRPr/>
                      </a:pPr>
                      <a:r>
                        <a:rPr lang="it-IT" sz="1200" b="0" i="0" u="none" strike="noStrike" dirty="0">
                          <a:effectLst/>
                          <a:latin typeface="+mn-lt"/>
                          <a:cs typeface="Calibri"/>
                        </a:rPr>
                        <a:t>Del tutto insoddisfatto</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b"/>
                      <a:r>
                        <a:rPr lang="is-IS" sz="1400" b="0" i="0" u="none" strike="noStrike" dirty="0">
                          <a:solidFill>
                            <a:srgbClr val="000000"/>
                          </a:solidFill>
                          <a:effectLst/>
                          <a:latin typeface="Calibri"/>
                        </a:rPr>
                        <a:t>9</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b"/>
                      <a:r>
                        <a:rPr lang="is-IS" sz="1400" b="0" i="0" u="none" strike="noStrike" dirty="0">
                          <a:solidFill>
                            <a:srgbClr val="000000"/>
                          </a:solidFill>
                          <a:effectLst/>
                          <a:latin typeface="Calibri"/>
                        </a:rPr>
                        <a:t>8</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extLst>
                  <a:ext uri="{0D108BD9-81ED-4DB2-BD59-A6C34878D82A}">
                    <a16:rowId xmlns:a16="http://schemas.microsoft.com/office/drawing/2014/main" val="10005"/>
                  </a:ext>
                </a:extLst>
              </a:tr>
            </a:tbl>
          </a:graphicData>
        </a:graphic>
      </p:graphicFrame>
      <p:sp>
        <p:nvSpPr>
          <p:cNvPr id="16" name="Rettangolo arrotondato 15"/>
          <p:cNvSpPr/>
          <p:nvPr/>
        </p:nvSpPr>
        <p:spPr>
          <a:xfrm>
            <a:off x="5216525" y="3794294"/>
            <a:ext cx="974725" cy="1899504"/>
          </a:xfrm>
          <a:prstGeom prst="roundRect">
            <a:avLst/>
          </a:prstGeom>
          <a:noFill/>
          <a:ln>
            <a:solidFill>
              <a:srgbClr val="CA5817"/>
            </a:solidFill>
          </a:ln>
          <a:effectLst>
            <a:glow rad="63500">
              <a:srgbClr val="C2B8B1">
                <a:alpha val="40000"/>
              </a:srgb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3" name="Rettangolo 2">
            <a:extLst>
              <a:ext uri="{FF2B5EF4-FFF2-40B4-BE49-F238E27FC236}">
                <a16:creationId xmlns:a16="http://schemas.microsoft.com/office/drawing/2014/main" id="{A138662B-95E8-F8D9-C60C-B39E30A599CA}"/>
              </a:ext>
            </a:extLst>
          </p:cNvPr>
          <p:cNvSpPr/>
          <p:nvPr/>
        </p:nvSpPr>
        <p:spPr>
          <a:xfrm>
            <a:off x="1411026" y="1524874"/>
            <a:ext cx="3332104" cy="1938391"/>
          </a:xfrm>
          <a:prstGeom prst="rect">
            <a:avLst/>
          </a:prstGeom>
          <a:solidFill>
            <a:srgbClr val="CA5817">
              <a:alpha val="18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dirty="0"/>
          </a:p>
        </p:txBody>
      </p:sp>
      <p:sp>
        <p:nvSpPr>
          <p:cNvPr id="5" name="Ovale 4">
            <a:extLst>
              <a:ext uri="{FF2B5EF4-FFF2-40B4-BE49-F238E27FC236}">
                <a16:creationId xmlns:a16="http://schemas.microsoft.com/office/drawing/2014/main" id="{026BB7D0-2F0B-F1AC-B02B-3217AAC9DB6F}"/>
              </a:ext>
            </a:extLst>
          </p:cNvPr>
          <p:cNvSpPr>
            <a:spLocks noChangeAspect="1"/>
          </p:cNvSpPr>
          <p:nvPr/>
        </p:nvSpPr>
        <p:spPr>
          <a:xfrm>
            <a:off x="2718524" y="1228357"/>
            <a:ext cx="658983" cy="647999"/>
          </a:xfrm>
          <a:prstGeom prst="ellipse">
            <a:avLst/>
          </a:prstGeom>
          <a:gradFill flip="none" rotWithShape="1">
            <a:gsLst>
              <a:gs pos="0">
                <a:srgbClr val="CA5817"/>
              </a:gs>
              <a:gs pos="100000">
                <a:srgbClr val="FFFFFF"/>
              </a:gs>
              <a:gs pos="50000">
                <a:srgbClr val="F5910F"/>
              </a:gs>
            </a:gsLst>
            <a:lin ang="0" scaled="1"/>
            <a:tileRect/>
          </a:gra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7" name="Rettangolo 6">
            <a:extLst>
              <a:ext uri="{FF2B5EF4-FFF2-40B4-BE49-F238E27FC236}">
                <a16:creationId xmlns:a16="http://schemas.microsoft.com/office/drawing/2014/main" id="{3B4134BC-4525-E756-EC7F-758DF6A3BD58}"/>
              </a:ext>
            </a:extLst>
          </p:cNvPr>
          <p:cNvSpPr/>
          <p:nvPr/>
        </p:nvSpPr>
        <p:spPr>
          <a:xfrm>
            <a:off x="4768323" y="1504795"/>
            <a:ext cx="3587112" cy="1968655"/>
          </a:xfrm>
          <a:prstGeom prst="rect">
            <a:avLst/>
          </a:prstGeom>
          <a:solidFill>
            <a:srgbClr val="655B6F">
              <a:alpha val="18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8" name="Ovale 7">
            <a:extLst>
              <a:ext uri="{FF2B5EF4-FFF2-40B4-BE49-F238E27FC236}">
                <a16:creationId xmlns:a16="http://schemas.microsoft.com/office/drawing/2014/main" id="{3DE4DAA4-DB05-A431-3A8C-400B1A85725D}"/>
              </a:ext>
            </a:extLst>
          </p:cNvPr>
          <p:cNvSpPr>
            <a:spLocks noChangeAspect="1"/>
          </p:cNvSpPr>
          <p:nvPr/>
        </p:nvSpPr>
        <p:spPr>
          <a:xfrm>
            <a:off x="6365960" y="1237882"/>
            <a:ext cx="658983" cy="647999"/>
          </a:xfrm>
          <a:prstGeom prst="ellipse">
            <a:avLst/>
          </a:prstGeom>
          <a:gradFill flip="none" rotWithShape="1">
            <a:gsLst>
              <a:gs pos="0">
                <a:srgbClr val="655B6F"/>
              </a:gs>
              <a:gs pos="100000">
                <a:srgbClr val="FFFFFF"/>
              </a:gs>
              <a:gs pos="50000">
                <a:srgbClr val="54A8C9"/>
              </a:gs>
            </a:gsLst>
            <a:lin ang="0" scaled="1"/>
            <a:tileRect/>
          </a:gra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9" name="Rectangle 92">
            <a:extLst>
              <a:ext uri="{FF2B5EF4-FFF2-40B4-BE49-F238E27FC236}">
                <a16:creationId xmlns:a16="http://schemas.microsoft.com/office/drawing/2014/main" id="{D0CE4FF1-5C3B-E2DE-C7C3-8282DFDD2C23}"/>
              </a:ext>
            </a:extLst>
          </p:cNvPr>
          <p:cNvSpPr>
            <a:spLocks noChangeArrowheads="1"/>
          </p:cNvSpPr>
          <p:nvPr/>
        </p:nvSpPr>
        <p:spPr bwMode="auto">
          <a:xfrm>
            <a:off x="2683746" y="1321524"/>
            <a:ext cx="728530" cy="461665"/>
          </a:xfrm>
          <a:prstGeom prst="rect">
            <a:avLst/>
          </a:prstGeom>
          <a:noFill/>
          <a:ln w="9525">
            <a:noFill/>
            <a:miter lim="800000"/>
            <a:headEnd/>
            <a:tailEnd/>
          </a:ln>
        </p:spPr>
        <p:txBody>
          <a:bodyPr wrap="square">
            <a:prstTxWarp prst="textNoShape">
              <a:avLst/>
            </a:prstTxWarp>
            <a:spAutoFit/>
          </a:bodyPr>
          <a:lstStyle>
            <a:defPPr>
              <a:defRPr lang="it-IT"/>
            </a:defPPr>
            <a:lvl1pPr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1pPr>
            <a:lvl2pPr marL="4572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2pPr>
            <a:lvl3pPr marL="9144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3pPr>
            <a:lvl4pPr marL="13716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4pPr>
            <a:lvl5pPr marL="18288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5pPr>
            <a:lvl6pPr marL="22860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6pPr>
            <a:lvl7pPr marL="27432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7pPr>
            <a:lvl8pPr marL="32004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8pPr>
            <a:lvl9pPr marL="36576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9pPr>
          </a:lstStyle>
          <a:p>
            <a:pPr algn="ctr"/>
            <a:r>
              <a:rPr lang="it-IT" sz="2400" dirty="0">
                <a:solidFill>
                  <a:srgbClr val="000000"/>
                </a:solidFill>
                <a:latin typeface="+mn-lt"/>
                <a:ea typeface="Calibri"/>
                <a:cs typeface="Calibri"/>
              </a:rPr>
              <a:t>65</a:t>
            </a:r>
            <a:r>
              <a:rPr lang="it-IT" sz="1400" dirty="0">
                <a:solidFill>
                  <a:srgbClr val="000000"/>
                </a:solidFill>
                <a:latin typeface="+mn-lt"/>
                <a:ea typeface="Calibri"/>
                <a:cs typeface="Calibri"/>
              </a:rPr>
              <a:t>%</a:t>
            </a:r>
          </a:p>
        </p:txBody>
      </p:sp>
      <p:graphicFrame>
        <p:nvGraphicFramePr>
          <p:cNvPr id="12" name="Grafico 13">
            <a:extLst>
              <a:ext uri="{FF2B5EF4-FFF2-40B4-BE49-F238E27FC236}">
                <a16:creationId xmlns:a16="http://schemas.microsoft.com/office/drawing/2014/main" id="{50B8C551-52F2-2F22-E25F-3A951B45C3AE}"/>
              </a:ext>
            </a:extLst>
          </p:cNvPr>
          <p:cNvGraphicFramePr/>
          <p:nvPr/>
        </p:nvGraphicFramePr>
        <p:xfrm>
          <a:off x="1429502" y="1435005"/>
          <a:ext cx="6882200" cy="2424906"/>
        </p:xfrm>
        <a:graphic>
          <a:graphicData uri="http://schemas.openxmlformats.org/drawingml/2006/chart">
            <c:chart xmlns:c="http://schemas.openxmlformats.org/drawingml/2006/chart" xmlns:r="http://schemas.openxmlformats.org/officeDocument/2006/relationships" r:id="rId2"/>
          </a:graphicData>
        </a:graphic>
      </p:graphicFrame>
      <p:sp>
        <p:nvSpPr>
          <p:cNvPr id="10" name="Rectangle 92">
            <a:extLst>
              <a:ext uri="{FF2B5EF4-FFF2-40B4-BE49-F238E27FC236}">
                <a16:creationId xmlns:a16="http://schemas.microsoft.com/office/drawing/2014/main" id="{494D4E76-73F9-18D6-41F5-208D72CB832E}"/>
              </a:ext>
            </a:extLst>
          </p:cNvPr>
          <p:cNvSpPr>
            <a:spLocks noChangeArrowheads="1"/>
          </p:cNvSpPr>
          <p:nvPr/>
        </p:nvSpPr>
        <p:spPr bwMode="auto">
          <a:xfrm>
            <a:off x="6331181" y="1331049"/>
            <a:ext cx="728530" cy="461665"/>
          </a:xfrm>
          <a:prstGeom prst="rect">
            <a:avLst/>
          </a:prstGeom>
          <a:noFill/>
          <a:ln w="9525">
            <a:noFill/>
            <a:miter lim="800000"/>
            <a:headEnd/>
            <a:tailEnd/>
          </a:ln>
        </p:spPr>
        <p:txBody>
          <a:bodyPr wrap="square">
            <a:prstTxWarp prst="textNoShape">
              <a:avLst/>
            </a:prstTxWarp>
            <a:spAutoFit/>
          </a:bodyPr>
          <a:lstStyle>
            <a:defPPr>
              <a:defRPr lang="it-IT"/>
            </a:defPPr>
            <a:lvl1pPr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1pPr>
            <a:lvl2pPr marL="4572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2pPr>
            <a:lvl3pPr marL="9144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3pPr>
            <a:lvl4pPr marL="13716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4pPr>
            <a:lvl5pPr marL="18288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5pPr>
            <a:lvl6pPr marL="22860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6pPr>
            <a:lvl7pPr marL="27432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7pPr>
            <a:lvl8pPr marL="32004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8pPr>
            <a:lvl9pPr marL="36576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9pPr>
          </a:lstStyle>
          <a:p>
            <a:pPr algn="ctr"/>
            <a:r>
              <a:rPr lang="it-IT" sz="2400" dirty="0">
                <a:solidFill>
                  <a:srgbClr val="000000"/>
                </a:solidFill>
                <a:latin typeface="+mn-lt"/>
                <a:ea typeface="Calibri"/>
                <a:cs typeface="Calibri"/>
              </a:rPr>
              <a:t>35</a:t>
            </a:r>
            <a:r>
              <a:rPr lang="it-IT" sz="1400" dirty="0">
                <a:solidFill>
                  <a:srgbClr val="000000"/>
                </a:solidFill>
                <a:latin typeface="+mn-lt"/>
                <a:ea typeface="Calibri"/>
                <a:cs typeface="Calibri"/>
              </a:rPr>
              <a:t>%</a:t>
            </a:r>
          </a:p>
        </p:txBody>
      </p:sp>
    </p:spTree>
    <p:extLst>
      <p:ext uri="{BB962C8B-B14F-4D97-AF65-F5344CB8AC3E}">
        <p14:creationId xmlns:p14="http://schemas.microsoft.com/office/powerpoint/2010/main" val="277456350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a:xfrm>
            <a:off x="578154" y="293938"/>
            <a:ext cx="8420100" cy="626535"/>
          </a:xfrm>
        </p:spPr>
        <p:txBody>
          <a:bodyPr/>
          <a:lstStyle/>
          <a:p>
            <a:r>
              <a:rPr lang="it-IT" dirty="0"/>
              <a:t>Il lavoro</a:t>
            </a:r>
            <a:endParaRPr lang="it-IT" sz="2800" dirty="0">
              <a:solidFill>
                <a:srgbClr val="CA5817"/>
              </a:solidFill>
              <a:latin typeface="Calibri"/>
              <a:cs typeface="Calibri"/>
            </a:endParaRPr>
          </a:p>
        </p:txBody>
      </p:sp>
      <p:sp>
        <p:nvSpPr>
          <p:cNvPr id="15" name="CasellaDiTesto 14"/>
          <p:cNvSpPr txBox="1"/>
          <p:nvPr/>
        </p:nvSpPr>
        <p:spPr>
          <a:xfrm>
            <a:off x="4308184" y="6365435"/>
            <a:ext cx="646030" cy="246221"/>
          </a:xfrm>
          <a:prstGeom prst="rect">
            <a:avLst/>
          </a:prstGeom>
          <a:noFill/>
        </p:spPr>
        <p:txBody>
          <a:bodyPr wrap="none" rtlCol="0">
            <a:spAutoFit/>
          </a:bodyPr>
          <a:lstStyle/>
          <a:p>
            <a:r>
              <a:rPr lang="it-IT" sz="1000" i="1" dirty="0">
                <a:latin typeface="Calibri"/>
                <a:cs typeface="Calibri"/>
              </a:rPr>
              <a:t>Valori %</a:t>
            </a:r>
          </a:p>
        </p:txBody>
      </p:sp>
      <p:sp>
        <p:nvSpPr>
          <p:cNvPr id="6" name="Segnaposto numero diapositiva 5"/>
          <p:cNvSpPr>
            <a:spLocks noGrp="1"/>
          </p:cNvSpPr>
          <p:nvPr>
            <p:ph type="sldNum" sz="quarter" idx="12"/>
          </p:nvPr>
        </p:nvSpPr>
        <p:spPr/>
        <p:txBody>
          <a:bodyPr/>
          <a:lstStyle/>
          <a:p>
            <a:fld id="{CEC07F19-866A-D549-94C6-C4D9AC2AB9CF}" type="slidenum">
              <a:rPr lang="it-IT" smtClean="0"/>
              <a:pPr/>
              <a:t>117</a:t>
            </a:fld>
            <a:endParaRPr lang="it-IT" dirty="0"/>
          </a:p>
        </p:txBody>
      </p:sp>
      <p:graphicFrame>
        <p:nvGraphicFramePr>
          <p:cNvPr id="12" name="Grafico 13">
            <a:extLst>
              <a:ext uri="{FF2B5EF4-FFF2-40B4-BE49-F238E27FC236}">
                <a16:creationId xmlns:a16="http://schemas.microsoft.com/office/drawing/2014/main" id="{50B8C551-52F2-2F22-E25F-3A951B45C3AE}"/>
              </a:ext>
            </a:extLst>
          </p:cNvPr>
          <p:cNvGraphicFramePr/>
          <p:nvPr/>
        </p:nvGraphicFramePr>
        <p:xfrm>
          <a:off x="433388" y="1015149"/>
          <a:ext cx="8420100" cy="2624269"/>
        </p:xfrm>
        <a:graphic>
          <a:graphicData uri="http://schemas.openxmlformats.org/drawingml/2006/chart">
            <c:chart xmlns:c="http://schemas.openxmlformats.org/drawingml/2006/chart" xmlns:r="http://schemas.openxmlformats.org/officeDocument/2006/relationships" r:id="rId2"/>
          </a:graphicData>
        </a:graphic>
      </p:graphicFrame>
      <p:sp>
        <p:nvSpPr>
          <p:cNvPr id="13" name="CasellaDiTesto 12">
            <a:extLst>
              <a:ext uri="{FF2B5EF4-FFF2-40B4-BE49-F238E27FC236}">
                <a16:creationId xmlns:a16="http://schemas.microsoft.com/office/drawing/2014/main" id="{96CBA1D1-819B-D28A-E42C-31B13634B707}"/>
              </a:ext>
            </a:extLst>
          </p:cNvPr>
          <p:cNvSpPr txBox="1"/>
          <p:nvPr/>
        </p:nvSpPr>
        <p:spPr>
          <a:xfrm>
            <a:off x="577614" y="1663725"/>
            <a:ext cx="8724900" cy="307777"/>
          </a:xfrm>
          <a:prstGeom prst="rect">
            <a:avLst/>
          </a:prstGeom>
          <a:noFill/>
          <a:ln w="9525" cmpd="sng">
            <a:noFill/>
          </a:ln>
        </p:spPr>
        <p:txBody>
          <a:bodyPr wrap="square" rtlCol="0">
            <a:spAutoFit/>
          </a:bodyPr>
          <a:lstStyle>
            <a:defPPr>
              <a:defRPr lang="it-IT"/>
            </a:defPPr>
            <a:lvl1pPr algn="ctr">
              <a:defRPr sz="1400" b="1">
                <a:solidFill>
                  <a:srgbClr val="FFFFFF"/>
                </a:solidFill>
                <a:latin typeface="Century Gothic"/>
                <a:cs typeface="Century Gothic"/>
              </a:defRPr>
            </a:lvl1pPr>
          </a:lstStyle>
          <a:p>
            <a:endParaRPr lang="it-IT" dirty="0">
              <a:latin typeface="Calibri"/>
              <a:cs typeface="Calibri"/>
            </a:endParaRPr>
          </a:p>
        </p:txBody>
      </p:sp>
      <p:sp>
        <p:nvSpPr>
          <p:cNvPr id="14" name="Rectangle 92">
            <a:extLst>
              <a:ext uri="{FF2B5EF4-FFF2-40B4-BE49-F238E27FC236}">
                <a16:creationId xmlns:a16="http://schemas.microsoft.com/office/drawing/2014/main" id="{CBD75CE1-3234-0E56-C61B-B92353C5ED0B}"/>
              </a:ext>
            </a:extLst>
          </p:cNvPr>
          <p:cNvSpPr>
            <a:spLocks noChangeArrowheads="1"/>
          </p:cNvSpPr>
          <p:nvPr/>
        </p:nvSpPr>
        <p:spPr bwMode="auto">
          <a:xfrm>
            <a:off x="414872" y="866041"/>
            <a:ext cx="8736421" cy="523220"/>
          </a:xfrm>
          <a:prstGeom prst="rect">
            <a:avLst/>
          </a:prstGeom>
          <a:noFill/>
          <a:ln w="9525">
            <a:noFill/>
            <a:miter lim="800000"/>
            <a:headEnd/>
            <a:tailEnd/>
          </a:ln>
        </p:spPr>
        <p:txBody>
          <a:bodyPr wrap="square">
            <a:prstTxWarp prst="textNoShape">
              <a:avLst/>
            </a:prstTxWarp>
            <a:spAutoFit/>
          </a:bodyPr>
          <a:lstStyle/>
          <a:p>
            <a:pPr algn="just"/>
            <a:r>
              <a:rPr lang="it-IT" sz="1400" b="1" dirty="0">
                <a:solidFill>
                  <a:srgbClr val="CA5817"/>
                </a:solidFill>
                <a:latin typeface="Calibri"/>
                <a:cs typeface="Calibri"/>
              </a:rPr>
              <a:t>Considerati la quantità di ore che abitualmente lavora, le responsabilità che le vengono attribuite e il livello della sua professionalità, direbbe che il suo attuale stipendio è ...</a:t>
            </a:r>
          </a:p>
        </p:txBody>
      </p:sp>
      <p:sp>
        <p:nvSpPr>
          <p:cNvPr id="17" name="Rettangolo 16">
            <a:extLst>
              <a:ext uri="{FF2B5EF4-FFF2-40B4-BE49-F238E27FC236}">
                <a16:creationId xmlns:a16="http://schemas.microsoft.com/office/drawing/2014/main" id="{F679037C-5F7B-D9B9-DAA6-5F85A95D7B42}"/>
              </a:ext>
            </a:extLst>
          </p:cNvPr>
          <p:cNvSpPr/>
          <p:nvPr/>
        </p:nvSpPr>
        <p:spPr>
          <a:xfrm>
            <a:off x="426933" y="872462"/>
            <a:ext cx="8724360" cy="2624269"/>
          </a:xfrm>
          <a:prstGeom prst="rect">
            <a:avLst/>
          </a:prstGeom>
          <a:noFill/>
          <a:ln>
            <a:solidFill>
              <a:srgbClr val="C2B8B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20" name="Rectangle 92">
            <a:extLst>
              <a:ext uri="{FF2B5EF4-FFF2-40B4-BE49-F238E27FC236}">
                <a16:creationId xmlns:a16="http://schemas.microsoft.com/office/drawing/2014/main" id="{35CBDE3F-6F6C-B4D5-F1F1-E672E2C8171D}"/>
              </a:ext>
            </a:extLst>
          </p:cNvPr>
          <p:cNvSpPr>
            <a:spLocks noChangeArrowheads="1"/>
          </p:cNvSpPr>
          <p:nvPr/>
        </p:nvSpPr>
        <p:spPr bwMode="auto">
          <a:xfrm>
            <a:off x="498244" y="3844218"/>
            <a:ext cx="8896046" cy="307777"/>
          </a:xfrm>
          <a:prstGeom prst="rect">
            <a:avLst/>
          </a:prstGeom>
          <a:noFill/>
          <a:ln w="9525">
            <a:noFill/>
            <a:miter lim="800000"/>
            <a:headEnd/>
            <a:tailEnd/>
          </a:ln>
        </p:spPr>
        <p:txBody>
          <a:bodyPr wrap="square">
            <a:prstTxWarp prst="textNoShape">
              <a:avLst/>
            </a:prstTxWarp>
            <a:spAutoFit/>
          </a:bodyPr>
          <a:lstStyle/>
          <a:p>
            <a:r>
              <a:rPr lang="it-IT" sz="1400" b="1" dirty="0">
                <a:solidFill>
                  <a:srgbClr val="CA5817"/>
                </a:solidFill>
                <a:ea typeface="Calibri"/>
                <a:cs typeface="Calibri"/>
              </a:rPr>
              <a:t>Potendo scegliere dal suo lavoro vorrebbe…</a:t>
            </a:r>
          </a:p>
        </p:txBody>
      </p:sp>
      <p:sp>
        <p:nvSpPr>
          <p:cNvPr id="23" name="Rettangolo 22">
            <a:extLst>
              <a:ext uri="{FF2B5EF4-FFF2-40B4-BE49-F238E27FC236}">
                <a16:creationId xmlns:a16="http://schemas.microsoft.com/office/drawing/2014/main" id="{E7C84B4A-4CC0-A48A-1566-9BB4F88A4BAF}"/>
              </a:ext>
            </a:extLst>
          </p:cNvPr>
          <p:cNvSpPr/>
          <p:nvPr/>
        </p:nvSpPr>
        <p:spPr>
          <a:xfrm>
            <a:off x="430752" y="3803948"/>
            <a:ext cx="8724360" cy="2354928"/>
          </a:xfrm>
          <a:prstGeom prst="rect">
            <a:avLst/>
          </a:prstGeom>
          <a:noFill/>
          <a:ln>
            <a:solidFill>
              <a:srgbClr val="C2B8B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graphicFrame>
        <p:nvGraphicFramePr>
          <p:cNvPr id="24" name="Grafico 13">
            <a:extLst>
              <a:ext uri="{FF2B5EF4-FFF2-40B4-BE49-F238E27FC236}">
                <a16:creationId xmlns:a16="http://schemas.microsoft.com/office/drawing/2014/main" id="{1A416733-2898-9BDA-89F9-2CF247C18FB0}"/>
              </a:ext>
            </a:extLst>
          </p:cNvPr>
          <p:cNvGraphicFramePr/>
          <p:nvPr/>
        </p:nvGraphicFramePr>
        <p:xfrm>
          <a:off x="420793" y="3797143"/>
          <a:ext cx="8420100" cy="2624269"/>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29863014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a:xfrm>
            <a:off x="578154" y="293938"/>
            <a:ext cx="8420100" cy="626535"/>
          </a:xfrm>
        </p:spPr>
        <p:txBody>
          <a:bodyPr/>
          <a:lstStyle/>
          <a:p>
            <a:r>
              <a:rPr lang="it-IT" dirty="0"/>
              <a:t>Il lavoro</a:t>
            </a:r>
            <a:endParaRPr lang="it-IT" sz="2800" dirty="0">
              <a:solidFill>
                <a:srgbClr val="CA5817"/>
              </a:solidFill>
              <a:latin typeface="Calibri"/>
              <a:cs typeface="Calibri"/>
            </a:endParaRPr>
          </a:p>
        </p:txBody>
      </p:sp>
      <p:sp>
        <p:nvSpPr>
          <p:cNvPr id="4" name="Rectangle 92"/>
          <p:cNvSpPr>
            <a:spLocks noChangeArrowheads="1"/>
          </p:cNvSpPr>
          <p:nvPr/>
        </p:nvSpPr>
        <p:spPr bwMode="auto">
          <a:xfrm>
            <a:off x="529999" y="970463"/>
            <a:ext cx="8683137" cy="307777"/>
          </a:xfrm>
          <a:prstGeom prst="rect">
            <a:avLst/>
          </a:prstGeom>
          <a:noFill/>
          <a:ln w="9525">
            <a:noFill/>
            <a:miter lim="800000"/>
            <a:headEnd/>
            <a:tailEnd/>
          </a:ln>
        </p:spPr>
        <p:txBody>
          <a:bodyPr wrap="square">
            <a:prstTxWarp prst="textNoShape">
              <a:avLst/>
            </a:prstTxWarp>
            <a:spAutoFit/>
          </a:bodyPr>
          <a:lstStyle/>
          <a:p>
            <a:pPr algn="just"/>
            <a:r>
              <a:rPr lang="it-IT" sz="1400" b="1" dirty="0">
                <a:solidFill>
                  <a:srgbClr val="CA5817"/>
                </a:solidFill>
                <a:latin typeface="Calibri"/>
                <a:cs typeface="Calibri"/>
              </a:rPr>
              <a:t>Vorrei avere la possibilità di cambiare spesso lavoro. Lei è...</a:t>
            </a:r>
          </a:p>
        </p:txBody>
      </p:sp>
      <p:sp>
        <p:nvSpPr>
          <p:cNvPr id="15" name="CasellaDiTesto 14"/>
          <p:cNvSpPr txBox="1"/>
          <p:nvPr/>
        </p:nvSpPr>
        <p:spPr>
          <a:xfrm>
            <a:off x="4308184" y="6365435"/>
            <a:ext cx="646030" cy="246221"/>
          </a:xfrm>
          <a:prstGeom prst="rect">
            <a:avLst/>
          </a:prstGeom>
          <a:noFill/>
        </p:spPr>
        <p:txBody>
          <a:bodyPr wrap="none" rtlCol="0">
            <a:spAutoFit/>
          </a:bodyPr>
          <a:lstStyle/>
          <a:p>
            <a:r>
              <a:rPr lang="it-IT" sz="1000" i="1" dirty="0">
                <a:latin typeface="Calibri"/>
                <a:cs typeface="Calibri"/>
              </a:rPr>
              <a:t>Valori %</a:t>
            </a:r>
          </a:p>
        </p:txBody>
      </p:sp>
      <p:sp>
        <p:nvSpPr>
          <p:cNvPr id="6" name="Segnaposto numero diapositiva 5"/>
          <p:cNvSpPr>
            <a:spLocks noGrp="1"/>
          </p:cNvSpPr>
          <p:nvPr>
            <p:ph type="sldNum" sz="quarter" idx="12"/>
          </p:nvPr>
        </p:nvSpPr>
        <p:spPr/>
        <p:txBody>
          <a:bodyPr/>
          <a:lstStyle/>
          <a:p>
            <a:fld id="{CEC07F19-866A-D549-94C6-C4D9AC2AB9CF}" type="slidenum">
              <a:rPr lang="it-IT" smtClean="0"/>
              <a:pPr/>
              <a:t>118</a:t>
            </a:fld>
            <a:endParaRPr lang="it-IT" dirty="0"/>
          </a:p>
        </p:txBody>
      </p:sp>
      <p:sp>
        <p:nvSpPr>
          <p:cNvPr id="11" name="Rettangolo 10"/>
          <p:cNvSpPr/>
          <p:nvPr/>
        </p:nvSpPr>
        <p:spPr>
          <a:xfrm>
            <a:off x="514654" y="960959"/>
            <a:ext cx="8724360" cy="5135041"/>
          </a:xfrm>
          <a:prstGeom prst="rect">
            <a:avLst/>
          </a:prstGeom>
          <a:noFill/>
          <a:ln>
            <a:solidFill>
              <a:srgbClr val="C2B8B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graphicFrame>
        <p:nvGraphicFramePr>
          <p:cNvPr id="13" name="Object 2">
            <a:extLst>
              <a:ext uri="{FF2B5EF4-FFF2-40B4-BE49-F238E27FC236}">
                <a16:creationId xmlns:a16="http://schemas.microsoft.com/office/drawing/2014/main" id="{41C59128-51C5-6248-3EF4-E5F4644195F1}"/>
              </a:ext>
            </a:extLst>
          </p:cNvPr>
          <p:cNvGraphicFramePr>
            <a:graphicFrameLocks noChangeAspect="1"/>
          </p:cNvGraphicFramePr>
          <p:nvPr/>
        </p:nvGraphicFramePr>
        <p:xfrm>
          <a:off x="750498" y="2206497"/>
          <a:ext cx="8247755" cy="3340289"/>
        </p:xfrm>
        <a:graphic>
          <a:graphicData uri="http://schemas.openxmlformats.org/drawingml/2006/chart">
            <c:chart xmlns:c="http://schemas.openxmlformats.org/drawingml/2006/chart" xmlns:r="http://schemas.openxmlformats.org/officeDocument/2006/relationships" r:id="rId2"/>
          </a:graphicData>
        </a:graphic>
      </p:graphicFrame>
      <p:sp>
        <p:nvSpPr>
          <p:cNvPr id="14" name="CasellaDiTesto 13">
            <a:extLst>
              <a:ext uri="{FF2B5EF4-FFF2-40B4-BE49-F238E27FC236}">
                <a16:creationId xmlns:a16="http://schemas.microsoft.com/office/drawing/2014/main" id="{C149E25B-85CA-8762-A122-80735AD082EC}"/>
              </a:ext>
            </a:extLst>
          </p:cNvPr>
          <p:cNvSpPr txBox="1"/>
          <p:nvPr/>
        </p:nvSpPr>
        <p:spPr>
          <a:xfrm>
            <a:off x="2825461" y="2455971"/>
            <a:ext cx="3384854" cy="325730"/>
          </a:xfrm>
          <a:prstGeom prst="rect">
            <a:avLst/>
          </a:prstGeom>
          <a:noFill/>
        </p:spPr>
        <p:txBody>
          <a:bodyPr wrap="square" rtlCol="0">
            <a:spAutoFit/>
          </a:bodyPr>
          <a:lstStyle/>
          <a:p>
            <a:pPr lvl="0" algn="ctr">
              <a:lnSpc>
                <a:spcPct val="110000"/>
              </a:lnSpc>
            </a:pPr>
            <a:r>
              <a:rPr lang="it-IT" sz="1400" i="1" dirty="0">
                <a:ea typeface="Calibri"/>
                <a:cs typeface="Calibri"/>
              </a:rPr>
              <a:t>trend temporale: % di accordo</a:t>
            </a:r>
          </a:p>
        </p:txBody>
      </p:sp>
    </p:spTree>
    <p:extLst>
      <p:ext uri="{BB962C8B-B14F-4D97-AF65-F5344CB8AC3E}">
        <p14:creationId xmlns:p14="http://schemas.microsoft.com/office/powerpoint/2010/main" val="28078772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a:xfrm>
            <a:off x="578154" y="293938"/>
            <a:ext cx="8420100" cy="626535"/>
          </a:xfrm>
        </p:spPr>
        <p:txBody>
          <a:bodyPr/>
          <a:lstStyle/>
          <a:p>
            <a:r>
              <a:rPr lang="it-IT" dirty="0"/>
              <a:t>Il lavoro</a:t>
            </a:r>
            <a:endParaRPr lang="it-IT" sz="2800" dirty="0">
              <a:solidFill>
                <a:srgbClr val="CA5817"/>
              </a:solidFill>
              <a:latin typeface="Calibri"/>
              <a:cs typeface="Calibri"/>
            </a:endParaRPr>
          </a:p>
        </p:txBody>
      </p:sp>
      <p:sp>
        <p:nvSpPr>
          <p:cNvPr id="4" name="Rectangle 92"/>
          <p:cNvSpPr>
            <a:spLocks noChangeArrowheads="1"/>
          </p:cNvSpPr>
          <p:nvPr/>
        </p:nvSpPr>
        <p:spPr bwMode="auto">
          <a:xfrm>
            <a:off x="555877" y="970463"/>
            <a:ext cx="8776984" cy="307777"/>
          </a:xfrm>
          <a:prstGeom prst="rect">
            <a:avLst/>
          </a:prstGeom>
          <a:noFill/>
          <a:ln w="9525">
            <a:noFill/>
            <a:miter lim="800000"/>
            <a:headEnd/>
            <a:tailEnd/>
          </a:ln>
        </p:spPr>
        <p:txBody>
          <a:bodyPr wrap="square">
            <a:prstTxWarp prst="textNoShape">
              <a:avLst/>
            </a:prstTxWarp>
            <a:spAutoFit/>
          </a:bodyPr>
          <a:lstStyle/>
          <a:p>
            <a:pPr algn="just"/>
            <a:r>
              <a:rPr lang="it-IT" sz="1400" b="1" dirty="0">
                <a:solidFill>
                  <a:srgbClr val="CA5817"/>
                </a:solidFill>
                <a:latin typeface="Calibri"/>
                <a:cs typeface="Calibri"/>
              </a:rPr>
              <a:t>Nel suo lavoro, le dotazioni e le competenze tecnologiche ricoprono un ruolo:</a:t>
            </a:r>
          </a:p>
        </p:txBody>
      </p:sp>
      <p:sp>
        <p:nvSpPr>
          <p:cNvPr id="15" name="CasellaDiTesto 14"/>
          <p:cNvSpPr txBox="1"/>
          <p:nvPr/>
        </p:nvSpPr>
        <p:spPr>
          <a:xfrm>
            <a:off x="4308184" y="6365435"/>
            <a:ext cx="646030" cy="246221"/>
          </a:xfrm>
          <a:prstGeom prst="rect">
            <a:avLst/>
          </a:prstGeom>
          <a:noFill/>
        </p:spPr>
        <p:txBody>
          <a:bodyPr wrap="none" rtlCol="0">
            <a:spAutoFit/>
          </a:bodyPr>
          <a:lstStyle/>
          <a:p>
            <a:r>
              <a:rPr lang="it-IT" sz="1000" i="1" dirty="0">
                <a:latin typeface="Calibri"/>
                <a:cs typeface="Calibri"/>
              </a:rPr>
              <a:t>Valori %</a:t>
            </a:r>
          </a:p>
        </p:txBody>
      </p:sp>
      <p:sp>
        <p:nvSpPr>
          <p:cNvPr id="6" name="Segnaposto numero diapositiva 5"/>
          <p:cNvSpPr>
            <a:spLocks noGrp="1"/>
          </p:cNvSpPr>
          <p:nvPr>
            <p:ph type="sldNum" sz="quarter" idx="12"/>
          </p:nvPr>
        </p:nvSpPr>
        <p:spPr/>
        <p:txBody>
          <a:bodyPr/>
          <a:lstStyle/>
          <a:p>
            <a:fld id="{CEC07F19-866A-D549-94C6-C4D9AC2AB9CF}" type="slidenum">
              <a:rPr lang="it-IT" smtClean="0"/>
              <a:pPr/>
              <a:t>119</a:t>
            </a:fld>
            <a:endParaRPr lang="it-IT" dirty="0"/>
          </a:p>
        </p:txBody>
      </p:sp>
      <p:sp>
        <p:nvSpPr>
          <p:cNvPr id="11" name="Rettangolo 10"/>
          <p:cNvSpPr/>
          <p:nvPr/>
        </p:nvSpPr>
        <p:spPr>
          <a:xfrm>
            <a:off x="514654" y="960959"/>
            <a:ext cx="8724360" cy="5135041"/>
          </a:xfrm>
          <a:prstGeom prst="rect">
            <a:avLst/>
          </a:prstGeom>
          <a:noFill/>
          <a:ln>
            <a:solidFill>
              <a:srgbClr val="C2B8B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40" name="CasellaDiTesto 39"/>
          <p:cNvSpPr txBox="1"/>
          <p:nvPr/>
        </p:nvSpPr>
        <p:spPr>
          <a:xfrm>
            <a:off x="1159913" y="3859135"/>
            <a:ext cx="2428847" cy="325730"/>
          </a:xfrm>
          <a:prstGeom prst="rect">
            <a:avLst/>
          </a:prstGeom>
          <a:noFill/>
        </p:spPr>
        <p:txBody>
          <a:bodyPr wrap="square" rtlCol="0">
            <a:spAutoFit/>
          </a:bodyPr>
          <a:lstStyle/>
          <a:p>
            <a:pPr lvl="0" algn="ctr">
              <a:lnSpc>
                <a:spcPct val="110000"/>
              </a:lnSpc>
            </a:pPr>
            <a:r>
              <a:rPr lang="it-IT" sz="1400" i="1" dirty="0">
                <a:ea typeface="Calibri"/>
                <a:cs typeface="Calibri"/>
              </a:rPr>
              <a:t>trend temporale</a:t>
            </a:r>
          </a:p>
        </p:txBody>
      </p:sp>
      <p:graphicFrame>
        <p:nvGraphicFramePr>
          <p:cNvPr id="26" name="Tabella 25"/>
          <p:cNvGraphicFramePr>
            <a:graphicFrameLocks noGrp="1"/>
          </p:cNvGraphicFramePr>
          <p:nvPr/>
        </p:nvGraphicFramePr>
        <p:xfrm>
          <a:off x="1769778" y="3904604"/>
          <a:ext cx="4421472" cy="1789194"/>
        </p:xfrm>
        <a:graphic>
          <a:graphicData uri="http://schemas.openxmlformats.org/drawingml/2006/table">
            <a:tbl>
              <a:tblPr>
                <a:tableStyleId>{073A0DAA-6AF3-43AB-8588-CEC1D06C72B9}</a:tableStyleId>
              </a:tblPr>
              <a:tblGrid>
                <a:gridCol w="2454636">
                  <a:extLst>
                    <a:ext uri="{9D8B030D-6E8A-4147-A177-3AD203B41FA5}">
                      <a16:colId xmlns:a16="http://schemas.microsoft.com/office/drawing/2014/main" val="20000"/>
                    </a:ext>
                  </a:extLst>
                </a:gridCol>
                <a:gridCol w="983418">
                  <a:extLst>
                    <a:ext uri="{9D8B030D-6E8A-4147-A177-3AD203B41FA5}">
                      <a16:colId xmlns:a16="http://schemas.microsoft.com/office/drawing/2014/main" val="1556411835"/>
                    </a:ext>
                  </a:extLst>
                </a:gridCol>
                <a:gridCol w="983418">
                  <a:extLst>
                    <a:ext uri="{9D8B030D-6E8A-4147-A177-3AD203B41FA5}">
                      <a16:colId xmlns:a16="http://schemas.microsoft.com/office/drawing/2014/main" val="2625909873"/>
                    </a:ext>
                  </a:extLst>
                </a:gridCol>
              </a:tblGrid>
              <a:tr h="256899">
                <a:tc>
                  <a:txBody>
                    <a:bodyPr/>
                    <a:lstStyle/>
                    <a:p>
                      <a:pPr marL="87313" indent="0" algn="l" fontAlgn="ctr"/>
                      <a:endParaRPr kumimoji="1" lang="it-IT" sz="1200" b="0" i="0" u="none" strike="noStrike" kern="1200" cap="none" normalizeH="0" baseline="0" dirty="0">
                        <a:ln>
                          <a:noFill/>
                        </a:ln>
                        <a:solidFill>
                          <a:srgbClr val="000000"/>
                        </a:solidFill>
                        <a:effectLst/>
                        <a:latin typeface="Calibri"/>
                        <a:ea typeface="+mn-ea"/>
                        <a:cs typeface="Calibri"/>
                      </a:endParaRPr>
                    </a:p>
                  </a:txBody>
                  <a:tcPr marL="12700" marR="12700" marT="12700" marB="0" anchor="ctr">
                    <a:lnL w="12700" cap="flat" cmpd="sng" algn="ctr">
                      <a:solidFill>
                        <a:prstClr val="white"/>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400" b="1" i="0" u="none" strike="noStrike" dirty="0">
                          <a:solidFill>
                            <a:schemeClr val="tx1"/>
                          </a:solidFill>
                          <a:effectLst/>
                          <a:latin typeface="Calibri"/>
                          <a:cs typeface="Calibri"/>
                        </a:rPr>
                        <a:t>2021</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400" b="1" i="0" u="none" strike="noStrike" dirty="0">
                          <a:solidFill>
                            <a:schemeClr val="tx1"/>
                          </a:solidFill>
                          <a:effectLst/>
                          <a:latin typeface="Calibri"/>
                          <a:cs typeface="Calibri"/>
                        </a:rPr>
                        <a:t>2022</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extLst>
                  <a:ext uri="{0D108BD9-81ED-4DB2-BD59-A6C34878D82A}">
                    <a16:rowId xmlns:a16="http://schemas.microsoft.com/office/drawing/2014/main" val="10000"/>
                  </a:ext>
                </a:extLst>
              </a:tr>
              <a:tr h="306459">
                <a:tc>
                  <a:txBody>
                    <a:bodyPr/>
                    <a:lstStyle/>
                    <a:p>
                      <a:pPr marL="90488" indent="0" algn="l" fontAlgn="ctr"/>
                      <a:r>
                        <a:rPr lang="it-IT" sz="1200" b="0" i="0" u="none" strike="noStrike" dirty="0">
                          <a:effectLst/>
                          <a:latin typeface="+mn-lt"/>
                          <a:cs typeface="Calibri"/>
                        </a:rPr>
                        <a:t>Molto importante</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b"/>
                      <a:r>
                        <a:rPr lang="it-IT" sz="1400" b="0" i="0" u="none" strike="noStrike" dirty="0">
                          <a:solidFill>
                            <a:srgbClr val="000000"/>
                          </a:solidFill>
                          <a:effectLst/>
                          <a:latin typeface="Calibri"/>
                        </a:rPr>
                        <a:t>24</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b"/>
                      <a:r>
                        <a:rPr lang="it-IT" sz="1400" b="0" i="0" u="none" strike="noStrike" dirty="0">
                          <a:solidFill>
                            <a:srgbClr val="000000"/>
                          </a:solidFill>
                          <a:effectLst/>
                          <a:latin typeface="Calibri"/>
                        </a:rPr>
                        <a:t>27</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extLst>
                  <a:ext uri="{0D108BD9-81ED-4DB2-BD59-A6C34878D82A}">
                    <a16:rowId xmlns:a16="http://schemas.microsoft.com/office/drawing/2014/main" val="10001"/>
                  </a:ext>
                </a:extLst>
              </a:tr>
              <a:tr h="306459">
                <a:tc>
                  <a:txBody>
                    <a:bodyPr/>
                    <a:lstStyle/>
                    <a:p>
                      <a:pPr marL="90488" indent="0" algn="l" fontAlgn="ctr"/>
                      <a:r>
                        <a:rPr lang="it-IT" sz="1200" b="0" i="0" u="none" strike="noStrike" dirty="0">
                          <a:effectLst/>
                          <a:latin typeface="+mn-lt"/>
                          <a:cs typeface="Calibri"/>
                        </a:rPr>
                        <a:t>Abbastanza importante</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b"/>
                      <a:r>
                        <a:rPr lang="is-IS" sz="1400" b="0" i="0" u="none" strike="noStrike" dirty="0">
                          <a:solidFill>
                            <a:srgbClr val="000000"/>
                          </a:solidFill>
                          <a:effectLst/>
                          <a:latin typeface="Calibri"/>
                        </a:rPr>
                        <a:t>47</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b"/>
                      <a:r>
                        <a:rPr lang="is-IS" sz="1400" b="0" i="0" u="none" strike="noStrike" dirty="0">
                          <a:solidFill>
                            <a:srgbClr val="000000"/>
                          </a:solidFill>
                          <a:effectLst/>
                          <a:latin typeface="Calibri"/>
                        </a:rPr>
                        <a:t>46</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extLst>
                  <a:ext uri="{0D108BD9-81ED-4DB2-BD59-A6C34878D82A}">
                    <a16:rowId xmlns:a16="http://schemas.microsoft.com/office/drawing/2014/main" val="10002"/>
                  </a:ext>
                </a:extLst>
              </a:tr>
              <a:tr h="306459">
                <a:tc>
                  <a:txBody>
                    <a:bodyPr/>
                    <a:lstStyle/>
                    <a:p>
                      <a:pPr marL="90488" marR="0" indent="0" algn="l" defTabSz="457200" rtl="0" eaLnBrk="1" fontAlgn="ctr" latinLnBrk="0" hangingPunct="1">
                        <a:lnSpc>
                          <a:spcPct val="100000"/>
                        </a:lnSpc>
                        <a:spcBef>
                          <a:spcPts val="0"/>
                        </a:spcBef>
                        <a:spcAft>
                          <a:spcPts val="0"/>
                        </a:spcAft>
                        <a:buClrTx/>
                        <a:buSzTx/>
                        <a:buFontTx/>
                        <a:buNone/>
                        <a:tabLst/>
                        <a:defRPr/>
                      </a:pPr>
                      <a:r>
                        <a:rPr lang="it-IT" sz="1400" b="1" i="0" u="none" strike="noStrike" dirty="0">
                          <a:solidFill>
                            <a:schemeClr val="bg1"/>
                          </a:solidFill>
                          <a:effectLst/>
                          <a:latin typeface="Calibri"/>
                          <a:cs typeface="Calibri"/>
                        </a:rPr>
                        <a:t>TOTALE </a:t>
                      </a:r>
                      <a:r>
                        <a:rPr lang="it-IT" sz="1400" b="1" i="0" u="none" strike="noStrike" kern="1200" dirty="0">
                          <a:solidFill>
                            <a:schemeClr val="bg1"/>
                          </a:solidFill>
                          <a:effectLst/>
                          <a:latin typeface="Calibri"/>
                          <a:ea typeface="+mn-ea"/>
                          <a:cs typeface="Calibri"/>
                        </a:rPr>
                        <a:t>IMPORTANTE</a:t>
                      </a:r>
                    </a:p>
                  </a:txBody>
                  <a:tcPr marL="12700" marR="12700" marT="12700" marB="0" anchor="ctr">
                    <a:lnL w="6350" cap="flat" cmpd="sng" algn="ctr">
                      <a:solidFill>
                        <a:srgbClr val="FFFFFF">
                          <a:lumMod val="65000"/>
                        </a:srgbClr>
                      </a:solidFill>
                      <a:prstDash val="solid"/>
                      <a:round/>
                      <a:headEnd type="none" w="med" len="med"/>
                      <a:tailEnd type="none" w="med" len="med"/>
                    </a:lnL>
                    <a:lnR w="6350" cap="flat" cmpd="sng" algn="ctr">
                      <a:solidFill>
                        <a:srgbClr val="FFFFFF">
                          <a:lumMod val="65000"/>
                        </a:srgbClr>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CA5817"/>
                    </a:solidFill>
                  </a:tcPr>
                </a:tc>
                <a:tc>
                  <a:txBody>
                    <a:bodyPr/>
                    <a:lstStyle/>
                    <a:p>
                      <a:pPr algn="ctr" fontAlgn="b"/>
                      <a:r>
                        <a:rPr lang="it-IT" sz="1400" b="1" i="0" u="none" strike="noStrike" dirty="0">
                          <a:solidFill>
                            <a:srgbClr val="FFFFFF"/>
                          </a:solidFill>
                          <a:effectLst/>
                          <a:latin typeface="Calibri"/>
                        </a:rPr>
                        <a:t>71</a:t>
                      </a:r>
                    </a:p>
                  </a:txBody>
                  <a:tcPr marL="12700" marR="12700" marT="12700" marB="0" anchor="ctr">
                    <a:lnL w="6350" cap="flat" cmpd="sng" algn="ctr">
                      <a:solidFill>
                        <a:srgbClr val="FFFFFF">
                          <a:lumMod val="65000"/>
                        </a:srgbClr>
                      </a:solidFill>
                      <a:prstDash val="solid"/>
                      <a:round/>
                      <a:headEnd type="none" w="med" len="med"/>
                      <a:tailEnd type="none" w="med" len="med"/>
                    </a:lnL>
                    <a:lnR w="6350" cap="flat" cmpd="sng" algn="ctr">
                      <a:solidFill>
                        <a:srgbClr val="FFFFFF">
                          <a:lumMod val="65000"/>
                        </a:srgbClr>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CA5817"/>
                    </a:solidFill>
                  </a:tcPr>
                </a:tc>
                <a:tc>
                  <a:txBody>
                    <a:bodyPr/>
                    <a:lstStyle/>
                    <a:p>
                      <a:pPr algn="ctr" fontAlgn="b"/>
                      <a:r>
                        <a:rPr lang="it-IT" sz="1400" b="1" i="0" u="none" strike="noStrike" dirty="0">
                          <a:solidFill>
                            <a:srgbClr val="FFFFFF"/>
                          </a:solidFill>
                          <a:effectLst/>
                          <a:latin typeface="Calibri"/>
                        </a:rPr>
                        <a:t>73</a:t>
                      </a:r>
                    </a:p>
                  </a:txBody>
                  <a:tcPr marL="12700" marR="12700" marT="12700" marB="0" anchor="ctr">
                    <a:lnL w="6350" cap="flat" cmpd="sng" algn="ctr">
                      <a:solidFill>
                        <a:srgbClr val="FFFFFF">
                          <a:lumMod val="65000"/>
                        </a:srgbClr>
                      </a:solidFill>
                      <a:prstDash val="solid"/>
                      <a:round/>
                      <a:headEnd type="none" w="med" len="med"/>
                      <a:tailEnd type="none" w="med" len="med"/>
                    </a:lnL>
                    <a:lnR w="12700" cap="flat" cmpd="sng" algn="ctr">
                      <a:solidFill>
                        <a:srgbClr val="FFFFFF">
                          <a:lumMod val="65000"/>
                        </a:srgbClr>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CA5817"/>
                    </a:solidFill>
                  </a:tcPr>
                </a:tc>
                <a:extLst>
                  <a:ext uri="{0D108BD9-81ED-4DB2-BD59-A6C34878D82A}">
                    <a16:rowId xmlns:a16="http://schemas.microsoft.com/office/drawing/2014/main" val="10003"/>
                  </a:ext>
                </a:extLst>
              </a:tr>
              <a:tr h="306459">
                <a:tc>
                  <a:txBody>
                    <a:bodyPr/>
                    <a:lstStyle/>
                    <a:p>
                      <a:pPr marL="90488" indent="0" algn="l" fontAlgn="ctr"/>
                      <a:r>
                        <a:rPr lang="it-IT" sz="1200" b="0" i="0" u="none" strike="noStrike" dirty="0">
                          <a:effectLst/>
                          <a:latin typeface="+mn-lt"/>
                          <a:cs typeface="Calibri"/>
                        </a:rPr>
                        <a:t>Abbastanza marginale</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b"/>
                      <a:r>
                        <a:rPr lang="it-IT" sz="1400" b="0" i="0" u="none" strike="noStrike" dirty="0">
                          <a:solidFill>
                            <a:srgbClr val="000000"/>
                          </a:solidFill>
                          <a:effectLst/>
                          <a:latin typeface="Calibri"/>
                        </a:rPr>
                        <a:t>20</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b"/>
                      <a:r>
                        <a:rPr lang="it-IT" sz="1400" b="0" i="0" u="none" strike="noStrike" dirty="0">
                          <a:solidFill>
                            <a:srgbClr val="000000"/>
                          </a:solidFill>
                          <a:effectLst/>
                          <a:latin typeface="Calibri"/>
                        </a:rPr>
                        <a:t>21</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extLst>
                  <a:ext uri="{0D108BD9-81ED-4DB2-BD59-A6C34878D82A}">
                    <a16:rowId xmlns:a16="http://schemas.microsoft.com/office/drawing/2014/main" val="10004"/>
                  </a:ext>
                </a:extLst>
              </a:tr>
              <a:tr h="306459">
                <a:tc>
                  <a:txBody>
                    <a:bodyPr/>
                    <a:lstStyle/>
                    <a:p>
                      <a:pPr marL="90488" marR="0" indent="0" algn="l" defTabSz="457200" rtl="0" eaLnBrk="1" fontAlgn="ctr" latinLnBrk="0" hangingPunct="1">
                        <a:lnSpc>
                          <a:spcPct val="100000"/>
                        </a:lnSpc>
                        <a:spcBef>
                          <a:spcPts val="0"/>
                        </a:spcBef>
                        <a:spcAft>
                          <a:spcPts val="0"/>
                        </a:spcAft>
                        <a:buClrTx/>
                        <a:buSzTx/>
                        <a:buFontTx/>
                        <a:buNone/>
                        <a:tabLst/>
                        <a:defRPr/>
                      </a:pPr>
                      <a:r>
                        <a:rPr lang="it-IT" sz="1200" b="0" i="0" u="none" strike="noStrike" dirty="0">
                          <a:effectLst/>
                          <a:latin typeface="+mn-lt"/>
                          <a:cs typeface="Calibri"/>
                        </a:rPr>
                        <a:t>Molto marginale</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b"/>
                      <a:r>
                        <a:rPr lang="is-IS" sz="1400" b="0" i="0" u="none" strike="noStrike" dirty="0">
                          <a:solidFill>
                            <a:srgbClr val="000000"/>
                          </a:solidFill>
                          <a:effectLst/>
                          <a:latin typeface="Calibri"/>
                        </a:rPr>
                        <a:t>9</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b"/>
                      <a:r>
                        <a:rPr lang="is-IS" sz="1400" b="0" i="0" u="none" strike="noStrike" dirty="0">
                          <a:solidFill>
                            <a:srgbClr val="000000"/>
                          </a:solidFill>
                          <a:effectLst/>
                          <a:latin typeface="Calibri"/>
                        </a:rPr>
                        <a:t>6</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extLst>
                  <a:ext uri="{0D108BD9-81ED-4DB2-BD59-A6C34878D82A}">
                    <a16:rowId xmlns:a16="http://schemas.microsoft.com/office/drawing/2014/main" val="10005"/>
                  </a:ext>
                </a:extLst>
              </a:tr>
            </a:tbl>
          </a:graphicData>
        </a:graphic>
      </p:graphicFrame>
      <p:sp>
        <p:nvSpPr>
          <p:cNvPr id="16" name="Rettangolo arrotondato 15"/>
          <p:cNvSpPr/>
          <p:nvPr/>
        </p:nvSpPr>
        <p:spPr>
          <a:xfrm>
            <a:off x="5216525" y="3794294"/>
            <a:ext cx="974725" cy="1899504"/>
          </a:xfrm>
          <a:prstGeom prst="roundRect">
            <a:avLst/>
          </a:prstGeom>
          <a:noFill/>
          <a:ln>
            <a:solidFill>
              <a:srgbClr val="CA5817"/>
            </a:solidFill>
          </a:ln>
          <a:effectLst>
            <a:glow rad="63500">
              <a:srgbClr val="C2B8B1">
                <a:alpha val="40000"/>
              </a:srgb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3" name="Rettangolo 2">
            <a:extLst>
              <a:ext uri="{FF2B5EF4-FFF2-40B4-BE49-F238E27FC236}">
                <a16:creationId xmlns:a16="http://schemas.microsoft.com/office/drawing/2014/main" id="{A138662B-95E8-F8D9-C60C-B39E30A599CA}"/>
              </a:ext>
            </a:extLst>
          </p:cNvPr>
          <p:cNvSpPr/>
          <p:nvPr/>
        </p:nvSpPr>
        <p:spPr>
          <a:xfrm>
            <a:off x="1411026" y="1524874"/>
            <a:ext cx="3332104" cy="1938391"/>
          </a:xfrm>
          <a:prstGeom prst="rect">
            <a:avLst/>
          </a:prstGeom>
          <a:solidFill>
            <a:srgbClr val="CA5817">
              <a:alpha val="18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dirty="0"/>
          </a:p>
        </p:txBody>
      </p:sp>
      <p:sp>
        <p:nvSpPr>
          <p:cNvPr id="5" name="Ovale 4">
            <a:extLst>
              <a:ext uri="{FF2B5EF4-FFF2-40B4-BE49-F238E27FC236}">
                <a16:creationId xmlns:a16="http://schemas.microsoft.com/office/drawing/2014/main" id="{026BB7D0-2F0B-F1AC-B02B-3217AAC9DB6F}"/>
              </a:ext>
            </a:extLst>
          </p:cNvPr>
          <p:cNvSpPr>
            <a:spLocks noChangeAspect="1"/>
          </p:cNvSpPr>
          <p:nvPr/>
        </p:nvSpPr>
        <p:spPr>
          <a:xfrm>
            <a:off x="2718524" y="1228357"/>
            <a:ext cx="658983" cy="647999"/>
          </a:xfrm>
          <a:prstGeom prst="ellipse">
            <a:avLst/>
          </a:prstGeom>
          <a:gradFill flip="none" rotWithShape="1">
            <a:gsLst>
              <a:gs pos="0">
                <a:srgbClr val="CA5817"/>
              </a:gs>
              <a:gs pos="100000">
                <a:srgbClr val="FFFFFF"/>
              </a:gs>
              <a:gs pos="50000">
                <a:srgbClr val="F5910F"/>
              </a:gs>
            </a:gsLst>
            <a:lin ang="0" scaled="1"/>
            <a:tileRect/>
          </a:gra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7" name="Rettangolo 6">
            <a:extLst>
              <a:ext uri="{FF2B5EF4-FFF2-40B4-BE49-F238E27FC236}">
                <a16:creationId xmlns:a16="http://schemas.microsoft.com/office/drawing/2014/main" id="{3B4134BC-4525-E756-EC7F-758DF6A3BD58}"/>
              </a:ext>
            </a:extLst>
          </p:cNvPr>
          <p:cNvSpPr/>
          <p:nvPr/>
        </p:nvSpPr>
        <p:spPr>
          <a:xfrm>
            <a:off x="4768323" y="1504795"/>
            <a:ext cx="3587112" cy="1968655"/>
          </a:xfrm>
          <a:prstGeom prst="rect">
            <a:avLst/>
          </a:prstGeom>
          <a:solidFill>
            <a:srgbClr val="655B6F">
              <a:alpha val="18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8" name="Ovale 7">
            <a:extLst>
              <a:ext uri="{FF2B5EF4-FFF2-40B4-BE49-F238E27FC236}">
                <a16:creationId xmlns:a16="http://schemas.microsoft.com/office/drawing/2014/main" id="{3DE4DAA4-DB05-A431-3A8C-400B1A85725D}"/>
              </a:ext>
            </a:extLst>
          </p:cNvPr>
          <p:cNvSpPr>
            <a:spLocks noChangeAspect="1"/>
          </p:cNvSpPr>
          <p:nvPr/>
        </p:nvSpPr>
        <p:spPr>
          <a:xfrm>
            <a:off x="6365960" y="1237882"/>
            <a:ext cx="658983" cy="647999"/>
          </a:xfrm>
          <a:prstGeom prst="ellipse">
            <a:avLst/>
          </a:prstGeom>
          <a:gradFill flip="none" rotWithShape="1">
            <a:gsLst>
              <a:gs pos="0">
                <a:srgbClr val="655B6F"/>
              </a:gs>
              <a:gs pos="100000">
                <a:srgbClr val="FFFFFF"/>
              </a:gs>
              <a:gs pos="50000">
                <a:srgbClr val="54A8C9"/>
              </a:gs>
            </a:gsLst>
            <a:lin ang="0" scaled="1"/>
            <a:tileRect/>
          </a:gra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9" name="Rectangle 92">
            <a:extLst>
              <a:ext uri="{FF2B5EF4-FFF2-40B4-BE49-F238E27FC236}">
                <a16:creationId xmlns:a16="http://schemas.microsoft.com/office/drawing/2014/main" id="{D0CE4FF1-5C3B-E2DE-C7C3-8282DFDD2C23}"/>
              </a:ext>
            </a:extLst>
          </p:cNvPr>
          <p:cNvSpPr>
            <a:spLocks noChangeArrowheads="1"/>
          </p:cNvSpPr>
          <p:nvPr/>
        </p:nvSpPr>
        <p:spPr bwMode="auto">
          <a:xfrm>
            <a:off x="2683746" y="1321524"/>
            <a:ext cx="728530" cy="461665"/>
          </a:xfrm>
          <a:prstGeom prst="rect">
            <a:avLst/>
          </a:prstGeom>
          <a:noFill/>
          <a:ln w="9525">
            <a:noFill/>
            <a:miter lim="800000"/>
            <a:headEnd/>
            <a:tailEnd/>
          </a:ln>
        </p:spPr>
        <p:txBody>
          <a:bodyPr wrap="square">
            <a:prstTxWarp prst="textNoShape">
              <a:avLst/>
            </a:prstTxWarp>
            <a:spAutoFit/>
          </a:bodyPr>
          <a:lstStyle>
            <a:defPPr>
              <a:defRPr lang="it-IT"/>
            </a:defPPr>
            <a:lvl1pPr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1pPr>
            <a:lvl2pPr marL="4572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2pPr>
            <a:lvl3pPr marL="9144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3pPr>
            <a:lvl4pPr marL="13716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4pPr>
            <a:lvl5pPr marL="18288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5pPr>
            <a:lvl6pPr marL="22860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6pPr>
            <a:lvl7pPr marL="27432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7pPr>
            <a:lvl8pPr marL="32004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8pPr>
            <a:lvl9pPr marL="36576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9pPr>
          </a:lstStyle>
          <a:p>
            <a:pPr algn="ctr"/>
            <a:r>
              <a:rPr lang="it-IT" sz="2400" dirty="0">
                <a:solidFill>
                  <a:srgbClr val="000000"/>
                </a:solidFill>
                <a:latin typeface="+mn-lt"/>
                <a:ea typeface="Calibri"/>
                <a:cs typeface="Calibri"/>
              </a:rPr>
              <a:t>73</a:t>
            </a:r>
            <a:r>
              <a:rPr lang="it-IT" sz="1400" dirty="0">
                <a:solidFill>
                  <a:srgbClr val="000000"/>
                </a:solidFill>
                <a:latin typeface="+mn-lt"/>
                <a:ea typeface="Calibri"/>
                <a:cs typeface="Calibri"/>
              </a:rPr>
              <a:t>%</a:t>
            </a:r>
          </a:p>
        </p:txBody>
      </p:sp>
      <p:graphicFrame>
        <p:nvGraphicFramePr>
          <p:cNvPr id="12" name="Grafico 13">
            <a:extLst>
              <a:ext uri="{FF2B5EF4-FFF2-40B4-BE49-F238E27FC236}">
                <a16:creationId xmlns:a16="http://schemas.microsoft.com/office/drawing/2014/main" id="{50B8C551-52F2-2F22-E25F-3A951B45C3AE}"/>
              </a:ext>
            </a:extLst>
          </p:cNvPr>
          <p:cNvGraphicFramePr/>
          <p:nvPr/>
        </p:nvGraphicFramePr>
        <p:xfrm>
          <a:off x="1429502" y="1435005"/>
          <a:ext cx="6882200" cy="2424906"/>
        </p:xfrm>
        <a:graphic>
          <a:graphicData uri="http://schemas.openxmlformats.org/drawingml/2006/chart">
            <c:chart xmlns:c="http://schemas.openxmlformats.org/drawingml/2006/chart" xmlns:r="http://schemas.openxmlformats.org/officeDocument/2006/relationships" r:id="rId2"/>
          </a:graphicData>
        </a:graphic>
      </p:graphicFrame>
      <p:sp>
        <p:nvSpPr>
          <p:cNvPr id="10" name="Rectangle 92">
            <a:extLst>
              <a:ext uri="{FF2B5EF4-FFF2-40B4-BE49-F238E27FC236}">
                <a16:creationId xmlns:a16="http://schemas.microsoft.com/office/drawing/2014/main" id="{494D4E76-73F9-18D6-41F5-208D72CB832E}"/>
              </a:ext>
            </a:extLst>
          </p:cNvPr>
          <p:cNvSpPr>
            <a:spLocks noChangeArrowheads="1"/>
          </p:cNvSpPr>
          <p:nvPr/>
        </p:nvSpPr>
        <p:spPr bwMode="auto">
          <a:xfrm>
            <a:off x="6331181" y="1331049"/>
            <a:ext cx="728530" cy="461665"/>
          </a:xfrm>
          <a:prstGeom prst="rect">
            <a:avLst/>
          </a:prstGeom>
          <a:noFill/>
          <a:ln w="9525">
            <a:noFill/>
            <a:miter lim="800000"/>
            <a:headEnd/>
            <a:tailEnd/>
          </a:ln>
        </p:spPr>
        <p:txBody>
          <a:bodyPr wrap="square">
            <a:prstTxWarp prst="textNoShape">
              <a:avLst/>
            </a:prstTxWarp>
            <a:spAutoFit/>
          </a:bodyPr>
          <a:lstStyle>
            <a:defPPr>
              <a:defRPr lang="it-IT"/>
            </a:defPPr>
            <a:lvl1pPr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1pPr>
            <a:lvl2pPr marL="4572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2pPr>
            <a:lvl3pPr marL="9144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3pPr>
            <a:lvl4pPr marL="13716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4pPr>
            <a:lvl5pPr marL="18288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5pPr>
            <a:lvl6pPr marL="22860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6pPr>
            <a:lvl7pPr marL="27432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7pPr>
            <a:lvl8pPr marL="32004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8pPr>
            <a:lvl9pPr marL="36576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9pPr>
          </a:lstStyle>
          <a:p>
            <a:pPr algn="ctr"/>
            <a:r>
              <a:rPr lang="it-IT" sz="2400" dirty="0">
                <a:solidFill>
                  <a:srgbClr val="000000"/>
                </a:solidFill>
                <a:latin typeface="+mn-lt"/>
                <a:ea typeface="Calibri"/>
                <a:cs typeface="Calibri"/>
              </a:rPr>
              <a:t>27</a:t>
            </a:r>
            <a:r>
              <a:rPr lang="it-IT" sz="1400" dirty="0">
                <a:solidFill>
                  <a:srgbClr val="000000"/>
                </a:solidFill>
                <a:latin typeface="+mn-lt"/>
                <a:ea typeface="Calibri"/>
                <a:cs typeface="Calibri"/>
              </a:rPr>
              <a:t>%</a:t>
            </a:r>
          </a:p>
        </p:txBody>
      </p:sp>
    </p:spTree>
    <p:extLst>
      <p:ext uri="{BB962C8B-B14F-4D97-AF65-F5344CB8AC3E}">
        <p14:creationId xmlns:p14="http://schemas.microsoft.com/office/powerpoint/2010/main" val="3791205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2DD6AC2-7CF1-460E-94B9-B8149FE62BFB}"/>
              </a:ext>
            </a:extLst>
          </p:cNvPr>
          <p:cNvSpPr>
            <a:spLocks noGrp="1"/>
          </p:cNvSpPr>
          <p:nvPr>
            <p:ph type="ctrTitle"/>
          </p:nvPr>
        </p:nvSpPr>
        <p:spPr/>
        <p:txBody>
          <a:bodyPr/>
          <a:lstStyle/>
          <a:p>
            <a:r>
              <a:rPr lang="it-IT" dirty="0"/>
              <a:t>Interventismo militare</a:t>
            </a:r>
          </a:p>
        </p:txBody>
      </p:sp>
      <p:sp>
        <p:nvSpPr>
          <p:cNvPr id="3" name="Segnaposto numero diapositiva 2">
            <a:extLst>
              <a:ext uri="{FF2B5EF4-FFF2-40B4-BE49-F238E27FC236}">
                <a16:creationId xmlns:a16="http://schemas.microsoft.com/office/drawing/2014/main" id="{68B520B1-D86C-40A6-92D0-9E9141886C9C}"/>
              </a:ext>
            </a:extLst>
          </p:cNvPr>
          <p:cNvSpPr>
            <a:spLocks noGrp="1"/>
          </p:cNvSpPr>
          <p:nvPr>
            <p:ph type="sldNum" sz="quarter" idx="12"/>
          </p:nvPr>
        </p:nvSpPr>
        <p:spPr/>
        <p:txBody>
          <a:bodyPr/>
          <a:lstStyle/>
          <a:p>
            <a:fld id="{CEC07F19-866A-D549-94C6-C4D9AC2AB9CF}" type="slidenum">
              <a:rPr lang="it-IT" smtClean="0"/>
              <a:pPr/>
              <a:t>12</a:t>
            </a:fld>
            <a:endParaRPr lang="it-IT" dirty="0"/>
          </a:p>
        </p:txBody>
      </p:sp>
      <p:sp>
        <p:nvSpPr>
          <p:cNvPr id="12" name="Rettangolo 11">
            <a:extLst>
              <a:ext uri="{FF2B5EF4-FFF2-40B4-BE49-F238E27FC236}">
                <a16:creationId xmlns:a16="http://schemas.microsoft.com/office/drawing/2014/main" id="{0D75285C-2B7F-44BA-A816-2DE9EBD659F5}"/>
              </a:ext>
            </a:extLst>
          </p:cNvPr>
          <p:cNvSpPr/>
          <p:nvPr/>
        </p:nvSpPr>
        <p:spPr>
          <a:xfrm>
            <a:off x="1079817" y="1579475"/>
            <a:ext cx="3587113" cy="2572376"/>
          </a:xfrm>
          <a:prstGeom prst="rect">
            <a:avLst/>
          </a:prstGeom>
          <a:solidFill>
            <a:srgbClr val="CA5817">
              <a:alpha val="18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13" name="Rectangle 92">
            <a:extLst>
              <a:ext uri="{FF2B5EF4-FFF2-40B4-BE49-F238E27FC236}">
                <a16:creationId xmlns:a16="http://schemas.microsoft.com/office/drawing/2014/main" id="{56FA948F-6F7E-48F3-84B4-4DCCD5B8E61E}"/>
              </a:ext>
            </a:extLst>
          </p:cNvPr>
          <p:cNvSpPr>
            <a:spLocks noChangeArrowheads="1"/>
          </p:cNvSpPr>
          <p:nvPr/>
        </p:nvSpPr>
        <p:spPr bwMode="auto">
          <a:xfrm>
            <a:off x="578153" y="977187"/>
            <a:ext cx="8899222" cy="307777"/>
          </a:xfrm>
          <a:prstGeom prst="rect">
            <a:avLst/>
          </a:prstGeom>
          <a:noFill/>
          <a:ln w="9525">
            <a:noFill/>
            <a:miter lim="800000"/>
            <a:headEnd/>
            <a:tailEnd/>
          </a:ln>
        </p:spPr>
        <p:txBody>
          <a:bodyPr wrap="square">
            <a:prstTxWarp prst="textNoShape">
              <a:avLst/>
            </a:prstTxWarp>
            <a:spAutoFit/>
          </a:bodyPr>
          <a:lstStyle>
            <a:defPPr>
              <a:defRPr lang="it-IT"/>
            </a:defPPr>
            <a:lvl1pPr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1pPr>
            <a:lvl2pPr marL="4572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2pPr>
            <a:lvl3pPr marL="9144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3pPr>
            <a:lvl4pPr marL="13716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4pPr>
            <a:lvl5pPr marL="18288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5pPr>
            <a:lvl6pPr marL="22860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6pPr>
            <a:lvl7pPr marL="27432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7pPr>
            <a:lvl8pPr marL="32004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8pPr>
            <a:lvl9pPr marL="36576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9pPr>
          </a:lstStyle>
          <a:p>
            <a:pPr algn="just"/>
            <a:r>
              <a:rPr lang="it-IT" sz="1400" dirty="0">
                <a:solidFill>
                  <a:srgbClr val="CA5817"/>
                </a:solidFill>
                <a:latin typeface="Calibri"/>
                <a:cs typeface="Calibri"/>
              </a:rPr>
              <a:t>Secondo Lei quanto la NATO ha contribuito, negli ultimi 70 anni, allo sviluppo economico e sociale del nostro Paese?</a:t>
            </a:r>
          </a:p>
        </p:txBody>
      </p:sp>
      <p:sp>
        <p:nvSpPr>
          <p:cNvPr id="14" name="Ovale 13">
            <a:extLst>
              <a:ext uri="{FF2B5EF4-FFF2-40B4-BE49-F238E27FC236}">
                <a16:creationId xmlns:a16="http://schemas.microsoft.com/office/drawing/2014/main" id="{AB4CCCA4-3280-4351-BF16-1560200C5A56}"/>
              </a:ext>
            </a:extLst>
          </p:cNvPr>
          <p:cNvSpPr>
            <a:spLocks noChangeAspect="1"/>
          </p:cNvSpPr>
          <p:nvPr/>
        </p:nvSpPr>
        <p:spPr>
          <a:xfrm>
            <a:off x="2556599" y="1292482"/>
            <a:ext cx="658983" cy="647999"/>
          </a:xfrm>
          <a:prstGeom prst="ellipse">
            <a:avLst/>
          </a:prstGeom>
          <a:gradFill flip="none" rotWithShape="1">
            <a:gsLst>
              <a:gs pos="0">
                <a:srgbClr val="CA5817"/>
              </a:gs>
              <a:gs pos="100000">
                <a:srgbClr val="FFFFFF"/>
              </a:gs>
              <a:gs pos="50000">
                <a:srgbClr val="F5910F"/>
              </a:gs>
            </a:gsLst>
            <a:lin ang="0" scaled="1"/>
            <a:tileRect/>
          </a:gra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15" name="Rettangolo 14">
            <a:extLst>
              <a:ext uri="{FF2B5EF4-FFF2-40B4-BE49-F238E27FC236}">
                <a16:creationId xmlns:a16="http://schemas.microsoft.com/office/drawing/2014/main" id="{68D0A28B-7129-4E93-A47F-771C8D1A0F0D}"/>
              </a:ext>
            </a:extLst>
          </p:cNvPr>
          <p:cNvSpPr/>
          <p:nvPr/>
        </p:nvSpPr>
        <p:spPr>
          <a:xfrm>
            <a:off x="4768323" y="1559394"/>
            <a:ext cx="3587112" cy="2612539"/>
          </a:xfrm>
          <a:prstGeom prst="rect">
            <a:avLst/>
          </a:prstGeom>
          <a:solidFill>
            <a:srgbClr val="655B6F">
              <a:alpha val="18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16" name="Ovale 15">
            <a:extLst>
              <a:ext uri="{FF2B5EF4-FFF2-40B4-BE49-F238E27FC236}">
                <a16:creationId xmlns:a16="http://schemas.microsoft.com/office/drawing/2014/main" id="{64D27B86-E2DB-42A8-ACC6-86DCE3D8944A}"/>
              </a:ext>
            </a:extLst>
          </p:cNvPr>
          <p:cNvSpPr>
            <a:spLocks noChangeAspect="1"/>
          </p:cNvSpPr>
          <p:nvPr/>
        </p:nvSpPr>
        <p:spPr>
          <a:xfrm>
            <a:off x="6365960" y="1292482"/>
            <a:ext cx="658983" cy="647999"/>
          </a:xfrm>
          <a:prstGeom prst="ellipse">
            <a:avLst/>
          </a:prstGeom>
          <a:gradFill flip="none" rotWithShape="1">
            <a:gsLst>
              <a:gs pos="0">
                <a:srgbClr val="655B6F"/>
              </a:gs>
              <a:gs pos="100000">
                <a:srgbClr val="FFFFFF"/>
              </a:gs>
              <a:gs pos="50000">
                <a:srgbClr val="54A8C9"/>
              </a:gs>
            </a:gsLst>
            <a:lin ang="0" scaled="1"/>
            <a:tileRect/>
          </a:gra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17" name="Rectangle 92">
            <a:extLst>
              <a:ext uri="{FF2B5EF4-FFF2-40B4-BE49-F238E27FC236}">
                <a16:creationId xmlns:a16="http://schemas.microsoft.com/office/drawing/2014/main" id="{0D72E084-6E96-4782-9892-D6B41633054C}"/>
              </a:ext>
            </a:extLst>
          </p:cNvPr>
          <p:cNvSpPr>
            <a:spLocks noChangeArrowheads="1"/>
          </p:cNvSpPr>
          <p:nvPr/>
        </p:nvSpPr>
        <p:spPr bwMode="auto">
          <a:xfrm>
            <a:off x="2521821" y="1385649"/>
            <a:ext cx="728530" cy="461665"/>
          </a:xfrm>
          <a:prstGeom prst="rect">
            <a:avLst/>
          </a:prstGeom>
          <a:noFill/>
          <a:ln w="9525">
            <a:noFill/>
            <a:miter lim="800000"/>
            <a:headEnd/>
            <a:tailEnd/>
          </a:ln>
        </p:spPr>
        <p:txBody>
          <a:bodyPr wrap="square">
            <a:prstTxWarp prst="textNoShape">
              <a:avLst/>
            </a:prstTxWarp>
            <a:spAutoFit/>
          </a:bodyPr>
          <a:lstStyle>
            <a:defPPr>
              <a:defRPr lang="it-IT"/>
            </a:defPPr>
            <a:lvl1pPr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1pPr>
            <a:lvl2pPr marL="4572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2pPr>
            <a:lvl3pPr marL="9144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3pPr>
            <a:lvl4pPr marL="13716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4pPr>
            <a:lvl5pPr marL="18288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5pPr>
            <a:lvl6pPr marL="22860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6pPr>
            <a:lvl7pPr marL="27432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7pPr>
            <a:lvl8pPr marL="32004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8pPr>
            <a:lvl9pPr marL="36576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9pPr>
          </a:lstStyle>
          <a:p>
            <a:pPr algn="ctr"/>
            <a:r>
              <a:rPr lang="it-IT" sz="2400" dirty="0">
                <a:solidFill>
                  <a:srgbClr val="000000"/>
                </a:solidFill>
                <a:latin typeface="+mn-lt"/>
                <a:ea typeface="Calibri"/>
                <a:cs typeface="Calibri"/>
              </a:rPr>
              <a:t>39</a:t>
            </a:r>
            <a:r>
              <a:rPr lang="it-IT" sz="1400" dirty="0">
                <a:solidFill>
                  <a:srgbClr val="000000"/>
                </a:solidFill>
                <a:latin typeface="+mn-lt"/>
                <a:ea typeface="Calibri"/>
                <a:cs typeface="Calibri"/>
              </a:rPr>
              <a:t>%</a:t>
            </a:r>
          </a:p>
        </p:txBody>
      </p:sp>
      <p:sp>
        <p:nvSpPr>
          <p:cNvPr id="18" name="Rectangle 92">
            <a:extLst>
              <a:ext uri="{FF2B5EF4-FFF2-40B4-BE49-F238E27FC236}">
                <a16:creationId xmlns:a16="http://schemas.microsoft.com/office/drawing/2014/main" id="{8638BD25-B98D-45E7-89D6-8FAB3C6D675B}"/>
              </a:ext>
            </a:extLst>
          </p:cNvPr>
          <p:cNvSpPr>
            <a:spLocks noChangeArrowheads="1"/>
          </p:cNvSpPr>
          <p:nvPr/>
        </p:nvSpPr>
        <p:spPr bwMode="auto">
          <a:xfrm>
            <a:off x="6331181" y="1385649"/>
            <a:ext cx="728530" cy="461665"/>
          </a:xfrm>
          <a:prstGeom prst="rect">
            <a:avLst/>
          </a:prstGeom>
          <a:noFill/>
          <a:ln w="9525">
            <a:noFill/>
            <a:miter lim="800000"/>
            <a:headEnd/>
            <a:tailEnd/>
          </a:ln>
        </p:spPr>
        <p:txBody>
          <a:bodyPr wrap="square">
            <a:prstTxWarp prst="textNoShape">
              <a:avLst/>
            </a:prstTxWarp>
            <a:spAutoFit/>
          </a:bodyPr>
          <a:lstStyle>
            <a:defPPr>
              <a:defRPr lang="it-IT"/>
            </a:defPPr>
            <a:lvl1pPr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1pPr>
            <a:lvl2pPr marL="4572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2pPr>
            <a:lvl3pPr marL="9144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3pPr>
            <a:lvl4pPr marL="13716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4pPr>
            <a:lvl5pPr marL="18288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5pPr>
            <a:lvl6pPr marL="22860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6pPr>
            <a:lvl7pPr marL="27432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7pPr>
            <a:lvl8pPr marL="32004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8pPr>
            <a:lvl9pPr marL="36576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9pPr>
          </a:lstStyle>
          <a:p>
            <a:pPr algn="ctr"/>
            <a:r>
              <a:rPr lang="it-IT" sz="2400" dirty="0">
                <a:solidFill>
                  <a:srgbClr val="000000"/>
                </a:solidFill>
                <a:latin typeface="+mn-lt"/>
                <a:ea typeface="Calibri"/>
                <a:cs typeface="Calibri"/>
              </a:rPr>
              <a:t>61</a:t>
            </a:r>
            <a:r>
              <a:rPr lang="it-IT" sz="1400" dirty="0">
                <a:solidFill>
                  <a:srgbClr val="000000"/>
                </a:solidFill>
                <a:latin typeface="+mn-lt"/>
                <a:ea typeface="Calibri"/>
                <a:cs typeface="Calibri"/>
              </a:rPr>
              <a:t>%</a:t>
            </a:r>
          </a:p>
        </p:txBody>
      </p:sp>
      <p:graphicFrame>
        <p:nvGraphicFramePr>
          <p:cNvPr id="19" name="Grafico 18">
            <a:extLst>
              <a:ext uri="{FF2B5EF4-FFF2-40B4-BE49-F238E27FC236}">
                <a16:creationId xmlns:a16="http://schemas.microsoft.com/office/drawing/2014/main" id="{C12EBD12-5675-42C5-9C2F-64C15309C443}"/>
              </a:ext>
            </a:extLst>
          </p:cNvPr>
          <p:cNvGraphicFramePr/>
          <p:nvPr>
            <p:extLst>
              <p:ext uri="{D42A27DB-BD31-4B8C-83A1-F6EECF244321}">
                <p14:modId xmlns:p14="http://schemas.microsoft.com/office/powerpoint/2010/main" val="2931041644"/>
              </p:ext>
            </p:extLst>
          </p:nvPr>
        </p:nvGraphicFramePr>
        <p:xfrm>
          <a:off x="989901" y="1836085"/>
          <a:ext cx="7558479" cy="2572376"/>
        </p:xfrm>
        <a:graphic>
          <a:graphicData uri="http://schemas.openxmlformats.org/drawingml/2006/chart">
            <c:chart xmlns:c="http://schemas.openxmlformats.org/drawingml/2006/chart" xmlns:r="http://schemas.openxmlformats.org/officeDocument/2006/relationships" r:id="rId2"/>
          </a:graphicData>
        </a:graphic>
      </p:graphicFrame>
      <p:sp>
        <p:nvSpPr>
          <p:cNvPr id="11" name="CasellaDiTesto 10">
            <a:extLst>
              <a:ext uri="{FF2B5EF4-FFF2-40B4-BE49-F238E27FC236}">
                <a16:creationId xmlns:a16="http://schemas.microsoft.com/office/drawing/2014/main" id="{3F0718A2-3E0F-53CD-7A1B-B317531618FF}"/>
              </a:ext>
            </a:extLst>
          </p:cNvPr>
          <p:cNvSpPr txBox="1"/>
          <p:nvPr/>
        </p:nvSpPr>
        <p:spPr>
          <a:xfrm>
            <a:off x="1159913" y="4290453"/>
            <a:ext cx="2428847" cy="325730"/>
          </a:xfrm>
          <a:prstGeom prst="rect">
            <a:avLst/>
          </a:prstGeom>
          <a:noFill/>
        </p:spPr>
        <p:txBody>
          <a:bodyPr wrap="square" rtlCol="0">
            <a:spAutoFit/>
          </a:bodyPr>
          <a:lstStyle/>
          <a:p>
            <a:pPr lvl="0" algn="ctr">
              <a:lnSpc>
                <a:spcPct val="110000"/>
              </a:lnSpc>
            </a:pPr>
            <a:r>
              <a:rPr lang="it-IT" sz="1400" i="1" dirty="0">
                <a:ea typeface="Calibri"/>
                <a:cs typeface="Calibri"/>
              </a:rPr>
              <a:t>trend temporale</a:t>
            </a:r>
          </a:p>
        </p:txBody>
      </p:sp>
      <p:graphicFrame>
        <p:nvGraphicFramePr>
          <p:cNvPr id="20" name="Tabella 19">
            <a:extLst>
              <a:ext uri="{FF2B5EF4-FFF2-40B4-BE49-F238E27FC236}">
                <a16:creationId xmlns:a16="http://schemas.microsoft.com/office/drawing/2014/main" id="{7CDAEED5-5E66-8085-0831-56DBB06D767D}"/>
              </a:ext>
            </a:extLst>
          </p:cNvPr>
          <p:cNvGraphicFramePr>
            <a:graphicFrameLocks noGrp="1"/>
          </p:cNvGraphicFramePr>
          <p:nvPr>
            <p:extLst>
              <p:ext uri="{D42A27DB-BD31-4B8C-83A1-F6EECF244321}">
                <p14:modId xmlns:p14="http://schemas.microsoft.com/office/powerpoint/2010/main" val="4133801645"/>
              </p:ext>
            </p:extLst>
          </p:nvPr>
        </p:nvGraphicFramePr>
        <p:xfrm>
          <a:off x="1769778" y="4335922"/>
          <a:ext cx="4421472" cy="1789194"/>
        </p:xfrm>
        <a:graphic>
          <a:graphicData uri="http://schemas.openxmlformats.org/drawingml/2006/table">
            <a:tbl>
              <a:tblPr>
                <a:tableStyleId>{073A0DAA-6AF3-43AB-8588-CEC1D06C72B9}</a:tableStyleId>
              </a:tblPr>
              <a:tblGrid>
                <a:gridCol w="2454636">
                  <a:extLst>
                    <a:ext uri="{9D8B030D-6E8A-4147-A177-3AD203B41FA5}">
                      <a16:colId xmlns:a16="http://schemas.microsoft.com/office/drawing/2014/main" val="20000"/>
                    </a:ext>
                  </a:extLst>
                </a:gridCol>
                <a:gridCol w="983418">
                  <a:extLst>
                    <a:ext uri="{9D8B030D-6E8A-4147-A177-3AD203B41FA5}">
                      <a16:colId xmlns:a16="http://schemas.microsoft.com/office/drawing/2014/main" val="1556411835"/>
                    </a:ext>
                  </a:extLst>
                </a:gridCol>
                <a:gridCol w="983418">
                  <a:extLst>
                    <a:ext uri="{9D8B030D-6E8A-4147-A177-3AD203B41FA5}">
                      <a16:colId xmlns:a16="http://schemas.microsoft.com/office/drawing/2014/main" val="2625909873"/>
                    </a:ext>
                  </a:extLst>
                </a:gridCol>
              </a:tblGrid>
              <a:tr h="256899">
                <a:tc>
                  <a:txBody>
                    <a:bodyPr/>
                    <a:lstStyle/>
                    <a:p>
                      <a:pPr marL="87313" indent="0" algn="l" fontAlgn="ctr"/>
                      <a:endParaRPr kumimoji="1" lang="it-IT" sz="1200" b="0" i="0" u="none" strike="noStrike" kern="1200" cap="none" normalizeH="0" baseline="0" dirty="0">
                        <a:ln>
                          <a:noFill/>
                        </a:ln>
                        <a:solidFill>
                          <a:srgbClr val="000000"/>
                        </a:solidFill>
                        <a:effectLst/>
                        <a:latin typeface="Calibri"/>
                        <a:ea typeface="+mn-ea"/>
                        <a:cs typeface="Calibri"/>
                      </a:endParaRPr>
                    </a:p>
                  </a:txBody>
                  <a:tcPr marL="12700" marR="12700" marT="12700" marB="0" anchor="ctr">
                    <a:lnL w="12700" cap="flat" cmpd="sng" algn="ctr">
                      <a:solidFill>
                        <a:prstClr val="white"/>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400" b="1" i="0" u="none" strike="noStrike" dirty="0">
                          <a:solidFill>
                            <a:schemeClr val="tx1"/>
                          </a:solidFill>
                          <a:effectLst/>
                          <a:latin typeface="Calibri"/>
                          <a:cs typeface="Calibri"/>
                        </a:rPr>
                        <a:t>2021</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400" b="1" i="0" u="none" strike="noStrike" dirty="0">
                          <a:solidFill>
                            <a:schemeClr val="tx1"/>
                          </a:solidFill>
                          <a:effectLst/>
                          <a:latin typeface="Calibri"/>
                          <a:cs typeface="Calibri"/>
                        </a:rPr>
                        <a:t>2022</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extLst>
                  <a:ext uri="{0D108BD9-81ED-4DB2-BD59-A6C34878D82A}">
                    <a16:rowId xmlns:a16="http://schemas.microsoft.com/office/drawing/2014/main" val="10000"/>
                  </a:ext>
                </a:extLst>
              </a:tr>
              <a:tr h="306459">
                <a:tc>
                  <a:txBody>
                    <a:bodyPr/>
                    <a:lstStyle/>
                    <a:p>
                      <a:pPr marL="90488" indent="0" algn="l" fontAlgn="ctr"/>
                      <a:r>
                        <a:rPr lang="it-IT" sz="1200" b="0" i="0" u="none" strike="noStrike" dirty="0">
                          <a:effectLst/>
                          <a:latin typeface="+mn-lt"/>
                          <a:cs typeface="Calibri"/>
                        </a:rPr>
                        <a:t>Molto</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b"/>
                      <a:r>
                        <a:rPr lang="it-IT" sz="1400" b="0" i="0" u="none" strike="noStrike" dirty="0">
                          <a:solidFill>
                            <a:srgbClr val="000000"/>
                          </a:solidFill>
                          <a:effectLst/>
                          <a:latin typeface="Calibri"/>
                        </a:rPr>
                        <a:t>5</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b"/>
                      <a:r>
                        <a:rPr lang="it-IT" sz="1400" b="0" i="0" u="none" strike="noStrike" dirty="0">
                          <a:solidFill>
                            <a:srgbClr val="000000"/>
                          </a:solidFill>
                          <a:effectLst/>
                          <a:latin typeface="Calibri"/>
                        </a:rPr>
                        <a:t>6</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extLst>
                  <a:ext uri="{0D108BD9-81ED-4DB2-BD59-A6C34878D82A}">
                    <a16:rowId xmlns:a16="http://schemas.microsoft.com/office/drawing/2014/main" val="10001"/>
                  </a:ext>
                </a:extLst>
              </a:tr>
              <a:tr h="306459">
                <a:tc>
                  <a:txBody>
                    <a:bodyPr/>
                    <a:lstStyle/>
                    <a:p>
                      <a:pPr marL="90488" indent="0" algn="l" fontAlgn="ctr"/>
                      <a:r>
                        <a:rPr lang="it-IT" sz="1200" b="0" i="0" u="none" strike="noStrike" dirty="0">
                          <a:effectLst/>
                          <a:latin typeface="+mn-lt"/>
                          <a:cs typeface="Calibri"/>
                        </a:rPr>
                        <a:t>Abbastanza</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b"/>
                      <a:r>
                        <a:rPr lang="is-IS" sz="1400" b="0" i="0" u="none" strike="noStrike" dirty="0">
                          <a:solidFill>
                            <a:srgbClr val="000000"/>
                          </a:solidFill>
                          <a:effectLst/>
                          <a:latin typeface="Calibri"/>
                        </a:rPr>
                        <a:t>34</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b"/>
                      <a:r>
                        <a:rPr lang="is-IS" sz="1400" b="0" i="0" u="none" strike="noStrike" dirty="0">
                          <a:solidFill>
                            <a:srgbClr val="000000"/>
                          </a:solidFill>
                          <a:effectLst/>
                          <a:latin typeface="Calibri"/>
                        </a:rPr>
                        <a:t>33</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extLst>
                  <a:ext uri="{0D108BD9-81ED-4DB2-BD59-A6C34878D82A}">
                    <a16:rowId xmlns:a16="http://schemas.microsoft.com/office/drawing/2014/main" val="10002"/>
                  </a:ext>
                </a:extLst>
              </a:tr>
              <a:tr h="306459">
                <a:tc>
                  <a:txBody>
                    <a:bodyPr/>
                    <a:lstStyle/>
                    <a:p>
                      <a:pPr marL="90488" marR="0" indent="0" algn="l" defTabSz="457200" rtl="0" eaLnBrk="1" fontAlgn="ctr" latinLnBrk="0" hangingPunct="1">
                        <a:lnSpc>
                          <a:spcPct val="100000"/>
                        </a:lnSpc>
                        <a:spcBef>
                          <a:spcPts val="0"/>
                        </a:spcBef>
                        <a:spcAft>
                          <a:spcPts val="0"/>
                        </a:spcAft>
                        <a:buClrTx/>
                        <a:buSzTx/>
                        <a:buFontTx/>
                        <a:buNone/>
                        <a:tabLst/>
                        <a:defRPr/>
                      </a:pPr>
                      <a:r>
                        <a:rPr lang="it-IT" sz="1400" b="1" i="0" u="none" strike="noStrike" dirty="0">
                          <a:solidFill>
                            <a:schemeClr val="bg1"/>
                          </a:solidFill>
                          <a:effectLst/>
                          <a:latin typeface="Calibri"/>
                          <a:cs typeface="Calibri"/>
                        </a:rPr>
                        <a:t>TOTALE </a:t>
                      </a:r>
                      <a:r>
                        <a:rPr lang="it-IT" sz="1400" b="1" i="0" u="none" strike="noStrike" kern="1200" dirty="0">
                          <a:solidFill>
                            <a:schemeClr val="bg1"/>
                          </a:solidFill>
                          <a:effectLst/>
                          <a:latin typeface="Calibri"/>
                          <a:ea typeface="+mn-ea"/>
                          <a:cs typeface="Calibri"/>
                        </a:rPr>
                        <a:t>MOLTO + ABBASTANZA</a:t>
                      </a:r>
                    </a:p>
                  </a:txBody>
                  <a:tcPr marL="12700" marR="12700" marT="12700" marB="0" anchor="ctr">
                    <a:lnL w="6350" cap="flat" cmpd="sng" algn="ctr">
                      <a:solidFill>
                        <a:srgbClr val="FFFFFF">
                          <a:lumMod val="65000"/>
                        </a:srgbClr>
                      </a:solidFill>
                      <a:prstDash val="solid"/>
                      <a:round/>
                      <a:headEnd type="none" w="med" len="med"/>
                      <a:tailEnd type="none" w="med" len="med"/>
                    </a:lnL>
                    <a:lnR w="6350" cap="flat" cmpd="sng" algn="ctr">
                      <a:solidFill>
                        <a:srgbClr val="FFFFFF">
                          <a:lumMod val="65000"/>
                        </a:srgbClr>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CA5817"/>
                    </a:solidFill>
                  </a:tcPr>
                </a:tc>
                <a:tc>
                  <a:txBody>
                    <a:bodyPr/>
                    <a:lstStyle/>
                    <a:p>
                      <a:pPr algn="ctr" fontAlgn="b"/>
                      <a:r>
                        <a:rPr lang="it-IT" sz="1400" b="1" i="0" u="none" strike="noStrike" dirty="0">
                          <a:solidFill>
                            <a:srgbClr val="FFFFFF"/>
                          </a:solidFill>
                          <a:effectLst/>
                          <a:latin typeface="Calibri"/>
                        </a:rPr>
                        <a:t>39</a:t>
                      </a:r>
                    </a:p>
                  </a:txBody>
                  <a:tcPr marL="12700" marR="12700" marT="12700" marB="0" anchor="ctr">
                    <a:lnL w="6350" cap="flat" cmpd="sng" algn="ctr">
                      <a:solidFill>
                        <a:srgbClr val="FFFFFF">
                          <a:lumMod val="65000"/>
                        </a:srgbClr>
                      </a:solidFill>
                      <a:prstDash val="solid"/>
                      <a:round/>
                      <a:headEnd type="none" w="med" len="med"/>
                      <a:tailEnd type="none" w="med" len="med"/>
                    </a:lnL>
                    <a:lnR w="6350" cap="flat" cmpd="sng" algn="ctr">
                      <a:solidFill>
                        <a:srgbClr val="FFFFFF">
                          <a:lumMod val="65000"/>
                        </a:srgbClr>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CA5817"/>
                    </a:solidFill>
                  </a:tcPr>
                </a:tc>
                <a:tc>
                  <a:txBody>
                    <a:bodyPr/>
                    <a:lstStyle/>
                    <a:p>
                      <a:pPr algn="ctr" fontAlgn="b"/>
                      <a:r>
                        <a:rPr lang="it-IT" sz="1400" b="1" i="0" u="none" strike="noStrike" dirty="0">
                          <a:solidFill>
                            <a:srgbClr val="FFFFFF"/>
                          </a:solidFill>
                          <a:effectLst/>
                          <a:latin typeface="Calibri"/>
                        </a:rPr>
                        <a:t>39</a:t>
                      </a:r>
                    </a:p>
                  </a:txBody>
                  <a:tcPr marL="12700" marR="12700" marT="12700" marB="0" anchor="ctr">
                    <a:lnL w="6350" cap="flat" cmpd="sng" algn="ctr">
                      <a:solidFill>
                        <a:srgbClr val="FFFFFF">
                          <a:lumMod val="65000"/>
                        </a:srgbClr>
                      </a:solidFill>
                      <a:prstDash val="solid"/>
                      <a:round/>
                      <a:headEnd type="none" w="med" len="med"/>
                      <a:tailEnd type="none" w="med" len="med"/>
                    </a:lnL>
                    <a:lnR w="12700" cap="flat" cmpd="sng" algn="ctr">
                      <a:solidFill>
                        <a:srgbClr val="FFFFFF">
                          <a:lumMod val="65000"/>
                        </a:srgbClr>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CA5817"/>
                    </a:solidFill>
                  </a:tcPr>
                </a:tc>
                <a:extLst>
                  <a:ext uri="{0D108BD9-81ED-4DB2-BD59-A6C34878D82A}">
                    <a16:rowId xmlns:a16="http://schemas.microsoft.com/office/drawing/2014/main" val="10003"/>
                  </a:ext>
                </a:extLst>
              </a:tr>
              <a:tr h="306459">
                <a:tc>
                  <a:txBody>
                    <a:bodyPr/>
                    <a:lstStyle/>
                    <a:p>
                      <a:pPr marL="90488" indent="0" algn="l" fontAlgn="ctr"/>
                      <a:r>
                        <a:rPr lang="it-IT" sz="1200" b="0" i="0" u="none" strike="noStrike" dirty="0">
                          <a:effectLst/>
                          <a:latin typeface="+mn-lt"/>
                          <a:cs typeface="Calibri"/>
                        </a:rPr>
                        <a:t>Poco</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b"/>
                      <a:r>
                        <a:rPr lang="it-IT" sz="1400" b="0" i="0" u="none" strike="noStrike" dirty="0">
                          <a:solidFill>
                            <a:srgbClr val="000000"/>
                          </a:solidFill>
                          <a:effectLst/>
                          <a:latin typeface="Calibri"/>
                        </a:rPr>
                        <a:t>42</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b"/>
                      <a:r>
                        <a:rPr lang="it-IT" sz="1400" b="0" i="0" u="none" strike="noStrike" dirty="0">
                          <a:solidFill>
                            <a:srgbClr val="000000"/>
                          </a:solidFill>
                          <a:effectLst/>
                          <a:latin typeface="Calibri"/>
                        </a:rPr>
                        <a:t>38</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extLst>
                  <a:ext uri="{0D108BD9-81ED-4DB2-BD59-A6C34878D82A}">
                    <a16:rowId xmlns:a16="http://schemas.microsoft.com/office/drawing/2014/main" val="10004"/>
                  </a:ext>
                </a:extLst>
              </a:tr>
              <a:tr h="306459">
                <a:tc>
                  <a:txBody>
                    <a:bodyPr/>
                    <a:lstStyle/>
                    <a:p>
                      <a:pPr marL="90488" marR="0" indent="0" algn="l" defTabSz="457200" rtl="0" eaLnBrk="1" fontAlgn="ctr" latinLnBrk="0" hangingPunct="1">
                        <a:lnSpc>
                          <a:spcPct val="100000"/>
                        </a:lnSpc>
                        <a:spcBef>
                          <a:spcPts val="0"/>
                        </a:spcBef>
                        <a:spcAft>
                          <a:spcPts val="0"/>
                        </a:spcAft>
                        <a:buClrTx/>
                        <a:buSzTx/>
                        <a:buFontTx/>
                        <a:buNone/>
                        <a:tabLst/>
                        <a:defRPr/>
                      </a:pPr>
                      <a:r>
                        <a:rPr lang="it-IT" sz="1200" b="0" i="0" u="none" strike="noStrike" dirty="0">
                          <a:effectLst/>
                          <a:latin typeface="+mn-lt"/>
                          <a:cs typeface="Calibri"/>
                        </a:rPr>
                        <a:t>Per niente</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b"/>
                      <a:r>
                        <a:rPr lang="is-IS" sz="1400" b="0" i="0" u="none" strike="noStrike" dirty="0">
                          <a:solidFill>
                            <a:srgbClr val="000000"/>
                          </a:solidFill>
                          <a:effectLst/>
                          <a:latin typeface="Calibri"/>
                        </a:rPr>
                        <a:t>19</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b"/>
                      <a:r>
                        <a:rPr lang="is-IS" sz="1400" b="0" i="0" u="none" strike="noStrike" dirty="0">
                          <a:solidFill>
                            <a:srgbClr val="000000"/>
                          </a:solidFill>
                          <a:effectLst/>
                          <a:latin typeface="Calibri"/>
                        </a:rPr>
                        <a:t>23</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extLst>
                  <a:ext uri="{0D108BD9-81ED-4DB2-BD59-A6C34878D82A}">
                    <a16:rowId xmlns:a16="http://schemas.microsoft.com/office/drawing/2014/main" val="10005"/>
                  </a:ext>
                </a:extLst>
              </a:tr>
            </a:tbl>
          </a:graphicData>
        </a:graphic>
      </p:graphicFrame>
      <p:sp>
        <p:nvSpPr>
          <p:cNvPr id="21" name="Rettangolo arrotondato 15">
            <a:extLst>
              <a:ext uri="{FF2B5EF4-FFF2-40B4-BE49-F238E27FC236}">
                <a16:creationId xmlns:a16="http://schemas.microsoft.com/office/drawing/2014/main" id="{05AB04A1-7B56-01CD-3EC5-6D76A4FEB0D9}"/>
              </a:ext>
            </a:extLst>
          </p:cNvPr>
          <p:cNvSpPr/>
          <p:nvPr/>
        </p:nvSpPr>
        <p:spPr>
          <a:xfrm>
            <a:off x="5216525" y="4225612"/>
            <a:ext cx="974725" cy="1899504"/>
          </a:xfrm>
          <a:prstGeom prst="roundRect">
            <a:avLst/>
          </a:prstGeom>
          <a:noFill/>
          <a:ln>
            <a:solidFill>
              <a:srgbClr val="CA5817"/>
            </a:solidFill>
          </a:ln>
          <a:effectLst>
            <a:glow rad="63500">
              <a:srgbClr val="C2B8B1">
                <a:alpha val="40000"/>
              </a:srgb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87294589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2">
            <a:extLst>
              <a:ext uri="{FF2B5EF4-FFF2-40B4-BE49-F238E27FC236}">
                <a16:creationId xmlns:a16="http://schemas.microsoft.com/office/drawing/2014/main" id="{286DE73B-40F9-4499-B53C-99B310F9D665}"/>
              </a:ext>
            </a:extLst>
          </p:cNvPr>
          <p:cNvGraphicFramePr>
            <a:graphicFrameLocks noChangeAspect="1"/>
          </p:cNvGraphicFramePr>
          <p:nvPr>
            <p:extLst>
              <p:ext uri="{D42A27DB-BD31-4B8C-83A1-F6EECF244321}">
                <p14:modId xmlns:p14="http://schemas.microsoft.com/office/powerpoint/2010/main" val="715841267"/>
              </p:ext>
            </p:extLst>
          </p:nvPr>
        </p:nvGraphicFramePr>
        <p:xfrm>
          <a:off x="391031" y="2051189"/>
          <a:ext cx="9123938" cy="3080206"/>
        </p:xfrm>
        <a:graphic>
          <a:graphicData uri="http://schemas.openxmlformats.org/drawingml/2006/chart">
            <c:chart xmlns:c="http://schemas.openxmlformats.org/drawingml/2006/chart" xmlns:r="http://schemas.openxmlformats.org/officeDocument/2006/relationships" r:id="rId2"/>
          </a:graphicData>
        </a:graphic>
      </p:graphicFrame>
      <p:sp>
        <p:nvSpPr>
          <p:cNvPr id="2" name="Titolo 1"/>
          <p:cNvSpPr>
            <a:spLocks noGrp="1"/>
          </p:cNvSpPr>
          <p:nvPr>
            <p:ph type="ctrTitle"/>
          </p:nvPr>
        </p:nvSpPr>
        <p:spPr>
          <a:xfrm>
            <a:off x="578154" y="80468"/>
            <a:ext cx="8420100" cy="626535"/>
          </a:xfrm>
        </p:spPr>
        <p:txBody>
          <a:bodyPr/>
          <a:lstStyle/>
          <a:p>
            <a:r>
              <a:rPr lang="it-IT" dirty="0"/>
              <a:t>La paura di perdere il lavoro</a:t>
            </a:r>
            <a:endParaRPr lang="it-IT" sz="2800" dirty="0">
              <a:solidFill>
                <a:srgbClr val="CA5817"/>
              </a:solidFill>
              <a:latin typeface="Calibri"/>
              <a:cs typeface="Calibri"/>
            </a:endParaRPr>
          </a:p>
        </p:txBody>
      </p:sp>
      <p:sp>
        <p:nvSpPr>
          <p:cNvPr id="15" name="CasellaDiTesto 14"/>
          <p:cNvSpPr txBox="1"/>
          <p:nvPr/>
        </p:nvSpPr>
        <p:spPr>
          <a:xfrm>
            <a:off x="3873000" y="6337595"/>
            <a:ext cx="646030" cy="246221"/>
          </a:xfrm>
          <a:prstGeom prst="rect">
            <a:avLst/>
          </a:prstGeom>
          <a:noFill/>
        </p:spPr>
        <p:txBody>
          <a:bodyPr wrap="none" rtlCol="0">
            <a:spAutoFit/>
          </a:bodyPr>
          <a:lstStyle/>
          <a:p>
            <a:r>
              <a:rPr lang="it-IT" sz="1000" i="1" dirty="0">
                <a:latin typeface="Calibri"/>
                <a:cs typeface="Calibri"/>
              </a:rPr>
              <a:t>Valori %</a:t>
            </a:r>
          </a:p>
        </p:txBody>
      </p:sp>
      <p:sp>
        <p:nvSpPr>
          <p:cNvPr id="30" name="Rettangolo 29"/>
          <p:cNvSpPr/>
          <p:nvPr/>
        </p:nvSpPr>
        <p:spPr>
          <a:xfrm>
            <a:off x="391031" y="1977307"/>
            <a:ext cx="9123938" cy="2895908"/>
          </a:xfrm>
          <a:prstGeom prst="rect">
            <a:avLst/>
          </a:prstGeom>
          <a:ln>
            <a:solidFill>
              <a:schemeClr val="bg1">
                <a:lumMod val="65000"/>
              </a:schemeClr>
            </a:solidFill>
          </a:ln>
        </p:spPr>
        <p:txBody>
          <a:bodyPr rtlCol="0" anchor="ctr">
            <a:noAutofit/>
          </a:bodyPr>
          <a:lstStyle/>
          <a:p>
            <a:pPr algn="ctr"/>
            <a:endParaRPr lang="it-IT" sz="1200" dirty="0">
              <a:solidFill>
                <a:prstClr val="black"/>
              </a:solidFill>
              <a:latin typeface="Calibri"/>
            </a:endParaRPr>
          </a:p>
        </p:txBody>
      </p:sp>
      <p:sp>
        <p:nvSpPr>
          <p:cNvPr id="31" name="CasellaDiTesto 30"/>
          <p:cNvSpPr txBox="1"/>
          <p:nvPr/>
        </p:nvSpPr>
        <p:spPr>
          <a:xfrm>
            <a:off x="578154" y="1304105"/>
            <a:ext cx="7721409" cy="338554"/>
          </a:xfrm>
          <a:prstGeom prst="rect">
            <a:avLst/>
          </a:prstGeom>
          <a:noFill/>
        </p:spPr>
        <p:txBody>
          <a:bodyPr wrap="none" rtlCol="0">
            <a:spAutoFit/>
          </a:bodyPr>
          <a:lstStyle/>
          <a:p>
            <a:r>
              <a:rPr lang="it-IT" sz="1600" dirty="0">
                <a:solidFill>
                  <a:prstClr val="black"/>
                </a:solidFill>
                <a:latin typeface="Calibri"/>
              </a:rPr>
              <a:t>% di “molta + abbastanza paura” – </a:t>
            </a:r>
            <a:r>
              <a:rPr lang="it-IT" sz="1600" b="1" dirty="0">
                <a:solidFill>
                  <a:prstClr val="black"/>
                </a:solidFill>
                <a:latin typeface="Calibri"/>
              </a:rPr>
              <a:t>medie annuali (dato rilevato a cadenza quadrimestrale)</a:t>
            </a:r>
          </a:p>
        </p:txBody>
      </p:sp>
      <p:sp>
        <p:nvSpPr>
          <p:cNvPr id="3" name="Rettangolo 2"/>
          <p:cNvSpPr/>
          <p:nvPr/>
        </p:nvSpPr>
        <p:spPr>
          <a:xfrm>
            <a:off x="417605" y="873068"/>
            <a:ext cx="8298002" cy="307777"/>
          </a:xfrm>
          <a:prstGeom prst="rect">
            <a:avLst/>
          </a:prstGeom>
        </p:spPr>
        <p:txBody>
          <a:bodyPr wrap="square">
            <a:spAutoFit/>
          </a:bodyPr>
          <a:lstStyle/>
          <a:p>
            <a:pPr marL="108000"/>
            <a:r>
              <a:rPr lang="it-IT" sz="1400" b="1" dirty="0">
                <a:solidFill>
                  <a:srgbClr val="CA5817"/>
                </a:solidFill>
                <a:latin typeface="Calibri"/>
                <a:cs typeface="Calibri"/>
              </a:rPr>
              <a:t>Lei ha molta, poca o nessuna paura che lei o qualcuno della sua famiglia possa perdere il posto di lavoro?</a:t>
            </a:r>
          </a:p>
        </p:txBody>
      </p:sp>
      <p:sp>
        <p:nvSpPr>
          <p:cNvPr id="5" name="CasellaDiTesto 4">
            <a:extLst>
              <a:ext uri="{FF2B5EF4-FFF2-40B4-BE49-F238E27FC236}">
                <a16:creationId xmlns:a16="http://schemas.microsoft.com/office/drawing/2014/main" id="{6FFE690A-4D5F-4268-B282-5379C3EB9009}"/>
              </a:ext>
            </a:extLst>
          </p:cNvPr>
          <p:cNvSpPr txBox="1"/>
          <p:nvPr/>
        </p:nvSpPr>
        <p:spPr>
          <a:xfrm>
            <a:off x="5637006" y="1980608"/>
            <a:ext cx="3877963" cy="307777"/>
          </a:xfrm>
          <a:prstGeom prst="rect">
            <a:avLst/>
          </a:prstGeom>
          <a:solidFill>
            <a:srgbClr val="F5910C"/>
          </a:solidFill>
        </p:spPr>
        <p:txBody>
          <a:bodyPr wrap="square" rtlCol="0">
            <a:spAutoFit/>
          </a:bodyPr>
          <a:lstStyle/>
          <a:p>
            <a:pPr algn="ctr"/>
            <a:r>
              <a:rPr lang="it-IT" sz="1400" dirty="0"/>
              <a:t>Dato tratto da </a:t>
            </a:r>
            <a:r>
              <a:rPr lang="it-IT" sz="1400" i="1" dirty="0"/>
              <a:t>Indice fragilità economica SWG</a:t>
            </a:r>
            <a:endParaRPr lang="it-IT" sz="1400" dirty="0"/>
          </a:p>
        </p:txBody>
      </p:sp>
    </p:spTree>
    <p:extLst>
      <p:ext uri="{BB962C8B-B14F-4D97-AF65-F5344CB8AC3E}">
        <p14:creationId xmlns:p14="http://schemas.microsoft.com/office/powerpoint/2010/main" val="420461737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asellaDiTesto 11"/>
          <p:cNvSpPr txBox="1"/>
          <p:nvPr/>
        </p:nvSpPr>
        <p:spPr>
          <a:xfrm>
            <a:off x="577614" y="1663725"/>
            <a:ext cx="8724900" cy="307777"/>
          </a:xfrm>
          <a:prstGeom prst="rect">
            <a:avLst/>
          </a:prstGeom>
          <a:noFill/>
          <a:ln w="9525" cmpd="sng">
            <a:noFill/>
          </a:ln>
        </p:spPr>
        <p:txBody>
          <a:bodyPr wrap="square" rtlCol="0">
            <a:spAutoFit/>
          </a:bodyPr>
          <a:lstStyle>
            <a:defPPr>
              <a:defRPr lang="it-IT"/>
            </a:defPPr>
            <a:lvl1pPr algn="ctr">
              <a:defRPr sz="1400" b="1">
                <a:solidFill>
                  <a:srgbClr val="FFFFFF"/>
                </a:solidFill>
                <a:latin typeface="Century Gothic"/>
                <a:cs typeface="Century Gothic"/>
              </a:defRPr>
            </a:lvl1pPr>
          </a:lstStyle>
          <a:p>
            <a:endParaRPr lang="it-IT" dirty="0">
              <a:latin typeface="Calibri"/>
              <a:cs typeface="Calibri"/>
            </a:endParaRPr>
          </a:p>
        </p:txBody>
      </p:sp>
      <p:sp>
        <p:nvSpPr>
          <p:cNvPr id="2" name="Titolo 1"/>
          <p:cNvSpPr>
            <a:spLocks noGrp="1"/>
          </p:cNvSpPr>
          <p:nvPr>
            <p:ph type="ctrTitle"/>
          </p:nvPr>
        </p:nvSpPr>
        <p:spPr>
          <a:xfrm>
            <a:off x="578154" y="274567"/>
            <a:ext cx="8420100" cy="626535"/>
          </a:xfrm>
        </p:spPr>
        <p:txBody>
          <a:bodyPr/>
          <a:lstStyle/>
          <a:p>
            <a:r>
              <a:rPr lang="it-IT" dirty="0">
                <a:solidFill>
                  <a:srgbClr val="CA5817"/>
                </a:solidFill>
                <a:ea typeface="ヒラギノ角ゴ Pro W3" charset="-128"/>
                <a:cs typeface="Calibri"/>
              </a:rPr>
              <a:t>Dipendenti pubblici e privati</a:t>
            </a:r>
            <a:endParaRPr lang="it-IT" sz="2800" dirty="0">
              <a:solidFill>
                <a:srgbClr val="CA5817"/>
              </a:solidFill>
              <a:latin typeface="Calibri"/>
              <a:cs typeface="Calibri"/>
            </a:endParaRPr>
          </a:p>
        </p:txBody>
      </p:sp>
      <p:sp>
        <p:nvSpPr>
          <p:cNvPr id="4" name="Rectangle 92"/>
          <p:cNvSpPr>
            <a:spLocks noChangeArrowheads="1"/>
          </p:cNvSpPr>
          <p:nvPr/>
        </p:nvSpPr>
        <p:spPr bwMode="auto">
          <a:xfrm>
            <a:off x="426957" y="924444"/>
            <a:ext cx="8571321" cy="738664"/>
          </a:xfrm>
          <a:prstGeom prst="rect">
            <a:avLst/>
          </a:prstGeom>
          <a:noFill/>
          <a:ln w="9525">
            <a:noFill/>
            <a:miter lim="800000"/>
            <a:headEnd/>
            <a:tailEnd/>
          </a:ln>
        </p:spPr>
        <p:txBody>
          <a:bodyPr wrap="square">
            <a:prstTxWarp prst="textNoShape">
              <a:avLst/>
            </a:prstTxWarp>
            <a:spAutoFit/>
          </a:bodyPr>
          <a:lstStyle/>
          <a:p>
            <a:r>
              <a:rPr lang="it-IT" sz="1400" b="1" dirty="0">
                <a:solidFill>
                  <a:srgbClr val="CA5817"/>
                </a:solidFill>
                <a:ea typeface="Calibri"/>
                <a:cs typeface="Calibri"/>
              </a:rPr>
              <a:t>I lavoratori dipendenti del settore pubblico sono privilegiati rispetto ai lavoratori dipendenti del settore privato. Lei è..</a:t>
            </a:r>
          </a:p>
          <a:p>
            <a:r>
              <a:rPr lang="it-IT" sz="1400" b="1" dirty="0">
                <a:solidFill>
                  <a:srgbClr val="CA5817"/>
                </a:solidFill>
                <a:ea typeface="Calibri"/>
                <a:cs typeface="Calibri"/>
              </a:rPr>
              <a:t> </a:t>
            </a:r>
          </a:p>
        </p:txBody>
      </p:sp>
      <p:sp>
        <p:nvSpPr>
          <p:cNvPr id="15" name="CasellaDiTesto 14"/>
          <p:cNvSpPr txBox="1"/>
          <p:nvPr/>
        </p:nvSpPr>
        <p:spPr>
          <a:xfrm>
            <a:off x="4028783" y="6365435"/>
            <a:ext cx="646030" cy="246221"/>
          </a:xfrm>
          <a:prstGeom prst="rect">
            <a:avLst/>
          </a:prstGeom>
          <a:noFill/>
        </p:spPr>
        <p:txBody>
          <a:bodyPr wrap="none" rtlCol="0">
            <a:spAutoFit/>
          </a:bodyPr>
          <a:lstStyle/>
          <a:p>
            <a:r>
              <a:rPr lang="it-IT" sz="1000" i="1" dirty="0">
                <a:latin typeface="Calibri"/>
                <a:cs typeface="Calibri"/>
              </a:rPr>
              <a:t>Valori %</a:t>
            </a:r>
          </a:p>
        </p:txBody>
      </p:sp>
      <p:sp>
        <p:nvSpPr>
          <p:cNvPr id="6" name="Segnaposto numero diapositiva 5"/>
          <p:cNvSpPr>
            <a:spLocks noGrp="1"/>
          </p:cNvSpPr>
          <p:nvPr>
            <p:ph type="sldNum" sz="quarter" idx="12"/>
          </p:nvPr>
        </p:nvSpPr>
        <p:spPr/>
        <p:txBody>
          <a:bodyPr/>
          <a:lstStyle/>
          <a:p>
            <a:fld id="{CEC07F19-866A-D549-94C6-C4D9AC2AB9CF}" type="slidenum">
              <a:rPr lang="it-IT" smtClean="0"/>
              <a:pPr/>
              <a:t>121</a:t>
            </a:fld>
            <a:endParaRPr lang="it-IT" dirty="0"/>
          </a:p>
        </p:txBody>
      </p:sp>
      <p:sp>
        <p:nvSpPr>
          <p:cNvPr id="3" name="Rettangolo 2"/>
          <p:cNvSpPr/>
          <p:nvPr/>
        </p:nvSpPr>
        <p:spPr>
          <a:xfrm>
            <a:off x="426933" y="872418"/>
            <a:ext cx="8724360" cy="5325182"/>
          </a:xfrm>
          <a:prstGeom prst="rect">
            <a:avLst/>
          </a:prstGeom>
          <a:noFill/>
          <a:ln>
            <a:solidFill>
              <a:srgbClr val="C2B8B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9" name="CasellaDiTesto 8"/>
          <p:cNvSpPr txBox="1"/>
          <p:nvPr/>
        </p:nvSpPr>
        <p:spPr>
          <a:xfrm>
            <a:off x="1473204" y="3929870"/>
            <a:ext cx="6927614" cy="325730"/>
          </a:xfrm>
          <a:prstGeom prst="rect">
            <a:avLst/>
          </a:prstGeom>
          <a:noFill/>
        </p:spPr>
        <p:txBody>
          <a:bodyPr wrap="square" rtlCol="0">
            <a:spAutoFit/>
          </a:bodyPr>
          <a:lstStyle/>
          <a:p>
            <a:pPr lvl="0" algn="ctr">
              <a:lnSpc>
                <a:spcPct val="110000"/>
              </a:lnSpc>
            </a:pPr>
            <a:r>
              <a:rPr lang="it-IT" sz="1400" i="1" dirty="0">
                <a:ea typeface="Calibri"/>
                <a:cs typeface="Calibri"/>
              </a:rPr>
              <a:t>trend temporale:  % di accordo</a:t>
            </a:r>
          </a:p>
        </p:txBody>
      </p:sp>
      <p:graphicFrame>
        <p:nvGraphicFramePr>
          <p:cNvPr id="10" name="Object 2"/>
          <p:cNvGraphicFramePr>
            <a:graphicFrameLocks noChangeAspect="1"/>
          </p:cNvGraphicFramePr>
          <p:nvPr/>
        </p:nvGraphicFramePr>
        <p:xfrm>
          <a:off x="577614" y="4209553"/>
          <a:ext cx="8420100" cy="1966834"/>
        </p:xfrm>
        <a:graphic>
          <a:graphicData uri="http://schemas.openxmlformats.org/drawingml/2006/chart">
            <c:chart xmlns:c="http://schemas.openxmlformats.org/drawingml/2006/chart" xmlns:r="http://schemas.openxmlformats.org/officeDocument/2006/relationships" r:id="rId2"/>
          </a:graphicData>
        </a:graphic>
      </p:graphicFrame>
      <p:sp>
        <p:nvSpPr>
          <p:cNvPr id="16" name="Rettangolo 15"/>
          <p:cNvSpPr/>
          <p:nvPr/>
        </p:nvSpPr>
        <p:spPr>
          <a:xfrm>
            <a:off x="1803400" y="1748110"/>
            <a:ext cx="2700000" cy="1800352"/>
          </a:xfrm>
          <a:prstGeom prst="rect">
            <a:avLst/>
          </a:prstGeom>
          <a:solidFill>
            <a:srgbClr val="CA5817">
              <a:alpha val="18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17" name="Rettangolo 16"/>
          <p:cNvSpPr/>
          <p:nvPr/>
        </p:nvSpPr>
        <p:spPr>
          <a:xfrm>
            <a:off x="4558624" y="1743139"/>
            <a:ext cx="2700000" cy="1800352"/>
          </a:xfrm>
          <a:prstGeom prst="rect">
            <a:avLst/>
          </a:prstGeom>
          <a:solidFill>
            <a:srgbClr val="655B6F">
              <a:alpha val="18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graphicFrame>
        <p:nvGraphicFramePr>
          <p:cNvPr id="18" name="Grafico 17"/>
          <p:cNvGraphicFramePr/>
          <p:nvPr/>
        </p:nvGraphicFramePr>
        <p:xfrm>
          <a:off x="1765300" y="1720732"/>
          <a:ext cx="5588000" cy="1822803"/>
        </p:xfrm>
        <a:graphic>
          <a:graphicData uri="http://schemas.openxmlformats.org/drawingml/2006/chart">
            <c:chart xmlns:c="http://schemas.openxmlformats.org/drawingml/2006/chart" xmlns:r="http://schemas.openxmlformats.org/officeDocument/2006/relationships" r:id="rId3"/>
          </a:graphicData>
        </a:graphic>
      </p:graphicFrame>
      <p:sp>
        <p:nvSpPr>
          <p:cNvPr id="19" name="Ovale 18"/>
          <p:cNvSpPr>
            <a:spLocks noChangeAspect="1"/>
          </p:cNvSpPr>
          <p:nvPr/>
        </p:nvSpPr>
        <p:spPr>
          <a:xfrm>
            <a:off x="2893631" y="1511149"/>
            <a:ext cx="658983" cy="647999"/>
          </a:xfrm>
          <a:prstGeom prst="ellipse">
            <a:avLst/>
          </a:prstGeom>
          <a:gradFill flip="none" rotWithShape="1">
            <a:gsLst>
              <a:gs pos="0">
                <a:srgbClr val="CA5817"/>
              </a:gs>
              <a:gs pos="100000">
                <a:srgbClr val="FFFFFF"/>
              </a:gs>
              <a:gs pos="50000">
                <a:srgbClr val="F5910F"/>
              </a:gs>
            </a:gsLst>
            <a:lin ang="0" scaled="1"/>
            <a:tileRect/>
          </a:gra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20" name="Ovale 19"/>
          <p:cNvSpPr>
            <a:spLocks noChangeAspect="1"/>
          </p:cNvSpPr>
          <p:nvPr/>
        </p:nvSpPr>
        <p:spPr>
          <a:xfrm>
            <a:off x="5630976" y="1511149"/>
            <a:ext cx="658983" cy="647999"/>
          </a:xfrm>
          <a:prstGeom prst="ellipse">
            <a:avLst/>
          </a:prstGeom>
          <a:gradFill flip="none" rotWithShape="1">
            <a:gsLst>
              <a:gs pos="0">
                <a:srgbClr val="655B6F"/>
              </a:gs>
              <a:gs pos="100000">
                <a:srgbClr val="FFFFFF"/>
              </a:gs>
              <a:gs pos="50000">
                <a:srgbClr val="54A8C9"/>
              </a:gs>
            </a:gsLst>
            <a:lin ang="0" scaled="1"/>
            <a:tileRect/>
          </a:gra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21" name="Rectangle 92"/>
          <p:cNvSpPr>
            <a:spLocks noChangeArrowheads="1"/>
          </p:cNvSpPr>
          <p:nvPr/>
        </p:nvSpPr>
        <p:spPr bwMode="auto">
          <a:xfrm>
            <a:off x="2893629" y="1604316"/>
            <a:ext cx="728530" cy="461665"/>
          </a:xfrm>
          <a:prstGeom prst="rect">
            <a:avLst/>
          </a:prstGeom>
          <a:noFill/>
          <a:ln w="9525">
            <a:noFill/>
            <a:miter lim="800000"/>
            <a:headEnd/>
            <a:tailEnd/>
          </a:ln>
        </p:spPr>
        <p:txBody>
          <a:bodyPr wrap="square">
            <a:prstTxWarp prst="textNoShape">
              <a:avLst/>
            </a:prstTxWarp>
            <a:spAutoFit/>
          </a:bodyPr>
          <a:lstStyle>
            <a:defPPr>
              <a:defRPr lang="it-IT"/>
            </a:defPPr>
            <a:lvl1pPr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1pPr>
            <a:lvl2pPr marL="4572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2pPr>
            <a:lvl3pPr marL="9144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3pPr>
            <a:lvl4pPr marL="13716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4pPr>
            <a:lvl5pPr marL="18288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5pPr>
            <a:lvl6pPr marL="22860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6pPr>
            <a:lvl7pPr marL="27432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7pPr>
            <a:lvl8pPr marL="32004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8pPr>
            <a:lvl9pPr marL="36576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9pPr>
          </a:lstStyle>
          <a:p>
            <a:pPr algn="ctr"/>
            <a:r>
              <a:rPr lang="it-IT" sz="2400" dirty="0">
                <a:solidFill>
                  <a:srgbClr val="000000"/>
                </a:solidFill>
                <a:latin typeface="+mn-lt"/>
                <a:ea typeface="Calibri"/>
                <a:cs typeface="Calibri"/>
              </a:rPr>
              <a:t>74</a:t>
            </a:r>
            <a:r>
              <a:rPr lang="it-IT" sz="1400" dirty="0">
                <a:solidFill>
                  <a:srgbClr val="000000"/>
                </a:solidFill>
                <a:latin typeface="+mn-lt"/>
                <a:ea typeface="Calibri"/>
                <a:cs typeface="Calibri"/>
              </a:rPr>
              <a:t>%</a:t>
            </a:r>
          </a:p>
        </p:txBody>
      </p:sp>
      <p:sp>
        <p:nvSpPr>
          <p:cNvPr id="22" name="Rectangle 92"/>
          <p:cNvSpPr>
            <a:spLocks noChangeArrowheads="1"/>
          </p:cNvSpPr>
          <p:nvPr/>
        </p:nvSpPr>
        <p:spPr bwMode="auto">
          <a:xfrm>
            <a:off x="5567494" y="1604316"/>
            <a:ext cx="814497" cy="461665"/>
          </a:xfrm>
          <a:prstGeom prst="rect">
            <a:avLst/>
          </a:prstGeom>
          <a:noFill/>
          <a:ln w="9525">
            <a:noFill/>
            <a:miter lim="800000"/>
            <a:headEnd/>
            <a:tailEnd/>
          </a:ln>
        </p:spPr>
        <p:txBody>
          <a:bodyPr wrap="square">
            <a:prstTxWarp prst="textNoShape">
              <a:avLst/>
            </a:prstTxWarp>
            <a:spAutoFit/>
          </a:bodyPr>
          <a:lstStyle>
            <a:defPPr>
              <a:defRPr lang="it-IT"/>
            </a:defPPr>
            <a:lvl1pPr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1pPr>
            <a:lvl2pPr marL="4572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2pPr>
            <a:lvl3pPr marL="9144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3pPr>
            <a:lvl4pPr marL="13716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4pPr>
            <a:lvl5pPr marL="18288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5pPr>
            <a:lvl6pPr marL="22860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6pPr>
            <a:lvl7pPr marL="27432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7pPr>
            <a:lvl8pPr marL="32004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8pPr>
            <a:lvl9pPr marL="36576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9pPr>
          </a:lstStyle>
          <a:p>
            <a:pPr algn="ctr"/>
            <a:r>
              <a:rPr lang="it-IT" sz="2400" dirty="0">
                <a:solidFill>
                  <a:srgbClr val="000000"/>
                </a:solidFill>
                <a:latin typeface="+mn-lt"/>
                <a:ea typeface="Calibri"/>
                <a:cs typeface="Calibri"/>
              </a:rPr>
              <a:t>26</a:t>
            </a:r>
            <a:r>
              <a:rPr lang="it-IT" sz="1400" dirty="0">
                <a:solidFill>
                  <a:srgbClr val="000000"/>
                </a:solidFill>
                <a:latin typeface="+mn-lt"/>
                <a:ea typeface="Calibri"/>
                <a:cs typeface="Calibri"/>
              </a:rPr>
              <a:t>%</a:t>
            </a:r>
          </a:p>
        </p:txBody>
      </p:sp>
      <p:graphicFrame>
        <p:nvGraphicFramePr>
          <p:cNvPr id="24" name="Object 2"/>
          <p:cNvGraphicFramePr>
            <a:graphicFrameLocks noChangeAspect="1"/>
          </p:cNvGraphicFramePr>
          <p:nvPr/>
        </p:nvGraphicFramePr>
        <p:xfrm>
          <a:off x="1765301" y="4191577"/>
          <a:ext cx="5809088" cy="202843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3124509508"/>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Grafico 12"/>
          <p:cNvGraphicFramePr>
            <a:graphicFrameLocks/>
          </p:cNvGraphicFramePr>
          <p:nvPr/>
        </p:nvGraphicFramePr>
        <p:xfrm>
          <a:off x="213487" y="3683228"/>
          <a:ext cx="4310681" cy="2489614"/>
        </p:xfrm>
        <a:graphic>
          <a:graphicData uri="http://schemas.openxmlformats.org/drawingml/2006/chart">
            <c:chart xmlns:c="http://schemas.openxmlformats.org/drawingml/2006/chart" xmlns:r="http://schemas.openxmlformats.org/officeDocument/2006/relationships" r:id="rId2"/>
          </a:graphicData>
        </a:graphic>
      </p:graphicFrame>
      <p:sp>
        <p:nvSpPr>
          <p:cNvPr id="18" name="Titolo 4"/>
          <p:cNvSpPr txBox="1">
            <a:spLocks/>
          </p:cNvSpPr>
          <p:nvPr/>
        </p:nvSpPr>
        <p:spPr bwMode="auto">
          <a:xfrm>
            <a:off x="938058" y="3797721"/>
            <a:ext cx="1271742" cy="413225"/>
          </a:xfrm>
          <a:prstGeom prst="rect">
            <a:avLst/>
          </a:prstGeom>
          <a:solidFill>
            <a:srgbClr val="8D8581"/>
          </a:solidFill>
          <a:ln>
            <a:solidFill>
              <a:schemeClr val="bg1"/>
            </a:solidFill>
            <a:miter lim="800000"/>
            <a:headEnd/>
            <a:tailEnd/>
          </a:ln>
        </p:spPr>
        <p:txBody>
          <a:bodyPr vert="horz" wrap="square" lIns="0" tIns="0" rIns="0" bIns="0" numCol="1" anchor="ctr" anchorCtr="0" compatLnSpc="1">
            <a:prstTxWarp prst="textNoShape">
              <a:avLst/>
            </a:prstTxWarp>
          </a:bodyPr>
          <a:lstStyle>
            <a:defPPr>
              <a:defRPr lang="it-IT"/>
            </a:defPPr>
            <a:lvl1pPr algn="ctr" eaLnBrk="0" fontAlgn="b" hangingPunct="0">
              <a:spcBef>
                <a:spcPct val="0"/>
              </a:spcBef>
              <a:spcAft>
                <a:spcPct val="0"/>
              </a:spcAft>
              <a:defRPr sz="1400" b="0">
                <a:solidFill>
                  <a:srgbClr val="FFFFFF"/>
                </a:solidFill>
                <a:latin typeface="Calibri"/>
                <a:ea typeface="Calibri"/>
                <a:cs typeface="Calibri"/>
              </a:defRPr>
            </a:lvl1pPr>
            <a:lvl2pPr eaLnBrk="0" fontAlgn="base" hangingPunct="0">
              <a:spcBef>
                <a:spcPct val="0"/>
              </a:spcBef>
              <a:spcAft>
                <a:spcPct val="0"/>
              </a:spcAft>
              <a:defRPr sz="3000">
                <a:solidFill>
                  <a:schemeClr val="tx2"/>
                </a:solidFill>
                <a:latin typeface="Century Gothic" charset="0"/>
                <a:ea typeface="ヒラギノ角ゴ Pro W3" charset="-128"/>
                <a:cs typeface="ヒラギノ角ゴ Pro W3" charset="-128"/>
              </a:defRPr>
            </a:lvl2pPr>
            <a:lvl3pPr eaLnBrk="0" fontAlgn="base" hangingPunct="0">
              <a:spcBef>
                <a:spcPct val="0"/>
              </a:spcBef>
              <a:spcAft>
                <a:spcPct val="0"/>
              </a:spcAft>
              <a:defRPr sz="3000">
                <a:solidFill>
                  <a:schemeClr val="tx2"/>
                </a:solidFill>
                <a:latin typeface="Century Gothic" charset="0"/>
                <a:ea typeface="ヒラギノ角ゴ Pro W3" charset="-128"/>
                <a:cs typeface="ヒラギノ角ゴ Pro W3" charset="-128"/>
              </a:defRPr>
            </a:lvl3pPr>
            <a:lvl4pPr eaLnBrk="0" fontAlgn="base" hangingPunct="0">
              <a:spcBef>
                <a:spcPct val="0"/>
              </a:spcBef>
              <a:spcAft>
                <a:spcPct val="0"/>
              </a:spcAft>
              <a:defRPr sz="3000">
                <a:solidFill>
                  <a:schemeClr val="tx2"/>
                </a:solidFill>
                <a:latin typeface="Century Gothic" charset="0"/>
                <a:ea typeface="ヒラギノ角ゴ Pro W3" charset="-128"/>
                <a:cs typeface="ヒラギノ角ゴ Pro W3" charset="-128"/>
              </a:defRPr>
            </a:lvl4pPr>
            <a:lvl5pPr eaLnBrk="0" fontAlgn="base" hangingPunct="0">
              <a:spcBef>
                <a:spcPct val="0"/>
              </a:spcBef>
              <a:spcAft>
                <a:spcPct val="0"/>
              </a:spcAft>
              <a:defRPr sz="3000">
                <a:solidFill>
                  <a:schemeClr val="tx2"/>
                </a:solidFill>
                <a:latin typeface="Century Gothic" charset="0"/>
                <a:ea typeface="ヒラギノ角ゴ Pro W3" charset="-128"/>
                <a:cs typeface="ヒラギノ角ゴ Pro W3" charset="-128"/>
              </a:defRPr>
            </a:lvl5pPr>
            <a:lvl6pPr marL="457200" algn="ctr" fontAlgn="base">
              <a:spcBef>
                <a:spcPct val="0"/>
              </a:spcBef>
              <a:spcAft>
                <a:spcPct val="0"/>
              </a:spcAft>
              <a:defRPr sz="4400">
                <a:solidFill>
                  <a:schemeClr val="tx2"/>
                </a:solidFill>
                <a:latin typeface="Arial" charset="0"/>
                <a:ea typeface="ヒラギノ角ゴ Pro W3" charset="-128"/>
                <a:cs typeface="ヒラギノ角ゴ Pro W3" charset="-128"/>
              </a:defRPr>
            </a:lvl6pPr>
            <a:lvl7pPr marL="914400" algn="ctr" fontAlgn="base">
              <a:spcBef>
                <a:spcPct val="0"/>
              </a:spcBef>
              <a:spcAft>
                <a:spcPct val="0"/>
              </a:spcAft>
              <a:defRPr sz="4400">
                <a:solidFill>
                  <a:schemeClr val="tx2"/>
                </a:solidFill>
                <a:latin typeface="Arial" charset="0"/>
                <a:ea typeface="ヒラギノ角ゴ Pro W3" charset="-128"/>
                <a:cs typeface="ヒラギノ角ゴ Pro W3" charset="-128"/>
              </a:defRPr>
            </a:lvl7pPr>
            <a:lvl8pPr marL="1371600" algn="ctr" fontAlgn="base">
              <a:spcBef>
                <a:spcPct val="0"/>
              </a:spcBef>
              <a:spcAft>
                <a:spcPct val="0"/>
              </a:spcAft>
              <a:defRPr sz="4400">
                <a:solidFill>
                  <a:schemeClr val="tx2"/>
                </a:solidFill>
                <a:latin typeface="Arial" charset="0"/>
                <a:ea typeface="ヒラギノ角ゴ Pro W3" charset="-128"/>
                <a:cs typeface="ヒラギノ角ゴ Pro W3" charset="-128"/>
              </a:defRPr>
            </a:lvl8pPr>
            <a:lvl9pPr marL="1828800" algn="ctr" fontAlgn="base">
              <a:spcBef>
                <a:spcPct val="0"/>
              </a:spcBef>
              <a:spcAft>
                <a:spcPct val="0"/>
              </a:spcAft>
              <a:defRPr sz="4400">
                <a:solidFill>
                  <a:schemeClr val="tx2"/>
                </a:solidFill>
                <a:latin typeface="Arial" charset="0"/>
                <a:ea typeface="ヒラギノ角ゴ Pro W3" charset="-128"/>
                <a:cs typeface="ヒラギノ角ゴ Pro W3" charset="-128"/>
              </a:defRPr>
            </a:lvl9pPr>
          </a:lstStyle>
          <a:p>
            <a:r>
              <a:rPr lang="it-IT" dirty="0"/>
              <a:t>medio-alto</a:t>
            </a:r>
          </a:p>
        </p:txBody>
      </p:sp>
      <p:sp>
        <p:nvSpPr>
          <p:cNvPr id="2" name="Titolo 1"/>
          <p:cNvSpPr>
            <a:spLocks noGrp="1"/>
          </p:cNvSpPr>
          <p:nvPr>
            <p:ph type="ctrTitle"/>
          </p:nvPr>
        </p:nvSpPr>
        <p:spPr>
          <a:xfrm>
            <a:off x="578154" y="334468"/>
            <a:ext cx="8420100" cy="626535"/>
          </a:xfrm>
        </p:spPr>
        <p:txBody>
          <a:bodyPr/>
          <a:lstStyle/>
          <a:p>
            <a:r>
              <a:rPr lang="it-IT" dirty="0">
                <a:solidFill>
                  <a:srgbClr val="CA5817"/>
                </a:solidFill>
                <a:ea typeface="ヒラギノ角ゴ Pro W3" charset="-128"/>
                <a:cs typeface="Calibri"/>
              </a:rPr>
              <a:t>Il futuro e lo status sociale</a:t>
            </a:r>
            <a:endParaRPr lang="it-IT" sz="2800" dirty="0">
              <a:solidFill>
                <a:srgbClr val="CA5817"/>
              </a:solidFill>
              <a:latin typeface="Calibri"/>
              <a:cs typeface="Calibri"/>
            </a:endParaRPr>
          </a:p>
        </p:txBody>
      </p:sp>
      <p:sp>
        <p:nvSpPr>
          <p:cNvPr id="4" name="Rectangle 92"/>
          <p:cNvSpPr>
            <a:spLocks noChangeArrowheads="1"/>
          </p:cNvSpPr>
          <p:nvPr/>
        </p:nvSpPr>
        <p:spPr bwMode="auto">
          <a:xfrm>
            <a:off x="398616" y="3321557"/>
            <a:ext cx="8776984" cy="307777"/>
          </a:xfrm>
          <a:prstGeom prst="rect">
            <a:avLst/>
          </a:prstGeom>
          <a:noFill/>
          <a:ln w="9525">
            <a:noFill/>
            <a:miter lim="800000"/>
            <a:headEnd/>
            <a:tailEnd/>
          </a:ln>
        </p:spPr>
        <p:txBody>
          <a:bodyPr wrap="square">
            <a:prstTxWarp prst="textNoShape">
              <a:avLst/>
            </a:prstTxWarp>
            <a:spAutoFit/>
          </a:bodyPr>
          <a:lstStyle/>
          <a:p>
            <a:pPr defTabSz="798513"/>
            <a:r>
              <a:rPr lang="it-IT" sz="1400" b="1" dirty="0">
                <a:solidFill>
                  <a:srgbClr val="C95718"/>
                </a:solidFill>
                <a:ea typeface="Calibri"/>
                <a:cs typeface="Calibri"/>
              </a:rPr>
              <a:t>Se dovesse definire la sua situazione socio economica direbbe di appartenere  al ceto..</a:t>
            </a:r>
          </a:p>
        </p:txBody>
      </p:sp>
      <p:sp>
        <p:nvSpPr>
          <p:cNvPr id="15" name="CasellaDiTesto 14"/>
          <p:cNvSpPr txBox="1"/>
          <p:nvPr/>
        </p:nvSpPr>
        <p:spPr>
          <a:xfrm>
            <a:off x="3873000" y="6337595"/>
            <a:ext cx="646030" cy="246221"/>
          </a:xfrm>
          <a:prstGeom prst="rect">
            <a:avLst/>
          </a:prstGeom>
          <a:noFill/>
        </p:spPr>
        <p:txBody>
          <a:bodyPr wrap="none" rtlCol="0">
            <a:spAutoFit/>
          </a:bodyPr>
          <a:lstStyle/>
          <a:p>
            <a:r>
              <a:rPr lang="it-IT" sz="1000" i="1" dirty="0">
                <a:latin typeface="Calibri"/>
                <a:cs typeface="Calibri"/>
              </a:rPr>
              <a:t>Valori %</a:t>
            </a:r>
          </a:p>
        </p:txBody>
      </p:sp>
      <p:graphicFrame>
        <p:nvGraphicFramePr>
          <p:cNvPr id="26" name="Tabella 25"/>
          <p:cNvGraphicFramePr>
            <a:graphicFrameLocks noGrp="1"/>
          </p:cNvGraphicFramePr>
          <p:nvPr/>
        </p:nvGraphicFramePr>
        <p:xfrm>
          <a:off x="514302" y="1223699"/>
          <a:ext cx="8993077" cy="2091601"/>
        </p:xfrm>
        <a:graphic>
          <a:graphicData uri="http://schemas.openxmlformats.org/drawingml/2006/table">
            <a:tbl>
              <a:tblPr>
                <a:tableStyleId>{073A0DAA-6AF3-43AB-8588-CEC1D06C72B9}</a:tableStyleId>
              </a:tblPr>
              <a:tblGrid>
                <a:gridCol w="2571493">
                  <a:extLst>
                    <a:ext uri="{9D8B030D-6E8A-4147-A177-3AD203B41FA5}">
                      <a16:colId xmlns:a16="http://schemas.microsoft.com/office/drawing/2014/main" val="20000"/>
                    </a:ext>
                  </a:extLst>
                </a:gridCol>
                <a:gridCol w="535132">
                  <a:extLst>
                    <a:ext uri="{9D8B030D-6E8A-4147-A177-3AD203B41FA5}">
                      <a16:colId xmlns:a16="http://schemas.microsoft.com/office/drawing/2014/main" val="20001"/>
                    </a:ext>
                  </a:extLst>
                </a:gridCol>
                <a:gridCol w="535132">
                  <a:extLst>
                    <a:ext uri="{9D8B030D-6E8A-4147-A177-3AD203B41FA5}">
                      <a16:colId xmlns:a16="http://schemas.microsoft.com/office/drawing/2014/main" val="20002"/>
                    </a:ext>
                  </a:extLst>
                </a:gridCol>
                <a:gridCol w="535132">
                  <a:extLst>
                    <a:ext uri="{9D8B030D-6E8A-4147-A177-3AD203B41FA5}">
                      <a16:colId xmlns:a16="http://schemas.microsoft.com/office/drawing/2014/main" val="20003"/>
                    </a:ext>
                  </a:extLst>
                </a:gridCol>
                <a:gridCol w="535132">
                  <a:extLst>
                    <a:ext uri="{9D8B030D-6E8A-4147-A177-3AD203B41FA5}">
                      <a16:colId xmlns:a16="http://schemas.microsoft.com/office/drawing/2014/main" val="20004"/>
                    </a:ext>
                  </a:extLst>
                </a:gridCol>
                <a:gridCol w="535132">
                  <a:extLst>
                    <a:ext uri="{9D8B030D-6E8A-4147-A177-3AD203B41FA5}">
                      <a16:colId xmlns:a16="http://schemas.microsoft.com/office/drawing/2014/main" val="20005"/>
                    </a:ext>
                  </a:extLst>
                </a:gridCol>
                <a:gridCol w="535132">
                  <a:extLst>
                    <a:ext uri="{9D8B030D-6E8A-4147-A177-3AD203B41FA5}">
                      <a16:colId xmlns:a16="http://schemas.microsoft.com/office/drawing/2014/main" val="20006"/>
                    </a:ext>
                  </a:extLst>
                </a:gridCol>
                <a:gridCol w="535132">
                  <a:extLst>
                    <a:ext uri="{9D8B030D-6E8A-4147-A177-3AD203B41FA5}">
                      <a16:colId xmlns:a16="http://schemas.microsoft.com/office/drawing/2014/main" val="20007"/>
                    </a:ext>
                  </a:extLst>
                </a:gridCol>
                <a:gridCol w="535132">
                  <a:extLst>
                    <a:ext uri="{9D8B030D-6E8A-4147-A177-3AD203B41FA5}">
                      <a16:colId xmlns:a16="http://schemas.microsoft.com/office/drawing/2014/main" val="20008"/>
                    </a:ext>
                  </a:extLst>
                </a:gridCol>
                <a:gridCol w="535132">
                  <a:extLst>
                    <a:ext uri="{9D8B030D-6E8A-4147-A177-3AD203B41FA5}">
                      <a16:colId xmlns:a16="http://schemas.microsoft.com/office/drawing/2014/main" val="20009"/>
                    </a:ext>
                  </a:extLst>
                </a:gridCol>
                <a:gridCol w="535132">
                  <a:extLst>
                    <a:ext uri="{9D8B030D-6E8A-4147-A177-3AD203B41FA5}">
                      <a16:colId xmlns:a16="http://schemas.microsoft.com/office/drawing/2014/main" val="20010"/>
                    </a:ext>
                  </a:extLst>
                </a:gridCol>
                <a:gridCol w="535132">
                  <a:extLst>
                    <a:ext uri="{9D8B030D-6E8A-4147-A177-3AD203B41FA5}">
                      <a16:colId xmlns:a16="http://schemas.microsoft.com/office/drawing/2014/main" val="1570328009"/>
                    </a:ext>
                  </a:extLst>
                </a:gridCol>
                <a:gridCol w="535132">
                  <a:extLst>
                    <a:ext uri="{9D8B030D-6E8A-4147-A177-3AD203B41FA5}">
                      <a16:colId xmlns:a16="http://schemas.microsoft.com/office/drawing/2014/main" val="326007624"/>
                    </a:ext>
                  </a:extLst>
                </a:gridCol>
              </a:tblGrid>
              <a:tr h="445197">
                <a:tc>
                  <a:txBody>
                    <a:bodyPr/>
                    <a:lstStyle/>
                    <a:p>
                      <a:pPr marL="87313" indent="0" algn="l" fontAlgn="ctr"/>
                      <a:endParaRPr kumimoji="1" lang="it-IT" sz="1200" b="0" i="0" u="none" strike="noStrike" kern="1200" cap="none" normalizeH="0" baseline="0" dirty="0">
                        <a:ln>
                          <a:noFill/>
                        </a:ln>
                        <a:solidFill>
                          <a:srgbClr val="000000"/>
                        </a:solidFill>
                        <a:effectLst/>
                        <a:latin typeface="Calibri"/>
                        <a:ea typeface="+mn-ea"/>
                        <a:cs typeface="Calibri"/>
                      </a:endParaRPr>
                    </a:p>
                  </a:txBody>
                  <a:tcPr marL="12700" marR="12700" marT="12700" marB="0" anchor="ctr">
                    <a:lnL w="12700" cap="flat" cmpd="sng" algn="ctr">
                      <a:solidFill>
                        <a:prstClr val="white"/>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marL="0" marR="0" lvl="0" indent="0" algn="ctr" defTabSz="914400" rtl="0" eaLnBrk="0" fontAlgn="base" latinLnBrk="0" hangingPunct="0">
                        <a:lnSpc>
                          <a:spcPct val="100000"/>
                        </a:lnSpc>
                        <a:spcBef>
                          <a:spcPts val="2000"/>
                        </a:spcBef>
                        <a:spcAft>
                          <a:spcPct val="0"/>
                        </a:spcAft>
                        <a:buClr>
                          <a:schemeClr val="accent1"/>
                        </a:buClr>
                        <a:buSzTx/>
                        <a:buFont typeface="Wingdings 2" charset="0"/>
                        <a:buNone/>
                        <a:tabLst/>
                      </a:pPr>
                      <a:r>
                        <a:rPr lang="it-IT" sz="1200" b="1" i="0" u="none" strike="noStrike" kern="1200" dirty="0">
                          <a:solidFill>
                            <a:schemeClr val="tx1"/>
                          </a:solidFill>
                          <a:effectLst/>
                          <a:latin typeface="+mn-lt"/>
                          <a:ea typeface="+mn-ea"/>
                          <a:cs typeface="Calibri"/>
                        </a:rPr>
                        <a:t>2011</a:t>
                      </a:r>
                    </a:p>
                  </a:txBody>
                  <a:tcPr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marL="0" marR="0" lvl="0" indent="0" algn="ctr" defTabSz="457200" rtl="0" eaLnBrk="1" fontAlgn="ctr" latinLnBrk="0" hangingPunct="1">
                        <a:lnSpc>
                          <a:spcPct val="100000"/>
                        </a:lnSpc>
                        <a:spcBef>
                          <a:spcPts val="2000"/>
                        </a:spcBef>
                        <a:spcAft>
                          <a:spcPct val="0"/>
                        </a:spcAft>
                        <a:buClr>
                          <a:schemeClr val="accent1"/>
                        </a:buClr>
                        <a:buSzTx/>
                        <a:buFont typeface="Wingdings 2" charset="0"/>
                        <a:buNone/>
                        <a:tabLst/>
                      </a:pPr>
                      <a:r>
                        <a:rPr lang="it-IT" sz="1200" b="1" i="0" u="none" strike="noStrike" kern="1200" dirty="0">
                          <a:solidFill>
                            <a:schemeClr val="tx1"/>
                          </a:solidFill>
                          <a:effectLst/>
                          <a:latin typeface="+mn-lt"/>
                          <a:ea typeface="+mn-ea"/>
                          <a:cs typeface="Calibri"/>
                        </a:rPr>
                        <a:t>2012</a:t>
                      </a:r>
                    </a:p>
                  </a:txBody>
                  <a:tcPr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marL="0" marR="0" lvl="0" indent="0" algn="ctr" defTabSz="457200" rtl="0" eaLnBrk="1" fontAlgn="ctr" latinLnBrk="0" hangingPunct="1">
                        <a:lnSpc>
                          <a:spcPct val="100000"/>
                        </a:lnSpc>
                        <a:spcBef>
                          <a:spcPts val="2000"/>
                        </a:spcBef>
                        <a:spcAft>
                          <a:spcPct val="0"/>
                        </a:spcAft>
                        <a:buClr>
                          <a:schemeClr val="accent1"/>
                        </a:buClr>
                        <a:buSzTx/>
                        <a:buFont typeface="Wingdings 2" charset="0"/>
                        <a:buNone/>
                        <a:tabLst/>
                      </a:pPr>
                      <a:r>
                        <a:rPr lang="it-IT" sz="1200" b="1" i="0" u="none" strike="noStrike" kern="1200" dirty="0">
                          <a:solidFill>
                            <a:schemeClr val="tx1"/>
                          </a:solidFill>
                          <a:effectLst/>
                          <a:latin typeface="+mn-lt"/>
                          <a:ea typeface="+mn-ea"/>
                          <a:cs typeface="Calibri"/>
                        </a:rPr>
                        <a:t>2013</a:t>
                      </a:r>
                    </a:p>
                  </a:txBody>
                  <a:tcPr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marL="0" marR="0" lvl="0" indent="0" algn="ctr" defTabSz="457200" rtl="0" eaLnBrk="1" fontAlgn="ctr" latinLnBrk="0" hangingPunct="1">
                        <a:lnSpc>
                          <a:spcPct val="100000"/>
                        </a:lnSpc>
                        <a:spcBef>
                          <a:spcPts val="2000"/>
                        </a:spcBef>
                        <a:spcAft>
                          <a:spcPct val="0"/>
                        </a:spcAft>
                        <a:buClr>
                          <a:schemeClr val="accent1"/>
                        </a:buClr>
                        <a:buSzTx/>
                        <a:buFont typeface="Wingdings 2" charset="0"/>
                        <a:buNone/>
                        <a:tabLst/>
                      </a:pPr>
                      <a:r>
                        <a:rPr lang="it-IT" sz="1200" b="1" i="0" u="none" strike="noStrike" kern="1200" dirty="0">
                          <a:solidFill>
                            <a:schemeClr val="tx1"/>
                          </a:solidFill>
                          <a:effectLst/>
                          <a:latin typeface="+mn-lt"/>
                          <a:ea typeface="+mn-ea"/>
                          <a:cs typeface="Calibri"/>
                        </a:rPr>
                        <a:t>2014</a:t>
                      </a:r>
                    </a:p>
                  </a:txBody>
                  <a:tcPr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200" b="1" i="0" u="none" strike="noStrike" dirty="0">
                          <a:solidFill>
                            <a:schemeClr val="tx1"/>
                          </a:solidFill>
                          <a:effectLst/>
                          <a:latin typeface="+mn-lt"/>
                          <a:cs typeface="Calibri"/>
                        </a:rPr>
                        <a:t>2015</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200" b="1" i="0" u="none" strike="noStrike" dirty="0">
                          <a:solidFill>
                            <a:schemeClr val="tx1"/>
                          </a:solidFill>
                          <a:effectLst/>
                          <a:latin typeface="+mn-lt"/>
                          <a:cs typeface="Calibri"/>
                        </a:rPr>
                        <a:t>2016</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200" b="1" i="0" u="none" strike="noStrike" dirty="0">
                          <a:solidFill>
                            <a:schemeClr val="tx1"/>
                          </a:solidFill>
                          <a:effectLst/>
                          <a:latin typeface="+mn-lt"/>
                          <a:cs typeface="Calibri"/>
                        </a:rPr>
                        <a:t>2017</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200" b="1" i="0" u="none" strike="noStrike" dirty="0">
                          <a:solidFill>
                            <a:schemeClr val="tx1"/>
                          </a:solidFill>
                          <a:effectLst/>
                          <a:latin typeface="+mn-lt"/>
                          <a:cs typeface="Calibri"/>
                        </a:rPr>
                        <a:t>2018</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200" b="1" i="0" u="none" strike="noStrike" dirty="0">
                          <a:solidFill>
                            <a:schemeClr val="tx1"/>
                          </a:solidFill>
                          <a:effectLst/>
                          <a:latin typeface="+mn-lt"/>
                          <a:cs typeface="Calibri"/>
                        </a:rPr>
                        <a:t>2019</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200" b="1" i="0" u="none" strike="noStrike" dirty="0">
                          <a:solidFill>
                            <a:schemeClr val="tx1"/>
                          </a:solidFill>
                          <a:effectLst/>
                          <a:latin typeface="+mn-lt"/>
                          <a:cs typeface="Calibri"/>
                        </a:rPr>
                        <a:t>2020</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200" b="1" i="0" u="none" strike="noStrike" dirty="0">
                          <a:solidFill>
                            <a:schemeClr val="tx1"/>
                          </a:solidFill>
                          <a:effectLst/>
                          <a:latin typeface="+mn-lt"/>
                          <a:cs typeface="Calibri"/>
                        </a:rPr>
                        <a:t>2021</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200" b="1" i="0" u="none" strike="noStrike" dirty="0">
                          <a:solidFill>
                            <a:schemeClr val="tx1"/>
                          </a:solidFill>
                          <a:effectLst/>
                          <a:latin typeface="+mn-lt"/>
                          <a:cs typeface="Calibri"/>
                        </a:rPr>
                        <a:t>2022</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extLst>
                  <a:ext uri="{0D108BD9-81ED-4DB2-BD59-A6C34878D82A}">
                    <a16:rowId xmlns:a16="http://schemas.microsoft.com/office/drawing/2014/main" val="10000"/>
                  </a:ext>
                </a:extLst>
              </a:tr>
              <a:tr h="284964">
                <a:tc>
                  <a:txBody>
                    <a:bodyPr/>
                    <a:lstStyle/>
                    <a:p>
                      <a:pPr marL="93663" indent="0" algn="l" fontAlgn="ctr"/>
                      <a:r>
                        <a:rPr lang="it-IT" sz="1200" b="0" i="0" u="none" strike="noStrike" dirty="0">
                          <a:solidFill>
                            <a:srgbClr val="000000"/>
                          </a:solidFill>
                          <a:latin typeface="Calibri"/>
                          <a:cs typeface="Calibri"/>
                        </a:rPr>
                        <a:t>NON AVERE UNA PENSIONE ADEGUATA </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400" b="0" i="0" u="none" strike="noStrike" dirty="0">
                          <a:solidFill>
                            <a:srgbClr val="000000"/>
                          </a:solidFill>
                          <a:latin typeface="Calibri"/>
                          <a:cs typeface="Calibri"/>
                        </a:rPr>
                        <a:t>33</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400" b="0" i="0" u="none" strike="noStrike" dirty="0">
                          <a:solidFill>
                            <a:srgbClr val="000000"/>
                          </a:solidFill>
                          <a:latin typeface="Calibri"/>
                          <a:cs typeface="Calibri"/>
                        </a:rPr>
                        <a:t>33</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400" b="0" i="0" u="none" strike="noStrike" dirty="0">
                          <a:solidFill>
                            <a:srgbClr val="000000"/>
                          </a:solidFill>
                          <a:effectLst/>
                          <a:latin typeface="Calibri"/>
                          <a:cs typeface="Calibri"/>
                        </a:rPr>
                        <a:t>36</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400" b="0" i="0" u="none" strike="noStrike" dirty="0">
                          <a:effectLst/>
                          <a:latin typeface="Calibri"/>
                          <a:cs typeface="Calibri"/>
                        </a:rPr>
                        <a:t>34</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400" b="0" i="0" u="none" strike="noStrike" dirty="0">
                          <a:effectLst/>
                          <a:latin typeface="Calibri"/>
                          <a:cs typeface="Calibri"/>
                        </a:rPr>
                        <a:t>32</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lnSpc>
                          <a:spcPct val="90000"/>
                        </a:lnSpc>
                      </a:pPr>
                      <a:r>
                        <a:rPr lang="it-IT" sz="1400" b="0" i="0" u="none" strike="noStrike" dirty="0">
                          <a:effectLst/>
                          <a:latin typeface="Calibri"/>
                          <a:cs typeface="Calibri"/>
                        </a:rPr>
                        <a:t>34</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lnSpc>
                          <a:spcPct val="90000"/>
                        </a:lnSpc>
                      </a:pPr>
                      <a:r>
                        <a:rPr lang="it-IT" sz="1400" b="0" i="0" u="none" strike="noStrike" dirty="0">
                          <a:effectLst/>
                          <a:latin typeface="Calibri"/>
                          <a:cs typeface="Calibri"/>
                        </a:rPr>
                        <a:t>39</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s-IS" sz="1400" b="0" i="0" u="none" strike="noStrike" dirty="0">
                          <a:solidFill>
                            <a:srgbClr val="000000"/>
                          </a:solidFill>
                          <a:effectLst/>
                          <a:latin typeface="Calibri"/>
                          <a:cs typeface="Calibri"/>
                        </a:rPr>
                        <a:t>37</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s-IS" sz="1400" b="0" i="0" u="none" strike="noStrike" dirty="0">
                          <a:solidFill>
                            <a:srgbClr val="000000"/>
                          </a:solidFill>
                          <a:effectLst/>
                          <a:latin typeface="Calibri"/>
                          <a:cs typeface="Calibri"/>
                        </a:rPr>
                        <a:t>38</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s-IS" sz="1400" b="0" i="0" u="none" strike="noStrike" dirty="0">
                          <a:solidFill>
                            <a:srgbClr val="000000"/>
                          </a:solidFill>
                          <a:effectLst/>
                          <a:latin typeface="Calibri"/>
                          <a:cs typeface="Calibri"/>
                        </a:rPr>
                        <a:t>37</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s-IS" sz="1400" b="0" i="0" u="none" strike="noStrike" dirty="0">
                          <a:solidFill>
                            <a:srgbClr val="000000"/>
                          </a:solidFill>
                          <a:effectLst/>
                          <a:latin typeface="Calibri"/>
                          <a:cs typeface="Calibri"/>
                        </a:rPr>
                        <a:t>39</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s-IS" sz="1400" b="1" i="0" u="none" strike="noStrike" dirty="0">
                          <a:solidFill>
                            <a:srgbClr val="000000"/>
                          </a:solidFill>
                          <a:effectLst/>
                          <a:latin typeface="Calibri"/>
                          <a:cs typeface="Calibri"/>
                        </a:rPr>
                        <a:t>33</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extLst>
                  <a:ext uri="{0D108BD9-81ED-4DB2-BD59-A6C34878D82A}">
                    <a16:rowId xmlns:a16="http://schemas.microsoft.com/office/drawing/2014/main" val="10001"/>
                  </a:ext>
                </a:extLst>
              </a:tr>
              <a:tr h="325169">
                <a:tc>
                  <a:txBody>
                    <a:bodyPr/>
                    <a:lstStyle/>
                    <a:p>
                      <a:pPr marL="93663" indent="0" algn="l" fontAlgn="ctr"/>
                      <a:r>
                        <a:rPr lang="it-IT" sz="1200" b="0" i="0" u="none" strike="noStrike" dirty="0">
                          <a:solidFill>
                            <a:srgbClr val="000000"/>
                          </a:solidFill>
                          <a:latin typeface="Calibri"/>
                          <a:cs typeface="Calibri"/>
                        </a:rPr>
                        <a:t>NON AVERE UNA CONTINUITÀ DI LAVORO/REDDITO  </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400" b="0" i="0" u="none" strike="noStrike" dirty="0">
                          <a:solidFill>
                            <a:srgbClr val="000000"/>
                          </a:solidFill>
                          <a:latin typeface="Calibri"/>
                          <a:cs typeface="Calibri"/>
                        </a:rPr>
                        <a:t>26</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400" b="0" i="0" u="none" strike="noStrike" dirty="0">
                          <a:solidFill>
                            <a:srgbClr val="000000"/>
                          </a:solidFill>
                          <a:latin typeface="Calibri"/>
                          <a:cs typeface="Calibri"/>
                        </a:rPr>
                        <a:t>24</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400" b="0" i="0" u="none" strike="noStrike" dirty="0">
                          <a:solidFill>
                            <a:srgbClr val="000000"/>
                          </a:solidFill>
                          <a:effectLst/>
                          <a:latin typeface="Calibri"/>
                          <a:cs typeface="Calibri"/>
                        </a:rPr>
                        <a:t>26</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400" b="0" i="0" u="none" strike="noStrike" dirty="0">
                          <a:effectLst/>
                          <a:latin typeface="Calibri"/>
                          <a:cs typeface="Calibri"/>
                        </a:rPr>
                        <a:t>26</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400" b="0" i="0" u="none" strike="noStrike" dirty="0">
                          <a:effectLst/>
                          <a:latin typeface="Calibri"/>
                          <a:cs typeface="Calibri"/>
                        </a:rPr>
                        <a:t>25</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lnSpc>
                          <a:spcPct val="90000"/>
                        </a:lnSpc>
                      </a:pPr>
                      <a:r>
                        <a:rPr lang="it-IT" sz="1400" b="0" i="0" u="none" strike="noStrike" dirty="0">
                          <a:effectLst/>
                          <a:latin typeface="Calibri"/>
                          <a:cs typeface="Calibri"/>
                        </a:rPr>
                        <a:t>30</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lnSpc>
                          <a:spcPct val="90000"/>
                        </a:lnSpc>
                      </a:pPr>
                      <a:r>
                        <a:rPr lang="it-IT" sz="1400" b="0" i="0" u="none" strike="noStrike" dirty="0">
                          <a:effectLst/>
                          <a:latin typeface="Calibri"/>
                          <a:cs typeface="Calibri"/>
                        </a:rPr>
                        <a:t>22</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s-IS" sz="1400" b="0" i="0" u="none" strike="noStrike" dirty="0">
                          <a:solidFill>
                            <a:srgbClr val="000000"/>
                          </a:solidFill>
                          <a:effectLst/>
                          <a:latin typeface="Calibri"/>
                          <a:cs typeface="Calibri"/>
                        </a:rPr>
                        <a:t>25</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s-IS" sz="1400" b="0" i="0" u="none" strike="noStrike" dirty="0">
                          <a:solidFill>
                            <a:srgbClr val="000000"/>
                          </a:solidFill>
                          <a:effectLst/>
                          <a:latin typeface="Calibri"/>
                          <a:cs typeface="Calibri"/>
                        </a:rPr>
                        <a:t>25</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s-IS" sz="1400" b="0" i="0" u="none" strike="noStrike" dirty="0">
                          <a:solidFill>
                            <a:srgbClr val="000000"/>
                          </a:solidFill>
                          <a:effectLst/>
                          <a:latin typeface="Calibri"/>
                          <a:cs typeface="Calibri"/>
                        </a:rPr>
                        <a:t>25</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s-IS" sz="1400" b="0" i="0" u="none" strike="noStrike" dirty="0">
                          <a:solidFill>
                            <a:srgbClr val="000000"/>
                          </a:solidFill>
                          <a:effectLst/>
                          <a:latin typeface="Calibri"/>
                          <a:cs typeface="Calibri"/>
                        </a:rPr>
                        <a:t>23</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s-IS" sz="1400" b="1" i="0" u="none" strike="noStrike" dirty="0">
                          <a:solidFill>
                            <a:srgbClr val="000000"/>
                          </a:solidFill>
                          <a:effectLst/>
                          <a:latin typeface="Calibri"/>
                          <a:cs typeface="Calibri"/>
                        </a:rPr>
                        <a:t>22</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extLst>
                  <a:ext uri="{0D108BD9-81ED-4DB2-BD59-A6C34878D82A}">
                    <a16:rowId xmlns:a16="http://schemas.microsoft.com/office/drawing/2014/main" val="10002"/>
                  </a:ext>
                </a:extLst>
              </a:tr>
              <a:tr h="325169">
                <a:tc>
                  <a:txBody>
                    <a:bodyPr/>
                    <a:lstStyle/>
                    <a:p>
                      <a:pPr marL="93663" indent="0" algn="l" fontAlgn="ctr"/>
                      <a:r>
                        <a:rPr lang="it-IT" sz="1200" b="0" i="0" u="none" strike="noStrike" dirty="0">
                          <a:solidFill>
                            <a:srgbClr val="000000"/>
                          </a:solidFill>
                          <a:latin typeface="Calibri"/>
                          <a:cs typeface="Calibri"/>
                        </a:rPr>
                        <a:t>NON POTER MANTENERE L'ATTUALE TENORE DI VITA</a:t>
                      </a:r>
                    </a:p>
                  </a:txBody>
                  <a:tcPr marL="12700" marR="12700" marT="12700" marB="0" anchor="ctr">
                    <a:lnL w="6350" cap="flat" cmpd="sng" algn="ctr">
                      <a:solidFill>
                        <a:srgbClr val="FFFFFF">
                          <a:lumMod val="65000"/>
                        </a:srgbClr>
                      </a:solidFill>
                      <a:prstDash val="solid"/>
                      <a:round/>
                      <a:headEnd type="none" w="med" len="med"/>
                      <a:tailEnd type="none" w="med" len="med"/>
                    </a:lnL>
                    <a:lnR w="6350" cap="flat" cmpd="sng" algn="ctr">
                      <a:solidFill>
                        <a:srgbClr val="FFFFFF">
                          <a:lumMod val="65000"/>
                        </a:srgbClr>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400" b="0" i="0" u="none" strike="noStrike" dirty="0">
                          <a:solidFill>
                            <a:srgbClr val="000000"/>
                          </a:solidFill>
                          <a:latin typeface="Calibri"/>
                          <a:cs typeface="Calibri"/>
                        </a:rPr>
                        <a:t>23</a:t>
                      </a:r>
                    </a:p>
                  </a:txBody>
                  <a:tcPr marL="12700" marR="12700" marT="12700" marB="0" anchor="ctr">
                    <a:lnL w="6350" cap="flat" cmpd="sng" algn="ctr">
                      <a:solidFill>
                        <a:srgbClr val="FFFFFF">
                          <a:lumMod val="65000"/>
                        </a:srgbClr>
                      </a:solidFill>
                      <a:prstDash val="solid"/>
                      <a:round/>
                      <a:headEnd type="none" w="med" len="med"/>
                      <a:tailEnd type="none" w="med" len="med"/>
                    </a:lnL>
                    <a:lnR w="6350" cap="flat" cmpd="sng" algn="ctr">
                      <a:solidFill>
                        <a:srgbClr val="FFFFFF">
                          <a:lumMod val="65000"/>
                        </a:srgbClr>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400" b="0" i="0" u="none" strike="noStrike" dirty="0">
                          <a:solidFill>
                            <a:srgbClr val="000000"/>
                          </a:solidFill>
                          <a:latin typeface="Calibri"/>
                          <a:cs typeface="Calibri"/>
                        </a:rPr>
                        <a:t>27</a:t>
                      </a:r>
                    </a:p>
                  </a:txBody>
                  <a:tcPr marL="12700" marR="12700" marT="12700" marB="0" anchor="ctr">
                    <a:lnL w="6350" cap="flat" cmpd="sng" algn="ctr">
                      <a:solidFill>
                        <a:srgbClr val="FFFFFF">
                          <a:lumMod val="65000"/>
                        </a:srgbClr>
                      </a:solidFill>
                      <a:prstDash val="solid"/>
                      <a:round/>
                      <a:headEnd type="none" w="med" len="med"/>
                      <a:tailEnd type="none" w="med" len="med"/>
                    </a:lnL>
                    <a:lnR w="6350" cap="flat" cmpd="sng" algn="ctr">
                      <a:solidFill>
                        <a:srgbClr val="FFFFFF">
                          <a:lumMod val="65000"/>
                        </a:srgbClr>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400" b="0" i="0" u="none" strike="noStrike" dirty="0">
                          <a:solidFill>
                            <a:srgbClr val="000000"/>
                          </a:solidFill>
                          <a:effectLst/>
                          <a:latin typeface="Calibri"/>
                          <a:cs typeface="Calibri"/>
                        </a:rPr>
                        <a:t>22</a:t>
                      </a:r>
                    </a:p>
                  </a:txBody>
                  <a:tcPr marL="12700" marR="12700" marT="12700" marB="0" anchor="ctr">
                    <a:lnL w="6350" cap="flat" cmpd="sng" algn="ctr">
                      <a:solidFill>
                        <a:srgbClr val="FFFFFF">
                          <a:lumMod val="65000"/>
                        </a:srgbClr>
                      </a:solidFill>
                      <a:prstDash val="solid"/>
                      <a:round/>
                      <a:headEnd type="none" w="med" len="med"/>
                      <a:tailEnd type="none" w="med" len="med"/>
                    </a:lnL>
                    <a:lnR w="6350" cap="flat" cmpd="sng" algn="ctr">
                      <a:solidFill>
                        <a:srgbClr val="FFFFFF">
                          <a:lumMod val="65000"/>
                        </a:srgbClr>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400" b="0" i="0" u="none" strike="noStrike" dirty="0">
                          <a:effectLst/>
                          <a:latin typeface="Calibri"/>
                          <a:cs typeface="Calibri"/>
                        </a:rPr>
                        <a:t>21</a:t>
                      </a:r>
                    </a:p>
                  </a:txBody>
                  <a:tcPr marL="12700" marR="12700" marT="12700" marB="0" anchor="ctr">
                    <a:lnL w="6350" cap="flat" cmpd="sng" algn="ctr">
                      <a:solidFill>
                        <a:srgbClr val="FFFFFF">
                          <a:lumMod val="65000"/>
                        </a:srgbClr>
                      </a:solidFill>
                      <a:prstDash val="solid"/>
                      <a:round/>
                      <a:headEnd type="none" w="med" len="med"/>
                      <a:tailEnd type="none" w="med" len="med"/>
                    </a:lnL>
                    <a:lnR w="6350" cap="flat" cmpd="sng" algn="ctr">
                      <a:solidFill>
                        <a:srgbClr val="FFFFFF">
                          <a:lumMod val="65000"/>
                        </a:srgbClr>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400" b="0" i="0" u="none" strike="noStrike" dirty="0">
                          <a:effectLst/>
                          <a:latin typeface="Calibri"/>
                          <a:cs typeface="Calibri"/>
                        </a:rPr>
                        <a:t>15</a:t>
                      </a:r>
                    </a:p>
                  </a:txBody>
                  <a:tcPr marL="12700" marR="12700" marT="12700" marB="0" anchor="ctr">
                    <a:lnL w="6350" cap="flat" cmpd="sng" algn="ctr">
                      <a:solidFill>
                        <a:srgbClr val="FFFFFF">
                          <a:lumMod val="65000"/>
                        </a:srgbClr>
                      </a:solidFill>
                      <a:prstDash val="solid"/>
                      <a:round/>
                      <a:headEnd type="none" w="med" len="med"/>
                      <a:tailEnd type="none" w="med" len="med"/>
                    </a:lnL>
                    <a:lnR w="6350" cap="flat" cmpd="sng" algn="ctr">
                      <a:solidFill>
                        <a:srgbClr val="FFFFFF">
                          <a:lumMod val="65000"/>
                        </a:srgbClr>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lnSpc>
                          <a:spcPct val="90000"/>
                        </a:lnSpc>
                      </a:pPr>
                      <a:r>
                        <a:rPr lang="it-IT" sz="1400" b="0" i="0" u="none" strike="noStrike" dirty="0">
                          <a:solidFill>
                            <a:schemeClr val="tx1"/>
                          </a:solidFill>
                          <a:effectLst/>
                          <a:latin typeface="Calibri"/>
                          <a:cs typeface="Calibri"/>
                        </a:rPr>
                        <a:t>15</a:t>
                      </a:r>
                    </a:p>
                  </a:txBody>
                  <a:tcPr marL="12700" marR="12700" marT="12700" marB="0" anchor="ctr">
                    <a:lnL w="6350" cap="flat" cmpd="sng" algn="ctr">
                      <a:solidFill>
                        <a:srgbClr val="FFFFFF">
                          <a:lumMod val="65000"/>
                        </a:srgbClr>
                      </a:solidFill>
                      <a:prstDash val="solid"/>
                      <a:round/>
                      <a:headEnd type="none" w="med" len="med"/>
                      <a:tailEnd type="none" w="med" len="med"/>
                    </a:lnL>
                    <a:lnR w="6350" cap="flat" cmpd="sng" algn="ctr">
                      <a:solidFill>
                        <a:srgbClr val="FFFFFF">
                          <a:lumMod val="65000"/>
                        </a:srgbClr>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lnSpc>
                          <a:spcPct val="90000"/>
                        </a:lnSpc>
                      </a:pPr>
                      <a:r>
                        <a:rPr lang="it-IT" sz="1400" b="0" i="0" u="none" strike="noStrike" dirty="0">
                          <a:solidFill>
                            <a:schemeClr val="tx1"/>
                          </a:solidFill>
                          <a:effectLst/>
                          <a:latin typeface="Calibri"/>
                          <a:cs typeface="Calibri"/>
                        </a:rPr>
                        <a:t>13</a:t>
                      </a:r>
                    </a:p>
                  </a:txBody>
                  <a:tcPr marL="12700" marR="12700" marT="12700" marB="0" anchor="ctr">
                    <a:lnL w="6350" cap="flat" cmpd="sng" algn="ctr">
                      <a:solidFill>
                        <a:srgbClr val="FFFFFF">
                          <a:lumMod val="65000"/>
                        </a:srgbClr>
                      </a:solidFill>
                      <a:prstDash val="solid"/>
                      <a:round/>
                      <a:headEnd type="none" w="med" len="med"/>
                      <a:tailEnd type="none" w="med" len="med"/>
                    </a:lnL>
                    <a:lnR w="6350" cap="flat" cmpd="sng" algn="ctr">
                      <a:solidFill>
                        <a:srgbClr val="FFFFFF">
                          <a:lumMod val="65000"/>
                        </a:srgbClr>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lnSpc>
                          <a:spcPct val="90000"/>
                        </a:lnSpc>
                      </a:pPr>
                      <a:r>
                        <a:rPr lang="it-IT" sz="1400" b="0" i="0" u="none" strike="noStrike" dirty="0">
                          <a:solidFill>
                            <a:schemeClr val="tx1"/>
                          </a:solidFill>
                          <a:effectLst/>
                          <a:latin typeface="Calibri"/>
                          <a:cs typeface="Calibri"/>
                        </a:rPr>
                        <a:t>15</a:t>
                      </a:r>
                    </a:p>
                  </a:txBody>
                  <a:tcPr marL="12700" marR="12700" marT="12700" marB="0" anchor="ctr">
                    <a:lnL w="6350" cap="flat" cmpd="sng" algn="ctr">
                      <a:solidFill>
                        <a:srgbClr val="FFFFFF">
                          <a:lumMod val="65000"/>
                        </a:srgbClr>
                      </a:solidFill>
                      <a:prstDash val="solid"/>
                      <a:round/>
                      <a:headEnd type="none" w="med" len="med"/>
                      <a:tailEnd type="none" w="med" len="med"/>
                    </a:lnL>
                    <a:lnR w="6350" cap="flat" cmpd="sng" algn="ctr">
                      <a:solidFill>
                        <a:srgbClr val="FFFFFF">
                          <a:lumMod val="65000"/>
                        </a:srgbClr>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lnSpc>
                          <a:spcPct val="90000"/>
                        </a:lnSpc>
                      </a:pPr>
                      <a:r>
                        <a:rPr lang="it-IT" sz="1400" b="0" i="0" u="none" strike="noStrike" dirty="0">
                          <a:solidFill>
                            <a:schemeClr val="tx1"/>
                          </a:solidFill>
                          <a:effectLst/>
                          <a:latin typeface="Calibri"/>
                          <a:cs typeface="Calibri"/>
                        </a:rPr>
                        <a:t>14</a:t>
                      </a:r>
                    </a:p>
                  </a:txBody>
                  <a:tcPr marL="12700" marR="12700" marT="12700" marB="0" anchor="ctr">
                    <a:lnL w="6350" cap="flat" cmpd="sng" algn="ctr">
                      <a:solidFill>
                        <a:srgbClr val="FFFFFF">
                          <a:lumMod val="65000"/>
                        </a:srgbClr>
                      </a:solidFill>
                      <a:prstDash val="solid"/>
                      <a:round/>
                      <a:headEnd type="none" w="med" len="med"/>
                      <a:tailEnd type="none" w="med" len="med"/>
                    </a:lnL>
                    <a:lnR w="6350" cap="flat" cmpd="sng" algn="ctr">
                      <a:solidFill>
                        <a:srgbClr val="FFFFFF">
                          <a:lumMod val="65000"/>
                        </a:srgbClr>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lnSpc>
                          <a:spcPct val="90000"/>
                        </a:lnSpc>
                      </a:pPr>
                      <a:r>
                        <a:rPr lang="it-IT" sz="1400" b="0" i="0" u="none" strike="noStrike" dirty="0">
                          <a:solidFill>
                            <a:schemeClr val="tx1"/>
                          </a:solidFill>
                          <a:effectLst/>
                          <a:latin typeface="Calibri"/>
                          <a:cs typeface="Calibri"/>
                        </a:rPr>
                        <a:t>15</a:t>
                      </a:r>
                    </a:p>
                  </a:txBody>
                  <a:tcPr marL="12700" marR="12700" marT="12700" marB="0" anchor="ctr">
                    <a:lnL w="6350" cap="flat" cmpd="sng" algn="ctr">
                      <a:solidFill>
                        <a:srgbClr val="FFFFFF">
                          <a:lumMod val="65000"/>
                        </a:srgbClr>
                      </a:solidFill>
                      <a:prstDash val="solid"/>
                      <a:round/>
                      <a:headEnd type="none" w="med" len="med"/>
                      <a:tailEnd type="none" w="med" len="med"/>
                    </a:lnL>
                    <a:lnR w="6350" cap="flat" cmpd="sng" algn="ctr">
                      <a:solidFill>
                        <a:srgbClr val="FFFFFF">
                          <a:lumMod val="65000"/>
                        </a:srgbClr>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lnSpc>
                          <a:spcPct val="90000"/>
                        </a:lnSpc>
                      </a:pPr>
                      <a:r>
                        <a:rPr lang="it-IT" sz="1400" b="0" i="0" u="none" strike="noStrike" dirty="0">
                          <a:solidFill>
                            <a:schemeClr val="tx1"/>
                          </a:solidFill>
                          <a:effectLst/>
                          <a:latin typeface="Calibri"/>
                          <a:cs typeface="Calibri"/>
                        </a:rPr>
                        <a:t>19</a:t>
                      </a:r>
                    </a:p>
                  </a:txBody>
                  <a:tcPr marL="12700" marR="12700" marT="12700" marB="0" anchor="ctr">
                    <a:lnL w="6350" cap="flat" cmpd="sng" algn="ctr">
                      <a:solidFill>
                        <a:srgbClr val="FFFFFF">
                          <a:lumMod val="65000"/>
                        </a:srgbClr>
                      </a:solidFill>
                      <a:prstDash val="solid"/>
                      <a:round/>
                      <a:headEnd type="none" w="med" len="med"/>
                      <a:tailEnd type="none" w="med" len="med"/>
                    </a:lnL>
                    <a:lnR w="6350" cap="flat" cmpd="sng" algn="ctr">
                      <a:solidFill>
                        <a:srgbClr val="FFFFFF">
                          <a:lumMod val="65000"/>
                        </a:srgbClr>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lnSpc>
                          <a:spcPct val="90000"/>
                        </a:lnSpc>
                      </a:pPr>
                      <a:r>
                        <a:rPr lang="it-IT" sz="1400" b="1" i="0" u="none" strike="noStrike" dirty="0">
                          <a:solidFill>
                            <a:schemeClr val="tx1"/>
                          </a:solidFill>
                          <a:effectLst/>
                          <a:latin typeface="Calibri"/>
                          <a:cs typeface="Calibri"/>
                        </a:rPr>
                        <a:t>22</a:t>
                      </a:r>
                    </a:p>
                  </a:txBody>
                  <a:tcPr marL="12700" marR="12700" marT="12700" marB="0" anchor="ctr">
                    <a:lnL w="6350" cap="flat" cmpd="sng" algn="ctr">
                      <a:solidFill>
                        <a:srgbClr val="FFFFFF">
                          <a:lumMod val="65000"/>
                        </a:srgbClr>
                      </a:solidFill>
                      <a:prstDash val="solid"/>
                      <a:round/>
                      <a:headEnd type="none" w="med" len="med"/>
                      <a:tailEnd type="none" w="med" len="med"/>
                    </a:lnL>
                    <a:lnR w="12700" cap="flat" cmpd="sng" algn="ctr">
                      <a:solidFill>
                        <a:srgbClr val="FFFFFF">
                          <a:lumMod val="65000"/>
                        </a:srgbClr>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extLst>
                  <a:ext uri="{0D108BD9-81ED-4DB2-BD59-A6C34878D82A}">
                    <a16:rowId xmlns:a16="http://schemas.microsoft.com/office/drawing/2014/main" val="10003"/>
                  </a:ext>
                </a:extLst>
              </a:tr>
              <a:tr h="221595">
                <a:tc>
                  <a:txBody>
                    <a:bodyPr/>
                    <a:lstStyle/>
                    <a:p>
                      <a:pPr marL="93663" indent="0" algn="l" fontAlgn="ctr"/>
                      <a:r>
                        <a:rPr lang="it-IT" sz="1200" b="0" i="0" u="none" strike="noStrike" dirty="0">
                          <a:solidFill>
                            <a:srgbClr val="000000"/>
                          </a:solidFill>
                          <a:latin typeface="Calibri"/>
                          <a:cs typeface="Calibri"/>
                        </a:rPr>
                        <a:t>PERDERE IL POSTO DI LAVORO  </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400" b="0" i="0" u="none" strike="noStrike" dirty="0">
                          <a:solidFill>
                            <a:srgbClr val="000000"/>
                          </a:solidFill>
                          <a:latin typeface="Calibri"/>
                          <a:cs typeface="Calibri"/>
                        </a:rPr>
                        <a:t>14</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400" b="0" i="0" u="none" strike="noStrike" dirty="0">
                          <a:solidFill>
                            <a:srgbClr val="000000"/>
                          </a:solidFill>
                          <a:latin typeface="Calibri"/>
                          <a:cs typeface="Calibri"/>
                        </a:rPr>
                        <a:t>13</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400" b="0" i="0" u="none" strike="noStrike" dirty="0">
                          <a:solidFill>
                            <a:srgbClr val="000000"/>
                          </a:solidFill>
                          <a:effectLst/>
                          <a:latin typeface="Calibri"/>
                          <a:cs typeface="Calibri"/>
                        </a:rPr>
                        <a:t>13</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400" b="0" i="0" u="none" strike="noStrike" dirty="0">
                          <a:effectLst/>
                          <a:latin typeface="Calibri"/>
                          <a:cs typeface="Calibri"/>
                        </a:rPr>
                        <a:t>14</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400" b="0" i="0" u="none" strike="noStrike" dirty="0">
                          <a:effectLst/>
                          <a:latin typeface="Calibri"/>
                          <a:cs typeface="Calibri"/>
                        </a:rPr>
                        <a:t>18</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lnSpc>
                          <a:spcPct val="90000"/>
                        </a:lnSpc>
                      </a:pPr>
                      <a:r>
                        <a:rPr lang="it-IT" sz="1400" b="0" i="0" u="none" strike="noStrike" dirty="0">
                          <a:effectLst/>
                          <a:latin typeface="Calibri"/>
                          <a:cs typeface="Calibri"/>
                        </a:rPr>
                        <a:t>14</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lnSpc>
                          <a:spcPct val="90000"/>
                        </a:lnSpc>
                      </a:pPr>
                      <a:r>
                        <a:rPr lang="it-IT" sz="1400" b="0" i="0" u="none" strike="noStrike" dirty="0">
                          <a:effectLst/>
                          <a:latin typeface="Calibri"/>
                          <a:cs typeface="Calibri"/>
                        </a:rPr>
                        <a:t>19</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lnSpc>
                          <a:spcPct val="90000"/>
                        </a:lnSpc>
                      </a:pPr>
                      <a:r>
                        <a:rPr lang="it-IT" sz="1400" b="0" i="0" u="none" strike="noStrike" dirty="0">
                          <a:effectLst/>
                          <a:latin typeface="Calibri"/>
                          <a:cs typeface="Calibri"/>
                        </a:rPr>
                        <a:t>16</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lnSpc>
                          <a:spcPct val="90000"/>
                        </a:lnSpc>
                      </a:pPr>
                      <a:r>
                        <a:rPr lang="it-IT" sz="1400" b="0" i="0" u="none" strike="noStrike" dirty="0">
                          <a:effectLst/>
                          <a:latin typeface="Calibri"/>
                          <a:cs typeface="Calibri"/>
                        </a:rPr>
                        <a:t>14</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lnSpc>
                          <a:spcPct val="90000"/>
                        </a:lnSpc>
                      </a:pPr>
                      <a:r>
                        <a:rPr lang="it-IT" sz="1400" b="0" i="0" u="none" strike="noStrike" dirty="0">
                          <a:effectLst/>
                          <a:latin typeface="Calibri"/>
                          <a:cs typeface="Calibri"/>
                        </a:rPr>
                        <a:t>17</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lnSpc>
                          <a:spcPct val="90000"/>
                        </a:lnSpc>
                      </a:pPr>
                      <a:r>
                        <a:rPr lang="it-IT" sz="1400" b="0" i="0" u="none" strike="noStrike" dirty="0">
                          <a:effectLst/>
                          <a:latin typeface="Calibri"/>
                          <a:cs typeface="Calibri"/>
                        </a:rPr>
                        <a:t>10</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lnSpc>
                          <a:spcPct val="90000"/>
                        </a:lnSpc>
                      </a:pPr>
                      <a:r>
                        <a:rPr lang="it-IT" sz="1400" b="1" i="0" u="none" strike="noStrike" dirty="0">
                          <a:effectLst/>
                          <a:latin typeface="Calibri"/>
                          <a:cs typeface="Calibri"/>
                        </a:rPr>
                        <a:t>15</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extLst>
                  <a:ext uri="{0D108BD9-81ED-4DB2-BD59-A6C34878D82A}">
                    <a16:rowId xmlns:a16="http://schemas.microsoft.com/office/drawing/2014/main" val="10004"/>
                  </a:ext>
                </a:extLst>
              </a:tr>
              <a:tr h="325169">
                <a:tc>
                  <a:txBody>
                    <a:bodyPr/>
                    <a:lstStyle/>
                    <a:p>
                      <a:pPr marL="93663" indent="0" algn="l" fontAlgn="ctr"/>
                      <a:r>
                        <a:rPr lang="it-IT" sz="1200" b="0" i="0" u="none" strike="noStrike" dirty="0">
                          <a:solidFill>
                            <a:srgbClr val="000000"/>
                          </a:solidFill>
                          <a:latin typeface="Calibri"/>
                          <a:cs typeface="Calibri"/>
                        </a:rPr>
                        <a:t>NON TENERE IL PASSO CON LA SUA PROFESSIONE </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400" b="0" i="0" u="none" strike="noStrike" dirty="0">
                          <a:solidFill>
                            <a:srgbClr val="000000"/>
                          </a:solidFill>
                          <a:latin typeface="Calibri"/>
                          <a:cs typeface="Calibri"/>
                        </a:rPr>
                        <a:t>5</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400" b="0" i="0" u="none" strike="noStrike" dirty="0">
                          <a:solidFill>
                            <a:srgbClr val="000000"/>
                          </a:solidFill>
                          <a:latin typeface="Calibri"/>
                          <a:cs typeface="Calibri"/>
                        </a:rPr>
                        <a:t>3</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400" b="0" i="0" u="none" strike="noStrike" dirty="0">
                          <a:solidFill>
                            <a:srgbClr val="000000"/>
                          </a:solidFill>
                          <a:effectLst/>
                          <a:latin typeface="Calibri"/>
                          <a:cs typeface="Calibri"/>
                        </a:rPr>
                        <a:t>3</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400" b="0" i="0" u="none" strike="noStrike" dirty="0">
                          <a:effectLst/>
                          <a:latin typeface="Calibri"/>
                          <a:cs typeface="Calibri"/>
                        </a:rPr>
                        <a:t>5</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400" b="0" i="0" u="none" strike="noStrike" dirty="0">
                          <a:effectLst/>
                          <a:latin typeface="Calibri"/>
                          <a:cs typeface="Calibri"/>
                        </a:rPr>
                        <a:t>10</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lnSpc>
                          <a:spcPct val="90000"/>
                        </a:lnSpc>
                      </a:pPr>
                      <a:r>
                        <a:rPr lang="it-IT" sz="1400" b="0" i="0" u="none" strike="noStrike" dirty="0">
                          <a:effectLst/>
                          <a:latin typeface="Calibri"/>
                          <a:cs typeface="Calibri"/>
                        </a:rPr>
                        <a:t>7</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lnSpc>
                          <a:spcPct val="90000"/>
                        </a:lnSpc>
                      </a:pPr>
                      <a:r>
                        <a:rPr lang="it-IT" sz="1400" b="0" i="0" u="none" strike="noStrike" dirty="0">
                          <a:effectLst/>
                          <a:latin typeface="Calibri"/>
                          <a:cs typeface="Calibri"/>
                        </a:rPr>
                        <a:t>7</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lnSpc>
                          <a:spcPct val="90000"/>
                        </a:lnSpc>
                      </a:pPr>
                      <a:r>
                        <a:rPr lang="it-IT" sz="1400" b="0" i="0" u="none" strike="noStrike" dirty="0">
                          <a:effectLst/>
                          <a:latin typeface="Calibri"/>
                          <a:cs typeface="Calibri"/>
                        </a:rPr>
                        <a:t>7</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lnSpc>
                          <a:spcPct val="90000"/>
                        </a:lnSpc>
                      </a:pPr>
                      <a:r>
                        <a:rPr lang="it-IT" sz="1400" b="0" i="0" u="none" strike="noStrike" dirty="0">
                          <a:effectLst/>
                          <a:latin typeface="Calibri"/>
                          <a:cs typeface="Calibri"/>
                        </a:rPr>
                        <a:t>9</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lnSpc>
                          <a:spcPct val="90000"/>
                        </a:lnSpc>
                      </a:pPr>
                      <a:r>
                        <a:rPr lang="it-IT" sz="1400" b="0" i="0" u="none" strike="noStrike" dirty="0">
                          <a:effectLst/>
                          <a:latin typeface="Calibri"/>
                          <a:cs typeface="Calibri"/>
                        </a:rPr>
                        <a:t>6</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lnSpc>
                          <a:spcPct val="90000"/>
                        </a:lnSpc>
                      </a:pPr>
                      <a:r>
                        <a:rPr lang="it-IT" sz="1400" b="0" i="0" u="none" strike="noStrike" dirty="0">
                          <a:effectLst/>
                          <a:latin typeface="Calibri"/>
                          <a:cs typeface="Calibri"/>
                        </a:rPr>
                        <a:t>9</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lnSpc>
                          <a:spcPct val="90000"/>
                        </a:lnSpc>
                      </a:pPr>
                      <a:r>
                        <a:rPr lang="it-IT" sz="1400" b="1" i="0" u="none" strike="noStrike" dirty="0">
                          <a:effectLst/>
                          <a:latin typeface="Calibri"/>
                          <a:cs typeface="Calibri"/>
                        </a:rPr>
                        <a:t>8</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extLst>
                  <a:ext uri="{0D108BD9-81ED-4DB2-BD59-A6C34878D82A}">
                    <a16:rowId xmlns:a16="http://schemas.microsoft.com/office/drawing/2014/main" val="10005"/>
                  </a:ext>
                </a:extLst>
              </a:tr>
            </a:tbl>
          </a:graphicData>
        </a:graphic>
      </p:graphicFrame>
      <p:sp>
        <p:nvSpPr>
          <p:cNvPr id="16" name="Titolo 4"/>
          <p:cNvSpPr txBox="1">
            <a:spLocks/>
          </p:cNvSpPr>
          <p:nvPr/>
        </p:nvSpPr>
        <p:spPr bwMode="auto">
          <a:xfrm>
            <a:off x="598797" y="5530628"/>
            <a:ext cx="1224308" cy="429869"/>
          </a:xfrm>
          <a:prstGeom prst="rect">
            <a:avLst/>
          </a:prstGeom>
          <a:solidFill>
            <a:srgbClr val="F5910F"/>
          </a:solidFill>
          <a:ln>
            <a:solidFill>
              <a:schemeClr val="bg1"/>
            </a:solidFill>
            <a:miter lim="800000"/>
            <a:headEnd/>
            <a:tailEnd/>
          </a:ln>
        </p:spPr>
        <p:txBody>
          <a:bodyPr vert="horz" wrap="square" lIns="0" tIns="0" rIns="0" bIns="0" numCol="1" anchor="ctr" anchorCtr="0" compatLnSpc="1">
            <a:prstTxWarp prst="textNoShape">
              <a:avLst/>
            </a:prstTxWarp>
          </a:bodyPr>
          <a:lstStyle>
            <a:lvl1pPr algn="l" rtl="0" eaLnBrk="0" fontAlgn="base" hangingPunct="0">
              <a:spcBef>
                <a:spcPct val="0"/>
              </a:spcBef>
              <a:spcAft>
                <a:spcPct val="0"/>
              </a:spcAft>
              <a:defRPr sz="2800" b="0">
                <a:solidFill>
                  <a:schemeClr val="bg2">
                    <a:lumMod val="75000"/>
                  </a:schemeClr>
                </a:solidFill>
                <a:latin typeface="Century Gothic"/>
                <a:ea typeface="+mj-ea"/>
                <a:cs typeface="Century Gothic"/>
              </a:defRPr>
            </a:lvl1pPr>
            <a:lvl2pPr algn="l" rtl="0" eaLnBrk="0" fontAlgn="base" hangingPunct="0">
              <a:spcBef>
                <a:spcPct val="0"/>
              </a:spcBef>
              <a:spcAft>
                <a:spcPct val="0"/>
              </a:spcAft>
              <a:defRPr sz="3000">
                <a:solidFill>
                  <a:schemeClr val="tx2"/>
                </a:solidFill>
                <a:latin typeface="Century Gothic" charset="0"/>
                <a:ea typeface="ヒラギノ角ゴ Pro W3" charset="-128"/>
                <a:cs typeface="ヒラギノ角ゴ Pro W3" charset="-128"/>
              </a:defRPr>
            </a:lvl2pPr>
            <a:lvl3pPr algn="l" rtl="0" eaLnBrk="0" fontAlgn="base" hangingPunct="0">
              <a:spcBef>
                <a:spcPct val="0"/>
              </a:spcBef>
              <a:spcAft>
                <a:spcPct val="0"/>
              </a:spcAft>
              <a:defRPr sz="3000">
                <a:solidFill>
                  <a:schemeClr val="tx2"/>
                </a:solidFill>
                <a:latin typeface="Century Gothic" charset="0"/>
                <a:ea typeface="ヒラギノ角ゴ Pro W3" charset="-128"/>
                <a:cs typeface="ヒラギノ角ゴ Pro W3" charset="-128"/>
              </a:defRPr>
            </a:lvl3pPr>
            <a:lvl4pPr algn="l" rtl="0" eaLnBrk="0" fontAlgn="base" hangingPunct="0">
              <a:spcBef>
                <a:spcPct val="0"/>
              </a:spcBef>
              <a:spcAft>
                <a:spcPct val="0"/>
              </a:spcAft>
              <a:defRPr sz="3000">
                <a:solidFill>
                  <a:schemeClr val="tx2"/>
                </a:solidFill>
                <a:latin typeface="Century Gothic" charset="0"/>
                <a:ea typeface="ヒラギノ角ゴ Pro W3" charset="-128"/>
                <a:cs typeface="ヒラギノ角ゴ Pro W3" charset="-128"/>
              </a:defRPr>
            </a:lvl4pPr>
            <a:lvl5pPr algn="l" rtl="0" eaLnBrk="0" fontAlgn="base" hangingPunct="0">
              <a:spcBef>
                <a:spcPct val="0"/>
              </a:spcBef>
              <a:spcAft>
                <a:spcPct val="0"/>
              </a:spcAft>
              <a:defRPr sz="3000">
                <a:solidFill>
                  <a:schemeClr val="tx2"/>
                </a:solidFill>
                <a:latin typeface="Century Gothic" charset="0"/>
                <a:ea typeface="ヒラギノ角ゴ Pro W3" charset="-128"/>
                <a:cs typeface="ヒラギノ角ゴ Pro W3" charset="-128"/>
              </a:defRPr>
            </a:lvl5pPr>
            <a:lvl6pPr marL="457200" algn="ctr" rtl="0" fontAlgn="base">
              <a:spcBef>
                <a:spcPct val="0"/>
              </a:spcBef>
              <a:spcAft>
                <a:spcPct val="0"/>
              </a:spcAft>
              <a:defRPr sz="4400">
                <a:solidFill>
                  <a:schemeClr val="tx2"/>
                </a:solidFill>
                <a:latin typeface="Arial" charset="0"/>
                <a:ea typeface="ヒラギノ角ゴ Pro W3" charset="-128"/>
                <a:cs typeface="ヒラギノ角ゴ Pro W3" charset="-128"/>
              </a:defRPr>
            </a:lvl6pPr>
            <a:lvl7pPr marL="914400" algn="ctr" rtl="0" fontAlgn="base">
              <a:spcBef>
                <a:spcPct val="0"/>
              </a:spcBef>
              <a:spcAft>
                <a:spcPct val="0"/>
              </a:spcAft>
              <a:defRPr sz="4400">
                <a:solidFill>
                  <a:schemeClr val="tx2"/>
                </a:solidFill>
                <a:latin typeface="Arial" charset="0"/>
                <a:ea typeface="ヒラギノ角ゴ Pro W3" charset="-128"/>
                <a:cs typeface="ヒラギノ角ゴ Pro W3" charset="-128"/>
              </a:defRPr>
            </a:lvl7pPr>
            <a:lvl8pPr marL="1371600" algn="ctr" rtl="0" fontAlgn="base">
              <a:spcBef>
                <a:spcPct val="0"/>
              </a:spcBef>
              <a:spcAft>
                <a:spcPct val="0"/>
              </a:spcAft>
              <a:defRPr sz="4400">
                <a:solidFill>
                  <a:schemeClr val="tx2"/>
                </a:solidFill>
                <a:latin typeface="Arial" charset="0"/>
                <a:ea typeface="ヒラギノ角ゴ Pro W3" charset="-128"/>
                <a:cs typeface="ヒラギノ角ゴ Pro W3" charset="-128"/>
              </a:defRPr>
            </a:lvl8pPr>
            <a:lvl9pPr marL="1828800" algn="ctr" rtl="0" fontAlgn="base">
              <a:spcBef>
                <a:spcPct val="0"/>
              </a:spcBef>
              <a:spcAft>
                <a:spcPct val="0"/>
              </a:spcAft>
              <a:defRPr sz="4400">
                <a:solidFill>
                  <a:schemeClr val="tx2"/>
                </a:solidFill>
                <a:latin typeface="Arial" charset="0"/>
                <a:ea typeface="ヒラギノ角ゴ Pro W3" charset="-128"/>
                <a:cs typeface="ヒラギノ角ゴ Pro W3" charset="-128"/>
              </a:defRPr>
            </a:lvl9pPr>
          </a:lstStyle>
          <a:p>
            <a:pPr algn="ctr" fontAlgn="b"/>
            <a:r>
              <a:rPr lang="it-IT" sz="1400" dirty="0">
                <a:solidFill>
                  <a:srgbClr val="FFFFFF"/>
                </a:solidFill>
                <a:latin typeface="Calibri"/>
                <a:ea typeface="Calibri"/>
                <a:cs typeface="Calibri"/>
              </a:rPr>
              <a:t>medio</a:t>
            </a:r>
          </a:p>
        </p:txBody>
      </p:sp>
      <p:sp>
        <p:nvSpPr>
          <p:cNvPr id="29" name="Rectangle 92"/>
          <p:cNvSpPr>
            <a:spLocks noChangeArrowheads="1"/>
          </p:cNvSpPr>
          <p:nvPr/>
        </p:nvSpPr>
        <p:spPr bwMode="auto">
          <a:xfrm>
            <a:off x="398616" y="1037886"/>
            <a:ext cx="8776984" cy="307777"/>
          </a:xfrm>
          <a:prstGeom prst="rect">
            <a:avLst/>
          </a:prstGeom>
          <a:noFill/>
          <a:ln w="9525">
            <a:noFill/>
            <a:miter lim="800000"/>
            <a:headEnd/>
            <a:tailEnd/>
          </a:ln>
        </p:spPr>
        <p:txBody>
          <a:bodyPr wrap="square">
            <a:prstTxWarp prst="textNoShape">
              <a:avLst/>
            </a:prstTxWarp>
            <a:spAutoFit/>
          </a:bodyPr>
          <a:lstStyle/>
          <a:p>
            <a:pPr defTabSz="798513"/>
            <a:r>
              <a:rPr lang="it-IT" sz="1400" b="1" dirty="0">
                <a:solidFill>
                  <a:srgbClr val="C95718"/>
                </a:solidFill>
                <a:ea typeface="Calibri"/>
                <a:cs typeface="Calibri"/>
              </a:rPr>
              <a:t>Quando pensa al suo futuro, la preoccupa soprattutto </a:t>
            </a:r>
          </a:p>
        </p:txBody>
      </p:sp>
      <p:graphicFrame>
        <p:nvGraphicFramePr>
          <p:cNvPr id="20" name="Grafico 19"/>
          <p:cNvGraphicFramePr/>
          <p:nvPr>
            <p:extLst>
              <p:ext uri="{D42A27DB-BD31-4B8C-83A1-F6EECF244321}">
                <p14:modId xmlns:p14="http://schemas.microsoft.com/office/powerpoint/2010/main" val="3975718064"/>
              </p:ext>
            </p:extLst>
          </p:nvPr>
        </p:nvGraphicFramePr>
        <p:xfrm>
          <a:off x="4802521" y="4125703"/>
          <a:ext cx="4506603" cy="2268019"/>
        </p:xfrm>
        <a:graphic>
          <a:graphicData uri="http://schemas.openxmlformats.org/drawingml/2006/chart">
            <c:chart xmlns:c="http://schemas.openxmlformats.org/drawingml/2006/chart" xmlns:r="http://schemas.openxmlformats.org/officeDocument/2006/relationships" r:id="rId3"/>
          </a:graphicData>
        </a:graphic>
      </p:graphicFrame>
      <p:sp>
        <p:nvSpPr>
          <p:cNvPr id="23" name="CasellaDiTesto 22"/>
          <p:cNvSpPr txBox="1"/>
          <p:nvPr/>
        </p:nvSpPr>
        <p:spPr>
          <a:xfrm>
            <a:off x="5410202" y="3799929"/>
            <a:ext cx="3384854" cy="325730"/>
          </a:xfrm>
          <a:prstGeom prst="rect">
            <a:avLst/>
          </a:prstGeom>
          <a:noFill/>
        </p:spPr>
        <p:txBody>
          <a:bodyPr wrap="square" rtlCol="0">
            <a:spAutoFit/>
          </a:bodyPr>
          <a:lstStyle/>
          <a:p>
            <a:pPr lvl="0" algn="ctr">
              <a:lnSpc>
                <a:spcPct val="110000"/>
              </a:lnSpc>
            </a:pPr>
            <a:r>
              <a:rPr lang="it-IT" sz="1400" i="1" dirty="0">
                <a:ea typeface="Calibri"/>
                <a:cs typeface="Calibri"/>
              </a:rPr>
              <a:t>trend temporale</a:t>
            </a:r>
          </a:p>
        </p:txBody>
      </p:sp>
      <p:sp>
        <p:nvSpPr>
          <p:cNvPr id="24" name="Rettangolo 23"/>
          <p:cNvSpPr/>
          <p:nvPr/>
        </p:nvSpPr>
        <p:spPr>
          <a:xfrm>
            <a:off x="4802520" y="3799930"/>
            <a:ext cx="4506603" cy="2537666"/>
          </a:xfrm>
          <a:prstGeom prst="rect">
            <a:avLst/>
          </a:prstGeom>
          <a:noFill/>
          <a:ln>
            <a:solidFill>
              <a:srgbClr val="C2B8B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25" name="Rettangolo arrotondato 24"/>
          <p:cNvSpPr/>
          <p:nvPr/>
        </p:nvSpPr>
        <p:spPr>
          <a:xfrm>
            <a:off x="8985578" y="1211473"/>
            <a:ext cx="514045" cy="2087591"/>
          </a:xfrm>
          <a:prstGeom prst="roundRect">
            <a:avLst/>
          </a:prstGeom>
          <a:noFill/>
          <a:ln>
            <a:solidFill>
              <a:srgbClr val="CA5817"/>
            </a:solidFill>
          </a:ln>
          <a:effectLst>
            <a:glow rad="63500">
              <a:srgbClr val="C2B8B1">
                <a:alpha val="40000"/>
              </a:srgb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21" name="Titolo 4"/>
          <p:cNvSpPr txBox="1">
            <a:spLocks/>
          </p:cNvSpPr>
          <p:nvPr/>
        </p:nvSpPr>
        <p:spPr bwMode="auto">
          <a:xfrm>
            <a:off x="3080704" y="3996054"/>
            <a:ext cx="1502645" cy="429869"/>
          </a:xfrm>
          <a:prstGeom prst="rect">
            <a:avLst/>
          </a:prstGeom>
          <a:solidFill>
            <a:srgbClr val="54A8C9"/>
          </a:solidFill>
          <a:ln>
            <a:solidFill>
              <a:srgbClr val="FFFFFF"/>
            </a:solidFill>
            <a:miter lim="800000"/>
            <a:headEnd/>
            <a:tailEnd/>
          </a:ln>
        </p:spPr>
        <p:txBody>
          <a:bodyPr vert="horz" wrap="square" lIns="0" tIns="0" rIns="0" bIns="0" numCol="1" anchor="ctr" anchorCtr="0" compatLnSpc="1">
            <a:prstTxWarp prst="textNoShape">
              <a:avLst/>
            </a:prstTxWarp>
          </a:bodyPr>
          <a:lstStyle>
            <a:lvl1pPr algn="l" rtl="0" eaLnBrk="0" fontAlgn="base" hangingPunct="0">
              <a:spcBef>
                <a:spcPct val="0"/>
              </a:spcBef>
              <a:spcAft>
                <a:spcPct val="0"/>
              </a:spcAft>
              <a:defRPr sz="2800" b="0">
                <a:solidFill>
                  <a:schemeClr val="bg2">
                    <a:lumMod val="75000"/>
                  </a:schemeClr>
                </a:solidFill>
                <a:latin typeface="Century Gothic"/>
                <a:ea typeface="+mj-ea"/>
                <a:cs typeface="Century Gothic"/>
              </a:defRPr>
            </a:lvl1pPr>
            <a:lvl2pPr algn="l" rtl="0" eaLnBrk="0" fontAlgn="base" hangingPunct="0">
              <a:spcBef>
                <a:spcPct val="0"/>
              </a:spcBef>
              <a:spcAft>
                <a:spcPct val="0"/>
              </a:spcAft>
              <a:defRPr sz="3000">
                <a:solidFill>
                  <a:schemeClr val="tx2"/>
                </a:solidFill>
                <a:latin typeface="Century Gothic" charset="0"/>
                <a:ea typeface="ヒラギノ角ゴ Pro W3" charset="-128"/>
                <a:cs typeface="ヒラギノ角ゴ Pro W3" charset="-128"/>
              </a:defRPr>
            </a:lvl2pPr>
            <a:lvl3pPr algn="l" rtl="0" eaLnBrk="0" fontAlgn="base" hangingPunct="0">
              <a:spcBef>
                <a:spcPct val="0"/>
              </a:spcBef>
              <a:spcAft>
                <a:spcPct val="0"/>
              </a:spcAft>
              <a:defRPr sz="3000">
                <a:solidFill>
                  <a:schemeClr val="tx2"/>
                </a:solidFill>
                <a:latin typeface="Century Gothic" charset="0"/>
                <a:ea typeface="ヒラギノ角ゴ Pro W3" charset="-128"/>
                <a:cs typeface="ヒラギノ角ゴ Pro W3" charset="-128"/>
              </a:defRPr>
            </a:lvl3pPr>
            <a:lvl4pPr algn="l" rtl="0" eaLnBrk="0" fontAlgn="base" hangingPunct="0">
              <a:spcBef>
                <a:spcPct val="0"/>
              </a:spcBef>
              <a:spcAft>
                <a:spcPct val="0"/>
              </a:spcAft>
              <a:defRPr sz="3000">
                <a:solidFill>
                  <a:schemeClr val="tx2"/>
                </a:solidFill>
                <a:latin typeface="Century Gothic" charset="0"/>
                <a:ea typeface="ヒラギノ角ゴ Pro W3" charset="-128"/>
                <a:cs typeface="ヒラギノ角ゴ Pro W3" charset="-128"/>
              </a:defRPr>
            </a:lvl4pPr>
            <a:lvl5pPr algn="l" rtl="0" eaLnBrk="0" fontAlgn="base" hangingPunct="0">
              <a:spcBef>
                <a:spcPct val="0"/>
              </a:spcBef>
              <a:spcAft>
                <a:spcPct val="0"/>
              </a:spcAft>
              <a:defRPr sz="3000">
                <a:solidFill>
                  <a:schemeClr val="tx2"/>
                </a:solidFill>
                <a:latin typeface="Century Gothic" charset="0"/>
                <a:ea typeface="ヒラギノ角ゴ Pro W3" charset="-128"/>
                <a:cs typeface="ヒラギノ角ゴ Pro W3" charset="-128"/>
              </a:defRPr>
            </a:lvl5pPr>
            <a:lvl6pPr marL="457200" algn="ctr" rtl="0" fontAlgn="base">
              <a:spcBef>
                <a:spcPct val="0"/>
              </a:spcBef>
              <a:spcAft>
                <a:spcPct val="0"/>
              </a:spcAft>
              <a:defRPr sz="4400">
                <a:solidFill>
                  <a:schemeClr val="tx2"/>
                </a:solidFill>
                <a:latin typeface="Arial" charset="0"/>
                <a:ea typeface="ヒラギノ角ゴ Pro W3" charset="-128"/>
                <a:cs typeface="ヒラギノ角ゴ Pro W3" charset="-128"/>
              </a:defRPr>
            </a:lvl6pPr>
            <a:lvl7pPr marL="914400" algn="ctr" rtl="0" fontAlgn="base">
              <a:spcBef>
                <a:spcPct val="0"/>
              </a:spcBef>
              <a:spcAft>
                <a:spcPct val="0"/>
              </a:spcAft>
              <a:defRPr sz="4400">
                <a:solidFill>
                  <a:schemeClr val="tx2"/>
                </a:solidFill>
                <a:latin typeface="Arial" charset="0"/>
                <a:ea typeface="ヒラギノ角ゴ Pro W3" charset="-128"/>
                <a:cs typeface="ヒラギノ角ゴ Pro W3" charset="-128"/>
              </a:defRPr>
            </a:lvl7pPr>
            <a:lvl8pPr marL="1371600" algn="ctr" rtl="0" fontAlgn="base">
              <a:spcBef>
                <a:spcPct val="0"/>
              </a:spcBef>
              <a:spcAft>
                <a:spcPct val="0"/>
              </a:spcAft>
              <a:defRPr sz="4400">
                <a:solidFill>
                  <a:schemeClr val="tx2"/>
                </a:solidFill>
                <a:latin typeface="Arial" charset="0"/>
                <a:ea typeface="ヒラギノ角ゴ Pro W3" charset="-128"/>
                <a:cs typeface="ヒラギノ角ゴ Pro W3" charset="-128"/>
              </a:defRPr>
            </a:lvl8pPr>
            <a:lvl9pPr marL="1828800" algn="ctr" rtl="0" fontAlgn="base">
              <a:spcBef>
                <a:spcPct val="0"/>
              </a:spcBef>
              <a:spcAft>
                <a:spcPct val="0"/>
              </a:spcAft>
              <a:defRPr sz="4400">
                <a:solidFill>
                  <a:schemeClr val="tx2"/>
                </a:solidFill>
                <a:latin typeface="Arial" charset="0"/>
                <a:ea typeface="ヒラギノ角ゴ Pro W3" charset="-128"/>
                <a:cs typeface="ヒラギノ角ゴ Pro W3" charset="-128"/>
              </a:defRPr>
            </a:lvl9pPr>
          </a:lstStyle>
          <a:p>
            <a:pPr algn="ctr" fontAlgn="b"/>
            <a:r>
              <a:rPr lang="it-IT" sz="1400" dirty="0">
                <a:solidFill>
                  <a:srgbClr val="FFFFFF"/>
                </a:solidFill>
                <a:latin typeface="Calibri"/>
                <a:ea typeface="Calibri"/>
                <a:cs typeface="Calibri"/>
              </a:rPr>
              <a:t>medio-basso</a:t>
            </a:r>
          </a:p>
        </p:txBody>
      </p:sp>
    </p:spTree>
    <p:extLst>
      <p:ext uri="{BB962C8B-B14F-4D97-AF65-F5344CB8AC3E}">
        <p14:creationId xmlns:p14="http://schemas.microsoft.com/office/powerpoint/2010/main" val="249195373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a:xfrm>
            <a:off x="578154" y="226277"/>
            <a:ext cx="8420100" cy="626535"/>
          </a:xfrm>
        </p:spPr>
        <p:txBody>
          <a:bodyPr/>
          <a:lstStyle/>
          <a:p>
            <a:r>
              <a:rPr lang="it-IT" dirty="0">
                <a:solidFill>
                  <a:srgbClr val="CA5817"/>
                </a:solidFill>
                <a:ea typeface="ヒラギノ角ゴ Pro W3" charset="-128"/>
                <a:cs typeface="Calibri"/>
              </a:rPr>
              <a:t>Il ceto sociale di appartenenza</a:t>
            </a:r>
            <a:endParaRPr lang="it-IT" sz="2800" dirty="0">
              <a:solidFill>
                <a:srgbClr val="CA5817"/>
              </a:solidFill>
              <a:latin typeface="Calibri"/>
              <a:cs typeface="Calibri"/>
            </a:endParaRPr>
          </a:p>
        </p:txBody>
      </p:sp>
      <p:sp>
        <p:nvSpPr>
          <p:cNvPr id="15" name="CasellaDiTesto 14"/>
          <p:cNvSpPr txBox="1"/>
          <p:nvPr/>
        </p:nvSpPr>
        <p:spPr>
          <a:xfrm>
            <a:off x="4028783" y="6365429"/>
            <a:ext cx="646030" cy="246221"/>
          </a:xfrm>
          <a:prstGeom prst="rect">
            <a:avLst/>
          </a:prstGeom>
          <a:noFill/>
        </p:spPr>
        <p:txBody>
          <a:bodyPr wrap="none" rtlCol="0">
            <a:spAutoFit/>
          </a:bodyPr>
          <a:lstStyle/>
          <a:p>
            <a:r>
              <a:rPr lang="it-IT" sz="1000" i="1" dirty="0">
                <a:solidFill>
                  <a:prstClr val="black"/>
                </a:solidFill>
                <a:latin typeface="Calibri"/>
                <a:cs typeface="Calibri"/>
              </a:rPr>
              <a:t>Valori %</a:t>
            </a:r>
          </a:p>
        </p:txBody>
      </p:sp>
      <p:sp>
        <p:nvSpPr>
          <p:cNvPr id="6" name="Segnaposto numero diapositiva 5"/>
          <p:cNvSpPr>
            <a:spLocks noGrp="1"/>
          </p:cNvSpPr>
          <p:nvPr>
            <p:ph type="sldNum" sz="quarter" idx="12"/>
          </p:nvPr>
        </p:nvSpPr>
        <p:spPr/>
        <p:txBody>
          <a:bodyPr/>
          <a:lstStyle/>
          <a:p>
            <a:fld id="{CEC07F19-866A-D549-94C6-C4D9AC2AB9CF}" type="slidenum">
              <a:rPr lang="it-IT" smtClean="0">
                <a:latin typeface="Calibri"/>
              </a:rPr>
              <a:pPr/>
              <a:t>123</a:t>
            </a:fld>
            <a:endParaRPr lang="it-IT" dirty="0">
              <a:latin typeface="Calibri"/>
            </a:endParaRPr>
          </a:p>
        </p:txBody>
      </p:sp>
      <p:sp>
        <p:nvSpPr>
          <p:cNvPr id="23" name="Rectangle 92"/>
          <p:cNvSpPr>
            <a:spLocks noChangeArrowheads="1"/>
          </p:cNvSpPr>
          <p:nvPr/>
        </p:nvSpPr>
        <p:spPr bwMode="auto">
          <a:xfrm>
            <a:off x="580681" y="721646"/>
            <a:ext cx="8896046" cy="307777"/>
          </a:xfrm>
          <a:prstGeom prst="rect">
            <a:avLst/>
          </a:prstGeom>
          <a:noFill/>
          <a:ln w="9525">
            <a:noFill/>
            <a:miter lim="800000"/>
            <a:headEnd/>
            <a:tailEnd/>
          </a:ln>
        </p:spPr>
        <p:txBody>
          <a:bodyPr wrap="square">
            <a:prstTxWarp prst="textNoShape">
              <a:avLst/>
            </a:prstTxWarp>
            <a:spAutoFit/>
          </a:bodyPr>
          <a:lstStyle/>
          <a:p>
            <a:r>
              <a:rPr lang="it-IT" sz="1400" b="1" dirty="0">
                <a:solidFill>
                  <a:srgbClr val="CA5817"/>
                </a:solidFill>
                <a:latin typeface="Calibri"/>
                <a:ea typeface="Century Gothic"/>
                <a:cs typeface="Calibri"/>
              </a:rPr>
              <a:t>In base al suo reddito e alla sue condizioni di vita di quale ceto sociale lei ritiene di far parte?</a:t>
            </a:r>
          </a:p>
        </p:txBody>
      </p:sp>
      <p:sp>
        <p:nvSpPr>
          <p:cNvPr id="28" name="Rettangolo 27"/>
          <p:cNvSpPr/>
          <p:nvPr/>
        </p:nvSpPr>
        <p:spPr>
          <a:xfrm>
            <a:off x="274267" y="1384085"/>
            <a:ext cx="8724360" cy="4551785"/>
          </a:xfrm>
          <a:prstGeom prst="rect">
            <a:avLst/>
          </a:prstGeom>
          <a:noFill/>
          <a:ln>
            <a:solidFill>
              <a:srgbClr val="C2B8B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solidFill>
                <a:prstClr val="white"/>
              </a:solidFill>
              <a:latin typeface="Calibri"/>
            </a:endParaRPr>
          </a:p>
        </p:txBody>
      </p:sp>
      <p:graphicFrame>
        <p:nvGraphicFramePr>
          <p:cNvPr id="11" name="Grafico 10"/>
          <p:cNvGraphicFramePr/>
          <p:nvPr/>
        </p:nvGraphicFramePr>
        <p:xfrm>
          <a:off x="255894" y="1556214"/>
          <a:ext cx="8156586" cy="4208433"/>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906841406"/>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a:xfrm>
            <a:off x="578154" y="293938"/>
            <a:ext cx="8420100" cy="626535"/>
          </a:xfrm>
        </p:spPr>
        <p:txBody>
          <a:bodyPr/>
          <a:lstStyle/>
          <a:p>
            <a:r>
              <a:rPr lang="it-IT" dirty="0"/>
              <a:t>Lavoro autonomo e dipendente</a:t>
            </a:r>
            <a:endParaRPr lang="it-IT" sz="2800" dirty="0">
              <a:solidFill>
                <a:srgbClr val="CA5817"/>
              </a:solidFill>
              <a:latin typeface="Calibri"/>
              <a:cs typeface="Calibri"/>
            </a:endParaRPr>
          </a:p>
        </p:txBody>
      </p:sp>
      <p:sp>
        <p:nvSpPr>
          <p:cNvPr id="4" name="Rectangle 92"/>
          <p:cNvSpPr>
            <a:spLocks noChangeArrowheads="1"/>
          </p:cNvSpPr>
          <p:nvPr/>
        </p:nvSpPr>
        <p:spPr bwMode="auto">
          <a:xfrm>
            <a:off x="555877" y="970463"/>
            <a:ext cx="8776984" cy="307777"/>
          </a:xfrm>
          <a:prstGeom prst="rect">
            <a:avLst/>
          </a:prstGeom>
          <a:noFill/>
          <a:ln w="9525">
            <a:noFill/>
            <a:miter lim="800000"/>
            <a:headEnd/>
            <a:tailEnd/>
          </a:ln>
        </p:spPr>
        <p:txBody>
          <a:bodyPr wrap="square">
            <a:prstTxWarp prst="textNoShape">
              <a:avLst/>
            </a:prstTxWarp>
            <a:spAutoFit/>
          </a:bodyPr>
          <a:lstStyle/>
          <a:p>
            <a:pPr algn="just"/>
            <a:r>
              <a:rPr lang="it-IT" sz="1400" b="1" dirty="0">
                <a:solidFill>
                  <a:srgbClr val="CA5817"/>
                </a:solidFill>
                <a:latin typeface="Calibri"/>
                <a:cs typeface="Calibri"/>
              </a:rPr>
              <a:t>Oggi solo il lavoro pubblico è sicuro. Lei è...</a:t>
            </a:r>
          </a:p>
        </p:txBody>
      </p:sp>
      <p:sp>
        <p:nvSpPr>
          <p:cNvPr id="15" name="CasellaDiTesto 14"/>
          <p:cNvSpPr txBox="1"/>
          <p:nvPr/>
        </p:nvSpPr>
        <p:spPr>
          <a:xfrm>
            <a:off x="4308184" y="6365435"/>
            <a:ext cx="646030" cy="246221"/>
          </a:xfrm>
          <a:prstGeom prst="rect">
            <a:avLst/>
          </a:prstGeom>
          <a:noFill/>
        </p:spPr>
        <p:txBody>
          <a:bodyPr wrap="none" rtlCol="0">
            <a:spAutoFit/>
          </a:bodyPr>
          <a:lstStyle/>
          <a:p>
            <a:r>
              <a:rPr lang="it-IT" sz="1000" i="1" dirty="0">
                <a:latin typeface="Calibri"/>
                <a:cs typeface="Calibri"/>
              </a:rPr>
              <a:t>Valori %</a:t>
            </a:r>
          </a:p>
        </p:txBody>
      </p:sp>
      <p:sp>
        <p:nvSpPr>
          <p:cNvPr id="6" name="Segnaposto numero diapositiva 5"/>
          <p:cNvSpPr>
            <a:spLocks noGrp="1"/>
          </p:cNvSpPr>
          <p:nvPr>
            <p:ph type="sldNum" sz="quarter" idx="12"/>
          </p:nvPr>
        </p:nvSpPr>
        <p:spPr/>
        <p:txBody>
          <a:bodyPr/>
          <a:lstStyle/>
          <a:p>
            <a:fld id="{CEC07F19-866A-D549-94C6-C4D9AC2AB9CF}" type="slidenum">
              <a:rPr lang="it-IT" smtClean="0"/>
              <a:pPr/>
              <a:t>124</a:t>
            </a:fld>
            <a:endParaRPr lang="it-IT" dirty="0"/>
          </a:p>
        </p:txBody>
      </p:sp>
      <p:sp>
        <p:nvSpPr>
          <p:cNvPr id="11" name="Rettangolo 10"/>
          <p:cNvSpPr/>
          <p:nvPr/>
        </p:nvSpPr>
        <p:spPr>
          <a:xfrm>
            <a:off x="514654" y="960959"/>
            <a:ext cx="8724360" cy="5135041"/>
          </a:xfrm>
          <a:prstGeom prst="rect">
            <a:avLst/>
          </a:prstGeom>
          <a:noFill/>
          <a:ln>
            <a:solidFill>
              <a:srgbClr val="C2B8B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40" name="CasellaDiTesto 39"/>
          <p:cNvSpPr txBox="1"/>
          <p:nvPr/>
        </p:nvSpPr>
        <p:spPr>
          <a:xfrm>
            <a:off x="1159913" y="3859135"/>
            <a:ext cx="2428847" cy="325730"/>
          </a:xfrm>
          <a:prstGeom prst="rect">
            <a:avLst/>
          </a:prstGeom>
          <a:noFill/>
        </p:spPr>
        <p:txBody>
          <a:bodyPr wrap="square" rtlCol="0">
            <a:spAutoFit/>
          </a:bodyPr>
          <a:lstStyle/>
          <a:p>
            <a:pPr lvl="0" algn="ctr">
              <a:lnSpc>
                <a:spcPct val="110000"/>
              </a:lnSpc>
            </a:pPr>
            <a:r>
              <a:rPr lang="it-IT" sz="1400" i="1" dirty="0">
                <a:ea typeface="Calibri"/>
                <a:cs typeface="Calibri"/>
              </a:rPr>
              <a:t>trend temporale</a:t>
            </a:r>
          </a:p>
        </p:txBody>
      </p:sp>
      <p:graphicFrame>
        <p:nvGraphicFramePr>
          <p:cNvPr id="26" name="Tabella 25"/>
          <p:cNvGraphicFramePr>
            <a:graphicFrameLocks noGrp="1"/>
          </p:cNvGraphicFramePr>
          <p:nvPr/>
        </p:nvGraphicFramePr>
        <p:xfrm>
          <a:off x="1769778" y="3904604"/>
          <a:ext cx="4421472" cy="1789194"/>
        </p:xfrm>
        <a:graphic>
          <a:graphicData uri="http://schemas.openxmlformats.org/drawingml/2006/table">
            <a:tbl>
              <a:tblPr>
                <a:tableStyleId>{073A0DAA-6AF3-43AB-8588-CEC1D06C72B9}</a:tableStyleId>
              </a:tblPr>
              <a:tblGrid>
                <a:gridCol w="2454636">
                  <a:extLst>
                    <a:ext uri="{9D8B030D-6E8A-4147-A177-3AD203B41FA5}">
                      <a16:colId xmlns:a16="http://schemas.microsoft.com/office/drawing/2014/main" val="20000"/>
                    </a:ext>
                  </a:extLst>
                </a:gridCol>
                <a:gridCol w="983418">
                  <a:extLst>
                    <a:ext uri="{9D8B030D-6E8A-4147-A177-3AD203B41FA5}">
                      <a16:colId xmlns:a16="http://schemas.microsoft.com/office/drawing/2014/main" val="1556411835"/>
                    </a:ext>
                  </a:extLst>
                </a:gridCol>
                <a:gridCol w="983418">
                  <a:extLst>
                    <a:ext uri="{9D8B030D-6E8A-4147-A177-3AD203B41FA5}">
                      <a16:colId xmlns:a16="http://schemas.microsoft.com/office/drawing/2014/main" val="2625909873"/>
                    </a:ext>
                  </a:extLst>
                </a:gridCol>
              </a:tblGrid>
              <a:tr h="256899">
                <a:tc>
                  <a:txBody>
                    <a:bodyPr/>
                    <a:lstStyle/>
                    <a:p>
                      <a:pPr marL="87313" indent="0" algn="l" fontAlgn="ctr"/>
                      <a:endParaRPr kumimoji="1" lang="it-IT" sz="1200" b="0" i="0" u="none" strike="noStrike" kern="1200" cap="none" normalizeH="0" baseline="0" dirty="0">
                        <a:ln>
                          <a:noFill/>
                        </a:ln>
                        <a:solidFill>
                          <a:srgbClr val="000000"/>
                        </a:solidFill>
                        <a:effectLst/>
                        <a:latin typeface="Calibri"/>
                        <a:ea typeface="+mn-ea"/>
                        <a:cs typeface="Calibri"/>
                      </a:endParaRPr>
                    </a:p>
                  </a:txBody>
                  <a:tcPr marL="12700" marR="12700" marT="12700" marB="0" anchor="ctr">
                    <a:lnL w="12700" cap="flat" cmpd="sng" algn="ctr">
                      <a:solidFill>
                        <a:prstClr val="white"/>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400" b="1" i="0" u="none" strike="noStrike" dirty="0">
                          <a:solidFill>
                            <a:schemeClr val="tx1"/>
                          </a:solidFill>
                          <a:effectLst/>
                          <a:latin typeface="Calibri"/>
                          <a:cs typeface="Calibri"/>
                        </a:rPr>
                        <a:t>2021</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400" b="1" i="0" u="none" strike="noStrike" dirty="0">
                          <a:solidFill>
                            <a:schemeClr val="tx1"/>
                          </a:solidFill>
                          <a:effectLst/>
                          <a:latin typeface="Calibri"/>
                          <a:cs typeface="Calibri"/>
                        </a:rPr>
                        <a:t>2022</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extLst>
                  <a:ext uri="{0D108BD9-81ED-4DB2-BD59-A6C34878D82A}">
                    <a16:rowId xmlns:a16="http://schemas.microsoft.com/office/drawing/2014/main" val="10000"/>
                  </a:ext>
                </a:extLst>
              </a:tr>
              <a:tr h="306459">
                <a:tc>
                  <a:txBody>
                    <a:bodyPr/>
                    <a:lstStyle/>
                    <a:p>
                      <a:pPr marL="90488" indent="0" algn="l" fontAlgn="ctr"/>
                      <a:r>
                        <a:rPr lang="it-IT" sz="1200" b="0" i="0" u="none" strike="noStrike" dirty="0">
                          <a:effectLst/>
                          <a:latin typeface="+mn-lt"/>
                          <a:cs typeface="Calibri"/>
                        </a:rPr>
                        <a:t>DEL TUTTO D’ACCORDO</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b"/>
                      <a:r>
                        <a:rPr lang="it-IT" sz="1400" b="0" i="0" u="none" strike="noStrike" dirty="0">
                          <a:solidFill>
                            <a:srgbClr val="000000"/>
                          </a:solidFill>
                          <a:effectLst/>
                          <a:latin typeface="Calibri"/>
                        </a:rPr>
                        <a:t>17</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b"/>
                      <a:r>
                        <a:rPr lang="it-IT" sz="1400" b="0" i="0" u="none" strike="noStrike" dirty="0">
                          <a:solidFill>
                            <a:srgbClr val="000000"/>
                          </a:solidFill>
                          <a:effectLst/>
                          <a:latin typeface="Calibri"/>
                        </a:rPr>
                        <a:t>16</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extLst>
                  <a:ext uri="{0D108BD9-81ED-4DB2-BD59-A6C34878D82A}">
                    <a16:rowId xmlns:a16="http://schemas.microsoft.com/office/drawing/2014/main" val="10001"/>
                  </a:ext>
                </a:extLst>
              </a:tr>
              <a:tr h="306459">
                <a:tc>
                  <a:txBody>
                    <a:bodyPr/>
                    <a:lstStyle/>
                    <a:p>
                      <a:pPr marL="90488" indent="0" algn="l" fontAlgn="ctr"/>
                      <a:r>
                        <a:rPr lang="it-IT" sz="1200" b="0" i="0" u="none" strike="noStrike" dirty="0">
                          <a:effectLst/>
                          <a:latin typeface="+mn-lt"/>
                          <a:cs typeface="Calibri"/>
                        </a:rPr>
                        <a:t>D’ACCORDO</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b"/>
                      <a:r>
                        <a:rPr lang="is-IS" sz="1400" b="0" i="0" u="none" strike="noStrike" dirty="0">
                          <a:solidFill>
                            <a:srgbClr val="000000"/>
                          </a:solidFill>
                          <a:effectLst/>
                          <a:latin typeface="Calibri"/>
                        </a:rPr>
                        <a:t>45</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b"/>
                      <a:r>
                        <a:rPr lang="is-IS" sz="1400" b="0" i="0" u="none" strike="noStrike" dirty="0">
                          <a:solidFill>
                            <a:srgbClr val="000000"/>
                          </a:solidFill>
                          <a:effectLst/>
                          <a:latin typeface="Calibri"/>
                        </a:rPr>
                        <a:t>43</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extLst>
                  <a:ext uri="{0D108BD9-81ED-4DB2-BD59-A6C34878D82A}">
                    <a16:rowId xmlns:a16="http://schemas.microsoft.com/office/drawing/2014/main" val="10002"/>
                  </a:ext>
                </a:extLst>
              </a:tr>
              <a:tr h="306459">
                <a:tc>
                  <a:txBody>
                    <a:bodyPr/>
                    <a:lstStyle/>
                    <a:p>
                      <a:pPr marL="90488" marR="0" indent="0" algn="l" defTabSz="457200" rtl="0" eaLnBrk="1" fontAlgn="ctr" latinLnBrk="0" hangingPunct="1">
                        <a:lnSpc>
                          <a:spcPct val="100000"/>
                        </a:lnSpc>
                        <a:spcBef>
                          <a:spcPts val="0"/>
                        </a:spcBef>
                        <a:spcAft>
                          <a:spcPts val="0"/>
                        </a:spcAft>
                        <a:buClrTx/>
                        <a:buSzTx/>
                        <a:buFontTx/>
                        <a:buNone/>
                        <a:tabLst/>
                        <a:defRPr/>
                      </a:pPr>
                      <a:r>
                        <a:rPr lang="it-IT" sz="1400" b="1" i="0" u="none" strike="noStrike" dirty="0">
                          <a:solidFill>
                            <a:schemeClr val="bg1"/>
                          </a:solidFill>
                          <a:effectLst/>
                          <a:latin typeface="Calibri"/>
                          <a:cs typeface="Calibri"/>
                        </a:rPr>
                        <a:t>TOTALE </a:t>
                      </a:r>
                      <a:r>
                        <a:rPr lang="it-IT" sz="1400" b="1" i="0" u="none" strike="noStrike" kern="1200" dirty="0">
                          <a:solidFill>
                            <a:schemeClr val="bg1"/>
                          </a:solidFill>
                          <a:effectLst/>
                          <a:latin typeface="Calibri"/>
                          <a:ea typeface="+mn-ea"/>
                          <a:cs typeface="Calibri"/>
                        </a:rPr>
                        <a:t>ACCORDO</a:t>
                      </a:r>
                    </a:p>
                  </a:txBody>
                  <a:tcPr marL="12700" marR="12700" marT="12700" marB="0" anchor="ctr">
                    <a:lnL w="6350" cap="flat" cmpd="sng" algn="ctr">
                      <a:solidFill>
                        <a:srgbClr val="FFFFFF">
                          <a:lumMod val="65000"/>
                        </a:srgbClr>
                      </a:solidFill>
                      <a:prstDash val="solid"/>
                      <a:round/>
                      <a:headEnd type="none" w="med" len="med"/>
                      <a:tailEnd type="none" w="med" len="med"/>
                    </a:lnL>
                    <a:lnR w="6350" cap="flat" cmpd="sng" algn="ctr">
                      <a:solidFill>
                        <a:srgbClr val="FFFFFF">
                          <a:lumMod val="65000"/>
                        </a:srgbClr>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CA5817"/>
                    </a:solidFill>
                  </a:tcPr>
                </a:tc>
                <a:tc>
                  <a:txBody>
                    <a:bodyPr/>
                    <a:lstStyle/>
                    <a:p>
                      <a:pPr algn="ctr" fontAlgn="b"/>
                      <a:r>
                        <a:rPr lang="it-IT" sz="1400" b="1" i="0" u="none" strike="noStrike" dirty="0">
                          <a:solidFill>
                            <a:srgbClr val="FFFFFF"/>
                          </a:solidFill>
                          <a:effectLst/>
                          <a:latin typeface="Calibri"/>
                        </a:rPr>
                        <a:t>62</a:t>
                      </a:r>
                    </a:p>
                  </a:txBody>
                  <a:tcPr marL="12700" marR="12700" marT="12700" marB="0" anchor="ctr">
                    <a:lnL w="6350" cap="flat" cmpd="sng" algn="ctr">
                      <a:solidFill>
                        <a:srgbClr val="FFFFFF">
                          <a:lumMod val="65000"/>
                        </a:srgbClr>
                      </a:solidFill>
                      <a:prstDash val="solid"/>
                      <a:round/>
                      <a:headEnd type="none" w="med" len="med"/>
                      <a:tailEnd type="none" w="med" len="med"/>
                    </a:lnL>
                    <a:lnR w="6350" cap="flat" cmpd="sng" algn="ctr">
                      <a:solidFill>
                        <a:srgbClr val="FFFFFF">
                          <a:lumMod val="65000"/>
                        </a:srgbClr>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CA5817"/>
                    </a:solidFill>
                  </a:tcPr>
                </a:tc>
                <a:tc>
                  <a:txBody>
                    <a:bodyPr/>
                    <a:lstStyle/>
                    <a:p>
                      <a:pPr algn="ctr" fontAlgn="b"/>
                      <a:r>
                        <a:rPr lang="it-IT" sz="1400" b="1" i="0" u="none" strike="noStrike" dirty="0">
                          <a:solidFill>
                            <a:srgbClr val="FFFFFF"/>
                          </a:solidFill>
                          <a:effectLst/>
                          <a:latin typeface="Calibri"/>
                        </a:rPr>
                        <a:t>59</a:t>
                      </a:r>
                    </a:p>
                  </a:txBody>
                  <a:tcPr marL="12700" marR="12700" marT="12700" marB="0" anchor="ctr">
                    <a:lnL w="6350" cap="flat" cmpd="sng" algn="ctr">
                      <a:solidFill>
                        <a:srgbClr val="FFFFFF">
                          <a:lumMod val="65000"/>
                        </a:srgbClr>
                      </a:solidFill>
                      <a:prstDash val="solid"/>
                      <a:round/>
                      <a:headEnd type="none" w="med" len="med"/>
                      <a:tailEnd type="none" w="med" len="med"/>
                    </a:lnL>
                    <a:lnR w="12700" cap="flat" cmpd="sng" algn="ctr">
                      <a:solidFill>
                        <a:srgbClr val="FFFFFF">
                          <a:lumMod val="65000"/>
                        </a:srgbClr>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CA5817"/>
                    </a:solidFill>
                  </a:tcPr>
                </a:tc>
                <a:extLst>
                  <a:ext uri="{0D108BD9-81ED-4DB2-BD59-A6C34878D82A}">
                    <a16:rowId xmlns:a16="http://schemas.microsoft.com/office/drawing/2014/main" val="10003"/>
                  </a:ext>
                </a:extLst>
              </a:tr>
              <a:tr h="306459">
                <a:tc>
                  <a:txBody>
                    <a:bodyPr/>
                    <a:lstStyle/>
                    <a:p>
                      <a:pPr marL="90488" indent="0" algn="l" fontAlgn="ctr"/>
                      <a:r>
                        <a:rPr lang="it-IT" sz="1200" b="0" i="0" u="none" strike="noStrike" dirty="0">
                          <a:effectLst/>
                          <a:latin typeface="+mn-lt"/>
                          <a:cs typeface="Calibri"/>
                        </a:rPr>
                        <a:t>IN DISACCORDO</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b"/>
                      <a:r>
                        <a:rPr lang="it-IT" sz="1400" b="0" i="0" u="none" strike="noStrike" dirty="0">
                          <a:solidFill>
                            <a:srgbClr val="000000"/>
                          </a:solidFill>
                          <a:effectLst/>
                          <a:latin typeface="Calibri"/>
                        </a:rPr>
                        <a:t>32</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b"/>
                      <a:r>
                        <a:rPr lang="it-IT" sz="1400" b="0" i="0" u="none" strike="noStrike" dirty="0">
                          <a:solidFill>
                            <a:srgbClr val="000000"/>
                          </a:solidFill>
                          <a:effectLst/>
                          <a:latin typeface="Calibri"/>
                        </a:rPr>
                        <a:t>35</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extLst>
                  <a:ext uri="{0D108BD9-81ED-4DB2-BD59-A6C34878D82A}">
                    <a16:rowId xmlns:a16="http://schemas.microsoft.com/office/drawing/2014/main" val="10004"/>
                  </a:ext>
                </a:extLst>
              </a:tr>
              <a:tr h="306459">
                <a:tc>
                  <a:txBody>
                    <a:bodyPr/>
                    <a:lstStyle/>
                    <a:p>
                      <a:pPr marL="90488" marR="0" indent="0" algn="l" defTabSz="457200" rtl="0" eaLnBrk="1" fontAlgn="ctr" latinLnBrk="0" hangingPunct="1">
                        <a:lnSpc>
                          <a:spcPct val="100000"/>
                        </a:lnSpc>
                        <a:spcBef>
                          <a:spcPts val="0"/>
                        </a:spcBef>
                        <a:spcAft>
                          <a:spcPts val="0"/>
                        </a:spcAft>
                        <a:buClrTx/>
                        <a:buSzTx/>
                        <a:buFontTx/>
                        <a:buNone/>
                        <a:tabLst/>
                        <a:defRPr/>
                      </a:pPr>
                      <a:r>
                        <a:rPr lang="it-IT" sz="1200" b="0" i="0" u="none" strike="noStrike" dirty="0">
                          <a:effectLst/>
                          <a:latin typeface="+mn-lt"/>
                          <a:cs typeface="Calibri"/>
                        </a:rPr>
                        <a:t>DEL TUTTO IN DISACCORDO</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b"/>
                      <a:r>
                        <a:rPr lang="is-IS" sz="1400" b="0" i="0" u="none" strike="noStrike" dirty="0">
                          <a:solidFill>
                            <a:srgbClr val="000000"/>
                          </a:solidFill>
                          <a:effectLst/>
                          <a:latin typeface="Calibri"/>
                        </a:rPr>
                        <a:t>6</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b"/>
                      <a:r>
                        <a:rPr lang="is-IS" sz="1400" b="0" i="0" u="none" strike="noStrike" dirty="0">
                          <a:solidFill>
                            <a:srgbClr val="000000"/>
                          </a:solidFill>
                          <a:effectLst/>
                          <a:latin typeface="Calibri"/>
                        </a:rPr>
                        <a:t>6</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extLst>
                  <a:ext uri="{0D108BD9-81ED-4DB2-BD59-A6C34878D82A}">
                    <a16:rowId xmlns:a16="http://schemas.microsoft.com/office/drawing/2014/main" val="10005"/>
                  </a:ext>
                </a:extLst>
              </a:tr>
            </a:tbl>
          </a:graphicData>
        </a:graphic>
      </p:graphicFrame>
      <p:sp>
        <p:nvSpPr>
          <p:cNvPr id="16" name="Rettangolo arrotondato 15"/>
          <p:cNvSpPr/>
          <p:nvPr/>
        </p:nvSpPr>
        <p:spPr>
          <a:xfrm>
            <a:off x="5216525" y="3794294"/>
            <a:ext cx="974725" cy="1899504"/>
          </a:xfrm>
          <a:prstGeom prst="roundRect">
            <a:avLst/>
          </a:prstGeom>
          <a:noFill/>
          <a:ln>
            <a:solidFill>
              <a:srgbClr val="CA5817"/>
            </a:solidFill>
          </a:ln>
          <a:effectLst>
            <a:glow rad="63500">
              <a:srgbClr val="C2B8B1">
                <a:alpha val="40000"/>
              </a:srgb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3" name="Rettangolo 2">
            <a:extLst>
              <a:ext uri="{FF2B5EF4-FFF2-40B4-BE49-F238E27FC236}">
                <a16:creationId xmlns:a16="http://schemas.microsoft.com/office/drawing/2014/main" id="{A138662B-95E8-F8D9-C60C-B39E30A599CA}"/>
              </a:ext>
            </a:extLst>
          </p:cNvPr>
          <p:cNvSpPr/>
          <p:nvPr/>
        </p:nvSpPr>
        <p:spPr>
          <a:xfrm>
            <a:off x="1334826" y="1524874"/>
            <a:ext cx="3332104" cy="1938391"/>
          </a:xfrm>
          <a:prstGeom prst="rect">
            <a:avLst/>
          </a:prstGeom>
          <a:solidFill>
            <a:srgbClr val="CA5817">
              <a:alpha val="18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dirty="0"/>
          </a:p>
        </p:txBody>
      </p:sp>
      <p:sp>
        <p:nvSpPr>
          <p:cNvPr id="5" name="Ovale 4">
            <a:extLst>
              <a:ext uri="{FF2B5EF4-FFF2-40B4-BE49-F238E27FC236}">
                <a16:creationId xmlns:a16="http://schemas.microsoft.com/office/drawing/2014/main" id="{026BB7D0-2F0B-F1AC-B02B-3217AAC9DB6F}"/>
              </a:ext>
            </a:extLst>
          </p:cNvPr>
          <p:cNvSpPr>
            <a:spLocks noChangeAspect="1"/>
          </p:cNvSpPr>
          <p:nvPr/>
        </p:nvSpPr>
        <p:spPr>
          <a:xfrm>
            <a:off x="2556599" y="1237882"/>
            <a:ext cx="658983" cy="647999"/>
          </a:xfrm>
          <a:prstGeom prst="ellipse">
            <a:avLst/>
          </a:prstGeom>
          <a:gradFill flip="none" rotWithShape="1">
            <a:gsLst>
              <a:gs pos="0">
                <a:srgbClr val="CA5817"/>
              </a:gs>
              <a:gs pos="100000">
                <a:srgbClr val="FFFFFF"/>
              </a:gs>
              <a:gs pos="50000">
                <a:srgbClr val="F5910F"/>
              </a:gs>
            </a:gsLst>
            <a:lin ang="0" scaled="1"/>
            <a:tileRect/>
          </a:gra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7" name="Rettangolo 6">
            <a:extLst>
              <a:ext uri="{FF2B5EF4-FFF2-40B4-BE49-F238E27FC236}">
                <a16:creationId xmlns:a16="http://schemas.microsoft.com/office/drawing/2014/main" id="{3B4134BC-4525-E756-EC7F-758DF6A3BD58}"/>
              </a:ext>
            </a:extLst>
          </p:cNvPr>
          <p:cNvSpPr/>
          <p:nvPr/>
        </p:nvSpPr>
        <p:spPr>
          <a:xfrm>
            <a:off x="4768323" y="1504795"/>
            <a:ext cx="3587112" cy="1968655"/>
          </a:xfrm>
          <a:prstGeom prst="rect">
            <a:avLst/>
          </a:prstGeom>
          <a:solidFill>
            <a:srgbClr val="655B6F">
              <a:alpha val="18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8" name="Ovale 7">
            <a:extLst>
              <a:ext uri="{FF2B5EF4-FFF2-40B4-BE49-F238E27FC236}">
                <a16:creationId xmlns:a16="http://schemas.microsoft.com/office/drawing/2014/main" id="{3DE4DAA4-DB05-A431-3A8C-400B1A85725D}"/>
              </a:ext>
            </a:extLst>
          </p:cNvPr>
          <p:cNvSpPr>
            <a:spLocks noChangeAspect="1"/>
          </p:cNvSpPr>
          <p:nvPr/>
        </p:nvSpPr>
        <p:spPr>
          <a:xfrm>
            <a:off x="6365960" y="1237882"/>
            <a:ext cx="658983" cy="647999"/>
          </a:xfrm>
          <a:prstGeom prst="ellipse">
            <a:avLst/>
          </a:prstGeom>
          <a:gradFill flip="none" rotWithShape="1">
            <a:gsLst>
              <a:gs pos="0">
                <a:srgbClr val="655B6F"/>
              </a:gs>
              <a:gs pos="100000">
                <a:srgbClr val="FFFFFF"/>
              </a:gs>
              <a:gs pos="50000">
                <a:srgbClr val="54A8C9"/>
              </a:gs>
            </a:gsLst>
            <a:lin ang="0" scaled="1"/>
            <a:tileRect/>
          </a:gra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9" name="Rectangle 92">
            <a:extLst>
              <a:ext uri="{FF2B5EF4-FFF2-40B4-BE49-F238E27FC236}">
                <a16:creationId xmlns:a16="http://schemas.microsoft.com/office/drawing/2014/main" id="{D0CE4FF1-5C3B-E2DE-C7C3-8282DFDD2C23}"/>
              </a:ext>
            </a:extLst>
          </p:cNvPr>
          <p:cNvSpPr>
            <a:spLocks noChangeArrowheads="1"/>
          </p:cNvSpPr>
          <p:nvPr/>
        </p:nvSpPr>
        <p:spPr bwMode="auto">
          <a:xfrm>
            <a:off x="2521821" y="1331049"/>
            <a:ext cx="728530" cy="461665"/>
          </a:xfrm>
          <a:prstGeom prst="rect">
            <a:avLst/>
          </a:prstGeom>
          <a:noFill/>
          <a:ln w="9525">
            <a:noFill/>
            <a:miter lim="800000"/>
            <a:headEnd/>
            <a:tailEnd/>
          </a:ln>
        </p:spPr>
        <p:txBody>
          <a:bodyPr wrap="square">
            <a:prstTxWarp prst="textNoShape">
              <a:avLst/>
            </a:prstTxWarp>
            <a:spAutoFit/>
          </a:bodyPr>
          <a:lstStyle>
            <a:defPPr>
              <a:defRPr lang="it-IT"/>
            </a:defPPr>
            <a:lvl1pPr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1pPr>
            <a:lvl2pPr marL="4572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2pPr>
            <a:lvl3pPr marL="9144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3pPr>
            <a:lvl4pPr marL="13716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4pPr>
            <a:lvl5pPr marL="18288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5pPr>
            <a:lvl6pPr marL="22860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6pPr>
            <a:lvl7pPr marL="27432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7pPr>
            <a:lvl8pPr marL="32004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8pPr>
            <a:lvl9pPr marL="36576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9pPr>
          </a:lstStyle>
          <a:p>
            <a:pPr algn="ctr"/>
            <a:r>
              <a:rPr lang="it-IT" sz="2400" dirty="0">
                <a:solidFill>
                  <a:srgbClr val="000000"/>
                </a:solidFill>
                <a:latin typeface="+mn-lt"/>
                <a:ea typeface="Calibri"/>
                <a:cs typeface="Calibri"/>
              </a:rPr>
              <a:t>59</a:t>
            </a:r>
            <a:r>
              <a:rPr lang="it-IT" sz="1400" dirty="0">
                <a:solidFill>
                  <a:srgbClr val="000000"/>
                </a:solidFill>
                <a:latin typeface="+mn-lt"/>
                <a:ea typeface="Calibri"/>
                <a:cs typeface="Calibri"/>
              </a:rPr>
              <a:t>%</a:t>
            </a:r>
          </a:p>
        </p:txBody>
      </p:sp>
      <p:graphicFrame>
        <p:nvGraphicFramePr>
          <p:cNvPr id="12" name="Grafico 13">
            <a:extLst>
              <a:ext uri="{FF2B5EF4-FFF2-40B4-BE49-F238E27FC236}">
                <a16:creationId xmlns:a16="http://schemas.microsoft.com/office/drawing/2014/main" id="{50B8C551-52F2-2F22-E25F-3A951B45C3AE}"/>
              </a:ext>
            </a:extLst>
          </p:cNvPr>
          <p:cNvGraphicFramePr/>
          <p:nvPr/>
        </p:nvGraphicFramePr>
        <p:xfrm>
          <a:off x="1429502" y="1435005"/>
          <a:ext cx="6882200" cy="2424906"/>
        </p:xfrm>
        <a:graphic>
          <a:graphicData uri="http://schemas.openxmlformats.org/drawingml/2006/chart">
            <c:chart xmlns:c="http://schemas.openxmlformats.org/drawingml/2006/chart" xmlns:r="http://schemas.openxmlformats.org/officeDocument/2006/relationships" r:id="rId2"/>
          </a:graphicData>
        </a:graphic>
      </p:graphicFrame>
      <p:sp>
        <p:nvSpPr>
          <p:cNvPr id="10" name="Rectangle 92">
            <a:extLst>
              <a:ext uri="{FF2B5EF4-FFF2-40B4-BE49-F238E27FC236}">
                <a16:creationId xmlns:a16="http://schemas.microsoft.com/office/drawing/2014/main" id="{494D4E76-73F9-18D6-41F5-208D72CB832E}"/>
              </a:ext>
            </a:extLst>
          </p:cNvPr>
          <p:cNvSpPr>
            <a:spLocks noChangeArrowheads="1"/>
          </p:cNvSpPr>
          <p:nvPr/>
        </p:nvSpPr>
        <p:spPr bwMode="auto">
          <a:xfrm>
            <a:off x="6331181" y="1331049"/>
            <a:ext cx="728530" cy="461665"/>
          </a:xfrm>
          <a:prstGeom prst="rect">
            <a:avLst/>
          </a:prstGeom>
          <a:noFill/>
          <a:ln w="9525">
            <a:noFill/>
            <a:miter lim="800000"/>
            <a:headEnd/>
            <a:tailEnd/>
          </a:ln>
        </p:spPr>
        <p:txBody>
          <a:bodyPr wrap="square">
            <a:prstTxWarp prst="textNoShape">
              <a:avLst/>
            </a:prstTxWarp>
            <a:spAutoFit/>
          </a:bodyPr>
          <a:lstStyle>
            <a:defPPr>
              <a:defRPr lang="it-IT"/>
            </a:defPPr>
            <a:lvl1pPr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1pPr>
            <a:lvl2pPr marL="4572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2pPr>
            <a:lvl3pPr marL="9144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3pPr>
            <a:lvl4pPr marL="13716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4pPr>
            <a:lvl5pPr marL="18288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5pPr>
            <a:lvl6pPr marL="22860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6pPr>
            <a:lvl7pPr marL="27432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7pPr>
            <a:lvl8pPr marL="32004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8pPr>
            <a:lvl9pPr marL="36576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9pPr>
          </a:lstStyle>
          <a:p>
            <a:pPr algn="ctr"/>
            <a:r>
              <a:rPr lang="it-IT" sz="2400" dirty="0">
                <a:solidFill>
                  <a:srgbClr val="000000"/>
                </a:solidFill>
                <a:latin typeface="+mn-lt"/>
                <a:ea typeface="Calibri"/>
                <a:cs typeface="Calibri"/>
              </a:rPr>
              <a:t>41</a:t>
            </a:r>
            <a:r>
              <a:rPr lang="it-IT" sz="1400" dirty="0">
                <a:solidFill>
                  <a:srgbClr val="000000"/>
                </a:solidFill>
                <a:latin typeface="+mn-lt"/>
                <a:ea typeface="Calibri"/>
                <a:cs typeface="Calibri"/>
              </a:rPr>
              <a:t>%</a:t>
            </a:r>
          </a:p>
        </p:txBody>
      </p:sp>
    </p:spTree>
    <p:extLst>
      <p:ext uri="{BB962C8B-B14F-4D97-AF65-F5344CB8AC3E}">
        <p14:creationId xmlns:p14="http://schemas.microsoft.com/office/powerpoint/2010/main" val="82934236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a:xfrm>
            <a:off x="578154" y="293938"/>
            <a:ext cx="8420100" cy="626535"/>
          </a:xfrm>
        </p:spPr>
        <p:txBody>
          <a:bodyPr/>
          <a:lstStyle/>
          <a:p>
            <a:r>
              <a:rPr lang="it-IT" dirty="0">
                <a:solidFill>
                  <a:srgbClr val="CA5817"/>
                </a:solidFill>
                <a:ea typeface="ヒラギノ角ゴ Pro W3" charset="-128"/>
                <a:cs typeface="Calibri"/>
              </a:rPr>
              <a:t>Propensione al rischio</a:t>
            </a:r>
            <a:endParaRPr lang="it-IT" sz="2800" dirty="0">
              <a:solidFill>
                <a:srgbClr val="CA5817"/>
              </a:solidFill>
              <a:latin typeface="Calibri"/>
              <a:cs typeface="Calibri"/>
            </a:endParaRPr>
          </a:p>
        </p:txBody>
      </p:sp>
      <p:sp>
        <p:nvSpPr>
          <p:cNvPr id="4" name="Rectangle 92"/>
          <p:cNvSpPr>
            <a:spLocks noChangeArrowheads="1"/>
          </p:cNvSpPr>
          <p:nvPr/>
        </p:nvSpPr>
        <p:spPr bwMode="auto">
          <a:xfrm>
            <a:off x="555877" y="970463"/>
            <a:ext cx="8776984" cy="307777"/>
          </a:xfrm>
          <a:prstGeom prst="rect">
            <a:avLst/>
          </a:prstGeom>
          <a:noFill/>
          <a:ln w="9525">
            <a:noFill/>
            <a:miter lim="800000"/>
            <a:headEnd/>
            <a:tailEnd/>
          </a:ln>
        </p:spPr>
        <p:txBody>
          <a:bodyPr wrap="square">
            <a:prstTxWarp prst="textNoShape">
              <a:avLst/>
            </a:prstTxWarp>
            <a:spAutoFit/>
          </a:bodyPr>
          <a:lstStyle/>
          <a:p>
            <a:pPr defTabSz="798513"/>
            <a:r>
              <a:rPr lang="it-IT" sz="1400" b="1" dirty="0">
                <a:solidFill>
                  <a:srgbClr val="C95718"/>
                </a:solidFill>
                <a:ea typeface="Calibri"/>
                <a:cs typeface="Calibri"/>
              </a:rPr>
              <a:t>L'Italiano è più propenso a rischiare di quanto non lo siano i cittadini degli altri paesi europei. Lei è:</a:t>
            </a:r>
          </a:p>
        </p:txBody>
      </p:sp>
      <p:sp>
        <p:nvSpPr>
          <p:cNvPr id="15" name="CasellaDiTesto 14"/>
          <p:cNvSpPr txBox="1"/>
          <p:nvPr/>
        </p:nvSpPr>
        <p:spPr>
          <a:xfrm>
            <a:off x="4308184" y="6365435"/>
            <a:ext cx="646030" cy="246221"/>
          </a:xfrm>
          <a:prstGeom prst="rect">
            <a:avLst/>
          </a:prstGeom>
          <a:noFill/>
        </p:spPr>
        <p:txBody>
          <a:bodyPr wrap="none" rtlCol="0">
            <a:spAutoFit/>
          </a:bodyPr>
          <a:lstStyle/>
          <a:p>
            <a:r>
              <a:rPr lang="it-IT" sz="1000" i="1" dirty="0">
                <a:latin typeface="Calibri"/>
                <a:cs typeface="Calibri"/>
              </a:rPr>
              <a:t>Valori %</a:t>
            </a:r>
          </a:p>
        </p:txBody>
      </p:sp>
      <p:sp>
        <p:nvSpPr>
          <p:cNvPr id="6" name="Segnaposto numero diapositiva 5"/>
          <p:cNvSpPr>
            <a:spLocks noGrp="1"/>
          </p:cNvSpPr>
          <p:nvPr>
            <p:ph type="sldNum" sz="quarter" idx="12"/>
          </p:nvPr>
        </p:nvSpPr>
        <p:spPr/>
        <p:txBody>
          <a:bodyPr/>
          <a:lstStyle/>
          <a:p>
            <a:fld id="{CEC07F19-866A-D549-94C6-C4D9AC2AB9CF}" type="slidenum">
              <a:rPr lang="it-IT" smtClean="0"/>
              <a:pPr/>
              <a:t>125</a:t>
            </a:fld>
            <a:endParaRPr lang="it-IT" dirty="0"/>
          </a:p>
        </p:txBody>
      </p:sp>
      <p:sp>
        <p:nvSpPr>
          <p:cNvPr id="11" name="Rettangolo 10"/>
          <p:cNvSpPr/>
          <p:nvPr/>
        </p:nvSpPr>
        <p:spPr>
          <a:xfrm>
            <a:off x="514654" y="960959"/>
            <a:ext cx="8724360" cy="5135041"/>
          </a:xfrm>
          <a:prstGeom prst="rect">
            <a:avLst/>
          </a:prstGeom>
          <a:noFill/>
          <a:ln>
            <a:solidFill>
              <a:srgbClr val="C2B8B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40" name="CasellaDiTesto 39"/>
          <p:cNvSpPr txBox="1"/>
          <p:nvPr/>
        </p:nvSpPr>
        <p:spPr>
          <a:xfrm>
            <a:off x="1159913" y="3859135"/>
            <a:ext cx="2428847" cy="325730"/>
          </a:xfrm>
          <a:prstGeom prst="rect">
            <a:avLst/>
          </a:prstGeom>
          <a:noFill/>
        </p:spPr>
        <p:txBody>
          <a:bodyPr wrap="square" rtlCol="0">
            <a:spAutoFit/>
          </a:bodyPr>
          <a:lstStyle/>
          <a:p>
            <a:pPr lvl="0" algn="ctr">
              <a:lnSpc>
                <a:spcPct val="110000"/>
              </a:lnSpc>
            </a:pPr>
            <a:r>
              <a:rPr lang="it-IT" sz="1400" i="1" dirty="0">
                <a:ea typeface="Calibri"/>
                <a:cs typeface="Calibri"/>
              </a:rPr>
              <a:t>trend temporale</a:t>
            </a:r>
          </a:p>
        </p:txBody>
      </p:sp>
      <p:graphicFrame>
        <p:nvGraphicFramePr>
          <p:cNvPr id="26" name="Tabella 25"/>
          <p:cNvGraphicFramePr>
            <a:graphicFrameLocks noGrp="1"/>
          </p:cNvGraphicFramePr>
          <p:nvPr>
            <p:extLst>
              <p:ext uri="{D42A27DB-BD31-4B8C-83A1-F6EECF244321}">
                <p14:modId xmlns:p14="http://schemas.microsoft.com/office/powerpoint/2010/main" val="4238861625"/>
              </p:ext>
            </p:extLst>
          </p:nvPr>
        </p:nvGraphicFramePr>
        <p:xfrm>
          <a:off x="1769778" y="3904604"/>
          <a:ext cx="6278840" cy="2066157"/>
        </p:xfrm>
        <a:graphic>
          <a:graphicData uri="http://schemas.openxmlformats.org/drawingml/2006/table">
            <a:tbl>
              <a:tblPr>
                <a:tableStyleId>{073A0DAA-6AF3-43AB-8588-CEC1D06C72B9}</a:tableStyleId>
              </a:tblPr>
              <a:tblGrid>
                <a:gridCol w="1378253">
                  <a:extLst>
                    <a:ext uri="{9D8B030D-6E8A-4147-A177-3AD203B41FA5}">
                      <a16:colId xmlns:a16="http://schemas.microsoft.com/office/drawing/2014/main" val="20000"/>
                    </a:ext>
                  </a:extLst>
                </a:gridCol>
                <a:gridCol w="517667">
                  <a:extLst>
                    <a:ext uri="{9D8B030D-6E8A-4147-A177-3AD203B41FA5}">
                      <a16:colId xmlns:a16="http://schemas.microsoft.com/office/drawing/2014/main" val="20001"/>
                    </a:ext>
                  </a:extLst>
                </a:gridCol>
                <a:gridCol w="517667">
                  <a:extLst>
                    <a:ext uri="{9D8B030D-6E8A-4147-A177-3AD203B41FA5}">
                      <a16:colId xmlns:a16="http://schemas.microsoft.com/office/drawing/2014/main" val="20002"/>
                    </a:ext>
                  </a:extLst>
                </a:gridCol>
                <a:gridCol w="552179">
                  <a:extLst>
                    <a:ext uri="{9D8B030D-6E8A-4147-A177-3AD203B41FA5}">
                      <a16:colId xmlns:a16="http://schemas.microsoft.com/office/drawing/2014/main" val="20003"/>
                    </a:ext>
                  </a:extLst>
                </a:gridCol>
                <a:gridCol w="552179">
                  <a:extLst>
                    <a:ext uri="{9D8B030D-6E8A-4147-A177-3AD203B41FA5}">
                      <a16:colId xmlns:a16="http://schemas.microsoft.com/office/drawing/2014/main" val="20004"/>
                    </a:ext>
                  </a:extLst>
                </a:gridCol>
                <a:gridCol w="552179">
                  <a:extLst>
                    <a:ext uri="{9D8B030D-6E8A-4147-A177-3AD203B41FA5}">
                      <a16:colId xmlns:a16="http://schemas.microsoft.com/office/drawing/2014/main" val="20005"/>
                    </a:ext>
                  </a:extLst>
                </a:gridCol>
                <a:gridCol w="552179">
                  <a:extLst>
                    <a:ext uri="{9D8B030D-6E8A-4147-A177-3AD203B41FA5}">
                      <a16:colId xmlns:a16="http://schemas.microsoft.com/office/drawing/2014/main" val="20006"/>
                    </a:ext>
                  </a:extLst>
                </a:gridCol>
                <a:gridCol w="552179">
                  <a:extLst>
                    <a:ext uri="{9D8B030D-6E8A-4147-A177-3AD203B41FA5}">
                      <a16:colId xmlns:a16="http://schemas.microsoft.com/office/drawing/2014/main" val="20007"/>
                    </a:ext>
                  </a:extLst>
                </a:gridCol>
                <a:gridCol w="552179">
                  <a:extLst>
                    <a:ext uri="{9D8B030D-6E8A-4147-A177-3AD203B41FA5}">
                      <a16:colId xmlns:a16="http://schemas.microsoft.com/office/drawing/2014/main" val="1556411835"/>
                    </a:ext>
                  </a:extLst>
                </a:gridCol>
                <a:gridCol w="552179">
                  <a:extLst>
                    <a:ext uri="{9D8B030D-6E8A-4147-A177-3AD203B41FA5}">
                      <a16:colId xmlns:a16="http://schemas.microsoft.com/office/drawing/2014/main" val="2625909873"/>
                    </a:ext>
                  </a:extLst>
                </a:gridCol>
              </a:tblGrid>
              <a:tr h="256899">
                <a:tc>
                  <a:txBody>
                    <a:bodyPr/>
                    <a:lstStyle/>
                    <a:p>
                      <a:pPr marL="87313" indent="0" algn="l" fontAlgn="ctr"/>
                      <a:endParaRPr kumimoji="1" lang="it-IT" sz="1200" b="0" i="0" u="none" strike="noStrike" kern="1200" cap="none" normalizeH="0" baseline="0" dirty="0">
                        <a:ln>
                          <a:noFill/>
                        </a:ln>
                        <a:solidFill>
                          <a:srgbClr val="000000"/>
                        </a:solidFill>
                        <a:effectLst/>
                        <a:latin typeface="Calibri"/>
                        <a:ea typeface="+mn-ea"/>
                        <a:cs typeface="Calibri"/>
                      </a:endParaRPr>
                    </a:p>
                  </a:txBody>
                  <a:tcPr marL="12700" marR="12700" marT="12700" marB="0" anchor="ctr">
                    <a:lnL w="12700" cap="flat" cmpd="sng" algn="ctr">
                      <a:solidFill>
                        <a:prstClr val="white"/>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400" b="1" i="0" u="none" strike="noStrike" dirty="0">
                          <a:solidFill>
                            <a:schemeClr val="tx1"/>
                          </a:solidFill>
                          <a:effectLst/>
                          <a:latin typeface="Calibri"/>
                          <a:cs typeface="Calibri"/>
                        </a:rPr>
                        <a:t>2014</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400" b="1" i="0" u="none" strike="noStrike" dirty="0">
                          <a:solidFill>
                            <a:schemeClr val="tx1"/>
                          </a:solidFill>
                          <a:effectLst/>
                          <a:latin typeface="Calibri"/>
                          <a:cs typeface="Calibri"/>
                        </a:rPr>
                        <a:t>2015</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400" b="1" i="0" u="none" strike="noStrike" dirty="0">
                          <a:solidFill>
                            <a:schemeClr val="tx1"/>
                          </a:solidFill>
                          <a:effectLst/>
                          <a:latin typeface="Calibri"/>
                          <a:cs typeface="Calibri"/>
                        </a:rPr>
                        <a:t>2016</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400" b="1" i="0" u="none" strike="noStrike" dirty="0">
                          <a:solidFill>
                            <a:schemeClr val="tx1"/>
                          </a:solidFill>
                          <a:effectLst/>
                          <a:latin typeface="Calibri"/>
                          <a:cs typeface="Calibri"/>
                        </a:rPr>
                        <a:t>2017</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400" b="1" i="0" u="none" strike="noStrike" dirty="0">
                          <a:solidFill>
                            <a:schemeClr val="tx1"/>
                          </a:solidFill>
                          <a:effectLst/>
                          <a:latin typeface="Calibri"/>
                          <a:cs typeface="Calibri"/>
                        </a:rPr>
                        <a:t>2018</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400" b="1" i="0" u="none" strike="noStrike" dirty="0">
                          <a:solidFill>
                            <a:schemeClr val="tx1"/>
                          </a:solidFill>
                          <a:effectLst/>
                          <a:latin typeface="Calibri"/>
                          <a:cs typeface="Calibri"/>
                        </a:rPr>
                        <a:t>2019</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400" b="1" i="0" u="none" strike="noStrike" dirty="0">
                          <a:solidFill>
                            <a:schemeClr val="tx1"/>
                          </a:solidFill>
                          <a:effectLst/>
                          <a:latin typeface="Calibri"/>
                          <a:cs typeface="Calibri"/>
                        </a:rPr>
                        <a:t>2020</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400" b="1" i="0" u="none" strike="noStrike" dirty="0">
                          <a:solidFill>
                            <a:schemeClr val="tx1"/>
                          </a:solidFill>
                          <a:effectLst/>
                          <a:latin typeface="Calibri"/>
                          <a:cs typeface="Calibri"/>
                        </a:rPr>
                        <a:t>2021</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400" b="1" i="0" u="none" strike="noStrike" dirty="0">
                          <a:solidFill>
                            <a:schemeClr val="tx1"/>
                          </a:solidFill>
                          <a:effectLst/>
                          <a:latin typeface="Calibri"/>
                          <a:cs typeface="Calibri"/>
                        </a:rPr>
                        <a:t>2022</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extLst>
                  <a:ext uri="{0D108BD9-81ED-4DB2-BD59-A6C34878D82A}">
                    <a16:rowId xmlns:a16="http://schemas.microsoft.com/office/drawing/2014/main" val="10000"/>
                  </a:ext>
                </a:extLst>
              </a:tr>
              <a:tr h="306459">
                <a:tc>
                  <a:txBody>
                    <a:bodyPr/>
                    <a:lstStyle/>
                    <a:p>
                      <a:pPr marL="90488" indent="0" algn="l" fontAlgn="ctr"/>
                      <a:r>
                        <a:rPr lang="it-IT" sz="1200" b="0" i="0" u="none" strike="noStrike" dirty="0">
                          <a:effectLst/>
                          <a:latin typeface="+mn-lt"/>
                          <a:cs typeface="Calibri"/>
                        </a:rPr>
                        <a:t>DEL TUTTO D’ACCORDO</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400" b="0" i="0" u="none" strike="noStrike" dirty="0">
                          <a:effectLst/>
                          <a:latin typeface="Calibri"/>
                          <a:cs typeface="Calibri"/>
                        </a:rPr>
                        <a:t>6</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400" b="0" i="0" u="none" strike="noStrike" dirty="0">
                          <a:effectLst/>
                          <a:latin typeface="Calibri"/>
                          <a:cs typeface="Calibri"/>
                        </a:rPr>
                        <a:t>5</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400" b="0" i="0" u="none" strike="noStrike" dirty="0">
                          <a:effectLst/>
                          <a:latin typeface="Calibri"/>
                          <a:cs typeface="Calibri"/>
                        </a:rPr>
                        <a:t>5</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400" b="0" i="0" u="none" strike="noStrike" dirty="0">
                          <a:effectLst/>
                          <a:latin typeface="Calibri"/>
                          <a:cs typeface="Calibri"/>
                        </a:rPr>
                        <a:t>5</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400" b="0" i="0" u="none" strike="noStrike" dirty="0">
                          <a:effectLst/>
                          <a:latin typeface="Calibri"/>
                          <a:cs typeface="Calibri"/>
                        </a:rPr>
                        <a:t>5</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400" b="0" i="0" u="none" strike="noStrike" dirty="0">
                          <a:solidFill>
                            <a:srgbClr val="000000"/>
                          </a:solidFill>
                          <a:effectLst/>
                          <a:latin typeface="+mn-lt"/>
                        </a:rPr>
                        <a:t>4</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b"/>
                      <a:r>
                        <a:rPr lang="it-IT" sz="1400" b="0" i="0" u="none" strike="noStrike" dirty="0">
                          <a:solidFill>
                            <a:srgbClr val="000000"/>
                          </a:solidFill>
                          <a:effectLst/>
                          <a:latin typeface="Calibri"/>
                        </a:rPr>
                        <a:t>4</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b"/>
                      <a:r>
                        <a:rPr lang="it-IT" sz="1400" b="0" i="0" u="none" strike="noStrike" dirty="0">
                          <a:solidFill>
                            <a:srgbClr val="000000"/>
                          </a:solidFill>
                          <a:effectLst/>
                          <a:latin typeface="Calibri"/>
                        </a:rPr>
                        <a:t>4</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b"/>
                      <a:r>
                        <a:rPr lang="it-IT" sz="1400" b="0" i="0" u="none" strike="noStrike" dirty="0">
                          <a:solidFill>
                            <a:srgbClr val="000000"/>
                          </a:solidFill>
                          <a:effectLst/>
                          <a:latin typeface="Calibri"/>
                        </a:rPr>
                        <a:t>5</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extLst>
                  <a:ext uri="{0D108BD9-81ED-4DB2-BD59-A6C34878D82A}">
                    <a16:rowId xmlns:a16="http://schemas.microsoft.com/office/drawing/2014/main" val="10001"/>
                  </a:ext>
                </a:extLst>
              </a:tr>
              <a:tr h="306459">
                <a:tc>
                  <a:txBody>
                    <a:bodyPr/>
                    <a:lstStyle/>
                    <a:p>
                      <a:pPr marL="90488" indent="0" algn="l" fontAlgn="ctr"/>
                      <a:r>
                        <a:rPr lang="it-IT" sz="1200" b="0" i="0" u="none" strike="noStrike" dirty="0">
                          <a:effectLst/>
                          <a:latin typeface="+mn-lt"/>
                          <a:cs typeface="Calibri"/>
                        </a:rPr>
                        <a:t>D’ACCORDO</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400" b="0" i="0" u="none" strike="noStrike" dirty="0">
                          <a:effectLst/>
                          <a:latin typeface="Calibri"/>
                          <a:cs typeface="Calibri"/>
                        </a:rPr>
                        <a:t>29</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400" b="0" i="0" u="none" strike="noStrike" dirty="0">
                          <a:effectLst/>
                          <a:latin typeface="Calibri"/>
                          <a:cs typeface="Calibri"/>
                        </a:rPr>
                        <a:t>29</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400" b="0" i="0" u="none" strike="noStrike" dirty="0">
                          <a:effectLst/>
                          <a:latin typeface="Calibri"/>
                          <a:cs typeface="Calibri"/>
                        </a:rPr>
                        <a:t>28</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400" b="0" i="0" u="none" strike="noStrike" dirty="0">
                          <a:effectLst/>
                          <a:latin typeface="Calibri"/>
                          <a:cs typeface="Calibri"/>
                        </a:rPr>
                        <a:t>29</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400" b="0" i="0" u="none" strike="noStrike" dirty="0">
                          <a:effectLst/>
                          <a:latin typeface="Calibri"/>
                          <a:cs typeface="Calibri"/>
                        </a:rPr>
                        <a:t>30</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s-IS" sz="1400" b="0" i="0" u="none" strike="noStrike" dirty="0">
                          <a:solidFill>
                            <a:srgbClr val="000000"/>
                          </a:solidFill>
                          <a:effectLst/>
                          <a:latin typeface="+mn-lt"/>
                        </a:rPr>
                        <a:t>24</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b"/>
                      <a:r>
                        <a:rPr lang="is-IS" sz="1400" b="0" i="0" u="none" strike="noStrike" dirty="0">
                          <a:solidFill>
                            <a:srgbClr val="000000"/>
                          </a:solidFill>
                          <a:effectLst/>
                          <a:latin typeface="Calibri"/>
                        </a:rPr>
                        <a:t>29</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b"/>
                      <a:r>
                        <a:rPr lang="is-IS" sz="1400" b="0" i="0" u="none" strike="noStrike" dirty="0">
                          <a:solidFill>
                            <a:srgbClr val="000000"/>
                          </a:solidFill>
                          <a:effectLst/>
                          <a:latin typeface="Calibri"/>
                        </a:rPr>
                        <a:t>23</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b"/>
                      <a:r>
                        <a:rPr lang="is-IS" sz="1400" b="0" i="0" u="none" strike="noStrike" dirty="0">
                          <a:solidFill>
                            <a:srgbClr val="000000"/>
                          </a:solidFill>
                          <a:effectLst/>
                          <a:latin typeface="Calibri"/>
                        </a:rPr>
                        <a:t>21</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extLst>
                  <a:ext uri="{0D108BD9-81ED-4DB2-BD59-A6C34878D82A}">
                    <a16:rowId xmlns:a16="http://schemas.microsoft.com/office/drawing/2014/main" val="10002"/>
                  </a:ext>
                </a:extLst>
              </a:tr>
              <a:tr h="306459">
                <a:tc>
                  <a:txBody>
                    <a:bodyPr/>
                    <a:lstStyle/>
                    <a:p>
                      <a:pPr marL="90488" marR="0" indent="0" algn="l" defTabSz="457200" rtl="0" eaLnBrk="1" fontAlgn="ctr" latinLnBrk="0" hangingPunct="1">
                        <a:lnSpc>
                          <a:spcPct val="100000"/>
                        </a:lnSpc>
                        <a:spcBef>
                          <a:spcPts val="0"/>
                        </a:spcBef>
                        <a:spcAft>
                          <a:spcPts val="0"/>
                        </a:spcAft>
                        <a:buClrTx/>
                        <a:buSzTx/>
                        <a:buFontTx/>
                        <a:buNone/>
                        <a:tabLst/>
                        <a:defRPr/>
                      </a:pPr>
                      <a:r>
                        <a:rPr lang="it-IT" sz="1400" b="1" i="0" u="none" strike="noStrike" dirty="0">
                          <a:solidFill>
                            <a:schemeClr val="bg1"/>
                          </a:solidFill>
                          <a:effectLst/>
                          <a:latin typeface="Calibri"/>
                          <a:cs typeface="Calibri"/>
                        </a:rPr>
                        <a:t>TOTALE </a:t>
                      </a:r>
                      <a:r>
                        <a:rPr lang="it-IT" sz="1400" b="1" i="0" u="none" strike="noStrike" kern="1200" dirty="0">
                          <a:solidFill>
                            <a:schemeClr val="bg1"/>
                          </a:solidFill>
                          <a:effectLst/>
                          <a:latin typeface="Calibri"/>
                          <a:ea typeface="+mn-ea"/>
                          <a:cs typeface="Calibri"/>
                        </a:rPr>
                        <a:t>ACCORDO</a:t>
                      </a:r>
                    </a:p>
                  </a:txBody>
                  <a:tcPr marL="12700" marR="12700" marT="12700" marB="0" anchor="ctr">
                    <a:lnL w="6350" cap="flat" cmpd="sng" algn="ctr">
                      <a:solidFill>
                        <a:srgbClr val="FFFFFF">
                          <a:lumMod val="65000"/>
                        </a:srgbClr>
                      </a:solidFill>
                      <a:prstDash val="solid"/>
                      <a:round/>
                      <a:headEnd type="none" w="med" len="med"/>
                      <a:tailEnd type="none" w="med" len="med"/>
                    </a:lnL>
                    <a:lnR w="6350" cap="flat" cmpd="sng" algn="ctr">
                      <a:solidFill>
                        <a:srgbClr val="FFFFFF">
                          <a:lumMod val="65000"/>
                        </a:srgbClr>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CA5817"/>
                    </a:solidFill>
                  </a:tcPr>
                </a:tc>
                <a:tc>
                  <a:txBody>
                    <a:bodyPr/>
                    <a:lstStyle/>
                    <a:p>
                      <a:pPr algn="ctr" fontAlgn="ctr"/>
                      <a:r>
                        <a:rPr lang="it-IT" sz="1400" b="0" i="0" u="none" strike="noStrike" dirty="0">
                          <a:solidFill>
                            <a:schemeClr val="bg1"/>
                          </a:solidFill>
                          <a:effectLst/>
                          <a:latin typeface="Calibri"/>
                          <a:cs typeface="Calibri"/>
                        </a:rPr>
                        <a:t>35</a:t>
                      </a:r>
                    </a:p>
                  </a:txBody>
                  <a:tcPr marL="12700" marR="12700" marT="12700" marB="0" anchor="ctr">
                    <a:lnL w="6350" cap="flat" cmpd="sng" algn="ctr">
                      <a:solidFill>
                        <a:srgbClr val="FFFFFF">
                          <a:lumMod val="65000"/>
                        </a:srgbClr>
                      </a:solidFill>
                      <a:prstDash val="solid"/>
                      <a:round/>
                      <a:headEnd type="none" w="med" len="med"/>
                      <a:tailEnd type="none" w="med" len="med"/>
                    </a:lnL>
                    <a:lnR w="6350" cap="flat" cmpd="sng" algn="ctr">
                      <a:solidFill>
                        <a:srgbClr val="FFFFFF">
                          <a:lumMod val="65000"/>
                        </a:srgbClr>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CA5817"/>
                    </a:solidFill>
                  </a:tcPr>
                </a:tc>
                <a:tc>
                  <a:txBody>
                    <a:bodyPr/>
                    <a:lstStyle/>
                    <a:p>
                      <a:pPr algn="ctr" fontAlgn="ctr"/>
                      <a:r>
                        <a:rPr lang="it-IT" sz="1400" b="0" i="0" u="none" strike="noStrike" dirty="0">
                          <a:solidFill>
                            <a:schemeClr val="bg1"/>
                          </a:solidFill>
                          <a:effectLst/>
                          <a:latin typeface="Calibri"/>
                          <a:cs typeface="Calibri"/>
                        </a:rPr>
                        <a:t>34</a:t>
                      </a:r>
                    </a:p>
                  </a:txBody>
                  <a:tcPr marL="12700" marR="12700" marT="12700" marB="0" anchor="ctr">
                    <a:lnL w="6350" cap="flat" cmpd="sng" algn="ctr">
                      <a:solidFill>
                        <a:srgbClr val="FFFFFF">
                          <a:lumMod val="65000"/>
                        </a:srgbClr>
                      </a:solidFill>
                      <a:prstDash val="solid"/>
                      <a:round/>
                      <a:headEnd type="none" w="med" len="med"/>
                      <a:tailEnd type="none" w="med" len="med"/>
                    </a:lnL>
                    <a:lnR w="6350" cap="flat" cmpd="sng" algn="ctr">
                      <a:solidFill>
                        <a:srgbClr val="FFFFFF">
                          <a:lumMod val="65000"/>
                        </a:srgbClr>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CA5817"/>
                    </a:solidFill>
                  </a:tcPr>
                </a:tc>
                <a:tc>
                  <a:txBody>
                    <a:bodyPr/>
                    <a:lstStyle/>
                    <a:p>
                      <a:pPr algn="ctr" fontAlgn="ctr"/>
                      <a:r>
                        <a:rPr lang="it-IT" sz="1400" b="0" i="0" u="none" strike="noStrike" dirty="0">
                          <a:solidFill>
                            <a:schemeClr val="bg1"/>
                          </a:solidFill>
                          <a:effectLst/>
                          <a:latin typeface="Calibri"/>
                          <a:cs typeface="Calibri"/>
                        </a:rPr>
                        <a:t>33</a:t>
                      </a:r>
                    </a:p>
                  </a:txBody>
                  <a:tcPr marL="12700" marR="12700" marT="12700" marB="0" anchor="ctr">
                    <a:lnL w="6350" cap="flat" cmpd="sng" algn="ctr">
                      <a:solidFill>
                        <a:srgbClr val="FFFFFF">
                          <a:lumMod val="65000"/>
                        </a:srgbClr>
                      </a:solidFill>
                      <a:prstDash val="solid"/>
                      <a:round/>
                      <a:headEnd type="none" w="med" len="med"/>
                      <a:tailEnd type="none" w="med" len="med"/>
                    </a:lnL>
                    <a:lnR w="6350" cap="flat" cmpd="sng" algn="ctr">
                      <a:solidFill>
                        <a:srgbClr val="FFFFFF">
                          <a:lumMod val="65000"/>
                        </a:srgbClr>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CA5817"/>
                    </a:solidFill>
                  </a:tcPr>
                </a:tc>
                <a:tc>
                  <a:txBody>
                    <a:bodyPr/>
                    <a:lstStyle/>
                    <a:p>
                      <a:pPr algn="ctr" fontAlgn="ctr"/>
                      <a:r>
                        <a:rPr lang="it-IT" sz="1400" b="0" i="0" u="none" strike="noStrike" dirty="0">
                          <a:solidFill>
                            <a:schemeClr val="bg1"/>
                          </a:solidFill>
                          <a:effectLst/>
                          <a:latin typeface="Calibri"/>
                          <a:cs typeface="Calibri"/>
                        </a:rPr>
                        <a:t>34</a:t>
                      </a:r>
                    </a:p>
                  </a:txBody>
                  <a:tcPr marL="12700" marR="12700" marT="12700" marB="0" anchor="ctr">
                    <a:lnL w="6350" cap="flat" cmpd="sng" algn="ctr">
                      <a:solidFill>
                        <a:srgbClr val="FFFFFF">
                          <a:lumMod val="65000"/>
                        </a:srgbClr>
                      </a:solidFill>
                      <a:prstDash val="solid"/>
                      <a:round/>
                      <a:headEnd type="none" w="med" len="med"/>
                      <a:tailEnd type="none" w="med" len="med"/>
                    </a:lnL>
                    <a:lnR w="6350" cap="flat" cmpd="sng" algn="ctr">
                      <a:solidFill>
                        <a:srgbClr val="FFFFFF">
                          <a:lumMod val="65000"/>
                        </a:srgbClr>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CA5817"/>
                    </a:solidFill>
                  </a:tcPr>
                </a:tc>
                <a:tc>
                  <a:txBody>
                    <a:bodyPr/>
                    <a:lstStyle/>
                    <a:p>
                      <a:pPr algn="ctr" fontAlgn="ctr"/>
                      <a:r>
                        <a:rPr lang="it-IT" sz="1400" b="0" i="0" u="none" strike="noStrike" dirty="0">
                          <a:solidFill>
                            <a:schemeClr val="bg1"/>
                          </a:solidFill>
                          <a:effectLst/>
                          <a:latin typeface="Calibri"/>
                          <a:cs typeface="Calibri"/>
                        </a:rPr>
                        <a:t>35</a:t>
                      </a:r>
                    </a:p>
                  </a:txBody>
                  <a:tcPr marL="12700" marR="12700" marT="12700" marB="0" anchor="ctr">
                    <a:lnL w="6350" cap="flat" cmpd="sng" algn="ctr">
                      <a:solidFill>
                        <a:srgbClr val="FFFFFF">
                          <a:lumMod val="65000"/>
                        </a:srgbClr>
                      </a:solidFill>
                      <a:prstDash val="solid"/>
                      <a:round/>
                      <a:headEnd type="none" w="med" len="med"/>
                      <a:tailEnd type="none" w="med" len="med"/>
                    </a:lnL>
                    <a:lnR w="6350" cap="flat" cmpd="sng" algn="ctr">
                      <a:solidFill>
                        <a:srgbClr val="FFFFFF">
                          <a:lumMod val="65000"/>
                        </a:srgbClr>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CA5817"/>
                    </a:solidFill>
                  </a:tcPr>
                </a:tc>
                <a:tc>
                  <a:txBody>
                    <a:bodyPr/>
                    <a:lstStyle/>
                    <a:p>
                      <a:pPr algn="ctr"/>
                      <a:r>
                        <a:rPr lang="it-IT" sz="1400" b="0" dirty="0">
                          <a:solidFill>
                            <a:srgbClr val="FFFFFF"/>
                          </a:solidFill>
                          <a:latin typeface="+mn-lt"/>
                        </a:rPr>
                        <a:t>28</a:t>
                      </a:r>
                    </a:p>
                  </a:txBody>
                  <a:tcPr marL="12700" marR="12700" marT="12700" marB="0" anchor="ctr">
                    <a:lnL w="6350" cap="flat" cmpd="sng" algn="ctr">
                      <a:solidFill>
                        <a:srgbClr val="FFFFFF">
                          <a:lumMod val="65000"/>
                        </a:srgbClr>
                      </a:solidFill>
                      <a:prstDash val="solid"/>
                      <a:round/>
                      <a:headEnd type="none" w="med" len="med"/>
                      <a:tailEnd type="none" w="med" len="med"/>
                    </a:lnL>
                    <a:lnR w="6350" cap="flat" cmpd="sng" algn="ctr">
                      <a:solidFill>
                        <a:srgbClr val="FFFFFF">
                          <a:lumMod val="65000"/>
                        </a:srgbClr>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CA5817"/>
                    </a:solidFill>
                  </a:tcPr>
                </a:tc>
                <a:tc>
                  <a:txBody>
                    <a:bodyPr/>
                    <a:lstStyle/>
                    <a:p>
                      <a:pPr algn="ctr" fontAlgn="b"/>
                      <a:r>
                        <a:rPr lang="it-IT" sz="1400" b="0" i="0" u="none" strike="noStrike" dirty="0">
                          <a:solidFill>
                            <a:srgbClr val="FFFFFF"/>
                          </a:solidFill>
                          <a:effectLst/>
                          <a:latin typeface="Calibri"/>
                        </a:rPr>
                        <a:t>33</a:t>
                      </a:r>
                    </a:p>
                  </a:txBody>
                  <a:tcPr marL="12700" marR="12700" marT="12700" marB="0" anchor="ctr">
                    <a:lnL w="6350" cap="flat" cmpd="sng" algn="ctr">
                      <a:solidFill>
                        <a:srgbClr val="FFFFFF">
                          <a:lumMod val="65000"/>
                        </a:srgbClr>
                      </a:solidFill>
                      <a:prstDash val="solid"/>
                      <a:round/>
                      <a:headEnd type="none" w="med" len="med"/>
                      <a:tailEnd type="none" w="med" len="med"/>
                    </a:lnL>
                    <a:lnR w="6350" cap="flat" cmpd="sng" algn="ctr">
                      <a:solidFill>
                        <a:srgbClr val="FFFFFF">
                          <a:lumMod val="65000"/>
                        </a:srgbClr>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CA5817"/>
                    </a:solidFill>
                  </a:tcPr>
                </a:tc>
                <a:tc>
                  <a:txBody>
                    <a:bodyPr/>
                    <a:lstStyle/>
                    <a:p>
                      <a:pPr algn="ctr" fontAlgn="b"/>
                      <a:r>
                        <a:rPr lang="it-IT" sz="1400" b="0" i="0" u="none" strike="noStrike" dirty="0">
                          <a:solidFill>
                            <a:srgbClr val="FFFFFF"/>
                          </a:solidFill>
                          <a:effectLst/>
                          <a:latin typeface="Calibri"/>
                        </a:rPr>
                        <a:t>27</a:t>
                      </a:r>
                    </a:p>
                  </a:txBody>
                  <a:tcPr marL="12700" marR="12700" marT="12700" marB="0" anchor="ctr">
                    <a:lnL w="6350" cap="flat" cmpd="sng" algn="ctr">
                      <a:solidFill>
                        <a:srgbClr val="FFFFFF">
                          <a:lumMod val="65000"/>
                        </a:srgbClr>
                      </a:solidFill>
                      <a:prstDash val="solid"/>
                      <a:round/>
                      <a:headEnd type="none" w="med" len="med"/>
                      <a:tailEnd type="none" w="med" len="med"/>
                    </a:lnL>
                    <a:lnR w="6350" cap="flat" cmpd="sng" algn="ctr">
                      <a:solidFill>
                        <a:srgbClr val="FFFFFF">
                          <a:lumMod val="65000"/>
                        </a:srgbClr>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CA5817"/>
                    </a:solidFill>
                  </a:tcPr>
                </a:tc>
                <a:tc>
                  <a:txBody>
                    <a:bodyPr/>
                    <a:lstStyle/>
                    <a:p>
                      <a:pPr algn="ctr" fontAlgn="b"/>
                      <a:r>
                        <a:rPr lang="it-IT" sz="1400" b="1" i="0" u="none" strike="noStrike" dirty="0">
                          <a:solidFill>
                            <a:srgbClr val="FFFFFF"/>
                          </a:solidFill>
                          <a:effectLst/>
                          <a:latin typeface="Calibri"/>
                        </a:rPr>
                        <a:t>26</a:t>
                      </a:r>
                    </a:p>
                  </a:txBody>
                  <a:tcPr marL="12700" marR="12700" marT="12700" marB="0" anchor="ctr">
                    <a:lnL w="6350" cap="flat" cmpd="sng" algn="ctr">
                      <a:solidFill>
                        <a:srgbClr val="FFFFFF">
                          <a:lumMod val="65000"/>
                        </a:srgbClr>
                      </a:solidFill>
                      <a:prstDash val="solid"/>
                      <a:round/>
                      <a:headEnd type="none" w="med" len="med"/>
                      <a:tailEnd type="none" w="med" len="med"/>
                    </a:lnL>
                    <a:lnR w="12700" cap="flat" cmpd="sng" algn="ctr">
                      <a:solidFill>
                        <a:srgbClr val="FFFFFF">
                          <a:lumMod val="65000"/>
                        </a:srgbClr>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CA5817"/>
                    </a:solidFill>
                  </a:tcPr>
                </a:tc>
                <a:extLst>
                  <a:ext uri="{0D108BD9-81ED-4DB2-BD59-A6C34878D82A}">
                    <a16:rowId xmlns:a16="http://schemas.microsoft.com/office/drawing/2014/main" val="10003"/>
                  </a:ext>
                </a:extLst>
              </a:tr>
              <a:tr h="306459">
                <a:tc>
                  <a:txBody>
                    <a:bodyPr/>
                    <a:lstStyle/>
                    <a:p>
                      <a:pPr marL="90488" indent="0" algn="l" fontAlgn="ctr"/>
                      <a:r>
                        <a:rPr lang="it-IT" sz="1200" b="0" i="0" u="none" strike="noStrike" dirty="0">
                          <a:effectLst/>
                          <a:latin typeface="+mn-lt"/>
                          <a:cs typeface="Calibri"/>
                        </a:rPr>
                        <a:t>IN DISACCORDO</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400" b="0" i="0" u="none" strike="noStrike" dirty="0">
                          <a:effectLst/>
                          <a:latin typeface="Calibri"/>
                          <a:cs typeface="Calibri"/>
                        </a:rPr>
                        <a:t>49</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400" b="0" i="0" u="none" strike="noStrike" dirty="0">
                          <a:effectLst/>
                          <a:latin typeface="Calibri"/>
                          <a:cs typeface="Calibri"/>
                        </a:rPr>
                        <a:t>55</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400" b="0" i="0" u="none" strike="noStrike" dirty="0">
                          <a:effectLst/>
                          <a:latin typeface="Calibri"/>
                          <a:cs typeface="Calibri"/>
                        </a:rPr>
                        <a:t>55</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400" b="0" i="0" u="none" strike="noStrike" dirty="0">
                          <a:effectLst/>
                          <a:latin typeface="Calibri"/>
                          <a:cs typeface="Calibri"/>
                        </a:rPr>
                        <a:t>51</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400" b="0" i="0" u="none" strike="noStrike" dirty="0">
                          <a:effectLst/>
                          <a:latin typeface="Calibri"/>
                          <a:cs typeface="Calibri"/>
                        </a:rPr>
                        <a:t>52</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400" b="0" i="0" u="none" strike="noStrike" dirty="0">
                          <a:solidFill>
                            <a:srgbClr val="000000"/>
                          </a:solidFill>
                          <a:effectLst/>
                          <a:latin typeface="+mn-lt"/>
                        </a:rPr>
                        <a:t>53</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b"/>
                      <a:r>
                        <a:rPr lang="it-IT" sz="1400" b="0" i="0" u="none" strike="noStrike" dirty="0">
                          <a:solidFill>
                            <a:srgbClr val="000000"/>
                          </a:solidFill>
                          <a:effectLst/>
                          <a:latin typeface="Calibri"/>
                        </a:rPr>
                        <a:t>55</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b"/>
                      <a:r>
                        <a:rPr lang="it-IT" sz="1400" b="0" i="0" u="none" strike="noStrike" dirty="0">
                          <a:solidFill>
                            <a:srgbClr val="000000"/>
                          </a:solidFill>
                          <a:effectLst/>
                          <a:latin typeface="Calibri"/>
                        </a:rPr>
                        <a:t>54</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b"/>
                      <a:r>
                        <a:rPr lang="it-IT" sz="1400" b="0" i="0" u="none" strike="noStrike" dirty="0">
                          <a:solidFill>
                            <a:srgbClr val="000000"/>
                          </a:solidFill>
                          <a:effectLst/>
                          <a:latin typeface="Calibri"/>
                        </a:rPr>
                        <a:t>53</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extLst>
                  <a:ext uri="{0D108BD9-81ED-4DB2-BD59-A6C34878D82A}">
                    <a16:rowId xmlns:a16="http://schemas.microsoft.com/office/drawing/2014/main" val="10004"/>
                  </a:ext>
                </a:extLst>
              </a:tr>
              <a:tr h="306459">
                <a:tc>
                  <a:txBody>
                    <a:bodyPr/>
                    <a:lstStyle/>
                    <a:p>
                      <a:pPr marL="90488" marR="0" indent="0" algn="l" defTabSz="457200" rtl="0" eaLnBrk="1" fontAlgn="ctr" latinLnBrk="0" hangingPunct="1">
                        <a:lnSpc>
                          <a:spcPct val="100000"/>
                        </a:lnSpc>
                        <a:spcBef>
                          <a:spcPts val="0"/>
                        </a:spcBef>
                        <a:spcAft>
                          <a:spcPts val="0"/>
                        </a:spcAft>
                        <a:buClrTx/>
                        <a:buSzTx/>
                        <a:buFontTx/>
                        <a:buNone/>
                        <a:tabLst/>
                        <a:defRPr/>
                      </a:pPr>
                      <a:r>
                        <a:rPr lang="it-IT" sz="1200" b="0" i="0" u="none" strike="noStrike" dirty="0">
                          <a:effectLst/>
                          <a:latin typeface="+mn-lt"/>
                          <a:cs typeface="Calibri"/>
                        </a:rPr>
                        <a:t>DEL TUTTO IN DISACCORDO</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400" b="0" i="0" u="none" strike="noStrike" dirty="0">
                          <a:effectLst/>
                          <a:latin typeface="Calibri"/>
                          <a:cs typeface="Calibri"/>
                        </a:rPr>
                        <a:t>16</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400" b="0" i="0" u="none" strike="noStrike" dirty="0">
                          <a:effectLst/>
                          <a:latin typeface="Calibri"/>
                          <a:cs typeface="Calibri"/>
                        </a:rPr>
                        <a:t>11</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400" b="0" i="0" u="none" strike="noStrike" dirty="0">
                          <a:effectLst/>
                          <a:latin typeface="Calibri"/>
                          <a:cs typeface="Calibri"/>
                        </a:rPr>
                        <a:t>12</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400" b="0" i="0" u="none" strike="noStrike" dirty="0">
                          <a:effectLst/>
                          <a:latin typeface="Calibri"/>
                          <a:cs typeface="Calibri"/>
                        </a:rPr>
                        <a:t>15</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400" b="0" i="0" u="none" strike="noStrike" dirty="0">
                          <a:effectLst/>
                          <a:latin typeface="Calibri"/>
                          <a:cs typeface="Calibri"/>
                        </a:rPr>
                        <a:t>13</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400" b="0" i="0" u="none" strike="noStrike" dirty="0">
                          <a:solidFill>
                            <a:srgbClr val="000000"/>
                          </a:solidFill>
                          <a:effectLst/>
                          <a:latin typeface="+mn-lt"/>
                        </a:rPr>
                        <a:t>19</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b"/>
                      <a:r>
                        <a:rPr lang="is-IS" sz="1400" b="0" i="0" u="none" strike="noStrike" dirty="0">
                          <a:solidFill>
                            <a:srgbClr val="000000"/>
                          </a:solidFill>
                          <a:effectLst/>
                          <a:latin typeface="Calibri"/>
                        </a:rPr>
                        <a:t>12</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b"/>
                      <a:r>
                        <a:rPr lang="is-IS" sz="1400" b="0" i="0" u="none" strike="noStrike" dirty="0">
                          <a:solidFill>
                            <a:srgbClr val="000000"/>
                          </a:solidFill>
                          <a:effectLst/>
                          <a:latin typeface="Calibri"/>
                        </a:rPr>
                        <a:t>19</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b"/>
                      <a:r>
                        <a:rPr lang="is-IS" sz="1400" b="0" i="0" u="none" strike="noStrike" dirty="0">
                          <a:solidFill>
                            <a:srgbClr val="000000"/>
                          </a:solidFill>
                          <a:effectLst/>
                          <a:latin typeface="Calibri"/>
                        </a:rPr>
                        <a:t>21</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extLst>
                  <a:ext uri="{0D108BD9-81ED-4DB2-BD59-A6C34878D82A}">
                    <a16:rowId xmlns:a16="http://schemas.microsoft.com/office/drawing/2014/main" val="10005"/>
                  </a:ext>
                </a:extLst>
              </a:tr>
            </a:tbl>
          </a:graphicData>
        </a:graphic>
      </p:graphicFrame>
      <p:sp>
        <p:nvSpPr>
          <p:cNvPr id="16" name="Rettangolo arrotondato 15"/>
          <p:cNvSpPr/>
          <p:nvPr/>
        </p:nvSpPr>
        <p:spPr>
          <a:xfrm>
            <a:off x="7483475" y="3859135"/>
            <a:ext cx="565143" cy="2111626"/>
          </a:xfrm>
          <a:prstGeom prst="roundRect">
            <a:avLst/>
          </a:prstGeom>
          <a:noFill/>
          <a:ln>
            <a:solidFill>
              <a:srgbClr val="CA5817"/>
            </a:solidFill>
          </a:ln>
          <a:effectLst>
            <a:glow rad="63500">
              <a:srgbClr val="C2B8B1">
                <a:alpha val="40000"/>
              </a:srgb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3" name="Rettangolo 2">
            <a:extLst>
              <a:ext uri="{FF2B5EF4-FFF2-40B4-BE49-F238E27FC236}">
                <a16:creationId xmlns:a16="http://schemas.microsoft.com/office/drawing/2014/main" id="{A138662B-95E8-F8D9-C60C-B39E30A599CA}"/>
              </a:ext>
            </a:extLst>
          </p:cNvPr>
          <p:cNvSpPr/>
          <p:nvPr/>
        </p:nvSpPr>
        <p:spPr>
          <a:xfrm>
            <a:off x="1334826" y="1524874"/>
            <a:ext cx="3332104" cy="1938391"/>
          </a:xfrm>
          <a:prstGeom prst="rect">
            <a:avLst/>
          </a:prstGeom>
          <a:solidFill>
            <a:srgbClr val="CA5817">
              <a:alpha val="18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dirty="0"/>
          </a:p>
        </p:txBody>
      </p:sp>
      <p:sp>
        <p:nvSpPr>
          <p:cNvPr id="5" name="Ovale 4">
            <a:extLst>
              <a:ext uri="{FF2B5EF4-FFF2-40B4-BE49-F238E27FC236}">
                <a16:creationId xmlns:a16="http://schemas.microsoft.com/office/drawing/2014/main" id="{026BB7D0-2F0B-F1AC-B02B-3217AAC9DB6F}"/>
              </a:ext>
            </a:extLst>
          </p:cNvPr>
          <p:cNvSpPr>
            <a:spLocks noChangeAspect="1"/>
          </p:cNvSpPr>
          <p:nvPr/>
        </p:nvSpPr>
        <p:spPr>
          <a:xfrm>
            <a:off x="2556599" y="1237882"/>
            <a:ext cx="658983" cy="647999"/>
          </a:xfrm>
          <a:prstGeom prst="ellipse">
            <a:avLst/>
          </a:prstGeom>
          <a:gradFill flip="none" rotWithShape="1">
            <a:gsLst>
              <a:gs pos="0">
                <a:srgbClr val="CA5817"/>
              </a:gs>
              <a:gs pos="100000">
                <a:srgbClr val="FFFFFF"/>
              </a:gs>
              <a:gs pos="50000">
                <a:srgbClr val="F5910F"/>
              </a:gs>
            </a:gsLst>
            <a:lin ang="0" scaled="1"/>
            <a:tileRect/>
          </a:gra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7" name="Rettangolo 6">
            <a:extLst>
              <a:ext uri="{FF2B5EF4-FFF2-40B4-BE49-F238E27FC236}">
                <a16:creationId xmlns:a16="http://schemas.microsoft.com/office/drawing/2014/main" id="{3B4134BC-4525-E756-EC7F-758DF6A3BD58}"/>
              </a:ext>
            </a:extLst>
          </p:cNvPr>
          <p:cNvSpPr/>
          <p:nvPr/>
        </p:nvSpPr>
        <p:spPr>
          <a:xfrm>
            <a:off x="4768323" y="1504795"/>
            <a:ext cx="3587112" cy="1968655"/>
          </a:xfrm>
          <a:prstGeom prst="rect">
            <a:avLst/>
          </a:prstGeom>
          <a:solidFill>
            <a:srgbClr val="655B6F">
              <a:alpha val="18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8" name="Ovale 7">
            <a:extLst>
              <a:ext uri="{FF2B5EF4-FFF2-40B4-BE49-F238E27FC236}">
                <a16:creationId xmlns:a16="http://schemas.microsoft.com/office/drawing/2014/main" id="{3DE4DAA4-DB05-A431-3A8C-400B1A85725D}"/>
              </a:ext>
            </a:extLst>
          </p:cNvPr>
          <p:cNvSpPr>
            <a:spLocks noChangeAspect="1"/>
          </p:cNvSpPr>
          <p:nvPr/>
        </p:nvSpPr>
        <p:spPr>
          <a:xfrm>
            <a:off x="6365960" y="1237882"/>
            <a:ext cx="658983" cy="647999"/>
          </a:xfrm>
          <a:prstGeom prst="ellipse">
            <a:avLst/>
          </a:prstGeom>
          <a:gradFill flip="none" rotWithShape="1">
            <a:gsLst>
              <a:gs pos="0">
                <a:srgbClr val="655B6F"/>
              </a:gs>
              <a:gs pos="100000">
                <a:srgbClr val="FFFFFF"/>
              </a:gs>
              <a:gs pos="50000">
                <a:srgbClr val="54A8C9"/>
              </a:gs>
            </a:gsLst>
            <a:lin ang="0" scaled="1"/>
            <a:tileRect/>
          </a:gra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9" name="Rectangle 92">
            <a:extLst>
              <a:ext uri="{FF2B5EF4-FFF2-40B4-BE49-F238E27FC236}">
                <a16:creationId xmlns:a16="http://schemas.microsoft.com/office/drawing/2014/main" id="{D0CE4FF1-5C3B-E2DE-C7C3-8282DFDD2C23}"/>
              </a:ext>
            </a:extLst>
          </p:cNvPr>
          <p:cNvSpPr>
            <a:spLocks noChangeArrowheads="1"/>
          </p:cNvSpPr>
          <p:nvPr/>
        </p:nvSpPr>
        <p:spPr bwMode="auto">
          <a:xfrm>
            <a:off x="2521821" y="1331049"/>
            <a:ext cx="728530" cy="461665"/>
          </a:xfrm>
          <a:prstGeom prst="rect">
            <a:avLst/>
          </a:prstGeom>
          <a:noFill/>
          <a:ln w="9525">
            <a:noFill/>
            <a:miter lim="800000"/>
            <a:headEnd/>
            <a:tailEnd/>
          </a:ln>
        </p:spPr>
        <p:txBody>
          <a:bodyPr wrap="square">
            <a:prstTxWarp prst="textNoShape">
              <a:avLst/>
            </a:prstTxWarp>
            <a:spAutoFit/>
          </a:bodyPr>
          <a:lstStyle>
            <a:defPPr>
              <a:defRPr lang="it-IT"/>
            </a:defPPr>
            <a:lvl1pPr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1pPr>
            <a:lvl2pPr marL="4572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2pPr>
            <a:lvl3pPr marL="9144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3pPr>
            <a:lvl4pPr marL="13716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4pPr>
            <a:lvl5pPr marL="18288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5pPr>
            <a:lvl6pPr marL="22860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6pPr>
            <a:lvl7pPr marL="27432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7pPr>
            <a:lvl8pPr marL="32004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8pPr>
            <a:lvl9pPr marL="36576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9pPr>
          </a:lstStyle>
          <a:p>
            <a:pPr algn="ctr"/>
            <a:r>
              <a:rPr lang="it-IT" sz="2400" dirty="0">
                <a:solidFill>
                  <a:srgbClr val="000000"/>
                </a:solidFill>
                <a:latin typeface="+mn-lt"/>
                <a:ea typeface="Calibri"/>
                <a:cs typeface="Calibri"/>
              </a:rPr>
              <a:t>26</a:t>
            </a:r>
            <a:r>
              <a:rPr lang="it-IT" sz="1400" dirty="0">
                <a:solidFill>
                  <a:srgbClr val="000000"/>
                </a:solidFill>
                <a:latin typeface="+mn-lt"/>
                <a:ea typeface="Calibri"/>
                <a:cs typeface="Calibri"/>
              </a:rPr>
              <a:t>%</a:t>
            </a:r>
          </a:p>
        </p:txBody>
      </p:sp>
      <p:graphicFrame>
        <p:nvGraphicFramePr>
          <p:cNvPr id="12" name="Grafico 13">
            <a:extLst>
              <a:ext uri="{FF2B5EF4-FFF2-40B4-BE49-F238E27FC236}">
                <a16:creationId xmlns:a16="http://schemas.microsoft.com/office/drawing/2014/main" id="{50B8C551-52F2-2F22-E25F-3A951B45C3AE}"/>
              </a:ext>
            </a:extLst>
          </p:cNvPr>
          <p:cNvGraphicFramePr/>
          <p:nvPr/>
        </p:nvGraphicFramePr>
        <p:xfrm>
          <a:off x="1429502" y="1435005"/>
          <a:ext cx="6882200" cy="2424906"/>
        </p:xfrm>
        <a:graphic>
          <a:graphicData uri="http://schemas.openxmlformats.org/drawingml/2006/chart">
            <c:chart xmlns:c="http://schemas.openxmlformats.org/drawingml/2006/chart" xmlns:r="http://schemas.openxmlformats.org/officeDocument/2006/relationships" r:id="rId2"/>
          </a:graphicData>
        </a:graphic>
      </p:graphicFrame>
      <p:sp>
        <p:nvSpPr>
          <p:cNvPr id="10" name="Rectangle 92">
            <a:extLst>
              <a:ext uri="{FF2B5EF4-FFF2-40B4-BE49-F238E27FC236}">
                <a16:creationId xmlns:a16="http://schemas.microsoft.com/office/drawing/2014/main" id="{494D4E76-73F9-18D6-41F5-208D72CB832E}"/>
              </a:ext>
            </a:extLst>
          </p:cNvPr>
          <p:cNvSpPr>
            <a:spLocks noChangeArrowheads="1"/>
          </p:cNvSpPr>
          <p:nvPr/>
        </p:nvSpPr>
        <p:spPr bwMode="auto">
          <a:xfrm>
            <a:off x="6331181" y="1331049"/>
            <a:ext cx="728530" cy="461665"/>
          </a:xfrm>
          <a:prstGeom prst="rect">
            <a:avLst/>
          </a:prstGeom>
          <a:noFill/>
          <a:ln w="9525">
            <a:noFill/>
            <a:miter lim="800000"/>
            <a:headEnd/>
            <a:tailEnd/>
          </a:ln>
        </p:spPr>
        <p:txBody>
          <a:bodyPr wrap="square">
            <a:prstTxWarp prst="textNoShape">
              <a:avLst/>
            </a:prstTxWarp>
            <a:spAutoFit/>
          </a:bodyPr>
          <a:lstStyle>
            <a:defPPr>
              <a:defRPr lang="it-IT"/>
            </a:defPPr>
            <a:lvl1pPr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1pPr>
            <a:lvl2pPr marL="4572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2pPr>
            <a:lvl3pPr marL="9144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3pPr>
            <a:lvl4pPr marL="13716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4pPr>
            <a:lvl5pPr marL="18288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5pPr>
            <a:lvl6pPr marL="22860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6pPr>
            <a:lvl7pPr marL="27432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7pPr>
            <a:lvl8pPr marL="32004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8pPr>
            <a:lvl9pPr marL="36576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9pPr>
          </a:lstStyle>
          <a:p>
            <a:pPr algn="ctr"/>
            <a:r>
              <a:rPr lang="it-IT" sz="2400" dirty="0">
                <a:solidFill>
                  <a:srgbClr val="000000"/>
                </a:solidFill>
                <a:latin typeface="+mn-lt"/>
                <a:ea typeface="Calibri"/>
                <a:cs typeface="Calibri"/>
              </a:rPr>
              <a:t>74</a:t>
            </a:r>
            <a:r>
              <a:rPr lang="it-IT" sz="1400" dirty="0">
                <a:solidFill>
                  <a:srgbClr val="000000"/>
                </a:solidFill>
                <a:latin typeface="+mn-lt"/>
                <a:ea typeface="Calibri"/>
                <a:cs typeface="Calibri"/>
              </a:rPr>
              <a:t>%</a:t>
            </a:r>
          </a:p>
        </p:txBody>
      </p:sp>
    </p:spTree>
    <p:extLst>
      <p:ext uri="{BB962C8B-B14F-4D97-AF65-F5344CB8AC3E}">
        <p14:creationId xmlns:p14="http://schemas.microsoft.com/office/powerpoint/2010/main" val="365627954"/>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a:xfrm>
            <a:off x="578154" y="232900"/>
            <a:ext cx="8420100" cy="626535"/>
          </a:xfrm>
        </p:spPr>
        <p:txBody>
          <a:bodyPr/>
          <a:lstStyle/>
          <a:p>
            <a:r>
              <a:rPr lang="it-IT" dirty="0">
                <a:solidFill>
                  <a:srgbClr val="CA5817"/>
                </a:solidFill>
                <a:ea typeface="ヒラギノ角ゴ Pro W3" charset="-128"/>
                <a:cs typeface="Calibri"/>
              </a:rPr>
              <a:t>Modello imprenditoriale</a:t>
            </a:r>
            <a:endParaRPr lang="it-IT" sz="2800" dirty="0">
              <a:solidFill>
                <a:srgbClr val="CA5817"/>
              </a:solidFill>
              <a:latin typeface="Calibri"/>
              <a:cs typeface="Calibri"/>
            </a:endParaRPr>
          </a:p>
        </p:txBody>
      </p:sp>
      <p:sp>
        <p:nvSpPr>
          <p:cNvPr id="4" name="Rectangle 92"/>
          <p:cNvSpPr>
            <a:spLocks noChangeArrowheads="1"/>
          </p:cNvSpPr>
          <p:nvPr/>
        </p:nvSpPr>
        <p:spPr bwMode="auto">
          <a:xfrm>
            <a:off x="560340" y="976706"/>
            <a:ext cx="8776984" cy="307777"/>
          </a:xfrm>
          <a:prstGeom prst="rect">
            <a:avLst/>
          </a:prstGeom>
          <a:noFill/>
          <a:ln w="9525">
            <a:noFill/>
            <a:miter lim="800000"/>
            <a:headEnd/>
            <a:tailEnd/>
          </a:ln>
        </p:spPr>
        <p:txBody>
          <a:bodyPr wrap="square">
            <a:prstTxWarp prst="textNoShape">
              <a:avLst/>
            </a:prstTxWarp>
            <a:spAutoFit/>
          </a:bodyPr>
          <a:lstStyle/>
          <a:p>
            <a:pPr defTabSz="798513"/>
            <a:r>
              <a:rPr lang="it-IT" sz="1400" b="1" dirty="0">
                <a:solidFill>
                  <a:srgbClr val="C95718"/>
                </a:solidFill>
                <a:ea typeface="Calibri"/>
                <a:cs typeface="Calibri"/>
              </a:rPr>
              <a:t>Individua nell’impresa un modello economico vincente</a:t>
            </a:r>
          </a:p>
        </p:txBody>
      </p:sp>
      <p:sp>
        <p:nvSpPr>
          <p:cNvPr id="15" name="CasellaDiTesto 14"/>
          <p:cNvSpPr txBox="1"/>
          <p:nvPr/>
        </p:nvSpPr>
        <p:spPr>
          <a:xfrm>
            <a:off x="4028783" y="6365467"/>
            <a:ext cx="646030" cy="246221"/>
          </a:xfrm>
          <a:prstGeom prst="rect">
            <a:avLst/>
          </a:prstGeom>
          <a:noFill/>
        </p:spPr>
        <p:txBody>
          <a:bodyPr wrap="none" rtlCol="0">
            <a:spAutoFit/>
          </a:bodyPr>
          <a:lstStyle/>
          <a:p>
            <a:r>
              <a:rPr lang="it-IT" sz="1000" i="1" dirty="0">
                <a:latin typeface="Calibri"/>
                <a:cs typeface="Calibri"/>
              </a:rPr>
              <a:t>Valori %</a:t>
            </a:r>
          </a:p>
        </p:txBody>
      </p:sp>
      <p:sp>
        <p:nvSpPr>
          <p:cNvPr id="6" name="Segnaposto numero diapositiva 5"/>
          <p:cNvSpPr>
            <a:spLocks noGrp="1"/>
          </p:cNvSpPr>
          <p:nvPr>
            <p:ph type="sldNum" sz="quarter" idx="12"/>
          </p:nvPr>
        </p:nvSpPr>
        <p:spPr/>
        <p:txBody>
          <a:bodyPr/>
          <a:lstStyle/>
          <a:p>
            <a:fld id="{CEC07F19-866A-D549-94C6-C4D9AC2AB9CF}" type="slidenum">
              <a:rPr lang="it-IT" smtClean="0"/>
              <a:pPr/>
              <a:t>126</a:t>
            </a:fld>
            <a:endParaRPr lang="it-IT" dirty="0"/>
          </a:p>
        </p:txBody>
      </p:sp>
      <p:sp>
        <p:nvSpPr>
          <p:cNvPr id="7" name="Rettangolo 6"/>
          <p:cNvSpPr/>
          <p:nvPr/>
        </p:nvSpPr>
        <p:spPr>
          <a:xfrm>
            <a:off x="578159" y="1524000"/>
            <a:ext cx="8724360" cy="4362716"/>
          </a:xfrm>
          <a:prstGeom prst="rect">
            <a:avLst/>
          </a:prstGeom>
          <a:noFill/>
          <a:ln>
            <a:solidFill>
              <a:srgbClr val="C2B8B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graphicFrame>
        <p:nvGraphicFramePr>
          <p:cNvPr id="8" name="Object 2"/>
          <p:cNvGraphicFramePr>
            <a:graphicFrameLocks noChangeAspect="1"/>
          </p:cNvGraphicFramePr>
          <p:nvPr/>
        </p:nvGraphicFramePr>
        <p:xfrm>
          <a:off x="578159" y="1524003"/>
          <a:ext cx="8724360" cy="4368801"/>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55570193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asellaDiTesto 11"/>
          <p:cNvSpPr txBox="1"/>
          <p:nvPr/>
        </p:nvSpPr>
        <p:spPr>
          <a:xfrm>
            <a:off x="577614" y="1663725"/>
            <a:ext cx="8724900" cy="307777"/>
          </a:xfrm>
          <a:prstGeom prst="rect">
            <a:avLst/>
          </a:prstGeom>
          <a:noFill/>
          <a:ln w="9525" cmpd="sng">
            <a:noFill/>
          </a:ln>
        </p:spPr>
        <p:txBody>
          <a:bodyPr wrap="square" rtlCol="0">
            <a:spAutoFit/>
          </a:bodyPr>
          <a:lstStyle>
            <a:defPPr>
              <a:defRPr lang="it-IT"/>
            </a:defPPr>
            <a:lvl1pPr algn="ctr">
              <a:defRPr sz="1400" b="1">
                <a:solidFill>
                  <a:srgbClr val="FFFFFF"/>
                </a:solidFill>
                <a:latin typeface="Century Gothic"/>
                <a:cs typeface="Century Gothic"/>
              </a:defRPr>
            </a:lvl1pPr>
          </a:lstStyle>
          <a:p>
            <a:endParaRPr lang="it-IT" dirty="0">
              <a:latin typeface="Calibri"/>
              <a:cs typeface="Calibri"/>
            </a:endParaRPr>
          </a:p>
        </p:txBody>
      </p:sp>
      <p:sp>
        <p:nvSpPr>
          <p:cNvPr id="2" name="Titolo 1"/>
          <p:cNvSpPr>
            <a:spLocks noGrp="1"/>
          </p:cNvSpPr>
          <p:nvPr>
            <p:ph type="ctrTitle"/>
          </p:nvPr>
        </p:nvSpPr>
        <p:spPr>
          <a:xfrm>
            <a:off x="578154" y="274567"/>
            <a:ext cx="8420100" cy="626535"/>
          </a:xfrm>
        </p:spPr>
        <p:txBody>
          <a:bodyPr/>
          <a:lstStyle/>
          <a:p>
            <a:r>
              <a:rPr lang="it-IT" dirty="0">
                <a:solidFill>
                  <a:srgbClr val="CA5817"/>
                </a:solidFill>
                <a:ea typeface="ヒラギノ角ゴ Pro W3" charset="-128"/>
                <a:cs typeface="Calibri"/>
              </a:rPr>
              <a:t>Modello imprenditoriale: i temi</a:t>
            </a:r>
            <a:endParaRPr lang="it-IT" sz="2800" dirty="0">
              <a:solidFill>
                <a:srgbClr val="CA5817"/>
              </a:solidFill>
              <a:latin typeface="Calibri"/>
              <a:cs typeface="Calibri"/>
            </a:endParaRPr>
          </a:p>
        </p:txBody>
      </p:sp>
      <p:sp>
        <p:nvSpPr>
          <p:cNvPr id="4" name="Rectangle 92"/>
          <p:cNvSpPr>
            <a:spLocks noChangeArrowheads="1"/>
          </p:cNvSpPr>
          <p:nvPr/>
        </p:nvSpPr>
        <p:spPr bwMode="auto">
          <a:xfrm>
            <a:off x="498244" y="982156"/>
            <a:ext cx="8896046" cy="307777"/>
          </a:xfrm>
          <a:prstGeom prst="rect">
            <a:avLst/>
          </a:prstGeom>
          <a:noFill/>
          <a:ln w="9525">
            <a:noFill/>
            <a:miter lim="800000"/>
            <a:headEnd/>
            <a:tailEnd/>
          </a:ln>
        </p:spPr>
        <p:txBody>
          <a:bodyPr wrap="square">
            <a:prstTxWarp prst="textNoShape">
              <a:avLst/>
            </a:prstTxWarp>
            <a:spAutoFit/>
          </a:bodyPr>
          <a:lstStyle/>
          <a:p>
            <a:r>
              <a:rPr lang="it-IT" sz="1400" b="1" dirty="0">
                <a:solidFill>
                  <a:srgbClr val="CA5817"/>
                </a:solidFill>
                <a:ea typeface="Calibri"/>
                <a:cs typeface="Calibri"/>
              </a:rPr>
              <a:t>Il modello imprenditoriale privato rappresenta l'unico modello per produrre ricchezza per tutti. Lei è… </a:t>
            </a:r>
          </a:p>
        </p:txBody>
      </p:sp>
      <p:sp>
        <p:nvSpPr>
          <p:cNvPr id="15" name="CasellaDiTesto 14"/>
          <p:cNvSpPr txBox="1"/>
          <p:nvPr/>
        </p:nvSpPr>
        <p:spPr>
          <a:xfrm>
            <a:off x="4028783" y="6365435"/>
            <a:ext cx="646030" cy="246221"/>
          </a:xfrm>
          <a:prstGeom prst="rect">
            <a:avLst/>
          </a:prstGeom>
          <a:noFill/>
        </p:spPr>
        <p:txBody>
          <a:bodyPr wrap="none" rtlCol="0">
            <a:spAutoFit/>
          </a:bodyPr>
          <a:lstStyle/>
          <a:p>
            <a:r>
              <a:rPr lang="it-IT" sz="1000" i="1" dirty="0">
                <a:latin typeface="Calibri"/>
                <a:cs typeface="Calibri"/>
              </a:rPr>
              <a:t>Valori %</a:t>
            </a:r>
          </a:p>
        </p:txBody>
      </p:sp>
      <p:sp>
        <p:nvSpPr>
          <p:cNvPr id="6" name="Segnaposto numero diapositiva 5"/>
          <p:cNvSpPr>
            <a:spLocks noGrp="1"/>
          </p:cNvSpPr>
          <p:nvPr>
            <p:ph type="sldNum" sz="quarter" idx="12"/>
          </p:nvPr>
        </p:nvSpPr>
        <p:spPr/>
        <p:txBody>
          <a:bodyPr/>
          <a:lstStyle/>
          <a:p>
            <a:fld id="{CEC07F19-866A-D549-94C6-C4D9AC2AB9CF}" type="slidenum">
              <a:rPr lang="it-IT" smtClean="0"/>
              <a:pPr/>
              <a:t>127</a:t>
            </a:fld>
            <a:endParaRPr lang="it-IT" dirty="0"/>
          </a:p>
        </p:txBody>
      </p:sp>
      <p:sp>
        <p:nvSpPr>
          <p:cNvPr id="3" name="Rettangolo 2"/>
          <p:cNvSpPr/>
          <p:nvPr/>
        </p:nvSpPr>
        <p:spPr>
          <a:xfrm>
            <a:off x="426933" y="872462"/>
            <a:ext cx="8724360" cy="2624269"/>
          </a:xfrm>
          <a:prstGeom prst="rect">
            <a:avLst/>
          </a:prstGeom>
          <a:noFill/>
          <a:ln>
            <a:solidFill>
              <a:srgbClr val="C2B8B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9" name="CasellaDiTesto 8"/>
          <p:cNvSpPr txBox="1"/>
          <p:nvPr/>
        </p:nvSpPr>
        <p:spPr>
          <a:xfrm>
            <a:off x="2374900" y="1453632"/>
            <a:ext cx="6927614" cy="325730"/>
          </a:xfrm>
          <a:prstGeom prst="rect">
            <a:avLst/>
          </a:prstGeom>
          <a:noFill/>
        </p:spPr>
        <p:txBody>
          <a:bodyPr wrap="square" rtlCol="0">
            <a:spAutoFit/>
          </a:bodyPr>
          <a:lstStyle/>
          <a:p>
            <a:pPr lvl="0" algn="ctr">
              <a:lnSpc>
                <a:spcPct val="110000"/>
              </a:lnSpc>
            </a:pPr>
            <a:r>
              <a:rPr lang="it-IT" sz="1400" i="1" dirty="0">
                <a:ea typeface="Calibri"/>
                <a:cs typeface="Calibri"/>
              </a:rPr>
              <a:t>trend temporale:  % di accordo</a:t>
            </a:r>
          </a:p>
        </p:txBody>
      </p:sp>
      <p:graphicFrame>
        <p:nvGraphicFramePr>
          <p:cNvPr id="10" name="Object 2"/>
          <p:cNvGraphicFramePr>
            <a:graphicFrameLocks noChangeAspect="1"/>
          </p:cNvGraphicFramePr>
          <p:nvPr/>
        </p:nvGraphicFramePr>
        <p:xfrm>
          <a:off x="743254" y="1529853"/>
          <a:ext cx="8420100" cy="1966834"/>
        </p:xfrm>
        <a:graphic>
          <a:graphicData uri="http://schemas.openxmlformats.org/drawingml/2006/chart">
            <c:chart xmlns:c="http://schemas.openxmlformats.org/drawingml/2006/chart" xmlns:r="http://schemas.openxmlformats.org/officeDocument/2006/relationships" r:id="rId2"/>
          </a:graphicData>
        </a:graphic>
      </p:graphicFrame>
      <p:sp>
        <p:nvSpPr>
          <p:cNvPr id="11" name="Rectangle 92"/>
          <p:cNvSpPr>
            <a:spLocks noChangeArrowheads="1"/>
          </p:cNvSpPr>
          <p:nvPr/>
        </p:nvSpPr>
        <p:spPr bwMode="auto">
          <a:xfrm>
            <a:off x="498244" y="3844218"/>
            <a:ext cx="8896046" cy="307777"/>
          </a:xfrm>
          <a:prstGeom prst="rect">
            <a:avLst/>
          </a:prstGeom>
          <a:noFill/>
          <a:ln w="9525">
            <a:noFill/>
            <a:miter lim="800000"/>
            <a:headEnd/>
            <a:tailEnd/>
          </a:ln>
        </p:spPr>
        <p:txBody>
          <a:bodyPr wrap="square">
            <a:prstTxWarp prst="textNoShape">
              <a:avLst/>
            </a:prstTxWarp>
            <a:spAutoFit/>
          </a:bodyPr>
          <a:lstStyle/>
          <a:p>
            <a:r>
              <a:rPr lang="it-IT" sz="1400" b="1" dirty="0">
                <a:solidFill>
                  <a:srgbClr val="CA5817"/>
                </a:solidFill>
                <a:ea typeface="Calibri"/>
                <a:cs typeface="Calibri"/>
              </a:rPr>
              <a:t>Il modello imprenditoriale  privato rappresenta l'unico modello in grado di premiare il merito delle persone. Lei è… </a:t>
            </a:r>
          </a:p>
        </p:txBody>
      </p:sp>
      <p:sp>
        <p:nvSpPr>
          <p:cNvPr id="13" name="CasellaDiTesto 12"/>
          <p:cNvSpPr txBox="1"/>
          <p:nvPr/>
        </p:nvSpPr>
        <p:spPr>
          <a:xfrm>
            <a:off x="2374900" y="4169949"/>
            <a:ext cx="6927614" cy="325730"/>
          </a:xfrm>
          <a:prstGeom prst="rect">
            <a:avLst/>
          </a:prstGeom>
          <a:noFill/>
        </p:spPr>
        <p:txBody>
          <a:bodyPr wrap="square" rtlCol="0">
            <a:spAutoFit/>
          </a:bodyPr>
          <a:lstStyle/>
          <a:p>
            <a:pPr lvl="0" algn="ctr">
              <a:lnSpc>
                <a:spcPct val="110000"/>
              </a:lnSpc>
            </a:pPr>
            <a:r>
              <a:rPr lang="it-IT" sz="1400" i="1" dirty="0">
                <a:ea typeface="Calibri"/>
                <a:cs typeface="Calibri"/>
              </a:rPr>
              <a:t>trend temporale:  % di accordo</a:t>
            </a:r>
          </a:p>
        </p:txBody>
      </p:sp>
      <p:graphicFrame>
        <p:nvGraphicFramePr>
          <p:cNvPr id="14" name="Object 2"/>
          <p:cNvGraphicFramePr>
            <a:graphicFrameLocks noChangeAspect="1"/>
          </p:cNvGraphicFramePr>
          <p:nvPr/>
        </p:nvGraphicFramePr>
        <p:xfrm>
          <a:off x="743254" y="4169949"/>
          <a:ext cx="8420100" cy="1966834"/>
        </p:xfrm>
        <a:graphic>
          <a:graphicData uri="http://schemas.openxmlformats.org/drawingml/2006/chart">
            <c:chart xmlns:c="http://schemas.openxmlformats.org/drawingml/2006/chart" xmlns:r="http://schemas.openxmlformats.org/officeDocument/2006/relationships" r:id="rId3"/>
          </a:graphicData>
        </a:graphic>
      </p:graphicFrame>
      <p:sp>
        <p:nvSpPr>
          <p:cNvPr id="16" name="Rettangolo 15"/>
          <p:cNvSpPr/>
          <p:nvPr/>
        </p:nvSpPr>
        <p:spPr>
          <a:xfrm>
            <a:off x="430752" y="3803948"/>
            <a:ext cx="8724360" cy="2354928"/>
          </a:xfrm>
          <a:prstGeom prst="rect">
            <a:avLst/>
          </a:prstGeom>
          <a:noFill/>
          <a:ln>
            <a:solidFill>
              <a:srgbClr val="C2B8B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2987690474"/>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asellaDiTesto 11"/>
          <p:cNvSpPr txBox="1"/>
          <p:nvPr/>
        </p:nvSpPr>
        <p:spPr>
          <a:xfrm>
            <a:off x="716774" y="1703508"/>
            <a:ext cx="8724900" cy="307777"/>
          </a:xfrm>
          <a:prstGeom prst="rect">
            <a:avLst/>
          </a:prstGeom>
          <a:noFill/>
          <a:ln w="9525" cmpd="sng">
            <a:noFill/>
          </a:ln>
        </p:spPr>
        <p:txBody>
          <a:bodyPr wrap="square" rtlCol="0">
            <a:spAutoFit/>
          </a:bodyPr>
          <a:lstStyle>
            <a:defPPr>
              <a:defRPr lang="it-IT"/>
            </a:defPPr>
            <a:lvl1pPr algn="ctr">
              <a:defRPr sz="1400" b="1">
                <a:solidFill>
                  <a:srgbClr val="FFFFFF"/>
                </a:solidFill>
                <a:latin typeface="Century Gothic"/>
                <a:cs typeface="Century Gothic"/>
              </a:defRPr>
            </a:lvl1pPr>
          </a:lstStyle>
          <a:p>
            <a:endParaRPr lang="it-IT" dirty="0">
              <a:latin typeface="Calibri"/>
              <a:cs typeface="Calibri"/>
            </a:endParaRPr>
          </a:p>
        </p:txBody>
      </p:sp>
      <p:sp>
        <p:nvSpPr>
          <p:cNvPr id="2" name="Titolo 1"/>
          <p:cNvSpPr>
            <a:spLocks noGrp="1"/>
          </p:cNvSpPr>
          <p:nvPr>
            <p:ph type="ctrTitle"/>
          </p:nvPr>
        </p:nvSpPr>
        <p:spPr>
          <a:xfrm>
            <a:off x="578154" y="288077"/>
            <a:ext cx="8420100" cy="626535"/>
          </a:xfrm>
        </p:spPr>
        <p:txBody>
          <a:bodyPr/>
          <a:lstStyle/>
          <a:p>
            <a:r>
              <a:rPr lang="it-IT" dirty="0">
                <a:solidFill>
                  <a:srgbClr val="CA5817"/>
                </a:solidFill>
                <a:ea typeface="ヒラギノ角ゴ Pro W3" charset="-128"/>
                <a:cs typeface="Calibri"/>
              </a:rPr>
              <a:t>Modello imprenditoriale: i temi</a:t>
            </a:r>
            <a:endParaRPr lang="it-IT" sz="2800" dirty="0">
              <a:solidFill>
                <a:srgbClr val="CA5817"/>
              </a:solidFill>
              <a:latin typeface="Calibri"/>
              <a:cs typeface="Calibri"/>
            </a:endParaRPr>
          </a:p>
        </p:txBody>
      </p:sp>
      <p:sp>
        <p:nvSpPr>
          <p:cNvPr id="4" name="Rectangle 92"/>
          <p:cNvSpPr>
            <a:spLocks noChangeArrowheads="1"/>
          </p:cNvSpPr>
          <p:nvPr/>
        </p:nvSpPr>
        <p:spPr bwMode="auto">
          <a:xfrm>
            <a:off x="716782" y="1021899"/>
            <a:ext cx="8896046" cy="307777"/>
          </a:xfrm>
          <a:prstGeom prst="rect">
            <a:avLst/>
          </a:prstGeom>
          <a:noFill/>
          <a:ln w="9525">
            <a:noFill/>
            <a:miter lim="800000"/>
            <a:headEnd/>
            <a:tailEnd/>
          </a:ln>
        </p:spPr>
        <p:txBody>
          <a:bodyPr wrap="square">
            <a:prstTxWarp prst="textNoShape">
              <a:avLst/>
            </a:prstTxWarp>
            <a:spAutoFit/>
          </a:bodyPr>
          <a:lstStyle/>
          <a:p>
            <a:r>
              <a:rPr lang="it-IT" sz="1400" b="1" dirty="0">
                <a:solidFill>
                  <a:srgbClr val="CA5817"/>
                </a:solidFill>
                <a:ea typeface="Calibri"/>
                <a:cs typeface="Calibri"/>
              </a:rPr>
              <a:t>Il modello imprenditoriale privato rappresenta l'unico modello in grado di garantire equità. Lei è…  </a:t>
            </a:r>
          </a:p>
        </p:txBody>
      </p:sp>
      <p:sp>
        <p:nvSpPr>
          <p:cNvPr id="15" name="CasellaDiTesto 14"/>
          <p:cNvSpPr txBox="1"/>
          <p:nvPr/>
        </p:nvSpPr>
        <p:spPr>
          <a:xfrm>
            <a:off x="4028783" y="6365435"/>
            <a:ext cx="646030" cy="246221"/>
          </a:xfrm>
          <a:prstGeom prst="rect">
            <a:avLst/>
          </a:prstGeom>
          <a:noFill/>
        </p:spPr>
        <p:txBody>
          <a:bodyPr wrap="none" rtlCol="0">
            <a:spAutoFit/>
          </a:bodyPr>
          <a:lstStyle/>
          <a:p>
            <a:r>
              <a:rPr lang="it-IT" sz="1000" i="1" dirty="0">
                <a:latin typeface="Calibri"/>
                <a:cs typeface="Calibri"/>
              </a:rPr>
              <a:t>Valori %</a:t>
            </a:r>
          </a:p>
        </p:txBody>
      </p:sp>
      <p:sp>
        <p:nvSpPr>
          <p:cNvPr id="6" name="Segnaposto numero diapositiva 5"/>
          <p:cNvSpPr>
            <a:spLocks noGrp="1"/>
          </p:cNvSpPr>
          <p:nvPr>
            <p:ph type="sldNum" sz="quarter" idx="12"/>
          </p:nvPr>
        </p:nvSpPr>
        <p:spPr/>
        <p:txBody>
          <a:bodyPr/>
          <a:lstStyle/>
          <a:p>
            <a:fld id="{CEC07F19-866A-D549-94C6-C4D9AC2AB9CF}" type="slidenum">
              <a:rPr lang="it-IT" smtClean="0"/>
              <a:pPr/>
              <a:t>128</a:t>
            </a:fld>
            <a:endParaRPr lang="it-IT" dirty="0"/>
          </a:p>
        </p:txBody>
      </p:sp>
      <p:sp>
        <p:nvSpPr>
          <p:cNvPr id="3" name="Rettangolo 2"/>
          <p:cNvSpPr/>
          <p:nvPr/>
        </p:nvSpPr>
        <p:spPr>
          <a:xfrm>
            <a:off x="566093" y="912205"/>
            <a:ext cx="8724360" cy="2624269"/>
          </a:xfrm>
          <a:prstGeom prst="rect">
            <a:avLst/>
          </a:prstGeom>
          <a:noFill/>
          <a:ln>
            <a:solidFill>
              <a:srgbClr val="C2B8B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9" name="CasellaDiTesto 8"/>
          <p:cNvSpPr txBox="1"/>
          <p:nvPr/>
        </p:nvSpPr>
        <p:spPr>
          <a:xfrm>
            <a:off x="2514060" y="1493375"/>
            <a:ext cx="6927614" cy="325730"/>
          </a:xfrm>
          <a:prstGeom prst="rect">
            <a:avLst/>
          </a:prstGeom>
          <a:noFill/>
        </p:spPr>
        <p:txBody>
          <a:bodyPr wrap="square" rtlCol="0">
            <a:spAutoFit/>
          </a:bodyPr>
          <a:lstStyle/>
          <a:p>
            <a:pPr lvl="0" algn="ctr">
              <a:lnSpc>
                <a:spcPct val="110000"/>
              </a:lnSpc>
            </a:pPr>
            <a:r>
              <a:rPr lang="it-IT" sz="1400" i="1" dirty="0">
                <a:ea typeface="Calibri"/>
                <a:cs typeface="Calibri"/>
              </a:rPr>
              <a:t>trend temporale:  % di accordo</a:t>
            </a:r>
          </a:p>
        </p:txBody>
      </p:sp>
      <p:graphicFrame>
        <p:nvGraphicFramePr>
          <p:cNvPr id="10" name="Object 2"/>
          <p:cNvGraphicFramePr>
            <a:graphicFrameLocks noChangeAspect="1"/>
          </p:cNvGraphicFramePr>
          <p:nvPr/>
        </p:nvGraphicFramePr>
        <p:xfrm>
          <a:off x="882414" y="1515556"/>
          <a:ext cx="8420100" cy="1966834"/>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416235873"/>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a:xfrm>
            <a:off x="578154" y="232900"/>
            <a:ext cx="8420100" cy="626535"/>
          </a:xfrm>
        </p:spPr>
        <p:txBody>
          <a:bodyPr/>
          <a:lstStyle/>
          <a:p>
            <a:r>
              <a:rPr lang="it-IT" dirty="0">
                <a:solidFill>
                  <a:srgbClr val="CA5817"/>
                </a:solidFill>
                <a:ea typeface="ヒラギノ角ゴ Pro W3" charset="-128"/>
                <a:cs typeface="Calibri"/>
              </a:rPr>
              <a:t>Territorialità e dimensione locale</a:t>
            </a:r>
            <a:endParaRPr lang="it-IT" sz="2800" dirty="0">
              <a:solidFill>
                <a:srgbClr val="CA5817"/>
              </a:solidFill>
              <a:latin typeface="Calibri"/>
              <a:cs typeface="Calibri"/>
            </a:endParaRPr>
          </a:p>
        </p:txBody>
      </p:sp>
      <p:sp>
        <p:nvSpPr>
          <p:cNvPr id="4" name="Rectangle 92"/>
          <p:cNvSpPr>
            <a:spLocks noChangeArrowheads="1"/>
          </p:cNvSpPr>
          <p:nvPr/>
        </p:nvSpPr>
        <p:spPr bwMode="auto">
          <a:xfrm>
            <a:off x="560340" y="976706"/>
            <a:ext cx="8776984" cy="307777"/>
          </a:xfrm>
          <a:prstGeom prst="rect">
            <a:avLst/>
          </a:prstGeom>
          <a:noFill/>
          <a:ln w="9525">
            <a:noFill/>
            <a:miter lim="800000"/>
            <a:headEnd/>
            <a:tailEnd/>
          </a:ln>
        </p:spPr>
        <p:txBody>
          <a:bodyPr wrap="square">
            <a:prstTxWarp prst="textNoShape">
              <a:avLst/>
            </a:prstTxWarp>
            <a:spAutoFit/>
          </a:bodyPr>
          <a:lstStyle/>
          <a:p>
            <a:pPr defTabSz="798513"/>
            <a:r>
              <a:rPr lang="it-IT" sz="1400" b="1" dirty="0">
                <a:solidFill>
                  <a:srgbClr val="C95718"/>
                </a:solidFill>
                <a:ea typeface="Calibri"/>
                <a:cs typeface="Calibri"/>
              </a:rPr>
              <a:t>Sottolinea la propensione degli italiani alla valorizzazione delle risorse presenti nel territorio</a:t>
            </a:r>
          </a:p>
        </p:txBody>
      </p:sp>
      <p:sp>
        <p:nvSpPr>
          <p:cNvPr id="15" name="CasellaDiTesto 14"/>
          <p:cNvSpPr txBox="1"/>
          <p:nvPr/>
        </p:nvSpPr>
        <p:spPr>
          <a:xfrm>
            <a:off x="4028783" y="6365467"/>
            <a:ext cx="646030" cy="246221"/>
          </a:xfrm>
          <a:prstGeom prst="rect">
            <a:avLst/>
          </a:prstGeom>
          <a:noFill/>
        </p:spPr>
        <p:txBody>
          <a:bodyPr wrap="none" rtlCol="0">
            <a:spAutoFit/>
          </a:bodyPr>
          <a:lstStyle/>
          <a:p>
            <a:r>
              <a:rPr lang="it-IT" sz="1000" i="1" dirty="0">
                <a:latin typeface="Calibri"/>
                <a:cs typeface="Calibri"/>
              </a:rPr>
              <a:t>Valori %</a:t>
            </a:r>
          </a:p>
        </p:txBody>
      </p:sp>
      <p:sp>
        <p:nvSpPr>
          <p:cNvPr id="6" name="Segnaposto numero diapositiva 5"/>
          <p:cNvSpPr>
            <a:spLocks noGrp="1"/>
          </p:cNvSpPr>
          <p:nvPr>
            <p:ph type="sldNum" sz="quarter" idx="12"/>
          </p:nvPr>
        </p:nvSpPr>
        <p:spPr/>
        <p:txBody>
          <a:bodyPr/>
          <a:lstStyle/>
          <a:p>
            <a:fld id="{CEC07F19-866A-D549-94C6-C4D9AC2AB9CF}" type="slidenum">
              <a:rPr lang="it-IT" smtClean="0"/>
              <a:pPr/>
              <a:t>129</a:t>
            </a:fld>
            <a:endParaRPr lang="it-IT" dirty="0"/>
          </a:p>
        </p:txBody>
      </p:sp>
      <p:sp>
        <p:nvSpPr>
          <p:cNvPr id="7" name="Rettangolo 6"/>
          <p:cNvSpPr/>
          <p:nvPr/>
        </p:nvSpPr>
        <p:spPr>
          <a:xfrm>
            <a:off x="578159" y="1524000"/>
            <a:ext cx="8724360" cy="4362716"/>
          </a:xfrm>
          <a:prstGeom prst="rect">
            <a:avLst/>
          </a:prstGeom>
          <a:noFill/>
          <a:ln>
            <a:solidFill>
              <a:srgbClr val="C2B8B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graphicFrame>
        <p:nvGraphicFramePr>
          <p:cNvPr id="8" name="Object 2"/>
          <p:cNvGraphicFramePr>
            <a:graphicFrameLocks noChangeAspect="1"/>
          </p:cNvGraphicFramePr>
          <p:nvPr/>
        </p:nvGraphicFramePr>
        <p:xfrm>
          <a:off x="797289" y="1524003"/>
          <a:ext cx="8120605" cy="4368801"/>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8379199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7" name="Grafico 46">
            <a:extLst>
              <a:ext uri="{FF2B5EF4-FFF2-40B4-BE49-F238E27FC236}">
                <a16:creationId xmlns:a16="http://schemas.microsoft.com/office/drawing/2014/main" id="{45C53444-ACD5-465B-B2EF-369B977954D7}"/>
              </a:ext>
            </a:extLst>
          </p:cNvPr>
          <p:cNvGraphicFramePr/>
          <p:nvPr>
            <p:extLst>
              <p:ext uri="{D42A27DB-BD31-4B8C-83A1-F6EECF244321}">
                <p14:modId xmlns:p14="http://schemas.microsoft.com/office/powerpoint/2010/main" val="572255008"/>
              </p:ext>
            </p:extLst>
          </p:nvPr>
        </p:nvGraphicFramePr>
        <p:xfrm>
          <a:off x="796693" y="1677369"/>
          <a:ext cx="8312613" cy="2111065"/>
        </p:xfrm>
        <a:graphic>
          <a:graphicData uri="http://schemas.openxmlformats.org/drawingml/2006/chart">
            <c:chart xmlns:c="http://schemas.openxmlformats.org/drawingml/2006/chart" xmlns:r="http://schemas.openxmlformats.org/officeDocument/2006/relationships" r:id="rId2"/>
          </a:graphicData>
        </a:graphic>
      </p:graphicFrame>
      <p:sp>
        <p:nvSpPr>
          <p:cNvPr id="2" name="Titolo 1">
            <a:extLst>
              <a:ext uri="{FF2B5EF4-FFF2-40B4-BE49-F238E27FC236}">
                <a16:creationId xmlns:a16="http://schemas.microsoft.com/office/drawing/2014/main" id="{62DD6AC2-7CF1-460E-94B9-B8149FE62BFB}"/>
              </a:ext>
            </a:extLst>
          </p:cNvPr>
          <p:cNvSpPr>
            <a:spLocks noGrp="1"/>
          </p:cNvSpPr>
          <p:nvPr>
            <p:ph type="ctrTitle"/>
          </p:nvPr>
        </p:nvSpPr>
        <p:spPr/>
        <p:txBody>
          <a:bodyPr/>
          <a:lstStyle/>
          <a:p>
            <a:r>
              <a:rPr lang="it-IT" dirty="0"/>
              <a:t>Interventismo militare</a:t>
            </a:r>
          </a:p>
        </p:txBody>
      </p:sp>
      <p:sp>
        <p:nvSpPr>
          <p:cNvPr id="3" name="Segnaposto numero diapositiva 2">
            <a:extLst>
              <a:ext uri="{FF2B5EF4-FFF2-40B4-BE49-F238E27FC236}">
                <a16:creationId xmlns:a16="http://schemas.microsoft.com/office/drawing/2014/main" id="{68B520B1-D86C-40A6-92D0-9E9141886C9C}"/>
              </a:ext>
            </a:extLst>
          </p:cNvPr>
          <p:cNvSpPr>
            <a:spLocks noGrp="1"/>
          </p:cNvSpPr>
          <p:nvPr>
            <p:ph type="sldNum" sz="quarter" idx="12"/>
          </p:nvPr>
        </p:nvSpPr>
        <p:spPr/>
        <p:txBody>
          <a:bodyPr/>
          <a:lstStyle/>
          <a:p>
            <a:fld id="{CEC07F19-866A-D549-94C6-C4D9AC2AB9CF}" type="slidenum">
              <a:rPr lang="it-IT" smtClean="0"/>
              <a:pPr/>
              <a:t>13</a:t>
            </a:fld>
            <a:endParaRPr lang="it-IT" dirty="0"/>
          </a:p>
        </p:txBody>
      </p:sp>
      <p:sp>
        <p:nvSpPr>
          <p:cNvPr id="41" name="Rectangle 92">
            <a:extLst>
              <a:ext uri="{FF2B5EF4-FFF2-40B4-BE49-F238E27FC236}">
                <a16:creationId xmlns:a16="http://schemas.microsoft.com/office/drawing/2014/main" id="{FE12C4A5-6FB7-4C07-9CB1-166802D80B4E}"/>
              </a:ext>
            </a:extLst>
          </p:cNvPr>
          <p:cNvSpPr>
            <a:spLocks noChangeArrowheads="1"/>
          </p:cNvSpPr>
          <p:nvPr/>
        </p:nvSpPr>
        <p:spPr bwMode="auto">
          <a:xfrm>
            <a:off x="447526" y="945267"/>
            <a:ext cx="8724360" cy="523220"/>
          </a:xfrm>
          <a:prstGeom prst="rect">
            <a:avLst/>
          </a:prstGeom>
          <a:noFill/>
          <a:ln w="9525">
            <a:noFill/>
            <a:miter lim="800000"/>
            <a:headEnd/>
            <a:tailEnd/>
          </a:ln>
        </p:spPr>
        <p:txBody>
          <a:bodyPr wrap="square">
            <a:prstTxWarp prst="textNoShape">
              <a:avLst/>
            </a:prstTxWarp>
            <a:spAutoFit/>
          </a:bodyPr>
          <a:lstStyle>
            <a:defPPr>
              <a:defRPr lang="it-IT"/>
            </a:defPPr>
            <a:lvl1pPr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1pPr>
            <a:lvl2pPr marL="4572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2pPr>
            <a:lvl3pPr marL="9144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3pPr>
            <a:lvl4pPr marL="13716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4pPr>
            <a:lvl5pPr marL="18288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5pPr>
            <a:lvl6pPr marL="22860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6pPr>
            <a:lvl7pPr marL="27432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7pPr>
            <a:lvl8pPr marL="32004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8pPr>
            <a:lvl9pPr marL="36576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9pPr>
          </a:lstStyle>
          <a:p>
            <a:pPr algn="just"/>
            <a:r>
              <a:rPr lang="it-IT" sz="1400" dirty="0">
                <a:solidFill>
                  <a:srgbClr val="CA5817"/>
                </a:solidFill>
                <a:latin typeface="Calibri"/>
                <a:cs typeface="Calibri"/>
              </a:rPr>
              <a:t>L'Italia è un paese membro della NATO. Se ci fosse un referendum per valutare la permanenza o meno della NATO, lei cosa voterebbe?</a:t>
            </a:r>
          </a:p>
        </p:txBody>
      </p:sp>
      <p:sp>
        <p:nvSpPr>
          <p:cNvPr id="5" name="CasellaDiTesto 4">
            <a:extLst>
              <a:ext uri="{FF2B5EF4-FFF2-40B4-BE49-F238E27FC236}">
                <a16:creationId xmlns:a16="http://schemas.microsoft.com/office/drawing/2014/main" id="{27D88515-E710-2D3E-8F32-4CD3D6059BA0}"/>
              </a:ext>
            </a:extLst>
          </p:cNvPr>
          <p:cNvSpPr txBox="1"/>
          <p:nvPr/>
        </p:nvSpPr>
        <p:spPr>
          <a:xfrm>
            <a:off x="1159913" y="4290453"/>
            <a:ext cx="2428847" cy="325730"/>
          </a:xfrm>
          <a:prstGeom prst="rect">
            <a:avLst/>
          </a:prstGeom>
          <a:noFill/>
        </p:spPr>
        <p:txBody>
          <a:bodyPr wrap="square" rtlCol="0">
            <a:spAutoFit/>
          </a:bodyPr>
          <a:lstStyle/>
          <a:p>
            <a:pPr lvl="0" algn="ctr">
              <a:lnSpc>
                <a:spcPct val="110000"/>
              </a:lnSpc>
            </a:pPr>
            <a:r>
              <a:rPr lang="it-IT" sz="1400" i="1" dirty="0">
                <a:ea typeface="Calibri"/>
                <a:cs typeface="Calibri"/>
              </a:rPr>
              <a:t>trend temporale</a:t>
            </a:r>
          </a:p>
        </p:txBody>
      </p:sp>
      <p:graphicFrame>
        <p:nvGraphicFramePr>
          <p:cNvPr id="6" name="Tabella 5">
            <a:extLst>
              <a:ext uri="{FF2B5EF4-FFF2-40B4-BE49-F238E27FC236}">
                <a16:creationId xmlns:a16="http://schemas.microsoft.com/office/drawing/2014/main" id="{D4B6C892-C049-08A2-72FA-9E12532550D5}"/>
              </a:ext>
            </a:extLst>
          </p:cNvPr>
          <p:cNvGraphicFramePr>
            <a:graphicFrameLocks noGrp="1"/>
          </p:cNvGraphicFramePr>
          <p:nvPr>
            <p:extLst>
              <p:ext uri="{D42A27DB-BD31-4B8C-83A1-F6EECF244321}">
                <p14:modId xmlns:p14="http://schemas.microsoft.com/office/powerpoint/2010/main" val="2503848774"/>
              </p:ext>
            </p:extLst>
          </p:nvPr>
        </p:nvGraphicFramePr>
        <p:xfrm>
          <a:off x="1769778" y="4335922"/>
          <a:ext cx="4421471" cy="1176276"/>
        </p:xfrm>
        <a:graphic>
          <a:graphicData uri="http://schemas.openxmlformats.org/drawingml/2006/table">
            <a:tbl>
              <a:tblPr>
                <a:tableStyleId>{073A0DAA-6AF3-43AB-8588-CEC1D06C72B9}</a:tableStyleId>
              </a:tblPr>
              <a:tblGrid>
                <a:gridCol w="2008016">
                  <a:extLst>
                    <a:ext uri="{9D8B030D-6E8A-4147-A177-3AD203B41FA5}">
                      <a16:colId xmlns:a16="http://schemas.microsoft.com/office/drawing/2014/main" val="20000"/>
                    </a:ext>
                  </a:extLst>
                </a:gridCol>
                <a:gridCol w="804485">
                  <a:extLst>
                    <a:ext uri="{9D8B030D-6E8A-4147-A177-3AD203B41FA5}">
                      <a16:colId xmlns:a16="http://schemas.microsoft.com/office/drawing/2014/main" val="519014646"/>
                    </a:ext>
                  </a:extLst>
                </a:gridCol>
                <a:gridCol w="804485">
                  <a:extLst>
                    <a:ext uri="{9D8B030D-6E8A-4147-A177-3AD203B41FA5}">
                      <a16:colId xmlns:a16="http://schemas.microsoft.com/office/drawing/2014/main" val="1556411835"/>
                    </a:ext>
                  </a:extLst>
                </a:gridCol>
                <a:gridCol w="804485">
                  <a:extLst>
                    <a:ext uri="{9D8B030D-6E8A-4147-A177-3AD203B41FA5}">
                      <a16:colId xmlns:a16="http://schemas.microsoft.com/office/drawing/2014/main" val="2625909873"/>
                    </a:ext>
                  </a:extLst>
                </a:gridCol>
              </a:tblGrid>
              <a:tr h="256899">
                <a:tc>
                  <a:txBody>
                    <a:bodyPr/>
                    <a:lstStyle/>
                    <a:p>
                      <a:pPr marL="87313" indent="0" algn="l" fontAlgn="ctr"/>
                      <a:endParaRPr kumimoji="1" lang="it-IT" sz="1200" b="0" i="0" u="none" strike="noStrike" kern="1200" cap="none" normalizeH="0" baseline="0" dirty="0">
                        <a:ln>
                          <a:noFill/>
                        </a:ln>
                        <a:solidFill>
                          <a:srgbClr val="000000"/>
                        </a:solidFill>
                        <a:effectLst/>
                        <a:latin typeface="Calibri"/>
                        <a:ea typeface="+mn-ea"/>
                        <a:cs typeface="Calibri"/>
                      </a:endParaRPr>
                    </a:p>
                  </a:txBody>
                  <a:tcPr marL="12700" marR="12700" marT="12700" marB="0" anchor="ctr">
                    <a:lnL w="12700" cap="flat" cmpd="sng" algn="ctr">
                      <a:solidFill>
                        <a:prstClr val="white"/>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400" b="1" i="0" u="none" strike="noStrike" dirty="0">
                          <a:solidFill>
                            <a:schemeClr val="tx1"/>
                          </a:solidFill>
                          <a:effectLst/>
                          <a:latin typeface="Calibri"/>
                          <a:cs typeface="Calibri"/>
                        </a:rPr>
                        <a:t>2018</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400" b="1" i="0" u="none" strike="noStrike" dirty="0">
                          <a:solidFill>
                            <a:schemeClr val="tx1"/>
                          </a:solidFill>
                          <a:effectLst/>
                          <a:latin typeface="Calibri"/>
                          <a:cs typeface="Calibri"/>
                        </a:rPr>
                        <a:t>2019</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400" b="1" i="0" u="none" strike="noStrike" dirty="0">
                          <a:solidFill>
                            <a:schemeClr val="tx1"/>
                          </a:solidFill>
                          <a:effectLst/>
                          <a:latin typeface="Calibri"/>
                          <a:cs typeface="Calibri"/>
                        </a:rPr>
                        <a:t>2022</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extLst>
                  <a:ext uri="{0D108BD9-81ED-4DB2-BD59-A6C34878D82A}">
                    <a16:rowId xmlns:a16="http://schemas.microsoft.com/office/drawing/2014/main" val="10000"/>
                  </a:ext>
                </a:extLst>
              </a:tr>
              <a:tr h="306459">
                <a:tc>
                  <a:txBody>
                    <a:bodyPr/>
                    <a:lstStyle/>
                    <a:p>
                      <a:pPr marL="90488" indent="0" algn="l" fontAlgn="ctr"/>
                      <a:r>
                        <a:rPr lang="it-IT" sz="1400" b="0" i="0" u="none" strike="noStrike" dirty="0">
                          <a:effectLst/>
                          <a:latin typeface="+mn-lt"/>
                          <a:cs typeface="Calibri"/>
                        </a:rPr>
                        <a:t>Dentro la NATO</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b"/>
                      <a:r>
                        <a:rPr lang="it-IT" sz="1400" b="0" i="0" u="none" strike="noStrike" dirty="0">
                          <a:solidFill>
                            <a:srgbClr val="000000"/>
                          </a:solidFill>
                          <a:effectLst/>
                          <a:latin typeface="Calibri"/>
                        </a:rPr>
                        <a:t>75</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b"/>
                      <a:r>
                        <a:rPr lang="it-IT" sz="1400" b="0" i="0" u="none" strike="noStrike" dirty="0">
                          <a:solidFill>
                            <a:srgbClr val="000000"/>
                          </a:solidFill>
                          <a:effectLst/>
                          <a:latin typeface="Calibri"/>
                        </a:rPr>
                        <a:t>56</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b"/>
                      <a:r>
                        <a:rPr lang="it-IT" sz="1400" b="0" i="0" u="none" strike="noStrike" dirty="0">
                          <a:solidFill>
                            <a:srgbClr val="000000"/>
                          </a:solidFill>
                          <a:effectLst/>
                          <a:latin typeface="Calibri"/>
                        </a:rPr>
                        <a:t>54</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extLst>
                  <a:ext uri="{0D108BD9-81ED-4DB2-BD59-A6C34878D82A}">
                    <a16:rowId xmlns:a16="http://schemas.microsoft.com/office/drawing/2014/main" val="10001"/>
                  </a:ext>
                </a:extLst>
              </a:tr>
              <a:tr h="306459">
                <a:tc>
                  <a:txBody>
                    <a:bodyPr/>
                    <a:lstStyle/>
                    <a:p>
                      <a:pPr marL="90488" indent="0" algn="l" fontAlgn="ctr"/>
                      <a:r>
                        <a:rPr lang="it-IT" sz="1400" b="0" i="0" u="none" strike="noStrike" dirty="0">
                          <a:effectLst/>
                          <a:latin typeface="+mn-lt"/>
                          <a:cs typeface="Calibri"/>
                        </a:rPr>
                        <a:t>Fuori dalla NATO</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b"/>
                      <a:r>
                        <a:rPr lang="is-IS" sz="1400" b="0" i="0" u="none" strike="noStrike" dirty="0">
                          <a:solidFill>
                            <a:srgbClr val="000000"/>
                          </a:solidFill>
                          <a:effectLst/>
                          <a:latin typeface="Calibri"/>
                        </a:rPr>
                        <a:t>10</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b"/>
                      <a:r>
                        <a:rPr lang="is-IS" sz="1400" b="0" i="0" u="none" strike="noStrike" dirty="0">
                          <a:solidFill>
                            <a:srgbClr val="000000"/>
                          </a:solidFill>
                          <a:effectLst/>
                          <a:latin typeface="Calibri"/>
                        </a:rPr>
                        <a:t>19</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b"/>
                      <a:r>
                        <a:rPr lang="is-IS" sz="1400" b="0" i="0" u="none" strike="noStrike" dirty="0">
                          <a:solidFill>
                            <a:srgbClr val="000000"/>
                          </a:solidFill>
                          <a:effectLst/>
                          <a:latin typeface="Calibri"/>
                        </a:rPr>
                        <a:t>24</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extLst>
                  <a:ext uri="{0D108BD9-81ED-4DB2-BD59-A6C34878D82A}">
                    <a16:rowId xmlns:a16="http://schemas.microsoft.com/office/drawing/2014/main" val="10002"/>
                  </a:ext>
                </a:extLst>
              </a:tr>
              <a:tr h="306459">
                <a:tc>
                  <a:txBody>
                    <a:bodyPr/>
                    <a:lstStyle/>
                    <a:p>
                      <a:pPr marL="90488" marR="0" indent="0" algn="l" defTabSz="457200" rtl="0" eaLnBrk="1" fontAlgn="ctr" latinLnBrk="0" hangingPunct="1">
                        <a:lnSpc>
                          <a:spcPct val="100000"/>
                        </a:lnSpc>
                        <a:spcBef>
                          <a:spcPts val="0"/>
                        </a:spcBef>
                        <a:spcAft>
                          <a:spcPts val="0"/>
                        </a:spcAft>
                        <a:buClrTx/>
                        <a:buSzTx/>
                        <a:buFontTx/>
                        <a:buNone/>
                        <a:tabLst/>
                        <a:defRPr/>
                      </a:pPr>
                      <a:r>
                        <a:rPr lang="it-IT" sz="1400" b="0" i="0" u="none" strike="noStrike" dirty="0">
                          <a:effectLst/>
                          <a:latin typeface="+mn-lt"/>
                          <a:cs typeface="Calibri"/>
                        </a:rPr>
                        <a:t>Non saprei</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b"/>
                      <a:r>
                        <a:rPr lang="is-IS" sz="1400" b="0" i="0" u="none" strike="noStrike" dirty="0">
                          <a:solidFill>
                            <a:srgbClr val="000000"/>
                          </a:solidFill>
                          <a:effectLst/>
                          <a:latin typeface="Calibri"/>
                        </a:rPr>
                        <a:t>15</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b"/>
                      <a:r>
                        <a:rPr lang="is-IS" sz="1400" b="0" i="0" u="none" strike="noStrike" dirty="0">
                          <a:solidFill>
                            <a:srgbClr val="000000"/>
                          </a:solidFill>
                          <a:effectLst/>
                          <a:latin typeface="Calibri"/>
                        </a:rPr>
                        <a:t>25</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b"/>
                      <a:r>
                        <a:rPr lang="is-IS" sz="1400" b="0" i="0" u="none" strike="noStrike" dirty="0">
                          <a:solidFill>
                            <a:srgbClr val="000000"/>
                          </a:solidFill>
                          <a:effectLst/>
                          <a:latin typeface="Calibri"/>
                        </a:rPr>
                        <a:t>22</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extLst>
                  <a:ext uri="{0D108BD9-81ED-4DB2-BD59-A6C34878D82A}">
                    <a16:rowId xmlns:a16="http://schemas.microsoft.com/office/drawing/2014/main" val="10005"/>
                  </a:ext>
                </a:extLst>
              </a:tr>
            </a:tbl>
          </a:graphicData>
        </a:graphic>
      </p:graphicFrame>
      <p:sp>
        <p:nvSpPr>
          <p:cNvPr id="7" name="Rettangolo arrotondato 15">
            <a:extLst>
              <a:ext uri="{FF2B5EF4-FFF2-40B4-BE49-F238E27FC236}">
                <a16:creationId xmlns:a16="http://schemas.microsoft.com/office/drawing/2014/main" id="{A86EE9FB-1881-918B-7368-9D9312AB875A}"/>
              </a:ext>
            </a:extLst>
          </p:cNvPr>
          <p:cNvSpPr/>
          <p:nvPr/>
        </p:nvSpPr>
        <p:spPr>
          <a:xfrm>
            <a:off x="5383763" y="4262936"/>
            <a:ext cx="807487" cy="1372755"/>
          </a:xfrm>
          <a:prstGeom prst="roundRect">
            <a:avLst/>
          </a:prstGeom>
          <a:noFill/>
          <a:ln>
            <a:solidFill>
              <a:srgbClr val="CA5817"/>
            </a:solidFill>
          </a:ln>
          <a:effectLst>
            <a:glow rad="63500">
              <a:srgbClr val="C2B8B1">
                <a:alpha val="40000"/>
              </a:srgb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3621961383"/>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Grafico 20"/>
          <p:cNvGraphicFramePr>
            <a:graphicFrameLocks/>
          </p:cNvGraphicFramePr>
          <p:nvPr/>
        </p:nvGraphicFramePr>
        <p:xfrm>
          <a:off x="444525" y="4029445"/>
          <a:ext cx="4120847" cy="2239451"/>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3" name="Tabella 22"/>
          <p:cNvGraphicFramePr>
            <a:graphicFrameLocks noGrp="1"/>
          </p:cNvGraphicFramePr>
          <p:nvPr/>
        </p:nvGraphicFramePr>
        <p:xfrm>
          <a:off x="3934643" y="5049291"/>
          <a:ext cx="5265495" cy="1320278"/>
        </p:xfrm>
        <a:graphic>
          <a:graphicData uri="http://schemas.openxmlformats.org/drawingml/2006/table">
            <a:tbl>
              <a:tblPr>
                <a:tableStyleId>{073A0DAA-6AF3-43AB-8588-CEC1D06C72B9}</a:tableStyleId>
              </a:tblPr>
              <a:tblGrid>
                <a:gridCol w="1503050">
                  <a:extLst>
                    <a:ext uri="{9D8B030D-6E8A-4147-A177-3AD203B41FA5}">
                      <a16:colId xmlns:a16="http://schemas.microsoft.com/office/drawing/2014/main" val="20000"/>
                    </a:ext>
                  </a:extLst>
                </a:gridCol>
                <a:gridCol w="444784">
                  <a:extLst>
                    <a:ext uri="{9D8B030D-6E8A-4147-A177-3AD203B41FA5}">
                      <a16:colId xmlns:a16="http://schemas.microsoft.com/office/drawing/2014/main" val="20001"/>
                    </a:ext>
                  </a:extLst>
                </a:gridCol>
                <a:gridCol w="438148">
                  <a:extLst>
                    <a:ext uri="{9D8B030D-6E8A-4147-A177-3AD203B41FA5}">
                      <a16:colId xmlns:a16="http://schemas.microsoft.com/office/drawing/2014/main" val="20002"/>
                    </a:ext>
                  </a:extLst>
                </a:gridCol>
                <a:gridCol w="411359">
                  <a:extLst>
                    <a:ext uri="{9D8B030D-6E8A-4147-A177-3AD203B41FA5}">
                      <a16:colId xmlns:a16="http://schemas.microsoft.com/office/drawing/2014/main" val="20003"/>
                    </a:ext>
                  </a:extLst>
                </a:gridCol>
                <a:gridCol w="411359">
                  <a:extLst>
                    <a:ext uri="{9D8B030D-6E8A-4147-A177-3AD203B41FA5}">
                      <a16:colId xmlns:a16="http://schemas.microsoft.com/office/drawing/2014/main" val="20004"/>
                    </a:ext>
                  </a:extLst>
                </a:gridCol>
                <a:gridCol w="411359">
                  <a:extLst>
                    <a:ext uri="{9D8B030D-6E8A-4147-A177-3AD203B41FA5}">
                      <a16:colId xmlns:a16="http://schemas.microsoft.com/office/drawing/2014/main" val="20005"/>
                    </a:ext>
                  </a:extLst>
                </a:gridCol>
                <a:gridCol w="411359">
                  <a:extLst>
                    <a:ext uri="{9D8B030D-6E8A-4147-A177-3AD203B41FA5}">
                      <a16:colId xmlns:a16="http://schemas.microsoft.com/office/drawing/2014/main" val="20006"/>
                    </a:ext>
                  </a:extLst>
                </a:gridCol>
                <a:gridCol w="411359">
                  <a:extLst>
                    <a:ext uri="{9D8B030D-6E8A-4147-A177-3AD203B41FA5}">
                      <a16:colId xmlns:a16="http://schemas.microsoft.com/office/drawing/2014/main" val="20007"/>
                    </a:ext>
                  </a:extLst>
                </a:gridCol>
                <a:gridCol w="411359">
                  <a:extLst>
                    <a:ext uri="{9D8B030D-6E8A-4147-A177-3AD203B41FA5}">
                      <a16:colId xmlns:a16="http://schemas.microsoft.com/office/drawing/2014/main" val="3066812813"/>
                    </a:ext>
                  </a:extLst>
                </a:gridCol>
                <a:gridCol w="411359">
                  <a:extLst>
                    <a:ext uri="{9D8B030D-6E8A-4147-A177-3AD203B41FA5}">
                      <a16:colId xmlns:a16="http://schemas.microsoft.com/office/drawing/2014/main" val="1685065018"/>
                    </a:ext>
                  </a:extLst>
                </a:gridCol>
              </a:tblGrid>
              <a:tr h="256899">
                <a:tc>
                  <a:txBody>
                    <a:bodyPr/>
                    <a:lstStyle/>
                    <a:p>
                      <a:pPr marL="87313" indent="0" algn="l" fontAlgn="ctr"/>
                      <a:endParaRPr kumimoji="1" lang="it-IT" sz="1200" b="0" i="0" u="none" strike="noStrike" kern="1200" cap="none" normalizeH="0" baseline="0" dirty="0">
                        <a:ln>
                          <a:noFill/>
                        </a:ln>
                        <a:solidFill>
                          <a:srgbClr val="000000"/>
                        </a:solidFill>
                        <a:effectLst/>
                        <a:latin typeface="Calibri"/>
                        <a:ea typeface="+mn-ea"/>
                        <a:cs typeface="Calibri"/>
                      </a:endParaRPr>
                    </a:p>
                  </a:txBody>
                  <a:tcPr marL="12700" marR="12700" marT="12700" marB="0" anchor="ctr">
                    <a:lnL w="12700" cap="flat" cmpd="sng" algn="ctr">
                      <a:solidFill>
                        <a:prstClr val="white"/>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400" b="1" i="0" u="none" strike="noStrike" dirty="0">
                          <a:solidFill>
                            <a:schemeClr val="tx1"/>
                          </a:solidFill>
                          <a:effectLst/>
                          <a:latin typeface="Calibri"/>
                          <a:cs typeface="Calibri"/>
                        </a:rPr>
                        <a:t>2014</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400" b="1" i="0" u="none" strike="noStrike" dirty="0">
                          <a:solidFill>
                            <a:schemeClr val="tx1"/>
                          </a:solidFill>
                          <a:effectLst/>
                          <a:latin typeface="Calibri"/>
                          <a:cs typeface="Calibri"/>
                        </a:rPr>
                        <a:t>2015</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400" b="1" i="0" u="none" strike="noStrike" dirty="0">
                          <a:solidFill>
                            <a:schemeClr val="tx1"/>
                          </a:solidFill>
                          <a:effectLst/>
                          <a:latin typeface="Calibri"/>
                          <a:cs typeface="Calibri"/>
                        </a:rPr>
                        <a:t>2016</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400" b="1" i="0" u="none" strike="noStrike" dirty="0">
                          <a:solidFill>
                            <a:schemeClr val="tx1"/>
                          </a:solidFill>
                          <a:effectLst/>
                          <a:latin typeface="Calibri"/>
                          <a:cs typeface="Calibri"/>
                        </a:rPr>
                        <a:t>2017</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400" b="1" i="0" u="none" strike="noStrike" dirty="0">
                          <a:solidFill>
                            <a:schemeClr val="tx1"/>
                          </a:solidFill>
                          <a:effectLst/>
                          <a:latin typeface="Calibri"/>
                          <a:cs typeface="Calibri"/>
                        </a:rPr>
                        <a:t>2018</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400" b="1" i="0" u="none" strike="noStrike" dirty="0">
                          <a:solidFill>
                            <a:schemeClr val="tx1"/>
                          </a:solidFill>
                          <a:effectLst/>
                          <a:latin typeface="Calibri"/>
                          <a:cs typeface="Calibri"/>
                        </a:rPr>
                        <a:t>2019</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400" b="1" i="0" u="none" strike="noStrike" dirty="0">
                          <a:solidFill>
                            <a:schemeClr val="tx1"/>
                          </a:solidFill>
                          <a:effectLst/>
                          <a:latin typeface="Calibri"/>
                          <a:cs typeface="Calibri"/>
                        </a:rPr>
                        <a:t>2020</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400" b="1" i="0" u="none" strike="noStrike" dirty="0">
                          <a:solidFill>
                            <a:schemeClr val="tx1"/>
                          </a:solidFill>
                          <a:effectLst/>
                          <a:latin typeface="Calibri"/>
                          <a:cs typeface="Calibri"/>
                        </a:rPr>
                        <a:t>2021</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400" b="1" i="0" u="none" strike="noStrike" dirty="0">
                          <a:solidFill>
                            <a:schemeClr val="tx1"/>
                          </a:solidFill>
                          <a:effectLst/>
                          <a:latin typeface="Calibri"/>
                          <a:cs typeface="Calibri"/>
                        </a:rPr>
                        <a:t>2022</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extLst>
                  <a:ext uri="{0D108BD9-81ED-4DB2-BD59-A6C34878D82A}">
                    <a16:rowId xmlns:a16="http://schemas.microsoft.com/office/drawing/2014/main" val="10000"/>
                  </a:ext>
                </a:extLst>
              </a:tr>
              <a:tr h="306459">
                <a:tc>
                  <a:txBody>
                    <a:bodyPr/>
                    <a:lstStyle/>
                    <a:p>
                      <a:pPr marL="88900" indent="0" algn="l" fontAlgn="ctr"/>
                      <a:r>
                        <a:rPr lang="it-IT" sz="1200" b="0" i="0" u="none" strike="noStrike" dirty="0">
                          <a:solidFill>
                            <a:srgbClr val="000000"/>
                          </a:solidFill>
                          <a:effectLst/>
                          <a:latin typeface="Calibri"/>
                        </a:rPr>
                        <a:t>LO STATO CENTRALE</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400" b="0" i="0" u="none" strike="noStrike" dirty="0">
                          <a:effectLst/>
                          <a:latin typeface="Calibri"/>
                          <a:cs typeface="Calibri"/>
                        </a:rPr>
                        <a:t>50</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400" b="0" i="0" u="none" strike="noStrike" dirty="0">
                          <a:effectLst/>
                          <a:latin typeface="Calibri"/>
                          <a:cs typeface="Calibri"/>
                        </a:rPr>
                        <a:t>48</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400" b="0" i="0" u="none" strike="noStrike" dirty="0">
                          <a:effectLst/>
                          <a:latin typeface="Calibri"/>
                          <a:cs typeface="Calibri"/>
                        </a:rPr>
                        <a:t>51</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400" b="0" i="0" u="none" strike="noStrike" dirty="0">
                          <a:effectLst/>
                          <a:latin typeface="Calibri"/>
                          <a:cs typeface="Calibri"/>
                        </a:rPr>
                        <a:t>51</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400" b="0" i="0" u="none" strike="noStrike" dirty="0">
                          <a:solidFill>
                            <a:srgbClr val="000000"/>
                          </a:solidFill>
                          <a:effectLst/>
                          <a:latin typeface="Calibri"/>
                          <a:cs typeface="Calibri"/>
                        </a:rPr>
                        <a:t>55</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400" b="0" i="0" u="none" strike="noStrike" dirty="0">
                          <a:solidFill>
                            <a:srgbClr val="000000"/>
                          </a:solidFill>
                          <a:effectLst/>
                          <a:latin typeface="Calibri"/>
                          <a:cs typeface="Calibri"/>
                        </a:rPr>
                        <a:t>53</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b"/>
                      <a:r>
                        <a:rPr lang="it-IT" sz="1400" b="0" i="0" u="none" strike="noStrike" dirty="0">
                          <a:solidFill>
                            <a:srgbClr val="000000"/>
                          </a:solidFill>
                          <a:effectLst/>
                          <a:latin typeface="Calibri"/>
                        </a:rPr>
                        <a:t>54</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b"/>
                      <a:r>
                        <a:rPr lang="it-IT" sz="1400" b="0" i="0" u="none" strike="noStrike" dirty="0">
                          <a:solidFill>
                            <a:srgbClr val="000000"/>
                          </a:solidFill>
                          <a:effectLst/>
                          <a:latin typeface="Calibri"/>
                        </a:rPr>
                        <a:t>60</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b"/>
                      <a:r>
                        <a:rPr lang="it-IT" sz="1400" b="1" i="0" u="none" strike="noStrike" dirty="0">
                          <a:solidFill>
                            <a:srgbClr val="000000"/>
                          </a:solidFill>
                          <a:effectLst/>
                          <a:latin typeface="Calibri"/>
                        </a:rPr>
                        <a:t>56</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extLst>
                  <a:ext uri="{0D108BD9-81ED-4DB2-BD59-A6C34878D82A}">
                    <a16:rowId xmlns:a16="http://schemas.microsoft.com/office/drawing/2014/main" val="10001"/>
                  </a:ext>
                </a:extLst>
              </a:tr>
              <a:tr h="306459">
                <a:tc>
                  <a:txBody>
                    <a:bodyPr/>
                    <a:lstStyle/>
                    <a:p>
                      <a:pPr marL="88900" indent="0" algn="l" fontAlgn="ctr"/>
                      <a:r>
                        <a:rPr lang="it-IT" sz="1200" b="0" i="0" u="none" strike="noStrike" dirty="0">
                          <a:solidFill>
                            <a:srgbClr val="000000"/>
                          </a:solidFill>
                          <a:effectLst/>
                          <a:latin typeface="Calibri"/>
                        </a:rPr>
                        <a:t>LE AMMINISTRAZIONI REGIONALI</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400" b="0" i="0" u="none" strike="noStrike" dirty="0">
                          <a:effectLst/>
                          <a:latin typeface="Calibri"/>
                          <a:cs typeface="Calibri"/>
                        </a:rPr>
                        <a:t>31</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400" b="0" i="0" u="none" strike="noStrike" dirty="0">
                          <a:effectLst/>
                          <a:latin typeface="Calibri"/>
                          <a:cs typeface="Calibri"/>
                        </a:rPr>
                        <a:t>30</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400" b="0" i="0" u="none" strike="noStrike" dirty="0">
                          <a:effectLst/>
                          <a:latin typeface="Calibri"/>
                          <a:cs typeface="Calibri"/>
                        </a:rPr>
                        <a:t>27</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400" b="0" i="0" u="none" strike="noStrike" dirty="0">
                          <a:effectLst/>
                          <a:latin typeface="Calibri"/>
                          <a:cs typeface="Calibri"/>
                        </a:rPr>
                        <a:t>28</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s-IS" sz="1400" b="0" i="0" u="none" strike="noStrike" dirty="0">
                          <a:solidFill>
                            <a:srgbClr val="000000"/>
                          </a:solidFill>
                          <a:effectLst/>
                          <a:latin typeface="Calibri"/>
                          <a:cs typeface="Calibri"/>
                        </a:rPr>
                        <a:t>27</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s-IS" sz="1400" b="0" i="0" u="none" strike="noStrike" dirty="0">
                          <a:solidFill>
                            <a:srgbClr val="000000"/>
                          </a:solidFill>
                          <a:effectLst/>
                          <a:latin typeface="Calibri"/>
                          <a:cs typeface="Calibri"/>
                        </a:rPr>
                        <a:t>29</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b"/>
                      <a:r>
                        <a:rPr lang="is-IS" sz="1400" b="0" i="0" u="none" strike="noStrike" dirty="0">
                          <a:solidFill>
                            <a:srgbClr val="000000"/>
                          </a:solidFill>
                          <a:effectLst/>
                          <a:latin typeface="Calibri"/>
                        </a:rPr>
                        <a:t>29</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b"/>
                      <a:r>
                        <a:rPr lang="is-IS" sz="1400" b="0" i="0" u="none" strike="noStrike" dirty="0">
                          <a:solidFill>
                            <a:srgbClr val="000000"/>
                          </a:solidFill>
                          <a:effectLst/>
                          <a:latin typeface="Calibri"/>
                        </a:rPr>
                        <a:t>25</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b"/>
                      <a:r>
                        <a:rPr lang="is-IS" sz="1400" b="1" i="0" u="none" strike="noStrike" dirty="0">
                          <a:solidFill>
                            <a:srgbClr val="000000"/>
                          </a:solidFill>
                          <a:effectLst/>
                          <a:latin typeface="Calibri"/>
                        </a:rPr>
                        <a:t>28</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extLst>
                  <a:ext uri="{0D108BD9-81ED-4DB2-BD59-A6C34878D82A}">
                    <a16:rowId xmlns:a16="http://schemas.microsoft.com/office/drawing/2014/main" val="10002"/>
                  </a:ext>
                </a:extLst>
              </a:tr>
              <a:tr h="306459">
                <a:tc>
                  <a:txBody>
                    <a:bodyPr/>
                    <a:lstStyle/>
                    <a:p>
                      <a:pPr marL="88900" indent="0" algn="l" fontAlgn="ctr"/>
                      <a:r>
                        <a:rPr lang="it-IT" sz="1200" b="0" i="0" u="none" strike="noStrike" dirty="0">
                          <a:solidFill>
                            <a:srgbClr val="000000"/>
                          </a:solidFill>
                          <a:effectLst/>
                          <a:latin typeface="Calibri"/>
                        </a:rPr>
                        <a:t>LE AMMINISTRAZIONI LOCALI</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400" b="0" i="0" u="none" strike="noStrike" dirty="0">
                          <a:effectLst/>
                          <a:latin typeface="Calibri"/>
                          <a:cs typeface="Calibri"/>
                        </a:rPr>
                        <a:t>19</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400" b="0" i="0" u="none" strike="noStrike" dirty="0">
                          <a:effectLst/>
                          <a:latin typeface="Calibri"/>
                          <a:cs typeface="Calibri"/>
                        </a:rPr>
                        <a:t>22</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400" b="0" i="0" u="none" strike="noStrike" dirty="0">
                          <a:effectLst/>
                          <a:latin typeface="Calibri"/>
                          <a:cs typeface="Calibri"/>
                        </a:rPr>
                        <a:t>22</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400" b="0" i="0" u="none" strike="noStrike" dirty="0">
                          <a:effectLst/>
                          <a:latin typeface="Calibri"/>
                          <a:cs typeface="Calibri"/>
                        </a:rPr>
                        <a:t>21</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fi-FI" sz="1400" b="0" i="0" u="none" strike="noStrike" dirty="0">
                          <a:solidFill>
                            <a:srgbClr val="000000"/>
                          </a:solidFill>
                          <a:effectLst/>
                          <a:latin typeface="Calibri"/>
                          <a:cs typeface="Calibri"/>
                        </a:rPr>
                        <a:t>18</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fi-FI" sz="1400" b="0" i="0" u="none" strike="noStrike" dirty="0">
                          <a:solidFill>
                            <a:srgbClr val="000000"/>
                          </a:solidFill>
                          <a:effectLst/>
                          <a:latin typeface="Calibri"/>
                          <a:cs typeface="Calibri"/>
                        </a:rPr>
                        <a:t>18</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b"/>
                      <a:r>
                        <a:rPr lang="it-IT" sz="1400" b="0" i="0" u="none" strike="noStrike" dirty="0">
                          <a:solidFill>
                            <a:srgbClr val="000000"/>
                          </a:solidFill>
                          <a:effectLst/>
                          <a:latin typeface="Calibri"/>
                        </a:rPr>
                        <a:t>17</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b"/>
                      <a:r>
                        <a:rPr lang="it-IT" sz="1400" b="0" i="0" u="none" strike="noStrike" dirty="0">
                          <a:solidFill>
                            <a:srgbClr val="000000"/>
                          </a:solidFill>
                          <a:effectLst/>
                          <a:latin typeface="Calibri"/>
                        </a:rPr>
                        <a:t>15</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b"/>
                      <a:r>
                        <a:rPr lang="it-IT" sz="1400" b="1" i="0" u="none" strike="noStrike" dirty="0">
                          <a:solidFill>
                            <a:srgbClr val="000000"/>
                          </a:solidFill>
                          <a:effectLst/>
                          <a:latin typeface="Calibri"/>
                        </a:rPr>
                        <a:t>16</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extLst>
                  <a:ext uri="{0D108BD9-81ED-4DB2-BD59-A6C34878D82A}">
                    <a16:rowId xmlns:a16="http://schemas.microsoft.com/office/drawing/2014/main" val="10003"/>
                  </a:ext>
                </a:extLst>
              </a:tr>
            </a:tbl>
          </a:graphicData>
        </a:graphic>
      </p:graphicFrame>
      <p:sp>
        <p:nvSpPr>
          <p:cNvPr id="2" name="Titolo 1"/>
          <p:cNvSpPr>
            <a:spLocks noGrp="1"/>
          </p:cNvSpPr>
          <p:nvPr>
            <p:ph type="ctrTitle"/>
          </p:nvPr>
        </p:nvSpPr>
        <p:spPr>
          <a:xfrm>
            <a:off x="578154" y="232868"/>
            <a:ext cx="8420100" cy="626535"/>
          </a:xfrm>
        </p:spPr>
        <p:txBody>
          <a:bodyPr/>
          <a:lstStyle/>
          <a:p>
            <a:r>
              <a:rPr lang="it-IT" dirty="0">
                <a:solidFill>
                  <a:srgbClr val="CA5817"/>
                </a:solidFill>
                <a:ea typeface="ヒラギノ角ゴ Pro W3" charset="-128"/>
                <a:cs typeface="Calibri"/>
              </a:rPr>
              <a:t>Territorialità: i temi </a:t>
            </a:r>
            <a:endParaRPr lang="it-IT" sz="2800" dirty="0">
              <a:solidFill>
                <a:srgbClr val="CA5817"/>
              </a:solidFill>
              <a:latin typeface="Calibri"/>
              <a:cs typeface="Calibri"/>
            </a:endParaRPr>
          </a:p>
        </p:txBody>
      </p:sp>
      <p:sp>
        <p:nvSpPr>
          <p:cNvPr id="15" name="CasellaDiTesto 14"/>
          <p:cNvSpPr txBox="1"/>
          <p:nvPr/>
        </p:nvSpPr>
        <p:spPr>
          <a:xfrm>
            <a:off x="4028783" y="6365435"/>
            <a:ext cx="646030" cy="246221"/>
          </a:xfrm>
          <a:prstGeom prst="rect">
            <a:avLst/>
          </a:prstGeom>
          <a:noFill/>
        </p:spPr>
        <p:txBody>
          <a:bodyPr wrap="none" rtlCol="0">
            <a:spAutoFit/>
          </a:bodyPr>
          <a:lstStyle/>
          <a:p>
            <a:r>
              <a:rPr lang="it-IT" sz="1000" i="1" dirty="0">
                <a:latin typeface="Calibri"/>
                <a:cs typeface="Calibri"/>
              </a:rPr>
              <a:t>Valori %</a:t>
            </a:r>
          </a:p>
        </p:txBody>
      </p:sp>
      <p:sp>
        <p:nvSpPr>
          <p:cNvPr id="6" name="Segnaposto numero diapositiva 5"/>
          <p:cNvSpPr>
            <a:spLocks noGrp="1"/>
          </p:cNvSpPr>
          <p:nvPr>
            <p:ph type="sldNum" sz="quarter" idx="12"/>
          </p:nvPr>
        </p:nvSpPr>
        <p:spPr/>
        <p:txBody>
          <a:bodyPr/>
          <a:lstStyle/>
          <a:p>
            <a:fld id="{CEC07F19-866A-D549-94C6-C4D9AC2AB9CF}" type="slidenum">
              <a:rPr lang="it-IT" smtClean="0"/>
              <a:pPr/>
              <a:t>130</a:t>
            </a:fld>
            <a:endParaRPr lang="it-IT" dirty="0"/>
          </a:p>
        </p:txBody>
      </p:sp>
      <p:graphicFrame>
        <p:nvGraphicFramePr>
          <p:cNvPr id="10" name="Grafico 9"/>
          <p:cNvGraphicFramePr/>
          <p:nvPr/>
        </p:nvGraphicFramePr>
        <p:xfrm>
          <a:off x="504175" y="1230202"/>
          <a:ext cx="8880123" cy="2621913"/>
        </p:xfrm>
        <a:graphic>
          <a:graphicData uri="http://schemas.openxmlformats.org/drawingml/2006/chart">
            <c:chart xmlns:c="http://schemas.openxmlformats.org/drawingml/2006/chart" xmlns:r="http://schemas.openxmlformats.org/officeDocument/2006/relationships" r:id="rId3"/>
          </a:graphicData>
        </a:graphic>
      </p:graphicFrame>
      <p:sp>
        <p:nvSpPr>
          <p:cNvPr id="11" name="CasellaDiTesto 10"/>
          <p:cNvSpPr txBox="1"/>
          <p:nvPr/>
        </p:nvSpPr>
        <p:spPr>
          <a:xfrm>
            <a:off x="1655672" y="930962"/>
            <a:ext cx="3384854" cy="325730"/>
          </a:xfrm>
          <a:prstGeom prst="rect">
            <a:avLst/>
          </a:prstGeom>
          <a:noFill/>
        </p:spPr>
        <p:txBody>
          <a:bodyPr wrap="square" rtlCol="0">
            <a:spAutoFit/>
          </a:bodyPr>
          <a:lstStyle/>
          <a:p>
            <a:pPr lvl="0" algn="ctr">
              <a:lnSpc>
                <a:spcPct val="110000"/>
              </a:lnSpc>
            </a:pPr>
            <a:r>
              <a:rPr lang="it-IT" sz="1400" i="1" dirty="0">
                <a:ea typeface="Calibri"/>
                <a:cs typeface="Calibri"/>
              </a:rPr>
              <a:t>trend temporale % di accordo</a:t>
            </a:r>
          </a:p>
        </p:txBody>
      </p:sp>
      <p:sp>
        <p:nvSpPr>
          <p:cNvPr id="19" name="Titolo 4"/>
          <p:cNvSpPr txBox="1">
            <a:spLocks/>
          </p:cNvSpPr>
          <p:nvPr/>
        </p:nvSpPr>
        <p:spPr bwMode="auto">
          <a:xfrm>
            <a:off x="553966" y="4418343"/>
            <a:ext cx="1471380" cy="468000"/>
          </a:xfrm>
          <a:prstGeom prst="rect">
            <a:avLst/>
          </a:prstGeom>
          <a:solidFill>
            <a:srgbClr val="8D8581"/>
          </a:solidFill>
          <a:ln>
            <a:solidFill>
              <a:schemeClr val="bg1"/>
            </a:solidFill>
            <a:miter lim="800000"/>
            <a:headEnd/>
            <a:tailEnd/>
          </a:ln>
        </p:spPr>
        <p:txBody>
          <a:bodyPr vert="horz" wrap="square" lIns="0" tIns="0" rIns="0" bIns="0" numCol="1" anchor="ctr" anchorCtr="0" compatLnSpc="1">
            <a:prstTxWarp prst="textNoShape">
              <a:avLst/>
            </a:prstTxWarp>
          </a:bodyPr>
          <a:lstStyle>
            <a:defPPr>
              <a:defRPr lang="it-IT"/>
            </a:defPPr>
            <a:lvl1pPr algn="ctr" eaLnBrk="0" fontAlgn="b" hangingPunct="0">
              <a:spcBef>
                <a:spcPct val="0"/>
              </a:spcBef>
              <a:spcAft>
                <a:spcPct val="0"/>
              </a:spcAft>
              <a:defRPr sz="1400" b="0">
                <a:solidFill>
                  <a:srgbClr val="FFFFFF"/>
                </a:solidFill>
                <a:latin typeface="Calibri"/>
                <a:ea typeface="Calibri"/>
                <a:cs typeface="Calibri"/>
              </a:defRPr>
            </a:lvl1pPr>
            <a:lvl2pPr eaLnBrk="0" fontAlgn="base" hangingPunct="0">
              <a:spcBef>
                <a:spcPct val="0"/>
              </a:spcBef>
              <a:spcAft>
                <a:spcPct val="0"/>
              </a:spcAft>
              <a:defRPr sz="3000">
                <a:solidFill>
                  <a:schemeClr val="tx2"/>
                </a:solidFill>
                <a:latin typeface="Century Gothic" charset="0"/>
                <a:ea typeface="ヒラギノ角ゴ Pro W3" charset="-128"/>
                <a:cs typeface="ヒラギノ角ゴ Pro W3" charset="-128"/>
              </a:defRPr>
            </a:lvl2pPr>
            <a:lvl3pPr eaLnBrk="0" fontAlgn="base" hangingPunct="0">
              <a:spcBef>
                <a:spcPct val="0"/>
              </a:spcBef>
              <a:spcAft>
                <a:spcPct val="0"/>
              </a:spcAft>
              <a:defRPr sz="3000">
                <a:solidFill>
                  <a:schemeClr val="tx2"/>
                </a:solidFill>
                <a:latin typeface="Century Gothic" charset="0"/>
                <a:ea typeface="ヒラギノ角ゴ Pro W3" charset="-128"/>
                <a:cs typeface="ヒラギノ角ゴ Pro W3" charset="-128"/>
              </a:defRPr>
            </a:lvl3pPr>
            <a:lvl4pPr eaLnBrk="0" fontAlgn="base" hangingPunct="0">
              <a:spcBef>
                <a:spcPct val="0"/>
              </a:spcBef>
              <a:spcAft>
                <a:spcPct val="0"/>
              </a:spcAft>
              <a:defRPr sz="3000">
                <a:solidFill>
                  <a:schemeClr val="tx2"/>
                </a:solidFill>
                <a:latin typeface="Century Gothic" charset="0"/>
                <a:ea typeface="ヒラギノ角ゴ Pro W3" charset="-128"/>
                <a:cs typeface="ヒラギノ角ゴ Pro W3" charset="-128"/>
              </a:defRPr>
            </a:lvl4pPr>
            <a:lvl5pPr eaLnBrk="0" fontAlgn="base" hangingPunct="0">
              <a:spcBef>
                <a:spcPct val="0"/>
              </a:spcBef>
              <a:spcAft>
                <a:spcPct val="0"/>
              </a:spcAft>
              <a:defRPr sz="3000">
                <a:solidFill>
                  <a:schemeClr val="tx2"/>
                </a:solidFill>
                <a:latin typeface="Century Gothic" charset="0"/>
                <a:ea typeface="ヒラギノ角ゴ Pro W3" charset="-128"/>
                <a:cs typeface="ヒラギノ角ゴ Pro W3" charset="-128"/>
              </a:defRPr>
            </a:lvl5pPr>
            <a:lvl6pPr marL="457200" algn="ctr" fontAlgn="base">
              <a:spcBef>
                <a:spcPct val="0"/>
              </a:spcBef>
              <a:spcAft>
                <a:spcPct val="0"/>
              </a:spcAft>
              <a:defRPr sz="4400">
                <a:solidFill>
                  <a:schemeClr val="tx2"/>
                </a:solidFill>
                <a:latin typeface="Arial" charset="0"/>
                <a:ea typeface="ヒラギノ角ゴ Pro W3" charset="-128"/>
                <a:cs typeface="ヒラギノ角ゴ Pro W3" charset="-128"/>
              </a:defRPr>
            </a:lvl6pPr>
            <a:lvl7pPr marL="914400" algn="ctr" fontAlgn="base">
              <a:spcBef>
                <a:spcPct val="0"/>
              </a:spcBef>
              <a:spcAft>
                <a:spcPct val="0"/>
              </a:spcAft>
              <a:defRPr sz="4400">
                <a:solidFill>
                  <a:schemeClr val="tx2"/>
                </a:solidFill>
                <a:latin typeface="Arial" charset="0"/>
                <a:ea typeface="ヒラギノ角ゴ Pro W3" charset="-128"/>
                <a:cs typeface="ヒラギノ角ゴ Pro W3" charset="-128"/>
              </a:defRPr>
            </a:lvl7pPr>
            <a:lvl8pPr marL="1371600" algn="ctr" fontAlgn="base">
              <a:spcBef>
                <a:spcPct val="0"/>
              </a:spcBef>
              <a:spcAft>
                <a:spcPct val="0"/>
              </a:spcAft>
              <a:defRPr sz="4400">
                <a:solidFill>
                  <a:schemeClr val="tx2"/>
                </a:solidFill>
                <a:latin typeface="Arial" charset="0"/>
                <a:ea typeface="ヒラギノ角ゴ Pro W3" charset="-128"/>
                <a:cs typeface="ヒラギノ角ゴ Pro W3" charset="-128"/>
              </a:defRPr>
            </a:lvl8pPr>
            <a:lvl9pPr marL="1828800" algn="ctr" fontAlgn="base">
              <a:spcBef>
                <a:spcPct val="0"/>
              </a:spcBef>
              <a:spcAft>
                <a:spcPct val="0"/>
              </a:spcAft>
              <a:defRPr sz="4400">
                <a:solidFill>
                  <a:schemeClr val="tx2"/>
                </a:solidFill>
                <a:latin typeface="Arial" charset="0"/>
                <a:ea typeface="ヒラギノ角ゴ Pro W3" charset="-128"/>
                <a:cs typeface="ヒラギノ角ゴ Pro W3" charset="-128"/>
              </a:defRPr>
            </a:lvl9pPr>
          </a:lstStyle>
          <a:p>
            <a:r>
              <a:rPr lang="it-IT" dirty="0"/>
              <a:t>le amministrazioni locali</a:t>
            </a:r>
          </a:p>
        </p:txBody>
      </p:sp>
      <p:sp>
        <p:nvSpPr>
          <p:cNvPr id="20" name="Titolo 4"/>
          <p:cNvSpPr txBox="1">
            <a:spLocks/>
          </p:cNvSpPr>
          <p:nvPr/>
        </p:nvSpPr>
        <p:spPr bwMode="auto">
          <a:xfrm>
            <a:off x="3537904" y="4536918"/>
            <a:ext cx="1502645" cy="429869"/>
          </a:xfrm>
          <a:prstGeom prst="rect">
            <a:avLst/>
          </a:prstGeom>
          <a:solidFill>
            <a:srgbClr val="54A8C9"/>
          </a:solidFill>
          <a:ln>
            <a:solidFill>
              <a:srgbClr val="FFFFFF"/>
            </a:solidFill>
            <a:miter lim="800000"/>
            <a:headEnd/>
            <a:tailEnd/>
          </a:ln>
        </p:spPr>
        <p:txBody>
          <a:bodyPr vert="horz" wrap="square" lIns="0" tIns="0" rIns="0" bIns="0" numCol="1" anchor="ctr" anchorCtr="0" compatLnSpc="1">
            <a:prstTxWarp prst="textNoShape">
              <a:avLst/>
            </a:prstTxWarp>
          </a:bodyPr>
          <a:lstStyle>
            <a:lvl1pPr algn="l" rtl="0" eaLnBrk="0" fontAlgn="base" hangingPunct="0">
              <a:spcBef>
                <a:spcPct val="0"/>
              </a:spcBef>
              <a:spcAft>
                <a:spcPct val="0"/>
              </a:spcAft>
              <a:defRPr sz="2800" b="0">
                <a:solidFill>
                  <a:schemeClr val="bg2">
                    <a:lumMod val="75000"/>
                  </a:schemeClr>
                </a:solidFill>
                <a:latin typeface="Century Gothic"/>
                <a:ea typeface="+mj-ea"/>
                <a:cs typeface="Century Gothic"/>
              </a:defRPr>
            </a:lvl1pPr>
            <a:lvl2pPr algn="l" rtl="0" eaLnBrk="0" fontAlgn="base" hangingPunct="0">
              <a:spcBef>
                <a:spcPct val="0"/>
              </a:spcBef>
              <a:spcAft>
                <a:spcPct val="0"/>
              </a:spcAft>
              <a:defRPr sz="3000">
                <a:solidFill>
                  <a:schemeClr val="tx2"/>
                </a:solidFill>
                <a:latin typeface="Century Gothic" charset="0"/>
                <a:ea typeface="ヒラギノ角ゴ Pro W3" charset="-128"/>
                <a:cs typeface="ヒラギノ角ゴ Pro W3" charset="-128"/>
              </a:defRPr>
            </a:lvl2pPr>
            <a:lvl3pPr algn="l" rtl="0" eaLnBrk="0" fontAlgn="base" hangingPunct="0">
              <a:spcBef>
                <a:spcPct val="0"/>
              </a:spcBef>
              <a:spcAft>
                <a:spcPct val="0"/>
              </a:spcAft>
              <a:defRPr sz="3000">
                <a:solidFill>
                  <a:schemeClr val="tx2"/>
                </a:solidFill>
                <a:latin typeface="Century Gothic" charset="0"/>
                <a:ea typeface="ヒラギノ角ゴ Pro W3" charset="-128"/>
                <a:cs typeface="ヒラギノ角ゴ Pro W3" charset="-128"/>
              </a:defRPr>
            </a:lvl3pPr>
            <a:lvl4pPr algn="l" rtl="0" eaLnBrk="0" fontAlgn="base" hangingPunct="0">
              <a:spcBef>
                <a:spcPct val="0"/>
              </a:spcBef>
              <a:spcAft>
                <a:spcPct val="0"/>
              </a:spcAft>
              <a:defRPr sz="3000">
                <a:solidFill>
                  <a:schemeClr val="tx2"/>
                </a:solidFill>
                <a:latin typeface="Century Gothic" charset="0"/>
                <a:ea typeface="ヒラギノ角ゴ Pro W3" charset="-128"/>
                <a:cs typeface="ヒラギノ角ゴ Pro W3" charset="-128"/>
              </a:defRPr>
            </a:lvl4pPr>
            <a:lvl5pPr algn="l" rtl="0" eaLnBrk="0" fontAlgn="base" hangingPunct="0">
              <a:spcBef>
                <a:spcPct val="0"/>
              </a:spcBef>
              <a:spcAft>
                <a:spcPct val="0"/>
              </a:spcAft>
              <a:defRPr sz="3000">
                <a:solidFill>
                  <a:schemeClr val="tx2"/>
                </a:solidFill>
                <a:latin typeface="Century Gothic" charset="0"/>
                <a:ea typeface="ヒラギノ角ゴ Pro W3" charset="-128"/>
                <a:cs typeface="ヒラギノ角ゴ Pro W3" charset="-128"/>
              </a:defRPr>
            </a:lvl5pPr>
            <a:lvl6pPr marL="457200" algn="ctr" rtl="0" fontAlgn="base">
              <a:spcBef>
                <a:spcPct val="0"/>
              </a:spcBef>
              <a:spcAft>
                <a:spcPct val="0"/>
              </a:spcAft>
              <a:defRPr sz="4400">
                <a:solidFill>
                  <a:schemeClr val="tx2"/>
                </a:solidFill>
                <a:latin typeface="Arial" charset="0"/>
                <a:ea typeface="ヒラギノ角ゴ Pro W3" charset="-128"/>
                <a:cs typeface="ヒラギノ角ゴ Pro W3" charset="-128"/>
              </a:defRPr>
            </a:lvl6pPr>
            <a:lvl7pPr marL="914400" algn="ctr" rtl="0" fontAlgn="base">
              <a:spcBef>
                <a:spcPct val="0"/>
              </a:spcBef>
              <a:spcAft>
                <a:spcPct val="0"/>
              </a:spcAft>
              <a:defRPr sz="4400">
                <a:solidFill>
                  <a:schemeClr val="tx2"/>
                </a:solidFill>
                <a:latin typeface="Arial" charset="0"/>
                <a:ea typeface="ヒラギノ角ゴ Pro W3" charset="-128"/>
                <a:cs typeface="ヒラギノ角ゴ Pro W3" charset="-128"/>
              </a:defRPr>
            </a:lvl7pPr>
            <a:lvl8pPr marL="1371600" algn="ctr" rtl="0" fontAlgn="base">
              <a:spcBef>
                <a:spcPct val="0"/>
              </a:spcBef>
              <a:spcAft>
                <a:spcPct val="0"/>
              </a:spcAft>
              <a:defRPr sz="4400">
                <a:solidFill>
                  <a:schemeClr val="tx2"/>
                </a:solidFill>
                <a:latin typeface="Arial" charset="0"/>
                <a:ea typeface="ヒラギノ角ゴ Pro W3" charset="-128"/>
                <a:cs typeface="ヒラギノ角ゴ Pro W3" charset="-128"/>
              </a:defRPr>
            </a:lvl8pPr>
            <a:lvl9pPr marL="1828800" algn="ctr" rtl="0" fontAlgn="base">
              <a:spcBef>
                <a:spcPct val="0"/>
              </a:spcBef>
              <a:spcAft>
                <a:spcPct val="0"/>
              </a:spcAft>
              <a:defRPr sz="4400">
                <a:solidFill>
                  <a:schemeClr val="tx2"/>
                </a:solidFill>
                <a:latin typeface="Arial" charset="0"/>
                <a:ea typeface="ヒラギノ角ゴ Pro W3" charset="-128"/>
                <a:cs typeface="ヒラギノ角ゴ Pro W3" charset="-128"/>
              </a:defRPr>
            </a:lvl9pPr>
          </a:lstStyle>
          <a:p>
            <a:pPr algn="ctr" fontAlgn="b"/>
            <a:r>
              <a:rPr lang="it-IT" sz="1400" dirty="0">
                <a:solidFill>
                  <a:srgbClr val="FFFFFF"/>
                </a:solidFill>
                <a:latin typeface="Calibri"/>
                <a:ea typeface="Calibri"/>
                <a:cs typeface="Calibri"/>
              </a:rPr>
              <a:t>Lo Stato centrale</a:t>
            </a:r>
          </a:p>
        </p:txBody>
      </p:sp>
      <p:sp>
        <p:nvSpPr>
          <p:cNvPr id="22" name="Titolo 4"/>
          <p:cNvSpPr txBox="1">
            <a:spLocks/>
          </p:cNvSpPr>
          <p:nvPr/>
        </p:nvSpPr>
        <p:spPr bwMode="auto">
          <a:xfrm>
            <a:off x="510604" y="5649505"/>
            <a:ext cx="1473199" cy="465869"/>
          </a:xfrm>
          <a:prstGeom prst="rect">
            <a:avLst/>
          </a:prstGeom>
          <a:solidFill>
            <a:srgbClr val="F5910F"/>
          </a:solidFill>
          <a:ln>
            <a:solidFill>
              <a:schemeClr val="bg1"/>
            </a:solidFill>
            <a:miter lim="800000"/>
            <a:headEnd/>
            <a:tailEnd/>
          </a:ln>
        </p:spPr>
        <p:txBody>
          <a:bodyPr vert="horz" wrap="square" lIns="0" tIns="0" rIns="0" bIns="0" numCol="1" anchor="ctr" anchorCtr="0" compatLnSpc="1">
            <a:prstTxWarp prst="textNoShape">
              <a:avLst/>
            </a:prstTxWarp>
          </a:bodyPr>
          <a:lstStyle>
            <a:lvl1pPr algn="l" rtl="0" eaLnBrk="0" fontAlgn="base" hangingPunct="0">
              <a:spcBef>
                <a:spcPct val="0"/>
              </a:spcBef>
              <a:spcAft>
                <a:spcPct val="0"/>
              </a:spcAft>
              <a:defRPr sz="2800" b="0">
                <a:solidFill>
                  <a:schemeClr val="bg2">
                    <a:lumMod val="75000"/>
                  </a:schemeClr>
                </a:solidFill>
                <a:latin typeface="Century Gothic"/>
                <a:ea typeface="+mj-ea"/>
                <a:cs typeface="Century Gothic"/>
              </a:defRPr>
            </a:lvl1pPr>
            <a:lvl2pPr algn="l" rtl="0" eaLnBrk="0" fontAlgn="base" hangingPunct="0">
              <a:spcBef>
                <a:spcPct val="0"/>
              </a:spcBef>
              <a:spcAft>
                <a:spcPct val="0"/>
              </a:spcAft>
              <a:defRPr sz="3000">
                <a:solidFill>
                  <a:schemeClr val="tx2"/>
                </a:solidFill>
                <a:latin typeface="Century Gothic" charset="0"/>
                <a:ea typeface="ヒラギノ角ゴ Pro W3" charset="-128"/>
                <a:cs typeface="ヒラギノ角ゴ Pro W3" charset="-128"/>
              </a:defRPr>
            </a:lvl2pPr>
            <a:lvl3pPr algn="l" rtl="0" eaLnBrk="0" fontAlgn="base" hangingPunct="0">
              <a:spcBef>
                <a:spcPct val="0"/>
              </a:spcBef>
              <a:spcAft>
                <a:spcPct val="0"/>
              </a:spcAft>
              <a:defRPr sz="3000">
                <a:solidFill>
                  <a:schemeClr val="tx2"/>
                </a:solidFill>
                <a:latin typeface="Century Gothic" charset="0"/>
                <a:ea typeface="ヒラギノ角ゴ Pro W3" charset="-128"/>
                <a:cs typeface="ヒラギノ角ゴ Pro W3" charset="-128"/>
              </a:defRPr>
            </a:lvl3pPr>
            <a:lvl4pPr algn="l" rtl="0" eaLnBrk="0" fontAlgn="base" hangingPunct="0">
              <a:spcBef>
                <a:spcPct val="0"/>
              </a:spcBef>
              <a:spcAft>
                <a:spcPct val="0"/>
              </a:spcAft>
              <a:defRPr sz="3000">
                <a:solidFill>
                  <a:schemeClr val="tx2"/>
                </a:solidFill>
                <a:latin typeface="Century Gothic" charset="0"/>
                <a:ea typeface="ヒラギノ角ゴ Pro W3" charset="-128"/>
                <a:cs typeface="ヒラギノ角ゴ Pro W3" charset="-128"/>
              </a:defRPr>
            </a:lvl4pPr>
            <a:lvl5pPr algn="l" rtl="0" eaLnBrk="0" fontAlgn="base" hangingPunct="0">
              <a:spcBef>
                <a:spcPct val="0"/>
              </a:spcBef>
              <a:spcAft>
                <a:spcPct val="0"/>
              </a:spcAft>
              <a:defRPr sz="3000">
                <a:solidFill>
                  <a:schemeClr val="tx2"/>
                </a:solidFill>
                <a:latin typeface="Century Gothic" charset="0"/>
                <a:ea typeface="ヒラギノ角ゴ Pro W3" charset="-128"/>
                <a:cs typeface="ヒラギノ角ゴ Pro W3" charset="-128"/>
              </a:defRPr>
            </a:lvl5pPr>
            <a:lvl6pPr marL="457200" algn="ctr" rtl="0" fontAlgn="base">
              <a:spcBef>
                <a:spcPct val="0"/>
              </a:spcBef>
              <a:spcAft>
                <a:spcPct val="0"/>
              </a:spcAft>
              <a:defRPr sz="4400">
                <a:solidFill>
                  <a:schemeClr val="tx2"/>
                </a:solidFill>
                <a:latin typeface="Arial" charset="0"/>
                <a:ea typeface="ヒラギノ角ゴ Pro W3" charset="-128"/>
                <a:cs typeface="ヒラギノ角ゴ Pro W3" charset="-128"/>
              </a:defRPr>
            </a:lvl6pPr>
            <a:lvl7pPr marL="914400" algn="ctr" rtl="0" fontAlgn="base">
              <a:spcBef>
                <a:spcPct val="0"/>
              </a:spcBef>
              <a:spcAft>
                <a:spcPct val="0"/>
              </a:spcAft>
              <a:defRPr sz="4400">
                <a:solidFill>
                  <a:schemeClr val="tx2"/>
                </a:solidFill>
                <a:latin typeface="Arial" charset="0"/>
                <a:ea typeface="ヒラギノ角ゴ Pro W3" charset="-128"/>
                <a:cs typeface="ヒラギノ角ゴ Pro W3" charset="-128"/>
              </a:defRPr>
            </a:lvl7pPr>
            <a:lvl8pPr marL="1371600" algn="ctr" rtl="0" fontAlgn="base">
              <a:spcBef>
                <a:spcPct val="0"/>
              </a:spcBef>
              <a:spcAft>
                <a:spcPct val="0"/>
              </a:spcAft>
              <a:defRPr sz="4400">
                <a:solidFill>
                  <a:schemeClr val="tx2"/>
                </a:solidFill>
                <a:latin typeface="Arial" charset="0"/>
                <a:ea typeface="ヒラギノ角ゴ Pro W3" charset="-128"/>
                <a:cs typeface="ヒラギノ角ゴ Pro W3" charset="-128"/>
              </a:defRPr>
            </a:lvl8pPr>
            <a:lvl9pPr marL="1828800" algn="ctr" rtl="0" fontAlgn="base">
              <a:spcBef>
                <a:spcPct val="0"/>
              </a:spcBef>
              <a:spcAft>
                <a:spcPct val="0"/>
              </a:spcAft>
              <a:defRPr sz="4400">
                <a:solidFill>
                  <a:schemeClr val="tx2"/>
                </a:solidFill>
                <a:latin typeface="Arial" charset="0"/>
                <a:ea typeface="ヒラギノ角ゴ Pro W3" charset="-128"/>
                <a:cs typeface="ヒラギノ角ゴ Pro W3" charset="-128"/>
              </a:defRPr>
            </a:lvl9pPr>
          </a:lstStyle>
          <a:p>
            <a:pPr algn="ctr" fontAlgn="b"/>
            <a:r>
              <a:rPr lang="it-IT" sz="1400" dirty="0">
                <a:solidFill>
                  <a:srgbClr val="FFFFFF"/>
                </a:solidFill>
                <a:latin typeface="Calibri"/>
                <a:ea typeface="Calibri"/>
                <a:cs typeface="Calibri"/>
              </a:rPr>
              <a:t>le amministrazioni regionali</a:t>
            </a:r>
          </a:p>
        </p:txBody>
      </p:sp>
      <p:sp>
        <p:nvSpPr>
          <p:cNvPr id="18" name="Rectangle 92"/>
          <p:cNvSpPr>
            <a:spLocks noChangeArrowheads="1"/>
          </p:cNvSpPr>
          <p:nvPr/>
        </p:nvSpPr>
        <p:spPr bwMode="auto">
          <a:xfrm>
            <a:off x="652038" y="3943359"/>
            <a:ext cx="8776984" cy="307777"/>
          </a:xfrm>
          <a:prstGeom prst="rect">
            <a:avLst/>
          </a:prstGeom>
          <a:noFill/>
          <a:ln w="9525">
            <a:noFill/>
            <a:miter lim="800000"/>
            <a:headEnd/>
            <a:tailEnd/>
          </a:ln>
        </p:spPr>
        <p:txBody>
          <a:bodyPr wrap="square">
            <a:prstTxWarp prst="textNoShape">
              <a:avLst/>
            </a:prstTxWarp>
            <a:spAutoFit/>
          </a:bodyPr>
          <a:lstStyle/>
          <a:p>
            <a:pPr defTabSz="798513"/>
            <a:r>
              <a:rPr lang="it-IT" sz="1400" b="1" dirty="0">
                <a:solidFill>
                  <a:srgbClr val="C95718"/>
                </a:solidFill>
                <a:ea typeface="Calibri"/>
                <a:cs typeface="Calibri"/>
              </a:rPr>
              <a:t>Secondo lei chi può garantire maggior impulso alla ripresa dell'Italia?</a:t>
            </a:r>
          </a:p>
        </p:txBody>
      </p:sp>
      <p:sp>
        <p:nvSpPr>
          <p:cNvPr id="24" name="CasellaDiTesto 23"/>
          <p:cNvSpPr txBox="1"/>
          <p:nvPr/>
        </p:nvSpPr>
        <p:spPr>
          <a:xfrm>
            <a:off x="5613405" y="4645985"/>
            <a:ext cx="3384854" cy="325730"/>
          </a:xfrm>
          <a:prstGeom prst="rect">
            <a:avLst/>
          </a:prstGeom>
          <a:noFill/>
        </p:spPr>
        <p:txBody>
          <a:bodyPr wrap="square" rtlCol="0">
            <a:spAutoFit/>
          </a:bodyPr>
          <a:lstStyle/>
          <a:p>
            <a:pPr lvl="0" algn="ctr">
              <a:lnSpc>
                <a:spcPct val="110000"/>
              </a:lnSpc>
            </a:pPr>
            <a:r>
              <a:rPr lang="it-IT" sz="1400" i="1" dirty="0">
                <a:ea typeface="Calibri"/>
                <a:cs typeface="Calibri"/>
              </a:rPr>
              <a:t>trend temporale</a:t>
            </a:r>
          </a:p>
        </p:txBody>
      </p:sp>
      <p:sp>
        <p:nvSpPr>
          <p:cNvPr id="25" name="Rettangolo 24"/>
          <p:cNvSpPr/>
          <p:nvPr/>
        </p:nvSpPr>
        <p:spPr>
          <a:xfrm>
            <a:off x="426956" y="859359"/>
            <a:ext cx="9002085" cy="2992712"/>
          </a:xfrm>
          <a:prstGeom prst="rect">
            <a:avLst/>
          </a:prstGeom>
          <a:noFill/>
          <a:ln>
            <a:solidFill>
              <a:srgbClr val="C2B8B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26" name="Rettangolo arrotondato 25"/>
          <p:cNvSpPr/>
          <p:nvPr/>
        </p:nvSpPr>
        <p:spPr>
          <a:xfrm>
            <a:off x="8801099" y="5000427"/>
            <a:ext cx="399039" cy="1352029"/>
          </a:xfrm>
          <a:prstGeom prst="roundRect">
            <a:avLst/>
          </a:prstGeom>
          <a:noFill/>
          <a:ln>
            <a:solidFill>
              <a:srgbClr val="CA5817"/>
            </a:solidFill>
          </a:ln>
          <a:effectLst>
            <a:glow rad="63500">
              <a:srgbClr val="C2B8B1">
                <a:alpha val="40000"/>
              </a:srgb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3664211722"/>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a:xfrm>
            <a:off x="578154" y="232868"/>
            <a:ext cx="8420100" cy="626535"/>
          </a:xfrm>
        </p:spPr>
        <p:txBody>
          <a:bodyPr/>
          <a:lstStyle/>
          <a:p>
            <a:r>
              <a:rPr lang="it-IT" dirty="0">
                <a:solidFill>
                  <a:srgbClr val="CA5817"/>
                </a:solidFill>
                <a:ea typeface="ヒラギノ角ゴ Pro W3" charset="-128"/>
                <a:cs typeface="Calibri"/>
              </a:rPr>
              <a:t>Mobilità lavorativa</a:t>
            </a:r>
            <a:endParaRPr lang="it-IT" sz="2800" dirty="0">
              <a:solidFill>
                <a:srgbClr val="CA5817"/>
              </a:solidFill>
              <a:latin typeface="Calibri"/>
              <a:cs typeface="Calibri"/>
            </a:endParaRPr>
          </a:p>
        </p:txBody>
      </p:sp>
      <p:sp>
        <p:nvSpPr>
          <p:cNvPr id="15" name="CasellaDiTesto 14"/>
          <p:cNvSpPr txBox="1"/>
          <p:nvPr/>
        </p:nvSpPr>
        <p:spPr>
          <a:xfrm>
            <a:off x="4028783" y="6365435"/>
            <a:ext cx="646030" cy="246221"/>
          </a:xfrm>
          <a:prstGeom prst="rect">
            <a:avLst/>
          </a:prstGeom>
          <a:noFill/>
        </p:spPr>
        <p:txBody>
          <a:bodyPr wrap="none" rtlCol="0">
            <a:spAutoFit/>
          </a:bodyPr>
          <a:lstStyle/>
          <a:p>
            <a:r>
              <a:rPr lang="it-IT" sz="1000" i="1" dirty="0">
                <a:latin typeface="Calibri"/>
                <a:cs typeface="Calibri"/>
              </a:rPr>
              <a:t>Valori %</a:t>
            </a:r>
          </a:p>
        </p:txBody>
      </p:sp>
      <p:sp>
        <p:nvSpPr>
          <p:cNvPr id="6" name="Segnaposto numero diapositiva 5"/>
          <p:cNvSpPr>
            <a:spLocks noGrp="1"/>
          </p:cNvSpPr>
          <p:nvPr>
            <p:ph type="sldNum" sz="quarter" idx="12"/>
          </p:nvPr>
        </p:nvSpPr>
        <p:spPr/>
        <p:txBody>
          <a:bodyPr/>
          <a:lstStyle/>
          <a:p>
            <a:fld id="{CEC07F19-866A-D549-94C6-C4D9AC2AB9CF}" type="slidenum">
              <a:rPr lang="it-IT" smtClean="0"/>
              <a:pPr/>
              <a:t>131</a:t>
            </a:fld>
            <a:endParaRPr lang="it-IT" dirty="0"/>
          </a:p>
        </p:txBody>
      </p:sp>
      <p:graphicFrame>
        <p:nvGraphicFramePr>
          <p:cNvPr id="10" name="Grafico 9"/>
          <p:cNvGraphicFramePr/>
          <p:nvPr>
            <p:extLst>
              <p:ext uri="{D42A27DB-BD31-4B8C-83A1-F6EECF244321}">
                <p14:modId xmlns:p14="http://schemas.microsoft.com/office/powerpoint/2010/main" val="1165879527"/>
              </p:ext>
            </p:extLst>
          </p:nvPr>
        </p:nvGraphicFramePr>
        <p:xfrm>
          <a:off x="686352" y="1015760"/>
          <a:ext cx="8894529" cy="2621913"/>
        </p:xfrm>
        <a:graphic>
          <a:graphicData uri="http://schemas.openxmlformats.org/drawingml/2006/chart">
            <c:chart xmlns:c="http://schemas.openxmlformats.org/drawingml/2006/chart" xmlns:r="http://schemas.openxmlformats.org/officeDocument/2006/relationships" r:id="rId2"/>
          </a:graphicData>
        </a:graphic>
      </p:graphicFrame>
      <p:sp>
        <p:nvSpPr>
          <p:cNvPr id="11" name="CasellaDiTesto 10"/>
          <p:cNvSpPr txBox="1"/>
          <p:nvPr/>
        </p:nvSpPr>
        <p:spPr>
          <a:xfrm>
            <a:off x="1439771" y="924566"/>
            <a:ext cx="3384854" cy="325730"/>
          </a:xfrm>
          <a:prstGeom prst="rect">
            <a:avLst/>
          </a:prstGeom>
          <a:noFill/>
        </p:spPr>
        <p:txBody>
          <a:bodyPr wrap="square" rtlCol="0">
            <a:spAutoFit/>
          </a:bodyPr>
          <a:lstStyle/>
          <a:p>
            <a:pPr lvl="0" algn="ctr">
              <a:lnSpc>
                <a:spcPct val="110000"/>
              </a:lnSpc>
            </a:pPr>
            <a:r>
              <a:rPr lang="it-IT" sz="1400" i="1" dirty="0">
                <a:ea typeface="Calibri"/>
                <a:cs typeface="Calibri"/>
              </a:rPr>
              <a:t>trend temporale: % di accordo</a:t>
            </a:r>
          </a:p>
        </p:txBody>
      </p:sp>
      <p:sp>
        <p:nvSpPr>
          <p:cNvPr id="25" name="Rettangolo 24"/>
          <p:cNvSpPr/>
          <p:nvPr/>
        </p:nvSpPr>
        <p:spPr>
          <a:xfrm flipV="1">
            <a:off x="426933" y="859401"/>
            <a:ext cx="9153948" cy="2772841"/>
          </a:xfrm>
          <a:prstGeom prst="rect">
            <a:avLst/>
          </a:prstGeom>
          <a:noFill/>
          <a:ln>
            <a:solidFill>
              <a:srgbClr val="C2B8B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28" name="Rectangle 92"/>
          <p:cNvSpPr>
            <a:spLocks noChangeArrowheads="1"/>
          </p:cNvSpPr>
          <p:nvPr/>
        </p:nvSpPr>
        <p:spPr bwMode="auto">
          <a:xfrm>
            <a:off x="426933" y="3876720"/>
            <a:ext cx="4816745" cy="307777"/>
          </a:xfrm>
          <a:prstGeom prst="rect">
            <a:avLst/>
          </a:prstGeom>
          <a:noFill/>
          <a:ln w="9525">
            <a:noFill/>
            <a:miter lim="800000"/>
            <a:headEnd/>
            <a:tailEnd/>
          </a:ln>
        </p:spPr>
        <p:txBody>
          <a:bodyPr wrap="square">
            <a:prstTxWarp prst="textNoShape">
              <a:avLst/>
            </a:prstTxWarp>
            <a:spAutoFit/>
          </a:bodyPr>
          <a:lstStyle/>
          <a:p>
            <a:pPr defTabSz="798513"/>
            <a:r>
              <a:rPr lang="it-IT" sz="1400" b="1" dirty="0">
                <a:solidFill>
                  <a:srgbClr val="C95718"/>
                </a:solidFill>
                <a:ea typeface="Calibri"/>
                <a:cs typeface="Calibri"/>
              </a:rPr>
              <a:t>Per fare il lavoro che mi piace sono disposto a rinunciare …</a:t>
            </a:r>
          </a:p>
        </p:txBody>
      </p:sp>
      <p:graphicFrame>
        <p:nvGraphicFramePr>
          <p:cNvPr id="29" name="Tabella 28"/>
          <p:cNvGraphicFramePr>
            <a:graphicFrameLocks noGrp="1"/>
          </p:cNvGraphicFramePr>
          <p:nvPr/>
        </p:nvGraphicFramePr>
        <p:xfrm>
          <a:off x="578154" y="4299974"/>
          <a:ext cx="3936695" cy="1849434"/>
        </p:xfrm>
        <a:graphic>
          <a:graphicData uri="http://schemas.openxmlformats.org/drawingml/2006/table">
            <a:tbl>
              <a:tblPr>
                <a:tableStyleId>{073A0DAA-6AF3-43AB-8588-CEC1D06C72B9}</a:tableStyleId>
              </a:tblPr>
              <a:tblGrid>
                <a:gridCol w="1177183">
                  <a:extLst>
                    <a:ext uri="{9D8B030D-6E8A-4147-A177-3AD203B41FA5}">
                      <a16:colId xmlns:a16="http://schemas.microsoft.com/office/drawing/2014/main" val="20000"/>
                    </a:ext>
                  </a:extLst>
                </a:gridCol>
                <a:gridCol w="394216">
                  <a:extLst>
                    <a:ext uri="{9D8B030D-6E8A-4147-A177-3AD203B41FA5}">
                      <a16:colId xmlns:a16="http://schemas.microsoft.com/office/drawing/2014/main" val="20001"/>
                    </a:ext>
                  </a:extLst>
                </a:gridCol>
                <a:gridCol w="394216">
                  <a:extLst>
                    <a:ext uri="{9D8B030D-6E8A-4147-A177-3AD203B41FA5}">
                      <a16:colId xmlns:a16="http://schemas.microsoft.com/office/drawing/2014/main" val="20002"/>
                    </a:ext>
                  </a:extLst>
                </a:gridCol>
                <a:gridCol w="394216">
                  <a:extLst>
                    <a:ext uri="{9D8B030D-6E8A-4147-A177-3AD203B41FA5}">
                      <a16:colId xmlns:a16="http://schemas.microsoft.com/office/drawing/2014/main" val="20003"/>
                    </a:ext>
                  </a:extLst>
                </a:gridCol>
                <a:gridCol w="394216">
                  <a:extLst>
                    <a:ext uri="{9D8B030D-6E8A-4147-A177-3AD203B41FA5}">
                      <a16:colId xmlns:a16="http://schemas.microsoft.com/office/drawing/2014/main" val="20004"/>
                    </a:ext>
                  </a:extLst>
                </a:gridCol>
                <a:gridCol w="394216">
                  <a:extLst>
                    <a:ext uri="{9D8B030D-6E8A-4147-A177-3AD203B41FA5}">
                      <a16:colId xmlns:a16="http://schemas.microsoft.com/office/drawing/2014/main" val="20005"/>
                    </a:ext>
                  </a:extLst>
                </a:gridCol>
                <a:gridCol w="394216">
                  <a:extLst>
                    <a:ext uri="{9D8B030D-6E8A-4147-A177-3AD203B41FA5}">
                      <a16:colId xmlns:a16="http://schemas.microsoft.com/office/drawing/2014/main" val="1027653786"/>
                    </a:ext>
                  </a:extLst>
                </a:gridCol>
                <a:gridCol w="394216">
                  <a:extLst>
                    <a:ext uri="{9D8B030D-6E8A-4147-A177-3AD203B41FA5}">
                      <a16:colId xmlns:a16="http://schemas.microsoft.com/office/drawing/2014/main" val="266701124"/>
                    </a:ext>
                  </a:extLst>
                </a:gridCol>
              </a:tblGrid>
              <a:tr h="333228">
                <a:tc>
                  <a:txBody>
                    <a:bodyPr/>
                    <a:lstStyle/>
                    <a:p>
                      <a:pPr marL="87313" indent="0" algn="l" fontAlgn="ctr"/>
                      <a:endParaRPr kumimoji="1" lang="it-IT" sz="1200" b="0" i="0" u="none" strike="noStrike" kern="1200" cap="none" normalizeH="0" baseline="0" dirty="0">
                        <a:ln>
                          <a:noFill/>
                        </a:ln>
                        <a:solidFill>
                          <a:srgbClr val="000000"/>
                        </a:solidFill>
                        <a:effectLst/>
                        <a:latin typeface="Calibri"/>
                        <a:ea typeface="+mn-ea"/>
                        <a:cs typeface="Calibri"/>
                      </a:endParaRPr>
                    </a:p>
                  </a:txBody>
                  <a:tcPr marL="12700" marR="12700" marT="12700" marB="0" anchor="ctr">
                    <a:lnL w="12700" cap="flat" cmpd="sng" algn="ctr">
                      <a:solidFill>
                        <a:prstClr val="white"/>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300" b="1" i="0" u="none" strike="noStrike" dirty="0">
                          <a:solidFill>
                            <a:schemeClr val="tx1"/>
                          </a:solidFill>
                          <a:effectLst/>
                          <a:latin typeface="Calibri"/>
                          <a:cs typeface="Calibri"/>
                        </a:rPr>
                        <a:t>2015</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300" b="1" i="0" u="none" strike="noStrike" dirty="0">
                          <a:solidFill>
                            <a:schemeClr val="tx1"/>
                          </a:solidFill>
                          <a:effectLst/>
                          <a:latin typeface="Calibri"/>
                          <a:cs typeface="Calibri"/>
                        </a:rPr>
                        <a:t>2016</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300" b="1" i="0" u="none" strike="noStrike" dirty="0">
                          <a:solidFill>
                            <a:schemeClr val="tx1"/>
                          </a:solidFill>
                          <a:effectLst/>
                          <a:latin typeface="Calibri"/>
                          <a:cs typeface="Calibri"/>
                        </a:rPr>
                        <a:t>2017</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300" b="1" i="0" u="none" strike="noStrike" dirty="0">
                          <a:solidFill>
                            <a:schemeClr val="tx1"/>
                          </a:solidFill>
                          <a:effectLst/>
                          <a:latin typeface="Calibri"/>
                          <a:cs typeface="Calibri"/>
                        </a:rPr>
                        <a:t>2018</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300" b="1" i="0" u="none" strike="noStrike" dirty="0">
                          <a:solidFill>
                            <a:schemeClr val="tx1"/>
                          </a:solidFill>
                          <a:effectLst/>
                          <a:latin typeface="Calibri"/>
                          <a:cs typeface="Calibri"/>
                        </a:rPr>
                        <a:t>2020</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300" b="1" i="0" u="none" strike="noStrike" dirty="0">
                          <a:solidFill>
                            <a:schemeClr val="tx1"/>
                          </a:solidFill>
                          <a:effectLst/>
                          <a:latin typeface="Calibri"/>
                          <a:cs typeface="Calibri"/>
                        </a:rPr>
                        <a:t>2021</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300" b="1" i="0" u="none" strike="noStrike" dirty="0">
                          <a:solidFill>
                            <a:schemeClr val="tx1"/>
                          </a:solidFill>
                          <a:effectLst/>
                          <a:latin typeface="Calibri"/>
                          <a:cs typeface="Calibri"/>
                        </a:rPr>
                        <a:t>2022</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extLst>
                  <a:ext uri="{0D108BD9-81ED-4DB2-BD59-A6C34878D82A}">
                    <a16:rowId xmlns:a16="http://schemas.microsoft.com/office/drawing/2014/main" val="10000"/>
                  </a:ext>
                </a:extLst>
              </a:tr>
              <a:tr h="401866">
                <a:tc>
                  <a:txBody>
                    <a:bodyPr/>
                    <a:lstStyle/>
                    <a:p>
                      <a:pPr marL="95250" indent="0" algn="l" fontAlgn="ctr"/>
                      <a:r>
                        <a:rPr lang="it-IT" sz="1200" b="0" i="0" u="none" strike="noStrike" dirty="0">
                          <a:effectLst/>
                          <a:latin typeface="Calibri"/>
                          <a:cs typeface="Calibri"/>
                        </a:rPr>
                        <a:t>A VIVERE NELLA MIA CITTÀ</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400" b="0" i="0" u="none" strike="noStrike" dirty="0">
                          <a:effectLst/>
                          <a:latin typeface="Calibri"/>
                          <a:cs typeface="Calibri"/>
                        </a:rPr>
                        <a:t>53</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400" b="0" i="0" u="none" strike="noStrike" dirty="0">
                          <a:effectLst/>
                          <a:latin typeface="Calibri"/>
                          <a:cs typeface="Calibri"/>
                        </a:rPr>
                        <a:t>45</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400" b="0" i="0" u="none" strike="noStrike" dirty="0">
                          <a:effectLst/>
                          <a:latin typeface="Calibri"/>
                          <a:cs typeface="Calibri"/>
                        </a:rPr>
                        <a:t>49</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400" b="0" i="0" u="none" strike="noStrike" dirty="0">
                          <a:effectLst/>
                          <a:latin typeface="Calibri"/>
                          <a:cs typeface="Calibri"/>
                        </a:rPr>
                        <a:t>49</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400" b="0" i="0" u="none" strike="noStrike" dirty="0">
                          <a:effectLst/>
                          <a:latin typeface="Calibri"/>
                          <a:cs typeface="Calibri"/>
                        </a:rPr>
                        <a:t>47</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400" b="0" i="0" u="none" strike="noStrike" dirty="0">
                          <a:effectLst/>
                          <a:latin typeface="Calibri"/>
                          <a:cs typeface="Calibri"/>
                        </a:rPr>
                        <a:t>46</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400" b="1" i="0" u="none" strike="noStrike" dirty="0">
                          <a:effectLst/>
                          <a:latin typeface="Calibri"/>
                          <a:cs typeface="Calibri"/>
                        </a:rPr>
                        <a:t>43</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extLst>
                  <a:ext uri="{0D108BD9-81ED-4DB2-BD59-A6C34878D82A}">
                    <a16:rowId xmlns:a16="http://schemas.microsoft.com/office/drawing/2014/main" val="10001"/>
                  </a:ext>
                </a:extLst>
              </a:tr>
              <a:tr h="329261">
                <a:tc>
                  <a:txBody>
                    <a:bodyPr/>
                    <a:lstStyle/>
                    <a:p>
                      <a:pPr marL="95250" indent="0" algn="l" fontAlgn="ctr"/>
                      <a:r>
                        <a:rPr lang="it-IT" sz="1200" b="0" i="0" u="none" strike="noStrike" dirty="0">
                          <a:effectLst/>
                          <a:latin typeface="Calibri"/>
                          <a:cs typeface="Calibri"/>
                        </a:rPr>
                        <a:t>ALLA CARRIERA</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400" b="0" i="0" u="none" strike="noStrike" dirty="0">
                          <a:effectLst/>
                          <a:latin typeface="Calibri"/>
                          <a:cs typeface="Calibri"/>
                        </a:rPr>
                        <a:t>24</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400" b="0" i="0" u="none" strike="noStrike" dirty="0">
                          <a:effectLst/>
                          <a:latin typeface="Calibri"/>
                          <a:cs typeface="Calibri"/>
                        </a:rPr>
                        <a:t>27</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400" b="0" i="0" u="none" strike="noStrike" dirty="0">
                          <a:effectLst/>
                          <a:latin typeface="Calibri"/>
                          <a:cs typeface="Calibri"/>
                        </a:rPr>
                        <a:t>26</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400" b="0" i="0" u="none" strike="noStrike" dirty="0">
                          <a:effectLst/>
                          <a:latin typeface="Calibri"/>
                          <a:cs typeface="Calibri"/>
                        </a:rPr>
                        <a:t>27</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400" b="0" i="0" u="none" strike="noStrike" dirty="0">
                          <a:effectLst/>
                          <a:latin typeface="Calibri"/>
                          <a:cs typeface="Calibri"/>
                        </a:rPr>
                        <a:t>26</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400" b="0" i="0" u="none" strike="noStrike" dirty="0">
                          <a:effectLst/>
                          <a:latin typeface="Calibri"/>
                          <a:cs typeface="Calibri"/>
                        </a:rPr>
                        <a:t>24</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400" b="1" i="0" u="none" strike="noStrike" dirty="0">
                          <a:effectLst/>
                          <a:latin typeface="Calibri"/>
                          <a:cs typeface="Calibri"/>
                        </a:rPr>
                        <a:t>29</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extLst>
                  <a:ext uri="{0D108BD9-81ED-4DB2-BD59-A6C34878D82A}">
                    <a16:rowId xmlns:a16="http://schemas.microsoft.com/office/drawing/2014/main" val="10002"/>
                  </a:ext>
                </a:extLst>
              </a:tr>
              <a:tr h="329261">
                <a:tc>
                  <a:txBody>
                    <a:bodyPr/>
                    <a:lstStyle/>
                    <a:p>
                      <a:pPr marL="95250" indent="0" algn="l" fontAlgn="ctr"/>
                      <a:r>
                        <a:rPr lang="it-IT" sz="1200" b="0" i="0" u="none" strike="noStrike" dirty="0">
                          <a:effectLst/>
                          <a:latin typeface="Calibri"/>
                          <a:cs typeface="Calibri"/>
                        </a:rPr>
                        <a:t>A UN LAVORO SICURO</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400" b="0" i="0" u="none" strike="noStrike" dirty="0">
                          <a:effectLst/>
                          <a:latin typeface="Calibri"/>
                          <a:cs typeface="Calibri"/>
                        </a:rPr>
                        <a:t>12</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400" b="0" i="0" u="none" strike="noStrike" dirty="0">
                          <a:effectLst/>
                          <a:latin typeface="Calibri"/>
                          <a:cs typeface="Calibri"/>
                        </a:rPr>
                        <a:t>14</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400" b="0" i="0" u="none" strike="noStrike" dirty="0">
                          <a:effectLst/>
                          <a:latin typeface="Calibri"/>
                          <a:cs typeface="Calibri"/>
                        </a:rPr>
                        <a:t>12</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400" b="0" i="0" u="none" strike="noStrike" dirty="0">
                          <a:effectLst/>
                          <a:latin typeface="Calibri"/>
                          <a:cs typeface="Calibri"/>
                        </a:rPr>
                        <a:t>12</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400" b="0" i="0" u="none" strike="noStrike" dirty="0">
                          <a:effectLst/>
                          <a:latin typeface="Calibri"/>
                          <a:cs typeface="Calibri"/>
                        </a:rPr>
                        <a:t>16</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400" b="0" i="0" u="none" strike="noStrike" dirty="0">
                          <a:effectLst/>
                          <a:latin typeface="Calibri"/>
                          <a:cs typeface="Calibri"/>
                        </a:rPr>
                        <a:t>16</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400" b="1" i="0" u="none" strike="noStrike" dirty="0">
                          <a:effectLst/>
                          <a:latin typeface="Calibri"/>
                          <a:cs typeface="Calibri"/>
                        </a:rPr>
                        <a:t>16</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extLst>
                  <a:ext uri="{0D108BD9-81ED-4DB2-BD59-A6C34878D82A}">
                    <a16:rowId xmlns:a16="http://schemas.microsoft.com/office/drawing/2014/main" val="10003"/>
                  </a:ext>
                </a:extLst>
              </a:tr>
              <a:tr h="406619">
                <a:tc>
                  <a:txBody>
                    <a:bodyPr/>
                    <a:lstStyle/>
                    <a:p>
                      <a:pPr marL="95250" indent="0" algn="l" fontAlgn="ctr"/>
                      <a:r>
                        <a:rPr lang="it-IT" sz="1200" b="0" i="0" u="none" strike="noStrike" dirty="0">
                          <a:effectLst/>
                          <a:latin typeface="Calibri"/>
                          <a:cs typeface="Calibri"/>
                        </a:rPr>
                        <a:t>A UNA PARTE DI STIPENDIO</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400" b="0" i="0" u="none" strike="noStrike" dirty="0">
                          <a:effectLst/>
                          <a:latin typeface="Calibri"/>
                          <a:cs typeface="Calibri"/>
                        </a:rPr>
                        <a:t>11</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400" b="0" i="0" u="none" strike="noStrike" dirty="0">
                          <a:effectLst/>
                          <a:latin typeface="Calibri"/>
                          <a:cs typeface="Calibri"/>
                        </a:rPr>
                        <a:t>14</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400" b="0" i="0" u="none" strike="noStrike" dirty="0">
                          <a:effectLst/>
                          <a:latin typeface="Calibri"/>
                          <a:cs typeface="Calibri"/>
                        </a:rPr>
                        <a:t>13</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400" b="0" i="0" u="none" strike="noStrike" dirty="0">
                          <a:effectLst/>
                          <a:latin typeface="Calibri"/>
                          <a:cs typeface="Calibri"/>
                        </a:rPr>
                        <a:t>12</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400" b="0" i="0" u="none" strike="noStrike" dirty="0">
                          <a:effectLst/>
                          <a:latin typeface="Calibri"/>
                          <a:cs typeface="Calibri"/>
                        </a:rPr>
                        <a:t>11</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400" b="0" i="0" u="none" strike="noStrike" dirty="0">
                          <a:effectLst/>
                          <a:latin typeface="Calibri"/>
                          <a:cs typeface="Calibri"/>
                        </a:rPr>
                        <a:t>14</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400" b="1" i="0" u="none" strike="noStrike" dirty="0">
                          <a:effectLst/>
                          <a:latin typeface="Calibri"/>
                          <a:cs typeface="Calibri"/>
                        </a:rPr>
                        <a:t>12</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extLst>
                  <a:ext uri="{0D108BD9-81ED-4DB2-BD59-A6C34878D82A}">
                    <a16:rowId xmlns:a16="http://schemas.microsoft.com/office/drawing/2014/main" val="10004"/>
                  </a:ext>
                </a:extLst>
              </a:tr>
            </a:tbl>
          </a:graphicData>
        </a:graphic>
      </p:graphicFrame>
      <p:sp>
        <p:nvSpPr>
          <p:cNvPr id="30" name="Rettangolo arrotondato 29"/>
          <p:cNvSpPr/>
          <p:nvPr/>
        </p:nvSpPr>
        <p:spPr>
          <a:xfrm>
            <a:off x="4102746" y="4278815"/>
            <a:ext cx="430765" cy="1894285"/>
          </a:xfrm>
          <a:prstGeom prst="roundRect">
            <a:avLst/>
          </a:prstGeom>
          <a:noFill/>
          <a:ln>
            <a:solidFill>
              <a:srgbClr val="CA5817"/>
            </a:solidFill>
          </a:ln>
          <a:effectLst>
            <a:glow rad="63500">
              <a:srgbClr val="C2B8B1">
                <a:alpha val="40000"/>
              </a:srgb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68045898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a:xfrm>
            <a:off x="557834" y="192185"/>
            <a:ext cx="8420100" cy="626535"/>
          </a:xfrm>
        </p:spPr>
        <p:txBody>
          <a:bodyPr/>
          <a:lstStyle/>
          <a:p>
            <a:r>
              <a:rPr lang="it-IT" dirty="0">
                <a:solidFill>
                  <a:srgbClr val="CA5817"/>
                </a:solidFill>
                <a:ea typeface="ヒラギノ角ゴ Pro W3" charset="-128"/>
                <a:cs typeface="Calibri"/>
              </a:rPr>
              <a:t>Mobilità lavorativa</a:t>
            </a:r>
            <a:endParaRPr lang="it-IT" sz="2800" dirty="0">
              <a:solidFill>
                <a:srgbClr val="CA5817"/>
              </a:solidFill>
              <a:latin typeface="Calibri"/>
              <a:cs typeface="Calibri"/>
            </a:endParaRPr>
          </a:p>
        </p:txBody>
      </p:sp>
      <p:sp>
        <p:nvSpPr>
          <p:cNvPr id="15" name="CasellaDiTesto 14"/>
          <p:cNvSpPr txBox="1"/>
          <p:nvPr/>
        </p:nvSpPr>
        <p:spPr>
          <a:xfrm>
            <a:off x="4028783" y="6365435"/>
            <a:ext cx="646030" cy="246221"/>
          </a:xfrm>
          <a:prstGeom prst="rect">
            <a:avLst/>
          </a:prstGeom>
          <a:noFill/>
        </p:spPr>
        <p:txBody>
          <a:bodyPr wrap="none" rtlCol="0">
            <a:spAutoFit/>
          </a:bodyPr>
          <a:lstStyle/>
          <a:p>
            <a:r>
              <a:rPr lang="it-IT" sz="1000" i="1" dirty="0">
                <a:latin typeface="Calibri"/>
                <a:cs typeface="Calibri"/>
              </a:rPr>
              <a:t>Valori %</a:t>
            </a:r>
          </a:p>
        </p:txBody>
      </p:sp>
      <p:sp>
        <p:nvSpPr>
          <p:cNvPr id="6" name="Segnaposto numero diapositiva 5"/>
          <p:cNvSpPr>
            <a:spLocks noGrp="1"/>
          </p:cNvSpPr>
          <p:nvPr>
            <p:ph type="sldNum" sz="quarter" idx="12"/>
          </p:nvPr>
        </p:nvSpPr>
        <p:spPr/>
        <p:txBody>
          <a:bodyPr/>
          <a:lstStyle/>
          <a:p>
            <a:fld id="{CEC07F19-866A-D549-94C6-C4D9AC2AB9CF}" type="slidenum">
              <a:rPr lang="it-IT" smtClean="0"/>
              <a:pPr/>
              <a:t>132</a:t>
            </a:fld>
            <a:endParaRPr lang="it-IT" dirty="0"/>
          </a:p>
        </p:txBody>
      </p:sp>
      <p:sp>
        <p:nvSpPr>
          <p:cNvPr id="19" name="Rectangle 92"/>
          <p:cNvSpPr>
            <a:spLocks noChangeArrowheads="1"/>
          </p:cNvSpPr>
          <p:nvPr/>
        </p:nvSpPr>
        <p:spPr bwMode="auto">
          <a:xfrm>
            <a:off x="458650" y="737908"/>
            <a:ext cx="8998114" cy="307777"/>
          </a:xfrm>
          <a:prstGeom prst="rect">
            <a:avLst/>
          </a:prstGeom>
          <a:noFill/>
          <a:ln w="9525">
            <a:noFill/>
            <a:miter lim="800000"/>
            <a:headEnd/>
            <a:tailEnd/>
          </a:ln>
        </p:spPr>
        <p:txBody>
          <a:bodyPr wrap="square">
            <a:prstTxWarp prst="textNoShape">
              <a:avLst/>
            </a:prstTxWarp>
            <a:spAutoFit/>
          </a:bodyPr>
          <a:lstStyle/>
          <a:p>
            <a:pPr fontAlgn="base">
              <a:spcBef>
                <a:spcPct val="0"/>
              </a:spcBef>
              <a:spcAft>
                <a:spcPct val="0"/>
              </a:spcAft>
            </a:pPr>
            <a:r>
              <a:rPr lang="it-IT" sz="1400" b="1" dirty="0">
                <a:solidFill>
                  <a:srgbClr val="CA5817"/>
                </a:solidFill>
                <a:latin typeface="Calibri"/>
                <a:ea typeface="ＭＳ Ｐゴシック" pitchFamily="-111" charset="-128"/>
                <a:cs typeface="Calibri"/>
              </a:rPr>
              <a:t>Per quanto concerne il suo futuro, sarebbe contento di rimanere nella sua zona, oppure preferirebbe spostarsi altrove?</a:t>
            </a:r>
          </a:p>
        </p:txBody>
      </p:sp>
      <p:graphicFrame>
        <p:nvGraphicFramePr>
          <p:cNvPr id="20" name="Grafico 21"/>
          <p:cNvGraphicFramePr>
            <a:graphicFrameLocks/>
          </p:cNvGraphicFramePr>
          <p:nvPr/>
        </p:nvGraphicFramePr>
        <p:xfrm>
          <a:off x="1321409" y="1220720"/>
          <a:ext cx="2476072" cy="1749883"/>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35" name="Tabella 34"/>
          <p:cNvGraphicFramePr>
            <a:graphicFrameLocks noGrp="1"/>
          </p:cNvGraphicFramePr>
          <p:nvPr/>
        </p:nvGraphicFramePr>
        <p:xfrm>
          <a:off x="5019033" y="1782258"/>
          <a:ext cx="4554182" cy="1595236"/>
        </p:xfrm>
        <a:graphic>
          <a:graphicData uri="http://schemas.openxmlformats.org/drawingml/2006/table">
            <a:tbl>
              <a:tblPr>
                <a:tableStyleId>{073A0DAA-6AF3-43AB-8588-CEC1D06C72B9}</a:tableStyleId>
              </a:tblPr>
              <a:tblGrid>
                <a:gridCol w="1507165">
                  <a:extLst>
                    <a:ext uri="{9D8B030D-6E8A-4147-A177-3AD203B41FA5}">
                      <a16:colId xmlns:a16="http://schemas.microsoft.com/office/drawing/2014/main" val="20000"/>
                    </a:ext>
                  </a:extLst>
                </a:gridCol>
                <a:gridCol w="528397">
                  <a:extLst>
                    <a:ext uri="{9D8B030D-6E8A-4147-A177-3AD203B41FA5}">
                      <a16:colId xmlns:a16="http://schemas.microsoft.com/office/drawing/2014/main" val="20001"/>
                    </a:ext>
                  </a:extLst>
                </a:gridCol>
                <a:gridCol w="503724">
                  <a:extLst>
                    <a:ext uri="{9D8B030D-6E8A-4147-A177-3AD203B41FA5}">
                      <a16:colId xmlns:a16="http://schemas.microsoft.com/office/drawing/2014/main" val="20002"/>
                    </a:ext>
                  </a:extLst>
                </a:gridCol>
                <a:gridCol w="503724">
                  <a:extLst>
                    <a:ext uri="{9D8B030D-6E8A-4147-A177-3AD203B41FA5}">
                      <a16:colId xmlns:a16="http://schemas.microsoft.com/office/drawing/2014/main" val="20003"/>
                    </a:ext>
                  </a:extLst>
                </a:gridCol>
                <a:gridCol w="503724">
                  <a:extLst>
                    <a:ext uri="{9D8B030D-6E8A-4147-A177-3AD203B41FA5}">
                      <a16:colId xmlns:a16="http://schemas.microsoft.com/office/drawing/2014/main" val="20004"/>
                    </a:ext>
                  </a:extLst>
                </a:gridCol>
                <a:gridCol w="503724">
                  <a:extLst>
                    <a:ext uri="{9D8B030D-6E8A-4147-A177-3AD203B41FA5}">
                      <a16:colId xmlns:a16="http://schemas.microsoft.com/office/drawing/2014/main" val="20005"/>
                    </a:ext>
                  </a:extLst>
                </a:gridCol>
                <a:gridCol w="503724">
                  <a:extLst>
                    <a:ext uri="{9D8B030D-6E8A-4147-A177-3AD203B41FA5}">
                      <a16:colId xmlns:a16="http://schemas.microsoft.com/office/drawing/2014/main" val="20006"/>
                    </a:ext>
                  </a:extLst>
                </a:gridCol>
              </a:tblGrid>
              <a:tr h="346932">
                <a:tc>
                  <a:txBody>
                    <a:bodyPr/>
                    <a:lstStyle/>
                    <a:p>
                      <a:pPr marL="87313" indent="0" algn="l" fontAlgn="ctr">
                        <a:lnSpc>
                          <a:spcPct val="80000"/>
                        </a:lnSpc>
                      </a:pPr>
                      <a:endParaRPr kumimoji="1" lang="it-IT" sz="1200" b="0" i="0" u="none" strike="noStrike" kern="1200" cap="none" normalizeH="0" baseline="0" dirty="0">
                        <a:ln>
                          <a:noFill/>
                        </a:ln>
                        <a:solidFill>
                          <a:srgbClr val="000000"/>
                        </a:solidFill>
                        <a:effectLst/>
                        <a:latin typeface="Calibri"/>
                        <a:ea typeface="+mn-ea"/>
                        <a:cs typeface="Calibri"/>
                      </a:endParaRPr>
                    </a:p>
                  </a:txBody>
                  <a:tcPr marL="12700" marR="12700" marT="12700" marB="0" anchor="ctr">
                    <a:lnL w="12700" cap="flat" cmpd="sng" algn="ctr">
                      <a:solidFill>
                        <a:prstClr val="white"/>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lnSpc>
                          <a:spcPct val="80000"/>
                        </a:lnSpc>
                      </a:pPr>
                      <a:r>
                        <a:rPr lang="it-IT" sz="900" b="1" i="0" u="none" strike="noStrike" dirty="0">
                          <a:solidFill>
                            <a:schemeClr val="bg1"/>
                          </a:solidFill>
                          <a:effectLst/>
                          <a:latin typeface="Calibri"/>
                          <a:cs typeface="Calibri"/>
                        </a:rPr>
                        <a:t>18-24</a:t>
                      </a:r>
                    </a:p>
                    <a:p>
                      <a:pPr algn="ctr" fontAlgn="ctr">
                        <a:lnSpc>
                          <a:spcPct val="80000"/>
                        </a:lnSpc>
                      </a:pPr>
                      <a:r>
                        <a:rPr lang="it-IT" sz="900" b="1" i="0" u="none" strike="noStrike" dirty="0">
                          <a:solidFill>
                            <a:schemeClr val="bg1"/>
                          </a:solidFill>
                          <a:effectLst/>
                          <a:latin typeface="Calibri"/>
                          <a:cs typeface="Calibri"/>
                        </a:rPr>
                        <a:t> anni</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CA5817"/>
                    </a:solidFill>
                  </a:tcPr>
                </a:tc>
                <a:tc>
                  <a:txBody>
                    <a:bodyPr/>
                    <a:lstStyle/>
                    <a:p>
                      <a:pPr marL="0" marR="0" indent="0" algn="ctr" defTabSz="457200" rtl="0" eaLnBrk="1" fontAlgn="ctr" latinLnBrk="0" hangingPunct="1">
                        <a:lnSpc>
                          <a:spcPct val="80000"/>
                        </a:lnSpc>
                        <a:spcBef>
                          <a:spcPts val="0"/>
                        </a:spcBef>
                        <a:spcAft>
                          <a:spcPts val="0"/>
                        </a:spcAft>
                        <a:buClrTx/>
                        <a:buSzTx/>
                        <a:buFontTx/>
                        <a:buNone/>
                        <a:tabLst/>
                        <a:defRPr/>
                      </a:pPr>
                      <a:r>
                        <a:rPr lang="it-IT" sz="900" b="1" i="0" u="none" strike="noStrike" dirty="0">
                          <a:solidFill>
                            <a:schemeClr val="bg1"/>
                          </a:solidFill>
                          <a:effectLst/>
                          <a:latin typeface="Calibri"/>
                          <a:cs typeface="Calibri"/>
                        </a:rPr>
                        <a:t>25</a:t>
                      </a:r>
                      <a:r>
                        <a:rPr lang="it-IT" sz="900" b="1" i="0" u="none" strike="noStrike" dirty="0">
                          <a:solidFill>
                            <a:schemeClr val="bg1"/>
                          </a:solidFill>
                          <a:effectLst/>
                          <a:latin typeface="+mn-lt"/>
                          <a:cs typeface="Calibri"/>
                        </a:rPr>
                        <a:t>-34</a:t>
                      </a:r>
                    </a:p>
                    <a:p>
                      <a:pPr marL="0" marR="0" indent="0" algn="ctr" defTabSz="457200" rtl="0" eaLnBrk="1" fontAlgn="ctr" latinLnBrk="0" hangingPunct="1">
                        <a:lnSpc>
                          <a:spcPct val="80000"/>
                        </a:lnSpc>
                        <a:spcBef>
                          <a:spcPts val="0"/>
                        </a:spcBef>
                        <a:spcAft>
                          <a:spcPts val="0"/>
                        </a:spcAft>
                        <a:buClrTx/>
                        <a:buSzTx/>
                        <a:buFontTx/>
                        <a:buNone/>
                        <a:tabLst/>
                        <a:defRPr/>
                      </a:pPr>
                      <a:r>
                        <a:rPr lang="it-IT" sz="900" b="1" i="0" u="none" strike="noStrike" dirty="0">
                          <a:solidFill>
                            <a:schemeClr val="bg1"/>
                          </a:solidFill>
                          <a:effectLst/>
                          <a:latin typeface="+mn-lt"/>
                          <a:cs typeface="Calibri"/>
                        </a:rPr>
                        <a:t> anni</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CA5817"/>
                    </a:solidFill>
                  </a:tcPr>
                </a:tc>
                <a:tc>
                  <a:txBody>
                    <a:bodyPr/>
                    <a:lstStyle/>
                    <a:p>
                      <a:pPr marL="0" marR="0" indent="0" algn="ctr" defTabSz="457200" rtl="0" eaLnBrk="1" fontAlgn="ctr" latinLnBrk="0" hangingPunct="1">
                        <a:lnSpc>
                          <a:spcPct val="80000"/>
                        </a:lnSpc>
                        <a:spcBef>
                          <a:spcPts val="0"/>
                        </a:spcBef>
                        <a:spcAft>
                          <a:spcPts val="0"/>
                        </a:spcAft>
                        <a:buClrTx/>
                        <a:buSzTx/>
                        <a:buFontTx/>
                        <a:buNone/>
                        <a:tabLst/>
                        <a:defRPr/>
                      </a:pPr>
                      <a:r>
                        <a:rPr lang="it-IT" sz="900" b="1" i="0" u="none" strike="noStrike" dirty="0">
                          <a:solidFill>
                            <a:schemeClr val="bg1"/>
                          </a:solidFill>
                          <a:effectLst/>
                          <a:latin typeface="+mn-lt"/>
                          <a:cs typeface="Calibri"/>
                        </a:rPr>
                        <a:t>35-44 </a:t>
                      </a:r>
                    </a:p>
                    <a:p>
                      <a:pPr marL="0" marR="0" indent="0" algn="ctr" defTabSz="457200" rtl="0" eaLnBrk="1" fontAlgn="ctr" latinLnBrk="0" hangingPunct="1">
                        <a:lnSpc>
                          <a:spcPct val="80000"/>
                        </a:lnSpc>
                        <a:spcBef>
                          <a:spcPts val="0"/>
                        </a:spcBef>
                        <a:spcAft>
                          <a:spcPts val="0"/>
                        </a:spcAft>
                        <a:buClrTx/>
                        <a:buSzTx/>
                        <a:buFontTx/>
                        <a:buNone/>
                        <a:tabLst/>
                        <a:defRPr/>
                      </a:pPr>
                      <a:r>
                        <a:rPr lang="it-IT" sz="900" b="1" i="0" u="none" strike="noStrike" dirty="0">
                          <a:solidFill>
                            <a:schemeClr val="bg1"/>
                          </a:solidFill>
                          <a:effectLst/>
                          <a:latin typeface="+mn-lt"/>
                          <a:cs typeface="Calibri"/>
                        </a:rPr>
                        <a:t>anni</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CA5817"/>
                    </a:solidFill>
                  </a:tcPr>
                </a:tc>
                <a:tc>
                  <a:txBody>
                    <a:bodyPr/>
                    <a:lstStyle/>
                    <a:p>
                      <a:pPr marL="0" marR="0" indent="0" algn="ctr" defTabSz="457200" rtl="0" eaLnBrk="1" fontAlgn="ctr" latinLnBrk="0" hangingPunct="1">
                        <a:lnSpc>
                          <a:spcPct val="80000"/>
                        </a:lnSpc>
                        <a:spcBef>
                          <a:spcPts val="0"/>
                        </a:spcBef>
                        <a:spcAft>
                          <a:spcPts val="0"/>
                        </a:spcAft>
                        <a:buClrTx/>
                        <a:buSzTx/>
                        <a:buFontTx/>
                        <a:buNone/>
                        <a:tabLst/>
                        <a:defRPr/>
                      </a:pPr>
                      <a:r>
                        <a:rPr lang="it-IT" sz="900" b="1" i="0" u="none" strike="noStrike" dirty="0">
                          <a:solidFill>
                            <a:schemeClr val="bg1"/>
                          </a:solidFill>
                          <a:effectLst/>
                          <a:latin typeface="+mn-lt"/>
                          <a:cs typeface="Calibri"/>
                        </a:rPr>
                        <a:t>45-54</a:t>
                      </a:r>
                    </a:p>
                    <a:p>
                      <a:pPr marL="0" marR="0" indent="0" algn="ctr" defTabSz="457200" rtl="0" eaLnBrk="1" fontAlgn="ctr" latinLnBrk="0" hangingPunct="1">
                        <a:lnSpc>
                          <a:spcPct val="80000"/>
                        </a:lnSpc>
                        <a:spcBef>
                          <a:spcPts val="0"/>
                        </a:spcBef>
                        <a:spcAft>
                          <a:spcPts val="0"/>
                        </a:spcAft>
                        <a:buClrTx/>
                        <a:buSzTx/>
                        <a:buFontTx/>
                        <a:buNone/>
                        <a:tabLst/>
                        <a:defRPr/>
                      </a:pPr>
                      <a:r>
                        <a:rPr lang="it-IT" sz="900" b="1" i="0" u="none" strike="noStrike" dirty="0">
                          <a:solidFill>
                            <a:schemeClr val="bg1"/>
                          </a:solidFill>
                          <a:effectLst/>
                          <a:latin typeface="+mn-lt"/>
                          <a:cs typeface="Calibri"/>
                        </a:rPr>
                        <a:t> anni</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CA5817"/>
                    </a:solidFill>
                  </a:tcPr>
                </a:tc>
                <a:tc>
                  <a:txBody>
                    <a:bodyPr/>
                    <a:lstStyle/>
                    <a:p>
                      <a:pPr marL="0" marR="0" indent="0" algn="ctr" defTabSz="457200" rtl="0" eaLnBrk="1" fontAlgn="ctr" latinLnBrk="0" hangingPunct="1">
                        <a:lnSpc>
                          <a:spcPct val="80000"/>
                        </a:lnSpc>
                        <a:spcBef>
                          <a:spcPts val="0"/>
                        </a:spcBef>
                        <a:spcAft>
                          <a:spcPts val="0"/>
                        </a:spcAft>
                        <a:buClrTx/>
                        <a:buSzTx/>
                        <a:buFontTx/>
                        <a:buNone/>
                        <a:tabLst/>
                        <a:defRPr/>
                      </a:pPr>
                      <a:r>
                        <a:rPr lang="it-IT" sz="900" b="1" i="0" u="none" strike="noStrike" dirty="0">
                          <a:solidFill>
                            <a:schemeClr val="bg1"/>
                          </a:solidFill>
                          <a:effectLst/>
                          <a:latin typeface="+mn-lt"/>
                          <a:cs typeface="Calibri"/>
                        </a:rPr>
                        <a:t>55-64 </a:t>
                      </a:r>
                    </a:p>
                    <a:p>
                      <a:pPr marL="0" marR="0" indent="0" algn="ctr" defTabSz="457200" rtl="0" eaLnBrk="1" fontAlgn="ctr" latinLnBrk="0" hangingPunct="1">
                        <a:lnSpc>
                          <a:spcPct val="80000"/>
                        </a:lnSpc>
                        <a:spcBef>
                          <a:spcPts val="0"/>
                        </a:spcBef>
                        <a:spcAft>
                          <a:spcPts val="0"/>
                        </a:spcAft>
                        <a:buClrTx/>
                        <a:buSzTx/>
                        <a:buFontTx/>
                        <a:buNone/>
                        <a:tabLst/>
                        <a:defRPr/>
                      </a:pPr>
                      <a:r>
                        <a:rPr lang="it-IT" sz="900" b="1" i="0" u="none" strike="noStrike" dirty="0">
                          <a:solidFill>
                            <a:schemeClr val="bg1"/>
                          </a:solidFill>
                          <a:effectLst/>
                          <a:latin typeface="+mn-lt"/>
                          <a:cs typeface="Calibri"/>
                        </a:rPr>
                        <a:t>anni</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CA5817"/>
                    </a:solidFill>
                  </a:tcPr>
                </a:tc>
                <a:tc>
                  <a:txBody>
                    <a:bodyPr/>
                    <a:lstStyle/>
                    <a:p>
                      <a:pPr algn="ctr" fontAlgn="ctr">
                        <a:lnSpc>
                          <a:spcPct val="80000"/>
                        </a:lnSpc>
                      </a:pPr>
                      <a:r>
                        <a:rPr lang="it-IT" sz="900" b="1" i="0" u="none" strike="noStrike" dirty="0">
                          <a:solidFill>
                            <a:schemeClr val="bg1"/>
                          </a:solidFill>
                          <a:effectLst/>
                          <a:latin typeface="Calibri"/>
                          <a:cs typeface="Calibri"/>
                        </a:rPr>
                        <a:t>Più di 64 anni</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CA5817"/>
                    </a:solidFill>
                  </a:tcPr>
                </a:tc>
                <a:extLst>
                  <a:ext uri="{0D108BD9-81ED-4DB2-BD59-A6C34878D82A}">
                    <a16:rowId xmlns:a16="http://schemas.microsoft.com/office/drawing/2014/main" val="10000"/>
                  </a:ext>
                </a:extLst>
              </a:tr>
              <a:tr h="326878">
                <a:tc>
                  <a:txBody>
                    <a:bodyPr/>
                    <a:lstStyle/>
                    <a:p>
                      <a:pPr marL="88900" indent="0" fontAlgn="b">
                        <a:lnSpc>
                          <a:spcPct val="80000"/>
                        </a:lnSpc>
                      </a:pPr>
                      <a:r>
                        <a:rPr lang="it-IT" sz="1100" dirty="0">
                          <a:solidFill>
                            <a:srgbClr val="000000"/>
                          </a:solidFill>
                          <a:latin typeface="+mn-lt"/>
                          <a:ea typeface="Calibri"/>
                          <a:cs typeface="Calibri"/>
                        </a:rPr>
                        <a:t>disposto se fosse utile..</a:t>
                      </a:r>
                      <a:endParaRPr lang="it-IT" sz="1100" dirty="0">
                        <a:solidFill>
                          <a:srgbClr val="000000"/>
                        </a:solidFill>
                        <a:latin typeface="+mn-lt"/>
                        <a:cs typeface="Calibri"/>
                      </a:endParaRP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marL="0" algn="ctr" defTabSz="457200" rtl="0" eaLnBrk="1" fontAlgn="b" latinLnBrk="0" hangingPunct="1"/>
                      <a:r>
                        <a:rPr lang="it-IT" sz="1100" b="0" i="0" u="none" strike="noStrike" kern="1200" dirty="0">
                          <a:solidFill>
                            <a:srgbClr val="000000"/>
                          </a:solidFill>
                          <a:effectLst/>
                          <a:latin typeface="Verdana" panose="020B0604030504040204" pitchFamily="34" charset="0"/>
                          <a:ea typeface="+mn-ea"/>
                          <a:cs typeface="+mn-cs"/>
                        </a:rPr>
                        <a:t>54</a:t>
                      </a:r>
                    </a:p>
                  </a:txBody>
                  <a:tcPr marL="6350" marR="6350" marT="635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marL="0" algn="ctr" defTabSz="457200" rtl="0" eaLnBrk="1" fontAlgn="b" latinLnBrk="0" hangingPunct="1"/>
                      <a:r>
                        <a:rPr lang="it-IT" sz="1100" b="0" i="0" u="none" strike="noStrike" kern="1200" dirty="0">
                          <a:solidFill>
                            <a:srgbClr val="000000"/>
                          </a:solidFill>
                          <a:effectLst/>
                          <a:latin typeface="Verdana" panose="020B0604030504040204" pitchFamily="34" charset="0"/>
                          <a:ea typeface="+mn-ea"/>
                          <a:cs typeface="+mn-cs"/>
                        </a:rPr>
                        <a:t>37</a:t>
                      </a:r>
                    </a:p>
                  </a:txBody>
                  <a:tcPr marL="6350" marR="6350" marT="635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marL="0" algn="ctr" defTabSz="457200" rtl="0" eaLnBrk="1" fontAlgn="b" latinLnBrk="0" hangingPunct="1"/>
                      <a:r>
                        <a:rPr lang="it-IT" sz="1100" b="0" i="0" u="none" strike="noStrike" kern="1200">
                          <a:solidFill>
                            <a:srgbClr val="000000"/>
                          </a:solidFill>
                          <a:effectLst/>
                          <a:latin typeface="Verdana" panose="020B0604030504040204" pitchFamily="34" charset="0"/>
                          <a:ea typeface="+mn-ea"/>
                          <a:cs typeface="+mn-cs"/>
                        </a:rPr>
                        <a:t>38</a:t>
                      </a:r>
                    </a:p>
                  </a:txBody>
                  <a:tcPr marL="6350" marR="6350" marT="635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marL="0" algn="ctr" defTabSz="457200" rtl="0" eaLnBrk="1" fontAlgn="b" latinLnBrk="0" hangingPunct="1"/>
                      <a:r>
                        <a:rPr lang="it-IT" sz="1100" b="0" i="0" u="none" strike="noStrike" kern="1200">
                          <a:solidFill>
                            <a:srgbClr val="000000"/>
                          </a:solidFill>
                          <a:effectLst/>
                          <a:latin typeface="Verdana" panose="020B0604030504040204" pitchFamily="34" charset="0"/>
                          <a:ea typeface="+mn-ea"/>
                          <a:cs typeface="+mn-cs"/>
                        </a:rPr>
                        <a:t>39</a:t>
                      </a:r>
                    </a:p>
                  </a:txBody>
                  <a:tcPr marL="6350" marR="6350" marT="635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marL="0" algn="ctr" defTabSz="457200" rtl="0" eaLnBrk="1" fontAlgn="b" latinLnBrk="0" hangingPunct="1"/>
                      <a:r>
                        <a:rPr lang="it-IT" sz="1100" b="0" i="0" u="none" strike="noStrike" kern="1200">
                          <a:solidFill>
                            <a:srgbClr val="000000"/>
                          </a:solidFill>
                          <a:effectLst/>
                          <a:latin typeface="Verdana" panose="020B0604030504040204" pitchFamily="34" charset="0"/>
                          <a:ea typeface="+mn-ea"/>
                          <a:cs typeface="+mn-cs"/>
                        </a:rPr>
                        <a:t>38</a:t>
                      </a:r>
                    </a:p>
                  </a:txBody>
                  <a:tcPr marL="6350" marR="6350" marT="635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marL="0" algn="ctr" defTabSz="457200" rtl="0" eaLnBrk="1" fontAlgn="b" latinLnBrk="0" hangingPunct="1"/>
                      <a:r>
                        <a:rPr lang="it-IT" sz="1100" b="0" i="0" u="none" strike="noStrike" kern="1200" dirty="0">
                          <a:solidFill>
                            <a:srgbClr val="000000"/>
                          </a:solidFill>
                          <a:effectLst/>
                          <a:latin typeface="Verdana" panose="020B0604030504040204" pitchFamily="34" charset="0"/>
                          <a:ea typeface="+mn-ea"/>
                          <a:cs typeface="+mn-cs"/>
                        </a:rPr>
                        <a:t>19</a:t>
                      </a:r>
                    </a:p>
                  </a:txBody>
                  <a:tcPr marL="6350" marR="6350" marT="635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extLst>
                  <a:ext uri="{0D108BD9-81ED-4DB2-BD59-A6C34878D82A}">
                    <a16:rowId xmlns:a16="http://schemas.microsoft.com/office/drawing/2014/main" val="10001"/>
                  </a:ext>
                </a:extLst>
              </a:tr>
              <a:tr h="307142">
                <a:tc>
                  <a:txBody>
                    <a:bodyPr/>
                    <a:lstStyle/>
                    <a:p>
                      <a:pPr marL="88900" indent="0" algn="l" fontAlgn="ctr">
                        <a:lnSpc>
                          <a:spcPct val="80000"/>
                        </a:lnSpc>
                      </a:pPr>
                      <a:r>
                        <a:rPr lang="it-IT" sz="1100" b="0" i="0" u="none" strike="noStrike" dirty="0">
                          <a:effectLst/>
                          <a:latin typeface="+mn-lt"/>
                          <a:cs typeface="Calibri"/>
                        </a:rPr>
                        <a:t>..disposto se necessario </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marL="0" algn="ctr" defTabSz="457200" rtl="0" eaLnBrk="1" fontAlgn="b" latinLnBrk="0" hangingPunct="1"/>
                      <a:r>
                        <a:rPr lang="it-IT" sz="1100" b="0" i="0" u="none" strike="noStrike" kern="1200" dirty="0">
                          <a:solidFill>
                            <a:srgbClr val="000000"/>
                          </a:solidFill>
                          <a:effectLst/>
                          <a:latin typeface="Verdana" panose="020B0604030504040204" pitchFamily="34" charset="0"/>
                          <a:ea typeface="+mn-ea"/>
                          <a:cs typeface="+mn-cs"/>
                        </a:rPr>
                        <a:t>26</a:t>
                      </a:r>
                    </a:p>
                  </a:txBody>
                  <a:tcPr marL="6350" marR="6350" marT="635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marL="0" algn="ctr" defTabSz="457200" rtl="0" eaLnBrk="1" fontAlgn="b" latinLnBrk="0" hangingPunct="1"/>
                      <a:r>
                        <a:rPr lang="it-IT" sz="1100" b="0" i="0" u="none" strike="noStrike" kern="1200">
                          <a:solidFill>
                            <a:srgbClr val="000000"/>
                          </a:solidFill>
                          <a:effectLst/>
                          <a:latin typeface="Verdana" panose="020B0604030504040204" pitchFamily="34" charset="0"/>
                          <a:ea typeface="+mn-ea"/>
                          <a:cs typeface="+mn-cs"/>
                        </a:rPr>
                        <a:t>36</a:t>
                      </a:r>
                    </a:p>
                  </a:txBody>
                  <a:tcPr marL="6350" marR="6350" marT="635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marL="0" algn="ctr" defTabSz="457200" rtl="0" eaLnBrk="1" fontAlgn="b" latinLnBrk="0" hangingPunct="1"/>
                      <a:r>
                        <a:rPr lang="it-IT" sz="1100" b="0" i="0" u="none" strike="noStrike" kern="1200" dirty="0">
                          <a:solidFill>
                            <a:srgbClr val="000000"/>
                          </a:solidFill>
                          <a:effectLst/>
                          <a:latin typeface="Verdana" panose="020B0604030504040204" pitchFamily="34" charset="0"/>
                          <a:ea typeface="+mn-ea"/>
                          <a:cs typeface="+mn-cs"/>
                        </a:rPr>
                        <a:t>36</a:t>
                      </a:r>
                    </a:p>
                  </a:txBody>
                  <a:tcPr marL="6350" marR="6350" marT="635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marL="0" algn="ctr" defTabSz="457200" rtl="0" eaLnBrk="1" fontAlgn="b" latinLnBrk="0" hangingPunct="1"/>
                      <a:r>
                        <a:rPr lang="it-IT" sz="1100" b="0" i="0" u="none" strike="noStrike" kern="1200" dirty="0">
                          <a:solidFill>
                            <a:srgbClr val="000000"/>
                          </a:solidFill>
                          <a:effectLst/>
                          <a:latin typeface="Verdana" panose="020B0604030504040204" pitchFamily="34" charset="0"/>
                          <a:ea typeface="+mn-ea"/>
                          <a:cs typeface="+mn-cs"/>
                        </a:rPr>
                        <a:t>27</a:t>
                      </a:r>
                    </a:p>
                  </a:txBody>
                  <a:tcPr marL="6350" marR="6350" marT="635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marL="0" algn="ctr" defTabSz="457200" rtl="0" eaLnBrk="1" fontAlgn="b" latinLnBrk="0" hangingPunct="1"/>
                      <a:r>
                        <a:rPr lang="it-IT" sz="1100" b="0" i="0" u="none" strike="noStrike" kern="1200" dirty="0">
                          <a:solidFill>
                            <a:srgbClr val="000000"/>
                          </a:solidFill>
                          <a:effectLst/>
                          <a:latin typeface="Verdana" panose="020B0604030504040204" pitchFamily="34" charset="0"/>
                          <a:ea typeface="+mn-ea"/>
                          <a:cs typeface="+mn-cs"/>
                        </a:rPr>
                        <a:t>30</a:t>
                      </a:r>
                    </a:p>
                  </a:txBody>
                  <a:tcPr marL="6350" marR="6350" marT="635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marL="0" algn="ctr" defTabSz="457200" rtl="0" eaLnBrk="1" fontAlgn="b" latinLnBrk="0" hangingPunct="1"/>
                      <a:r>
                        <a:rPr lang="it-IT" sz="1100" b="0" i="0" u="none" strike="noStrike" kern="1200" dirty="0">
                          <a:solidFill>
                            <a:srgbClr val="000000"/>
                          </a:solidFill>
                          <a:effectLst/>
                          <a:latin typeface="Verdana" panose="020B0604030504040204" pitchFamily="34" charset="0"/>
                          <a:ea typeface="+mn-ea"/>
                          <a:cs typeface="+mn-cs"/>
                        </a:rPr>
                        <a:t>33</a:t>
                      </a:r>
                    </a:p>
                  </a:txBody>
                  <a:tcPr marL="6350" marR="6350" marT="635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extLst>
                  <a:ext uri="{0D108BD9-81ED-4DB2-BD59-A6C34878D82A}">
                    <a16:rowId xmlns:a16="http://schemas.microsoft.com/office/drawing/2014/main" val="10002"/>
                  </a:ext>
                </a:extLst>
              </a:tr>
              <a:tr h="307142">
                <a:tc>
                  <a:txBody>
                    <a:bodyPr/>
                    <a:lstStyle/>
                    <a:p>
                      <a:pPr marL="88900" marR="0" indent="0" algn="l" defTabSz="457200" rtl="0" eaLnBrk="1" fontAlgn="ctr" latinLnBrk="0" hangingPunct="1">
                        <a:lnSpc>
                          <a:spcPct val="80000"/>
                        </a:lnSpc>
                        <a:spcBef>
                          <a:spcPts val="0"/>
                        </a:spcBef>
                        <a:spcAft>
                          <a:spcPts val="0"/>
                        </a:spcAft>
                        <a:buClrTx/>
                        <a:buSzTx/>
                        <a:buFontTx/>
                        <a:buNone/>
                        <a:tabLst/>
                        <a:defRPr/>
                      </a:pPr>
                      <a:r>
                        <a:rPr lang="it-IT" sz="1100" dirty="0">
                          <a:solidFill>
                            <a:srgbClr val="000000"/>
                          </a:solidFill>
                          <a:latin typeface="+mn-lt"/>
                          <a:ea typeface="Calibri"/>
                          <a:cs typeface="Calibri"/>
                        </a:rPr>
                        <a:t>non sarei disposto</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marL="0" algn="ctr" defTabSz="457200" rtl="0" eaLnBrk="1" fontAlgn="b" latinLnBrk="0" hangingPunct="1"/>
                      <a:r>
                        <a:rPr lang="it-IT" sz="1100" b="0" i="0" u="none" strike="noStrike" kern="1200" dirty="0">
                          <a:solidFill>
                            <a:srgbClr val="000000"/>
                          </a:solidFill>
                          <a:effectLst/>
                          <a:latin typeface="Verdana" panose="020B0604030504040204" pitchFamily="34" charset="0"/>
                          <a:ea typeface="+mn-ea"/>
                          <a:cs typeface="+mn-cs"/>
                        </a:rPr>
                        <a:t>1</a:t>
                      </a:r>
                    </a:p>
                  </a:txBody>
                  <a:tcPr marL="6350" marR="6350" marT="635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marL="0" algn="ctr" defTabSz="457200" rtl="0" eaLnBrk="1" fontAlgn="b" latinLnBrk="0" hangingPunct="1"/>
                      <a:r>
                        <a:rPr lang="it-IT" sz="1100" b="0" i="0" u="none" strike="noStrike" kern="1200" dirty="0">
                          <a:solidFill>
                            <a:srgbClr val="000000"/>
                          </a:solidFill>
                          <a:effectLst/>
                          <a:latin typeface="Verdana" panose="020B0604030504040204" pitchFamily="34" charset="0"/>
                          <a:ea typeface="+mn-ea"/>
                          <a:cs typeface="+mn-cs"/>
                        </a:rPr>
                        <a:t>16</a:t>
                      </a:r>
                    </a:p>
                  </a:txBody>
                  <a:tcPr marL="6350" marR="6350" marT="635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marL="0" algn="ctr" defTabSz="457200" rtl="0" eaLnBrk="1" fontAlgn="b" latinLnBrk="0" hangingPunct="1"/>
                      <a:r>
                        <a:rPr lang="it-IT" sz="1100" b="0" i="0" u="none" strike="noStrike" kern="1200">
                          <a:solidFill>
                            <a:srgbClr val="000000"/>
                          </a:solidFill>
                          <a:effectLst/>
                          <a:latin typeface="Verdana" panose="020B0604030504040204" pitchFamily="34" charset="0"/>
                          <a:ea typeface="+mn-ea"/>
                          <a:cs typeface="+mn-cs"/>
                        </a:rPr>
                        <a:t>13</a:t>
                      </a:r>
                    </a:p>
                  </a:txBody>
                  <a:tcPr marL="6350" marR="6350" marT="635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marL="0" algn="ctr" defTabSz="457200" rtl="0" eaLnBrk="1" fontAlgn="b" latinLnBrk="0" hangingPunct="1"/>
                      <a:r>
                        <a:rPr lang="it-IT" sz="1100" b="0" i="0" u="none" strike="noStrike" kern="1200" dirty="0">
                          <a:solidFill>
                            <a:srgbClr val="000000"/>
                          </a:solidFill>
                          <a:effectLst/>
                          <a:latin typeface="Verdana" panose="020B0604030504040204" pitchFamily="34" charset="0"/>
                          <a:ea typeface="+mn-ea"/>
                          <a:cs typeface="+mn-cs"/>
                        </a:rPr>
                        <a:t>17</a:t>
                      </a:r>
                    </a:p>
                  </a:txBody>
                  <a:tcPr marL="6350" marR="6350" marT="635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marL="0" algn="ctr" defTabSz="457200" rtl="0" eaLnBrk="1" fontAlgn="b" latinLnBrk="0" hangingPunct="1"/>
                      <a:r>
                        <a:rPr lang="it-IT" sz="1100" b="0" i="0" u="none" strike="noStrike" kern="1200" dirty="0">
                          <a:solidFill>
                            <a:srgbClr val="000000"/>
                          </a:solidFill>
                          <a:effectLst/>
                          <a:latin typeface="Verdana" panose="020B0604030504040204" pitchFamily="34" charset="0"/>
                          <a:ea typeface="+mn-ea"/>
                          <a:cs typeface="+mn-cs"/>
                        </a:rPr>
                        <a:t>22</a:t>
                      </a:r>
                    </a:p>
                  </a:txBody>
                  <a:tcPr marL="6350" marR="6350" marT="635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marL="0" algn="ctr" defTabSz="457200" rtl="0" eaLnBrk="1" fontAlgn="b" latinLnBrk="0" hangingPunct="1"/>
                      <a:r>
                        <a:rPr lang="it-IT" sz="1100" b="0" i="0" u="none" strike="noStrike" kern="1200" dirty="0">
                          <a:solidFill>
                            <a:srgbClr val="000000"/>
                          </a:solidFill>
                          <a:effectLst/>
                          <a:latin typeface="Verdana" panose="020B0604030504040204" pitchFamily="34" charset="0"/>
                          <a:ea typeface="+mn-ea"/>
                          <a:cs typeface="+mn-cs"/>
                        </a:rPr>
                        <a:t>38</a:t>
                      </a:r>
                    </a:p>
                  </a:txBody>
                  <a:tcPr marL="6350" marR="6350" marT="635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extLst>
                  <a:ext uri="{0D108BD9-81ED-4DB2-BD59-A6C34878D82A}">
                    <a16:rowId xmlns:a16="http://schemas.microsoft.com/office/drawing/2014/main" val="10003"/>
                  </a:ext>
                </a:extLst>
              </a:tr>
              <a:tr h="307142">
                <a:tc>
                  <a:txBody>
                    <a:bodyPr/>
                    <a:lstStyle/>
                    <a:p>
                      <a:pPr marL="88900" indent="0" algn="l" fontAlgn="ctr">
                        <a:lnSpc>
                          <a:spcPct val="80000"/>
                        </a:lnSpc>
                      </a:pPr>
                      <a:r>
                        <a:rPr lang="it-IT" sz="1100" b="0" i="0" u="none" strike="noStrike" dirty="0">
                          <a:effectLst/>
                          <a:latin typeface="+mn-lt"/>
                          <a:cs typeface="Calibri"/>
                        </a:rPr>
                        <a:t>vorrei sicuramente..</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marL="0" algn="ctr" defTabSz="457200" rtl="0" eaLnBrk="1" fontAlgn="b" latinLnBrk="0" hangingPunct="1"/>
                      <a:r>
                        <a:rPr lang="it-IT" sz="1100" b="0" i="0" u="none" strike="noStrike" kern="1200" dirty="0">
                          <a:solidFill>
                            <a:srgbClr val="000000"/>
                          </a:solidFill>
                          <a:effectLst/>
                          <a:latin typeface="Verdana" panose="020B0604030504040204" pitchFamily="34" charset="0"/>
                          <a:ea typeface="+mn-ea"/>
                          <a:cs typeface="+mn-cs"/>
                        </a:rPr>
                        <a:t>19</a:t>
                      </a:r>
                    </a:p>
                  </a:txBody>
                  <a:tcPr marL="6350" marR="6350" marT="635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marL="0" algn="ctr" defTabSz="457200" rtl="0" eaLnBrk="1" fontAlgn="b" latinLnBrk="0" hangingPunct="1"/>
                      <a:r>
                        <a:rPr lang="it-IT" sz="1100" b="0" i="0" u="none" strike="noStrike" kern="1200">
                          <a:solidFill>
                            <a:srgbClr val="000000"/>
                          </a:solidFill>
                          <a:effectLst/>
                          <a:latin typeface="Verdana" panose="020B0604030504040204" pitchFamily="34" charset="0"/>
                          <a:ea typeface="+mn-ea"/>
                          <a:cs typeface="+mn-cs"/>
                        </a:rPr>
                        <a:t>11</a:t>
                      </a:r>
                    </a:p>
                  </a:txBody>
                  <a:tcPr marL="6350" marR="6350" marT="635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marL="0" algn="ctr" defTabSz="457200" rtl="0" eaLnBrk="1" fontAlgn="b" latinLnBrk="0" hangingPunct="1"/>
                      <a:r>
                        <a:rPr lang="it-IT" sz="1100" b="0" i="0" u="none" strike="noStrike" kern="1200">
                          <a:solidFill>
                            <a:srgbClr val="000000"/>
                          </a:solidFill>
                          <a:effectLst/>
                          <a:latin typeface="Verdana" panose="020B0604030504040204" pitchFamily="34" charset="0"/>
                          <a:ea typeface="+mn-ea"/>
                          <a:cs typeface="+mn-cs"/>
                        </a:rPr>
                        <a:t>13</a:t>
                      </a:r>
                    </a:p>
                  </a:txBody>
                  <a:tcPr marL="6350" marR="6350" marT="635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marL="0" algn="ctr" defTabSz="457200" rtl="0" eaLnBrk="1" fontAlgn="b" latinLnBrk="0" hangingPunct="1"/>
                      <a:r>
                        <a:rPr lang="it-IT" sz="1100" b="0" i="0" u="none" strike="noStrike" kern="1200" dirty="0">
                          <a:solidFill>
                            <a:srgbClr val="000000"/>
                          </a:solidFill>
                          <a:effectLst/>
                          <a:latin typeface="Verdana" panose="020B0604030504040204" pitchFamily="34" charset="0"/>
                          <a:ea typeface="+mn-ea"/>
                          <a:cs typeface="+mn-cs"/>
                        </a:rPr>
                        <a:t>17</a:t>
                      </a:r>
                    </a:p>
                  </a:txBody>
                  <a:tcPr marL="6350" marR="6350" marT="635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marL="0" algn="ctr" defTabSz="457200" rtl="0" eaLnBrk="1" fontAlgn="b" latinLnBrk="0" hangingPunct="1"/>
                      <a:r>
                        <a:rPr lang="it-IT" sz="1100" b="0" i="0" u="none" strike="noStrike" kern="1200">
                          <a:solidFill>
                            <a:srgbClr val="000000"/>
                          </a:solidFill>
                          <a:effectLst/>
                          <a:latin typeface="Verdana" panose="020B0604030504040204" pitchFamily="34" charset="0"/>
                          <a:ea typeface="+mn-ea"/>
                          <a:cs typeface="+mn-cs"/>
                        </a:rPr>
                        <a:t>10</a:t>
                      </a:r>
                    </a:p>
                  </a:txBody>
                  <a:tcPr marL="6350" marR="6350" marT="635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marL="0" algn="ctr" defTabSz="457200" rtl="0" eaLnBrk="1" fontAlgn="b" latinLnBrk="0" hangingPunct="1"/>
                      <a:r>
                        <a:rPr lang="it-IT" sz="1100" b="0" i="0" u="none" strike="noStrike" kern="1200" dirty="0">
                          <a:solidFill>
                            <a:srgbClr val="000000"/>
                          </a:solidFill>
                          <a:effectLst/>
                          <a:latin typeface="Verdana" panose="020B0604030504040204" pitchFamily="34" charset="0"/>
                          <a:ea typeface="+mn-ea"/>
                          <a:cs typeface="+mn-cs"/>
                        </a:rPr>
                        <a:t>10</a:t>
                      </a:r>
                    </a:p>
                  </a:txBody>
                  <a:tcPr marL="6350" marR="6350" marT="635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extLst>
                  <a:ext uri="{0D108BD9-81ED-4DB2-BD59-A6C34878D82A}">
                    <a16:rowId xmlns:a16="http://schemas.microsoft.com/office/drawing/2014/main" val="10004"/>
                  </a:ext>
                </a:extLst>
              </a:tr>
            </a:tbl>
          </a:graphicData>
        </a:graphic>
      </p:graphicFrame>
      <p:sp>
        <p:nvSpPr>
          <p:cNvPr id="36" name="Rettangolo arrotondato 35"/>
          <p:cNvSpPr/>
          <p:nvPr/>
        </p:nvSpPr>
        <p:spPr>
          <a:xfrm>
            <a:off x="6526672" y="1695538"/>
            <a:ext cx="533400" cy="1676781"/>
          </a:xfrm>
          <a:prstGeom prst="roundRect">
            <a:avLst/>
          </a:prstGeom>
          <a:noFill/>
          <a:ln>
            <a:solidFill>
              <a:srgbClr val="CA5817"/>
            </a:solidFill>
          </a:ln>
          <a:effectLst>
            <a:glow rad="63500">
              <a:srgbClr val="C2B8B1">
                <a:alpha val="40000"/>
              </a:srgb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25" name="Titolo 4"/>
          <p:cNvSpPr txBox="1">
            <a:spLocks/>
          </p:cNvSpPr>
          <p:nvPr/>
        </p:nvSpPr>
        <p:spPr bwMode="auto">
          <a:xfrm>
            <a:off x="2947480" y="2742584"/>
            <a:ext cx="1875943" cy="634910"/>
          </a:xfrm>
          <a:prstGeom prst="rect">
            <a:avLst/>
          </a:prstGeom>
          <a:solidFill>
            <a:srgbClr val="8D8581"/>
          </a:solidFill>
          <a:ln>
            <a:solidFill>
              <a:schemeClr val="bg1"/>
            </a:solidFill>
            <a:miter lim="800000"/>
            <a:headEnd/>
            <a:tailEnd/>
          </a:ln>
        </p:spPr>
        <p:txBody>
          <a:bodyPr vert="horz" wrap="square" lIns="0" tIns="0" rIns="0" bIns="0" numCol="1" anchor="ctr" anchorCtr="0" compatLnSpc="1">
            <a:prstTxWarp prst="textNoShape">
              <a:avLst/>
            </a:prstTxWarp>
          </a:bodyPr>
          <a:lstStyle>
            <a:lvl1pPr algn="l" rtl="0" eaLnBrk="0" fontAlgn="base" hangingPunct="0">
              <a:spcBef>
                <a:spcPct val="0"/>
              </a:spcBef>
              <a:spcAft>
                <a:spcPct val="0"/>
              </a:spcAft>
              <a:defRPr sz="2800" b="0">
                <a:solidFill>
                  <a:schemeClr val="bg2">
                    <a:lumMod val="75000"/>
                  </a:schemeClr>
                </a:solidFill>
                <a:latin typeface="Century Gothic"/>
                <a:ea typeface="+mj-ea"/>
                <a:cs typeface="Century Gothic"/>
              </a:defRPr>
            </a:lvl1pPr>
            <a:lvl2pPr algn="l" rtl="0" eaLnBrk="0" fontAlgn="base" hangingPunct="0">
              <a:spcBef>
                <a:spcPct val="0"/>
              </a:spcBef>
              <a:spcAft>
                <a:spcPct val="0"/>
              </a:spcAft>
              <a:defRPr sz="3000">
                <a:solidFill>
                  <a:schemeClr val="tx2"/>
                </a:solidFill>
                <a:latin typeface="Century Gothic" charset="0"/>
                <a:ea typeface="ヒラギノ角ゴ Pro W3" charset="-128"/>
                <a:cs typeface="ヒラギノ角ゴ Pro W3" charset="-128"/>
              </a:defRPr>
            </a:lvl2pPr>
            <a:lvl3pPr algn="l" rtl="0" eaLnBrk="0" fontAlgn="base" hangingPunct="0">
              <a:spcBef>
                <a:spcPct val="0"/>
              </a:spcBef>
              <a:spcAft>
                <a:spcPct val="0"/>
              </a:spcAft>
              <a:defRPr sz="3000">
                <a:solidFill>
                  <a:schemeClr val="tx2"/>
                </a:solidFill>
                <a:latin typeface="Century Gothic" charset="0"/>
                <a:ea typeface="ヒラギノ角ゴ Pro W3" charset="-128"/>
                <a:cs typeface="ヒラギノ角ゴ Pro W3" charset="-128"/>
              </a:defRPr>
            </a:lvl3pPr>
            <a:lvl4pPr algn="l" rtl="0" eaLnBrk="0" fontAlgn="base" hangingPunct="0">
              <a:spcBef>
                <a:spcPct val="0"/>
              </a:spcBef>
              <a:spcAft>
                <a:spcPct val="0"/>
              </a:spcAft>
              <a:defRPr sz="3000">
                <a:solidFill>
                  <a:schemeClr val="tx2"/>
                </a:solidFill>
                <a:latin typeface="Century Gothic" charset="0"/>
                <a:ea typeface="ヒラギノ角ゴ Pro W3" charset="-128"/>
                <a:cs typeface="ヒラギノ角ゴ Pro W3" charset="-128"/>
              </a:defRPr>
            </a:lvl4pPr>
            <a:lvl5pPr algn="l" rtl="0" eaLnBrk="0" fontAlgn="base" hangingPunct="0">
              <a:spcBef>
                <a:spcPct val="0"/>
              </a:spcBef>
              <a:spcAft>
                <a:spcPct val="0"/>
              </a:spcAft>
              <a:defRPr sz="3000">
                <a:solidFill>
                  <a:schemeClr val="tx2"/>
                </a:solidFill>
                <a:latin typeface="Century Gothic" charset="0"/>
                <a:ea typeface="ヒラギノ角ゴ Pro W3" charset="-128"/>
                <a:cs typeface="ヒラギノ角ゴ Pro W3" charset="-128"/>
              </a:defRPr>
            </a:lvl5pPr>
            <a:lvl6pPr marL="457200" algn="ctr" rtl="0" fontAlgn="base">
              <a:spcBef>
                <a:spcPct val="0"/>
              </a:spcBef>
              <a:spcAft>
                <a:spcPct val="0"/>
              </a:spcAft>
              <a:defRPr sz="4400">
                <a:solidFill>
                  <a:schemeClr val="tx2"/>
                </a:solidFill>
                <a:latin typeface="Arial" charset="0"/>
                <a:ea typeface="ヒラギノ角ゴ Pro W3" charset="-128"/>
                <a:cs typeface="ヒラギノ角ゴ Pro W3" charset="-128"/>
              </a:defRPr>
            </a:lvl6pPr>
            <a:lvl7pPr marL="914400" algn="ctr" rtl="0" fontAlgn="base">
              <a:spcBef>
                <a:spcPct val="0"/>
              </a:spcBef>
              <a:spcAft>
                <a:spcPct val="0"/>
              </a:spcAft>
              <a:defRPr sz="4400">
                <a:solidFill>
                  <a:schemeClr val="tx2"/>
                </a:solidFill>
                <a:latin typeface="Arial" charset="0"/>
                <a:ea typeface="ヒラギノ角ゴ Pro W3" charset="-128"/>
                <a:cs typeface="ヒラギノ角ゴ Pro W3" charset="-128"/>
              </a:defRPr>
            </a:lvl7pPr>
            <a:lvl8pPr marL="1371600" algn="ctr" rtl="0" fontAlgn="base">
              <a:spcBef>
                <a:spcPct val="0"/>
              </a:spcBef>
              <a:spcAft>
                <a:spcPct val="0"/>
              </a:spcAft>
              <a:defRPr sz="4400">
                <a:solidFill>
                  <a:schemeClr val="tx2"/>
                </a:solidFill>
                <a:latin typeface="Arial" charset="0"/>
                <a:ea typeface="ヒラギノ角ゴ Pro W3" charset="-128"/>
                <a:cs typeface="ヒラギノ角ゴ Pro W3" charset="-128"/>
              </a:defRPr>
            </a:lvl8pPr>
            <a:lvl9pPr marL="1828800" algn="ctr" rtl="0" fontAlgn="base">
              <a:spcBef>
                <a:spcPct val="0"/>
              </a:spcBef>
              <a:spcAft>
                <a:spcPct val="0"/>
              </a:spcAft>
              <a:defRPr sz="4400">
                <a:solidFill>
                  <a:schemeClr val="tx2"/>
                </a:solidFill>
                <a:latin typeface="Arial" charset="0"/>
                <a:ea typeface="ヒラギノ角ゴ Pro W3" charset="-128"/>
                <a:cs typeface="ヒラギノ角ゴ Pro W3" charset="-128"/>
              </a:defRPr>
            </a:lvl9pPr>
          </a:lstStyle>
          <a:p>
            <a:pPr algn="ctr" fontAlgn="b">
              <a:lnSpc>
                <a:spcPct val="90000"/>
              </a:lnSpc>
            </a:pPr>
            <a:r>
              <a:rPr lang="it-IT" sz="1200" dirty="0">
                <a:solidFill>
                  <a:srgbClr val="FFFFFF"/>
                </a:solidFill>
                <a:latin typeface="Calibri"/>
                <a:ea typeface="Calibri"/>
                <a:cs typeface="Calibri"/>
              </a:rPr>
              <a:t>   sarei disposto a spostarmi  altrove solo se fosse assolutamente necessario </a:t>
            </a:r>
          </a:p>
        </p:txBody>
      </p:sp>
      <p:sp>
        <p:nvSpPr>
          <p:cNvPr id="26" name="Titolo 4"/>
          <p:cNvSpPr txBox="1">
            <a:spLocks/>
          </p:cNvSpPr>
          <p:nvPr/>
        </p:nvSpPr>
        <p:spPr bwMode="auto">
          <a:xfrm>
            <a:off x="3272235" y="1220763"/>
            <a:ext cx="1875944" cy="561495"/>
          </a:xfrm>
          <a:prstGeom prst="rect">
            <a:avLst/>
          </a:prstGeom>
          <a:solidFill>
            <a:srgbClr val="F5910F"/>
          </a:solidFill>
          <a:ln>
            <a:solidFill>
              <a:schemeClr val="bg1"/>
            </a:solidFill>
            <a:miter lim="800000"/>
            <a:headEnd/>
            <a:tailEnd/>
          </a:ln>
        </p:spPr>
        <p:txBody>
          <a:bodyPr vert="horz" wrap="square" lIns="0" tIns="0" rIns="0" bIns="0" numCol="1" anchor="ctr" anchorCtr="0" compatLnSpc="1">
            <a:prstTxWarp prst="textNoShape">
              <a:avLst/>
            </a:prstTxWarp>
          </a:bodyPr>
          <a:lstStyle>
            <a:lvl1pPr algn="l" rtl="0" eaLnBrk="0" fontAlgn="base" hangingPunct="0">
              <a:spcBef>
                <a:spcPct val="0"/>
              </a:spcBef>
              <a:spcAft>
                <a:spcPct val="0"/>
              </a:spcAft>
              <a:defRPr sz="2800" b="0">
                <a:solidFill>
                  <a:schemeClr val="bg2">
                    <a:lumMod val="75000"/>
                  </a:schemeClr>
                </a:solidFill>
                <a:latin typeface="Century Gothic"/>
                <a:ea typeface="+mj-ea"/>
                <a:cs typeface="Century Gothic"/>
              </a:defRPr>
            </a:lvl1pPr>
            <a:lvl2pPr algn="l" rtl="0" eaLnBrk="0" fontAlgn="base" hangingPunct="0">
              <a:spcBef>
                <a:spcPct val="0"/>
              </a:spcBef>
              <a:spcAft>
                <a:spcPct val="0"/>
              </a:spcAft>
              <a:defRPr sz="3000">
                <a:solidFill>
                  <a:schemeClr val="tx2"/>
                </a:solidFill>
                <a:latin typeface="Century Gothic" charset="0"/>
                <a:ea typeface="ヒラギノ角ゴ Pro W3" charset="-128"/>
                <a:cs typeface="ヒラギノ角ゴ Pro W3" charset="-128"/>
              </a:defRPr>
            </a:lvl2pPr>
            <a:lvl3pPr algn="l" rtl="0" eaLnBrk="0" fontAlgn="base" hangingPunct="0">
              <a:spcBef>
                <a:spcPct val="0"/>
              </a:spcBef>
              <a:spcAft>
                <a:spcPct val="0"/>
              </a:spcAft>
              <a:defRPr sz="3000">
                <a:solidFill>
                  <a:schemeClr val="tx2"/>
                </a:solidFill>
                <a:latin typeface="Century Gothic" charset="0"/>
                <a:ea typeface="ヒラギノ角ゴ Pro W3" charset="-128"/>
                <a:cs typeface="ヒラギノ角ゴ Pro W3" charset="-128"/>
              </a:defRPr>
            </a:lvl3pPr>
            <a:lvl4pPr algn="l" rtl="0" eaLnBrk="0" fontAlgn="base" hangingPunct="0">
              <a:spcBef>
                <a:spcPct val="0"/>
              </a:spcBef>
              <a:spcAft>
                <a:spcPct val="0"/>
              </a:spcAft>
              <a:defRPr sz="3000">
                <a:solidFill>
                  <a:schemeClr val="tx2"/>
                </a:solidFill>
                <a:latin typeface="Century Gothic" charset="0"/>
                <a:ea typeface="ヒラギノ角ゴ Pro W3" charset="-128"/>
                <a:cs typeface="ヒラギノ角ゴ Pro W3" charset="-128"/>
              </a:defRPr>
            </a:lvl4pPr>
            <a:lvl5pPr algn="l" rtl="0" eaLnBrk="0" fontAlgn="base" hangingPunct="0">
              <a:spcBef>
                <a:spcPct val="0"/>
              </a:spcBef>
              <a:spcAft>
                <a:spcPct val="0"/>
              </a:spcAft>
              <a:defRPr sz="3000">
                <a:solidFill>
                  <a:schemeClr val="tx2"/>
                </a:solidFill>
                <a:latin typeface="Century Gothic" charset="0"/>
                <a:ea typeface="ヒラギノ角ゴ Pro W3" charset="-128"/>
                <a:cs typeface="ヒラギノ角ゴ Pro W3" charset="-128"/>
              </a:defRPr>
            </a:lvl5pPr>
            <a:lvl6pPr marL="457200" algn="ctr" rtl="0" fontAlgn="base">
              <a:spcBef>
                <a:spcPct val="0"/>
              </a:spcBef>
              <a:spcAft>
                <a:spcPct val="0"/>
              </a:spcAft>
              <a:defRPr sz="4400">
                <a:solidFill>
                  <a:schemeClr val="tx2"/>
                </a:solidFill>
                <a:latin typeface="Arial" charset="0"/>
                <a:ea typeface="ヒラギノ角ゴ Pro W3" charset="-128"/>
                <a:cs typeface="ヒラギノ角ゴ Pro W3" charset="-128"/>
              </a:defRPr>
            </a:lvl6pPr>
            <a:lvl7pPr marL="914400" algn="ctr" rtl="0" fontAlgn="base">
              <a:spcBef>
                <a:spcPct val="0"/>
              </a:spcBef>
              <a:spcAft>
                <a:spcPct val="0"/>
              </a:spcAft>
              <a:defRPr sz="4400">
                <a:solidFill>
                  <a:schemeClr val="tx2"/>
                </a:solidFill>
                <a:latin typeface="Arial" charset="0"/>
                <a:ea typeface="ヒラギノ角ゴ Pro W3" charset="-128"/>
                <a:cs typeface="ヒラギノ角ゴ Pro W3" charset="-128"/>
              </a:defRPr>
            </a:lvl7pPr>
            <a:lvl8pPr marL="1371600" algn="ctr" rtl="0" fontAlgn="base">
              <a:spcBef>
                <a:spcPct val="0"/>
              </a:spcBef>
              <a:spcAft>
                <a:spcPct val="0"/>
              </a:spcAft>
              <a:defRPr sz="4400">
                <a:solidFill>
                  <a:schemeClr val="tx2"/>
                </a:solidFill>
                <a:latin typeface="Arial" charset="0"/>
                <a:ea typeface="ヒラギノ角ゴ Pro W3" charset="-128"/>
                <a:cs typeface="ヒラギノ角ゴ Pro W3" charset="-128"/>
              </a:defRPr>
            </a:lvl8pPr>
            <a:lvl9pPr marL="1828800" algn="ctr" rtl="0" fontAlgn="base">
              <a:spcBef>
                <a:spcPct val="0"/>
              </a:spcBef>
              <a:spcAft>
                <a:spcPct val="0"/>
              </a:spcAft>
              <a:defRPr sz="4400">
                <a:solidFill>
                  <a:schemeClr val="tx2"/>
                </a:solidFill>
                <a:latin typeface="Arial" charset="0"/>
                <a:ea typeface="ヒラギノ角ゴ Pro W3" charset="-128"/>
                <a:cs typeface="ヒラギノ角ゴ Pro W3" charset="-128"/>
              </a:defRPr>
            </a:lvl9pPr>
          </a:lstStyle>
          <a:p>
            <a:pPr algn="ctr" fontAlgn="b">
              <a:lnSpc>
                <a:spcPct val="80000"/>
              </a:lnSpc>
            </a:pPr>
            <a:r>
              <a:rPr lang="it-IT" sz="1200" dirty="0">
                <a:solidFill>
                  <a:srgbClr val="FFFFFF"/>
                </a:solidFill>
                <a:latin typeface="Calibri"/>
                <a:ea typeface="Calibri"/>
                <a:cs typeface="Calibri"/>
              </a:rPr>
              <a:t> sarei disposto a spostarmi altrove, se fosse utile per</a:t>
            </a:r>
          </a:p>
          <a:p>
            <a:pPr algn="ctr" fontAlgn="b">
              <a:lnSpc>
                <a:spcPct val="80000"/>
              </a:lnSpc>
            </a:pPr>
            <a:r>
              <a:rPr lang="it-IT" sz="1200" dirty="0">
                <a:solidFill>
                  <a:srgbClr val="FFFFFF"/>
                </a:solidFill>
                <a:latin typeface="Calibri"/>
                <a:ea typeface="Calibri"/>
                <a:cs typeface="Calibri"/>
              </a:rPr>
              <a:t> il mio futuro </a:t>
            </a:r>
          </a:p>
        </p:txBody>
      </p:sp>
      <p:sp>
        <p:nvSpPr>
          <p:cNvPr id="27" name="Titolo 4"/>
          <p:cNvSpPr txBox="1">
            <a:spLocks/>
          </p:cNvSpPr>
          <p:nvPr/>
        </p:nvSpPr>
        <p:spPr bwMode="auto">
          <a:xfrm>
            <a:off x="214184" y="2613257"/>
            <a:ext cx="1758892" cy="584686"/>
          </a:xfrm>
          <a:prstGeom prst="rect">
            <a:avLst/>
          </a:prstGeom>
          <a:solidFill>
            <a:srgbClr val="54A8C9"/>
          </a:solidFill>
          <a:ln>
            <a:solidFill>
              <a:schemeClr val="bg1"/>
            </a:solidFill>
            <a:miter lim="800000"/>
            <a:headEnd/>
            <a:tailEnd/>
          </a:ln>
        </p:spPr>
        <p:txBody>
          <a:bodyPr vert="horz" wrap="square" lIns="0" tIns="0" rIns="0" bIns="0" numCol="1" anchor="ctr" anchorCtr="0" compatLnSpc="1">
            <a:prstTxWarp prst="textNoShape">
              <a:avLst/>
            </a:prstTxWarp>
          </a:bodyPr>
          <a:lstStyle>
            <a:lvl1pPr algn="l" rtl="0" eaLnBrk="0" fontAlgn="base" hangingPunct="0">
              <a:spcBef>
                <a:spcPct val="0"/>
              </a:spcBef>
              <a:spcAft>
                <a:spcPct val="0"/>
              </a:spcAft>
              <a:defRPr sz="2800" b="0">
                <a:solidFill>
                  <a:schemeClr val="bg2">
                    <a:lumMod val="75000"/>
                  </a:schemeClr>
                </a:solidFill>
                <a:latin typeface="Century Gothic"/>
                <a:ea typeface="+mj-ea"/>
                <a:cs typeface="Century Gothic"/>
              </a:defRPr>
            </a:lvl1pPr>
            <a:lvl2pPr algn="l" rtl="0" eaLnBrk="0" fontAlgn="base" hangingPunct="0">
              <a:spcBef>
                <a:spcPct val="0"/>
              </a:spcBef>
              <a:spcAft>
                <a:spcPct val="0"/>
              </a:spcAft>
              <a:defRPr sz="3000">
                <a:solidFill>
                  <a:schemeClr val="tx2"/>
                </a:solidFill>
                <a:latin typeface="Century Gothic" charset="0"/>
                <a:ea typeface="ヒラギノ角ゴ Pro W3" charset="-128"/>
                <a:cs typeface="ヒラギノ角ゴ Pro W3" charset="-128"/>
              </a:defRPr>
            </a:lvl2pPr>
            <a:lvl3pPr algn="l" rtl="0" eaLnBrk="0" fontAlgn="base" hangingPunct="0">
              <a:spcBef>
                <a:spcPct val="0"/>
              </a:spcBef>
              <a:spcAft>
                <a:spcPct val="0"/>
              </a:spcAft>
              <a:defRPr sz="3000">
                <a:solidFill>
                  <a:schemeClr val="tx2"/>
                </a:solidFill>
                <a:latin typeface="Century Gothic" charset="0"/>
                <a:ea typeface="ヒラギノ角ゴ Pro W3" charset="-128"/>
                <a:cs typeface="ヒラギノ角ゴ Pro W3" charset="-128"/>
              </a:defRPr>
            </a:lvl3pPr>
            <a:lvl4pPr algn="l" rtl="0" eaLnBrk="0" fontAlgn="base" hangingPunct="0">
              <a:spcBef>
                <a:spcPct val="0"/>
              </a:spcBef>
              <a:spcAft>
                <a:spcPct val="0"/>
              </a:spcAft>
              <a:defRPr sz="3000">
                <a:solidFill>
                  <a:schemeClr val="tx2"/>
                </a:solidFill>
                <a:latin typeface="Century Gothic" charset="0"/>
                <a:ea typeface="ヒラギノ角ゴ Pro W3" charset="-128"/>
                <a:cs typeface="ヒラギノ角ゴ Pro W3" charset="-128"/>
              </a:defRPr>
            </a:lvl4pPr>
            <a:lvl5pPr algn="l" rtl="0" eaLnBrk="0" fontAlgn="base" hangingPunct="0">
              <a:spcBef>
                <a:spcPct val="0"/>
              </a:spcBef>
              <a:spcAft>
                <a:spcPct val="0"/>
              </a:spcAft>
              <a:defRPr sz="3000">
                <a:solidFill>
                  <a:schemeClr val="tx2"/>
                </a:solidFill>
                <a:latin typeface="Century Gothic" charset="0"/>
                <a:ea typeface="ヒラギノ角ゴ Pro W3" charset="-128"/>
                <a:cs typeface="ヒラギノ角ゴ Pro W3" charset="-128"/>
              </a:defRPr>
            </a:lvl5pPr>
            <a:lvl6pPr marL="457200" algn="ctr" rtl="0" fontAlgn="base">
              <a:spcBef>
                <a:spcPct val="0"/>
              </a:spcBef>
              <a:spcAft>
                <a:spcPct val="0"/>
              </a:spcAft>
              <a:defRPr sz="4400">
                <a:solidFill>
                  <a:schemeClr val="tx2"/>
                </a:solidFill>
                <a:latin typeface="Arial" charset="0"/>
                <a:ea typeface="ヒラギノ角ゴ Pro W3" charset="-128"/>
                <a:cs typeface="ヒラギノ角ゴ Pro W3" charset="-128"/>
              </a:defRPr>
            </a:lvl6pPr>
            <a:lvl7pPr marL="914400" algn="ctr" rtl="0" fontAlgn="base">
              <a:spcBef>
                <a:spcPct val="0"/>
              </a:spcBef>
              <a:spcAft>
                <a:spcPct val="0"/>
              </a:spcAft>
              <a:defRPr sz="4400">
                <a:solidFill>
                  <a:schemeClr val="tx2"/>
                </a:solidFill>
                <a:latin typeface="Arial" charset="0"/>
                <a:ea typeface="ヒラギノ角ゴ Pro W3" charset="-128"/>
                <a:cs typeface="ヒラギノ角ゴ Pro W3" charset="-128"/>
              </a:defRPr>
            </a:lvl7pPr>
            <a:lvl8pPr marL="1371600" algn="ctr" rtl="0" fontAlgn="base">
              <a:spcBef>
                <a:spcPct val="0"/>
              </a:spcBef>
              <a:spcAft>
                <a:spcPct val="0"/>
              </a:spcAft>
              <a:defRPr sz="4400">
                <a:solidFill>
                  <a:schemeClr val="tx2"/>
                </a:solidFill>
                <a:latin typeface="Arial" charset="0"/>
                <a:ea typeface="ヒラギノ角ゴ Pro W3" charset="-128"/>
                <a:cs typeface="ヒラギノ角ゴ Pro W3" charset="-128"/>
              </a:defRPr>
            </a:lvl8pPr>
            <a:lvl9pPr marL="1828800" algn="ctr" rtl="0" fontAlgn="base">
              <a:spcBef>
                <a:spcPct val="0"/>
              </a:spcBef>
              <a:spcAft>
                <a:spcPct val="0"/>
              </a:spcAft>
              <a:defRPr sz="4400">
                <a:solidFill>
                  <a:schemeClr val="tx2"/>
                </a:solidFill>
                <a:latin typeface="Arial" charset="0"/>
                <a:ea typeface="ヒラギノ角ゴ Pro W3" charset="-128"/>
                <a:cs typeface="ヒラギノ角ゴ Pro W3" charset="-128"/>
              </a:defRPr>
            </a:lvl9pPr>
          </a:lstStyle>
          <a:p>
            <a:pPr algn="ctr" fontAlgn="b">
              <a:lnSpc>
                <a:spcPct val="90000"/>
              </a:lnSpc>
            </a:pPr>
            <a:r>
              <a:rPr lang="it-IT" sz="1200" dirty="0">
                <a:solidFill>
                  <a:srgbClr val="FFFFFF"/>
                </a:solidFill>
                <a:latin typeface="Calibri"/>
                <a:ea typeface="Calibri"/>
                <a:cs typeface="Calibri"/>
              </a:rPr>
              <a:t> non sarei assolutamente disposto a spostarmi altrove </a:t>
            </a:r>
          </a:p>
        </p:txBody>
      </p:sp>
      <p:sp>
        <p:nvSpPr>
          <p:cNvPr id="28" name="Titolo 4"/>
          <p:cNvSpPr txBox="1">
            <a:spLocks/>
          </p:cNvSpPr>
          <p:nvPr/>
        </p:nvSpPr>
        <p:spPr bwMode="auto">
          <a:xfrm>
            <a:off x="265635" y="1341878"/>
            <a:ext cx="1485942" cy="478723"/>
          </a:xfrm>
          <a:prstGeom prst="rect">
            <a:avLst/>
          </a:prstGeom>
          <a:solidFill>
            <a:srgbClr val="655B6F"/>
          </a:solidFill>
          <a:ln>
            <a:solidFill>
              <a:schemeClr val="bg1"/>
            </a:solidFill>
            <a:miter lim="800000"/>
            <a:headEnd/>
            <a:tailEnd/>
          </a:ln>
        </p:spPr>
        <p:txBody>
          <a:bodyPr vert="horz" wrap="square" lIns="0" tIns="0" rIns="0" bIns="0" numCol="1" anchor="ctr" anchorCtr="0" compatLnSpc="1">
            <a:prstTxWarp prst="textNoShape">
              <a:avLst/>
            </a:prstTxWarp>
          </a:bodyPr>
          <a:lstStyle>
            <a:lvl1pPr algn="l" rtl="0" eaLnBrk="0" fontAlgn="base" hangingPunct="0">
              <a:spcBef>
                <a:spcPct val="0"/>
              </a:spcBef>
              <a:spcAft>
                <a:spcPct val="0"/>
              </a:spcAft>
              <a:defRPr sz="2800" b="0">
                <a:solidFill>
                  <a:schemeClr val="bg2">
                    <a:lumMod val="75000"/>
                  </a:schemeClr>
                </a:solidFill>
                <a:latin typeface="Century Gothic"/>
                <a:ea typeface="+mj-ea"/>
                <a:cs typeface="Century Gothic"/>
              </a:defRPr>
            </a:lvl1pPr>
            <a:lvl2pPr algn="l" rtl="0" eaLnBrk="0" fontAlgn="base" hangingPunct="0">
              <a:spcBef>
                <a:spcPct val="0"/>
              </a:spcBef>
              <a:spcAft>
                <a:spcPct val="0"/>
              </a:spcAft>
              <a:defRPr sz="3000">
                <a:solidFill>
                  <a:schemeClr val="tx2"/>
                </a:solidFill>
                <a:latin typeface="Century Gothic" charset="0"/>
                <a:ea typeface="ヒラギノ角ゴ Pro W3" charset="-128"/>
                <a:cs typeface="ヒラギノ角ゴ Pro W3" charset="-128"/>
              </a:defRPr>
            </a:lvl2pPr>
            <a:lvl3pPr algn="l" rtl="0" eaLnBrk="0" fontAlgn="base" hangingPunct="0">
              <a:spcBef>
                <a:spcPct val="0"/>
              </a:spcBef>
              <a:spcAft>
                <a:spcPct val="0"/>
              </a:spcAft>
              <a:defRPr sz="3000">
                <a:solidFill>
                  <a:schemeClr val="tx2"/>
                </a:solidFill>
                <a:latin typeface="Century Gothic" charset="0"/>
                <a:ea typeface="ヒラギノ角ゴ Pro W3" charset="-128"/>
                <a:cs typeface="ヒラギノ角ゴ Pro W3" charset="-128"/>
              </a:defRPr>
            </a:lvl3pPr>
            <a:lvl4pPr algn="l" rtl="0" eaLnBrk="0" fontAlgn="base" hangingPunct="0">
              <a:spcBef>
                <a:spcPct val="0"/>
              </a:spcBef>
              <a:spcAft>
                <a:spcPct val="0"/>
              </a:spcAft>
              <a:defRPr sz="3000">
                <a:solidFill>
                  <a:schemeClr val="tx2"/>
                </a:solidFill>
                <a:latin typeface="Century Gothic" charset="0"/>
                <a:ea typeface="ヒラギノ角ゴ Pro W3" charset="-128"/>
                <a:cs typeface="ヒラギノ角ゴ Pro W3" charset="-128"/>
              </a:defRPr>
            </a:lvl4pPr>
            <a:lvl5pPr algn="l" rtl="0" eaLnBrk="0" fontAlgn="base" hangingPunct="0">
              <a:spcBef>
                <a:spcPct val="0"/>
              </a:spcBef>
              <a:spcAft>
                <a:spcPct val="0"/>
              </a:spcAft>
              <a:defRPr sz="3000">
                <a:solidFill>
                  <a:schemeClr val="tx2"/>
                </a:solidFill>
                <a:latin typeface="Century Gothic" charset="0"/>
                <a:ea typeface="ヒラギノ角ゴ Pro W3" charset="-128"/>
                <a:cs typeface="ヒラギノ角ゴ Pro W3" charset="-128"/>
              </a:defRPr>
            </a:lvl5pPr>
            <a:lvl6pPr marL="457200" algn="ctr" rtl="0" fontAlgn="base">
              <a:spcBef>
                <a:spcPct val="0"/>
              </a:spcBef>
              <a:spcAft>
                <a:spcPct val="0"/>
              </a:spcAft>
              <a:defRPr sz="4400">
                <a:solidFill>
                  <a:schemeClr val="tx2"/>
                </a:solidFill>
                <a:latin typeface="Arial" charset="0"/>
                <a:ea typeface="ヒラギノ角ゴ Pro W3" charset="-128"/>
                <a:cs typeface="ヒラギノ角ゴ Pro W3" charset="-128"/>
              </a:defRPr>
            </a:lvl6pPr>
            <a:lvl7pPr marL="914400" algn="ctr" rtl="0" fontAlgn="base">
              <a:spcBef>
                <a:spcPct val="0"/>
              </a:spcBef>
              <a:spcAft>
                <a:spcPct val="0"/>
              </a:spcAft>
              <a:defRPr sz="4400">
                <a:solidFill>
                  <a:schemeClr val="tx2"/>
                </a:solidFill>
                <a:latin typeface="Arial" charset="0"/>
                <a:ea typeface="ヒラギノ角ゴ Pro W3" charset="-128"/>
                <a:cs typeface="ヒラギノ角ゴ Pro W3" charset="-128"/>
              </a:defRPr>
            </a:lvl7pPr>
            <a:lvl8pPr marL="1371600" algn="ctr" rtl="0" fontAlgn="base">
              <a:spcBef>
                <a:spcPct val="0"/>
              </a:spcBef>
              <a:spcAft>
                <a:spcPct val="0"/>
              </a:spcAft>
              <a:defRPr sz="4400">
                <a:solidFill>
                  <a:schemeClr val="tx2"/>
                </a:solidFill>
                <a:latin typeface="Arial" charset="0"/>
                <a:ea typeface="ヒラギノ角ゴ Pro W3" charset="-128"/>
                <a:cs typeface="ヒラギノ角ゴ Pro W3" charset="-128"/>
              </a:defRPr>
            </a:lvl8pPr>
            <a:lvl9pPr marL="1828800" algn="ctr" rtl="0" fontAlgn="base">
              <a:spcBef>
                <a:spcPct val="0"/>
              </a:spcBef>
              <a:spcAft>
                <a:spcPct val="0"/>
              </a:spcAft>
              <a:defRPr sz="4400">
                <a:solidFill>
                  <a:schemeClr val="tx2"/>
                </a:solidFill>
                <a:latin typeface="Arial" charset="0"/>
                <a:ea typeface="ヒラギノ角ゴ Pro W3" charset="-128"/>
                <a:cs typeface="ヒラギノ角ゴ Pro W3" charset="-128"/>
              </a:defRPr>
            </a:lvl9pPr>
          </a:lstStyle>
          <a:p>
            <a:pPr algn="ctr" fontAlgn="b">
              <a:lnSpc>
                <a:spcPct val="90000"/>
              </a:lnSpc>
            </a:pPr>
            <a:r>
              <a:rPr lang="it-IT" sz="1200" dirty="0">
                <a:solidFill>
                  <a:srgbClr val="FFFFFF"/>
                </a:solidFill>
                <a:latin typeface="Calibri"/>
                <a:ea typeface="Calibri"/>
                <a:cs typeface="Calibri"/>
              </a:rPr>
              <a:t> vorrei sicuramente spostarmi altrove</a:t>
            </a:r>
            <a:endParaRPr lang="it-IT" sz="1200" dirty="0">
              <a:solidFill>
                <a:srgbClr val="FFFFFF"/>
              </a:solidFill>
              <a:latin typeface="Calibri"/>
              <a:cs typeface="Calibri"/>
            </a:endParaRPr>
          </a:p>
        </p:txBody>
      </p:sp>
      <p:graphicFrame>
        <p:nvGraphicFramePr>
          <p:cNvPr id="18" name="Grafico 17"/>
          <p:cNvGraphicFramePr/>
          <p:nvPr/>
        </p:nvGraphicFramePr>
        <p:xfrm>
          <a:off x="999725" y="3847797"/>
          <a:ext cx="7768087" cy="2309944"/>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96851668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a:xfrm>
            <a:off x="557834" y="192185"/>
            <a:ext cx="8420100" cy="626535"/>
          </a:xfrm>
        </p:spPr>
        <p:txBody>
          <a:bodyPr/>
          <a:lstStyle/>
          <a:p>
            <a:r>
              <a:rPr lang="it-IT" dirty="0">
                <a:solidFill>
                  <a:srgbClr val="CA5817"/>
                </a:solidFill>
                <a:ea typeface="ヒラギノ角ゴ Pro W3" charset="-128"/>
                <a:cs typeface="Calibri"/>
              </a:rPr>
              <a:t>Mobilità lavorativa</a:t>
            </a:r>
            <a:endParaRPr lang="it-IT" sz="2800" dirty="0">
              <a:solidFill>
                <a:srgbClr val="CA5817"/>
              </a:solidFill>
              <a:latin typeface="Calibri"/>
              <a:cs typeface="Calibri"/>
            </a:endParaRPr>
          </a:p>
        </p:txBody>
      </p:sp>
      <p:sp>
        <p:nvSpPr>
          <p:cNvPr id="15" name="CasellaDiTesto 14"/>
          <p:cNvSpPr txBox="1"/>
          <p:nvPr/>
        </p:nvSpPr>
        <p:spPr>
          <a:xfrm>
            <a:off x="4028783" y="6365435"/>
            <a:ext cx="646030" cy="246221"/>
          </a:xfrm>
          <a:prstGeom prst="rect">
            <a:avLst/>
          </a:prstGeom>
          <a:noFill/>
        </p:spPr>
        <p:txBody>
          <a:bodyPr wrap="none" rtlCol="0">
            <a:spAutoFit/>
          </a:bodyPr>
          <a:lstStyle/>
          <a:p>
            <a:r>
              <a:rPr lang="it-IT" sz="1000" i="1" dirty="0">
                <a:latin typeface="Calibri"/>
                <a:cs typeface="Calibri"/>
              </a:rPr>
              <a:t>Valori %</a:t>
            </a:r>
          </a:p>
        </p:txBody>
      </p:sp>
      <p:sp>
        <p:nvSpPr>
          <p:cNvPr id="6" name="Segnaposto numero diapositiva 5"/>
          <p:cNvSpPr>
            <a:spLocks noGrp="1"/>
          </p:cNvSpPr>
          <p:nvPr>
            <p:ph type="sldNum" sz="quarter" idx="12"/>
          </p:nvPr>
        </p:nvSpPr>
        <p:spPr>
          <a:xfrm>
            <a:off x="7025924" y="6308280"/>
            <a:ext cx="2311400" cy="365125"/>
          </a:xfrm>
        </p:spPr>
        <p:txBody>
          <a:bodyPr/>
          <a:lstStyle/>
          <a:p>
            <a:fld id="{CEC07F19-866A-D549-94C6-C4D9AC2AB9CF}" type="slidenum">
              <a:rPr lang="it-IT" smtClean="0"/>
              <a:pPr/>
              <a:t>133</a:t>
            </a:fld>
            <a:endParaRPr lang="it-IT" dirty="0"/>
          </a:p>
        </p:txBody>
      </p:sp>
      <p:sp>
        <p:nvSpPr>
          <p:cNvPr id="37" name="Rectangle 92"/>
          <p:cNvSpPr>
            <a:spLocks noChangeArrowheads="1"/>
          </p:cNvSpPr>
          <p:nvPr/>
        </p:nvSpPr>
        <p:spPr bwMode="auto">
          <a:xfrm>
            <a:off x="339210" y="831914"/>
            <a:ext cx="8998114" cy="307777"/>
          </a:xfrm>
          <a:prstGeom prst="rect">
            <a:avLst/>
          </a:prstGeom>
          <a:noFill/>
          <a:ln w="9525">
            <a:noFill/>
            <a:miter lim="800000"/>
            <a:headEnd/>
            <a:tailEnd/>
          </a:ln>
        </p:spPr>
        <p:txBody>
          <a:bodyPr wrap="square">
            <a:prstTxWarp prst="textNoShape">
              <a:avLst/>
            </a:prstTxWarp>
            <a:spAutoFit/>
          </a:bodyPr>
          <a:lstStyle/>
          <a:p>
            <a:pPr fontAlgn="base">
              <a:spcBef>
                <a:spcPct val="0"/>
              </a:spcBef>
              <a:spcAft>
                <a:spcPct val="0"/>
              </a:spcAft>
            </a:pPr>
            <a:r>
              <a:rPr lang="it-IT" sz="1400" b="1" dirty="0">
                <a:solidFill>
                  <a:srgbClr val="CA5817"/>
                </a:solidFill>
                <a:ea typeface="ＭＳ Ｐゴシック" pitchFamily="-111" charset="-128"/>
                <a:cs typeface="Calibri"/>
              </a:rPr>
              <a:t>Pensando al senso che ha per lei il lavoro, quale delle seguenti definizioni rappresenta meglio la sua idea? Lavorare è..</a:t>
            </a:r>
          </a:p>
        </p:txBody>
      </p:sp>
      <p:graphicFrame>
        <p:nvGraphicFramePr>
          <p:cNvPr id="39" name="Tabella 38"/>
          <p:cNvGraphicFramePr>
            <a:graphicFrameLocks noGrp="1"/>
          </p:cNvGraphicFramePr>
          <p:nvPr>
            <p:extLst>
              <p:ext uri="{D42A27DB-BD31-4B8C-83A1-F6EECF244321}">
                <p14:modId xmlns:p14="http://schemas.microsoft.com/office/powerpoint/2010/main" val="4221549339"/>
              </p:ext>
            </p:extLst>
          </p:nvPr>
        </p:nvGraphicFramePr>
        <p:xfrm>
          <a:off x="475862" y="4044618"/>
          <a:ext cx="8360227" cy="2015063"/>
        </p:xfrm>
        <a:graphic>
          <a:graphicData uri="http://schemas.openxmlformats.org/drawingml/2006/table">
            <a:tbl>
              <a:tblPr>
                <a:tableStyleId>{073A0DAA-6AF3-43AB-8588-CEC1D06C72B9}</a:tableStyleId>
              </a:tblPr>
              <a:tblGrid>
                <a:gridCol w="3844211">
                  <a:extLst>
                    <a:ext uri="{9D8B030D-6E8A-4147-A177-3AD203B41FA5}">
                      <a16:colId xmlns:a16="http://schemas.microsoft.com/office/drawing/2014/main" val="20000"/>
                    </a:ext>
                  </a:extLst>
                </a:gridCol>
                <a:gridCol w="564502">
                  <a:extLst>
                    <a:ext uri="{9D8B030D-6E8A-4147-A177-3AD203B41FA5}">
                      <a16:colId xmlns:a16="http://schemas.microsoft.com/office/drawing/2014/main" val="20001"/>
                    </a:ext>
                  </a:extLst>
                </a:gridCol>
                <a:gridCol w="564502">
                  <a:extLst>
                    <a:ext uri="{9D8B030D-6E8A-4147-A177-3AD203B41FA5}">
                      <a16:colId xmlns:a16="http://schemas.microsoft.com/office/drawing/2014/main" val="20002"/>
                    </a:ext>
                  </a:extLst>
                </a:gridCol>
                <a:gridCol w="564502">
                  <a:extLst>
                    <a:ext uri="{9D8B030D-6E8A-4147-A177-3AD203B41FA5}">
                      <a16:colId xmlns:a16="http://schemas.microsoft.com/office/drawing/2014/main" val="20003"/>
                    </a:ext>
                  </a:extLst>
                </a:gridCol>
                <a:gridCol w="564502">
                  <a:extLst>
                    <a:ext uri="{9D8B030D-6E8A-4147-A177-3AD203B41FA5}">
                      <a16:colId xmlns:a16="http://schemas.microsoft.com/office/drawing/2014/main" val="20004"/>
                    </a:ext>
                  </a:extLst>
                </a:gridCol>
                <a:gridCol w="564502">
                  <a:extLst>
                    <a:ext uri="{9D8B030D-6E8A-4147-A177-3AD203B41FA5}">
                      <a16:colId xmlns:a16="http://schemas.microsoft.com/office/drawing/2014/main" val="20005"/>
                    </a:ext>
                  </a:extLst>
                </a:gridCol>
                <a:gridCol w="564502">
                  <a:extLst>
                    <a:ext uri="{9D8B030D-6E8A-4147-A177-3AD203B41FA5}">
                      <a16:colId xmlns:a16="http://schemas.microsoft.com/office/drawing/2014/main" val="20006"/>
                    </a:ext>
                  </a:extLst>
                </a:gridCol>
                <a:gridCol w="564502">
                  <a:extLst>
                    <a:ext uri="{9D8B030D-6E8A-4147-A177-3AD203B41FA5}">
                      <a16:colId xmlns:a16="http://schemas.microsoft.com/office/drawing/2014/main" val="1091000084"/>
                    </a:ext>
                  </a:extLst>
                </a:gridCol>
                <a:gridCol w="564502">
                  <a:extLst>
                    <a:ext uri="{9D8B030D-6E8A-4147-A177-3AD203B41FA5}">
                      <a16:colId xmlns:a16="http://schemas.microsoft.com/office/drawing/2014/main" val="1471755851"/>
                    </a:ext>
                  </a:extLst>
                </a:gridCol>
              </a:tblGrid>
              <a:tr h="254535">
                <a:tc>
                  <a:txBody>
                    <a:bodyPr/>
                    <a:lstStyle/>
                    <a:p>
                      <a:pPr algn="ctr" fontAlgn="ctr"/>
                      <a:endParaRPr lang="it-IT" sz="1200" b="0" i="0" u="none" strike="noStrike" dirty="0">
                        <a:solidFill>
                          <a:schemeClr val="tx1"/>
                        </a:solidFill>
                        <a:effectLst/>
                        <a:latin typeface="Calibri"/>
                        <a:cs typeface="Calibri"/>
                      </a:endParaRP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400" b="0" i="0" u="none" strike="noStrike" dirty="0">
                          <a:solidFill>
                            <a:schemeClr val="tx1"/>
                          </a:solidFill>
                          <a:effectLst/>
                          <a:latin typeface="Calibri"/>
                          <a:cs typeface="Calibri"/>
                        </a:rPr>
                        <a:t>2015</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400" b="0" i="0" u="none" strike="noStrike" dirty="0">
                          <a:solidFill>
                            <a:schemeClr val="tx1"/>
                          </a:solidFill>
                          <a:effectLst/>
                          <a:latin typeface="Calibri"/>
                          <a:cs typeface="Calibri"/>
                        </a:rPr>
                        <a:t>2016</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400" b="0" i="0" u="none" strike="noStrike" dirty="0">
                          <a:solidFill>
                            <a:schemeClr val="tx1"/>
                          </a:solidFill>
                          <a:effectLst/>
                          <a:latin typeface="Calibri"/>
                          <a:cs typeface="Calibri"/>
                        </a:rPr>
                        <a:t>2017</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400" b="0" i="0" u="none" strike="noStrike" dirty="0">
                          <a:solidFill>
                            <a:schemeClr val="tx1"/>
                          </a:solidFill>
                          <a:effectLst/>
                          <a:latin typeface="Calibri"/>
                          <a:cs typeface="Calibri"/>
                        </a:rPr>
                        <a:t>2018</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400" b="0" i="0" u="none" strike="noStrike" dirty="0">
                          <a:solidFill>
                            <a:schemeClr val="tx1"/>
                          </a:solidFill>
                          <a:effectLst/>
                          <a:latin typeface="Calibri"/>
                          <a:cs typeface="Calibri"/>
                        </a:rPr>
                        <a:t>2019</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400" b="0" i="0" u="none" strike="noStrike" dirty="0">
                          <a:solidFill>
                            <a:schemeClr val="tx1"/>
                          </a:solidFill>
                          <a:effectLst/>
                          <a:latin typeface="Calibri"/>
                          <a:cs typeface="Calibri"/>
                        </a:rPr>
                        <a:t>2020</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400" b="0" i="0" u="none" strike="noStrike" dirty="0">
                          <a:solidFill>
                            <a:schemeClr val="tx1"/>
                          </a:solidFill>
                          <a:effectLst/>
                          <a:latin typeface="Calibri"/>
                          <a:cs typeface="Calibri"/>
                        </a:rPr>
                        <a:t>2021</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400" b="1" i="0" u="none" strike="noStrike" dirty="0">
                          <a:solidFill>
                            <a:schemeClr val="tx1"/>
                          </a:solidFill>
                          <a:effectLst/>
                          <a:latin typeface="Calibri"/>
                          <a:cs typeface="Calibri"/>
                        </a:rPr>
                        <a:t>2022</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extLst>
                  <a:ext uri="{0D108BD9-81ED-4DB2-BD59-A6C34878D82A}">
                    <a16:rowId xmlns:a16="http://schemas.microsoft.com/office/drawing/2014/main" val="10000"/>
                  </a:ext>
                </a:extLst>
              </a:tr>
              <a:tr h="251504">
                <a:tc>
                  <a:txBody>
                    <a:bodyPr/>
                    <a:lstStyle/>
                    <a:p>
                      <a:pPr marL="90488" indent="0" algn="l" fontAlgn="ctr"/>
                      <a:r>
                        <a:rPr lang="it-IT" sz="1200" b="0" i="0" u="none" strike="noStrike" dirty="0">
                          <a:effectLst/>
                          <a:latin typeface="Calibri"/>
                        </a:rPr>
                        <a:t>un' occasione di realizzazione personale</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400" b="0" i="0" u="none" strike="noStrike" dirty="0">
                          <a:effectLst/>
                          <a:latin typeface="Calibri"/>
                        </a:rPr>
                        <a:t>51</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lnSpc>
                          <a:spcPct val="90000"/>
                        </a:lnSpc>
                      </a:pPr>
                      <a:r>
                        <a:rPr lang="it-IT" sz="1400" b="0" i="0" u="none" strike="noStrike" dirty="0">
                          <a:effectLst/>
                          <a:latin typeface="Calibri"/>
                          <a:cs typeface="Calibri"/>
                        </a:rPr>
                        <a:t>54</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400" b="0" i="0" u="none" strike="noStrike" dirty="0">
                          <a:effectLst/>
                          <a:latin typeface="Calibri"/>
                          <a:cs typeface="Calibri"/>
                        </a:rPr>
                        <a:t>59</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400" b="0" i="0" u="none" strike="noStrike" kern="1200" dirty="0">
                          <a:solidFill>
                            <a:schemeClr val="dk1"/>
                          </a:solidFill>
                          <a:effectLst/>
                          <a:latin typeface="Calibri"/>
                          <a:ea typeface="+mn-ea"/>
                          <a:cs typeface="Calibri"/>
                        </a:rPr>
                        <a:t>53</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400" b="0" i="0" u="none" strike="noStrike" kern="1200" dirty="0">
                          <a:solidFill>
                            <a:schemeClr val="dk1"/>
                          </a:solidFill>
                          <a:effectLst/>
                          <a:latin typeface="Calibri"/>
                          <a:ea typeface="+mn-ea"/>
                          <a:cs typeface="Calibri"/>
                        </a:rPr>
                        <a:t>50</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b"/>
                      <a:r>
                        <a:rPr lang="it-IT" sz="1400" b="0" i="0" u="none" strike="noStrike" dirty="0">
                          <a:solidFill>
                            <a:srgbClr val="000000"/>
                          </a:solidFill>
                          <a:effectLst/>
                          <a:latin typeface="Calibri"/>
                        </a:rPr>
                        <a:t>53</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marL="0" algn="ctr" defTabSz="457200" rtl="0" eaLnBrk="1" fontAlgn="ctr" latinLnBrk="0" hangingPunct="1"/>
                      <a:r>
                        <a:rPr lang="it-IT" sz="1400" b="0" i="0" u="none" strike="noStrike" kern="1200" dirty="0">
                          <a:solidFill>
                            <a:schemeClr val="dk1"/>
                          </a:solidFill>
                          <a:effectLst/>
                          <a:latin typeface="Calibri"/>
                          <a:ea typeface="+mn-ea"/>
                          <a:cs typeface="Calibri"/>
                        </a:rPr>
                        <a:t>53</a:t>
                      </a:r>
                    </a:p>
                  </a:txBody>
                  <a:tcPr marL="6350" marR="6350" marT="635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marL="0" algn="ctr" defTabSz="457200" rtl="0" eaLnBrk="1" fontAlgn="ctr" latinLnBrk="0" hangingPunct="1"/>
                      <a:r>
                        <a:rPr lang="it-IT" sz="1400" b="1" i="0" u="none" strike="noStrike" kern="1200" dirty="0">
                          <a:solidFill>
                            <a:schemeClr val="dk1"/>
                          </a:solidFill>
                          <a:effectLst/>
                          <a:latin typeface="Calibri"/>
                          <a:ea typeface="+mn-ea"/>
                          <a:cs typeface="Calibri"/>
                        </a:rPr>
                        <a:t>48</a:t>
                      </a:r>
                    </a:p>
                  </a:txBody>
                  <a:tcPr marL="6350" marR="6350" marT="635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extLst>
                  <a:ext uri="{0D108BD9-81ED-4DB2-BD59-A6C34878D82A}">
                    <a16:rowId xmlns:a16="http://schemas.microsoft.com/office/drawing/2014/main" val="10001"/>
                  </a:ext>
                </a:extLst>
              </a:tr>
              <a:tr h="251504">
                <a:tc>
                  <a:txBody>
                    <a:bodyPr/>
                    <a:lstStyle/>
                    <a:p>
                      <a:pPr marL="90488" indent="0" algn="l" fontAlgn="ctr"/>
                      <a:r>
                        <a:rPr lang="it-IT" sz="1200" b="0" i="0" u="none" strike="noStrike" dirty="0">
                          <a:effectLst/>
                          <a:latin typeface="Calibri"/>
                        </a:rPr>
                        <a:t>un modo per portare a casa uno stipendio</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400" b="0" i="0" u="none" strike="noStrike">
                          <a:effectLst/>
                          <a:latin typeface="Calibri"/>
                        </a:rPr>
                        <a:t>38</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lnSpc>
                          <a:spcPct val="90000"/>
                        </a:lnSpc>
                      </a:pPr>
                      <a:r>
                        <a:rPr lang="it-IT" sz="1400" b="0" i="0" u="none" strike="noStrike" dirty="0">
                          <a:effectLst/>
                          <a:latin typeface="Calibri"/>
                          <a:cs typeface="Calibri"/>
                        </a:rPr>
                        <a:t>42</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400" b="0" i="0" u="none" strike="noStrike" dirty="0">
                          <a:effectLst/>
                          <a:latin typeface="Calibri"/>
                          <a:cs typeface="Calibri"/>
                        </a:rPr>
                        <a:t>41</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marL="0" algn="ctr" defTabSz="457200" rtl="0" eaLnBrk="1" fontAlgn="ctr" latinLnBrk="0" hangingPunct="1"/>
                      <a:r>
                        <a:rPr lang="it-IT" sz="1400" b="0" i="0" u="none" strike="noStrike" kern="1200" dirty="0">
                          <a:solidFill>
                            <a:schemeClr val="dk1"/>
                          </a:solidFill>
                          <a:effectLst/>
                          <a:latin typeface="Calibri"/>
                          <a:ea typeface="+mn-ea"/>
                          <a:cs typeface="Calibri"/>
                        </a:rPr>
                        <a:t>40</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marL="0" algn="ctr" defTabSz="457200" rtl="0" eaLnBrk="1" fontAlgn="ctr" latinLnBrk="0" hangingPunct="1"/>
                      <a:r>
                        <a:rPr lang="it-IT" sz="1400" b="0" i="0" u="none" strike="noStrike" kern="1200" dirty="0">
                          <a:solidFill>
                            <a:schemeClr val="dk1"/>
                          </a:solidFill>
                          <a:effectLst/>
                          <a:latin typeface="Calibri"/>
                          <a:ea typeface="+mn-ea"/>
                          <a:cs typeface="Calibri"/>
                        </a:rPr>
                        <a:t>40</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b"/>
                      <a:r>
                        <a:rPr lang="it-IT" sz="1400" b="0" i="0" u="none" strike="noStrike" dirty="0">
                          <a:solidFill>
                            <a:srgbClr val="000000"/>
                          </a:solidFill>
                          <a:effectLst/>
                          <a:latin typeface="Calibri"/>
                        </a:rPr>
                        <a:t>41</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marL="0" algn="ctr" defTabSz="457200" rtl="0" eaLnBrk="1" fontAlgn="ctr" latinLnBrk="0" hangingPunct="1"/>
                      <a:r>
                        <a:rPr lang="it-IT" sz="1400" b="0" i="0" u="none" strike="noStrike" kern="1200" dirty="0">
                          <a:solidFill>
                            <a:schemeClr val="dk1"/>
                          </a:solidFill>
                          <a:effectLst/>
                          <a:latin typeface="Calibri"/>
                          <a:ea typeface="+mn-ea"/>
                          <a:cs typeface="Calibri"/>
                        </a:rPr>
                        <a:t>42</a:t>
                      </a:r>
                    </a:p>
                  </a:txBody>
                  <a:tcPr marL="6350" marR="6350" marT="635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marL="0" algn="ctr" defTabSz="457200" rtl="0" eaLnBrk="1" fontAlgn="ctr" latinLnBrk="0" hangingPunct="1"/>
                      <a:r>
                        <a:rPr lang="it-IT" sz="1400" b="1" i="0" u="none" strike="noStrike" kern="1200" dirty="0">
                          <a:solidFill>
                            <a:schemeClr val="dk1"/>
                          </a:solidFill>
                          <a:effectLst/>
                          <a:latin typeface="Calibri"/>
                          <a:ea typeface="+mn-ea"/>
                          <a:cs typeface="Calibri"/>
                        </a:rPr>
                        <a:t>45</a:t>
                      </a:r>
                    </a:p>
                  </a:txBody>
                  <a:tcPr marL="6350" marR="6350" marT="635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extLst>
                  <a:ext uri="{0D108BD9-81ED-4DB2-BD59-A6C34878D82A}">
                    <a16:rowId xmlns:a16="http://schemas.microsoft.com/office/drawing/2014/main" val="10002"/>
                  </a:ext>
                </a:extLst>
              </a:tr>
              <a:tr h="251504">
                <a:tc>
                  <a:txBody>
                    <a:bodyPr/>
                    <a:lstStyle/>
                    <a:p>
                      <a:pPr marL="90488" indent="0" algn="l" fontAlgn="ctr"/>
                      <a:r>
                        <a:rPr lang="it-IT" sz="1200" b="0" i="0" u="none" strike="noStrike" dirty="0">
                          <a:effectLst/>
                          <a:latin typeface="Calibri"/>
                        </a:rPr>
                        <a:t>un'occasione per alzare lo standard economico di vita</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400" b="0" i="0" u="none" strike="noStrike">
                          <a:effectLst/>
                          <a:latin typeface="Calibri"/>
                        </a:rPr>
                        <a:t>30</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lnSpc>
                          <a:spcPct val="90000"/>
                        </a:lnSpc>
                      </a:pPr>
                      <a:r>
                        <a:rPr lang="it-IT" sz="1400" b="0" i="0" u="none" strike="noStrike" dirty="0">
                          <a:effectLst/>
                          <a:latin typeface="Calibri"/>
                          <a:cs typeface="Calibri"/>
                        </a:rPr>
                        <a:t>32</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400" b="0" i="0" u="none" strike="noStrike" dirty="0">
                          <a:effectLst/>
                          <a:latin typeface="Calibri"/>
                          <a:cs typeface="Calibri"/>
                        </a:rPr>
                        <a:t>33</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marL="0" algn="ctr" defTabSz="457200" rtl="0" eaLnBrk="1" fontAlgn="ctr" latinLnBrk="0" hangingPunct="1"/>
                      <a:r>
                        <a:rPr lang="is-IS" sz="1400" b="0" i="0" u="none" strike="noStrike" kern="1200" dirty="0">
                          <a:solidFill>
                            <a:schemeClr val="dk1"/>
                          </a:solidFill>
                          <a:effectLst/>
                          <a:latin typeface="Calibri"/>
                          <a:ea typeface="+mn-ea"/>
                          <a:cs typeface="Calibri"/>
                        </a:rPr>
                        <a:t>28</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marL="0" algn="ctr" defTabSz="457200" rtl="0" eaLnBrk="1" fontAlgn="ctr" latinLnBrk="0" hangingPunct="1"/>
                      <a:r>
                        <a:rPr lang="is-IS" sz="1400" b="0" i="0" u="none" strike="noStrike" kern="1200" dirty="0">
                          <a:solidFill>
                            <a:schemeClr val="dk1"/>
                          </a:solidFill>
                          <a:effectLst/>
                          <a:latin typeface="Calibri"/>
                          <a:ea typeface="+mn-ea"/>
                          <a:cs typeface="Calibri"/>
                        </a:rPr>
                        <a:t>29</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b"/>
                      <a:r>
                        <a:rPr lang="is-IS" sz="1400" b="0" i="0" u="none" strike="noStrike" dirty="0">
                          <a:solidFill>
                            <a:srgbClr val="000000"/>
                          </a:solidFill>
                          <a:effectLst/>
                          <a:latin typeface="Calibri"/>
                        </a:rPr>
                        <a:t>32</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marL="0" algn="ctr" defTabSz="457200" rtl="0" eaLnBrk="1" fontAlgn="ctr" latinLnBrk="0" hangingPunct="1"/>
                      <a:r>
                        <a:rPr lang="it-IT" sz="1400" b="0" i="0" u="none" strike="noStrike" kern="1200" dirty="0">
                          <a:solidFill>
                            <a:schemeClr val="dk1"/>
                          </a:solidFill>
                          <a:effectLst/>
                          <a:latin typeface="Calibri"/>
                          <a:ea typeface="+mn-ea"/>
                          <a:cs typeface="Calibri"/>
                        </a:rPr>
                        <a:t>31</a:t>
                      </a:r>
                    </a:p>
                  </a:txBody>
                  <a:tcPr marL="6350" marR="6350" marT="635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marL="0" algn="ctr" defTabSz="457200" rtl="0" eaLnBrk="1" fontAlgn="ctr" latinLnBrk="0" hangingPunct="1"/>
                      <a:r>
                        <a:rPr lang="it-IT" sz="1400" b="1" i="0" u="none" strike="noStrike" kern="1200" dirty="0">
                          <a:solidFill>
                            <a:schemeClr val="dk1"/>
                          </a:solidFill>
                          <a:effectLst/>
                          <a:latin typeface="Calibri"/>
                          <a:ea typeface="+mn-ea"/>
                          <a:cs typeface="Calibri"/>
                        </a:rPr>
                        <a:t>33</a:t>
                      </a:r>
                    </a:p>
                  </a:txBody>
                  <a:tcPr marL="6350" marR="6350" marT="635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extLst>
                  <a:ext uri="{0D108BD9-81ED-4DB2-BD59-A6C34878D82A}">
                    <a16:rowId xmlns:a16="http://schemas.microsoft.com/office/drawing/2014/main" val="10003"/>
                  </a:ext>
                </a:extLst>
              </a:tr>
              <a:tr h="251504">
                <a:tc>
                  <a:txBody>
                    <a:bodyPr/>
                    <a:lstStyle/>
                    <a:p>
                      <a:pPr marL="90488" indent="0" algn="l" fontAlgn="ctr"/>
                      <a:r>
                        <a:rPr lang="it-IT" sz="1200" b="0" i="0" u="none" strike="noStrike" dirty="0">
                          <a:effectLst/>
                          <a:latin typeface="Calibri"/>
                        </a:rPr>
                        <a:t>una necessità che limita la vita personale</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400" b="0" i="0" u="none" strike="noStrike">
                          <a:effectLst/>
                          <a:latin typeface="Calibri"/>
                        </a:rPr>
                        <a:t>16</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lnSpc>
                          <a:spcPct val="90000"/>
                        </a:lnSpc>
                      </a:pPr>
                      <a:r>
                        <a:rPr lang="it-IT" sz="1400" b="0" i="0" u="none" strike="noStrike" dirty="0">
                          <a:effectLst/>
                          <a:latin typeface="Calibri"/>
                          <a:cs typeface="Calibri"/>
                        </a:rPr>
                        <a:t>15</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400" b="0" i="0" u="none" strike="noStrike" dirty="0">
                          <a:effectLst/>
                          <a:latin typeface="Calibri"/>
                          <a:cs typeface="Calibri"/>
                        </a:rPr>
                        <a:t>15</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marL="0" algn="ctr" defTabSz="457200" rtl="0" eaLnBrk="1" fontAlgn="ctr" latinLnBrk="0" hangingPunct="1"/>
                      <a:r>
                        <a:rPr lang="it-IT" sz="1400" b="0" i="0" u="none" strike="noStrike" kern="1200" dirty="0">
                          <a:solidFill>
                            <a:schemeClr val="dk1"/>
                          </a:solidFill>
                          <a:effectLst/>
                          <a:latin typeface="Calibri"/>
                          <a:ea typeface="+mn-ea"/>
                          <a:cs typeface="Calibri"/>
                        </a:rPr>
                        <a:t>14</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marL="0" algn="ctr" defTabSz="457200" rtl="0" eaLnBrk="1" fontAlgn="ctr" latinLnBrk="0" hangingPunct="1"/>
                      <a:r>
                        <a:rPr lang="it-IT" sz="1400" b="0" i="0" u="none" strike="noStrike" kern="1200" dirty="0">
                          <a:solidFill>
                            <a:schemeClr val="dk1"/>
                          </a:solidFill>
                          <a:effectLst/>
                          <a:latin typeface="Calibri"/>
                          <a:ea typeface="+mn-ea"/>
                          <a:cs typeface="Calibri"/>
                        </a:rPr>
                        <a:t>19</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b"/>
                      <a:r>
                        <a:rPr lang="it-IT" sz="1400" b="0" i="0" u="none" strike="noStrike" dirty="0">
                          <a:solidFill>
                            <a:srgbClr val="000000"/>
                          </a:solidFill>
                          <a:effectLst/>
                          <a:latin typeface="Calibri"/>
                        </a:rPr>
                        <a:t>14</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marL="0" algn="ctr" defTabSz="457200" rtl="0" eaLnBrk="1" fontAlgn="ctr" latinLnBrk="0" hangingPunct="1"/>
                      <a:r>
                        <a:rPr lang="it-IT" sz="1400" b="0" i="0" u="none" strike="noStrike" kern="1200" dirty="0">
                          <a:solidFill>
                            <a:schemeClr val="dk1"/>
                          </a:solidFill>
                          <a:effectLst/>
                          <a:latin typeface="Calibri"/>
                          <a:ea typeface="+mn-ea"/>
                          <a:cs typeface="Calibri"/>
                        </a:rPr>
                        <a:t>16</a:t>
                      </a:r>
                    </a:p>
                  </a:txBody>
                  <a:tcPr marL="6350" marR="6350" marT="635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marL="0" algn="ctr" defTabSz="457200" rtl="0" eaLnBrk="1" fontAlgn="ctr" latinLnBrk="0" hangingPunct="1"/>
                      <a:r>
                        <a:rPr lang="it-IT" sz="1400" b="1" i="0" u="none" strike="noStrike" kern="1200" dirty="0">
                          <a:solidFill>
                            <a:schemeClr val="dk1"/>
                          </a:solidFill>
                          <a:effectLst/>
                          <a:latin typeface="Calibri"/>
                          <a:ea typeface="+mn-ea"/>
                          <a:cs typeface="Calibri"/>
                        </a:rPr>
                        <a:t>15</a:t>
                      </a:r>
                    </a:p>
                  </a:txBody>
                  <a:tcPr marL="6350" marR="6350" marT="635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extLst>
                  <a:ext uri="{0D108BD9-81ED-4DB2-BD59-A6C34878D82A}">
                    <a16:rowId xmlns:a16="http://schemas.microsoft.com/office/drawing/2014/main" val="10004"/>
                  </a:ext>
                </a:extLst>
              </a:tr>
              <a:tr h="251504">
                <a:tc>
                  <a:txBody>
                    <a:bodyPr/>
                    <a:lstStyle/>
                    <a:p>
                      <a:pPr marL="90488" indent="0" algn="l" fontAlgn="ctr"/>
                      <a:r>
                        <a:rPr lang="it-IT" sz="1200" b="0" i="0" u="none" strike="noStrike" dirty="0">
                          <a:effectLst/>
                          <a:latin typeface="Calibri"/>
                        </a:rPr>
                        <a:t>un modo per fare del bene agli altri</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400" b="0" i="0" u="none" strike="noStrike">
                          <a:effectLst/>
                          <a:latin typeface="Calibri"/>
                        </a:rPr>
                        <a:t>9</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lnSpc>
                          <a:spcPct val="90000"/>
                        </a:lnSpc>
                      </a:pPr>
                      <a:r>
                        <a:rPr lang="it-IT" sz="1400" b="0" i="0" u="none" strike="noStrike" dirty="0">
                          <a:effectLst/>
                          <a:latin typeface="Calibri"/>
                          <a:cs typeface="Calibri"/>
                        </a:rPr>
                        <a:t>7</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400" b="0" i="0" u="none" strike="noStrike" dirty="0">
                          <a:effectLst/>
                          <a:latin typeface="Calibri"/>
                          <a:cs typeface="Calibri"/>
                        </a:rPr>
                        <a:t>9</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400" b="0" i="0" u="none" strike="noStrike" dirty="0">
                          <a:effectLst/>
                          <a:latin typeface="Calibri"/>
                          <a:cs typeface="Calibri"/>
                        </a:rPr>
                        <a:t>9</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400" b="0" i="0" u="none" strike="noStrike" dirty="0">
                          <a:effectLst/>
                          <a:latin typeface="Calibri"/>
                          <a:cs typeface="Calibri"/>
                        </a:rPr>
                        <a:t>9</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b"/>
                      <a:r>
                        <a:rPr lang="it-IT" sz="1400" b="0" i="0" u="none" strike="noStrike" dirty="0">
                          <a:solidFill>
                            <a:srgbClr val="000000"/>
                          </a:solidFill>
                          <a:effectLst/>
                          <a:latin typeface="Calibri"/>
                        </a:rPr>
                        <a:t>10</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marL="0" algn="ctr" defTabSz="457200" rtl="0" eaLnBrk="1" fontAlgn="ctr" latinLnBrk="0" hangingPunct="1"/>
                      <a:r>
                        <a:rPr lang="it-IT" sz="1400" b="0" i="0" u="none" strike="noStrike" kern="1200" dirty="0">
                          <a:solidFill>
                            <a:schemeClr val="dk1"/>
                          </a:solidFill>
                          <a:effectLst/>
                          <a:latin typeface="Calibri"/>
                          <a:ea typeface="+mn-ea"/>
                          <a:cs typeface="Calibri"/>
                        </a:rPr>
                        <a:t>9</a:t>
                      </a:r>
                    </a:p>
                  </a:txBody>
                  <a:tcPr marL="6350" marR="6350" marT="635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marL="0" algn="ctr" defTabSz="457200" rtl="0" eaLnBrk="1" fontAlgn="ctr" latinLnBrk="0" hangingPunct="1"/>
                      <a:r>
                        <a:rPr lang="it-IT" sz="1400" b="1" i="0" u="none" strike="noStrike" kern="1200" dirty="0">
                          <a:solidFill>
                            <a:schemeClr val="dk1"/>
                          </a:solidFill>
                          <a:effectLst/>
                          <a:latin typeface="Calibri"/>
                          <a:ea typeface="+mn-ea"/>
                          <a:cs typeface="Calibri"/>
                        </a:rPr>
                        <a:t>9</a:t>
                      </a:r>
                    </a:p>
                  </a:txBody>
                  <a:tcPr marL="6350" marR="6350" marT="635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extLst>
                  <a:ext uri="{0D108BD9-81ED-4DB2-BD59-A6C34878D82A}">
                    <a16:rowId xmlns:a16="http://schemas.microsoft.com/office/drawing/2014/main" val="10006"/>
                  </a:ext>
                </a:extLst>
              </a:tr>
              <a:tr h="251504">
                <a:tc>
                  <a:txBody>
                    <a:bodyPr/>
                    <a:lstStyle/>
                    <a:p>
                      <a:pPr marL="90488" indent="0" algn="l" fontAlgn="ctr"/>
                      <a:r>
                        <a:rPr lang="it-IT" sz="1200" b="0" i="0" u="none" strike="noStrike" dirty="0">
                          <a:effectLst/>
                          <a:latin typeface="Calibri"/>
                        </a:rPr>
                        <a:t>un'occasione per allargare la propria cerchia di conoscenze</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400" b="0" i="0" u="none" strike="noStrike" dirty="0">
                          <a:effectLst/>
                          <a:latin typeface="Calibri"/>
                        </a:rPr>
                        <a:t>8</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lnSpc>
                          <a:spcPct val="90000"/>
                        </a:lnSpc>
                      </a:pPr>
                      <a:r>
                        <a:rPr lang="it-IT" sz="1400" b="0" i="0" u="none" strike="noStrike" dirty="0">
                          <a:effectLst/>
                          <a:latin typeface="Calibri"/>
                          <a:cs typeface="Calibri"/>
                        </a:rPr>
                        <a:t>7</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400" b="0" i="0" u="none" strike="noStrike" dirty="0">
                          <a:effectLst/>
                          <a:latin typeface="Calibri"/>
                          <a:cs typeface="Calibri"/>
                        </a:rPr>
                        <a:t>8</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400" b="0" i="0" u="none" strike="noStrike" dirty="0">
                          <a:effectLst/>
                          <a:latin typeface="Calibri"/>
                          <a:cs typeface="Calibri"/>
                        </a:rPr>
                        <a:t>10</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400" b="0" i="0" u="none" strike="noStrike" dirty="0">
                          <a:effectLst/>
                          <a:latin typeface="Calibri"/>
                          <a:cs typeface="Calibri"/>
                        </a:rPr>
                        <a:t>10</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b"/>
                      <a:r>
                        <a:rPr lang="it-IT" sz="1400" b="0" i="0" u="none" strike="noStrike" dirty="0">
                          <a:solidFill>
                            <a:srgbClr val="000000"/>
                          </a:solidFill>
                          <a:effectLst/>
                          <a:latin typeface="Calibri"/>
                        </a:rPr>
                        <a:t>8</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marL="0" algn="ctr" defTabSz="457200" rtl="0" eaLnBrk="1" fontAlgn="ctr" latinLnBrk="0" hangingPunct="1"/>
                      <a:r>
                        <a:rPr lang="it-IT" sz="1400" b="0" i="0" u="none" strike="noStrike" kern="1200" dirty="0">
                          <a:solidFill>
                            <a:schemeClr val="dk1"/>
                          </a:solidFill>
                          <a:effectLst/>
                          <a:latin typeface="Calibri"/>
                          <a:ea typeface="+mn-ea"/>
                          <a:cs typeface="Calibri"/>
                        </a:rPr>
                        <a:t>7</a:t>
                      </a:r>
                    </a:p>
                  </a:txBody>
                  <a:tcPr marL="6350" marR="6350" marT="635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marL="0" algn="ctr" defTabSz="457200" rtl="0" eaLnBrk="1" fontAlgn="ctr" latinLnBrk="0" hangingPunct="1"/>
                      <a:r>
                        <a:rPr lang="it-IT" sz="1400" b="1" i="0" u="none" strike="noStrike" kern="1200" dirty="0">
                          <a:solidFill>
                            <a:schemeClr val="dk1"/>
                          </a:solidFill>
                          <a:effectLst/>
                          <a:latin typeface="Calibri"/>
                          <a:ea typeface="+mn-ea"/>
                          <a:cs typeface="Calibri"/>
                        </a:rPr>
                        <a:t>7</a:t>
                      </a:r>
                    </a:p>
                  </a:txBody>
                  <a:tcPr marL="6350" marR="6350" marT="635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extLst>
                  <a:ext uri="{0D108BD9-81ED-4DB2-BD59-A6C34878D82A}">
                    <a16:rowId xmlns:a16="http://schemas.microsoft.com/office/drawing/2014/main" val="17133252"/>
                  </a:ext>
                </a:extLst>
              </a:tr>
              <a:tr h="251504">
                <a:tc>
                  <a:txBody>
                    <a:bodyPr/>
                    <a:lstStyle/>
                    <a:p>
                      <a:pPr marL="90488" indent="0" algn="l" fontAlgn="ctr"/>
                      <a:r>
                        <a:rPr lang="it-IT" sz="1200" b="0" i="0" u="none" strike="noStrike" dirty="0">
                          <a:effectLst/>
                          <a:latin typeface="Calibri"/>
                        </a:rPr>
                        <a:t>un modo per diventare una persona che conta</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400" b="0" i="0" u="none" strike="noStrike">
                          <a:effectLst/>
                          <a:latin typeface="Calibri"/>
                        </a:rPr>
                        <a:t>7</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lnSpc>
                          <a:spcPct val="90000"/>
                        </a:lnSpc>
                      </a:pPr>
                      <a:r>
                        <a:rPr lang="it-IT" sz="1400" b="0" i="0" u="none" strike="noStrike" dirty="0">
                          <a:effectLst/>
                          <a:latin typeface="Calibri"/>
                          <a:cs typeface="Calibri"/>
                        </a:rPr>
                        <a:t>7</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400" b="0" i="0" u="none" strike="noStrike" dirty="0">
                          <a:effectLst/>
                          <a:latin typeface="Calibri"/>
                          <a:cs typeface="Calibri"/>
                        </a:rPr>
                        <a:t>7</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400" b="0" i="0" u="none" strike="noStrike" dirty="0">
                          <a:effectLst/>
                          <a:latin typeface="Calibri"/>
                          <a:cs typeface="Calibri"/>
                        </a:rPr>
                        <a:t>6</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400" b="0" i="0" u="none" strike="noStrike" dirty="0">
                          <a:effectLst/>
                          <a:latin typeface="Calibri"/>
                          <a:cs typeface="Calibri"/>
                        </a:rPr>
                        <a:t>6</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b"/>
                      <a:r>
                        <a:rPr lang="it-IT" sz="1400" b="0" i="0" u="none" strike="noStrike" dirty="0">
                          <a:solidFill>
                            <a:srgbClr val="000000"/>
                          </a:solidFill>
                          <a:effectLst/>
                          <a:latin typeface="Calibri"/>
                        </a:rPr>
                        <a:t>8</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marL="0" algn="ctr" defTabSz="457200" rtl="0" eaLnBrk="1" fontAlgn="ctr" latinLnBrk="0" hangingPunct="1"/>
                      <a:r>
                        <a:rPr lang="it-IT" sz="1400" b="0" i="0" u="none" strike="noStrike" kern="1200" dirty="0">
                          <a:solidFill>
                            <a:schemeClr val="dk1"/>
                          </a:solidFill>
                          <a:effectLst/>
                          <a:latin typeface="Calibri"/>
                          <a:ea typeface="+mn-ea"/>
                          <a:cs typeface="Calibri"/>
                        </a:rPr>
                        <a:t>7</a:t>
                      </a:r>
                    </a:p>
                  </a:txBody>
                  <a:tcPr marL="6350" marR="6350" marT="635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marL="0" algn="ctr" defTabSz="457200" rtl="0" eaLnBrk="1" fontAlgn="ctr" latinLnBrk="0" hangingPunct="1"/>
                      <a:r>
                        <a:rPr lang="it-IT" sz="1400" b="1" i="0" u="none" strike="noStrike" kern="1200" dirty="0">
                          <a:solidFill>
                            <a:schemeClr val="dk1"/>
                          </a:solidFill>
                          <a:effectLst/>
                          <a:latin typeface="Calibri"/>
                          <a:ea typeface="+mn-ea"/>
                          <a:cs typeface="Calibri"/>
                        </a:rPr>
                        <a:t>6</a:t>
                      </a:r>
                    </a:p>
                  </a:txBody>
                  <a:tcPr marL="6350" marR="6350" marT="635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extLst>
                  <a:ext uri="{0D108BD9-81ED-4DB2-BD59-A6C34878D82A}">
                    <a16:rowId xmlns:a16="http://schemas.microsoft.com/office/drawing/2014/main" val="10007"/>
                  </a:ext>
                </a:extLst>
              </a:tr>
            </a:tbl>
          </a:graphicData>
        </a:graphic>
      </p:graphicFrame>
      <p:sp>
        <p:nvSpPr>
          <p:cNvPr id="40" name="Rettangolo arrotondato 39"/>
          <p:cNvSpPr/>
          <p:nvPr/>
        </p:nvSpPr>
        <p:spPr>
          <a:xfrm>
            <a:off x="8281306" y="3878364"/>
            <a:ext cx="548956" cy="2347569"/>
          </a:xfrm>
          <a:prstGeom prst="roundRect">
            <a:avLst/>
          </a:prstGeom>
          <a:noFill/>
          <a:ln>
            <a:solidFill>
              <a:srgbClr val="CA5817"/>
            </a:solidFill>
          </a:ln>
          <a:effectLst>
            <a:glow rad="63500">
              <a:srgbClr val="C2B8B1">
                <a:alpha val="40000"/>
              </a:srgb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43" name="CasellaDiTesto 42"/>
          <p:cNvSpPr txBox="1"/>
          <p:nvPr/>
        </p:nvSpPr>
        <p:spPr>
          <a:xfrm>
            <a:off x="1493525" y="3949301"/>
            <a:ext cx="4305874" cy="292388"/>
          </a:xfrm>
          <a:prstGeom prst="rect">
            <a:avLst/>
          </a:prstGeom>
          <a:noFill/>
        </p:spPr>
        <p:txBody>
          <a:bodyPr wrap="square" rtlCol="0">
            <a:spAutoFit/>
          </a:bodyPr>
          <a:lstStyle/>
          <a:p>
            <a:pPr lvl="0">
              <a:lnSpc>
                <a:spcPct val="110000"/>
              </a:lnSpc>
            </a:pPr>
            <a:r>
              <a:rPr lang="it-IT" sz="1200" i="1" dirty="0">
                <a:ea typeface="Calibri"/>
                <a:cs typeface="Calibri"/>
              </a:rPr>
              <a:t>trend temporale</a:t>
            </a:r>
          </a:p>
        </p:txBody>
      </p:sp>
      <p:graphicFrame>
        <p:nvGraphicFramePr>
          <p:cNvPr id="11" name="Grafico 8"/>
          <p:cNvGraphicFramePr>
            <a:graphicFrameLocks/>
          </p:cNvGraphicFramePr>
          <p:nvPr/>
        </p:nvGraphicFramePr>
        <p:xfrm>
          <a:off x="633638" y="1236100"/>
          <a:ext cx="8638724" cy="2415452"/>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911538807"/>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a:xfrm>
            <a:off x="557834" y="192185"/>
            <a:ext cx="8420100" cy="626535"/>
          </a:xfrm>
        </p:spPr>
        <p:txBody>
          <a:bodyPr/>
          <a:lstStyle/>
          <a:p>
            <a:r>
              <a:rPr lang="it-IT" dirty="0">
                <a:solidFill>
                  <a:srgbClr val="CA5817"/>
                </a:solidFill>
                <a:ea typeface="ヒラギノ角ゴ Pro W3" charset="-128"/>
                <a:cs typeface="Calibri"/>
              </a:rPr>
              <a:t>Mobilità lavorativa</a:t>
            </a:r>
            <a:endParaRPr lang="it-IT" sz="2800" dirty="0">
              <a:solidFill>
                <a:srgbClr val="CA5817"/>
              </a:solidFill>
              <a:latin typeface="Calibri"/>
              <a:cs typeface="Calibri"/>
            </a:endParaRPr>
          </a:p>
        </p:txBody>
      </p:sp>
      <p:sp>
        <p:nvSpPr>
          <p:cNvPr id="15" name="CasellaDiTesto 14"/>
          <p:cNvSpPr txBox="1"/>
          <p:nvPr/>
        </p:nvSpPr>
        <p:spPr>
          <a:xfrm>
            <a:off x="4028783" y="6365435"/>
            <a:ext cx="646030" cy="246221"/>
          </a:xfrm>
          <a:prstGeom prst="rect">
            <a:avLst/>
          </a:prstGeom>
          <a:noFill/>
        </p:spPr>
        <p:txBody>
          <a:bodyPr wrap="none" rtlCol="0">
            <a:spAutoFit/>
          </a:bodyPr>
          <a:lstStyle/>
          <a:p>
            <a:r>
              <a:rPr lang="it-IT" sz="1000" i="1" dirty="0">
                <a:latin typeface="Calibri"/>
                <a:cs typeface="Calibri"/>
              </a:rPr>
              <a:t>Valori %</a:t>
            </a:r>
          </a:p>
        </p:txBody>
      </p:sp>
      <p:sp>
        <p:nvSpPr>
          <p:cNvPr id="6" name="Segnaposto numero diapositiva 5"/>
          <p:cNvSpPr>
            <a:spLocks noGrp="1"/>
          </p:cNvSpPr>
          <p:nvPr>
            <p:ph type="sldNum" sz="quarter" idx="12"/>
          </p:nvPr>
        </p:nvSpPr>
        <p:spPr/>
        <p:txBody>
          <a:bodyPr/>
          <a:lstStyle/>
          <a:p>
            <a:fld id="{CEC07F19-866A-D549-94C6-C4D9AC2AB9CF}" type="slidenum">
              <a:rPr lang="it-IT" smtClean="0"/>
              <a:pPr/>
              <a:t>134</a:t>
            </a:fld>
            <a:endParaRPr lang="it-IT" dirty="0"/>
          </a:p>
        </p:txBody>
      </p:sp>
      <p:sp>
        <p:nvSpPr>
          <p:cNvPr id="37" name="Rectangle 92"/>
          <p:cNvSpPr>
            <a:spLocks noChangeArrowheads="1"/>
          </p:cNvSpPr>
          <p:nvPr/>
        </p:nvSpPr>
        <p:spPr bwMode="auto">
          <a:xfrm>
            <a:off x="452605" y="843254"/>
            <a:ext cx="8998114" cy="307777"/>
          </a:xfrm>
          <a:prstGeom prst="rect">
            <a:avLst/>
          </a:prstGeom>
          <a:noFill/>
          <a:ln w="9525">
            <a:noFill/>
            <a:miter lim="800000"/>
            <a:headEnd/>
            <a:tailEnd/>
          </a:ln>
        </p:spPr>
        <p:txBody>
          <a:bodyPr wrap="square">
            <a:prstTxWarp prst="textNoShape">
              <a:avLst/>
            </a:prstTxWarp>
            <a:spAutoFit/>
          </a:bodyPr>
          <a:lstStyle/>
          <a:p>
            <a:pPr fontAlgn="base">
              <a:spcBef>
                <a:spcPct val="0"/>
              </a:spcBef>
              <a:spcAft>
                <a:spcPct val="0"/>
              </a:spcAft>
            </a:pPr>
            <a:r>
              <a:rPr lang="it-IT" sz="1400" b="1" dirty="0">
                <a:solidFill>
                  <a:srgbClr val="CA5817"/>
                </a:solidFill>
                <a:ea typeface="ＭＳ Ｐゴシック" pitchFamily="-111" charset="-128"/>
                <a:cs typeface="Calibri"/>
              </a:rPr>
              <a:t>Se potesse scegliere il suo lavoro, dove preferirebbe lavorare?</a:t>
            </a:r>
          </a:p>
        </p:txBody>
      </p:sp>
      <p:graphicFrame>
        <p:nvGraphicFramePr>
          <p:cNvPr id="39" name="Tabella 38"/>
          <p:cNvGraphicFramePr>
            <a:graphicFrameLocks noGrp="1"/>
          </p:cNvGraphicFramePr>
          <p:nvPr/>
        </p:nvGraphicFramePr>
        <p:xfrm>
          <a:off x="557833" y="3772649"/>
          <a:ext cx="8420105" cy="2501936"/>
        </p:xfrm>
        <a:graphic>
          <a:graphicData uri="http://schemas.openxmlformats.org/drawingml/2006/table">
            <a:tbl>
              <a:tblPr>
                <a:tableStyleId>{073A0DAA-6AF3-43AB-8588-CEC1D06C72B9}</a:tableStyleId>
              </a:tblPr>
              <a:tblGrid>
                <a:gridCol w="3687128">
                  <a:extLst>
                    <a:ext uri="{9D8B030D-6E8A-4147-A177-3AD203B41FA5}">
                      <a16:colId xmlns:a16="http://schemas.microsoft.com/office/drawing/2014/main" val="20000"/>
                    </a:ext>
                  </a:extLst>
                </a:gridCol>
                <a:gridCol w="659320">
                  <a:extLst>
                    <a:ext uri="{9D8B030D-6E8A-4147-A177-3AD203B41FA5}">
                      <a16:colId xmlns:a16="http://schemas.microsoft.com/office/drawing/2014/main" val="20001"/>
                    </a:ext>
                  </a:extLst>
                </a:gridCol>
                <a:gridCol w="581951">
                  <a:extLst>
                    <a:ext uri="{9D8B030D-6E8A-4147-A177-3AD203B41FA5}">
                      <a16:colId xmlns:a16="http://schemas.microsoft.com/office/drawing/2014/main" val="20002"/>
                    </a:ext>
                  </a:extLst>
                </a:gridCol>
                <a:gridCol w="581951">
                  <a:extLst>
                    <a:ext uri="{9D8B030D-6E8A-4147-A177-3AD203B41FA5}">
                      <a16:colId xmlns:a16="http://schemas.microsoft.com/office/drawing/2014/main" val="20003"/>
                    </a:ext>
                  </a:extLst>
                </a:gridCol>
                <a:gridCol w="581951">
                  <a:extLst>
                    <a:ext uri="{9D8B030D-6E8A-4147-A177-3AD203B41FA5}">
                      <a16:colId xmlns:a16="http://schemas.microsoft.com/office/drawing/2014/main" val="20004"/>
                    </a:ext>
                  </a:extLst>
                </a:gridCol>
                <a:gridCol w="581951">
                  <a:extLst>
                    <a:ext uri="{9D8B030D-6E8A-4147-A177-3AD203B41FA5}">
                      <a16:colId xmlns:a16="http://schemas.microsoft.com/office/drawing/2014/main" val="20005"/>
                    </a:ext>
                  </a:extLst>
                </a:gridCol>
                <a:gridCol w="581951">
                  <a:extLst>
                    <a:ext uri="{9D8B030D-6E8A-4147-A177-3AD203B41FA5}">
                      <a16:colId xmlns:a16="http://schemas.microsoft.com/office/drawing/2014/main" val="20006"/>
                    </a:ext>
                  </a:extLst>
                </a:gridCol>
                <a:gridCol w="581951">
                  <a:extLst>
                    <a:ext uri="{9D8B030D-6E8A-4147-A177-3AD203B41FA5}">
                      <a16:colId xmlns:a16="http://schemas.microsoft.com/office/drawing/2014/main" val="217772798"/>
                    </a:ext>
                  </a:extLst>
                </a:gridCol>
                <a:gridCol w="581951">
                  <a:extLst>
                    <a:ext uri="{9D8B030D-6E8A-4147-A177-3AD203B41FA5}">
                      <a16:colId xmlns:a16="http://schemas.microsoft.com/office/drawing/2014/main" val="886016965"/>
                    </a:ext>
                  </a:extLst>
                </a:gridCol>
              </a:tblGrid>
              <a:tr h="210481">
                <a:tc>
                  <a:txBody>
                    <a:bodyPr/>
                    <a:lstStyle/>
                    <a:p>
                      <a:pPr algn="ctr" fontAlgn="ctr"/>
                      <a:endParaRPr lang="it-IT" sz="1200" b="0" i="0" u="none" strike="noStrike" dirty="0">
                        <a:solidFill>
                          <a:schemeClr val="tx1"/>
                        </a:solidFill>
                        <a:effectLst/>
                        <a:latin typeface="Calibri"/>
                        <a:cs typeface="Calibri"/>
                      </a:endParaRP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400" b="1" i="0" u="none" strike="noStrike" dirty="0">
                          <a:solidFill>
                            <a:schemeClr val="tx1"/>
                          </a:solidFill>
                          <a:effectLst/>
                          <a:latin typeface="Calibri"/>
                          <a:cs typeface="Calibri"/>
                        </a:rPr>
                        <a:t>2015</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400" b="1" i="0" u="none" strike="noStrike" dirty="0">
                          <a:solidFill>
                            <a:schemeClr val="tx1"/>
                          </a:solidFill>
                          <a:effectLst/>
                          <a:latin typeface="Calibri"/>
                          <a:cs typeface="Calibri"/>
                        </a:rPr>
                        <a:t>2016</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400" b="1" i="0" u="none" strike="noStrike" dirty="0">
                          <a:solidFill>
                            <a:schemeClr val="tx1"/>
                          </a:solidFill>
                          <a:effectLst/>
                          <a:latin typeface="Calibri"/>
                          <a:cs typeface="Calibri"/>
                        </a:rPr>
                        <a:t>2017</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400" b="1" i="0" u="none" strike="noStrike" dirty="0">
                          <a:solidFill>
                            <a:schemeClr val="tx1"/>
                          </a:solidFill>
                          <a:effectLst/>
                          <a:latin typeface="Calibri"/>
                          <a:cs typeface="Calibri"/>
                        </a:rPr>
                        <a:t>2018</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400" b="1" i="0" u="none" strike="noStrike" dirty="0">
                          <a:solidFill>
                            <a:schemeClr val="tx1"/>
                          </a:solidFill>
                          <a:effectLst/>
                          <a:latin typeface="Calibri"/>
                          <a:cs typeface="Calibri"/>
                        </a:rPr>
                        <a:t>2019</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400" b="1" i="0" u="none" strike="noStrike" dirty="0">
                          <a:solidFill>
                            <a:schemeClr val="tx1"/>
                          </a:solidFill>
                          <a:effectLst/>
                          <a:latin typeface="Calibri"/>
                          <a:cs typeface="Calibri"/>
                        </a:rPr>
                        <a:t>2020</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400" b="1" i="0" u="none" strike="noStrike" dirty="0">
                          <a:solidFill>
                            <a:schemeClr val="tx1"/>
                          </a:solidFill>
                          <a:effectLst/>
                          <a:latin typeface="Calibri"/>
                          <a:cs typeface="Calibri"/>
                        </a:rPr>
                        <a:t>2021</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400" b="1" i="0" u="none" strike="noStrike" dirty="0">
                          <a:solidFill>
                            <a:schemeClr val="tx1"/>
                          </a:solidFill>
                          <a:effectLst/>
                          <a:latin typeface="Calibri"/>
                          <a:cs typeface="Calibri"/>
                        </a:rPr>
                        <a:t>2022</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extLst>
                  <a:ext uri="{0D108BD9-81ED-4DB2-BD59-A6C34878D82A}">
                    <a16:rowId xmlns:a16="http://schemas.microsoft.com/office/drawing/2014/main" val="10000"/>
                  </a:ext>
                </a:extLst>
              </a:tr>
              <a:tr h="207974">
                <a:tc>
                  <a:txBody>
                    <a:bodyPr/>
                    <a:lstStyle/>
                    <a:p>
                      <a:pPr marL="92075" indent="0" algn="l" fontAlgn="ctr">
                        <a:lnSpc>
                          <a:spcPct val="90000"/>
                        </a:lnSpc>
                      </a:pPr>
                      <a:r>
                        <a:rPr lang="it-IT" sz="1200" b="0" i="0" u="none" strike="noStrike" dirty="0">
                          <a:effectLst/>
                          <a:latin typeface="Calibri"/>
                        </a:rPr>
                        <a:t>Nel settore pubblico</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lnSpc>
                          <a:spcPct val="90000"/>
                        </a:lnSpc>
                      </a:pPr>
                      <a:r>
                        <a:rPr lang="it-IT" sz="1400" b="0" i="0" u="none" strike="noStrike" dirty="0">
                          <a:effectLst/>
                          <a:latin typeface="Calibri"/>
                        </a:rPr>
                        <a:t>21</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lnSpc>
                          <a:spcPct val="90000"/>
                        </a:lnSpc>
                      </a:pPr>
                      <a:r>
                        <a:rPr lang="it-IT" sz="1400" b="0" i="0" u="none" strike="noStrike" dirty="0">
                          <a:effectLst/>
                          <a:latin typeface="Calibri"/>
                          <a:cs typeface="Calibri"/>
                        </a:rPr>
                        <a:t>24</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lnSpc>
                          <a:spcPct val="90000"/>
                        </a:lnSpc>
                      </a:pPr>
                      <a:r>
                        <a:rPr lang="it-IT" sz="1400" b="0" i="0" u="none" strike="noStrike" dirty="0">
                          <a:effectLst/>
                          <a:latin typeface="Calibri"/>
                          <a:cs typeface="Calibri"/>
                        </a:rPr>
                        <a:t>24</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lnSpc>
                          <a:spcPct val="90000"/>
                        </a:lnSpc>
                      </a:pPr>
                      <a:r>
                        <a:rPr lang="it-IT" sz="1400" b="0" i="0" u="none" strike="noStrike" dirty="0">
                          <a:effectLst/>
                          <a:latin typeface="Calibri"/>
                          <a:cs typeface="Calibri"/>
                        </a:rPr>
                        <a:t>27</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lnSpc>
                          <a:spcPct val="90000"/>
                        </a:lnSpc>
                      </a:pPr>
                      <a:r>
                        <a:rPr lang="it-IT" sz="1400" b="0" i="0" u="none" strike="noStrike" dirty="0">
                          <a:effectLst/>
                          <a:latin typeface="Calibri"/>
                          <a:cs typeface="Calibri"/>
                        </a:rPr>
                        <a:t>28</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b"/>
                      <a:r>
                        <a:rPr lang="it-IT" sz="1400" b="0" i="0" u="none" strike="noStrike" dirty="0">
                          <a:solidFill>
                            <a:srgbClr val="000000"/>
                          </a:solidFill>
                          <a:effectLst/>
                          <a:latin typeface="Calibri"/>
                        </a:rPr>
                        <a:t>30</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b"/>
                      <a:r>
                        <a:rPr lang="it-IT" sz="1400" b="0" i="0" u="none" strike="noStrike" dirty="0">
                          <a:solidFill>
                            <a:srgbClr val="000000"/>
                          </a:solidFill>
                          <a:effectLst/>
                          <a:latin typeface="Calibri"/>
                        </a:rPr>
                        <a:t>25</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b"/>
                      <a:r>
                        <a:rPr lang="it-IT" sz="1400" b="1" i="0" u="none" strike="noStrike" dirty="0">
                          <a:solidFill>
                            <a:srgbClr val="000000"/>
                          </a:solidFill>
                          <a:effectLst/>
                          <a:latin typeface="Calibri"/>
                        </a:rPr>
                        <a:t>27</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extLst>
                  <a:ext uri="{0D108BD9-81ED-4DB2-BD59-A6C34878D82A}">
                    <a16:rowId xmlns:a16="http://schemas.microsoft.com/office/drawing/2014/main" val="10001"/>
                  </a:ext>
                </a:extLst>
              </a:tr>
              <a:tr h="207974">
                <a:tc>
                  <a:txBody>
                    <a:bodyPr/>
                    <a:lstStyle/>
                    <a:p>
                      <a:pPr marL="92075" indent="0" algn="l" fontAlgn="ctr">
                        <a:lnSpc>
                          <a:spcPct val="90000"/>
                        </a:lnSpc>
                      </a:pPr>
                      <a:r>
                        <a:rPr lang="it-IT" sz="1200" b="0" i="0" u="none" strike="noStrike" dirty="0">
                          <a:effectLst/>
                          <a:latin typeface="Calibri"/>
                        </a:rPr>
                        <a:t>Avviare una sua attività imprenditoriale (azienda, negozio, etc.)</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lnSpc>
                          <a:spcPct val="90000"/>
                        </a:lnSpc>
                      </a:pPr>
                      <a:r>
                        <a:rPr lang="it-IT" sz="1400" b="0" i="0" u="none" strike="noStrike" dirty="0">
                          <a:effectLst/>
                          <a:latin typeface="Calibri"/>
                        </a:rPr>
                        <a:t>23</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lnSpc>
                          <a:spcPct val="90000"/>
                        </a:lnSpc>
                      </a:pPr>
                      <a:r>
                        <a:rPr lang="it-IT" sz="1400" b="0" i="0" u="none" strike="noStrike" dirty="0">
                          <a:effectLst/>
                          <a:latin typeface="Calibri"/>
                          <a:cs typeface="Calibri"/>
                        </a:rPr>
                        <a:t>25</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lnSpc>
                          <a:spcPct val="90000"/>
                        </a:lnSpc>
                      </a:pPr>
                      <a:r>
                        <a:rPr lang="it-IT" sz="1400" b="0" i="0" u="none" strike="noStrike" dirty="0">
                          <a:effectLst/>
                          <a:latin typeface="Calibri"/>
                          <a:cs typeface="Calibri"/>
                        </a:rPr>
                        <a:t>19</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lnSpc>
                          <a:spcPct val="90000"/>
                        </a:lnSpc>
                      </a:pPr>
                      <a:r>
                        <a:rPr lang="it-IT" sz="1400" b="0" i="0" u="none" strike="noStrike" dirty="0">
                          <a:effectLst/>
                          <a:latin typeface="Calibri"/>
                          <a:cs typeface="Calibri"/>
                        </a:rPr>
                        <a:t>19</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lnSpc>
                          <a:spcPct val="90000"/>
                        </a:lnSpc>
                      </a:pPr>
                      <a:r>
                        <a:rPr lang="it-IT" sz="1400" b="0" i="0" u="none" strike="noStrike" dirty="0">
                          <a:effectLst/>
                          <a:latin typeface="Calibri"/>
                          <a:cs typeface="Calibri"/>
                        </a:rPr>
                        <a:t>19</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b"/>
                      <a:r>
                        <a:rPr lang="is-IS" sz="1400" b="0" i="0" u="none" strike="noStrike" dirty="0">
                          <a:solidFill>
                            <a:srgbClr val="000000"/>
                          </a:solidFill>
                          <a:effectLst/>
                          <a:latin typeface="Calibri"/>
                        </a:rPr>
                        <a:t>20</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b"/>
                      <a:r>
                        <a:rPr lang="is-IS" sz="1400" b="0" i="0" u="none" strike="noStrike" dirty="0">
                          <a:solidFill>
                            <a:srgbClr val="000000"/>
                          </a:solidFill>
                          <a:effectLst/>
                          <a:latin typeface="Calibri"/>
                        </a:rPr>
                        <a:t>14</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b"/>
                      <a:r>
                        <a:rPr lang="is-IS" sz="1400" b="1" i="0" u="none" strike="noStrike" dirty="0">
                          <a:solidFill>
                            <a:srgbClr val="000000"/>
                          </a:solidFill>
                          <a:effectLst/>
                          <a:latin typeface="Calibri"/>
                        </a:rPr>
                        <a:t>15</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extLst>
                  <a:ext uri="{0D108BD9-81ED-4DB2-BD59-A6C34878D82A}">
                    <a16:rowId xmlns:a16="http://schemas.microsoft.com/office/drawing/2014/main" val="10002"/>
                  </a:ext>
                </a:extLst>
              </a:tr>
              <a:tr h="282711">
                <a:tc>
                  <a:txBody>
                    <a:bodyPr/>
                    <a:lstStyle/>
                    <a:p>
                      <a:pPr marL="92075" indent="0" algn="l" fontAlgn="ctr">
                        <a:lnSpc>
                          <a:spcPct val="90000"/>
                        </a:lnSpc>
                      </a:pPr>
                      <a:r>
                        <a:rPr lang="it-IT" sz="1200" b="0" i="0" u="none" strike="noStrike" dirty="0">
                          <a:effectLst/>
                          <a:latin typeface="Calibri"/>
                        </a:rPr>
                        <a:t>Libero professionista</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lnSpc>
                          <a:spcPct val="90000"/>
                        </a:lnSpc>
                      </a:pPr>
                      <a:r>
                        <a:rPr lang="it-IT" sz="1400" b="0" i="0" u="none" strike="noStrike" dirty="0">
                          <a:effectLst/>
                          <a:latin typeface="Calibri"/>
                        </a:rPr>
                        <a:t>19</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lnSpc>
                          <a:spcPct val="90000"/>
                        </a:lnSpc>
                      </a:pPr>
                      <a:r>
                        <a:rPr lang="it-IT" sz="1400" b="0" i="0" u="none" strike="noStrike" dirty="0">
                          <a:effectLst/>
                          <a:latin typeface="Calibri"/>
                          <a:cs typeface="Calibri"/>
                        </a:rPr>
                        <a:t>18</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lnSpc>
                          <a:spcPct val="90000"/>
                        </a:lnSpc>
                      </a:pPr>
                      <a:r>
                        <a:rPr lang="it-IT" sz="1400" b="0" i="0" u="none" strike="noStrike" dirty="0">
                          <a:effectLst/>
                          <a:latin typeface="Calibri"/>
                          <a:cs typeface="Calibri"/>
                        </a:rPr>
                        <a:t>18</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lnSpc>
                          <a:spcPct val="90000"/>
                        </a:lnSpc>
                      </a:pPr>
                      <a:r>
                        <a:rPr lang="it-IT" sz="1400" b="0" i="0" u="none" strike="noStrike" dirty="0">
                          <a:effectLst/>
                          <a:latin typeface="Calibri"/>
                          <a:cs typeface="Calibri"/>
                        </a:rPr>
                        <a:t>20</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lnSpc>
                          <a:spcPct val="90000"/>
                        </a:lnSpc>
                      </a:pPr>
                      <a:r>
                        <a:rPr lang="it-IT" sz="1400" b="0" i="0" u="none" strike="noStrike" dirty="0">
                          <a:effectLst/>
                          <a:latin typeface="Calibri"/>
                          <a:cs typeface="Calibri"/>
                        </a:rPr>
                        <a:t>17</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b"/>
                      <a:r>
                        <a:rPr lang="it-IT" sz="1400" b="0" i="0" u="none" strike="noStrike" dirty="0">
                          <a:solidFill>
                            <a:srgbClr val="000000"/>
                          </a:solidFill>
                          <a:effectLst/>
                          <a:latin typeface="Calibri"/>
                        </a:rPr>
                        <a:t>16</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b"/>
                      <a:r>
                        <a:rPr lang="it-IT" sz="1400" b="0" i="0" u="none" strike="noStrike" dirty="0">
                          <a:solidFill>
                            <a:srgbClr val="000000"/>
                          </a:solidFill>
                          <a:effectLst/>
                          <a:latin typeface="Calibri"/>
                        </a:rPr>
                        <a:t>15</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b"/>
                      <a:r>
                        <a:rPr lang="it-IT" sz="1400" b="1" i="0" u="none" strike="noStrike" dirty="0">
                          <a:solidFill>
                            <a:srgbClr val="000000"/>
                          </a:solidFill>
                          <a:effectLst/>
                          <a:latin typeface="Calibri"/>
                        </a:rPr>
                        <a:t>13</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extLst>
                  <a:ext uri="{0D108BD9-81ED-4DB2-BD59-A6C34878D82A}">
                    <a16:rowId xmlns:a16="http://schemas.microsoft.com/office/drawing/2014/main" val="10003"/>
                  </a:ext>
                </a:extLst>
              </a:tr>
              <a:tr h="282711">
                <a:tc>
                  <a:txBody>
                    <a:bodyPr/>
                    <a:lstStyle/>
                    <a:p>
                      <a:pPr marL="92075" indent="0" algn="l" fontAlgn="ctr">
                        <a:lnSpc>
                          <a:spcPct val="90000"/>
                        </a:lnSpc>
                      </a:pPr>
                      <a:r>
                        <a:rPr lang="it-IT" sz="1200" b="0" i="0" u="none" strike="noStrike" dirty="0">
                          <a:effectLst/>
                          <a:latin typeface="Calibri"/>
                        </a:rPr>
                        <a:t>Dipendente di una grande impresa italiana</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lnSpc>
                          <a:spcPct val="90000"/>
                        </a:lnSpc>
                      </a:pPr>
                      <a:r>
                        <a:rPr lang="it-IT" sz="1400" b="0" i="0" u="none" strike="noStrike" dirty="0">
                          <a:effectLst/>
                          <a:latin typeface="Calibri"/>
                        </a:rPr>
                        <a:t>12</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lnSpc>
                          <a:spcPct val="90000"/>
                        </a:lnSpc>
                      </a:pPr>
                      <a:r>
                        <a:rPr lang="it-IT" sz="1400" b="0" i="0" u="none" strike="noStrike" dirty="0">
                          <a:effectLst/>
                          <a:latin typeface="Calibri"/>
                          <a:cs typeface="Calibri"/>
                        </a:rPr>
                        <a:t>9</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lnSpc>
                          <a:spcPct val="90000"/>
                        </a:lnSpc>
                      </a:pPr>
                      <a:r>
                        <a:rPr lang="it-IT" sz="1400" b="0" i="0" u="none" strike="noStrike" dirty="0">
                          <a:effectLst/>
                          <a:latin typeface="Calibri"/>
                          <a:cs typeface="Calibri"/>
                        </a:rPr>
                        <a:t>10</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lnSpc>
                          <a:spcPct val="90000"/>
                        </a:lnSpc>
                      </a:pPr>
                      <a:r>
                        <a:rPr lang="it-IT" sz="1400" b="0" i="0" u="none" strike="noStrike" dirty="0">
                          <a:effectLst/>
                          <a:latin typeface="Calibri"/>
                          <a:cs typeface="Calibri"/>
                        </a:rPr>
                        <a:t>12</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lnSpc>
                          <a:spcPct val="90000"/>
                        </a:lnSpc>
                      </a:pPr>
                      <a:r>
                        <a:rPr lang="it-IT" sz="1400" b="0" i="0" u="none" strike="noStrike" dirty="0">
                          <a:effectLst/>
                          <a:latin typeface="Calibri"/>
                          <a:cs typeface="Calibri"/>
                        </a:rPr>
                        <a:t>12</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b"/>
                      <a:r>
                        <a:rPr lang="it-IT" sz="1400" b="0" i="0" u="none" strike="noStrike" dirty="0">
                          <a:solidFill>
                            <a:srgbClr val="000000"/>
                          </a:solidFill>
                          <a:effectLst/>
                          <a:latin typeface="Calibri"/>
                        </a:rPr>
                        <a:t>10</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b"/>
                      <a:r>
                        <a:rPr lang="it-IT" sz="1400" b="0" i="0" u="none" strike="noStrike" dirty="0">
                          <a:solidFill>
                            <a:srgbClr val="000000"/>
                          </a:solidFill>
                          <a:effectLst/>
                          <a:latin typeface="Calibri"/>
                        </a:rPr>
                        <a:t>12</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b"/>
                      <a:r>
                        <a:rPr lang="it-IT" sz="1400" b="1" i="0" u="none" strike="noStrike" dirty="0">
                          <a:solidFill>
                            <a:srgbClr val="000000"/>
                          </a:solidFill>
                          <a:effectLst/>
                          <a:latin typeface="Calibri"/>
                        </a:rPr>
                        <a:t>10</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extLst>
                  <a:ext uri="{0D108BD9-81ED-4DB2-BD59-A6C34878D82A}">
                    <a16:rowId xmlns:a16="http://schemas.microsoft.com/office/drawing/2014/main" val="10004"/>
                  </a:ext>
                </a:extLst>
              </a:tr>
              <a:tr h="282711">
                <a:tc>
                  <a:txBody>
                    <a:bodyPr/>
                    <a:lstStyle/>
                    <a:p>
                      <a:pPr marL="92075" indent="0" algn="l" fontAlgn="ctr">
                        <a:lnSpc>
                          <a:spcPct val="90000"/>
                        </a:lnSpc>
                      </a:pPr>
                      <a:r>
                        <a:rPr lang="it-IT" sz="1200" b="0" i="0" u="none" strike="noStrike" dirty="0">
                          <a:effectLst/>
                          <a:latin typeface="Calibri"/>
                        </a:rPr>
                        <a:t>Dipendente di una piccola/media impresa italiana</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lnSpc>
                          <a:spcPct val="90000"/>
                        </a:lnSpc>
                      </a:pPr>
                      <a:r>
                        <a:rPr lang="it-IT" sz="1400" b="0" i="0" u="none" strike="noStrike" dirty="0">
                          <a:effectLst/>
                          <a:latin typeface="Calibri"/>
                        </a:rPr>
                        <a:t>7</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lnSpc>
                          <a:spcPct val="90000"/>
                        </a:lnSpc>
                      </a:pPr>
                      <a:r>
                        <a:rPr lang="it-IT" sz="1400" b="0" i="0" u="none" strike="noStrike" dirty="0">
                          <a:effectLst/>
                          <a:latin typeface="Calibri"/>
                          <a:cs typeface="Calibri"/>
                        </a:rPr>
                        <a:t>8</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lnSpc>
                          <a:spcPct val="90000"/>
                        </a:lnSpc>
                      </a:pPr>
                      <a:r>
                        <a:rPr lang="it-IT" sz="1400" b="0" i="0" u="none" strike="noStrike" dirty="0">
                          <a:effectLst/>
                          <a:latin typeface="Calibri"/>
                          <a:cs typeface="Calibri"/>
                        </a:rPr>
                        <a:t>7</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lnSpc>
                          <a:spcPct val="90000"/>
                        </a:lnSpc>
                      </a:pPr>
                      <a:r>
                        <a:rPr lang="it-IT" sz="1400" b="0" i="0" u="none" strike="noStrike" dirty="0">
                          <a:effectLst/>
                          <a:latin typeface="Calibri"/>
                          <a:cs typeface="Calibri"/>
                        </a:rPr>
                        <a:t>7</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lnSpc>
                          <a:spcPct val="90000"/>
                        </a:lnSpc>
                      </a:pPr>
                      <a:r>
                        <a:rPr lang="it-IT" sz="1400" b="0" i="0" u="none" strike="noStrike" dirty="0">
                          <a:effectLst/>
                          <a:latin typeface="Calibri"/>
                          <a:cs typeface="Calibri"/>
                        </a:rPr>
                        <a:t>7</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b"/>
                      <a:r>
                        <a:rPr lang="it-IT" sz="1400" b="0" i="0" u="none" strike="noStrike" dirty="0">
                          <a:solidFill>
                            <a:srgbClr val="000000"/>
                          </a:solidFill>
                          <a:effectLst/>
                          <a:latin typeface="Calibri"/>
                        </a:rPr>
                        <a:t>8</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b"/>
                      <a:r>
                        <a:rPr lang="it-IT" sz="1400" b="0" i="0" u="none" strike="noStrike" dirty="0">
                          <a:solidFill>
                            <a:srgbClr val="000000"/>
                          </a:solidFill>
                          <a:effectLst/>
                          <a:latin typeface="Calibri"/>
                        </a:rPr>
                        <a:t>7</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b"/>
                      <a:r>
                        <a:rPr lang="it-IT" sz="1400" b="1" i="0" u="none" strike="noStrike" dirty="0">
                          <a:solidFill>
                            <a:srgbClr val="000000"/>
                          </a:solidFill>
                          <a:effectLst/>
                          <a:latin typeface="Calibri"/>
                        </a:rPr>
                        <a:t>8</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extLst>
                  <a:ext uri="{0D108BD9-81ED-4DB2-BD59-A6C34878D82A}">
                    <a16:rowId xmlns:a16="http://schemas.microsoft.com/office/drawing/2014/main" val="4024366218"/>
                  </a:ext>
                </a:extLst>
              </a:tr>
              <a:tr h="282711">
                <a:tc>
                  <a:txBody>
                    <a:bodyPr/>
                    <a:lstStyle/>
                    <a:p>
                      <a:pPr marL="92075" indent="0" algn="l" fontAlgn="ctr">
                        <a:lnSpc>
                          <a:spcPct val="90000"/>
                        </a:lnSpc>
                      </a:pPr>
                      <a:r>
                        <a:rPr lang="it-IT" sz="1200" b="0" i="0" u="none" strike="noStrike" dirty="0">
                          <a:effectLst/>
                          <a:latin typeface="Calibri"/>
                        </a:rPr>
                        <a:t>Dipendente di una multinazionale</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lnSpc>
                          <a:spcPct val="90000"/>
                        </a:lnSpc>
                      </a:pPr>
                      <a:r>
                        <a:rPr lang="it-IT" sz="1400" b="0" i="0" u="none" strike="noStrike" dirty="0">
                          <a:effectLst/>
                          <a:latin typeface="Calibri"/>
                        </a:rPr>
                        <a:t>10</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lnSpc>
                          <a:spcPct val="90000"/>
                        </a:lnSpc>
                      </a:pPr>
                      <a:r>
                        <a:rPr lang="it-IT" sz="1400" b="0" i="0" u="none" strike="noStrike" dirty="0">
                          <a:effectLst/>
                          <a:latin typeface="Calibri"/>
                          <a:cs typeface="Calibri"/>
                        </a:rPr>
                        <a:t>9</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lnSpc>
                          <a:spcPct val="90000"/>
                        </a:lnSpc>
                      </a:pPr>
                      <a:r>
                        <a:rPr lang="it-IT" sz="1400" b="0" i="0" u="none" strike="noStrike" dirty="0">
                          <a:effectLst/>
                          <a:latin typeface="Calibri"/>
                          <a:cs typeface="Calibri"/>
                        </a:rPr>
                        <a:t>8</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lnSpc>
                          <a:spcPct val="90000"/>
                        </a:lnSpc>
                      </a:pPr>
                      <a:r>
                        <a:rPr lang="it-IT" sz="1400" b="0" i="0" u="none" strike="noStrike" dirty="0">
                          <a:effectLst/>
                          <a:latin typeface="Calibri"/>
                          <a:cs typeface="Calibri"/>
                        </a:rPr>
                        <a:t>9</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lnSpc>
                          <a:spcPct val="90000"/>
                        </a:lnSpc>
                      </a:pPr>
                      <a:r>
                        <a:rPr lang="it-IT" sz="1400" b="0" i="0" u="none" strike="noStrike" dirty="0">
                          <a:effectLst/>
                          <a:latin typeface="Calibri"/>
                          <a:cs typeface="Calibri"/>
                        </a:rPr>
                        <a:t>10</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b"/>
                      <a:r>
                        <a:rPr lang="it-IT" sz="1400" b="0" i="0" u="none" strike="noStrike" dirty="0">
                          <a:solidFill>
                            <a:srgbClr val="000000"/>
                          </a:solidFill>
                          <a:effectLst/>
                          <a:latin typeface="Calibri"/>
                        </a:rPr>
                        <a:t>9</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b"/>
                      <a:r>
                        <a:rPr lang="it-IT" sz="1400" b="0" i="0" u="none" strike="noStrike" dirty="0">
                          <a:solidFill>
                            <a:srgbClr val="000000"/>
                          </a:solidFill>
                          <a:effectLst/>
                          <a:latin typeface="Calibri"/>
                        </a:rPr>
                        <a:t>6</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b"/>
                      <a:r>
                        <a:rPr lang="it-IT" sz="1400" b="1" i="0" u="none" strike="noStrike" dirty="0">
                          <a:solidFill>
                            <a:srgbClr val="000000"/>
                          </a:solidFill>
                          <a:effectLst/>
                          <a:latin typeface="Calibri"/>
                        </a:rPr>
                        <a:t>6</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extLst>
                  <a:ext uri="{0D108BD9-81ED-4DB2-BD59-A6C34878D82A}">
                    <a16:rowId xmlns:a16="http://schemas.microsoft.com/office/drawing/2014/main" val="10005"/>
                  </a:ext>
                </a:extLst>
              </a:tr>
              <a:tr h="282711">
                <a:tc>
                  <a:txBody>
                    <a:bodyPr/>
                    <a:lstStyle/>
                    <a:p>
                      <a:pPr marL="92075" indent="0" algn="l" fontAlgn="ctr">
                        <a:lnSpc>
                          <a:spcPct val="90000"/>
                        </a:lnSpc>
                      </a:pPr>
                      <a:r>
                        <a:rPr lang="it-IT" sz="1200" b="0" i="0" u="none" strike="noStrike" dirty="0">
                          <a:effectLst/>
                          <a:latin typeface="Calibri"/>
                        </a:rPr>
                        <a:t>Nel terzo settore (es. cooperative sociali, enti no profit, etc.)</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lnSpc>
                          <a:spcPct val="90000"/>
                        </a:lnSpc>
                      </a:pPr>
                      <a:r>
                        <a:rPr lang="it-IT" sz="1400" b="0" i="0" u="none" strike="noStrike" dirty="0">
                          <a:effectLst/>
                          <a:latin typeface="Calibri"/>
                        </a:rPr>
                        <a:t>7</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lnSpc>
                          <a:spcPct val="90000"/>
                        </a:lnSpc>
                      </a:pPr>
                      <a:r>
                        <a:rPr lang="it-IT" sz="1400" b="0" i="0" u="none" strike="noStrike" dirty="0">
                          <a:effectLst/>
                          <a:latin typeface="Calibri"/>
                          <a:cs typeface="Calibri"/>
                        </a:rPr>
                        <a:t>5</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lnSpc>
                          <a:spcPct val="90000"/>
                        </a:lnSpc>
                      </a:pPr>
                      <a:r>
                        <a:rPr lang="it-IT" sz="1400" b="0" i="0" u="none" strike="noStrike" dirty="0">
                          <a:effectLst/>
                          <a:latin typeface="Calibri"/>
                          <a:cs typeface="Calibri"/>
                        </a:rPr>
                        <a:t>4</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lnSpc>
                          <a:spcPct val="90000"/>
                        </a:lnSpc>
                      </a:pPr>
                      <a:r>
                        <a:rPr lang="it-IT" sz="1400" b="0" i="0" u="none" strike="noStrike" dirty="0">
                          <a:effectLst/>
                          <a:latin typeface="Calibri"/>
                          <a:cs typeface="Calibri"/>
                        </a:rPr>
                        <a:t>5</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lnSpc>
                          <a:spcPct val="90000"/>
                        </a:lnSpc>
                      </a:pPr>
                      <a:r>
                        <a:rPr lang="it-IT" sz="1400" b="0" i="0" u="none" strike="noStrike" dirty="0">
                          <a:effectLst/>
                          <a:latin typeface="Calibri"/>
                          <a:cs typeface="Calibri"/>
                        </a:rPr>
                        <a:t>5</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b"/>
                      <a:r>
                        <a:rPr lang="it-IT" sz="1400" b="0" i="0" u="none" strike="noStrike" dirty="0">
                          <a:solidFill>
                            <a:srgbClr val="000000"/>
                          </a:solidFill>
                          <a:effectLst/>
                          <a:latin typeface="Calibri"/>
                        </a:rPr>
                        <a:t>5</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b"/>
                      <a:r>
                        <a:rPr lang="it-IT" sz="1400" b="0" i="0" u="none" strike="noStrike" dirty="0">
                          <a:solidFill>
                            <a:srgbClr val="000000"/>
                          </a:solidFill>
                          <a:effectLst/>
                          <a:latin typeface="Calibri"/>
                        </a:rPr>
                        <a:t>4</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b"/>
                      <a:r>
                        <a:rPr lang="it-IT" sz="1400" b="1" i="0" u="none" strike="noStrike" dirty="0">
                          <a:solidFill>
                            <a:srgbClr val="000000"/>
                          </a:solidFill>
                          <a:effectLst/>
                          <a:latin typeface="Calibri"/>
                        </a:rPr>
                        <a:t>5</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extLst>
                  <a:ext uri="{0D108BD9-81ED-4DB2-BD59-A6C34878D82A}">
                    <a16:rowId xmlns:a16="http://schemas.microsoft.com/office/drawing/2014/main" val="10007"/>
                  </a:ext>
                </a:extLst>
              </a:tr>
              <a:tr h="207974">
                <a:tc>
                  <a:txBody>
                    <a:bodyPr/>
                    <a:lstStyle/>
                    <a:p>
                      <a:pPr marL="92075" indent="0" algn="l" fontAlgn="ctr">
                        <a:lnSpc>
                          <a:spcPct val="90000"/>
                        </a:lnSpc>
                      </a:pPr>
                      <a:r>
                        <a:rPr lang="it-IT" sz="1200" b="0" i="0" u="none" strike="noStrike" dirty="0">
                          <a:effectLst/>
                          <a:latin typeface="Calibri"/>
                        </a:rPr>
                        <a:t>Dipendente di una cooperativa</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lnSpc>
                          <a:spcPct val="90000"/>
                        </a:lnSpc>
                      </a:pPr>
                      <a:r>
                        <a:rPr lang="it-IT" sz="1400" b="0" i="0" u="none" strike="noStrike" dirty="0">
                          <a:effectLst/>
                          <a:latin typeface="Calibri"/>
                        </a:rPr>
                        <a:t>1</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lnSpc>
                          <a:spcPct val="90000"/>
                        </a:lnSpc>
                      </a:pPr>
                      <a:r>
                        <a:rPr lang="it-IT" sz="1400" b="0" i="0" u="none" strike="noStrike" dirty="0">
                          <a:effectLst/>
                          <a:latin typeface="Calibri"/>
                          <a:cs typeface="Calibri"/>
                        </a:rPr>
                        <a:t>2</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lnSpc>
                          <a:spcPct val="90000"/>
                        </a:lnSpc>
                      </a:pPr>
                      <a:r>
                        <a:rPr lang="it-IT" sz="1400" b="0" i="0" u="none" strike="noStrike" dirty="0">
                          <a:effectLst/>
                          <a:latin typeface="Calibri"/>
                          <a:cs typeface="Calibri"/>
                        </a:rPr>
                        <a:t>0</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lnSpc>
                          <a:spcPct val="90000"/>
                        </a:lnSpc>
                      </a:pPr>
                      <a:r>
                        <a:rPr lang="it-IT" sz="1400" b="0" i="0" u="none" strike="noStrike" dirty="0">
                          <a:effectLst/>
                          <a:latin typeface="Calibri"/>
                          <a:cs typeface="Calibri"/>
                        </a:rPr>
                        <a:t>1</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lnSpc>
                          <a:spcPct val="90000"/>
                        </a:lnSpc>
                      </a:pPr>
                      <a:r>
                        <a:rPr lang="it-IT" sz="1400" b="0" i="0" u="none" strike="noStrike" dirty="0">
                          <a:effectLst/>
                          <a:latin typeface="Calibri"/>
                          <a:cs typeface="Calibri"/>
                        </a:rPr>
                        <a:t>2</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b"/>
                      <a:r>
                        <a:rPr lang="is-IS" sz="1400" b="0" i="0" u="none" strike="noStrike" dirty="0">
                          <a:solidFill>
                            <a:srgbClr val="000000"/>
                          </a:solidFill>
                          <a:effectLst/>
                          <a:latin typeface="Calibri"/>
                        </a:rPr>
                        <a:t>2</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b"/>
                      <a:r>
                        <a:rPr lang="is-IS" sz="1400" b="0" i="0" u="none" strike="noStrike" dirty="0">
                          <a:solidFill>
                            <a:srgbClr val="000000"/>
                          </a:solidFill>
                          <a:effectLst/>
                          <a:latin typeface="Calibri"/>
                        </a:rPr>
                        <a:t>1</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b"/>
                      <a:r>
                        <a:rPr lang="is-IS" sz="1400" b="1" i="0" u="none" strike="noStrike" dirty="0">
                          <a:solidFill>
                            <a:srgbClr val="000000"/>
                          </a:solidFill>
                          <a:effectLst/>
                          <a:latin typeface="Calibri"/>
                        </a:rPr>
                        <a:t>1</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extLst>
                  <a:ext uri="{0D108BD9-81ED-4DB2-BD59-A6C34878D82A}">
                    <a16:rowId xmlns:a16="http://schemas.microsoft.com/office/drawing/2014/main" val="10008"/>
                  </a:ext>
                </a:extLst>
              </a:tr>
            </a:tbl>
          </a:graphicData>
        </a:graphic>
      </p:graphicFrame>
      <p:sp>
        <p:nvSpPr>
          <p:cNvPr id="40" name="Rettangolo arrotondato 39"/>
          <p:cNvSpPr/>
          <p:nvPr/>
        </p:nvSpPr>
        <p:spPr>
          <a:xfrm>
            <a:off x="8372474" y="3760648"/>
            <a:ext cx="614985" cy="2510770"/>
          </a:xfrm>
          <a:prstGeom prst="roundRect">
            <a:avLst/>
          </a:prstGeom>
          <a:noFill/>
          <a:ln>
            <a:solidFill>
              <a:srgbClr val="CA5817"/>
            </a:solidFill>
          </a:ln>
          <a:effectLst>
            <a:glow rad="63500">
              <a:srgbClr val="C2B8B1">
                <a:alpha val="40000"/>
              </a:srgb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43" name="CasellaDiTesto 42"/>
          <p:cNvSpPr txBox="1"/>
          <p:nvPr/>
        </p:nvSpPr>
        <p:spPr>
          <a:xfrm>
            <a:off x="1156881" y="3731126"/>
            <a:ext cx="2535258" cy="292388"/>
          </a:xfrm>
          <a:prstGeom prst="rect">
            <a:avLst/>
          </a:prstGeom>
          <a:noFill/>
        </p:spPr>
        <p:txBody>
          <a:bodyPr wrap="square" rtlCol="0">
            <a:spAutoFit/>
          </a:bodyPr>
          <a:lstStyle/>
          <a:p>
            <a:pPr lvl="0">
              <a:lnSpc>
                <a:spcPct val="110000"/>
              </a:lnSpc>
            </a:pPr>
            <a:r>
              <a:rPr lang="it-IT" sz="1200" i="1" dirty="0">
                <a:ea typeface="Calibri"/>
                <a:cs typeface="Calibri"/>
              </a:rPr>
              <a:t>trend temporale</a:t>
            </a:r>
          </a:p>
        </p:txBody>
      </p:sp>
      <p:graphicFrame>
        <p:nvGraphicFramePr>
          <p:cNvPr id="10" name="Grafico 8"/>
          <p:cNvGraphicFramePr>
            <a:graphicFrameLocks/>
          </p:cNvGraphicFramePr>
          <p:nvPr/>
        </p:nvGraphicFramePr>
        <p:xfrm>
          <a:off x="677914" y="1253223"/>
          <a:ext cx="8550172" cy="2404378"/>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298158868"/>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magine 12"/>
          <p:cNvPicPr>
            <a:picLocks noChangeAspect="1"/>
          </p:cNvPicPr>
          <p:nvPr/>
        </p:nvPicPr>
        <p:blipFill rotWithShape="1">
          <a:blip r:embed="rId2"/>
          <a:srcRect r="34584"/>
          <a:stretch/>
        </p:blipFill>
        <p:spPr>
          <a:xfrm>
            <a:off x="2949635" y="-384741"/>
            <a:ext cx="9207492" cy="7242741"/>
          </a:xfrm>
          <a:prstGeom prst="rect">
            <a:avLst/>
          </a:prstGeom>
        </p:spPr>
      </p:pic>
      <p:sp>
        <p:nvSpPr>
          <p:cNvPr id="10" name="Ovale 9"/>
          <p:cNvSpPr/>
          <p:nvPr/>
        </p:nvSpPr>
        <p:spPr>
          <a:xfrm>
            <a:off x="-19131249" y="-2506424"/>
            <a:ext cx="28837680" cy="28837680"/>
          </a:xfrm>
          <a:prstGeom prst="ellipse">
            <a:avLst/>
          </a:prstGeom>
          <a:solidFill>
            <a:schemeClr val="accent3"/>
          </a:solidFill>
          <a:ln>
            <a:solidFill>
              <a:schemeClr val="accent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11" name="Ovale 10"/>
          <p:cNvSpPr/>
          <p:nvPr/>
        </p:nvSpPr>
        <p:spPr>
          <a:xfrm>
            <a:off x="-19639250" y="-2161712"/>
            <a:ext cx="28837680" cy="28837680"/>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dirty="0"/>
          </a:p>
          <a:p>
            <a:pPr algn="ctr"/>
            <a:endParaRPr lang="it-IT" dirty="0"/>
          </a:p>
        </p:txBody>
      </p:sp>
      <p:sp>
        <p:nvSpPr>
          <p:cNvPr id="3" name="Titolo 2"/>
          <p:cNvSpPr>
            <a:spLocks noGrp="1"/>
          </p:cNvSpPr>
          <p:nvPr>
            <p:ph type="ctrTitle" idx="4294967295"/>
          </p:nvPr>
        </p:nvSpPr>
        <p:spPr>
          <a:xfrm>
            <a:off x="698501" y="2633662"/>
            <a:ext cx="5247987" cy="769938"/>
          </a:xfrm>
          <a:prstGeom prst="rect">
            <a:avLst/>
          </a:prstGeom>
        </p:spPr>
        <p:txBody>
          <a:bodyPr/>
          <a:lstStyle/>
          <a:p>
            <a:pPr algn="l"/>
            <a:r>
              <a:rPr lang="it-IT" b="1" dirty="0">
                <a:solidFill>
                  <a:srgbClr val="CA5817"/>
                </a:solidFill>
              </a:rPr>
              <a:t>12. ECONOMIA</a:t>
            </a:r>
            <a:endParaRPr lang="it-IT" dirty="0">
              <a:solidFill>
                <a:srgbClr val="CA5817"/>
              </a:solidFill>
            </a:endParaRPr>
          </a:p>
        </p:txBody>
      </p:sp>
      <p:sp>
        <p:nvSpPr>
          <p:cNvPr id="8" name="Titolo 1"/>
          <p:cNvSpPr txBox="1">
            <a:spLocks/>
          </p:cNvSpPr>
          <p:nvPr/>
        </p:nvSpPr>
        <p:spPr>
          <a:xfrm>
            <a:off x="-7637382" y="1229667"/>
            <a:ext cx="5347313" cy="1507258"/>
          </a:xfrm>
          <a:prstGeom prst="rect">
            <a:avLst/>
          </a:prstGeom>
        </p:spPr>
        <p:txBody>
          <a:bodyPr vert="horz" lIns="91440" tIns="45720" rIns="91440" bIns="45720" numCol="1" spcCol="36000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marL="285750" indent="-285750" algn="l">
              <a:lnSpc>
                <a:spcPct val="130000"/>
              </a:lnSpc>
              <a:buFont typeface="Wingdings" charset="2"/>
              <a:buChar char="ü"/>
            </a:pPr>
            <a:r>
              <a:rPr lang="it-IT" sz="2000" b="1" dirty="0">
                <a:solidFill>
                  <a:schemeClr val="bg1"/>
                </a:solidFill>
                <a:cs typeface="Calibri"/>
              </a:rPr>
              <a:t>Nostalgia e futuro smarrito</a:t>
            </a:r>
          </a:p>
          <a:p>
            <a:pPr marL="285750" indent="-285750" algn="l">
              <a:lnSpc>
                <a:spcPct val="130000"/>
              </a:lnSpc>
              <a:buFont typeface="Wingdings" charset="2"/>
              <a:buChar char="ü"/>
            </a:pPr>
            <a:r>
              <a:rPr lang="it-IT" sz="2000" b="1" dirty="0">
                <a:solidFill>
                  <a:schemeClr val="bg1"/>
                </a:solidFill>
                <a:cs typeface="Calibri"/>
              </a:rPr>
              <a:t>Futuro</a:t>
            </a:r>
          </a:p>
          <a:p>
            <a:pPr marL="285750" indent="-285750" algn="l">
              <a:lnSpc>
                <a:spcPct val="130000"/>
              </a:lnSpc>
              <a:buFont typeface="Wingdings" charset="2"/>
              <a:buChar char="ü"/>
            </a:pPr>
            <a:r>
              <a:rPr lang="it-IT" sz="2000" b="1" dirty="0">
                <a:solidFill>
                  <a:schemeClr val="bg1"/>
                </a:solidFill>
                <a:cs typeface="Calibri"/>
              </a:rPr>
              <a:t>L’umore degli italiani</a:t>
            </a:r>
          </a:p>
        </p:txBody>
      </p:sp>
      <p:sp>
        <p:nvSpPr>
          <p:cNvPr id="6" name="Titolo 2"/>
          <p:cNvSpPr txBox="1">
            <a:spLocks/>
          </p:cNvSpPr>
          <p:nvPr/>
        </p:nvSpPr>
        <p:spPr>
          <a:xfrm>
            <a:off x="698508" y="4317128"/>
            <a:ext cx="6210300" cy="3232151"/>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marL="285750" indent="-285750" algn="l">
              <a:buSzPct val="120000"/>
              <a:buFont typeface="Wingdings" charset="2"/>
              <a:buChar char="ü"/>
              <a:defRPr/>
            </a:pPr>
            <a:r>
              <a:rPr lang="it-IT" sz="2000" dirty="0">
                <a:solidFill>
                  <a:srgbClr val="CA5817"/>
                </a:solidFill>
                <a:cs typeface="Calibri"/>
              </a:rPr>
              <a:t>Sicurezza economica</a:t>
            </a:r>
          </a:p>
          <a:p>
            <a:pPr marL="285750" indent="-285750" algn="l">
              <a:buSzPct val="120000"/>
              <a:buFont typeface="Wingdings" charset="2"/>
              <a:buChar char="ü"/>
              <a:defRPr/>
            </a:pPr>
            <a:r>
              <a:rPr lang="it-IT" sz="2000" dirty="0">
                <a:solidFill>
                  <a:srgbClr val="CA5817"/>
                </a:solidFill>
                <a:ea typeface="ヒラギノ角ゴ Pro W3" charset="-128"/>
                <a:cs typeface="Calibri"/>
              </a:rPr>
              <a:t>Consumi e prospettive economiche</a:t>
            </a:r>
          </a:p>
          <a:p>
            <a:pPr marL="285750" indent="-285750" algn="l">
              <a:buSzPct val="120000"/>
              <a:buFont typeface="Wingdings" charset="2"/>
              <a:buChar char="ü"/>
              <a:defRPr/>
            </a:pPr>
            <a:r>
              <a:rPr lang="it-IT" sz="2000" dirty="0">
                <a:solidFill>
                  <a:srgbClr val="CA5817"/>
                </a:solidFill>
                <a:ea typeface="ヒラギノ角ゴ Pro W3" charset="-128"/>
                <a:cs typeface="Calibri"/>
              </a:rPr>
              <a:t>Economia del dono</a:t>
            </a:r>
            <a:endParaRPr lang="it-IT" sz="2000" dirty="0">
              <a:solidFill>
                <a:srgbClr val="CA5817"/>
              </a:solidFill>
              <a:cs typeface="Calibri"/>
            </a:endParaRPr>
          </a:p>
          <a:p>
            <a:pPr algn="l">
              <a:buSzPct val="120000"/>
              <a:defRPr/>
            </a:pPr>
            <a:r>
              <a:rPr lang="it-IT" sz="2000" dirty="0">
                <a:solidFill>
                  <a:srgbClr val="CA5817"/>
                </a:solidFill>
                <a:cs typeface="Calibri"/>
              </a:rPr>
              <a:t>  </a:t>
            </a:r>
          </a:p>
        </p:txBody>
      </p:sp>
    </p:spTree>
    <p:extLst>
      <p:ext uri="{BB962C8B-B14F-4D97-AF65-F5344CB8AC3E}">
        <p14:creationId xmlns:p14="http://schemas.microsoft.com/office/powerpoint/2010/main" val="453458043"/>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a:xfrm>
            <a:off x="578154" y="232960"/>
            <a:ext cx="8420100" cy="626535"/>
          </a:xfrm>
        </p:spPr>
        <p:txBody>
          <a:bodyPr/>
          <a:lstStyle/>
          <a:p>
            <a:r>
              <a:rPr lang="it-IT" dirty="0">
                <a:solidFill>
                  <a:srgbClr val="CA5817"/>
                </a:solidFill>
                <a:ea typeface="ヒラギノ角ゴ Pro W3" charset="-128"/>
                <a:cs typeface="Calibri"/>
              </a:rPr>
              <a:t>La sicurezza economica</a:t>
            </a:r>
            <a:endParaRPr lang="it-IT" sz="2800" dirty="0">
              <a:solidFill>
                <a:srgbClr val="CA5817"/>
              </a:solidFill>
              <a:latin typeface="Calibri"/>
              <a:cs typeface="Calibri"/>
            </a:endParaRPr>
          </a:p>
        </p:txBody>
      </p:sp>
      <p:sp>
        <p:nvSpPr>
          <p:cNvPr id="4" name="Rectangle 92"/>
          <p:cNvSpPr>
            <a:spLocks noChangeArrowheads="1"/>
          </p:cNvSpPr>
          <p:nvPr/>
        </p:nvSpPr>
        <p:spPr bwMode="auto">
          <a:xfrm>
            <a:off x="560340" y="976766"/>
            <a:ext cx="8776984" cy="307777"/>
          </a:xfrm>
          <a:prstGeom prst="rect">
            <a:avLst/>
          </a:prstGeom>
          <a:noFill/>
          <a:ln w="9525">
            <a:noFill/>
            <a:miter lim="800000"/>
            <a:headEnd/>
            <a:tailEnd/>
          </a:ln>
        </p:spPr>
        <p:txBody>
          <a:bodyPr wrap="square">
            <a:prstTxWarp prst="textNoShape">
              <a:avLst/>
            </a:prstTxWarp>
            <a:spAutoFit/>
          </a:bodyPr>
          <a:lstStyle/>
          <a:p>
            <a:pPr defTabSz="798513"/>
            <a:r>
              <a:rPr lang="it-IT" sz="1400" b="1" dirty="0">
                <a:solidFill>
                  <a:srgbClr val="C95718"/>
                </a:solidFill>
                <a:latin typeface="Calibri"/>
                <a:ea typeface="Century Gothic"/>
                <a:cs typeface="Calibri"/>
              </a:rPr>
              <a:t>Registra il giudizio sulla propria situazione economica e sulle possibilità di miglioramento.</a:t>
            </a:r>
          </a:p>
        </p:txBody>
      </p:sp>
      <p:sp>
        <p:nvSpPr>
          <p:cNvPr id="15" name="CasellaDiTesto 14"/>
          <p:cNvSpPr txBox="1"/>
          <p:nvPr/>
        </p:nvSpPr>
        <p:spPr>
          <a:xfrm>
            <a:off x="4028783" y="6365527"/>
            <a:ext cx="646030" cy="246221"/>
          </a:xfrm>
          <a:prstGeom prst="rect">
            <a:avLst/>
          </a:prstGeom>
          <a:noFill/>
        </p:spPr>
        <p:txBody>
          <a:bodyPr wrap="none" rtlCol="0">
            <a:spAutoFit/>
          </a:bodyPr>
          <a:lstStyle/>
          <a:p>
            <a:r>
              <a:rPr lang="it-IT" sz="1000" i="1" dirty="0">
                <a:solidFill>
                  <a:prstClr val="black"/>
                </a:solidFill>
                <a:latin typeface="Calibri"/>
                <a:cs typeface="Calibri"/>
              </a:rPr>
              <a:t>Valori %</a:t>
            </a:r>
          </a:p>
        </p:txBody>
      </p:sp>
      <p:sp>
        <p:nvSpPr>
          <p:cNvPr id="6" name="Segnaposto numero diapositiva 5"/>
          <p:cNvSpPr>
            <a:spLocks noGrp="1"/>
          </p:cNvSpPr>
          <p:nvPr>
            <p:ph type="sldNum" sz="quarter" idx="12"/>
          </p:nvPr>
        </p:nvSpPr>
        <p:spPr/>
        <p:txBody>
          <a:bodyPr/>
          <a:lstStyle/>
          <a:p>
            <a:fld id="{CEC07F19-866A-D549-94C6-C4D9AC2AB9CF}" type="slidenum">
              <a:rPr lang="it-IT" smtClean="0">
                <a:latin typeface="Calibri"/>
              </a:rPr>
              <a:pPr/>
              <a:t>136</a:t>
            </a:fld>
            <a:endParaRPr lang="it-IT" dirty="0">
              <a:latin typeface="Calibri"/>
            </a:endParaRPr>
          </a:p>
        </p:txBody>
      </p:sp>
      <p:graphicFrame>
        <p:nvGraphicFramePr>
          <p:cNvPr id="16" name="Object 2"/>
          <p:cNvGraphicFramePr>
            <a:graphicFrameLocks noChangeAspect="1"/>
          </p:cNvGraphicFramePr>
          <p:nvPr/>
        </p:nvGraphicFramePr>
        <p:xfrm>
          <a:off x="578159" y="1524003"/>
          <a:ext cx="8724360" cy="4368801"/>
        </p:xfrm>
        <a:graphic>
          <a:graphicData uri="http://schemas.openxmlformats.org/drawingml/2006/chart">
            <c:chart xmlns:c="http://schemas.openxmlformats.org/drawingml/2006/chart" xmlns:r="http://schemas.openxmlformats.org/officeDocument/2006/relationships" r:id="rId2"/>
          </a:graphicData>
        </a:graphic>
      </p:graphicFrame>
      <p:sp>
        <p:nvSpPr>
          <p:cNvPr id="7" name="Rettangolo 6"/>
          <p:cNvSpPr/>
          <p:nvPr/>
        </p:nvSpPr>
        <p:spPr>
          <a:xfrm>
            <a:off x="578159" y="1496920"/>
            <a:ext cx="8724360" cy="4219703"/>
          </a:xfrm>
          <a:prstGeom prst="rect">
            <a:avLst/>
          </a:prstGeom>
          <a:noFill/>
          <a:ln>
            <a:solidFill>
              <a:srgbClr val="C2B8B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solidFill>
                <a:prstClr val="white"/>
              </a:solidFill>
              <a:latin typeface="Calibri"/>
            </a:endParaRPr>
          </a:p>
        </p:txBody>
      </p:sp>
    </p:spTree>
    <p:extLst>
      <p:ext uri="{BB962C8B-B14F-4D97-AF65-F5344CB8AC3E}">
        <p14:creationId xmlns:p14="http://schemas.microsoft.com/office/powerpoint/2010/main" val="102193804"/>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a:xfrm>
            <a:off x="578154" y="307248"/>
            <a:ext cx="8420100" cy="626535"/>
          </a:xfrm>
        </p:spPr>
        <p:txBody>
          <a:bodyPr/>
          <a:lstStyle/>
          <a:p>
            <a:r>
              <a:rPr lang="it-IT" dirty="0">
                <a:solidFill>
                  <a:srgbClr val="CA5817"/>
                </a:solidFill>
                <a:ea typeface="ヒラギノ角ゴ Pro W3" charset="-128"/>
                <a:cs typeface="Calibri"/>
              </a:rPr>
              <a:t>La sicurezza economica: i temi</a:t>
            </a:r>
            <a:endParaRPr lang="it-IT" sz="2800" dirty="0">
              <a:solidFill>
                <a:srgbClr val="CA5817"/>
              </a:solidFill>
              <a:latin typeface="Calibri"/>
              <a:cs typeface="Calibri"/>
            </a:endParaRPr>
          </a:p>
        </p:txBody>
      </p:sp>
      <p:sp>
        <p:nvSpPr>
          <p:cNvPr id="4" name="Rectangle 92"/>
          <p:cNvSpPr>
            <a:spLocks noChangeArrowheads="1"/>
          </p:cNvSpPr>
          <p:nvPr/>
        </p:nvSpPr>
        <p:spPr bwMode="auto">
          <a:xfrm>
            <a:off x="772363" y="1378599"/>
            <a:ext cx="8776984" cy="307777"/>
          </a:xfrm>
          <a:prstGeom prst="rect">
            <a:avLst/>
          </a:prstGeom>
          <a:noFill/>
          <a:ln w="9525">
            <a:noFill/>
            <a:miter lim="800000"/>
            <a:headEnd/>
            <a:tailEnd/>
          </a:ln>
        </p:spPr>
        <p:txBody>
          <a:bodyPr wrap="square">
            <a:prstTxWarp prst="textNoShape">
              <a:avLst/>
            </a:prstTxWarp>
            <a:spAutoFit/>
          </a:bodyPr>
          <a:lstStyle/>
          <a:p>
            <a:pPr defTabSz="798513"/>
            <a:r>
              <a:rPr lang="it-IT" sz="1400" b="1" dirty="0">
                <a:solidFill>
                  <a:srgbClr val="C95718"/>
                </a:solidFill>
                <a:ea typeface="Calibri"/>
                <a:cs typeface="Calibri"/>
              </a:rPr>
              <a:t>Lei definirebbe la situazione finanziaria Sua e della Sua famiglia...</a:t>
            </a:r>
          </a:p>
        </p:txBody>
      </p:sp>
      <p:sp>
        <p:nvSpPr>
          <p:cNvPr id="15" name="CasellaDiTesto 14"/>
          <p:cNvSpPr txBox="1"/>
          <p:nvPr/>
        </p:nvSpPr>
        <p:spPr>
          <a:xfrm>
            <a:off x="4028783" y="6365435"/>
            <a:ext cx="646030" cy="246221"/>
          </a:xfrm>
          <a:prstGeom prst="rect">
            <a:avLst/>
          </a:prstGeom>
          <a:noFill/>
        </p:spPr>
        <p:txBody>
          <a:bodyPr wrap="none" rtlCol="0">
            <a:spAutoFit/>
          </a:bodyPr>
          <a:lstStyle/>
          <a:p>
            <a:r>
              <a:rPr lang="it-IT" sz="1000" i="1" dirty="0">
                <a:latin typeface="Calibri"/>
                <a:cs typeface="Calibri"/>
              </a:rPr>
              <a:t>Valori %</a:t>
            </a:r>
          </a:p>
        </p:txBody>
      </p:sp>
      <p:sp>
        <p:nvSpPr>
          <p:cNvPr id="6" name="Segnaposto numero diapositiva 5"/>
          <p:cNvSpPr>
            <a:spLocks noGrp="1"/>
          </p:cNvSpPr>
          <p:nvPr>
            <p:ph type="sldNum" sz="quarter" idx="12"/>
          </p:nvPr>
        </p:nvSpPr>
        <p:spPr/>
        <p:txBody>
          <a:bodyPr/>
          <a:lstStyle/>
          <a:p>
            <a:fld id="{CEC07F19-866A-D549-94C6-C4D9AC2AB9CF}" type="slidenum">
              <a:rPr lang="it-IT" smtClean="0"/>
              <a:pPr/>
              <a:t>137</a:t>
            </a:fld>
            <a:endParaRPr lang="it-IT" dirty="0"/>
          </a:p>
        </p:txBody>
      </p:sp>
      <p:sp>
        <p:nvSpPr>
          <p:cNvPr id="14" name="CasellaDiTesto 13"/>
          <p:cNvSpPr txBox="1"/>
          <p:nvPr/>
        </p:nvSpPr>
        <p:spPr>
          <a:xfrm>
            <a:off x="772363" y="1639792"/>
            <a:ext cx="5817985" cy="325730"/>
          </a:xfrm>
          <a:prstGeom prst="rect">
            <a:avLst/>
          </a:prstGeom>
          <a:noFill/>
        </p:spPr>
        <p:txBody>
          <a:bodyPr wrap="square" rtlCol="0">
            <a:spAutoFit/>
          </a:bodyPr>
          <a:lstStyle/>
          <a:p>
            <a:pPr lvl="0">
              <a:lnSpc>
                <a:spcPct val="110000"/>
              </a:lnSpc>
            </a:pPr>
            <a:r>
              <a:rPr lang="it-IT" sz="1400" i="1" dirty="0">
                <a:ea typeface="Calibri"/>
                <a:cs typeface="Calibri"/>
              </a:rPr>
              <a:t>trend temporale:  % di soddisfacente</a:t>
            </a:r>
          </a:p>
        </p:txBody>
      </p:sp>
      <p:graphicFrame>
        <p:nvGraphicFramePr>
          <p:cNvPr id="8" name="Object 2"/>
          <p:cNvGraphicFramePr>
            <a:graphicFrameLocks noChangeAspect="1"/>
          </p:cNvGraphicFramePr>
          <p:nvPr/>
        </p:nvGraphicFramePr>
        <p:xfrm>
          <a:off x="574277" y="1876926"/>
          <a:ext cx="8660860" cy="2781701"/>
        </p:xfrm>
        <a:graphic>
          <a:graphicData uri="http://schemas.openxmlformats.org/drawingml/2006/chart">
            <c:chart xmlns:c="http://schemas.openxmlformats.org/drawingml/2006/chart" xmlns:r="http://schemas.openxmlformats.org/officeDocument/2006/relationships" r:id="rId2"/>
          </a:graphicData>
        </a:graphic>
      </p:graphicFrame>
      <p:sp>
        <p:nvSpPr>
          <p:cNvPr id="11" name="Rettangolo 10"/>
          <p:cNvSpPr/>
          <p:nvPr/>
        </p:nvSpPr>
        <p:spPr>
          <a:xfrm>
            <a:off x="510777" y="1283031"/>
            <a:ext cx="8724360" cy="3808733"/>
          </a:xfrm>
          <a:prstGeom prst="rect">
            <a:avLst/>
          </a:prstGeom>
          <a:noFill/>
          <a:ln>
            <a:solidFill>
              <a:srgbClr val="C2B8B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2722823783"/>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p:txBody>
          <a:bodyPr/>
          <a:lstStyle/>
          <a:p>
            <a:r>
              <a:rPr lang="it-IT" dirty="0">
                <a:solidFill>
                  <a:srgbClr val="CA5817"/>
                </a:solidFill>
                <a:ea typeface="ヒラギノ角ゴ Pro W3" charset="-128"/>
                <a:cs typeface="Calibri"/>
              </a:rPr>
              <a:t>La sicurezza economica: i temi</a:t>
            </a:r>
            <a:endParaRPr lang="it-IT" sz="2800" dirty="0">
              <a:solidFill>
                <a:srgbClr val="CA5817"/>
              </a:solidFill>
              <a:latin typeface="Calibri"/>
              <a:cs typeface="Calibri"/>
            </a:endParaRPr>
          </a:p>
        </p:txBody>
      </p:sp>
      <p:sp>
        <p:nvSpPr>
          <p:cNvPr id="4" name="Rectangle 92"/>
          <p:cNvSpPr>
            <a:spLocks noChangeArrowheads="1"/>
          </p:cNvSpPr>
          <p:nvPr/>
        </p:nvSpPr>
        <p:spPr bwMode="auto">
          <a:xfrm>
            <a:off x="578159" y="1001034"/>
            <a:ext cx="8776984" cy="307777"/>
          </a:xfrm>
          <a:prstGeom prst="rect">
            <a:avLst/>
          </a:prstGeom>
          <a:noFill/>
          <a:ln w="9525">
            <a:noFill/>
            <a:miter lim="800000"/>
            <a:headEnd/>
            <a:tailEnd/>
          </a:ln>
        </p:spPr>
        <p:txBody>
          <a:bodyPr wrap="square">
            <a:prstTxWarp prst="textNoShape">
              <a:avLst/>
            </a:prstTxWarp>
            <a:spAutoFit/>
          </a:bodyPr>
          <a:lstStyle/>
          <a:p>
            <a:pPr defTabSz="798513"/>
            <a:r>
              <a:rPr lang="it-IT" sz="1400" b="1" dirty="0">
                <a:solidFill>
                  <a:srgbClr val="C95718"/>
                </a:solidFill>
                <a:ea typeface="Calibri"/>
                <a:cs typeface="Calibri"/>
              </a:rPr>
              <a:t>Lei ritiene che la Sua situazione economica complessiva negli ultimi 10 anni sia:</a:t>
            </a:r>
          </a:p>
        </p:txBody>
      </p:sp>
      <p:sp>
        <p:nvSpPr>
          <p:cNvPr id="15" name="CasellaDiTesto 14"/>
          <p:cNvSpPr txBox="1"/>
          <p:nvPr/>
        </p:nvSpPr>
        <p:spPr>
          <a:xfrm>
            <a:off x="4028783" y="6365435"/>
            <a:ext cx="646030" cy="246221"/>
          </a:xfrm>
          <a:prstGeom prst="rect">
            <a:avLst/>
          </a:prstGeom>
          <a:noFill/>
        </p:spPr>
        <p:txBody>
          <a:bodyPr wrap="none" rtlCol="0">
            <a:spAutoFit/>
          </a:bodyPr>
          <a:lstStyle/>
          <a:p>
            <a:r>
              <a:rPr lang="it-IT" sz="1000" i="1" dirty="0">
                <a:latin typeface="Calibri"/>
                <a:cs typeface="Calibri"/>
              </a:rPr>
              <a:t>Valori %</a:t>
            </a:r>
          </a:p>
        </p:txBody>
      </p:sp>
      <p:sp>
        <p:nvSpPr>
          <p:cNvPr id="6" name="Segnaposto numero diapositiva 5"/>
          <p:cNvSpPr>
            <a:spLocks noGrp="1"/>
          </p:cNvSpPr>
          <p:nvPr>
            <p:ph type="sldNum" sz="quarter" idx="12"/>
          </p:nvPr>
        </p:nvSpPr>
        <p:spPr/>
        <p:txBody>
          <a:bodyPr/>
          <a:lstStyle/>
          <a:p>
            <a:fld id="{CEC07F19-866A-D549-94C6-C4D9AC2AB9CF}" type="slidenum">
              <a:rPr lang="it-IT" smtClean="0"/>
              <a:pPr/>
              <a:t>138</a:t>
            </a:fld>
            <a:endParaRPr lang="it-IT" dirty="0"/>
          </a:p>
        </p:txBody>
      </p:sp>
      <p:sp>
        <p:nvSpPr>
          <p:cNvPr id="14" name="CasellaDiTesto 13"/>
          <p:cNvSpPr txBox="1"/>
          <p:nvPr/>
        </p:nvSpPr>
        <p:spPr>
          <a:xfrm>
            <a:off x="530348" y="3639011"/>
            <a:ext cx="8724359" cy="325730"/>
          </a:xfrm>
          <a:prstGeom prst="rect">
            <a:avLst/>
          </a:prstGeom>
          <a:noFill/>
        </p:spPr>
        <p:txBody>
          <a:bodyPr wrap="square" rtlCol="0">
            <a:spAutoFit/>
          </a:bodyPr>
          <a:lstStyle/>
          <a:p>
            <a:pPr lvl="0" algn="ctr">
              <a:lnSpc>
                <a:spcPct val="110000"/>
              </a:lnSpc>
            </a:pPr>
            <a:r>
              <a:rPr lang="it-IT" sz="1400" i="1" dirty="0">
                <a:ea typeface="Calibri"/>
                <a:cs typeface="Calibri"/>
              </a:rPr>
              <a:t>trend temporale</a:t>
            </a:r>
          </a:p>
        </p:txBody>
      </p:sp>
      <p:sp>
        <p:nvSpPr>
          <p:cNvPr id="11" name="Rettangolo 10"/>
          <p:cNvSpPr/>
          <p:nvPr/>
        </p:nvSpPr>
        <p:spPr>
          <a:xfrm>
            <a:off x="590820" y="960960"/>
            <a:ext cx="8724360" cy="5236641"/>
          </a:xfrm>
          <a:prstGeom prst="rect">
            <a:avLst/>
          </a:prstGeom>
          <a:noFill/>
          <a:ln>
            <a:solidFill>
              <a:srgbClr val="C2B8B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graphicFrame>
        <p:nvGraphicFramePr>
          <p:cNvPr id="13" name="Grafico 12"/>
          <p:cNvGraphicFramePr>
            <a:graphicFrameLocks/>
          </p:cNvGraphicFramePr>
          <p:nvPr/>
        </p:nvGraphicFramePr>
        <p:xfrm>
          <a:off x="2797660" y="1124057"/>
          <a:ext cx="4310681" cy="2558987"/>
        </p:xfrm>
        <a:graphic>
          <a:graphicData uri="http://schemas.openxmlformats.org/drawingml/2006/chart">
            <c:chart xmlns:c="http://schemas.openxmlformats.org/drawingml/2006/chart" xmlns:r="http://schemas.openxmlformats.org/officeDocument/2006/relationships" r:id="rId2"/>
          </a:graphicData>
        </a:graphic>
      </p:graphicFrame>
      <p:sp>
        <p:nvSpPr>
          <p:cNvPr id="17" name="Titolo 4"/>
          <p:cNvSpPr txBox="1">
            <a:spLocks/>
          </p:cNvSpPr>
          <p:nvPr/>
        </p:nvSpPr>
        <p:spPr bwMode="auto">
          <a:xfrm>
            <a:off x="5953630" y="3060245"/>
            <a:ext cx="1736475" cy="360000"/>
          </a:xfrm>
          <a:prstGeom prst="rect">
            <a:avLst/>
          </a:prstGeom>
          <a:solidFill>
            <a:srgbClr val="54A8C9"/>
          </a:solidFill>
          <a:ln>
            <a:solidFill>
              <a:schemeClr val="bg1"/>
            </a:solidFill>
            <a:miter lim="800000"/>
            <a:headEnd/>
            <a:tailEnd/>
          </a:ln>
        </p:spPr>
        <p:txBody>
          <a:bodyPr vert="horz" wrap="square" lIns="0" tIns="0" rIns="0" bIns="0" numCol="1" anchor="ctr" anchorCtr="0" compatLnSpc="1">
            <a:prstTxWarp prst="textNoShape">
              <a:avLst/>
            </a:prstTxWarp>
          </a:bodyPr>
          <a:lstStyle>
            <a:lvl1pPr algn="l" rtl="0" eaLnBrk="0" fontAlgn="base" hangingPunct="0">
              <a:spcBef>
                <a:spcPct val="0"/>
              </a:spcBef>
              <a:spcAft>
                <a:spcPct val="0"/>
              </a:spcAft>
              <a:defRPr sz="2800" b="0">
                <a:solidFill>
                  <a:schemeClr val="bg2">
                    <a:lumMod val="75000"/>
                  </a:schemeClr>
                </a:solidFill>
                <a:latin typeface="Century Gothic"/>
                <a:ea typeface="+mj-ea"/>
                <a:cs typeface="Century Gothic"/>
              </a:defRPr>
            </a:lvl1pPr>
            <a:lvl2pPr algn="l" rtl="0" eaLnBrk="0" fontAlgn="base" hangingPunct="0">
              <a:spcBef>
                <a:spcPct val="0"/>
              </a:spcBef>
              <a:spcAft>
                <a:spcPct val="0"/>
              </a:spcAft>
              <a:defRPr sz="3000">
                <a:solidFill>
                  <a:schemeClr val="tx2"/>
                </a:solidFill>
                <a:latin typeface="Century Gothic" charset="0"/>
                <a:ea typeface="ヒラギノ角ゴ Pro W3" charset="-128"/>
                <a:cs typeface="ヒラギノ角ゴ Pro W3" charset="-128"/>
              </a:defRPr>
            </a:lvl2pPr>
            <a:lvl3pPr algn="l" rtl="0" eaLnBrk="0" fontAlgn="base" hangingPunct="0">
              <a:spcBef>
                <a:spcPct val="0"/>
              </a:spcBef>
              <a:spcAft>
                <a:spcPct val="0"/>
              </a:spcAft>
              <a:defRPr sz="3000">
                <a:solidFill>
                  <a:schemeClr val="tx2"/>
                </a:solidFill>
                <a:latin typeface="Century Gothic" charset="0"/>
                <a:ea typeface="ヒラギノ角ゴ Pro W3" charset="-128"/>
                <a:cs typeface="ヒラギノ角ゴ Pro W3" charset="-128"/>
              </a:defRPr>
            </a:lvl3pPr>
            <a:lvl4pPr algn="l" rtl="0" eaLnBrk="0" fontAlgn="base" hangingPunct="0">
              <a:spcBef>
                <a:spcPct val="0"/>
              </a:spcBef>
              <a:spcAft>
                <a:spcPct val="0"/>
              </a:spcAft>
              <a:defRPr sz="3000">
                <a:solidFill>
                  <a:schemeClr val="tx2"/>
                </a:solidFill>
                <a:latin typeface="Century Gothic" charset="0"/>
                <a:ea typeface="ヒラギノ角ゴ Pro W3" charset="-128"/>
                <a:cs typeface="ヒラギノ角ゴ Pro W3" charset="-128"/>
              </a:defRPr>
            </a:lvl4pPr>
            <a:lvl5pPr algn="l" rtl="0" eaLnBrk="0" fontAlgn="base" hangingPunct="0">
              <a:spcBef>
                <a:spcPct val="0"/>
              </a:spcBef>
              <a:spcAft>
                <a:spcPct val="0"/>
              </a:spcAft>
              <a:defRPr sz="3000">
                <a:solidFill>
                  <a:schemeClr val="tx2"/>
                </a:solidFill>
                <a:latin typeface="Century Gothic" charset="0"/>
                <a:ea typeface="ヒラギノ角ゴ Pro W3" charset="-128"/>
                <a:cs typeface="ヒラギノ角ゴ Pro W3" charset="-128"/>
              </a:defRPr>
            </a:lvl5pPr>
            <a:lvl6pPr marL="457200" algn="ctr" rtl="0" fontAlgn="base">
              <a:spcBef>
                <a:spcPct val="0"/>
              </a:spcBef>
              <a:spcAft>
                <a:spcPct val="0"/>
              </a:spcAft>
              <a:defRPr sz="4400">
                <a:solidFill>
                  <a:schemeClr val="tx2"/>
                </a:solidFill>
                <a:latin typeface="Arial" charset="0"/>
                <a:ea typeface="ヒラギノ角ゴ Pro W3" charset="-128"/>
                <a:cs typeface="ヒラギノ角ゴ Pro W3" charset="-128"/>
              </a:defRPr>
            </a:lvl6pPr>
            <a:lvl7pPr marL="914400" algn="ctr" rtl="0" fontAlgn="base">
              <a:spcBef>
                <a:spcPct val="0"/>
              </a:spcBef>
              <a:spcAft>
                <a:spcPct val="0"/>
              </a:spcAft>
              <a:defRPr sz="4400">
                <a:solidFill>
                  <a:schemeClr val="tx2"/>
                </a:solidFill>
                <a:latin typeface="Arial" charset="0"/>
                <a:ea typeface="ヒラギノ角ゴ Pro W3" charset="-128"/>
                <a:cs typeface="ヒラギノ角ゴ Pro W3" charset="-128"/>
              </a:defRPr>
            </a:lvl7pPr>
            <a:lvl8pPr marL="1371600" algn="ctr" rtl="0" fontAlgn="base">
              <a:spcBef>
                <a:spcPct val="0"/>
              </a:spcBef>
              <a:spcAft>
                <a:spcPct val="0"/>
              </a:spcAft>
              <a:defRPr sz="4400">
                <a:solidFill>
                  <a:schemeClr val="tx2"/>
                </a:solidFill>
                <a:latin typeface="Arial" charset="0"/>
                <a:ea typeface="ヒラギノ角ゴ Pro W3" charset="-128"/>
                <a:cs typeface="ヒラギノ角ゴ Pro W3" charset="-128"/>
              </a:defRPr>
            </a:lvl8pPr>
            <a:lvl9pPr marL="1828800" algn="ctr" rtl="0" fontAlgn="base">
              <a:spcBef>
                <a:spcPct val="0"/>
              </a:spcBef>
              <a:spcAft>
                <a:spcPct val="0"/>
              </a:spcAft>
              <a:defRPr sz="4400">
                <a:solidFill>
                  <a:schemeClr val="tx2"/>
                </a:solidFill>
                <a:latin typeface="Arial" charset="0"/>
                <a:ea typeface="ヒラギノ角ゴ Pro W3" charset="-128"/>
                <a:cs typeface="ヒラギノ角ゴ Pro W3" charset="-128"/>
              </a:defRPr>
            </a:lvl9pPr>
          </a:lstStyle>
          <a:p>
            <a:pPr algn="ctr" fontAlgn="b"/>
            <a:r>
              <a:rPr lang="it-IT" sz="1400" dirty="0">
                <a:solidFill>
                  <a:srgbClr val="FFFFFF"/>
                </a:solidFill>
                <a:latin typeface="Calibri"/>
                <a:ea typeface="Calibri"/>
                <a:cs typeface="Calibri"/>
              </a:rPr>
              <a:t>PEGGIORATA</a:t>
            </a:r>
          </a:p>
        </p:txBody>
      </p:sp>
      <p:sp>
        <p:nvSpPr>
          <p:cNvPr id="18" name="Titolo 4"/>
          <p:cNvSpPr txBox="1">
            <a:spLocks/>
          </p:cNvSpPr>
          <p:nvPr/>
        </p:nvSpPr>
        <p:spPr bwMode="auto">
          <a:xfrm>
            <a:off x="2584245" y="1586631"/>
            <a:ext cx="1767553" cy="413225"/>
          </a:xfrm>
          <a:prstGeom prst="rect">
            <a:avLst/>
          </a:prstGeom>
          <a:solidFill>
            <a:srgbClr val="C2B8B1"/>
          </a:solidFill>
          <a:ln>
            <a:solidFill>
              <a:schemeClr val="bg1"/>
            </a:solidFill>
            <a:miter lim="800000"/>
            <a:headEnd/>
            <a:tailEnd/>
          </a:ln>
        </p:spPr>
        <p:txBody>
          <a:bodyPr vert="horz" wrap="square" lIns="0" tIns="0" rIns="0" bIns="0" numCol="1" anchor="ctr" anchorCtr="0" compatLnSpc="1">
            <a:prstTxWarp prst="textNoShape">
              <a:avLst/>
            </a:prstTxWarp>
          </a:bodyPr>
          <a:lstStyle>
            <a:defPPr>
              <a:defRPr lang="it-IT"/>
            </a:defPPr>
            <a:lvl1pPr algn="ctr" eaLnBrk="0" fontAlgn="b" hangingPunct="0">
              <a:spcBef>
                <a:spcPct val="0"/>
              </a:spcBef>
              <a:spcAft>
                <a:spcPct val="0"/>
              </a:spcAft>
              <a:defRPr sz="1400" b="0">
                <a:solidFill>
                  <a:srgbClr val="FFFFFF"/>
                </a:solidFill>
                <a:latin typeface="Calibri"/>
                <a:ea typeface="Calibri"/>
                <a:cs typeface="Calibri"/>
              </a:defRPr>
            </a:lvl1pPr>
            <a:lvl2pPr eaLnBrk="0" fontAlgn="base" hangingPunct="0">
              <a:spcBef>
                <a:spcPct val="0"/>
              </a:spcBef>
              <a:spcAft>
                <a:spcPct val="0"/>
              </a:spcAft>
              <a:defRPr sz="3000">
                <a:solidFill>
                  <a:schemeClr val="tx2"/>
                </a:solidFill>
                <a:latin typeface="Century Gothic" charset="0"/>
                <a:ea typeface="ヒラギノ角ゴ Pro W3" charset="-128"/>
                <a:cs typeface="ヒラギノ角ゴ Pro W3" charset="-128"/>
              </a:defRPr>
            </a:lvl2pPr>
            <a:lvl3pPr eaLnBrk="0" fontAlgn="base" hangingPunct="0">
              <a:spcBef>
                <a:spcPct val="0"/>
              </a:spcBef>
              <a:spcAft>
                <a:spcPct val="0"/>
              </a:spcAft>
              <a:defRPr sz="3000">
                <a:solidFill>
                  <a:schemeClr val="tx2"/>
                </a:solidFill>
                <a:latin typeface="Century Gothic" charset="0"/>
                <a:ea typeface="ヒラギノ角ゴ Pro W3" charset="-128"/>
                <a:cs typeface="ヒラギノ角ゴ Pro W3" charset="-128"/>
              </a:defRPr>
            </a:lvl3pPr>
            <a:lvl4pPr eaLnBrk="0" fontAlgn="base" hangingPunct="0">
              <a:spcBef>
                <a:spcPct val="0"/>
              </a:spcBef>
              <a:spcAft>
                <a:spcPct val="0"/>
              </a:spcAft>
              <a:defRPr sz="3000">
                <a:solidFill>
                  <a:schemeClr val="tx2"/>
                </a:solidFill>
                <a:latin typeface="Century Gothic" charset="0"/>
                <a:ea typeface="ヒラギノ角ゴ Pro W3" charset="-128"/>
                <a:cs typeface="ヒラギノ角ゴ Pro W3" charset="-128"/>
              </a:defRPr>
            </a:lvl4pPr>
            <a:lvl5pPr eaLnBrk="0" fontAlgn="base" hangingPunct="0">
              <a:spcBef>
                <a:spcPct val="0"/>
              </a:spcBef>
              <a:spcAft>
                <a:spcPct val="0"/>
              </a:spcAft>
              <a:defRPr sz="3000">
                <a:solidFill>
                  <a:schemeClr val="tx2"/>
                </a:solidFill>
                <a:latin typeface="Century Gothic" charset="0"/>
                <a:ea typeface="ヒラギノ角ゴ Pro W3" charset="-128"/>
                <a:cs typeface="ヒラギノ角ゴ Pro W3" charset="-128"/>
              </a:defRPr>
            </a:lvl5pPr>
            <a:lvl6pPr marL="457200" algn="ctr" fontAlgn="base">
              <a:spcBef>
                <a:spcPct val="0"/>
              </a:spcBef>
              <a:spcAft>
                <a:spcPct val="0"/>
              </a:spcAft>
              <a:defRPr sz="4400">
                <a:solidFill>
                  <a:schemeClr val="tx2"/>
                </a:solidFill>
                <a:latin typeface="Arial" charset="0"/>
                <a:ea typeface="ヒラギノ角ゴ Pro W3" charset="-128"/>
                <a:cs typeface="ヒラギノ角ゴ Pro W3" charset="-128"/>
              </a:defRPr>
            </a:lvl6pPr>
            <a:lvl7pPr marL="914400" algn="ctr" fontAlgn="base">
              <a:spcBef>
                <a:spcPct val="0"/>
              </a:spcBef>
              <a:spcAft>
                <a:spcPct val="0"/>
              </a:spcAft>
              <a:defRPr sz="4400">
                <a:solidFill>
                  <a:schemeClr val="tx2"/>
                </a:solidFill>
                <a:latin typeface="Arial" charset="0"/>
                <a:ea typeface="ヒラギノ角ゴ Pro W3" charset="-128"/>
                <a:cs typeface="ヒラギノ角ゴ Pro W3" charset="-128"/>
              </a:defRPr>
            </a:lvl7pPr>
            <a:lvl8pPr marL="1371600" algn="ctr" fontAlgn="base">
              <a:spcBef>
                <a:spcPct val="0"/>
              </a:spcBef>
              <a:spcAft>
                <a:spcPct val="0"/>
              </a:spcAft>
              <a:defRPr sz="4400">
                <a:solidFill>
                  <a:schemeClr val="tx2"/>
                </a:solidFill>
                <a:latin typeface="Arial" charset="0"/>
                <a:ea typeface="ヒラギノ角ゴ Pro W3" charset="-128"/>
                <a:cs typeface="ヒラギノ角ゴ Pro W3" charset="-128"/>
              </a:defRPr>
            </a:lvl8pPr>
            <a:lvl9pPr marL="1828800" algn="ctr" fontAlgn="base">
              <a:spcBef>
                <a:spcPct val="0"/>
              </a:spcBef>
              <a:spcAft>
                <a:spcPct val="0"/>
              </a:spcAft>
              <a:defRPr sz="4400">
                <a:solidFill>
                  <a:schemeClr val="tx2"/>
                </a:solidFill>
                <a:latin typeface="Arial" charset="0"/>
                <a:ea typeface="ヒラギノ角ゴ Pro W3" charset="-128"/>
                <a:cs typeface="ヒラギノ角ゴ Pro W3" charset="-128"/>
              </a:defRPr>
            </a:lvl9pPr>
          </a:lstStyle>
          <a:p>
            <a:r>
              <a:rPr lang="it-IT" dirty="0"/>
              <a:t>RIMASTA LA STESSA</a:t>
            </a:r>
          </a:p>
        </p:txBody>
      </p:sp>
      <p:graphicFrame>
        <p:nvGraphicFramePr>
          <p:cNvPr id="20" name="Grafico 19"/>
          <p:cNvGraphicFramePr/>
          <p:nvPr/>
        </p:nvGraphicFramePr>
        <p:xfrm>
          <a:off x="723900" y="3801876"/>
          <a:ext cx="8102600" cy="2280110"/>
        </p:xfrm>
        <a:graphic>
          <a:graphicData uri="http://schemas.openxmlformats.org/drawingml/2006/chart">
            <c:chart xmlns:c="http://schemas.openxmlformats.org/drawingml/2006/chart" xmlns:r="http://schemas.openxmlformats.org/officeDocument/2006/relationships" r:id="rId3"/>
          </a:graphicData>
        </a:graphic>
      </p:graphicFrame>
      <p:sp>
        <p:nvSpPr>
          <p:cNvPr id="16" name="Titolo 4"/>
          <p:cNvSpPr txBox="1">
            <a:spLocks/>
          </p:cNvSpPr>
          <p:nvPr/>
        </p:nvSpPr>
        <p:spPr bwMode="auto">
          <a:xfrm>
            <a:off x="5774500" y="1438801"/>
            <a:ext cx="1915605" cy="429869"/>
          </a:xfrm>
          <a:prstGeom prst="rect">
            <a:avLst/>
          </a:prstGeom>
          <a:solidFill>
            <a:srgbClr val="FF6600"/>
          </a:solidFill>
          <a:ln>
            <a:solidFill>
              <a:srgbClr val="FFFFFF"/>
            </a:solidFill>
            <a:miter lim="800000"/>
            <a:headEnd/>
            <a:tailEnd/>
          </a:ln>
        </p:spPr>
        <p:txBody>
          <a:bodyPr vert="horz" wrap="square" lIns="0" tIns="0" rIns="0" bIns="0" numCol="1" anchor="ctr" anchorCtr="0" compatLnSpc="1">
            <a:prstTxWarp prst="textNoShape">
              <a:avLst/>
            </a:prstTxWarp>
          </a:bodyPr>
          <a:lstStyle>
            <a:lvl1pPr algn="l" rtl="0" eaLnBrk="0" fontAlgn="base" hangingPunct="0">
              <a:spcBef>
                <a:spcPct val="0"/>
              </a:spcBef>
              <a:spcAft>
                <a:spcPct val="0"/>
              </a:spcAft>
              <a:defRPr sz="2800" b="0">
                <a:solidFill>
                  <a:schemeClr val="bg2">
                    <a:lumMod val="75000"/>
                  </a:schemeClr>
                </a:solidFill>
                <a:latin typeface="Century Gothic"/>
                <a:ea typeface="+mj-ea"/>
                <a:cs typeface="Century Gothic"/>
              </a:defRPr>
            </a:lvl1pPr>
            <a:lvl2pPr algn="l" rtl="0" eaLnBrk="0" fontAlgn="base" hangingPunct="0">
              <a:spcBef>
                <a:spcPct val="0"/>
              </a:spcBef>
              <a:spcAft>
                <a:spcPct val="0"/>
              </a:spcAft>
              <a:defRPr sz="3000">
                <a:solidFill>
                  <a:schemeClr val="tx2"/>
                </a:solidFill>
                <a:latin typeface="Century Gothic" charset="0"/>
                <a:ea typeface="ヒラギノ角ゴ Pro W3" charset="-128"/>
                <a:cs typeface="ヒラギノ角ゴ Pro W3" charset="-128"/>
              </a:defRPr>
            </a:lvl2pPr>
            <a:lvl3pPr algn="l" rtl="0" eaLnBrk="0" fontAlgn="base" hangingPunct="0">
              <a:spcBef>
                <a:spcPct val="0"/>
              </a:spcBef>
              <a:spcAft>
                <a:spcPct val="0"/>
              </a:spcAft>
              <a:defRPr sz="3000">
                <a:solidFill>
                  <a:schemeClr val="tx2"/>
                </a:solidFill>
                <a:latin typeface="Century Gothic" charset="0"/>
                <a:ea typeface="ヒラギノ角ゴ Pro W3" charset="-128"/>
                <a:cs typeface="ヒラギノ角ゴ Pro W3" charset="-128"/>
              </a:defRPr>
            </a:lvl3pPr>
            <a:lvl4pPr algn="l" rtl="0" eaLnBrk="0" fontAlgn="base" hangingPunct="0">
              <a:spcBef>
                <a:spcPct val="0"/>
              </a:spcBef>
              <a:spcAft>
                <a:spcPct val="0"/>
              </a:spcAft>
              <a:defRPr sz="3000">
                <a:solidFill>
                  <a:schemeClr val="tx2"/>
                </a:solidFill>
                <a:latin typeface="Century Gothic" charset="0"/>
                <a:ea typeface="ヒラギノ角ゴ Pro W3" charset="-128"/>
                <a:cs typeface="ヒラギノ角ゴ Pro W3" charset="-128"/>
              </a:defRPr>
            </a:lvl4pPr>
            <a:lvl5pPr algn="l" rtl="0" eaLnBrk="0" fontAlgn="base" hangingPunct="0">
              <a:spcBef>
                <a:spcPct val="0"/>
              </a:spcBef>
              <a:spcAft>
                <a:spcPct val="0"/>
              </a:spcAft>
              <a:defRPr sz="3000">
                <a:solidFill>
                  <a:schemeClr val="tx2"/>
                </a:solidFill>
                <a:latin typeface="Century Gothic" charset="0"/>
                <a:ea typeface="ヒラギノ角ゴ Pro W3" charset="-128"/>
                <a:cs typeface="ヒラギノ角ゴ Pro W3" charset="-128"/>
              </a:defRPr>
            </a:lvl5pPr>
            <a:lvl6pPr marL="457200" algn="ctr" rtl="0" fontAlgn="base">
              <a:spcBef>
                <a:spcPct val="0"/>
              </a:spcBef>
              <a:spcAft>
                <a:spcPct val="0"/>
              </a:spcAft>
              <a:defRPr sz="4400">
                <a:solidFill>
                  <a:schemeClr val="tx2"/>
                </a:solidFill>
                <a:latin typeface="Arial" charset="0"/>
                <a:ea typeface="ヒラギノ角ゴ Pro W3" charset="-128"/>
                <a:cs typeface="ヒラギノ角ゴ Pro W3" charset="-128"/>
              </a:defRPr>
            </a:lvl6pPr>
            <a:lvl7pPr marL="914400" algn="ctr" rtl="0" fontAlgn="base">
              <a:spcBef>
                <a:spcPct val="0"/>
              </a:spcBef>
              <a:spcAft>
                <a:spcPct val="0"/>
              </a:spcAft>
              <a:defRPr sz="4400">
                <a:solidFill>
                  <a:schemeClr val="tx2"/>
                </a:solidFill>
                <a:latin typeface="Arial" charset="0"/>
                <a:ea typeface="ヒラギノ角ゴ Pro W3" charset="-128"/>
                <a:cs typeface="ヒラギノ角ゴ Pro W3" charset="-128"/>
              </a:defRPr>
            </a:lvl7pPr>
            <a:lvl8pPr marL="1371600" algn="ctr" rtl="0" fontAlgn="base">
              <a:spcBef>
                <a:spcPct val="0"/>
              </a:spcBef>
              <a:spcAft>
                <a:spcPct val="0"/>
              </a:spcAft>
              <a:defRPr sz="4400">
                <a:solidFill>
                  <a:schemeClr val="tx2"/>
                </a:solidFill>
                <a:latin typeface="Arial" charset="0"/>
                <a:ea typeface="ヒラギノ角ゴ Pro W3" charset="-128"/>
                <a:cs typeface="ヒラギノ角ゴ Pro W3" charset="-128"/>
              </a:defRPr>
            </a:lvl8pPr>
            <a:lvl9pPr marL="1828800" algn="ctr" rtl="0" fontAlgn="base">
              <a:spcBef>
                <a:spcPct val="0"/>
              </a:spcBef>
              <a:spcAft>
                <a:spcPct val="0"/>
              </a:spcAft>
              <a:defRPr sz="4400">
                <a:solidFill>
                  <a:schemeClr val="tx2"/>
                </a:solidFill>
                <a:latin typeface="Arial" charset="0"/>
                <a:ea typeface="ヒラギノ角ゴ Pro W3" charset="-128"/>
                <a:cs typeface="ヒラギノ角ゴ Pro W3" charset="-128"/>
              </a:defRPr>
            </a:lvl9pPr>
          </a:lstStyle>
          <a:p>
            <a:pPr algn="ctr" fontAlgn="b"/>
            <a:r>
              <a:rPr lang="it-IT" sz="1400" dirty="0">
                <a:solidFill>
                  <a:srgbClr val="FFFFFF"/>
                </a:solidFill>
                <a:latin typeface="Calibri"/>
                <a:ea typeface="Calibri"/>
                <a:cs typeface="Calibri"/>
              </a:rPr>
              <a:t>MIGLIORATA</a:t>
            </a:r>
          </a:p>
        </p:txBody>
      </p:sp>
    </p:spTree>
    <p:extLst>
      <p:ext uri="{BB962C8B-B14F-4D97-AF65-F5344CB8AC3E}">
        <p14:creationId xmlns:p14="http://schemas.microsoft.com/office/powerpoint/2010/main" val="342227064"/>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a:xfrm>
            <a:off x="578154" y="334468"/>
            <a:ext cx="8420100" cy="626535"/>
          </a:xfrm>
        </p:spPr>
        <p:txBody>
          <a:bodyPr/>
          <a:lstStyle/>
          <a:p>
            <a:r>
              <a:rPr lang="it-IT" dirty="0">
                <a:solidFill>
                  <a:srgbClr val="CA5817"/>
                </a:solidFill>
                <a:ea typeface="ヒラギノ角ゴ Pro W3" charset="-128"/>
                <a:cs typeface="Calibri"/>
              </a:rPr>
              <a:t>La sicurezza economica: i temi</a:t>
            </a:r>
            <a:endParaRPr lang="it-IT" sz="2800" dirty="0">
              <a:solidFill>
                <a:srgbClr val="CA5817"/>
              </a:solidFill>
              <a:latin typeface="Calibri"/>
              <a:cs typeface="Calibri"/>
            </a:endParaRPr>
          </a:p>
        </p:txBody>
      </p:sp>
      <p:sp>
        <p:nvSpPr>
          <p:cNvPr id="4" name="Rectangle 92"/>
          <p:cNvSpPr>
            <a:spLocks noChangeArrowheads="1"/>
          </p:cNvSpPr>
          <p:nvPr/>
        </p:nvSpPr>
        <p:spPr bwMode="auto">
          <a:xfrm>
            <a:off x="578159" y="1001034"/>
            <a:ext cx="8776984" cy="307777"/>
          </a:xfrm>
          <a:prstGeom prst="rect">
            <a:avLst/>
          </a:prstGeom>
          <a:noFill/>
          <a:ln w="9525">
            <a:noFill/>
            <a:miter lim="800000"/>
            <a:headEnd/>
            <a:tailEnd/>
          </a:ln>
        </p:spPr>
        <p:txBody>
          <a:bodyPr wrap="square">
            <a:prstTxWarp prst="textNoShape">
              <a:avLst/>
            </a:prstTxWarp>
            <a:spAutoFit/>
          </a:bodyPr>
          <a:lstStyle/>
          <a:p>
            <a:pPr defTabSz="798513"/>
            <a:r>
              <a:rPr lang="it-IT" sz="1400" b="1" dirty="0">
                <a:solidFill>
                  <a:srgbClr val="C95718"/>
                </a:solidFill>
                <a:ea typeface="Calibri"/>
                <a:cs typeface="Calibri"/>
              </a:rPr>
              <a:t>Il Suo reddito Le consente di vivere...</a:t>
            </a:r>
          </a:p>
        </p:txBody>
      </p:sp>
      <p:sp>
        <p:nvSpPr>
          <p:cNvPr id="15" name="CasellaDiTesto 14"/>
          <p:cNvSpPr txBox="1"/>
          <p:nvPr/>
        </p:nvSpPr>
        <p:spPr>
          <a:xfrm>
            <a:off x="4308184" y="6365435"/>
            <a:ext cx="646030" cy="246221"/>
          </a:xfrm>
          <a:prstGeom prst="rect">
            <a:avLst/>
          </a:prstGeom>
          <a:noFill/>
        </p:spPr>
        <p:txBody>
          <a:bodyPr wrap="none" rtlCol="0">
            <a:spAutoFit/>
          </a:bodyPr>
          <a:lstStyle/>
          <a:p>
            <a:r>
              <a:rPr lang="it-IT" sz="1000" i="1" dirty="0">
                <a:latin typeface="Calibri"/>
                <a:cs typeface="Calibri"/>
              </a:rPr>
              <a:t>Valori %</a:t>
            </a:r>
          </a:p>
        </p:txBody>
      </p:sp>
      <p:sp>
        <p:nvSpPr>
          <p:cNvPr id="6" name="Segnaposto numero diapositiva 5"/>
          <p:cNvSpPr>
            <a:spLocks noGrp="1"/>
          </p:cNvSpPr>
          <p:nvPr>
            <p:ph type="sldNum" sz="quarter" idx="12"/>
          </p:nvPr>
        </p:nvSpPr>
        <p:spPr/>
        <p:txBody>
          <a:bodyPr/>
          <a:lstStyle/>
          <a:p>
            <a:fld id="{CEC07F19-866A-D549-94C6-C4D9AC2AB9CF}" type="slidenum">
              <a:rPr lang="it-IT" smtClean="0"/>
              <a:pPr/>
              <a:t>139</a:t>
            </a:fld>
            <a:endParaRPr lang="it-IT" dirty="0"/>
          </a:p>
        </p:txBody>
      </p:sp>
      <p:sp>
        <p:nvSpPr>
          <p:cNvPr id="11" name="Rettangolo 10"/>
          <p:cNvSpPr/>
          <p:nvPr/>
        </p:nvSpPr>
        <p:spPr>
          <a:xfrm>
            <a:off x="514654" y="960964"/>
            <a:ext cx="8724360" cy="5046141"/>
          </a:xfrm>
          <a:prstGeom prst="rect">
            <a:avLst/>
          </a:prstGeom>
          <a:noFill/>
          <a:ln>
            <a:solidFill>
              <a:srgbClr val="C2B8B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graphicFrame>
        <p:nvGraphicFramePr>
          <p:cNvPr id="10" name="Grafico 9"/>
          <p:cNvGraphicFramePr/>
          <p:nvPr/>
        </p:nvGraphicFramePr>
        <p:xfrm>
          <a:off x="383275" y="1645527"/>
          <a:ext cx="8855740" cy="4401384"/>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3709500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asellaDiTesto 11"/>
          <p:cNvSpPr txBox="1"/>
          <p:nvPr/>
        </p:nvSpPr>
        <p:spPr>
          <a:xfrm>
            <a:off x="577614" y="1663725"/>
            <a:ext cx="8724900" cy="307777"/>
          </a:xfrm>
          <a:prstGeom prst="rect">
            <a:avLst/>
          </a:prstGeom>
          <a:noFill/>
          <a:ln w="9525" cmpd="sng">
            <a:noFill/>
          </a:ln>
        </p:spPr>
        <p:txBody>
          <a:bodyPr wrap="square" rtlCol="0">
            <a:spAutoFit/>
          </a:bodyPr>
          <a:lstStyle>
            <a:defPPr>
              <a:defRPr lang="it-IT"/>
            </a:defPPr>
            <a:lvl1pPr algn="ctr">
              <a:defRPr sz="1400" b="1">
                <a:solidFill>
                  <a:srgbClr val="FFFFFF"/>
                </a:solidFill>
                <a:latin typeface="Century Gothic"/>
                <a:cs typeface="Century Gothic"/>
              </a:defRPr>
            </a:lvl1pPr>
          </a:lstStyle>
          <a:p>
            <a:endParaRPr lang="it-IT" dirty="0">
              <a:latin typeface="Calibri"/>
              <a:cs typeface="Calibri"/>
            </a:endParaRPr>
          </a:p>
        </p:txBody>
      </p:sp>
      <p:sp>
        <p:nvSpPr>
          <p:cNvPr id="2" name="Titolo 1"/>
          <p:cNvSpPr>
            <a:spLocks noGrp="1"/>
          </p:cNvSpPr>
          <p:nvPr>
            <p:ph type="ctrTitle"/>
          </p:nvPr>
        </p:nvSpPr>
        <p:spPr/>
        <p:txBody>
          <a:bodyPr/>
          <a:lstStyle/>
          <a:p>
            <a:r>
              <a:rPr lang="it-IT" dirty="0">
                <a:solidFill>
                  <a:srgbClr val="CA5817"/>
                </a:solidFill>
                <a:ea typeface="ヒラギノ角ゴ Pro W3" charset="-128"/>
                <a:cs typeface="Calibri"/>
              </a:rPr>
              <a:t>Merito vs uguaglianza</a:t>
            </a:r>
            <a:endParaRPr lang="it-IT" sz="2800" dirty="0">
              <a:solidFill>
                <a:srgbClr val="CA5817"/>
              </a:solidFill>
              <a:latin typeface="Calibri"/>
              <a:cs typeface="Calibri"/>
            </a:endParaRPr>
          </a:p>
        </p:txBody>
      </p:sp>
      <p:sp>
        <p:nvSpPr>
          <p:cNvPr id="4" name="Rectangle 92"/>
          <p:cNvSpPr>
            <a:spLocks noChangeArrowheads="1"/>
          </p:cNvSpPr>
          <p:nvPr/>
        </p:nvSpPr>
        <p:spPr bwMode="auto">
          <a:xfrm>
            <a:off x="578159" y="990594"/>
            <a:ext cx="8776984" cy="523220"/>
          </a:xfrm>
          <a:prstGeom prst="rect">
            <a:avLst/>
          </a:prstGeom>
          <a:noFill/>
          <a:ln w="9525">
            <a:noFill/>
            <a:miter lim="800000"/>
            <a:headEnd/>
            <a:tailEnd/>
          </a:ln>
        </p:spPr>
        <p:txBody>
          <a:bodyPr wrap="square">
            <a:prstTxWarp prst="textNoShape">
              <a:avLst/>
            </a:prstTxWarp>
            <a:spAutoFit/>
          </a:bodyPr>
          <a:lstStyle/>
          <a:p>
            <a:pPr algn="just"/>
            <a:r>
              <a:rPr lang="it-IT" sz="1400" b="1" dirty="0">
                <a:solidFill>
                  <a:srgbClr val="CA5817"/>
                </a:solidFill>
                <a:ea typeface="Calibri"/>
                <a:cs typeface="Calibri"/>
              </a:rPr>
              <a:t>Segnala la domanda di parametri di regolazione della società fortemente legati al riconoscimento del 'merito’ rispetto a forme ugualitarie</a:t>
            </a:r>
          </a:p>
        </p:txBody>
      </p:sp>
      <p:sp>
        <p:nvSpPr>
          <p:cNvPr id="15" name="CasellaDiTesto 14"/>
          <p:cNvSpPr txBox="1"/>
          <p:nvPr/>
        </p:nvSpPr>
        <p:spPr>
          <a:xfrm>
            <a:off x="4028783" y="6365467"/>
            <a:ext cx="646030" cy="246221"/>
          </a:xfrm>
          <a:prstGeom prst="rect">
            <a:avLst/>
          </a:prstGeom>
          <a:noFill/>
        </p:spPr>
        <p:txBody>
          <a:bodyPr wrap="none" rtlCol="0">
            <a:spAutoFit/>
          </a:bodyPr>
          <a:lstStyle/>
          <a:p>
            <a:r>
              <a:rPr lang="it-IT" sz="1000" i="1" dirty="0">
                <a:latin typeface="Calibri"/>
                <a:cs typeface="Calibri"/>
              </a:rPr>
              <a:t>Valori %</a:t>
            </a:r>
          </a:p>
        </p:txBody>
      </p:sp>
      <p:sp>
        <p:nvSpPr>
          <p:cNvPr id="6" name="Segnaposto numero diapositiva 5"/>
          <p:cNvSpPr>
            <a:spLocks noGrp="1"/>
          </p:cNvSpPr>
          <p:nvPr>
            <p:ph type="sldNum" sz="quarter" idx="12"/>
          </p:nvPr>
        </p:nvSpPr>
        <p:spPr/>
        <p:txBody>
          <a:bodyPr/>
          <a:lstStyle/>
          <a:p>
            <a:fld id="{CEC07F19-866A-D549-94C6-C4D9AC2AB9CF}" type="slidenum">
              <a:rPr lang="it-IT" smtClean="0"/>
              <a:pPr/>
              <a:t>14</a:t>
            </a:fld>
            <a:endParaRPr lang="it-IT" dirty="0"/>
          </a:p>
        </p:txBody>
      </p:sp>
      <p:sp>
        <p:nvSpPr>
          <p:cNvPr id="3" name="Rettangolo 2"/>
          <p:cNvSpPr/>
          <p:nvPr/>
        </p:nvSpPr>
        <p:spPr>
          <a:xfrm>
            <a:off x="578159" y="1663721"/>
            <a:ext cx="8724360" cy="4241779"/>
          </a:xfrm>
          <a:prstGeom prst="rect">
            <a:avLst/>
          </a:prstGeom>
          <a:noFill/>
          <a:ln>
            <a:solidFill>
              <a:srgbClr val="C2B8B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graphicFrame>
        <p:nvGraphicFramePr>
          <p:cNvPr id="9" name="Object 2"/>
          <p:cNvGraphicFramePr>
            <a:graphicFrameLocks noChangeAspect="1"/>
          </p:cNvGraphicFramePr>
          <p:nvPr>
            <p:extLst>
              <p:ext uri="{D42A27DB-BD31-4B8C-83A1-F6EECF244321}">
                <p14:modId xmlns:p14="http://schemas.microsoft.com/office/powerpoint/2010/main" val="1821017088"/>
              </p:ext>
            </p:extLst>
          </p:nvPr>
        </p:nvGraphicFramePr>
        <p:xfrm>
          <a:off x="749306" y="1607110"/>
          <a:ext cx="8588023" cy="4500596"/>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730319982"/>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egnaposto numero diapositiva 5"/>
          <p:cNvSpPr>
            <a:spLocks noGrp="1"/>
          </p:cNvSpPr>
          <p:nvPr>
            <p:ph type="sldNum" sz="quarter" idx="12"/>
          </p:nvPr>
        </p:nvSpPr>
        <p:spPr/>
        <p:txBody>
          <a:bodyPr/>
          <a:lstStyle/>
          <a:p>
            <a:fld id="{CEC07F19-866A-D549-94C6-C4D9AC2AB9CF}" type="slidenum">
              <a:rPr lang="it-IT" smtClean="0"/>
              <a:pPr/>
              <a:t>140</a:t>
            </a:fld>
            <a:endParaRPr lang="it-IT" dirty="0"/>
          </a:p>
        </p:txBody>
      </p:sp>
      <p:sp>
        <p:nvSpPr>
          <p:cNvPr id="10" name="Rectangle 92">
            <a:extLst>
              <a:ext uri="{FF2B5EF4-FFF2-40B4-BE49-F238E27FC236}">
                <a16:creationId xmlns:a16="http://schemas.microsoft.com/office/drawing/2014/main" id="{D1F4B5C4-9A44-43EB-BE16-D28D0AF31701}"/>
              </a:ext>
            </a:extLst>
          </p:cNvPr>
          <p:cNvSpPr>
            <a:spLocks noChangeArrowheads="1"/>
          </p:cNvSpPr>
          <p:nvPr/>
        </p:nvSpPr>
        <p:spPr bwMode="auto">
          <a:xfrm>
            <a:off x="567268" y="1091714"/>
            <a:ext cx="8210972" cy="307777"/>
          </a:xfrm>
          <a:prstGeom prst="rect">
            <a:avLst/>
          </a:prstGeom>
          <a:noFill/>
          <a:ln w="9525">
            <a:noFill/>
            <a:miter lim="800000"/>
            <a:headEnd/>
            <a:tailEnd/>
          </a:ln>
        </p:spPr>
        <p:txBody>
          <a:bodyPr wrap="square">
            <a:prstTxWarp prst="textNoShape">
              <a:avLst/>
            </a:prstTxWarp>
            <a:spAutoFit/>
          </a:bodyPr>
          <a:lstStyle/>
          <a:p>
            <a:pPr defTabSz="648792"/>
            <a:r>
              <a:rPr lang="it-IT" sz="1400" b="1" dirty="0">
                <a:solidFill>
                  <a:srgbClr val="C95718"/>
                </a:solidFill>
                <a:ea typeface="Calibri"/>
                <a:cs typeface="Calibri"/>
              </a:rPr>
              <a:t> </a:t>
            </a:r>
            <a:r>
              <a:rPr lang="it-IT" sz="1400" b="1" dirty="0">
                <a:solidFill>
                  <a:srgbClr val="CA5817"/>
                </a:solidFill>
                <a:ea typeface="Calibri"/>
                <a:cs typeface="Calibri"/>
              </a:rPr>
              <a:t>Lei ritiene che in futuro la Sua situazione economica sia destinata a...</a:t>
            </a:r>
          </a:p>
        </p:txBody>
      </p:sp>
      <p:sp>
        <p:nvSpPr>
          <p:cNvPr id="3" name="Titolo 2">
            <a:extLst>
              <a:ext uri="{FF2B5EF4-FFF2-40B4-BE49-F238E27FC236}">
                <a16:creationId xmlns:a16="http://schemas.microsoft.com/office/drawing/2014/main" id="{00E96AC4-2976-45B9-8D21-961C5D9574A5}"/>
              </a:ext>
            </a:extLst>
          </p:cNvPr>
          <p:cNvSpPr>
            <a:spLocks noGrp="1"/>
          </p:cNvSpPr>
          <p:nvPr>
            <p:ph type="ctrTitle"/>
          </p:nvPr>
        </p:nvSpPr>
        <p:spPr/>
        <p:txBody>
          <a:bodyPr/>
          <a:lstStyle/>
          <a:p>
            <a:r>
              <a:rPr lang="it-IT" dirty="0">
                <a:solidFill>
                  <a:srgbClr val="CA5817"/>
                </a:solidFill>
                <a:ea typeface="ヒラギノ角ゴ Pro W3" charset="-128"/>
                <a:cs typeface="Calibri"/>
              </a:rPr>
              <a:t>Consumi e prospettive economiche</a:t>
            </a:r>
            <a:endParaRPr lang="it-IT" dirty="0"/>
          </a:p>
        </p:txBody>
      </p:sp>
      <p:sp>
        <p:nvSpPr>
          <p:cNvPr id="2" name="CasellaDiTesto 1">
            <a:extLst>
              <a:ext uri="{FF2B5EF4-FFF2-40B4-BE49-F238E27FC236}">
                <a16:creationId xmlns:a16="http://schemas.microsoft.com/office/drawing/2014/main" id="{8A71817A-9B56-2BF4-0D50-EC7130438AA8}"/>
              </a:ext>
            </a:extLst>
          </p:cNvPr>
          <p:cNvSpPr txBox="1"/>
          <p:nvPr/>
        </p:nvSpPr>
        <p:spPr>
          <a:xfrm>
            <a:off x="474618" y="3986376"/>
            <a:ext cx="4955176" cy="369332"/>
          </a:xfrm>
          <a:prstGeom prst="rect">
            <a:avLst/>
          </a:prstGeom>
          <a:noFill/>
        </p:spPr>
        <p:txBody>
          <a:bodyPr wrap="square">
            <a:spAutoFit/>
          </a:bodyPr>
          <a:lstStyle/>
          <a:p>
            <a:r>
              <a:rPr kumimoji="1" lang="it-IT" sz="1400" dirty="0">
                <a:cs typeface="Calibri"/>
              </a:rPr>
              <a:t> </a:t>
            </a:r>
            <a:r>
              <a:rPr lang="it-IT" sz="1800" b="1" i="1" dirty="0">
                <a:solidFill>
                  <a:srgbClr val="CA5817"/>
                </a:solidFill>
                <a:ea typeface="Calibri"/>
                <a:cs typeface="Calibri"/>
              </a:rPr>
              <a:t>trend temporale</a:t>
            </a:r>
            <a:endParaRPr lang="it-IT" dirty="0"/>
          </a:p>
        </p:txBody>
      </p:sp>
      <p:graphicFrame>
        <p:nvGraphicFramePr>
          <p:cNvPr id="4" name="Grafico 3">
            <a:extLst>
              <a:ext uri="{FF2B5EF4-FFF2-40B4-BE49-F238E27FC236}">
                <a16:creationId xmlns:a16="http://schemas.microsoft.com/office/drawing/2014/main" id="{B1E3C949-F356-D9D3-F548-B4E5ED22A25F}"/>
              </a:ext>
            </a:extLst>
          </p:cNvPr>
          <p:cNvGraphicFramePr/>
          <p:nvPr/>
        </p:nvGraphicFramePr>
        <p:xfrm>
          <a:off x="810352" y="4293619"/>
          <a:ext cx="8371748" cy="1928334"/>
        </p:xfrm>
        <a:graphic>
          <a:graphicData uri="http://schemas.openxmlformats.org/drawingml/2006/chart">
            <c:chart xmlns:c="http://schemas.openxmlformats.org/drawingml/2006/chart" xmlns:r="http://schemas.openxmlformats.org/officeDocument/2006/relationships" r:id="rId3"/>
          </a:graphicData>
        </a:graphic>
      </p:graphicFrame>
      <p:sp>
        <p:nvSpPr>
          <p:cNvPr id="7" name="Rettangolo 6">
            <a:extLst>
              <a:ext uri="{FF2B5EF4-FFF2-40B4-BE49-F238E27FC236}">
                <a16:creationId xmlns:a16="http://schemas.microsoft.com/office/drawing/2014/main" id="{2DD9803C-60E4-94B3-2541-D927931890BE}"/>
              </a:ext>
            </a:extLst>
          </p:cNvPr>
          <p:cNvSpPr/>
          <p:nvPr/>
        </p:nvSpPr>
        <p:spPr>
          <a:xfrm>
            <a:off x="1079818" y="1785224"/>
            <a:ext cx="2930208" cy="1938391"/>
          </a:xfrm>
          <a:prstGeom prst="rect">
            <a:avLst/>
          </a:prstGeom>
          <a:solidFill>
            <a:srgbClr val="CA5817">
              <a:alpha val="18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dirty="0"/>
          </a:p>
        </p:txBody>
      </p:sp>
      <p:sp>
        <p:nvSpPr>
          <p:cNvPr id="8" name="Ovale 7">
            <a:extLst>
              <a:ext uri="{FF2B5EF4-FFF2-40B4-BE49-F238E27FC236}">
                <a16:creationId xmlns:a16="http://schemas.microsoft.com/office/drawing/2014/main" id="{8CAE04AB-F5D7-EB7B-446A-6B2C9A492F63}"/>
              </a:ext>
            </a:extLst>
          </p:cNvPr>
          <p:cNvSpPr>
            <a:spLocks noChangeAspect="1"/>
          </p:cNvSpPr>
          <p:nvPr/>
        </p:nvSpPr>
        <p:spPr>
          <a:xfrm>
            <a:off x="2166074" y="1460132"/>
            <a:ext cx="658983" cy="647999"/>
          </a:xfrm>
          <a:prstGeom prst="ellipse">
            <a:avLst/>
          </a:prstGeom>
          <a:gradFill flip="none" rotWithShape="1">
            <a:gsLst>
              <a:gs pos="0">
                <a:srgbClr val="CA5817"/>
              </a:gs>
              <a:gs pos="100000">
                <a:srgbClr val="FFFFFF"/>
              </a:gs>
              <a:gs pos="50000">
                <a:srgbClr val="F5910F"/>
              </a:gs>
            </a:gsLst>
            <a:lin ang="0" scaled="1"/>
            <a:tileRect/>
          </a:gra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15" name="Rettangolo 14">
            <a:extLst>
              <a:ext uri="{FF2B5EF4-FFF2-40B4-BE49-F238E27FC236}">
                <a16:creationId xmlns:a16="http://schemas.microsoft.com/office/drawing/2014/main" id="{EAF07B7B-430A-6EDF-A716-2B52D5B4A507}"/>
              </a:ext>
            </a:extLst>
          </p:cNvPr>
          <p:cNvSpPr/>
          <p:nvPr/>
        </p:nvSpPr>
        <p:spPr>
          <a:xfrm>
            <a:off x="5463648" y="1765145"/>
            <a:ext cx="2930208" cy="1968655"/>
          </a:xfrm>
          <a:prstGeom prst="rect">
            <a:avLst/>
          </a:prstGeom>
          <a:solidFill>
            <a:srgbClr val="655B6F">
              <a:alpha val="18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20" name="Ovale 19">
            <a:extLst>
              <a:ext uri="{FF2B5EF4-FFF2-40B4-BE49-F238E27FC236}">
                <a16:creationId xmlns:a16="http://schemas.microsoft.com/office/drawing/2014/main" id="{B73CCCCA-18BD-682C-6C36-B570D0F22BE0}"/>
              </a:ext>
            </a:extLst>
          </p:cNvPr>
          <p:cNvSpPr>
            <a:spLocks noChangeAspect="1"/>
          </p:cNvSpPr>
          <p:nvPr/>
        </p:nvSpPr>
        <p:spPr>
          <a:xfrm>
            <a:off x="6546935" y="1460132"/>
            <a:ext cx="658983" cy="647999"/>
          </a:xfrm>
          <a:prstGeom prst="ellipse">
            <a:avLst/>
          </a:prstGeom>
          <a:gradFill flip="none" rotWithShape="1">
            <a:gsLst>
              <a:gs pos="0">
                <a:srgbClr val="655B6F"/>
              </a:gs>
              <a:gs pos="100000">
                <a:srgbClr val="FFFFFF"/>
              </a:gs>
              <a:gs pos="50000">
                <a:srgbClr val="54A8C9"/>
              </a:gs>
            </a:gsLst>
            <a:lin ang="0" scaled="1"/>
            <a:tileRect/>
          </a:gra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21" name="Rectangle 92">
            <a:extLst>
              <a:ext uri="{FF2B5EF4-FFF2-40B4-BE49-F238E27FC236}">
                <a16:creationId xmlns:a16="http://schemas.microsoft.com/office/drawing/2014/main" id="{DE859E75-C6F0-7876-178A-7C26CF5A4234}"/>
              </a:ext>
            </a:extLst>
          </p:cNvPr>
          <p:cNvSpPr>
            <a:spLocks noChangeArrowheads="1"/>
          </p:cNvSpPr>
          <p:nvPr/>
        </p:nvSpPr>
        <p:spPr bwMode="auto">
          <a:xfrm>
            <a:off x="2131296" y="1553299"/>
            <a:ext cx="728530" cy="461665"/>
          </a:xfrm>
          <a:prstGeom prst="rect">
            <a:avLst/>
          </a:prstGeom>
          <a:noFill/>
          <a:ln w="9525">
            <a:noFill/>
            <a:miter lim="800000"/>
            <a:headEnd/>
            <a:tailEnd/>
          </a:ln>
        </p:spPr>
        <p:txBody>
          <a:bodyPr wrap="square">
            <a:prstTxWarp prst="textNoShape">
              <a:avLst/>
            </a:prstTxWarp>
            <a:spAutoFit/>
          </a:bodyPr>
          <a:lstStyle>
            <a:defPPr>
              <a:defRPr lang="it-IT"/>
            </a:defPPr>
            <a:lvl1pPr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1pPr>
            <a:lvl2pPr marL="4572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2pPr>
            <a:lvl3pPr marL="9144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3pPr>
            <a:lvl4pPr marL="13716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4pPr>
            <a:lvl5pPr marL="18288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5pPr>
            <a:lvl6pPr marL="22860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6pPr>
            <a:lvl7pPr marL="27432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7pPr>
            <a:lvl8pPr marL="32004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8pPr>
            <a:lvl9pPr marL="36576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9pPr>
          </a:lstStyle>
          <a:p>
            <a:pPr algn="ctr"/>
            <a:r>
              <a:rPr lang="it-IT" sz="2400" dirty="0">
                <a:solidFill>
                  <a:srgbClr val="000000"/>
                </a:solidFill>
                <a:latin typeface="+mn-lt"/>
                <a:ea typeface="Calibri"/>
                <a:cs typeface="Calibri"/>
              </a:rPr>
              <a:t>16</a:t>
            </a:r>
            <a:r>
              <a:rPr lang="it-IT" sz="1400" dirty="0">
                <a:solidFill>
                  <a:srgbClr val="000000"/>
                </a:solidFill>
                <a:latin typeface="+mn-lt"/>
                <a:ea typeface="Calibri"/>
                <a:cs typeface="Calibri"/>
              </a:rPr>
              <a:t>%</a:t>
            </a:r>
          </a:p>
        </p:txBody>
      </p:sp>
      <p:sp>
        <p:nvSpPr>
          <p:cNvPr id="22" name="Rectangle 92">
            <a:extLst>
              <a:ext uri="{FF2B5EF4-FFF2-40B4-BE49-F238E27FC236}">
                <a16:creationId xmlns:a16="http://schemas.microsoft.com/office/drawing/2014/main" id="{2D2478FD-0C0C-66A8-2C0F-EB1597848023}"/>
              </a:ext>
            </a:extLst>
          </p:cNvPr>
          <p:cNvSpPr>
            <a:spLocks noChangeArrowheads="1"/>
          </p:cNvSpPr>
          <p:nvPr/>
        </p:nvSpPr>
        <p:spPr bwMode="auto">
          <a:xfrm>
            <a:off x="6512156" y="1553299"/>
            <a:ext cx="728530" cy="461665"/>
          </a:xfrm>
          <a:prstGeom prst="rect">
            <a:avLst/>
          </a:prstGeom>
          <a:noFill/>
          <a:ln w="9525">
            <a:noFill/>
            <a:miter lim="800000"/>
            <a:headEnd/>
            <a:tailEnd/>
          </a:ln>
        </p:spPr>
        <p:txBody>
          <a:bodyPr wrap="square">
            <a:prstTxWarp prst="textNoShape">
              <a:avLst/>
            </a:prstTxWarp>
            <a:spAutoFit/>
          </a:bodyPr>
          <a:lstStyle>
            <a:defPPr>
              <a:defRPr lang="it-IT"/>
            </a:defPPr>
            <a:lvl1pPr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1pPr>
            <a:lvl2pPr marL="4572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2pPr>
            <a:lvl3pPr marL="9144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3pPr>
            <a:lvl4pPr marL="13716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4pPr>
            <a:lvl5pPr marL="18288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5pPr>
            <a:lvl6pPr marL="22860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6pPr>
            <a:lvl7pPr marL="27432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7pPr>
            <a:lvl8pPr marL="32004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8pPr>
            <a:lvl9pPr marL="36576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9pPr>
          </a:lstStyle>
          <a:p>
            <a:pPr algn="ctr"/>
            <a:r>
              <a:rPr lang="it-IT" sz="2400" dirty="0">
                <a:solidFill>
                  <a:srgbClr val="000000"/>
                </a:solidFill>
                <a:latin typeface="+mn-lt"/>
                <a:ea typeface="Calibri"/>
                <a:cs typeface="Calibri"/>
              </a:rPr>
              <a:t>46</a:t>
            </a:r>
            <a:r>
              <a:rPr lang="it-IT" sz="1400" dirty="0">
                <a:solidFill>
                  <a:srgbClr val="000000"/>
                </a:solidFill>
                <a:latin typeface="+mn-lt"/>
                <a:ea typeface="Calibri"/>
                <a:cs typeface="Calibri"/>
              </a:rPr>
              <a:t>%</a:t>
            </a:r>
          </a:p>
        </p:txBody>
      </p:sp>
      <p:graphicFrame>
        <p:nvGraphicFramePr>
          <p:cNvPr id="23" name="Grafico 22">
            <a:extLst>
              <a:ext uri="{FF2B5EF4-FFF2-40B4-BE49-F238E27FC236}">
                <a16:creationId xmlns:a16="http://schemas.microsoft.com/office/drawing/2014/main" id="{B247BEE4-EC70-0CF3-F1C5-E8C7FB99ABE8}"/>
              </a:ext>
            </a:extLst>
          </p:cNvPr>
          <p:cNvGraphicFramePr/>
          <p:nvPr/>
        </p:nvGraphicFramePr>
        <p:xfrm>
          <a:off x="989901" y="1749735"/>
          <a:ext cx="7558479" cy="2424906"/>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278700546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egnaposto numero diapositiva 5"/>
          <p:cNvSpPr>
            <a:spLocks noGrp="1"/>
          </p:cNvSpPr>
          <p:nvPr>
            <p:ph type="sldNum" sz="quarter" idx="12"/>
          </p:nvPr>
        </p:nvSpPr>
        <p:spPr/>
        <p:txBody>
          <a:bodyPr/>
          <a:lstStyle/>
          <a:p>
            <a:fld id="{CEC07F19-866A-D549-94C6-C4D9AC2AB9CF}" type="slidenum">
              <a:rPr lang="it-IT" smtClean="0"/>
              <a:pPr/>
              <a:t>141</a:t>
            </a:fld>
            <a:endParaRPr lang="it-IT" dirty="0"/>
          </a:p>
        </p:txBody>
      </p:sp>
      <p:sp>
        <p:nvSpPr>
          <p:cNvPr id="10" name="Rectangle 92">
            <a:extLst>
              <a:ext uri="{FF2B5EF4-FFF2-40B4-BE49-F238E27FC236}">
                <a16:creationId xmlns:a16="http://schemas.microsoft.com/office/drawing/2014/main" id="{D1F4B5C4-9A44-43EB-BE16-D28D0AF31701}"/>
              </a:ext>
            </a:extLst>
          </p:cNvPr>
          <p:cNvSpPr>
            <a:spLocks noChangeArrowheads="1"/>
          </p:cNvSpPr>
          <p:nvPr/>
        </p:nvSpPr>
        <p:spPr bwMode="auto">
          <a:xfrm>
            <a:off x="567268" y="1091714"/>
            <a:ext cx="8210972" cy="307777"/>
          </a:xfrm>
          <a:prstGeom prst="rect">
            <a:avLst/>
          </a:prstGeom>
          <a:noFill/>
          <a:ln w="9525">
            <a:noFill/>
            <a:miter lim="800000"/>
            <a:headEnd/>
            <a:tailEnd/>
          </a:ln>
        </p:spPr>
        <p:txBody>
          <a:bodyPr wrap="square">
            <a:prstTxWarp prst="textNoShape">
              <a:avLst/>
            </a:prstTxWarp>
            <a:spAutoFit/>
          </a:bodyPr>
          <a:lstStyle/>
          <a:p>
            <a:pPr defTabSz="648792"/>
            <a:r>
              <a:rPr lang="it-IT" sz="1400" b="1" dirty="0">
                <a:solidFill>
                  <a:srgbClr val="C95718"/>
                </a:solidFill>
                <a:ea typeface="Calibri"/>
                <a:cs typeface="Calibri"/>
              </a:rPr>
              <a:t> Secondo lei, quanto è importante per l'economia di una comunità lo sviluppo delle seguenti pratiche? </a:t>
            </a:r>
          </a:p>
        </p:txBody>
      </p:sp>
      <p:graphicFrame>
        <p:nvGraphicFramePr>
          <p:cNvPr id="11" name="Chart 10">
            <a:extLst>
              <a:ext uri="{FF2B5EF4-FFF2-40B4-BE49-F238E27FC236}">
                <a16:creationId xmlns:a16="http://schemas.microsoft.com/office/drawing/2014/main" id="{FB902FC8-96DE-4816-A48D-98B113AFCF89}"/>
              </a:ext>
            </a:extLst>
          </p:cNvPr>
          <p:cNvGraphicFramePr/>
          <p:nvPr/>
        </p:nvGraphicFramePr>
        <p:xfrm>
          <a:off x="615373" y="1567448"/>
          <a:ext cx="7431347" cy="2662006"/>
        </p:xfrm>
        <a:graphic>
          <a:graphicData uri="http://schemas.openxmlformats.org/drawingml/2006/chart">
            <c:chart xmlns:c="http://schemas.openxmlformats.org/drawingml/2006/chart" xmlns:r="http://schemas.openxmlformats.org/officeDocument/2006/relationships" r:id="rId3"/>
          </a:graphicData>
        </a:graphic>
      </p:graphicFrame>
      <p:sp>
        <p:nvSpPr>
          <p:cNvPr id="3" name="Titolo 2">
            <a:extLst>
              <a:ext uri="{FF2B5EF4-FFF2-40B4-BE49-F238E27FC236}">
                <a16:creationId xmlns:a16="http://schemas.microsoft.com/office/drawing/2014/main" id="{00E96AC4-2976-45B9-8D21-961C5D9574A5}"/>
              </a:ext>
            </a:extLst>
          </p:cNvPr>
          <p:cNvSpPr>
            <a:spLocks noGrp="1"/>
          </p:cNvSpPr>
          <p:nvPr>
            <p:ph type="ctrTitle"/>
          </p:nvPr>
        </p:nvSpPr>
        <p:spPr/>
        <p:txBody>
          <a:bodyPr/>
          <a:lstStyle/>
          <a:p>
            <a:r>
              <a:rPr lang="it-IT" dirty="0"/>
              <a:t>Economia del dono</a:t>
            </a:r>
          </a:p>
        </p:txBody>
      </p:sp>
      <p:sp>
        <p:nvSpPr>
          <p:cNvPr id="2" name="CasellaDiTesto 1">
            <a:extLst>
              <a:ext uri="{FF2B5EF4-FFF2-40B4-BE49-F238E27FC236}">
                <a16:creationId xmlns:a16="http://schemas.microsoft.com/office/drawing/2014/main" id="{8A71817A-9B56-2BF4-0D50-EC7130438AA8}"/>
              </a:ext>
            </a:extLst>
          </p:cNvPr>
          <p:cNvSpPr txBox="1"/>
          <p:nvPr/>
        </p:nvSpPr>
        <p:spPr>
          <a:xfrm>
            <a:off x="474618" y="3986376"/>
            <a:ext cx="4955176" cy="369332"/>
          </a:xfrm>
          <a:prstGeom prst="rect">
            <a:avLst/>
          </a:prstGeom>
          <a:noFill/>
        </p:spPr>
        <p:txBody>
          <a:bodyPr wrap="square">
            <a:spAutoFit/>
          </a:bodyPr>
          <a:lstStyle/>
          <a:p>
            <a:r>
              <a:rPr kumimoji="1" lang="it-IT" sz="1400" dirty="0">
                <a:cs typeface="Calibri"/>
              </a:rPr>
              <a:t> </a:t>
            </a:r>
            <a:r>
              <a:rPr lang="it-IT" sz="1800" b="1" i="1" dirty="0">
                <a:solidFill>
                  <a:srgbClr val="CA5817"/>
                </a:solidFill>
                <a:ea typeface="Calibri"/>
                <a:cs typeface="Calibri"/>
              </a:rPr>
              <a:t>trend temporale: molt</a:t>
            </a:r>
            <a:r>
              <a:rPr lang="it-IT" b="1" i="1" dirty="0">
                <a:solidFill>
                  <a:srgbClr val="CA5817"/>
                </a:solidFill>
                <a:ea typeface="Calibri"/>
                <a:cs typeface="Calibri"/>
              </a:rPr>
              <a:t>o + abbastanza</a:t>
            </a:r>
            <a:endParaRPr lang="it-IT" dirty="0"/>
          </a:p>
        </p:txBody>
      </p:sp>
      <p:graphicFrame>
        <p:nvGraphicFramePr>
          <p:cNvPr id="4" name="Grafico 3">
            <a:extLst>
              <a:ext uri="{FF2B5EF4-FFF2-40B4-BE49-F238E27FC236}">
                <a16:creationId xmlns:a16="http://schemas.microsoft.com/office/drawing/2014/main" id="{B1E3C949-F356-D9D3-F548-B4E5ED22A25F}"/>
              </a:ext>
            </a:extLst>
          </p:cNvPr>
          <p:cNvGraphicFramePr/>
          <p:nvPr/>
        </p:nvGraphicFramePr>
        <p:xfrm>
          <a:off x="810352" y="4293619"/>
          <a:ext cx="8371748" cy="1928334"/>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06641788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a:xfrm>
            <a:off x="578154" y="315097"/>
            <a:ext cx="8420100" cy="626535"/>
          </a:xfrm>
        </p:spPr>
        <p:txBody>
          <a:bodyPr/>
          <a:lstStyle/>
          <a:p>
            <a:r>
              <a:rPr lang="it-IT" dirty="0">
                <a:solidFill>
                  <a:srgbClr val="CA5817"/>
                </a:solidFill>
                <a:ea typeface="ヒラギノ角ゴ Pro W3" charset="-128"/>
                <a:cs typeface="Calibri"/>
              </a:rPr>
              <a:t>Economia del dono</a:t>
            </a:r>
            <a:endParaRPr lang="it-IT" sz="2800" dirty="0">
              <a:solidFill>
                <a:srgbClr val="CA5817"/>
              </a:solidFill>
              <a:latin typeface="Calibri"/>
              <a:cs typeface="Calibri"/>
            </a:endParaRPr>
          </a:p>
        </p:txBody>
      </p:sp>
      <p:sp>
        <p:nvSpPr>
          <p:cNvPr id="4" name="Rectangle 92"/>
          <p:cNvSpPr>
            <a:spLocks noChangeArrowheads="1"/>
          </p:cNvSpPr>
          <p:nvPr/>
        </p:nvSpPr>
        <p:spPr bwMode="auto">
          <a:xfrm>
            <a:off x="577622" y="865064"/>
            <a:ext cx="8896046" cy="523220"/>
          </a:xfrm>
          <a:prstGeom prst="rect">
            <a:avLst/>
          </a:prstGeom>
          <a:noFill/>
          <a:ln w="9525">
            <a:noFill/>
            <a:miter lim="800000"/>
            <a:headEnd/>
            <a:tailEnd/>
          </a:ln>
        </p:spPr>
        <p:txBody>
          <a:bodyPr wrap="square">
            <a:prstTxWarp prst="textNoShape">
              <a:avLst/>
            </a:prstTxWarp>
            <a:spAutoFit/>
          </a:bodyPr>
          <a:lstStyle/>
          <a:p>
            <a:r>
              <a:rPr lang="it-IT" sz="1400" b="1" dirty="0">
                <a:solidFill>
                  <a:srgbClr val="CA5817"/>
                </a:solidFill>
                <a:ea typeface="Calibri"/>
                <a:cs typeface="Calibri"/>
              </a:rPr>
              <a:t>Quanto spesso nel suo quotidiano le capita di regalare o condividere con altre persone (esclusi i famigliari) beni acquistati o auto-prodotti?</a:t>
            </a:r>
          </a:p>
        </p:txBody>
      </p:sp>
      <p:sp>
        <p:nvSpPr>
          <p:cNvPr id="15" name="CasellaDiTesto 14"/>
          <p:cNvSpPr txBox="1"/>
          <p:nvPr/>
        </p:nvSpPr>
        <p:spPr>
          <a:xfrm>
            <a:off x="4028783" y="6365435"/>
            <a:ext cx="646030" cy="246221"/>
          </a:xfrm>
          <a:prstGeom prst="rect">
            <a:avLst/>
          </a:prstGeom>
          <a:noFill/>
        </p:spPr>
        <p:txBody>
          <a:bodyPr wrap="none" rtlCol="0">
            <a:spAutoFit/>
          </a:bodyPr>
          <a:lstStyle/>
          <a:p>
            <a:r>
              <a:rPr lang="it-IT" sz="1000" i="1" dirty="0">
                <a:latin typeface="Calibri"/>
                <a:cs typeface="Calibri"/>
              </a:rPr>
              <a:t>Valori %</a:t>
            </a:r>
          </a:p>
        </p:txBody>
      </p:sp>
      <p:sp>
        <p:nvSpPr>
          <p:cNvPr id="6" name="Segnaposto numero diapositiva 5"/>
          <p:cNvSpPr>
            <a:spLocks noGrp="1"/>
          </p:cNvSpPr>
          <p:nvPr>
            <p:ph type="sldNum" sz="quarter" idx="12"/>
          </p:nvPr>
        </p:nvSpPr>
        <p:spPr/>
        <p:txBody>
          <a:bodyPr/>
          <a:lstStyle/>
          <a:p>
            <a:fld id="{CEC07F19-866A-D549-94C6-C4D9AC2AB9CF}" type="slidenum">
              <a:rPr lang="it-IT" smtClean="0"/>
              <a:pPr/>
              <a:t>142</a:t>
            </a:fld>
            <a:endParaRPr lang="it-IT" dirty="0"/>
          </a:p>
        </p:txBody>
      </p:sp>
      <p:sp>
        <p:nvSpPr>
          <p:cNvPr id="3" name="Rettangolo 2"/>
          <p:cNvSpPr/>
          <p:nvPr/>
        </p:nvSpPr>
        <p:spPr>
          <a:xfrm>
            <a:off x="578159" y="3643030"/>
            <a:ext cx="8724360" cy="2613283"/>
          </a:xfrm>
          <a:prstGeom prst="rect">
            <a:avLst/>
          </a:prstGeom>
          <a:noFill/>
          <a:ln>
            <a:solidFill>
              <a:srgbClr val="C2B8B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11" name="Rectangle 92"/>
          <p:cNvSpPr>
            <a:spLocks noChangeArrowheads="1"/>
          </p:cNvSpPr>
          <p:nvPr/>
        </p:nvSpPr>
        <p:spPr bwMode="auto">
          <a:xfrm>
            <a:off x="577622" y="3645817"/>
            <a:ext cx="8896046" cy="738664"/>
          </a:xfrm>
          <a:prstGeom prst="rect">
            <a:avLst/>
          </a:prstGeom>
          <a:noFill/>
          <a:ln w="9525">
            <a:noFill/>
            <a:miter lim="800000"/>
            <a:headEnd/>
            <a:tailEnd/>
          </a:ln>
        </p:spPr>
        <p:txBody>
          <a:bodyPr wrap="square">
            <a:prstTxWarp prst="textNoShape">
              <a:avLst/>
            </a:prstTxWarp>
            <a:spAutoFit/>
          </a:bodyPr>
          <a:lstStyle/>
          <a:p>
            <a:r>
              <a:rPr lang="it-IT" sz="1400" b="1" dirty="0">
                <a:solidFill>
                  <a:srgbClr val="CA5817"/>
                </a:solidFill>
                <a:ea typeface="Calibri"/>
                <a:cs typeface="Calibri"/>
              </a:rPr>
              <a:t>Secondo Lei, queste pratiche di condivisione e mutualismo organizzato si sono sviluppate solo per sopperire alla difficoltà della crisi e quindi hanno un'utilità temporanea, oppure indicano una nuova alternativa al modello capitalistico e ad una economia basata solo sul profitto?</a:t>
            </a:r>
          </a:p>
        </p:txBody>
      </p:sp>
      <p:sp>
        <p:nvSpPr>
          <p:cNvPr id="16" name="Rettangolo 15"/>
          <p:cNvSpPr/>
          <p:nvPr/>
        </p:nvSpPr>
        <p:spPr>
          <a:xfrm>
            <a:off x="578159" y="857101"/>
            <a:ext cx="8724360" cy="2613283"/>
          </a:xfrm>
          <a:prstGeom prst="rect">
            <a:avLst/>
          </a:prstGeom>
          <a:noFill/>
          <a:ln>
            <a:solidFill>
              <a:srgbClr val="C2B8B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graphicFrame>
        <p:nvGraphicFramePr>
          <p:cNvPr id="24" name="Grafico 13">
            <a:extLst>
              <a:ext uri="{FF2B5EF4-FFF2-40B4-BE49-F238E27FC236}">
                <a16:creationId xmlns:a16="http://schemas.microsoft.com/office/drawing/2014/main" id="{7317B7C8-B021-11FC-023F-3C0342093308}"/>
              </a:ext>
            </a:extLst>
          </p:cNvPr>
          <p:cNvGraphicFramePr/>
          <p:nvPr/>
        </p:nvGraphicFramePr>
        <p:xfrm>
          <a:off x="1664300" y="4176946"/>
          <a:ext cx="6882200" cy="2424906"/>
        </p:xfrm>
        <a:graphic>
          <a:graphicData uri="http://schemas.openxmlformats.org/drawingml/2006/chart">
            <c:chart xmlns:c="http://schemas.openxmlformats.org/drawingml/2006/chart" xmlns:r="http://schemas.openxmlformats.org/officeDocument/2006/relationships" r:id="rId2"/>
          </a:graphicData>
        </a:graphic>
      </p:graphicFrame>
      <p:sp>
        <p:nvSpPr>
          <p:cNvPr id="9" name="Rettangolo 8">
            <a:extLst>
              <a:ext uri="{FF2B5EF4-FFF2-40B4-BE49-F238E27FC236}">
                <a16:creationId xmlns:a16="http://schemas.microsoft.com/office/drawing/2014/main" id="{8B04A411-7C27-8F4E-F807-9B1FBC7424EC}"/>
              </a:ext>
            </a:extLst>
          </p:cNvPr>
          <p:cNvSpPr/>
          <p:nvPr/>
        </p:nvSpPr>
        <p:spPr>
          <a:xfrm>
            <a:off x="5019153" y="1389817"/>
            <a:ext cx="3271242" cy="2046823"/>
          </a:xfrm>
          <a:prstGeom prst="rect">
            <a:avLst/>
          </a:prstGeom>
          <a:solidFill>
            <a:srgbClr val="655B6F">
              <a:alpha val="18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12" name="Rettangolo 11">
            <a:extLst>
              <a:ext uri="{FF2B5EF4-FFF2-40B4-BE49-F238E27FC236}">
                <a16:creationId xmlns:a16="http://schemas.microsoft.com/office/drawing/2014/main" id="{79B60256-0BE7-BF1C-3526-0541B9F153E3}"/>
              </a:ext>
            </a:extLst>
          </p:cNvPr>
          <p:cNvSpPr/>
          <p:nvPr/>
        </p:nvSpPr>
        <p:spPr>
          <a:xfrm>
            <a:off x="1272992" y="1399597"/>
            <a:ext cx="3587113" cy="2025564"/>
          </a:xfrm>
          <a:prstGeom prst="rect">
            <a:avLst/>
          </a:prstGeom>
          <a:solidFill>
            <a:srgbClr val="CA5817">
              <a:alpha val="18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graphicFrame>
        <p:nvGraphicFramePr>
          <p:cNvPr id="22" name="Grafico 13">
            <a:extLst>
              <a:ext uri="{FF2B5EF4-FFF2-40B4-BE49-F238E27FC236}">
                <a16:creationId xmlns:a16="http://schemas.microsoft.com/office/drawing/2014/main" id="{D1B5A912-6327-CA2E-7FC8-FF517D973834}"/>
              </a:ext>
            </a:extLst>
          </p:cNvPr>
          <p:cNvGraphicFramePr/>
          <p:nvPr/>
        </p:nvGraphicFramePr>
        <p:xfrm>
          <a:off x="1511900" y="1333113"/>
          <a:ext cx="6882200" cy="2424906"/>
        </p:xfrm>
        <a:graphic>
          <a:graphicData uri="http://schemas.openxmlformats.org/drawingml/2006/chart">
            <c:chart xmlns:c="http://schemas.openxmlformats.org/drawingml/2006/chart" xmlns:r="http://schemas.openxmlformats.org/officeDocument/2006/relationships" r:id="rId3"/>
          </a:graphicData>
        </a:graphic>
      </p:graphicFrame>
      <p:sp>
        <p:nvSpPr>
          <p:cNvPr id="13" name="Ovale 12">
            <a:extLst>
              <a:ext uri="{FF2B5EF4-FFF2-40B4-BE49-F238E27FC236}">
                <a16:creationId xmlns:a16="http://schemas.microsoft.com/office/drawing/2014/main" id="{D04A0538-6020-A1C7-9BCD-D6551F7286F9}"/>
              </a:ext>
            </a:extLst>
          </p:cNvPr>
          <p:cNvSpPr>
            <a:spLocks noChangeAspect="1"/>
          </p:cNvSpPr>
          <p:nvPr/>
        </p:nvSpPr>
        <p:spPr>
          <a:xfrm>
            <a:off x="2575760" y="1195144"/>
            <a:ext cx="658983" cy="647999"/>
          </a:xfrm>
          <a:prstGeom prst="ellipse">
            <a:avLst/>
          </a:prstGeom>
          <a:gradFill flip="none" rotWithShape="1">
            <a:gsLst>
              <a:gs pos="0">
                <a:srgbClr val="CA5817"/>
              </a:gs>
              <a:gs pos="100000">
                <a:srgbClr val="FFFFFF"/>
              </a:gs>
              <a:gs pos="50000">
                <a:srgbClr val="F5910F"/>
              </a:gs>
            </a:gsLst>
            <a:lin ang="0" scaled="1"/>
            <a:tileRect/>
          </a:gra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14" name="Rectangle 92">
            <a:extLst>
              <a:ext uri="{FF2B5EF4-FFF2-40B4-BE49-F238E27FC236}">
                <a16:creationId xmlns:a16="http://schemas.microsoft.com/office/drawing/2014/main" id="{1F6A57E9-7BA5-18C2-23C8-90C34B1252BC}"/>
              </a:ext>
            </a:extLst>
          </p:cNvPr>
          <p:cNvSpPr>
            <a:spLocks noChangeArrowheads="1"/>
          </p:cNvSpPr>
          <p:nvPr/>
        </p:nvSpPr>
        <p:spPr bwMode="auto">
          <a:xfrm>
            <a:off x="2558234" y="1288311"/>
            <a:ext cx="728530" cy="461665"/>
          </a:xfrm>
          <a:prstGeom prst="rect">
            <a:avLst/>
          </a:prstGeom>
          <a:noFill/>
          <a:ln w="9525">
            <a:noFill/>
            <a:miter lim="800000"/>
            <a:headEnd/>
            <a:tailEnd/>
          </a:ln>
        </p:spPr>
        <p:txBody>
          <a:bodyPr wrap="square">
            <a:prstTxWarp prst="textNoShape">
              <a:avLst/>
            </a:prstTxWarp>
            <a:spAutoFit/>
          </a:bodyPr>
          <a:lstStyle>
            <a:defPPr>
              <a:defRPr lang="it-IT"/>
            </a:defPPr>
            <a:lvl1pPr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1pPr>
            <a:lvl2pPr marL="4572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2pPr>
            <a:lvl3pPr marL="9144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3pPr>
            <a:lvl4pPr marL="13716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4pPr>
            <a:lvl5pPr marL="18288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5pPr>
            <a:lvl6pPr marL="22860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6pPr>
            <a:lvl7pPr marL="27432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7pPr>
            <a:lvl8pPr marL="32004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8pPr>
            <a:lvl9pPr marL="36576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9pPr>
          </a:lstStyle>
          <a:p>
            <a:pPr algn="ctr"/>
            <a:r>
              <a:rPr lang="it-IT" sz="2400" dirty="0">
                <a:solidFill>
                  <a:srgbClr val="000000"/>
                </a:solidFill>
                <a:latin typeface="+mn-lt"/>
                <a:ea typeface="Calibri"/>
                <a:cs typeface="Calibri"/>
              </a:rPr>
              <a:t>62</a:t>
            </a:r>
            <a:r>
              <a:rPr lang="it-IT" sz="1400" dirty="0">
                <a:solidFill>
                  <a:srgbClr val="000000"/>
                </a:solidFill>
                <a:latin typeface="+mn-lt"/>
                <a:ea typeface="Calibri"/>
                <a:cs typeface="Calibri"/>
              </a:rPr>
              <a:t>%</a:t>
            </a:r>
          </a:p>
        </p:txBody>
      </p:sp>
      <p:sp>
        <p:nvSpPr>
          <p:cNvPr id="17" name="Ovale 16">
            <a:extLst>
              <a:ext uri="{FF2B5EF4-FFF2-40B4-BE49-F238E27FC236}">
                <a16:creationId xmlns:a16="http://schemas.microsoft.com/office/drawing/2014/main" id="{B32FF3E3-48CA-ADE1-0EA6-07C389D03A1A}"/>
              </a:ext>
            </a:extLst>
          </p:cNvPr>
          <p:cNvSpPr>
            <a:spLocks noChangeAspect="1"/>
          </p:cNvSpPr>
          <p:nvPr/>
        </p:nvSpPr>
        <p:spPr>
          <a:xfrm>
            <a:off x="6385121" y="1195144"/>
            <a:ext cx="658983" cy="647999"/>
          </a:xfrm>
          <a:prstGeom prst="ellipse">
            <a:avLst/>
          </a:prstGeom>
          <a:gradFill flip="none" rotWithShape="1">
            <a:gsLst>
              <a:gs pos="0">
                <a:srgbClr val="655B6F"/>
              </a:gs>
              <a:gs pos="100000">
                <a:srgbClr val="FFFFFF"/>
              </a:gs>
              <a:gs pos="50000">
                <a:srgbClr val="54A8C9"/>
              </a:gs>
            </a:gsLst>
            <a:lin ang="0" scaled="1"/>
            <a:tileRect/>
          </a:gra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21" name="Rectangle 92">
            <a:extLst>
              <a:ext uri="{FF2B5EF4-FFF2-40B4-BE49-F238E27FC236}">
                <a16:creationId xmlns:a16="http://schemas.microsoft.com/office/drawing/2014/main" id="{C00BA02E-1783-3D58-7EE9-33AFF1AC4891}"/>
              </a:ext>
            </a:extLst>
          </p:cNvPr>
          <p:cNvSpPr>
            <a:spLocks noChangeArrowheads="1"/>
          </p:cNvSpPr>
          <p:nvPr/>
        </p:nvSpPr>
        <p:spPr bwMode="auto">
          <a:xfrm>
            <a:off x="6367594" y="1288311"/>
            <a:ext cx="728530" cy="461665"/>
          </a:xfrm>
          <a:prstGeom prst="rect">
            <a:avLst/>
          </a:prstGeom>
          <a:noFill/>
          <a:ln w="9525">
            <a:noFill/>
            <a:miter lim="800000"/>
            <a:headEnd/>
            <a:tailEnd/>
          </a:ln>
        </p:spPr>
        <p:txBody>
          <a:bodyPr wrap="square">
            <a:prstTxWarp prst="textNoShape">
              <a:avLst/>
            </a:prstTxWarp>
            <a:spAutoFit/>
          </a:bodyPr>
          <a:lstStyle>
            <a:defPPr>
              <a:defRPr lang="it-IT"/>
            </a:defPPr>
            <a:lvl1pPr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1pPr>
            <a:lvl2pPr marL="4572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2pPr>
            <a:lvl3pPr marL="9144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3pPr>
            <a:lvl4pPr marL="13716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4pPr>
            <a:lvl5pPr marL="18288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5pPr>
            <a:lvl6pPr marL="22860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6pPr>
            <a:lvl7pPr marL="27432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7pPr>
            <a:lvl8pPr marL="32004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8pPr>
            <a:lvl9pPr marL="36576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9pPr>
          </a:lstStyle>
          <a:p>
            <a:pPr algn="ctr"/>
            <a:r>
              <a:rPr lang="it-IT" sz="2400" dirty="0">
                <a:solidFill>
                  <a:srgbClr val="000000"/>
                </a:solidFill>
                <a:latin typeface="+mn-lt"/>
                <a:ea typeface="Calibri"/>
                <a:cs typeface="Calibri"/>
              </a:rPr>
              <a:t>38</a:t>
            </a:r>
            <a:r>
              <a:rPr lang="it-IT" sz="1400" dirty="0">
                <a:solidFill>
                  <a:srgbClr val="000000"/>
                </a:solidFill>
                <a:latin typeface="+mn-lt"/>
                <a:ea typeface="Calibri"/>
                <a:cs typeface="Calibri"/>
              </a:rPr>
              <a:t>%</a:t>
            </a:r>
          </a:p>
        </p:txBody>
      </p:sp>
    </p:spTree>
    <p:extLst>
      <p:ext uri="{BB962C8B-B14F-4D97-AF65-F5344CB8AC3E}">
        <p14:creationId xmlns:p14="http://schemas.microsoft.com/office/powerpoint/2010/main" val="3201501230"/>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a:xfrm>
            <a:off x="578154" y="315097"/>
            <a:ext cx="8420100" cy="626535"/>
          </a:xfrm>
        </p:spPr>
        <p:txBody>
          <a:bodyPr/>
          <a:lstStyle/>
          <a:p>
            <a:r>
              <a:rPr lang="it-IT" dirty="0">
                <a:solidFill>
                  <a:srgbClr val="CA5817"/>
                </a:solidFill>
                <a:ea typeface="ヒラギノ角ゴ Pro W3" charset="-128"/>
                <a:cs typeface="Calibri"/>
              </a:rPr>
              <a:t>Economia circolare</a:t>
            </a:r>
            <a:endParaRPr lang="it-IT" sz="2800" dirty="0">
              <a:solidFill>
                <a:srgbClr val="CA5817"/>
              </a:solidFill>
              <a:latin typeface="Calibri"/>
              <a:cs typeface="Calibri"/>
            </a:endParaRPr>
          </a:p>
        </p:txBody>
      </p:sp>
      <p:sp>
        <p:nvSpPr>
          <p:cNvPr id="4" name="Rectangle 92"/>
          <p:cNvSpPr>
            <a:spLocks noChangeArrowheads="1"/>
          </p:cNvSpPr>
          <p:nvPr/>
        </p:nvSpPr>
        <p:spPr bwMode="auto">
          <a:xfrm>
            <a:off x="577622" y="865064"/>
            <a:ext cx="8896046" cy="307777"/>
          </a:xfrm>
          <a:prstGeom prst="rect">
            <a:avLst/>
          </a:prstGeom>
          <a:noFill/>
          <a:ln w="9525">
            <a:noFill/>
            <a:miter lim="800000"/>
            <a:headEnd/>
            <a:tailEnd/>
          </a:ln>
        </p:spPr>
        <p:txBody>
          <a:bodyPr wrap="square">
            <a:prstTxWarp prst="textNoShape">
              <a:avLst/>
            </a:prstTxWarp>
            <a:spAutoFit/>
          </a:bodyPr>
          <a:lstStyle/>
          <a:p>
            <a:r>
              <a:rPr lang="it-IT" sz="1400" b="1" dirty="0">
                <a:solidFill>
                  <a:srgbClr val="CA5817"/>
                </a:solidFill>
                <a:ea typeface="Calibri"/>
                <a:cs typeface="Calibri"/>
              </a:rPr>
              <a:t>Il modello economico alla base del concetto di economia circolare, secondo lei, è applicabile…</a:t>
            </a:r>
          </a:p>
        </p:txBody>
      </p:sp>
      <p:sp>
        <p:nvSpPr>
          <p:cNvPr id="15" name="CasellaDiTesto 14"/>
          <p:cNvSpPr txBox="1"/>
          <p:nvPr/>
        </p:nvSpPr>
        <p:spPr>
          <a:xfrm>
            <a:off x="4028783" y="6365435"/>
            <a:ext cx="646030" cy="246221"/>
          </a:xfrm>
          <a:prstGeom prst="rect">
            <a:avLst/>
          </a:prstGeom>
          <a:noFill/>
        </p:spPr>
        <p:txBody>
          <a:bodyPr wrap="none" rtlCol="0">
            <a:spAutoFit/>
          </a:bodyPr>
          <a:lstStyle/>
          <a:p>
            <a:r>
              <a:rPr lang="it-IT" sz="1000" i="1" dirty="0">
                <a:latin typeface="Calibri"/>
                <a:cs typeface="Calibri"/>
              </a:rPr>
              <a:t>Valori %</a:t>
            </a:r>
          </a:p>
        </p:txBody>
      </p:sp>
      <p:sp>
        <p:nvSpPr>
          <p:cNvPr id="6" name="Segnaposto numero diapositiva 5"/>
          <p:cNvSpPr>
            <a:spLocks noGrp="1"/>
          </p:cNvSpPr>
          <p:nvPr>
            <p:ph type="sldNum" sz="quarter" idx="12"/>
          </p:nvPr>
        </p:nvSpPr>
        <p:spPr/>
        <p:txBody>
          <a:bodyPr/>
          <a:lstStyle/>
          <a:p>
            <a:fld id="{CEC07F19-866A-D549-94C6-C4D9AC2AB9CF}" type="slidenum">
              <a:rPr lang="it-IT" smtClean="0"/>
              <a:pPr/>
              <a:t>143</a:t>
            </a:fld>
            <a:endParaRPr lang="it-IT" dirty="0"/>
          </a:p>
        </p:txBody>
      </p:sp>
      <p:sp>
        <p:nvSpPr>
          <p:cNvPr id="16" name="Rettangolo 15"/>
          <p:cNvSpPr/>
          <p:nvPr/>
        </p:nvSpPr>
        <p:spPr>
          <a:xfrm>
            <a:off x="578159" y="857101"/>
            <a:ext cx="8724360" cy="5198642"/>
          </a:xfrm>
          <a:prstGeom prst="rect">
            <a:avLst/>
          </a:prstGeom>
          <a:noFill/>
          <a:ln>
            <a:solidFill>
              <a:srgbClr val="C2B8B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graphicFrame>
        <p:nvGraphicFramePr>
          <p:cNvPr id="22" name="Grafico 13">
            <a:extLst>
              <a:ext uri="{FF2B5EF4-FFF2-40B4-BE49-F238E27FC236}">
                <a16:creationId xmlns:a16="http://schemas.microsoft.com/office/drawing/2014/main" id="{D1B5A912-6327-CA2E-7FC8-FF517D973834}"/>
              </a:ext>
            </a:extLst>
          </p:cNvPr>
          <p:cNvGraphicFramePr/>
          <p:nvPr/>
        </p:nvGraphicFramePr>
        <p:xfrm>
          <a:off x="966158" y="1333113"/>
          <a:ext cx="7798280" cy="412529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958955982"/>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magine 11" descr="italia.jpg"/>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2326882" y="-6031"/>
            <a:ext cx="7579118" cy="6864031"/>
          </a:xfrm>
          <a:prstGeom prst="rect">
            <a:avLst/>
          </a:prstGeom>
        </p:spPr>
      </p:pic>
      <p:sp>
        <p:nvSpPr>
          <p:cNvPr id="10" name="Ovale 9"/>
          <p:cNvSpPr/>
          <p:nvPr/>
        </p:nvSpPr>
        <p:spPr>
          <a:xfrm>
            <a:off x="-19131249" y="-2506424"/>
            <a:ext cx="28837680" cy="28837680"/>
          </a:xfrm>
          <a:prstGeom prst="ellipse">
            <a:avLst/>
          </a:prstGeom>
          <a:solidFill>
            <a:schemeClr val="accent3"/>
          </a:solidFill>
          <a:ln>
            <a:solidFill>
              <a:schemeClr val="accent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11" name="Ovale 10"/>
          <p:cNvSpPr/>
          <p:nvPr/>
        </p:nvSpPr>
        <p:spPr>
          <a:xfrm>
            <a:off x="-19639250" y="-2136312"/>
            <a:ext cx="28837680" cy="28837680"/>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dirty="0"/>
          </a:p>
          <a:p>
            <a:pPr algn="ctr"/>
            <a:endParaRPr lang="it-IT" dirty="0"/>
          </a:p>
          <a:p>
            <a:pPr algn="ctr"/>
            <a:endParaRPr lang="it-IT" dirty="0"/>
          </a:p>
          <a:p>
            <a:pPr algn="ctr"/>
            <a:endParaRPr lang="it-IT" dirty="0"/>
          </a:p>
          <a:p>
            <a:pPr algn="ctr"/>
            <a:endParaRPr lang="it-IT" dirty="0"/>
          </a:p>
        </p:txBody>
      </p:sp>
      <p:sp>
        <p:nvSpPr>
          <p:cNvPr id="3" name="Titolo 2"/>
          <p:cNvSpPr>
            <a:spLocks noGrp="1"/>
          </p:cNvSpPr>
          <p:nvPr>
            <p:ph type="ctrTitle" idx="4294967295"/>
          </p:nvPr>
        </p:nvSpPr>
        <p:spPr>
          <a:xfrm>
            <a:off x="698501" y="2633737"/>
            <a:ext cx="5247987" cy="1388287"/>
          </a:xfrm>
          <a:prstGeom prst="rect">
            <a:avLst/>
          </a:prstGeom>
        </p:spPr>
        <p:txBody>
          <a:bodyPr/>
          <a:lstStyle/>
          <a:p>
            <a:pPr algn="l"/>
            <a:r>
              <a:rPr lang="it-IT" b="1" dirty="0">
                <a:solidFill>
                  <a:srgbClr val="CA5817"/>
                </a:solidFill>
              </a:rPr>
              <a:t>13. LO STATO</a:t>
            </a:r>
            <a:br>
              <a:rPr lang="it-IT" b="1" dirty="0">
                <a:solidFill>
                  <a:srgbClr val="CA5817"/>
                </a:solidFill>
              </a:rPr>
            </a:br>
            <a:r>
              <a:rPr lang="it-IT" b="1" dirty="0">
                <a:solidFill>
                  <a:srgbClr val="CA5817"/>
                </a:solidFill>
              </a:rPr>
              <a:t>ITALIA</a:t>
            </a:r>
            <a:endParaRPr lang="it-IT" dirty="0">
              <a:solidFill>
                <a:srgbClr val="CA5817"/>
              </a:solidFill>
            </a:endParaRPr>
          </a:p>
        </p:txBody>
      </p:sp>
      <p:sp>
        <p:nvSpPr>
          <p:cNvPr id="8" name="Titolo 1"/>
          <p:cNvSpPr txBox="1">
            <a:spLocks/>
          </p:cNvSpPr>
          <p:nvPr/>
        </p:nvSpPr>
        <p:spPr>
          <a:xfrm>
            <a:off x="-7637382" y="1229667"/>
            <a:ext cx="5347313" cy="1507258"/>
          </a:xfrm>
          <a:prstGeom prst="rect">
            <a:avLst/>
          </a:prstGeom>
        </p:spPr>
        <p:txBody>
          <a:bodyPr vert="horz" lIns="91440" tIns="45720" rIns="91440" bIns="45720" numCol="1" spcCol="36000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marL="285750" indent="-285750" algn="l">
              <a:lnSpc>
                <a:spcPct val="130000"/>
              </a:lnSpc>
              <a:buFont typeface="Wingdings" charset="2"/>
              <a:buChar char="ü"/>
            </a:pPr>
            <a:r>
              <a:rPr lang="it-IT" sz="2000" b="1" dirty="0">
                <a:solidFill>
                  <a:schemeClr val="bg1"/>
                </a:solidFill>
                <a:cs typeface="Calibri"/>
              </a:rPr>
              <a:t>Nostalgia e futuro smarrito</a:t>
            </a:r>
          </a:p>
          <a:p>
            <a:pPr marL="285750" indent="-285750" algn="l">
              <a:lnSpc>
                <a:spcPct val="130000"/>
              </a:lnSpc>
              <a:buFont typeface="Wingdings" charset="2"/>
              <a:buChar char="ü"/>
            </a:pPr>
            <a:r>
              <a:rPr lang="it-IT" sz="2000" b="1" dirty="0">
                <a:solidFill>
                  <a:schemeClr val="bg1"/>
                </a:solidFill>
                <a:cs typeface="Calibri"/>
              </a:rPr>
              <a:t>Futuro</a:t>
            </a:r>
          </a:p>
          <a:p>
            <a:pPr marL="285750" indent="-285750" algn="l">
              <a:lnSpc>
                <a:spcPct val="130000"/>
              </a:lnSpc>
              <a:buFont typeface="Wingdings" charset="2"/>
              <a:buChar char="ü"/>
            </a:pPr>
            <a:r>
              <a:rPr lang="it-IT" sz="2000" b="1" dirty="0">
                <a:solidFill>
                  <a:schemeClr val="bg1"/>
                </a:solidFill>
                <a:cs typeface="Calibri"/>
              </a:rPr>
              <a:t>L’umore degli italiani</a:t>
            </a:r>
          </a:p>
        </p:txBody>
      </p:sp>
      <p:sp>
        <p:nvSpPr>
          <p:cNvPr id="6" name="Titolo 2"/>
          <p:cNvSpPr txBox="1">
            <a:spLocks/>
          </p:cNvSpPr>
          <p:nvPr/>
        </p:nvSpPr>
        <p:spPr>
          <a:xfrm>
            <a:off x="698508" y="4541741"/>
            <a:ext cx="6210300" cy="1544490"/>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marL="285750" indent="-285750" algn="l">
              <a:buSzPct val="120000"/>
              <a:buFont typeface="Wingdings" charset="2"/>
              <a:buChar char="ü"/>
              <a:defRPr/>
            </a:pPr>
            <a:r>
              <a:rPr lang="it-IT" sz="2000" dirty="0">
                <a:solidFill>
                  <a:srgbClr val="CA5817"/>
                </a:solidFill>
                <a:cs typeface="Calibri"/>
              </a:rPr>
              <a:t>Patria e unità nazionale</a:t>
            </a:r>
          </a:p>
          <a:p>
            <a:pPr marL="285750" indent="-285750" algn="l">
              <a:buSzPct val="120000"/>
              <a:buFont typeface="Wingdings" charset="2"/>
              <a:buChar char="ü"/>
              <a:defRPr/>
            </a:pPr>
            <a:r>
              <a:rPr lang="it-IT" sz="2000" dirty="0">
                <a:solidFill>
                  <a:srgbClr val="CA5817"/>
                </a:solidFill>
                <a:cs typeface="Calibri"/>
              </a:rPr>
              <a:t>La spinta federalista</a:t>
            </a:r>
          </a:p>
          <a:p>
            <a:pPr marL="285750" indent="-285750" algn="l">
              <a:buSzPct val="120000"/>
              <a:buFont typeface="Wingdings" charset="2"/>
              <a:buChar char="ü"/>
              <a:defRPr/>
            </a:pPr>
            <a:r>
              <a:rPr lang="it-IT" sz="2000" dirty="0">
                <a:solidFill>
                  <a:srgbClr val="CA5817"/>
                </a:solidFill>
                <a:cs typeface="Calibri"/>
              </a:rPr>
              <a:t>Orgoglio italiano</a:t>
            </a:r>
          </a:p>
        </p:txBody>
      </p:sp>
    </p:spTree>
    <p:extLst>
      <p:ext uri="{BB962C8B-B14F-4D97-AF65-F5344CB8AC3E}">
        <p14:creationId xmlns:p14="http://schemas.microsoft.com/office/powerpoint/2010/main" val="1064261296"/>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asellaDiTesto 11"/>
          <p:cNvSpPr txBox="1"/>
          <p:nvPr/>
        </p:nvSpPr>
        <p:spPr>
          <a:xfrm>
            <a:off x="577614" y="1663725"/>
            <a:ext cx="8724900" cy="307777"/>
          </a:xfrm>
          <a:prstGeom prst="rect">
            <a:avLst/>
          </a:prstGeom>
          <a:noFill/>
          <a:ln w="9525" cmpd="sng">
            <a:noFill/>
          </a:ln>
        </p:spPr>
        <p:txBody>
          <a:bodyPr wrap="square" rtlCol="0">
            <a:spAutoFit/>
          </a:bodyPr>
          <a:lstStyle>
            <a:defPPr>
              <a:defRPr lang="it-IT"/>
            </a:defPPr>
            <a:lvl1pPr algn="ctr">
              <a:defRPr sz="1400" b="1">
                <a:solidFill>
                  <a:srgbClr val="FFFFFF"/>
                </a:solidFill>
                <a:latin typeface="Century Gothic"/>
                <a:cs typeface="Century Gothic"/>
              </a:defRPr>
            </a:lvl1pPr>
          </a:lstStyle>
          <a:p>
            <a:endParaRPr lang="it-IT" dirty="0">
              <a:latin typeface="Calibri"/>
              <a:cs typeface="Calibri"/>
            </a:endParaRPr>
          </a:p>
        </p:txBody>
      </p:sp>
      <p:sp>
        <p:nvSpPr>
          <p:cNvPr id="2" name="Titolo 1"/>
          <p:cNvSpPr>
            <a:spLocks noGrp="1"/>
          </p:cNvSpPr>
          <p:nvPr>
            <p:ph type="ctrTitle"/>
          </p:nvPr>
        </p:nvSpPr>
        <p:spPr>
          <a:xfrm>
            <a:off x="578154" y="355627"/>
            <a:ext cx="8420100" cy="626535"/>
          </a:xfrm>
        </p:spPr>
        <p:txBody>
          <a:bodyPr>
            <a:normAutofit/>
          </a:bodyPr>
          <a:lstStyle/>
          <a:p>
            <a:r>
              <a:rPr lang="it-IT" dirty="0">
                <a:solidFill>
                  <a:srgbClr val="CA5817"/>
                </a:solidFill>
                <a:ea typeface="ヒラギノ角ゴ Pro W3" charset="-128"/>
                <a:cs typeface="Calibri"/>
              </a:rPr>
              <a:t>Patria</a:t>
            </a:r>
            <a:r>
              <a:rPr lang="it-IT" dirty="0">
                <a:solidFill>
                  <a:schemeClr val="bg1"/>
                </a:solidFill>
                <a:ea typeface="ヒラギノ角ゴ Pro W3" charset="-128"/>
                <a:cs typeface="Calibri"/>
              </a:rPr>
              <a:t> </a:t>
            </a:r>
            <a:r>
              <a:rPr lang="it-IT" dirty="0">
                <a:solidFill>
                  <a:srgbClr val="CA5817"/>
                </a:solidFill>
                <a:ea typeface="ヒラギノ角ゴ Pro W3" charset="-128"/>
                <a:cs typeface="Calibri"/>
              </a:rPr>
              <a:t>e unità nazionale  </a:t>
            </a:r>
          </a:p>
        </p:txBody>
      </p:sp>
      <p:sp>
        <p:nvSpPr>
          <p:cNvPr id="4" name="Rectangle 92"/>
          <p:cNvSpPr>
            <a:spLocks noChangeArrowheads="1"/>
          </p:cNvSpPr>
          <p:nvPr/>
        </p:nvSpPr>
        <p:spPr bwMode="auto">
          <a:xfrm>
            <a:off x="577622" y="982156"/>
            <a:ext cx="8896046" cy="307777"/>
          </a:xfrm>
          <a:prstGeom prst="rect">
            <a:avLst/>
          </a:prstGeom>
          <a:noFill/>
          <a:ln w="9525">
            <a:noFill/>
            <a:miter lim="800000"/>
            <a:headEnd/>
            <a:tailEnd/>
          </a:ln>
        </p:spPr>
        <p:txBody>
          <a:bodyPr wrap="square">
            <a:prstTxWarp prst="textNoShape">
              <a:avLst/>
            </a:prstTxWarp>
            <a:spAutoFit/>
          </a:bodyPr>
          <a:lstStyle/>
          <a:p>
            <a:r>
              <a:rPr lang="it-IT" sz="1400" b="1" dirty="0">
                <a:solidFill>
                  <a:srgbClr val="CA5817"/>
                </a:solidFill>
                <a:ea typeface="Calibri"/>
                <a:cs typeface="Calibri"/>
              </a:rPr>
              <a:t>Mette in evidenza l’attualità del ‘valore di patria’ e l’idea di irriducibilità dell’unità nazionale</a:t>
            </a:r>
          </a:p>
        </p:txBody>
      </p:sp>
      <p:graphicFrame>
        <p:nvGraphicFramePr>
          <p:cNvPr id="5" name="Object 2"/>
          <p:cNvGraphicFramePr>
            <a:graphicFrameLocks noChangeAspect="1"/>
          </p:cNvGraphicFramePr>
          <p:nvPr/>
        </p:nvGraphicFramePr>
        <p:xfrm>
          <a:off x="578160" y="1607110"/>
          <a:ext cx="8759170" cy="4500596"/>
        </p:xfrm>
        <a:graphic>
          <a:graphicData uri="http://schemas.openxmlformats.org/drawingml/2006/chart">
            <c:chart xmlns:c="http://schemas.openxmlformats.org/drawingml/2006/chart" xmlns:r="http://schemas.openxmlformats.org/officeDocument/2006/relationships" r:id="rId2"/>
          </a:graphicData>
        </a:graphic>
      </p:graphicFrame>
      <p:sp>
        <p:nvSpPr>
          <p:cNvPr id="15" name="CasellaDiTesto 14"/>
          <p:cNvSpPr txBox="1"/>
          <p:nvPr/>
        </p:nvSpPr>
        <p:spPr>
          <a:xfrm>
            <a:off x="4028783" y="6365435"/>
            <a:ext cx="646030" cy="246221"/>
          </a:xfrm>
          <a:prstGeom prst="rect">
            <a:avLst/>
          </a:prstGeom>
          <a:noFill/>
        </p:spPr>
        <p:txBody>
          <a:bodyPr wrap="none" rtlCol="0">
            <a:spAutoFit/>
          </a:bodyPr>
          <a:lstStyle/>
          <a:p>
            <a:r>
              <a:rPr lang="it-IT" sz="1000" i="1" dirty="0">
                <a:latin typeface="Calibri"/>
                <a:cs typeface="Calibri"/>
              </a:rPr>
              <a:t>Valori %</a:t>
            </a:r>
          </a:p>
        </p:txBody>
      </p:sp>
      <p:sp>
        <p:nvSpPr>
          <p:cNvPr id="6" name="Segnaposto numero diapositiva 5"/>
          <p:cNvSpPr>
            <a:spLocks noGrp="1"/>
          </p:cNvSpPr>
          <p:nvPr>
            <p:ph type="sldNum" sz="quarter" idx="12"/>
          </p:nvPr>
        </p:nvSpPr>
        <p:spPr/>
        <p:txBody>
          <a:bodyPr/>
          <a:lstStyle/>
          <a:p>
            <a:fld id="{CEC07F19-866A-D549-94C6-C4D9AC2AB9CF}" type="slidenum">
              <a:rPr lang="it-IT" smtClean="0"/>
              <a:pPr/>
              <a:t>145</a:t>
            </a:fld>
            <a:endParaRPr lang="it-IT" dirty="0"/>
          </a:p>
        </p:txBody>
      </p:sp>
      <p:sp>
        <p:nvSpPr>
          <p:cNvPr id="3" name="Rettangolo 2"/>
          <p:cNvSpPr/>
          <p:nvPr/>
        </p:nvSpPr>
        <p:spPr>
          <a:xfrm>
            <a:off x="443752" y="1524001"/>
            <a:ext cx="9029916" cy="4381500"/>
          </a:xfrm>
          <a:prstGeom prst="rect">
            <a:avLst/>
          </a:prstGeom>
          <a:noFill/>
          <a:ln>
            <a:solidFill>
              <a:srgbClr val="C2B8B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1313379535"/>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asellaDiTesto 11"/>
          <p:cNvSpPr txBox="1"/>
          <p:nvPr/>
        </p:nvSpPr>
        <p:spPr>
          <a:xfrm>
            <a:off x="577614" y="1663725"/>
            <a:ext cx="8724900" cy="307777"/>
          </a:xfrm>
          <a:prstGeom prst="rect">
            <a:avLst/>
          </a:prstGeom>
          <a:noFill/>
          <a:ln w="9525" cmpd="sng">
            <a:noFill/>
          </a:ln>
        </p:spPr>
        <p:txBody>
          <a:bodyPr wrap="square" rtlCol="0">
            <a:spAutoFit/>
          </a:bodyPr>
          <a:lstStyle>
            <a:defPPr>
              <a:defRPr lang="it-IT"/>
            </a:defPPr>
            <a:lvl1pPr algn="ctr">
              <a:defRPr sz="1400" b="1">
                <a:solidFill>
                  <a:srgbClr val="FFFFFF"/>
                </a:solidFill>
                <a:latin typeface="Century Gothic"/>
                <a:cs typeface="Century Gothic"/>
              </a:defRPr>
            </a:lvl1pPr>
          </a:lstStyle>
          <a:p>
            <a:endParaRPr lang="it-IT" dirty="0">
              <a:latin typeface="Calibri"/>
              <a:cs typeface="Calibri"/>
            </a:endParaRPr>
          </a:p>
        </p:txBody>
      </p:sp>
      <p:sp>
        <p:nvSpPr>
          <p:cNvPr id="2" name="Titolo 1"/>
          <p:cNvSpPr>
            <a:spLocks noGrp="1"/>
          </p:cNvSpPr>
          <p:nvPr>
            <p:ph type="ctrTitle"/>
          </p:nvPr>
        </p:nvSpPr>
        <p:spPr>
          <a:xfrm>
            <a:off x="578154" y="355627"/>
            <a:ext cx="8420100" cy="626535"/>
          </a:xfrm>
        </p:spPr>
        <p:txBody>
          <a:bodyPr/>
          <a:lstStyle/>
          <a:p>
            <a:r>
              <a:rPr lang="it-IT" dirty="0">
                <a:solidFill>
                  <a:srgbClr val="CA5817"/>
                </a:solidFill>
                <a:ea typeface="ヒラギノ角ゴ Pro W3" charset="-128"/>
                <a:cs typeface="Calibri"/>
              </a:rPr>
              <a:t>Patria e unità nazionale: i temi</a:t>
            </a:r>
            <a:r>
              <a:rPr lang="it-IT" dirty="0">
                <a:solidFill>
                  <a:schemeClr val="bg1"/>
                </a:solidFill>
                <a:ea typeface="ヒラギノ角ゴ Pro W3" charset="-128"/>
                <a:cs typeface="Calibri"/>
              </a:rPr>
              <a:t> e unità </a:t>
            </a:r>
            <a:endParaRPr lang="it-IT" sz="2800" dirty="0">
              <a:solidFill>
                <a:srgbClr val="CA5817"/>
              </a:solidFill>
              <a:latin typeface="Calibri"/>
              <a:cs typeface="Calibri"/>
            </a:endParaRPr>
          </a:p>
        </p:txBody>
      </p:sp>
      <p:sp>
        <p:nvSpPr>
          <p:cNvPr id="4" name="Rectangle 92"/>
          <p:cNvSpPr>
            <a:spLocks noChangeArrowheads="1"/>
          </p:cNvSpPr>
          <p:nvPr/>
        </p:nvSpPr>
        <p:spPr bwMode="auto">
          <a:xfrm>
            <a:off x="577622" y="982156"/>
            <a:ext cx="8896046" cy="307777"/>
          </a:xfrm>
          <a:prstGeom prst="rect">
            <a:avLst/>
          </a:prstGeom>
          <a:noFill/>
          <a:ln w="9525">
            <a:noFill/>
            <a:miter lim="800000"/>
            <a:headEnd/>
            <a:tailEnd/>
          </a:ln>
        </p:spPr>
        <p:txBody>
          <a:bodyPr wrap="square">
            <a:prstTxWarp prst="textNoShape">
              <a:avLst/>
            </a:prstTxWarp>
            <a:spAutoFit/>
          </a:bodyPr>
          <a:lstStyle/>
          <a:p>
            <a:r>
              <a:rPr lang="it-IT" sz="1400" b="1" dirty="0">
                <a:solidFill>
                  <a:srgbClr val="CA5817"/>
                </a:solidFill>
                <a:ea typeface="Calibri"/>
                <a:cs typeface="Calibri"/>
              </a:rPr>
              <a:t>Patria è un valore attuale in cui possiamo identificarci. Lei è… </a:t>
            </a:r>
          </a:p>
        </p:txBody>
      </p:sp>
      <p:sp>
        <p:nvSpPr>
          <p:cNvPr id="15" name="CasellaDiTesto 14"/>
          <p:cNvSpPr txBox="1"/>
          <p:nvPr/>
        </p:nvSpPr>
        <p:spPr>
          <a:xfrm>
            <a:off x="4028783" y="6365435"/>
            <a:ext cx="646030" cy="246221"/>
          </a:xfrm>
          <a:prstGeom prst="rect">
            <a:avLst/>
          </a:prstGeom>
          <a:noFill/>
        </p:spPr>
        <p:txBody>
          <a:bodyPr wrap="none" rtlCol="0">
            <a:spAutoFit/>
          </a:bodyPr>
          <a:lstStyle/>
          <a:p>
            <a:r>
              <a:rPr lang="it-IT" sz="1000" i="1" dirty="0">
                <a:latin typeface="Calibri"/>
                <a:cs typeface="Calibri"/>
              </a:rPr>
              <a:t>Valori %</a:t>
            </a:r>
          </a:p>
        </p:txBody>
      </p:sp>
      <p:sp>
        <p:nvSpPr>
          <p:cNvPr id="6" name="Segnaposto numero diapositiva 5"/>
          <p:cNvSpPr>
            <a:spLocks noGrp="1"/>
          </p:cNvSpPr>
          <p:nvPr>
            <p:ph type="sldNum" sz="quarter" idx="12"/>
          </p:nvPr>
        </p:nvSpPr>
        <p:spPr>
          <a:xfrm>
            <a:off x="7046108" y="6295418"/>
            <a:ext cx="2311400" cy="365125"/>
          </a:xfrm>
        </p:spPr>
        <p:txBody>
          <a:bodyPr/>
          <a:lstStyle/>
          <a:p>
            <a:fld id="{CEC07F19-866A-D549-94C6-C4D9AC2AB9CF}" type="slidenum">
              <a:rPr lang="it-IT" smtClean="0"/>
              <a:pPr/>
              <a:t>146</a:t>
            </a:fld>
            <a:endParaRPr lang="it-IT" dirty="0"/>
          </a:p>
        </p:txBody>
      </p:sp>
      <p:sp>
        <p:nvSpPr>
          <p:cNvPr id="9" name="CasellaDiTesto 8"/>
          <p:cNvSpPr txBox="1"/>
          <p:nvPr/>
        </p:nvSpPr>
        <p:spPr>
          <a:xfrm>
            <a:off x="577614" y="1663725"/>
            <a:ext cx="8724900" cy="307777"/>
          </a:xfrm>
          <a:prstGeom prst="rect">
            <a:avLst/>
          </a:prstGeom>
          <a:noFill/>
          <a:ln w="9525" cmpd="sng">
            <a:noFill/>
          </a:ln>
        </p:spPr>
        <p:txBody>
          <a:bodyPr wrap="square" rtlCol="0">
            <a:spAutoFit/>
          </a:bodyPr>
          <a:lstStyle>
            <a:defPPr>
              <a:defRPr lang="it-IT"/>
            </a:defPPr>
            <a:lvl1pPr algn="ctr">
              <a:defRPr sz="1400" b="1">
                <a:solidFill>
                  <a:srgbClr val="FFFFFF"/>
                </a:solidFill>
                <a:latin typeface="Century Gothic"/>
                <a:cs typeface="Century Gothic"/>
              </a:defRPr>
            </a:lvl1pPr>
          </a:lstStyle>
          <a:p>
            <a:endParaRPr lang="it-IT" dirty="0">
              <a:latin typeface="Calibri"/>
              <a:cs typeface="Calibri"/>
            </a:endParaRPr>
          </a:p>
        </p:txBody>
      </p:sp>
      <p:graphicFrame>
        <p:nvGraphicFramePr>
          <p:cNvPr id="10" name="Object 2"/>
          <p:cNvGraphicFramePr>
            <a:graphicFrameLocks noChangeAspect="1"/>
          </p:cNvGraphicFramePr>
          <p:nvPr/>
        </p:nvGraphicFramePr>
        <p:xfrm>
          <a:off x="673962" y="1775786"/>
          <a:ext cx="8588023" cy="1983414"/>
        </p:xfrm>
        <a:graphic>
          <a:graphicData uri="http://schemas.openxmlformats.org/drawingml/2006/chart">
            <c:chart xmlns:c="http://schemas.openxmlformats.org/drawingml/2006/chart" xmlns:r="http://schemas.openxmlformats.org/officeDocument/2006/relationships" r:id="rId2"/>
          </a:graphicData>
        </a:graphic>
      </p:graphicFrame>
      <p:sp>
        <p:nvSpPr>
          <p:cNvPr id="11" name="CasellaDiTesto 10"/>
          <p:cNvSpPr txBox="1"/>
          <p:nvPr/>
        </p:nvSpPr>
        <p:spPr>
          <a:xfrm>
            <a:off x="612966" y="1365647"/>
            <a:ext cx="8724359" cy="325730"/>
          </a:xfrm>
          <a:prstGeom prst="rect">
            <a:avLst/>
          </a:prstGeom>
          <a:noFill/>
        </p:spPr>
        <p:txBody>
          <a:bodyPr wrap="square" rtlCol="0">
            <a:spAutoFit/>
          </a:bodyPr>
          <a:lstStyle/>
          <a:p>
            <a:pPr lvl="0" algn="ctr">
              <a:lnSpc>
                <a:spcPct val="110000"/>
              </a:lnSpc>
            </a:pPr>
            <a:r>
              <a:rPr lang="it-IT" sz="1400" i="1" dirty="0">
                <a:ea typeface="Calibri"/>
                <a:cs typeface="Calibri"/>
              </a:rPr>
              <a:t>trend temporale:  % di accordo</a:t>
            </a:r>
          </a:p>
        </p:txBody>
      </p:sp>
      <p:graphicFrame>
        <p:nvGraphicFramePr>
          <p:cNvPr id="13" name="Tabella 12"/>
          <p:cNvGraphicFramePr>
            <a:graphicFrameLocks noGrp="1"/>
          </p:cNvGraphicFramePr>
          <p:nvPr/>
        </p:nvGraphicFramePr>
        <p:xfrm>
          <a:off x="229518" y="4227554"/>
          <a:ext cx="9400249" cy="1878487"/>
        </p:xfrm>
        <a:graphic>
          <a:graphicData uri="http://schemas.openxmlformats.org/drawingml/2006/table">
            <a:tbl>
              <a:tblPr>
                <a:tableStyleId>{073A0DAA-6AF3-43AB-8588-CEC1D06C72B9}</a:tableStyleId>
              </a:tblPr>
              <a:tblGrid>
                <a:gridCol w="1803855">
                  <a:extLst>
                    <a:ext uri="{9D8B030D-6E8A-4147-A177-3AD203B41FA5}">
                      <a16:colId xmlns:a16="http://schemas.microsoft.com/office/drawing/2014/main" val="20000"/>
                    </a:ext>
                  </a:extLst>
                </a:gridCol>
                <a:gridCol w="330278">
                  <a:extLst>
                    <a:ext uri="{9D8B030D-6E8A-4147-A177-3AD203B41FA5}">
                      <a16:colId xmlns:a16="http://schemas.microsoft.com/office/drawing/2014/main" val="20001"/>
                    </a:ext>
                  </a:extLst>
                </a:gridCol>
                <a:gridCol w="330278">
                  <a:extLst>
                    <a:ext uri="{9D8B030D-6E8A-4147-A177-3AD203B41FA5}">
                      <a16:colId xmlns:a16="http://schemas.microsoft.com/office/drawing/2014/main" val="20002"/>
                    </a:ext>
                  </a:extLst>
                </a:gridCol>
                <a:gridCol w="330278">
                  <a:extLst>
                    <a:ext uri="{9D8B030D-6E8A-4147-A177-3AD203B41FA5}">
                      <a16:colId xmlns:a16="http://schemas.microsoft.com/office/drawing/2014/main" val="20003"/>
                    </a:ext>
                  </a:extLst>
                </a:gridCol>
                <a:gridCol w="330278">
                  <a:extLst>
                    <a:ext uri="{9D8B030D-6E8A-4147-A177-3AD203B41FA5}">
                      <a16:colId xmlns:a16="http://schemas.microsoft.com/office/drawing/2014/main" val="20004"/>
                    </a:ext>
                  </a:extLst>
                </a:gridCol>
                <a:gridCol w="330278">
                  <a:extLst>
                    <a:ext uri="{9D8B030D-6E8A-4147-A177-3AD203B41FA5}">
                      <a16:colId xmlns:a16="http://schemas.microsoft.com/office/drawing/2014/main" val="20005"/>
                    </a:ext>
                  </a:extLst>
                </a:gridCol>
                <a:gridCol w="330278">
                  <a:extLst>
                    <a:ext uri="{9D8B030D-6E8A-4147-A177-3AD203B41FA5}">
                      <a16:colId xmlns:a16="http://schemas.microsoft.com/office/drawing/2014/main" val="20006"/>
                    </a:ext>
                  </a:extLst>
                </a:gridCol>
                <a:gridCol w="330278">
                  <a:extLst>
                    <a:ext uri="{9D8B030D-6E8A-4147-A177-3AD203B41FA5}">
                      <a16:colId xmlns:a16="http://schemas.microsoft.com/office/drawing/2014/main" val="20007"/>
                    </a:ext>
                  </a:extLst>
                </a:gridCol>
                <a:gridCol w="330278">
                  <a:extLst>
                    <a:ext uri="{9D8B030D-6E8A-4147-A177-3AD203B41FA5}">
                      <a16:colId xmlns:a16="http://schemas.microsoft.com/office/drawing/2014/main" val="20008"/>
                    </a:ext>
                  </a:extLst>
                </a:gridCol>
                <a:gridCol w="330278">
                  <a:extLst>
                    <a:ext uri="{9D8B030D-6E8A-4147-A177-3AD203B41FA5}">
                      <a16:colId xmlns:a16="http://schemas.microsoft.com/office/drawing/2014/main" val="20009"/>
                    </a:ext>
                  </a:extLst>
                </a:gridCol>
                <a:gridCol w="330278">
                  <a:extLst>
                    <a:ext uri="{9D8B030D-6E8A-4147-A177-3AD203B41FA5}">
                      <a16:colId xmlns:a16="http://schemas.microsoft.com/office/drawing/2014/main" val="20010"/>
                    </a:ext>
                  </a:extLst>
                </a:gridCol>
                <a:gridCol w="330278">
                  <a:extLst>
                    <a:ext uri="{9D8B030D-6E8A-4147-A177-3AD203B41FA5}">
                      <a16:colId xmlns:a16="http://schemas.microsoft.com/office/drawing/2014/main" val="20011"/>
                    </a:ext>
                  </a:extLst>
                </a:gridCol>
                <a:gridCol w="330278">
                  <a:extLst>
                    <a:ext uri="{9D8B030D-6E8A-4147-A177-3AD203B41FA5}">
                      <a16:colId xmlns:a16="http://schemas.microsoft.com/office/drawing/2014/main" val="20012"/>
                    </a:ext>
                  </a:extLst>
                </a:gridCol>
                <a:gridCol w="330278">
                  <a:extLst>
                    <a:ext uri="{9D8B030D-6E8A-4147-A177-3AD203B41FA5}">
                      <a16:colId xmlns:a16="http://schemas.microsoft.com/office/drawing/2014/main" val="20013"/>
                    </a:ext>
                  </a:extLst>
                </a:gridCol>
                <a:gridCol w="330278">
                  <a:extLst>
                    <a:ext uri="{9D8B030D-6E8A-4147-A177-3AD203B41FA5}">
                      <a16:colId xmlns:a16="http://schemas.microsoft.com/office/drawing/2014/main" val="20014"/>
                    </a:ext>
                  </a:extLst>
                </a:gridCol>
                <a:gridCol w="330278">
                  <a:extLst>
                    <a:ext uri="{9D8B030D-6E8A-4147-A177-3AD203B41FA5}">
                      <a16:colId xmlns:a16="http://schemas.microsoft.com/office/drawing/2014/main" val="20015"/>
                    </a:ext>
                  </a:extLst>
                </a:gridCol>
                <a:gridCol w="330278">
                  <a:extLst>
                    <a:ext uri="{9D8B030D-6E8A-4147-A177-3AD203B41FA5}">
                      <a16:colId xmlns:a16="http://schemas.microsoft.com/office/drawing/2014/main" val="20016"/>
                    </a:ext>
                  </a:extLst>
                </a:gridCol>
                <a:gridCol w="330278">
                  <a:extLst>
                    <a:ext uri="{9D8B030D-6E8A-4147-A177-3AD203B41FA5}">
                      <a16:colId xmlns:a16="http://schemas.microsoft.com/office/drawing/2014/main" val="20017"/>
                    </a:ext>
                  </a:extLst>
                </a:gridCol>
                <a:gridCol w="330278">
                  <a:extLst>
                    <a:ext uri="{9D8B030D-6E8A-4147-A177-3AD203B41FA5}">
                      <a16:colId xmlns:a16="http://schemas.microsoft.com/office/drawing/2014/main" val="20018"/>
                    </a:ext>
                  </a:extLst>
                </a:gridCol>
                <a:gridCol w="330278">
                  <a:extLst>
                    <a:ext uri="{9D8B030D-6E8A-4147-A177-3AD203B41FA5}">
                      <a16:colId xmlns:a16="http://schemas.microsoft.com/office/drawing/2014/main" val="20019"/>
                    </a:ext>
                  </a:extLst>
                </a:gridCol>
                <a:gridCol w="330278">
                  <a:extLst>
                    <a:ext uri="{9D8B030D-6E8A-4147-A177-3AD203B41FA5}">
                      <a16:colId xmlns:a16="http://schemas.microsoft.com/office/drawing/2014/main" val="20020"/>
                    </a:ext>
                  </a:extLst>
                </a:gridCol>
                <a:gridCol w="330278">
                  <a:extLst>
                    <a:ext uri="{9D8B030D-6E8A-4147-A177-3AD203B41FA5}">
                      <a16:colId xmlns:a16="http://schemas.microsoft.com/office/drawing/2014/main" val="20021"/>
                    </a:ext>
                  </a:extLst>
                </a:gridCol>
                <a:gridCol w="330278">
                  <a:extLst>
                    <a:ext uri="{9D8B030D-6E8A-4147-A177-3AD203B41FA5}">
                      <a16:colId xmlns:a16="http://schemas.microsoft.com/office/drawing/2014/main" val="2928007946"/>
                    </a:ext>
                  </a:extLst>
                </a:gridCol>
                <a:gridCol w="330278">
                  <a:extLst>
                    <a:ext uri="{9D8B030D-6E8A-4147-A177-3AD203B41FA5}">
                      <a16:colId xmlns:a16="http://schemas.microsoft.com/office/drawing/2014/main" val="2911233933"/>
                    </a:ext>
                  </a:extLst>
                </a:gridCol>
              </a:tblGrid>
              <a:tr h="214050">
                <a:tc>
                  <a:txBody>
                    <a:bodyPr/>
                    <a:lstStyle/>
                    <a:p>
                      <a:pPr marL="87313" indent="0" algn="l" fontAlgn="ctr"/>
                      <a:endParaRPr kumimoji="1" lang="it-IT" sz="1200" b="0" i="0" u="none" strike="noStrike" kern="1200" cap="none" normalizeH="0" baseline="0" dirty="0">
                        <a:ln>
                          <a:noFill/>
                        </a:ln>
                        <a:solidFill>
                          <a:srgbClr val="000000"/>
                        </a:solidFill>
                        <a:effectLst/>
                        <a:latin typeface="Calibri"/>
                        <a:ea typeface="+mn-ea"/>
                        <a:cs typeface="Calibri"/>
                      </a:endParaRPr>
                    </a:p>
                  </a:txBody>
                  <a:tcPr marL="12700" marR="12700" marT="12700" marB="0" anchor="ctr">
                    <a:lnL w="12700" cap="flat" cmpd="sng" algn="ctr">
                      <a:solidFill>
                        <a:prstClr val="white"/>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000" b="1" i="0" u="none" strike="noStrike" dirty="0">
                          <a:solidFill>
                            <a:schemeClr val="tx1"/>
                          </a:solidFill>
                          <a:effectLst/>
                          <a:latin typeface="Calibri"/>
                          <a:cs typeface="Calibri"/>
                        </a:rPr>
                        <a:t>1997</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000" b="1" i="0" u="none" strike="noStrike" dirty="0">
                          <a:solidFill>
                            <a:schemeClr val="tx1"/>
                          </a:solidFill>
                          <a:effectLst/>
                          <a:latin typeface="Calibri"/>
                          <a:cs typeface="Calibri"/>
                        </a:rPr>
                        <a:t>1998</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000" b="1" i="0" u="none" strike="noStrike" dirty="0">
                          <a:solidFill>
                            <a:schemeClr val="tx1"/>
                          </a:solidFill>
                          <a:effectLst/>
                          <a:latin typeface="Calibri"/>
                          <a:cs typeface="Calibri"/>
                        </a:rPr>
                        <a:t>1999</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000" b="1" i="0" u="none" strike="noStrike" dirty="0">
                          <a:solidFill>
                            <a:schemeClr val="tx1"/>
                          </a:solidFill>
                          <a:effectLst/>
                          <a:latin typeface="Calibri"/>
                          <a:cs typeface="Calibri"/>
                        </a:rPr>
                        <a:t>2000</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000" b="1" i="0" u="none" strike="noStrike" dirty="0">
                          <a:solidFill>
                            <a:schemeClr val="tx1"/>
                          </a:solidFill>
                          <a:effectLst/>
                          <a:latin typeface="Calibri"/>
                          <a:cs typeface="Calibri"/>
                        </a:rPr>
                        <a:t>2002</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000" b="1" i="0" u="none" strike="noStrike" kern="1200" dirty="0">
                          <a:solidFill>
                            <a:schemeClr val="tx1"/>
                          </a:solidFill>
                          <a:effectLst/>
                          <a:latin typeface="Calibri"/>
                          <a:ea typeface="+mn-ea"/>
                          <a:cs typeface="Calibri"/>
                        </a:rPr>
                        <a:t>2003</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000" b="1" i="0" u="none" strike="noStrike" dirty="0">
                          <a:solidFill>
                            <a:schemeClr val="tx1"/>
                          </a:solidFill>
                          <a:effectLst/>
                          <a:latin typeface="Calibri"/>
                          <a:cs typeface="Calibri"/>
                        </a:rPr>
                        <a:t>2004</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000" b="1" i="0" u="none" strike="noStrike" dirty="0">
                          <a:solidFill>
                            <a:schemeClr val="tx1"/>
                          </a:solidFill>
                          <a:effectLst/>
                          <a:latin typeface="Calibri"/>
                          <a:cs typeface="Calibri"/>
                        </a:rPr>
                        <a:t>2005</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000" b="1" i="0" u="none" strike="noStrike" dirty="0">
                          <a:solidFill>
                            <a:schemeClr val="tx1"/>
                          </a:solidFill>
                          <a:effectLst/>
                          <a:latin typeface="Calibri"/>
                          <a:cs typeface="Calibri"/>
                        </a:rPr>
                        <a:t>2007</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000" b="1" i="0" u="none" strike="noStrike" dirty="0">
                          <a:solidFill>
                            <a:schemeClr val="tx1"/>
                          </a:solidFill>
                          <a:effectLst/>
                          <a:latin typeface="Calibri"/>
                          <a:cs typeface="Calibri"/>
                        </a:rPr>
                        <a:t>2009</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000" b="1" i="0" u="none" strike="noStrike" dirty="0">
                          <a:solidFill>
                            <a:schemeClr val="tx1"/>
                          </a:solidFill>
                          <a:effectLst/>
                          <a:latin typeface="Calibri"/>
                          <a:cs typeface="Calibri"/>
                        </a:rPr>
                        <a:t>2010</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000" b="1" i="0" u="none" strike="noStrike" dirty="0">
                          <a:solidFill>
                            <a:schemeClr val="tx1"/>
                          </a:solidFill>
                          <a:effectLst/>
                          <a:latin typeface="Calibri"/>
                          <a:cs typeface="Calibri"/>
                        </a:rPr>
                        <a:t>2011</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000" b="1" i="0" u="none" strike="noStrike" dirty="0">
                          <a:solidFill>
                            <a:schemeClr val="tx1"/>
                          </a:solidFill>
                          <a:effectLst/>
                          <a:latin typeface="Calibri"/>
                          <a:cs typeface="Calibri"/>
                        </a:rPr>
                        <a:t>2012</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000" b="1" i="0" u="none" strike="noStrike" dirty="0">
                          <a:solidFill>
                            <a:schemeClr val="tx1"/>
                          </a:solidFill>
                          <a:effectLst/>
                          <a:latin typeface="Calibri"/>
                          <a:cs typeface="Calibri"/>
                        </a:rPr>
                        <a:t>2013</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000" b="1" i="0" u="none" strike="noStrike" dirty="0">
                          <a:solidFill>
                            <a:schemeClr val="tx1"/>
                          </a:solidFill>
                          <a:effectLst/>
                          <a:latin typeface="Calibri"/>
                          <a:cs typeface="Calibri"/>
                        </a:rPr>
                        <a:t>2014</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000" b="1" i="0" u="none" strike="noStrike" dirty="0">
                          <a:solidFill>
                            <a:schemeClr val="tx1"/>
                          </a:solidFill>
                          <a:effectLst/>
                          <a:latin typeface="Calibri"/>
                          <a:cs typeface="Calibri"/>
                        </a:rPr>
                        <a:t>2015</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000" b="1" i="0" u="none" strike="noStrike" dirty="0">
                          <a:solidFill>
                            <a:schemeClr val="tx1"/>
                          </a:solidFill>
                          <a:effectLst/>
                          <a:latin typeface="Calibri"/>
                          <a:cs typeface="Calibri"/>
                        </a:rPr>
                        <a:t>2016</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000" b="1" i="0" u="none" strike="noStrike" dirty="0">
                          <a:solidFill>
                            <a:schemeClr val="tx1"/>
                          </a:solidFill>
                          <a:effectLst/>
                          <a:latin typeface="Calibri"/>
                          <a:cs typeface="Calibri"/>
                        </a:rPr>
                        <a:t>2017</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000" b="1" i="0" u="none" strike="noStrike" dirty="0">
                          <a:solidFill>
                            <a:schemeClr val="tx1"/>
                          </a:solidFill>
                          <a:effectLst/>
                          <a:latin typeface="Calibri"/>
                          <a:cs typeface="Calibri"/>
                        </a:rPr>
                        <a:t>2018</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000" b="1" i="0" u="none" strike="noStrike" dirty="0">
                          <a:solidFill>
                            <a:schemeClr val="tx1"/>
                          </a:solidFill>
                          <a:effectLst/>
                          <a:latin typeface="Calibri"/>
                          <a:cs typeface="Calibri"/>
                        </a:rPr>
                        <a:t>2019</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000" b="1" i="0" u="none" strike="noStrike" dirty="0">
                          <a:solidFill>
                            <a:schemeClr val="tx1"/>
                          </a:solidFill>
                          <a:effectLst/>
                          <a:latin typeface="Calibri"/>
                          <a:cs typeface="Calibri"/>
                        </a:rPr>
                        <a:t>2020</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000" b="1" i="0" u="none" strike="noStrike" dirty="0">
                          <a:solidFill>
                            <a:schemeClr val="tx1"/>
                          </a:solidFill>
                          <a:effectLst/>
                          <a:latin typeface="Calibri"/>
                          <a:cs typeface="Calibri"/>
                        </a:rPr>
                        <a:t>2021</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000" b="1" i="0" u="none" strike="noStrike" dirty="0">
                          <a:solidFill>
                            <a:schemeClr val="tx1"/>
                          </a:solidFill>
                          <a:effectLst/>
                          <a:latin typeface="Calibri"/>
                          <a:cs typeface="Calibri"/>
                        </a:rPr>
                        <a:t>2022</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extLst>
                  <a:ext uri="{0D108BD9-81ED-4DB2-BD59-A6C34878D82A}">
                    <a16:rowId xmlns:a16="http://schemas.microsoft.com/office/drawing/2014/main" val="10000"/>
                  </a:ext>
                </a:extLst>
              </a:tr>
              <a:tr h="269977">
                <a:tc>
                  <a:txBody>
                    <a:bodyPr/>
                    <a:lstStyle>
                      <a:lvl1pPr marL="0" algn="l" defTabSz="457200" rtl="0" eaLnBrk="1" latinLnBrk="0" hangingPunct="1">
                        <a:defRPr sz="1800" kern="1200">
                          <a:solidFill>
                            <a:schemeClr val="dk1"/>
                          </a:solidFill>
                          <a:latin typeface="Arial"/>
                          <a:ea typeface="ヒラギノ角ゴ Pro W3"/>
                          <a:cs typeface="ヒラギノ角ゴ Pro W3"/>
                        </a:defRPr>
                      </a:lvl1pPr>
                      <a:lvl2pPr marL="457200" algn="l" defTabSz="457200" rtl="0" eaLnBrk="1" latinLnBrk="0" hangingPunct="1">
                        <a:defRPr sz="1800" kern="1200">
                          <a:solidFill>
                            <a:schemeClr val="dk1"/>
                          </a:solidFill>
                          <a:latin typeface="Arial"/>
                          <a:ea typeface="ヒラギノ角ゴ Pro W3"/>
                          <a:cs typeface="ヒラギノ角ゴ Pro W3"/>
                        </a:defRPr>
                      </a:lvl2pPr>
                      <a:lvl3pPr marL="914400" algn="l" defTabSz="457200" rtl="0" eaLnBrk="1" latinLnBrk="0" hangingPunct="1">
                        <a:defRPr sz="1800" kern="1200">
                          <a:solidFill>
                            <a:schemeClr val="dk1"/>
                          </a:solidFill>
                          <a:latin typeface="Arial"/>
                          <a:ea typeface="ヒラギノ角ゴ Pro W3"/>
                          <a:cs typeface="ヒラギノ角ゴ Pro W3"/>
                        </a:defRPr>
                      </a:lvl3pPr>
                      <a:lvl4pPr marL="1371600" algn="l" defTabSz="457200" rtl="0" eaLnBrk="1" latinLnBrk="0" hangingPunct="1">
                        <a:defRPr sz="1800" kern="1200">
                          <a:solidFill>
                            <a:schemeClr val="dk1"/>
                          </a:solidFill>
                          <a:latin typeface="Arial"/>
                          <a:ea typeface="ヒラギノ角ゴ Pro W3"/>
                          <a:cs typeface="ヒラギノ角ゴ Pro W3"/>
                        </a:defRPr>
                      </a:lvl4pPr>
                      <a:lvl5pPr marL="1828800" algn="l" defTabSz="457200" rtl="0" eaLnBrk="1" latinLnBrk="0" hangingPunct="1">
                        <a:defRPr sz="1800" kern="1200">
                          <a:solidFill>
                            <a:schemeClr val="dk1"/>
                          </a:solidFill>
                          <a:latin typeface="Arial"/>
                          <a:ea typeface="ヒラギノ角ゴ Pro W3"/>
                          <a:cs typeface="ヒラギノ角ゴ Pro W3"/>
                        </a:defRPr>
                      </a:lvl5pPr>
                      <a:lvl6pPr marL="2286000" algn="l" defTabSz="457200" rtl="0" eaLnBrk="1" latinLnBrk="0" hangingPunct="1">
                        <a:defRPr sz="1800" kern="1200">
                          <a:solidFill>
                            <a:schemeClr val="dk1"/>
                          </a:solidFill>
                          <a:latin typeface="Arial"/>
                          <a:ea typeface="ヒラギノ角ゴ Pro W3"/>
                          <a:cs typeface="ヒラギノ角ゴ Pro W3"/>
                        </a:defRPr>
                      </a:lvl6pPr>
                      <a:lvl7pPr marL="2743200" algn="l" defTabSz="457200" rtl="0" eaLnBrk="1" latinLnBrk="0" hangingPunct="1">
                        <a:defRPr sz="1800" kern="1200">
                          <a:solidFill>
                            <a:schemeClr val="dk1"/>
                          </a:solidFill>
                          <a:latin typeface="Arial"/>
                          <a:ea typeface="ヒラギノ角ゴ Pro W3"/>
                          <a:cs typeface="ヒラギノ角ゴ Pro W3"/>
                        </a:defRPr>
                      </a:lvl7pPr>
                      <a:lvl8pPr marL="3200400" algn="l" defTabSz="457200" rtl="0" eaLnBrk="1" latinLnBrk="0" hangingPunct="1">
                        <a:defRPr sz="1800" kern="1200">
                          <a:solidFill>
                            <a:schemeClr val="dk1"/>
                          </a:solidFill>
                          <a:latin typeface="Arial"/>
                          <a:ea typeface="ヒラギノ角ゴ Pro W3"/>
                          <a:cs typeface="ヒラギノ角ゴ Pro W3"/>
                        </a:defRPr>
                      </a:lvl8pPr>
                      <a:lvl9pPr marL="3657600" algn="l" defTabSz="457200" rtl="0" eaLnBrk="1" latinLnBrk="0" hangingPunct="1">
                        <a:defRPr sz="1800" kern="1200">
                          <a:solidFill>
                            <a:schemeClr val="dk1"/>
                          </a:solidFill>
                          <a:latin typeface="Arial"/>
                          <a:ea typeface="ヒラギノ角ゴ Pro W3"/>
                          <a:cs typeface="ヒラギノ角ゴ Pro W3"/>
                        </a:defRPr>
                      </a:lvl9pPr>
                    </a:lstStyle>
                    <a:p>
                      <a:pPr marL="0" marR="0" lvl="0" indent="0" algn="l" defTabSz="914400" rtl="0" eaLnBrk="0" fontAlgn="base" latinLnBrk="0" hangingPunct="0">
                        <a:lnSpc>
                          <a:spcPct val="100000"/>
                        </a:lnSpc>
                        <a:spcBef>
                          <a:spcPct val="20000"/>
                        </a:spcBef>
                        <a:spcAft>
                          <a:spcPct val="0"/>
                        </a:spcAft>
                        <a:buClr>
                          <a:srgbClr val="FF6600"/>
                        </a:buClr>
                        <a:buSzPct val="70000"/>
                        <a:buFont typeface="Monotype Sorts" pitchFamily="-110" charset="2"/>
                        <a:buNone/>
                        <a:tabLst/>
                      </a:pPr>
                      <a:r>
                        <a:rPr kumimoji="1" lang="it-IT" sz="1050" b="0" i="0" u="none" strike="noStrike" cap="none" normalizeH="0" baseline="0" dirty="0">
                          <a:ln>
                            <a:noFill/>
                          </a:ln>
                          <a:solidFill>
                            <a:srgbClr val="000000"/>
                          </a:solidFill>
                          <a:effectLst/>
                          <a:latin typeface="Calibri"/>
                          <a:cs typeface="Calibri"/>
                        </a:rPr>
                        <a:t>UN BENE IRRINUNCIABILE</a:t>
                      </a:r>
                      <a:endParaRPr kumimoji="1" lang="it-IT" sz="1050" b="0" i="0" u="none" strike="noStrike" cap="none" normalizeH="0" baseline="0" dirty="0">
                        <a:ln>
                          <a:noFill/>
                        </a:ln>
                        <a:solidFill>
                          <a:schemeClr val="bg2"/>
                        </a:solidFill>
                        <a:effectLst/>
                        <a:latin typeface="Calibri"/>
                        <a:cs typeface="Calibri"/>
                      </a:endParaRPr>
                    </a:p>
                  </a:txBody>
                  <a:tcP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lvl1pPr marL="0" algn="l" defTabSz="457200" rtl="0" eaLnBrk="1" latinLnBrk="0" hangingPunct="1">
                        <a:defRPr sz="1800" kern="1200">
                          <a:solidFill>
                            <a:schemeClr val="dk1"/>
                          </a:solidFill>
                          <a:latin typeface="Arial"/>
                          <a:ea typeface="ヒラギノ角ゴ Pro W3"/>
                          <a:cs typeface="ヒラギノ角ゴ Pro W3"/>
                        </a:defRPr>
                      </a:lvl1pPr>
                      <a:lvl2pPr marL="457200" algn="l" defTabSz="457200" rtl="0" eaLnBrk="1" latinLnBrk="0" hangingPunct="1">
                        <a:defRPr sz="1800" kern="1200">
                          <a:solidFill>
                            <a:schemeClr val="dk1"/>
                          </a:solidFill>
                          <a:latin typeface="Arial"/>
                          <a:ea typeface="ヒラギノ角ゴ Pro W3"/>
                          <a:cs typeface="ヒラギノ角ゴ Pro W3"/>
                        </a:defRPr>
                      </a:lvl2pPr>
                      <a:lvl3pPr marL="914400" algn="l" defTabSz="457200" rtl="0" eaLnBrk="1" latinLnBrk="0" hangingPunct="1">
                        <a:defRPr sz="1800" kern="1200">
                          <a:solidFill>
                            <a:schemeClr val="dk1"/>
                          </a:solidFill>
                          <a:latin typeface="Arial"/>
                          <a:ea typeface="ヒラギノ角ゴ Pro W3"/>
                          <a:cs typeface="ヒラギノ角ゴ Pro W3"/>
                        </a:defRPr>
                      </a:lvl3pPr>
                      <a:lvl4pPr marL="1371600" algn="l" defTabSz="457200" rtl="0" eaLnBrk="1" latinLnBrk="0" hangingPunct="1">
                        <a:defRPr sz="1800" kern="1200">
                          <a:solidFill>
                            <a:schemeClr val="dk1"/>
                          </a:solidFill>
                          <a:latin typeface="Arial"/>
                          <a:ea typeface="ヒラギノ角ゴ Pro W3"/>
                          <a:cs typeface="ヒラギノ角ゴ Pro W3"/>
                        </a:defRPr>
                      </a:lvl4pPr>
                      <a:lvl5pPr marL="1828800" algn="l" defTabSz="457200" rtl="0" eaLnBrk="1" latinLnBrk="0" hangingPunct="1">
                        <a:defRPr sz="1800" kern="1200">
                          <a:solidFill>
                            <a:schemeClr val="dk1"/>
                          </a:solidFill>
                          <a:latin typeface="Arial"/>
                          <a:ea typeface="ヒラギノ角ゴ Pro W3"/>
                          <a:cs typeface="ヒラギノ角ゴ Pro W3"/>
                        </a:defRPr>
                      </a:lvl5pPr>
                      <a:lvl6pPr marL="2286000" algn="l" defTabSz="457200" rtl="0" eaLnBrk="1" latinLnBrk="0" hangingPunct="1">
                        <a:defRPr sz="1800" kern="1200">
                          <a:solidFill>
                            <a:schemeClr val="dk1"/>
                          </a:solidFill>
                          <a:latin typeface="Arial"/>
                          <a:ea typeface="ヒラギノ角ゴ Pro W3"/>
                          <a:cs typeface="ヒラギノ角ゴ Pro W3"/>
                        </a:defRPr>
                      </a:lvl6pPr>
                      <a:lvl7pPr marL="2743200" algn="l" defTabSz="457200" rtl="0" eaLnBrk="1" latinLnBrk="0" hangingPunct="1">
                        <a:defRPr sz="1800" kern="1200">
                          <a:solidFill>
                            <a:schemeClr val="dk1"/>
                          </a:solidFill>
                          <a:latin typeface="Arial"/>
                          <a:ea typeface="ヒラギノ角ゴ Pro W3"/>
                          <a:cs typeface="ヒラギノ角ゴ Pro W3"/>
                        </a:defRPr>
                      </a:lvl7pPr>
                      <a:lvl8pPr marL="3200400" algn="l" defTabSz="457200" rtl="0" eaLnBrk="1" latinLnBrk="0" hangingPunct="1">
                        <a:defRPr sz="1800" kern="1200">
                          <a:solidFill>
                            <a:schemeClr val="dk1"/>
                          </a:solidFill>
                          <a:latin typeface="Arial"/>
                          <a:ea typeface="ヒラギノ角ゴ Pro W3"/>
                          <a:cs typeface="ヒラギノ角ゴ Pro W3"/>
                        </a:defRPr>
                      </a:lvl8pPr>
                      <a:lvl9pPr marL="3657600" algn="l" defTabSz="457200" rtl="0" eaLnBrk="1" latinLnBrk="0" hangingPunct="1">
                        <a:defRPr sz="1800" kern="1200">
                          <a:solidFill>
                            <a:schemeClr val="dk1"/>
                          </a:solidFill>
                          <a:latin typeface="Arial"/>
                          <a:ea typeface="ヒラギノ角ゴ Pro W3"/>
                          <a:cs typeface="ヒラギノ角ゴ Pro W3"/>
                        </a:defRPr>
                      </a:lvl9pPr>
                    </a:lstStyle>
                    <a:p>
                      <a:pPr marL="0" marR="0" lvl="0" indent="0" algn="ctr" defTabSz="914400" rtl="0" eaLnBrk="0" fontAlgn="base" latinLnBrk="0" hangingPunct="0">
                        <a:lnSpc>
                          <a:spcPct val="100000"/>
                        </a:lnSpc>
                        <a:spcBef>
                          <a:spcPct val="20000"/>
                        </a:spcBef>
                        <a:spcAft>
                          <a:spcPct val="0"/>
                        </a:spcAft>
                        <a:buClr>
                          <a:srgbClr val="FF6600"/>
                        </a:buClr>
                        <a:buSzPct val="70000"/>
                        <a:buFont typeface="Monotype Sorts" pitchFamily="-110" charset="2"/>
                        <a:buNone/>
                        <a:tabLst/>
                      </a:pPr>
                      <a:r>
                        <a:rPr kumimoji="1" lang="it-IT" sz="1100" b="0" i="0" u="none" strike="noStrike" cap="none" normalizeH="0" baseline="0" dirty="0">
                          <a:ln>
                            <a:noFill/>
                          </a:ln>
                          <a:solidFill>
                            <a:srgbClr val="000000"/>
                          </a:solidFill>
                          <a:effectLst/>
                          <a:latin typeface="+mn-lt"/>
                          <a:cs typeface="Calibri"/>
                        </a:rPr>
                        <a:t>48</a:t>
                      </a:r>
                      <a:endParaRPr kumimoji="1" lang="it-IT" sz="1100" b="1" i="0" u="none" strike="noStrike" cap="none" normalizeH="0" baseline="0" dirty="0">
                        <a:ln>
                          <a:noFill/>
                        </a:ln>
                        <a:solidFill>
                          <a:schemeClr val="bg2"/>
                        </a:solidFill>
                        <a:effectLst/>
                        <a:latin typeface="+mn-lt"/>
                        <a:cs typeface="Calibri"/>
                      </a:endParaRPr>
                    </a:p>
                  </a:txBody>
                  <a:tcPr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lvl1pPr marL="0" algn="l" defTabSz="457200" rtl="0" eaLnBrk="1" latinLnBrk="0" hangingPunct="1">
                        <a:defRPr sz="1800" kern="1200">
                          <a:solidFill>
                            <a:schemeClr val="dk1"/>
                          </a:solidFill>
                          <a:latin typeface="Arial"/>
                          <a:ea typeface="ヒラギノ角ゴ Pro W3"/>
                          <a:cs typeface="ヒラギノ角ゴ Pro W3"/>
                        </a:defRPr>
                      </a:lvl1pPr>
                      <a:lvl2pPr marL="457200" algn="l" defTabSz="457200" rtl="0" eaLnBrk="1" latinLnBrk="0" hangingPunct="1">
                        <a:defRPr sz="1800" kern="1200">
                          <a:solidFill>
                            <a:schemeClr val="dk1"/>
                          </a:solidFill>
                          <a:latin typeface="Arial"/>
                          <a:ea typeface="ヒラギノ角ゴ Pro W3"/>
                          <a:cs typeface="ヒラギノ角ゴ Pro W3"/>
                        </a:defRPr>
                      </a:lvl2pPr>
                      <a:lvl3pPr marL="914400" algn="l" defTabSz="457200" rtl="0" eaLnBrk="1" latinLnBrk="0" hangingPunct="1">
                        <a:defRPr sz="1800" kern="1200">
                          <a:solidFill>
                            <a:schemeClr val="dk1"/>
                          </a:solidFill>
                          <a:latin typeface="Arial"/>
                          <a:ea typeface="ヒラギノ角ゴ Pro W3"/>
                          <a:cs typeface="ヒラギノ角ゴ Pro W3"/>
                        </a:defRPr>
                      </a:lvl3pPr>
                      <a:lvl4pPr marL="1371600" algn="l" defTabSz="457200" rtl="0" eaLnBrk="1" latinLnBrk="0" hangingPunct="1">
                        <a:defRPr sz="1800" kern="1200">
                          <a:solidFill>
                            <a:schemeClr val="dk1"/>
                          </a:solidFill>
                          <a:latin typeface="Arial"/>
                          <a:ea typeface="ヒラギノ角ゴ Pro W3"/>
                          <a:cs typeface="ヒラギノ角ゴ Pro W3"/>
                        </a:defRPr>
                      </a:lvl4pPr>
                      <a:lvl5pPr marL="1828800" algn="l" defTabSz="457200" rtl="0" eaLnBrk="1" latinLnBrk="0" hangingPunct="1">
                        <a:defRPr sz="1800" kern="1200">
                          <a:solidFill>
                            <a:schemeClr val="dk1"/>
                          </a:solidFill>
                          <a:latin typeface="Arial"/>
                          <a:ea typeface="ヒラギノ角ゴ Pro W3"/>
                          <a:cs typeface="ヒラギノ角ゴ Pro W3"/>
                        </a:defRPr>
                      </a:lvl5pPr>
                      <a:lvl6pPr marL="2286000" algn="l" defTabSz="457200" rtl="0" eaLnBrk="1" latinLnBrk="0" hangingPunct="1">
                        <a:defRPr sz="1800" kern="1200">
                          <a:solidFill>
                            <a:schemeClr val="dk1"/>
                          </a:solidFill>
                          <a:latin typeface="Arial"/>
                          <a:ea typeface="ヒラギノ角ゴ Pro W3"/>
                          <a:cs typeface="ヒラギノ角ゴ Pro W3"/>
                        </a:defRPr>
                      </a:lvl6pPr>
                      <a:lvl7pPr marL="2743200" algn="l" defTabSz="457200" rtl="0" eaLnBrk="1" latinLnBrk="0" hangingPunct="1">
                        <a:defRPr sz="1800" kern="1200">
                          <a:solidFill>
                            <a:schemeClr val="dk1"/>
                          </a:solidFill>
                          <a:latin typeface="Arial"/>
                          <a:ea typeface="ヒラギノ角ゴ Pro W3"/>
                          <a:cs typeface="ヒラギノ角ゴ Pro W3"/>
                        </a:defRPr>
                      </a:lvl7pPr>
                      <a:lvl8pPr marL="3200400" algn="l" defTabSz="457200" rtl="0" eaLnBrk="1" latinLnBrk="0" hangingPunct="1">
                        <a:defRPr sz="1800" kern="1200">
                          <a:solidFill>
                            <a:schemeClr val="dk1"/>
                          </a:solidFill>
                          <a:latin typeface="Arial"/>
                          <a:ea typeface="ヒラギノ角ゴ Pro W3"/>
                          <a:cs typeface="ヒラギノ角ゴ Pro W3"/>
                        </a:defRPr>
                      </a:lvl8pPr>
                      <a:lvl9pPr marL="3657600" algn="l" defTabSz="457200" rtl="0" eaLnBrk="1" latinLnBrk="0" hangingPunct="1">
                        <a:defRPr sz="1800" kern="1200">
                          <a:solidFill>
                            <a:schemeClr val="dk1"/>
                          </a:solidFill>
                          <a:latin typeface="Arial"/>
                          <a:ea typeface="ヒラギノ角ゴ Pro W3"/>
                          <a:cs typeface="ヒラギノ角ゴ Pro W3"/>
                        </a:defRPr>
                      </a:lvl9pPr>
                    </a:lstStyle>
                    <a:p>
                      <a:pPr marL="0" marR="0" lvl="0" indent="0" algn="ctr" defTabSz="914400" rtl="0" eaLnBrk="0" fontAlgn="base" latinLnBrk="0" hangingPunct="0">
                        <a:lnSpc>
                          <a:spcPct val="100000"/>
                        </a:lnSpc>
                        <a:spcBef>
                          <a:spcPct val="20000"/>
                        </a:spcBef>
                        <a:spcAft>
                          <a:spcPct val="0"/>
                        </a:spcAft>
                        <a:buClr>
                          <a:srgbClr val="FF6600"/>
                        </a:buClr>
                        <a:buSzPct val="70000"/>
                        <a:buFont typeface="Monotype Sorts" pitchFamily="-110" charset="2"/>
                        <a:buNone/>
                        <a:tabLst/>
                      </a:pPr>
                      <a:r>
                        <a:rPr kumimoji="1" lang="it-IT" sz="1100" b="0" i="0" u="none" strike="noStrike" cap="none" normalizeH="0" baseline="0" dirty="0">
                          <a:ln>
                            <a:noFill/>
                          </a:ln>
                          <a:solidFill>
                            <a:srgbClr val="000000"/>
                          </a:solidFill>
                          <a:effectLst/>
                          <a:latin typeface="+mn-lt"/>
                          <a:cs typeface="Calibri"/>
                        </a:rPr>
                        <a:t>46</a:t>
                      </a:r>
                      <a:endParaRPr kumimoji="1" lang="it-IT" sz="1100" b="1" i="0" u="none" strike="noStrike" cap="none" normalizeH="0" baseline="0" dirty="0">
                        <a:ln>
                          <a:noFill/>
                        </a:ln>
                        <a:solidFill>
                          <a:schemeClr val="bg2"/>
                        </a:solidFill>
                        <a:effectLst/>
                        <a:latin typeface="+mn-lt"/>
                        <a:cs typeface="Calibri"/>
                      </a:endParaRPr>
                    </a:p>
                  </a:txBody>
                  <a:tcPr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lvl1pPr marL="0" algn="l" defTabSz="457200" rtl="0" eaLnBrk="1" latinLnBrk="0" hangingPunct="1">
                        <a:defRPr sz="1800" kern="1200">
                          <a:solidFill>
                            <a:schemeClr val="dk1"/>
                          </a:solidFill>
                          <a:latin typeface="Arial"/>
                          <a:ea typeface="ヒラギノ角ゴ Pro W3"/>
                          <a:cs typeface="ヒラギノ角ゴ Pro W3"/>
                        </a:defRPr>
                      </a:lvl1pPr>
                      <a:lvl2pPr marL="457200" algn="l" defTabSz="457200" rtl="0" eaLnBrk="1" latinLnBrk="0" hangingPunct="1">
                        <a:defRPr sz="1800" kern="1200">
                          <a:solidFill>
                            <a:schemeClr val="dk1"/>
                          </a:solidFill>
                          <a:latin typeface="Arial"/>
                          <a:ea typeface="ヒラギノ角ゴ Pro W3"/>
                          <a:cs typeface="ヒラギノ角ゴ Pro W3"/>
                        </a:defRPr>
                      </a:lvl2pPr>
                      <a:lvl3pPr marL="914400" algn="l" defTabSz="457200" rtl="0" eaLnBrk="1" latinLnBrk="0" hangingPunct="1">
                        <a:defRPr sz="1800" kern="1200">
                          <a:solidFill>
                            <a:schemeClr val="dk1"/>
                          </a:solidFill>
                          <a:latin typeface="Arial"/>
                          <a:ea typeface="ヒラギノ角ゴ Pro W3"/>
                          <a:cs typeface="ヒラギノ角ゴ Pro W3"/>
                        </a:defRPr>
                      </a:lvl3pPr>
                      <a:lvl4pPr marL="1371600" algn="l" defTabSz="457200" rtl="0" eaLnBrk="1" latinLnBrk="0" hangingPunct="1">
                        <a:defRPr sz="1800" kern="1200">
                          <a:solidFill>
                            <a:schemeClr val="dk1"/>
                          </a:solidFill>
                          <a:latin typeface="Arial"/>
                          <a:ea typeface="ヒラギノ角ゴ Pro W3"/>
                          <a:cs typeface="ヒラギノ角ゴ Pro W3"/>
                        </a:defRPr>
                      </a:lvl4pPr>
                      <a:lvl5pPr marL="1828800" algn="l" defTabSz="457200" rtl="0" eaLnBrk="1" latinLnBrk="0" hangingPunct="1">
                        <a:defRPr sz="1800" kern="1200">
                          <a:solidFill>
                            <a:schemeClr val="dk1"/>
                          </a:solidFill>
                          <a:latin typeface="Arial"/>
                          <a:ea typeface="ヒラギノ角ゴ Pro W3"/>
                          <a:cs typeface="ヒラギノ角ゴ Pro W3"/>
                        </a:defRPr>
                      </a:lvl5pPr>
                      <a:lvl6pPr marL="2286000" algn="l" defTabSz="457200" rtl="0" eaLnBrk="1" latinLnBrk="0" hangingPunct="1">
                        <a:defRPr sz="1800" kern="1200">
                          <a:solidFill>
                            <a:schemeClr val="dk1"/>
                          </a:solidFill>
                          <a:latin typeface="Arial"/>
                          <a:ea typeface="ヒラギノ角ゴ Pro W3"/>
                          <a:cs typeface="ヒラギノ角ゴ Pro W3"/>
                        </a:defRPr>
                      </a:lvl6pPr>
                      <a:lvl7pPr marL="2743200" algn="l" defTabSz="457200" rtl="0" eaLnBrk="1" latinLnBrk="0" hangingPunct="1">
                        <a:defRPr sz="1800" kern="1200">
                          <a:solidFill>
                            <a:schemeClr val="dk1"/>
                          </a:solidFill>
                          <a:latin typeface="Arial"/>
                          <a:ea typeface="ヒラギノ角ゴ Pro W3"/>
                          <a:cs typeface="ヒラギノ角ゴ Pro W3"/>
                        </a:defRPr>
                      </a:lvl7pPr>
                      <a:lvl8pPr marL="3200400" algn="l" defTabSz="457200" rtl="0" eaLnBrk="1" latinLnBrk="0" hangingPunct="1">
                        <a:defRPr sz="1800" kern="1200">
                          <a:solidFill>
                            <a:schemeClr val="dk1"/>
                          </a:solidFill>
                          <a:latin typeface="Arial"/>
                          <a:ea typeface="ヒラギノ角ゴ Pro W3"/>
                          <a:cs typeface="ヒラギノ角ゴ Pro W3"/>
                        </a:defRPr>
                      </a:lvl8pPr>
                      <a:lvl9pPr marL="3657600" algn="l" defTabSz="457200" rtl="0" eaLnBrk="1" latinLnBrk="0" hangingPunct="1">
                        <a:defRPr sz="1800" kern="1200">
                          <a:solidFill>
                            <a:schemeClr val="dk1"/>
                          </a:solidFill>
                          <a:latin typeface="Arial"/>
                          <a:ea typeface="ヒラギノ角ゴ Pro W3"/>
                          <a:cs typeface="ヒラギノ角ゴ Pro W3"/>
                        </a:defRPr>
                      </a:lvl9pPr>
                    </a:lstStyle>
                    <a:p>
                      <a:pPr marL="0" marR="0" lvl="0" indent="0" algn="ctr" defTabSz="914400" rtl="0" eaLnBrk="0" fontAlgn="base" latinLnBrk="0" hangingPunct="0">
                        <a:lnSpc>
                          <a:spcPct val="100000"/>
                        </a:lnSpc>
                        <a:spcBef>
                          <a:spcPct val="20000"/>
                        </a:spcBef>
                        <a:spcAft>
                          <a:spcPct val="0"/>
                        </a:spcAft>
                        <a:buClr>
                          <a:srgbClr val="FF6600"/>
                        </a:buClr>
                        <a:buSzPct val="70000"/>
                        <a:buFont typeface="Monotype Sorts" pitchFamily="-110" charset="2"/>
                        <a:buNone/>
                        <a:tabLst/>
                      </a:pPr>
                      <a:r>
                        <a:rPr kumimoji="1" lang="it-IT" sz="1100" b="0" i="0" u="none" strike="noStrike" cap="none" normalizeH="0" baseline="0" dirty="0">
                          <a:ln>
                            <a:noFill/>
                          </a:ln>
                          <a:solidFill>
                            <a:srgbClr val="000000"/>
                          </a:solidFill>
                          <a:effectLst/>
                          <a:latin typeface="+mn-lt"/>
                          <a:cs typeface="Calibri"/>
                        </a:rPr>
                        <a:t>43</a:t>
                      </a:r>
                      <a:endParaRPr kumimoji="1" lang="it-IT" sz="1100" b="1" i="0" u="none" strike="noStrike" cap="none" normalizeH="0" baseline="0" dirty="0">
                        <a:ln>
                          <a:noFill/>
                        </a:ln>
                        <a:solidFill>
                          <a:schemeClr val="bg2"/>
                        </a:solidFill>
                        <a:effectLst/>
                        <a:latin typeface="+mn-lt"/>
                        <a:cs typeface="Calibri"/>
                      </a:endParaRPr>
                    </a:p>
                  </a:txBody>
                  <a:tcPr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lvl1pPr marL="0" algn="l" defTabSz="457200" rtl="0" eaLnBrk="1" latinLnBrk="0" hangingPunct="1">
                        <a:defRPr sz="1800" kern="1200">
                          <a:solidFill>
                            <a:schemeClr val="dk1"/>
                          </a:solidFill>
                          <a:latin typeface="Arial"/>
                          <a:ea typeface="ヒラギノ角ゴ Pro W3"/>
                          <a:cs typeface="ヒラギノ角ゴ Pro W3"/>
                        </a:defRPr>
                      </a:lvl1pPr>
                      <a:lvl2pPr marL="457200" algn="l" defTabSz="457200" rtl="0" eaLnBrk="1" latinLnBrk="0" hangingPunct="1">
                        <a:defRPr sz="1800" kern="1200">
                          <a:solidFill>
                            <a:schemeClr val="dk1"/>
                          </a:solidFill>
                          <a:latin typeface="Arial"/>
                          <a:ea typeface="ヒラギノ角ゴ Pro W3"/>
                          <a:cs typeface="ヒラギノ角ゴ Pro W3"/>
                        </a:defRPr>
                      </a:lvl2pPr>
                      <a:lvl3pPr marL="914400" algn="l" defTabSz="457200" rtl="0" eaLnBrk="1" latinLnBrk="0" hangingPunct="1">
                        <a:defRPr sz="1800" kern="1200">
                          <a:solidFill>
                            <a:schemeClr val="dk1"/>
                          </a:solidFill>
                          <a:latin typeface="Arial"/>
                          <a:ea typeface="ヒラギノ角ゴ Pro W3"/>
                          <a:cs typeface="ヒラギノ角ゴ Pro W3"/>
                        </a:defRPr>
                      </a:lvl3pPr>
                      <a:lvl4pPr marL="1371600" algn="l" defTabSz="457200" rtl="0" eaLnBrk="1" latinLnBrk="0" hangingPunct="1">
                        <a:defRPr sz="1800" kern="1200">
                          <a:solidFill>
                            <a:schemeClr val="dk1"/>
                          </a:solidFill>
                          <a:latin typeface="Arial"/>
                          <a:ea typeface="ヒラギノ角ゴ Pro W3"/>
                          <a:cs typeface="ヒラギノ角ゴ Pro W3"/>
                        </a:defRPr>
                      </a:lvl4pPr>
                      <a:lvl5pPr marL="1828800" algn="l" defTabSz="457200" rtl="0" eaLnBrk="1" latinLnBrk="0" hangingPunct="1">
                        <a:defRPr sz="1800" kern="1200">
                          <a:solidFill>
                            <a:schemeClr val="dk1"/>
                          </a:solidFill>
                          <a:latin typeface="Arial"/>
                          <a:ea typeface="ヒラギノ角ゴ Pro W3"/>
                          <a:cs typeface="ヒラギノ角ゴ Pro W3"/>
                        </a:defRPr>
                      </a:lvl5pPr>
                      <a:lvl6pPr marL="2286000" algn="l" defTabSz="457200" rtl="0" eaLnBrk="1" latinLnBrk="0" hangingPunct="1">
                        <a:defRPr sz="1800" kern="1200">
                          <a:solidFill>
                            <a:schemeClr val="dk1"/>
                          </a:solidFill>
                          <a:latin typeface="Arial"/>
                          <a:ea typeface="ヒラギノ角ゴ Pro W3"/>
                          <a:cs typeface="ヒラギノ角ゴ Pro W3"/>
                        </a:defRPr>
                      </a:lvl6pPr>
                      <a:lvl7pPr marL="2743200" algn="l" defTabSz="457200" rtl="0" eaLnBrk="1" latinLnBrk="0" hangingPunct="1">
                        <a:defRPr sz="1800" kern="1200">
                          <a:solidFill>
                            <a:schemeClr val="dk1"/>
                          </a:solidFill>
                          <a:latin typeface="Arial"/>
                          <a:ea typeface="ヒラギノ角ゴ Pro W3"/>
                          <a:cs typeface="ヒラギノ角ゴ Pro W3"/>
                        </a:defRPr>
                      </a:lvl7pPr>
                      <a:lvl8pPr marL="3200400" algn="l" defTabSz="457200" rtl="0" eaLnBrk="1" latinLnBrk="0" hangingPunct="1">
                        <a:defRPr sz="1800" kern="1200">
                          <a:solidFill>
                            <a:schemeClr val="dk1"/>
                          </a:solidFill>
                          <a:latin typeface="Arial"/>
                          <a:ea typeface="ヒラギノ角ゴ Pro W3"/>
                          <a:cs typeface="ヒラギノ角ゴ Pro W3"/>
                        </a:defRPr>
                      </a:lvl8pPr>
                      <a:lvl9pPr marL="3657600" algn="l" defTabSz="457200" rtl="0" eaLnBrk="1" latinLnBrk="0" hangingPunct="1">
                        <a:defRPr sz="1800" kern="1200">
                          <a:solidFill>
                            <a:schemeClr val="dk1"/>
                          </a:solidFill>
                          <a:latin typeface="Arial"/>
                          <a:ea typeface="ヒラギノ角ゴ Pro W3"/>
                          <a:cs typeface="ヒラギノ角ゴ Pro W3"/>
                        </a:defRPr>
                      </a:lvl9pPr>
                    </a:lstStyle>
                    <a:p>
                      <a:pPr marL="0" marR="0" lvl="0" indent="0" algn="ctr" defTabSz="914400" rtl="0" eaLnBrk="0" fontAlgn="base" latinLnBrk="0" hangingPunct="0">
                        <a:lnSpc>
                          <a:spcPct val="100000"/>
                        </a:lnSpc>
                        <a:spcBef>
                          <a:spcPct val="20000"/>
                        </a:spcBef>
                        <a:spcAft>
                          <a:spcPct val="0"/>
                        </a:spcAft>
                        <a:buClr>
                          <a:srgbClr val="FF6600"/>
                        </a:buClr>
                        <a:buSzPct val="70000"/>
                        <a:buFont typeface="Monotype Sorts" pitchFamily="-110" charset="2"/>
                        <a:buNone/>
                        <a:tabLst/>
                      </a:pPr>
                      <a:r>
                        <a:rPr kumimoji="1" lang="it-IT" sz="1100" b="0" i="0" u="none" strike="noStrike" cap="none" normalizeH="0" baseline="0">
                          <a:ln>
                            <a:noFill/>
                          </a:ln>
                          <a:solidFill>
                            <a:srgbClr val="000000"/>
                          </a:solidFill>
                          <a:effectLst/>
                          <a:latin typeface="+mn-lt"/>
                          <a:cs typeface="Calibri"/>
                        </a:rPr>
                        <a:t>45</a:t>
                      </a:r>
                      <a:endParaRPr kumimoji="1" lang="it-IT" sz="1100" b="1" i="0" u="none" strike="noStrike" cap="none" normalizeH="0" baseline="0">
                        <a:ln>
                          <a:noFill/>
                        </a:ln>
                        <a:solidFill>
                          <a:schemeClr val="bg2"/>
                        </a:solidFill>
                        <a:effectLst/>
                        <a:latin typeface="+mn-lt"/>
                        <a:cs typeface="Calibri"/>
                      </a:endParaRPr>
                    </a:p>
                  </a:txBody>
                  <a:tcPr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lvl1pPr marL="0" algn="l" defTabSz="457200" rtl="0" eaLnBrk="1" latinLnBrk="0" hangingPunct="1">
                        <a:defRPr sz="1800" kern="1200">
                          <a:solidFill>
                            <a:schemeClr val="dk1"/>
                          </a:solidFill>
                          <a:latin typeface="Arial"/>
                          <a:ea typeface="ヒラギノ角ゴ Pro W3"/>
                          <a:cs typeface="ヒラギノ角ゴ Pro W3"/>
                        </a:defRPr>
                      </a:lvl1pPr>
                      <a:lvl2pPr marL="457200" algn="l" defTabSz="457200" rtl="0" eaLnBrk="1" latinLnBrk="0" hangingPunct="1">
                        <a:defRPr sz="1800" kern="1200">
                          <a:solidFill>
                            <a:schemeClr val="dk1"/>
                          </a:solidFill>
                          <a:latin typeface="Arial"/>
                          <a:ea typeface="ヒラギノ角ゴ Pro W3"/>
                          <a:cs typeface="ヒラギノ角ゴ Pro W3"/>
                        </a:defRPr>
                      </a:lvl2pPr>
                      <a:lvl3pPr marL="914400" algn="l" defTabSz="457200" rtl="0" eaLnBrk="1" latinLnBrk="0" hangingPunct="1">
                        <a:defRPr sz="1800" kern="1200">
                          <a:solidFill>
                            <a:schemeClr val="dk1"/>
                          </a:solidFill>
                          <a:latin typeface="Arial"/>
                          <a:ea typeface="ヒラギノ角ゴ Pro W3"/>
                          <a:cs typeface="ヒラギノ角ゴ Pro W3"/>
                        </a:defRPr>
                      </a:lvl3pPr>
                      <a:lvl4pPr marL="1371600" algn="l" defTabSz="457200" rtl="0" eaLnBrk="1" latinLnBrk="0" hangingPunct="1">
                        <a:defRPr sz="1800" kern="1200">
                          <a:solidFill>
                            <a:schemeClr val="dk1"/>
                          </a:solidFill>
                          <a:latin typeface="Arial"/>
                          <a:ea typeface="ヒラギノ角ゴ Pro W3"/>
                          <a:cs typeface="ヒラギノ角ゴ Pro W3"/>
                        </a:defRPr>
                      </a:lvl4pPr>
                      <a:lvl5pPr marL="1828800" algn="l" defTabSz="457200" rtl="0" eaLnBrk="1" latinLnBrk="0" hangingPunct="1">
                        <a:defRPr sz="1800" kern="1200">
                          <a:solidFill>
                            <a:schemeClr val="dk1"/>
                          </a:solidFill>
                          <a:latin typeface="Arial"/>
                          <a:ea typeface="ヒラギノ角ゴ Pro W3"/>
                          <a:cs typeface="ヒラギノ角ゴ Pro W3"/>
                        </a:defRPr>
                      </a:lvl5pPr>
                      <a:lvl6pPr marL="2286000" algn="l" defTabSz="457200" rtl="0" eaLnBrk="1" latinLnBrk="0" hangingPunct="1">
                        <a:defRPr sz="1800" kern="1200">
                          <a:solidFill>
                            <a:schemeClr val="dk1"/>
                          </a:solidFill>
                          <a:latin typeface="Arial"/>
                          <a:ea typeface="ヒラギノ角ゴ Pro W3"/>
                          <a:cs typeface="ヒラギノ角ゴ Pro W3"/>
                        </a:defRPr>
                      </a:lvl6pPr>
                      <a:lvl7pPr marL="2743200" algn="l" defTabSz="457200" rtl="0" eaLnBrk="1" latinLnBrk="0" hangingPunct="1">
                        <a:defRPr sz="1800" kern="1200">
                          <a:solidFill>
                            <a:schemeClr val="dk1"/>
                          </a:solidFill>
                          <a:latin typeface="Arial"/>
                          <a:ea typeface="ヒラギノ角ゴ Pro W3"/>
                          <a:cs typeface="ヒラギノ角ゴ Pro W3"/>
                        </a:defRPr>
                      </a:lvl7pPr>
                      <a:lvl8pPr marL="3200400" algn="l" defTabSz="457200" rtl="0" eaLnBrk="1" latinLnBrk="0" hangingPunct="1">
                        <a:defRPr sz="1800" kern="1200">
                          <a:solidFill>
                            <a:schemeClr val="dk1"/>
                          </a:solidFill>
                          <a:latin typeface="Arial"/>
                          <a:ea typeface="ヒラギノ角ゴ Pro W3"/>
                          <a:cs typeface="ヒラギノ角ゴ Pro W3"/>
                        </a:defRPr>
                      </a:lvl8pPr>
                      <a:lvl9pPr marL="3657600" algn="l" defTabSz="457200" rtl="0" eaLnBrk="1" latinLnBrk="0" hangingPunct="1">
                        <a:defRPr sz="1800" kern="1200">
                          <a:solidFill>
                            <a:schemeClr val="dk1"/>
                          </a:solidFill>
                          <a:latin typeface="Arial"/>
                          <a:ea typeface="ヒラギノ角ゴ Pro W3"/>
                          <a:cs typeface="ヒラギノ角ゴ Pro W3"/>
                        </a:defRPr>
                      </a:lvl9pPr>
                    </a:lstStyle>
                    <a:p>
                      <a:pPr marL="0" marR="0" lvl="0" indent="0" algn="ctr" defTabSz="914400" rtl="0" eaLnBrk="0" fontAlgn="base" latinLnBrk="0" hangingPunct="0">
                        <a:lnSpc>
                          <a:spcPct val="100000"/>
                        </a:lnSpc>
                        <a:spcBef>
                          <a:spcPct val="20000"/>
                        </a:spcBef>
                        <a:spcAft>
                          <a:spcPct val="0"/>
                        </a:spcAft>
                        <a:buClr>
                          <a:srgbClr val="FF6600"/>
                        </a:buClr>
                        <a:buSzPct val="70000"/>
                        <a:buFont typeface="Monotype Sorts" pitchFamily="-110" charset="2"/>
                        <a:buNone/>
                        <a:tabLst/>
                      </a:pPr>
                      <a:r>
                        <a:rPr kumimoji="1" lang="it-IT" sz="1100" b="0" i="0" u="none" strike="noStrike" cap="none" normalizeH="0" baseline="0">
                          <a:ln>
                            <a:noFill/>
                          </a:ln>
                          <a:solidFill>
                            <a:srgbClr val="000000"/>
                          </a:solidFill>
                          <a:effectLst/>
                          <a:latin typeface="+mn-lt"/>
                          <a:cs typeface="Calibri"/>
                        </a:rPr>
                        <a:t>52</a:t>
                      </a:r>
                      <a:endParaRPr kumimoji="1" lang="it-IT" sz="1100" b="1" i="0" u="none" strike="noStrike" cap="none" normalizeH="0" baseline="0">
                        <a:ln>
                          <a:noFill/>
                        </a:ln>
                        <a:solidFill>
                          <a:schemeClr val="bg2"/>
                        </a:solidFill>
                        <a:effectLst/>
                        <a:latin typeface="+mn-lt"/>
                        <a:cs typeface="Calibri"/>
                      </a:endParaRPr>
                    </a:p>
                  </a:txBody>
                  <a:tcPr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lvl1pPr marL="0" algn="l" defTabSz="457200" rtl="0" eaLnBrk="1" latinLnBrk="0" hangingPunct="1">
                        <a:defRPr sz="1800" kern="1200">
                          <a:solidFill>
                            <a:schemeClr val="dk1"/>
                          </a:solidFill>
                          <a:latin typeface="Arial"/>
                          <a:ea typeface="ヒラギノ角ゴ Pro W3"/>
                          <a:cs typeface="ヒラギノ角ゴ Pro W3"/>
                        </a:defRPr>
                      </a:lvl1pPr>
                      <a:lvl2pPr marL="457200" algn="l" defTabSz="457200" rtl="0" eaLnBrk="1" latinLnBrk="0" hangingPunct="1">
                        <a:defRPr sz="1800" kern="1200">
                          <a:solidFill>
                            <a:schemeClr val="dk1"/>
                          </a:solidFill>
                          <a:latin typeface="Arial"/>
                          <a:ea typeface="ヒラギノ角ゴ Pro W3"/>
                          <a:cs typeface="ヒラギノ角ゴ Pro W3"/>
                        </a:defRPr>
                      </a:lvl2pPr>
                      <a:lvl3pPr marL="914400" algn="l" defTabSz="457200" rtl="0" eaLnBrk="1" latinLnBrk="0" hangingPunct="1">
                        <a:defRPr sz="1800" kern="1200">
                          <a:solidFill>
                            <a:schemeClr val="dk1"/>
                          </a:solidFill>
                          <a:latin typeface="Arial"/>
                          <a:ea typeface="ヒラギノ角ゴ Pro W3"/>
                          <a:cs typeface="ヒラギノ角ゴ Pro W3"/>
                        </a:defRPr>
                      </a:lvl3pPr>
                      <a:lvl4pPr marL="1371600" algn="l" defTabSz="457200" rtl="0" eaLnBrk="1" latinLnBrk="0" hangingPunct="1">
                        <a:defRPr sz="1800" kern="1200">
                          <a:solidFill>
                            <a:schemeClr val="dk1"/>
                          </a:solidFill>
                          <a:latin typeface="Arial"/>
                          <a:ea typeface="ヒラギノ角ゴ Pro W3"/>
                          <a:cs typeface="ヒラギノ角ゴ Pro W3"/>
                        </a:defRPr>
                      </a:lvl4pPr>
                      <a:lvl5pPr marL="1828800" algn="l" defTabSz="457200" rtl="0" eaLnBrk="1" latinLnBrk="0" hangingPunct="1">
                        <a:defRPr sz="1800" kern="1200">
                          <a:solidFill>
                            <a:schemeClr val="dk1"/>
                          </a:solidFill>
                          <a:latin typeface="Arial"/>
                          <a:ea typeface="ヒラギノ角ゴ Pro W3"/>
                          <a:cs typeface="ヒラギノ角ゴ Pro W3"/>
                        </a:defRPr>
                      </a:lvl5pPr>
                      <a:lvl6pPr marL="2286000" algn="l" defTabSz="457200" rtl="0" eaLnBrk="1" latinLnBrk="0" hangingPunct="1">
                        <a:defRPr sz="1800" kern="1200">
                          <a:solidFill>
                            <a:schemeClr val="dk1"/>
                          </a:solidFill>
                          <a:latin typeface="Arial"/>
                          <a:ea typeface="ヒラギノ角ゴ Pro W3"/>
                          <a:cs typeface="ヒラギノ角ゴ Pro W3"/>
                        </a:defRPr>
                      </a:lvl6pPr>
                      <a:lvl7pPr marL="2743200" algn="l" defTabSz="457200" rtl="0" eaLnBrk="1" latinLnBrk="0" hangingPunct="1">
                        <a:defRPr sz="1800" kern="1200">
                          <a:solidFill>
                            <a:schemeClr val="dk1"/>
                          </a:solidFill>
                          <a:latin typeface="Arial"/>
                          <a:ea typeface="ヒラギノ角ゴ Pro W3"/>
                          <a:cs typeface="ヒラギノ角ゴ Pro W3"/>
                        </a:defRPr>
                      </a:lvl7pPr>
                      <a:lvl8pPr marL="3200400" algn="l" defTabSz="457200" rtl="0" eaLnBrk="1" latinLnBrk="0" hangingPunct="1">
                        <a:defRPr sz="1800" kern="1200">
                          <a:solidFill>
                            <a:schemeClr val="dk1"/>
                          </a:solidFill>
                          <a:latin typeface="Arial"/>
                          <a:ea typeface="ヒラギノ角ゴ Pro W3"/>
                          <a:cs typeface="ヒラギノ角ゴ Pro W3"/>
                        </a:defRPr>
                      </a:lvl8pPr>
                      <a:lvl9pPr marL="3657600" algn="l" defTabSz="457200" rtl="0" eaLnBrk="1" latinLnBrk="0" hangingPunct="1">
                        <a:defRPr sz="1800" kern="1200">
                          <a:solidFill>
                            <a:schemeClr val="dk1"/>
                          </a:solidFill>
                          <a:latin typeface="Arial"/>
                          <a:ea typeface="ヒラギノ角ゴ Pro W3"/>
                          <a:cs typeface="ヒラギノ角ゴ Pro W3"/>
                        </a:defRPr>
                      </a:lvl9pPr>
                    </a:lstStyle>
                    <a:p>
                      <a:pPr marL="0" marR="0" lvl="0" indent="0" algn="ctr" defTabSz="914400" rtl="0" eaLnBrk="0" fontAlgn="base" latinLnBrk="0" hangingPunct="0">
                        <a:lnSpc>
                          <a:spcPct val="100000"/>
                        </a:lnSpc>
                        <a:spcBef>
                          <a:spcPct val="20000"/>
                        </a:spcBef>
                        <a:spcAft>
                          <a:spcPct val="0"/>
                        </a:spcAft>
                        <a:buClr>
                          <a:srgbClr val="FF6600"/>
                        </a:buClr>
                        <a:buSzPct val="70000"/>
                        <a:buFont typeface="Monotype Sorts" pitchFamily="-110" charset="2"/>
                        <a:buNone/>
                        <a:tabLst/>
                      </a:pPr>
                      <a:r>
                        <a:rPr kumimoji="1" lang="it-IT" sz="1100" b="0" i="0" u="none" strike="noStrike" cap="none" normalizeH="0" baseline="0">
                          <a:ln>
                            <a:noFill/>
                          </a:ln>
                          <a:solidFill>
                            <a:srgbClr val="000000"/>
                          </a:solidFill>
                          <a:effectLst/>
                          <a:latin typeface="+mn-lt"/>
                          <a:cs typeface="Calibri"/>
                        </a:rPr>
                        <a:t>54</a:t>
                      </a:r>
                      <a:endParaRPr kumimoji="1" lang="it-IT" sz="1100" b="1" i="0" u="none" strike="noStrike" cap="none" normalizeH="0" baseline="0">
                        <a:ln>
                          <a:noFill/>
                        </a:ln>
                        <a:solidFill>
                          <a:schemeClr val="bg2"/>
                        </a:solidFill>
                        <a:effectLst/>
                        <a:latin typeface="+mn-lt"/>
                        <a:cs typeface="Calibri"/>
                      </a:endParaRPr>
                    </a:p>
                  </a:txBody>
                  <a:tcPr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lvl1pPr marL="0" algn="l" defTabSz="457200" rtl="0" eaLnBrk="1" latinLnBrk="0" hangingPunct="1">
                        <a:defRPr sz="1800" kern="1200">
                          <a:solidFill>
                            <a:schemeClr val="dk1"/>
                          </a:solidFill>
                          <a:latin typeface="Arial"/>
                          <a:ea typeface="ヒラギノ角ゴ Pro W3"/>
                          <a:cs typeface="ヒラギノ角ゴ Pro W3"/>
                        </a:defRPr>
                      </a:lvl1pPr>
                      <a:lvl2pPr marL="457200" algn="l" defTabSz="457200" rtl="0" eaLnBrk="1" latinLnBrk="0" hangingPunct="1">
                        <a:defRPr sz="1800" kern="1200">
                          <a:solidFill>
                            <a:schemeClr val="dk1"/>
                          </a:solidFill>
                          <a:latin typeface="Arial"/>
                          <a:ea typeface="ヒラギノ角ゴ Pro W3"/>
                          <a:cs typeface="ヒラギノ角ゴ Pro W3"/>
                        </a:defRPr>
                      </a:lvl2pPr>
                      <a:lvl3pPr marL="914400" algn="l" defTabSz="457200" rtl="0" eaLnBrk="1" latinLnBrk="0" hangingPunct="1">
                        <a:defRPr sz="1800" kern="1200">
                          <a:solidFill>
                            <a:schemeClr val="dk1"/>
                          </a:solidFill>
                          <a:latin typeface="Arial"/>
                          <a:ea typeface="ヒラギノ角ゴ Pro W3"/>
                          <a:cs typeface="ヒラギノ角ゴ Pro W3"/>
                        </a:defRPr>
                      </a:lvl3pPr>
                      <a:lvl4pPr marL="1371600" algn="l" defTabSz="457200" rtl="0" eaLnBrk="1" latinLnBrk="0" hangingPunct="1">
                        <a:defRPr sz="1800" kern="1200">
                          <a:solidFill>
                            <a:schemeClr val="dk1"/>
                          </a:solidFill>
                          <a:latin typeface="Arial"/>
                          <a:ea typeface="ヒラギノ角ゴ Pro W3"/>
                          <a:cs typeface="ヒラギノ角ゴ Pro W3"/>
                        </a:defRPr>
                      </a:lvl4pPr>
                      <a:lvl5pPr marL="1828800" algn="l" defTabSz="457200" rtl="0" eaLnBrk="1" latinLnBrk="0" hangingPunct="1">
                        <a:defRPr sz="1800" kern="1200">
                          <a:solidFill>
                            <a:schemeClr val="dk1"/>
                          </a:solidFill>
                          <a:latin typeface="Arial"/>
                          <a:ea typeface="ヒラギノ角ゴ Pro W3"/>
                          <a:cs typeface="ヒラギノ角ゴ Pro W3"/>
                        </a:defRPr>
                      </a:lvl5pPr>
                      <a:lvl6pPr marL="2286000" algn="l" defTabSz="457200" rtl="0" eaLnBrk="1" latinLnBrk="0" hangingPunct="1">
                        <a:defRPr sz="1800" kern="1200">
                          <a:solidFill>
                            <a:schemeClr val="dk1"/>
                          </a:solidFill>
                          <a:latin typeface="Arial"/>
                          <a:ea typeface="ヒラギノ角ゴ Pro W3"/>
                          <a:cs typeface="ヒラギノ角ゴ Pro W3"/>
                        </a:defRPr>
                      </a:lvl6pPr>
                      <a:lvl7pPr marL="2743200" algn="l" defTabSz="457200" rtl="0" eaLnBrk="1" latinLnBrk="0" hangingPunct="1">
                        <a:defRPr sz="1800" kern="1200">
                          <a:solidFill>
                            <a:schemeClr val="dk1"/>
                          </a:solidFill>
                          <a:latin typeface="Arial"/>
                          <a:ea typeface="ヒラギノ角ゴ Pro W3"/>
                          <a:cs typeface="ヒラギノ角ゴ Pro W3"/>
                        </a:defRPr>
                      </a:lvl7pPr>
                      <a:lvl8pPr marL="3200400" algn="l" defTabSz="457200" rtl="0" eaLnBrk="1" latinLnBrk="0" hangingPunct="1">
                        <a:defRPr sz="1800" kern="1200">
                          <a:solidFill>
                            <a:schemeClr val="dk1"/>
                          </a:solidFill>
                          <a:latin typeface="Arial"/>
                          <a:ea typeface="ヒラギノ角ゴ Pro W3"/>
                          <a:cs typeface="ヒラギノ角ゴ Pro W3"/>
                        </a:defRPr>
                      </a:lvl8pPr>
                      <a:lvl9pPr marL="3657600" algn="l" defTabSz="457200" rtl="0" eaLnBrk="1" latinLnBrk="0" hangingPunct="1">
                        <a:defRPr sz="1800" kern="1200">
                          <a:solidFill>
                            <a:schemeClr val="dk1"/>
                          </a:solidFill>
                          <a:latin typeface="Arial"/>
                          <a:ea typeface="ヒラギノ角ゴ Pro W3"/>
                          <a:cs typeface="ヒラギノ角ゴ Pro W3"/>
                        </a:defRPr>
                      </a:lvl9pPr>
                    </a:lstStyle>
                    <a:p>
                      <a:pPr marL="0" marR="0" lvl="0" indent="0" algn="ctr" defTabSz="914400" rtl="0" eaLnBrk="0" fontAlgn="base" latinLnBrk="0" hangingPunct="0">
                        <a:lnSpc>
                          <a:spcPct val="100000"/>
                        </a:lnSpc>
                        <a:spcBef>
                          <a:spcPct val="20000"/>
                        </a:spcBef>
                        <a:spcAft>
                          <a:spcPct val="0"/>
                        </a:spcAft>
                        <a:buClr>
                          <a:srgbClr val="FF6600"/>
                        </a:buClr>
                        <a:buSzPct val="70000"/>
                        <a:buFont typeface="Monotype Sorts" pitchFamily="-110" charset="2"/>
                        <a:buNone/>
                        <a:tabLst/>
                      </a:pPr>
                      <a:r>
                        <a:rPr kumimoji="1" lang="it-IT" sz="1100" b="0" i="0" u="none" strike="noStrike" cap="none" normalizeH="0" baseline="0">
                          <a:ln>
                            <a:noFill/>
                          </a:ln>
                          <a:solidFill>
                            <a:srgbClr val="000000"/>
                          </a:solidFill>
                          <a:effectLst/>
                          <a:latin typeface="+mn-lt"/>
                          <a:cs typeface="Calibri"/>
                        </a:rPr>
                        <a:t>52</a:t>
                      </a:r>
                      <a:endParaRPr kumimoji="1" lang="it-IT" sz="1100" b="1" i="0" u="none" strike="noStrike" cap="none" normalizeH="0" baseline="0">
                        <a:ln>
                          <a:noFill/>
                        </a:ln>
                        <a:solidFill>
                          <a:schemeClr val="bg2"/>
                        </a:solidFill>
                        <a:effectLst/>
                        <a:latin typeface="+mn-lt"/>
                        <a:cs typeface="Calibri"/>
                      </a:endParaRPr>
                    </a:p>
                  </a:txBody>
                  <a:tcPr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lvl1pPr marL="0" algn="l" defTabSz="457200" rtl="0" eaLnBrk="1" latinLnBrk="0" hangingPunct="1">
                        <a:defRPr sz="1800" kern="1200">
                          <a:solidFill>
                            <a:schemeClr val="dk1"/>
                          </a:solidFill>
                          <a:latin typeface="Arial"/>
                          <a:ea typeface="ヒラギノ角ゴ Pro W3"/>
                          <a:cs typeface="ヒラギノ角ゴ Pro W3"/>
                        </a:defRPr>
                      </a:lvl1pPr>
                      <a:lvl2pPr marL="457200" algn="l" defTabSz="457200" rtl="0" eaLnBrk="1" latinLnBrk="0" hangingPunct="1">
                        <a:defRPr sz="1800" kern="1200">
                          <a:solidFill>
                            <a:schemeClr val="dk1"/>
                          </a:solidFill>
                          <a:latin typeface="Arial"/>
                          <a:ea typeface="ヒラギノ角ゴ Pro W3"/>
                          <a:cs typeface="ヒラギノ角ゴ Pro W3"/>
                        </a:defRPr>
                      </a:lvl2pPr>
                      <a:lvl3pPr marL="914400" algn="l" defTabSz="457200" rtl="0" eaLnBrk="1" latinLnBrk="0" hangingPunct="1">
                        <a:defRPr sz="1800" kern="1200">
                          <a:solidFill>
                            <a:schemeClr val="dk1"/>
                          </a:solidFill>
                          <a:latin typeface="Arial"/>
                          <a:ea typeface="ヒラギノ角ゴ Pro W3"/>
                          <a:cs typeface="ヒラギノ角ゴ Pro W3"/>
                        </a:defRPr>
                      </a:lvl3pPr>
                      <a:lvl4pPr marL="1371600" algn="l" defTabSz="457200" rtl="0" eaLnBrk="1" latinLnBrk="0" hangingPunct="1">
                        <a:defRPr sz="1800" kern="1200">
                          <a:solidFill>
                            <a:schemeClr val="dk1"/>
                          </a:solidFill>
                          <a:latin typeface="Arial"/>
                          <a:ea typeface="ヒラギノ角ゴ Pro W3"/>
                          <a:cs typeface="ヒラギノ角ゴ Pro W3"/>
                        </a:defRPr>
                      </a:lvl4pPr>
                      <a:lvl5pPr marL="1828800" algn="l" defTabSz="457200" rtl="0" eaLnBrk="1" latinLnBrk="0" hangingPunct="1">
                        <a:defRPr sz="1800" kern="1200">
                          <a:solidFill>
                            <a:schemeClr val="dk1"/>
                          </a:solidFill>
                          <a:latin typeface="Arial"/>
                          <a:ea typeface="ヒラギノ角ゴ Pro W3"/>
                          <a:cs typeface="ヒラギノ角ゴ Pro W3"/>
                        </a:defRPr>
                      </a:lvl5pPr>
                      <a:lvl6pPr marL="2286000" algn="l" defTabSz="457200" rtl="0" eaLnBrk="1" latinLnBrk="0" hangingPunct="1">
                        <a:defRPr sz="1800" kern="1200">
                          <a:solidFill>
                            <a:schemeClr val="dk1"/>
                          </a:solidFill>
                          <a:latin typeface="Arial"/>
                          <a:ea typeface="ヒラギノ角ゴ Pro W3"/>
                          <a:cs typeface="ヒラギノ角ゴ Pro W3"/>
                        </a:defRPr>
                      </a:lvl6pPr>
                      <a:lvl7pPr marL="2743200" algn="l" defTabSz="457200" rtl="0" eaLnBrk="1" latinLnBrk="0" hangingPunct="1">
                        <a:defRPr sz="1800" kern="1200">
                          <a:solidFill>
                            <a:schemeClr val="dk1"/>
                          </a:solidFill>
                          <a:latin typeface="Arial"/>
                          <a:ea typeface="ヒラギノ角ゴ Pro W3"/>
                          <a:cs typeface="ヒラギノ角ゴ Pro W3"/>
                        </a:defRPr>
                      </a:lvl7pPr>
                      <a:lvl8pPr marL="3200400" algn="l" defTabSz="457200" rtl="0" eaLnBrk="1" latinLnBrk="0" hangingPunct="1">
                        <a:defRPr sz="1800" kern="1200">
                          <a:solidFill>
                            <a:schemeClr val="dk1"/>
                          </a:solidFill>
                          <a:latin typeface="Arial"/>
                          <a:ea typeface="ヒラギノ角ゴ Pro W3"/>
                          <a:cs typeface="ヒラギノ角ゴ Pro W3"/>
                        </a:defRPr>
                      </a:lvl8pPr>
                      <a:lvl9pPr marL="3657600" algn="l" defTabSz="457200" rtl="0" eaLnBrk="1" latinLnBrk="0" hangingPunct="1">
                        <a:defRPr sz="1800" kern="1200">
                          <a:solidFill>
                            <a:schemeClr val="dk1"/>
                          </a:solidFill>
                          <a:latin typeface="Arial"/>
                          <a:ea typeface="ヒラギノ角ゴ Pro W3"/>
                          <a:cs typeface="ヒラギノ角ゴ Pro W3"/>
                        </a:defRPr>
                      </a:lvl9pPr>
                    </a:lstStyle>
                    <a:p>
                      <a:pPr marL="0" marR="0" lvl="0" indent="0" algn="ctr" defTabSz="914400" rtl="0" eaLnBrk="0" fontAlgn="base" latinLnBrk="0" hangingPunct="0">
                        <a:lnSpc>
                          <a:spcPct val="100000"/>
                        </a:lnSpc>
                        <a:spcBef>
                          <a:spcPct val="20000"/>
                        </a:spcBef>
                        <a:spcAft>
                          <a:spcPct val="0"/>
                        </a:spcAft>
                        <a:buClr>
                          <a:srgbClr val="FF6600"/>
                        </a:buClr>
                        <a:buSzPct val="70000"/>
                        <a:buFont typeface="Monotype Sorts" pitchFamily="-110" charset="2"/>
                        <a:buNone/>
                        <a:tabLst/>
                      </a:pPr>
                      <a:r>
                        <a:rPr kumimoji="1" lang="it-IT" sz="1100" b="0" i="0" u="none" strike="noStrike" cap="none" normalizeH="0" baseline="0">
                          <a:ln>
                            <a:noFill/>
                          </a:ln>
                          <a:solidFill>
                            <a:srgbClr val="000000"/>
                          </a:solidFill>
                          <a:effectLst/>
                          <a:latin typeface="+mn-lt"/>
                          <a:cs typeface="Calibri"/>
                        </a:rPr>
                        <a:t>55</a:t>
                      </a:r>
                      <a:endParaRPr kumimoji="1" lang="it-IT" sz="1100" b="1" i="0" u="none" strike="noStrike" cap="none" normalizeH="0" baseline="0">
                        <a:ln>
                          <a:noFill/>
                        </a:ln>
                        <a:solidFill>
                          <a:schemeClr val="bg2"/>
                        </a:solidFill>
                        <a:effectLst/>
                        <a:latin typeface="+mn-lt"/>
                        <a:cs typeface="Calibri"/>
                      </a:endParaRPr>
                    </a:p>
                  </a:txBody>
                  <a:tcPr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lvl1pPr marL="0" algn="l" defTabSz="457200" rtl="0" eaLnBrk="1" latinLnBrk="0" hangingPunct="1">
                        <a:defRPr sz="1800" kern="1200">
                          <a:solidFill>
                            <a:schemeClr val="dk1"/>
                          </a:solidFill>
                          <a:latin typeface="Arial"/>
                          <a:ea typeface="ヒラギノ角ゴ Pro W3"/>
                          <a:cs typeface="ヒラギノ角ゴ Pro W3"/>
                        </a:defRPr>
                      </a:lvl1pPr>
                      <a:lvl2pPr marL="457200" algn="l" defTabSz="457200" rtl="0" eaLnBrk="1" latinLnBrk="0" hangingPunct="1">
                        <a:defRPr sz="1800" kern="1200">
                          <a:solidFill>
                            <a:schemeClr val="dk1"/>
                          </a:solidFill>
                          <a:latin typeface="Arial"/>
                          <a:ea typeface="ヒラギノ角ゴ Pro W3"/>
                          <a:cs typeface="ヒラギノ角ゴ Pro W3"/>
                        </a:defRPr>
                      </a:lvl2pPr>
                      <a:lvl3pPr marL="914400" algn="l" defTabSz="457200" rtl="0" eaLnBrk="1" latinLnBrk="0" hangingPunct="1">
                        <a:defRPr sz="1800" kern="1200">
                          <a:solidFill>
                            <a:schemeClr val="dk1"/>
                          </a:solidFill>
                          <a:latin typeface="Arial"/>
                          <a:ea typeface="ヒラギノ角ゴ Pro W3"/>
                          <a:cs typeface="ヒラギノ角ゴ Pro W3"/>
                        </a:defRPr>
                      </a:lvl3pPr>
                      <a:lvl4pPr marL="1371600" algn="l" defTabSz="457200" rtl="0" eaLnBrk="1" latinLnBrk="0" hangingPunct="1">
                        <a:defRPr sz="1800" kern="1200">
                          <a:solidFill>
                            <a:schemeClr val="dk1"/>
                          </a:solidFill>
                          <a:latin typeface="Arial"/>
                          <a:ea typeface="ヒラギノ角ゴ Pro W3"/>
                          <a:cs typeface="ヒラギノ角ゴ Pro W3"/>
                        </a:defRPr>
                      </a:lvl4pPr>
                      <a:lvl5pPr marL="1828800" algn="l" defTabSz="457200" rtl="0" eaLnBrk="1" latinLnBrk="0" hangingPunct="1">
                        <a:defRPr sz="1800" kern="1200">
                          <a:solidFill>
                            <a:schemeClr val="dk1"/>
                          </a:solidFill>
                          <a:latin typeface="Arial"/>
                          <a:ea typeface="ヒラギノ角ゴ Pro W3"/>
                          <a:cs typeface="ヒラギノ角ゴ Pro W3"/>
                        </a:defRPr>
                      </a:lvl5pPr>
                      <a:lvl6pPr marL="2286000" algn="l" defTabSz="457200" rtl="0" eaLnBrk="1" latinLnBrk="0" hangingPunct="1">
                        <a:defRPr sz="1800" kern="1200">
                          <a:solidFill>
                            <a:schemeClr val="dk1"/>
                          </a:solidFill>
                          <a:latin typeface="Arial"/>
                          <a:ea typeface="ヒラギノ角ゴ Pro W3"/>
                          <a:cs typeface="ヒラギノ角ゴ Pro W3"/>
                        </a:defRPr>
                      </a:lvl6pPr>
                      <a:lvl7pPr marL="2743200" algn="l" defTabSz="457200" rtl="0" eaLnBrk="1" latinLnBrk="0" hangingPunct="1">
                        <a:defRPr sz="1800" kern="1200">
                          <a:solidFill>
                            <a:schemeClr val="dk1"/>
                          </a:solidFill>
                          <a:latin typeface="Arial"/>
                          <a:ea typeface="ヒラギノ角ゴ Pro W3"/>
                          <a:cs typeface="ヒラギノ角ゴ Pro W3"/>
                        </a:defRPr>
                      </a:lvl7pPr>
                      <a:lvl8pPr marL="3200400" algn="l" defTabSz="457200" rtl="0" eaLnBrk="1" latinLnBrk="0" hangingPunct="1">
                        <a:defRPr sz="1800" kern="1200">
                          <a:solidFill>
                            <a:schemeClr val="dk1"/>
                          </a:solidFill>
                          <a:latin typeface="Arial"/>
                          <a:ea typeface="ヒラギノ角ゴ Pro W3"/>
                          <a:cs typeface="ヒラギノ角ゴ Pro W3"/>
                        </a:defRPr>
                      </a:lvl8pPr>
                      <a:lvl9pPr marL="3657600" algn="l" defTabSz="457200" rtl="0" eaLnBrk="1" latinLnBrk="0" hangingPunct="1">
                        <a:defRPr sz="1800" kern="1200">
                          <a:solidFill>
                            <a:schemeClr val="dk1"/>
                          </a:solidFill>
                          <a:latin typeface="Arial"/>
                          <a:ea typeface="ヒラギノ角ゴ Pro W3"/>
                          <a:cs typeface="ヒラギノ角ゴ Pro W3"/>
                        </a:defRPr>
                      </a:lvl9pPr>
                    </a:lstStyle>
                    <a:p>
                      <a:pPr marL="0" marR="0" lvl="0" indent="0" algn="ctr" defTabSz="914400" rtl="0" eaLnBrk="0" fontAlgn="base" latinLnBrk="0" hangingPunct="0">
                        <a:lnSpc>
                          <a:spcPct val="100000"/>
                        </a:lnSpc>
                        <a:spcBef>
                          <a:spcPct val="20000"/>
                        </a:spcBef>
                        <a:spcAft>
                          <a:spcPct val="0"/>
                        </a:spcAft>
                        <a:buClr>
                          <a:srgbClr val="FF6600"/>
                        </a:buClr>
                        <a:buSzPct val="70000"/>
                        <a:buFont typeface="Monotype Sorts" pitchFamily="-110" charset="2"/>
                        <a:buNone/>
                        <a:tabLst/>
                      </a:pPr>
                      <a:r>
                        <a:rPr kumimoji="1" lang="it-IT" sz="1100" b="0" i="0" u="none" strike="noStrike" cap="none" normalizeH="0" baseline="0">
                          <a:ln>
                            <a:noFill/>
                          </a:ln>
                          <a:solidFill>
                            <a:srgbClr val="000000"/>
                          </a:solidFill>
                          <a:effectLst/>
                          <a:latin typeface="+mn-lt"/>
                          <a:cs typeface="Calibri"/>
                        </a:rPr>
                        <a:t>56</a:t>
                      </a:r>
                      <a:endParaRPr kumimoji="1" lang="it-IT" sz="1100" b="1" i="0" u="none" strike="noStrike" cap="none" normalizeH="0" baseline="0">
                        <a:ln>
                          <a:noFill/>
                        </a:ln>
                        <a:solidFill>
                          <a:schemeClr val="bg2"/>
                        </a:solidFill>
                        <a:effectLst/>
                        <a:latin typeface="+mn-lt"/>
                        <a:cs typeface="Calibri"/>
                      </a:endParaRPr>
                    </a:p>
                  </a:txBody>
                  <a:tcPr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lvl1pPr marL="0" algn="l" defTabSz="457200" rtl="0" eaLnBrk="1" latinLnBrk="0" hangingPunct="1">
                        <a:defRPr sz="1800" kern="1200">
                          <a:solidFill>
                            <a:schemeClr val="dk1"/>
                          </a:solidFill>
                          <a:latin typeface="Arial"/>
                          <a:ea typeface="ヒラギノ角ゴ Pro W3"/>
                          <a:cs typeface="ヒラギノ角ゴ Pro W3"/>
                        </a:defRPr>
                      </a:lvl1pPr>
                      <a:lvl2pPr marL="457200" algn="l" defTabSz="457200" rtl="0" eaLnBrk="1" latinLnBrk="0" hangingPunct="1">
                        <a:defRPr sz="1800" kern="1200">
                          <a:solidFill>
                            <a:schemeClr val="dk1"/>
                          </a:solidFill>
                          <a:latin typeface="Arial"/>
                          <a:ea typeface="ヒラギノ角ゴ Pro W3"/>
                          <a:cs typeface="ヒラギノ角ゴ Pro W3"/>
                        </a:defRPr>
                      </a:lvl2pPr>
                      <a:lvl3pPr marL="914400" algn="l" defTabSz="457200" rtl="0" eaLnBrk="1" latinLnBrk="0" hangingPunct="1">
                        <a:defRPr sz="1800" kern="1200">
                          <a:solidFill>
                            <a:schemeClr val="dk1"/>
                          </a:solidFill>
                          <a:latin typeface="Arial"/>
                          <a:ea typeface="ヒラギノ角ゴ Pro W3"/>
                          <a:cs typeface="ヒラギノ角ゴ Pro W3"/>
                        </a:defRPr>
                      </a:lvl3pPr>
                      <a:lvl4pPr marL="1371600" algn="l" defTabSz="457200" rtl="0" eaLnBrk="1" latinLnBrk="0" hangingPunct="1">
                        <a:defRPr sz="1800" kern="1200">
                          <a:solidFill>
                            <a:schemeClr val="dk1"/>
                          </a:solidFill>
                          <a:latin typeface="Arial"/>
                          <a:ea typeface="ヒラギノ角ゴ Pro W3"/>
                          <a:cs typeface="ヒラギノ角ゴ Pro W3"/>
                        </a:defRPr>
                      </a:lvl4pPr>
                      <a:lvl5pPr marL="1828800" algn="l" defTabSz="457200" rtl="0" eaLnBrk="1" latinLnBrk="0" hangingPunct="1">
                        <a:defRPr sz="1800" kern="1200">
                          <a:solidFill>
                            <a:schemeClr val="dk1"/>
                          </a:solidFill>
                          <a:latin typeface="Arial"/>
                          <a:ea typeface="ヒラギノ角ゴ Pro W3"/>
                          <a:cs typeface="ヒラギノ角ゴ Pro W3"/>
                        </a:defRPr>
                      </a:lvl5pPr>
                      <a:lvl6pPr marL="2286000" algn="l" defTabSz="457200" rtl="0" eaLnBrk="1" latinLnBrk="0" hangingPunct="1">
                        <a:defRPr sz="1800" kern="1200">
                          <a:solidFill>
                            <a:schemeClr val="dk1"/>
                          </a:solidFill>
                          <a:latin typeface="Arial"/>
                          <a:ea typeface="ヒラギノ角ゴ Pro W3"/>
                          <a:cs typeface="ヒラギノ角ゴ Pro W3"/>
                        </a:defRPr>
                      </a:lvl6pPr>
                      <a:lvl7pPr marL="2743200" algn="l" defTabSz="457200" rtl="0" eaLnBrk="1" latinLnBrk="0" hangingPunct="1">
                        <a:defRPr sz="1800" kern="1200">
                          <a:solidFill>
                            <a:schemeClr val="dk1"/>
                          </a:solidFill>
                          <a:latin typeface="Arial"/>
                          <a:ea typeface="ヒラギノ角ゴ Pro W3"/>
                          <a:cs typeface="ヒラギノ角ゴ Pro W3"/>
                        </a:defRPr>
                      </a:lvl7pPr>
                      <a:lvl8pPr marL="3200400" algn="l" defTabSz="457200" rtl="0" eaLnBrk="1" latinLnBrk="0" hangingPunct="1">
                        <a:defRPr sz="1800" kern="1200">
                          <a:solidFill>
                            <a:schemeClr val="dk1"/>
                          </a:solidFill>
                          <a:latin typeface="Arial"/>
                          <a:ea typeface="ヒラギノ角ゴ Pro W3"/>
                          <a:cs typeface="ヒラギノ角ゴ Pro W3"/>
                        </a:defRPr>
                      </a:lvl8pPr>
                      <a:lvl9pPr marL="3657600" algn="l" defTabSz="457200" rtl="0" eaLnBrk="1" latinLnBrk="0" hangingPunct="1">
                        <a:defRPr sz="1800" kern="1200">
                          <a:solidFill>
                            <a:schemeClr val="dk1"/>
                          </a:solidFill>
                          <a:latin typeface="Arial"/>
                          <a:ea typeface="ヒラギノ角ゴ Pro W3"/>
                          <a:cs typeface="ヒラギノ角ゴ Pro W3"/>
                        </a:defRPr>
                      </a:lvl9pPr>
                    </a:lstStyle>
                    <a:p>
                      <a:pPr marL="0" marR="0" lvl="0" indent="0" algn="ctr" defTabSz="914400" rtl="0" eaLnBrk="0" fontAlgn="base" latinLnBrk="0" hangingPunct="0">
                        <a:lnSpc>
                          <a:spcPct val="100000"/>
                        </a:lnSpc>
                        <a:spcBef>
                          <a:spcPct val="20000"/>
                        </a:spcBef>
                        <a:spcAft>
                          <a:spcPct val="0"/>
                        </a:spcAft>
                        <a:buClr>
                          <a:srgbClr val="FF6600"/>
                        </a:buClr>
                        <a:buSzPct val="70000"/>
                        <a:buFont typeface="Monotype Sorts" pitchFamily="-110" charset="2"/>
                        <a:buNone/>
                        <a:tabLst/>
                      </a:pPr>
                      <a:r>
                        <a:rPr kumimoji="1" lang="it-IT" sz="1100" b="0" i="0" u="none" strike="noStrike" cap="none" normalizeH="0" baseline="0">
                          <a:ln>
                            <a:noFill/>
                          </a:ln>
                          <a:solidFill>
                            <a:srgbClr val="000000"/>
                          </a:solidFill>
                          <a:effectLst/>
                          <a:latin typeface="+mn-lt"/>
                          <a:cs typeface="Calibri"/>
                        </a:rPr>
                        <a:t>48</a:t>
                      </a:r>
                      <a:endParaRPr kumimoji="1" lang="it-IT" sz="1100" b="0" i="0" u="none" strike="noStrike" cap="none" normalizeH="0" baseline="0">
                        <a:ln>
                          <a:noFill/>
                        </a:ln>
                        <a:solidFill>
                          <a:schemeClr val="bg2"/>
                        </a:solidFill>
                        <a:effectLst/>
                        <a:latin typeface="+mn-lt"/>
                        <a:cs typeface="Calibri"/>
                      </a:endParaRPr>
                    </a:p>
                  </a:txBody>
                  <a:tcPr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lvl1pPr marL="0" algn="l" defTabSz="457200" rtl="0" eaLnBrk="1" latinLnBrk="0" hangingPunct="1">
                        <a:defRPr sz="1800" kern="1200">
                          <a:solidFill>
                            <a:schemeClr val="dk1"/>
                          </a:solidFill>
                          <a:latin typeface="Arial"/>
                          <a:ea typeface="ヒラギノ角ゴ Pro W3"/>
                          <a:cs typeface="ヒラギノ角ゴ Pro W3"/>
                        </a:defRPr>
                      </a:lvl1pPr>
                      <a:lvl2pPr marL="457200" algn="l" defTabSz="457200" rtl="0" eaLnBrk="1" latinLnBrk="0" hangingPunct="1">
                        <a:defRPr sz="1800" kern="1200">
                          <a:solidFill>
                            <a:schemeClr val="dk1"/>
                          </a:solidFill>
                          <a:latin typeface="Arial"/>
                          <a:ea typeface="ヒラギノ角ゴ Pro W3"/>
                          <a:cs typeface="ヒラギノ角ゴ Pro W3"/>
                        </a:defRPr>
                      </a:lvl2pPr>
                      <a:lvl3pPr marL="914400" algn="l" defTabSz="457200" rtl="0" eaLnBrk="1" latinLnBrk="0" hangingPunct="1">
                        <a:defRPr sz="1800" kern="1200">
                          <a:solidFill>
                            <a:schemeClr val="dk1"/>
                          </a:solidFill>
                          <a:latin typeface="Arial"/>
                          <a:ea typeface="ヒラギノ角ゴ Pro W3"/>
                          <a:cs typeface="ヒラギノ角ゴ Pro W3"/>
                        </a:defRPr>
                      </a:lvl3pPr>
                      <a:lvl4pPr marL="1371600" algn="l" defTabSz="457200" rtl="0" eaLnBrk="1" latinLnBrk="0" hangingPunct="1">
                        <a:defRPr sz="1800" kern="1200">
                          <a:solidFill>
                            <a:schemeClr val="dk1"/>
                          </a:solidFill>
                          <a:latin typeface="Arial"/>
                          <a:ea typeface="ヒラギノ角ゴ Pro W3"/>
                          <a:cs typeface="ヒラギノ角ゴ Pro W3"/>
                        </a:defRPr>
                      </a:lvl4pPr>
                      <a:lvl5pPr marL="1828800" algn="l" defTabSz="457200" rtl="0" eaLnBrk="1" latinLnBrk="0" hangingPunct="1">
                        <a:defRPr sz="1800" kern="1200">
                          <a:solidFill>
                            <a:schemeClr val="dk1"/>
                          </a:solidFill>
                          <a:latin typeface="Arial"/>
                          <a:ea typeface="ヒラギノ角ゴ Pro W3"/>
                          <a:cs typeface="ヒラギノ角ゴ Pro W3"/>
                        </a:defRPr>
                      </a:lvl5pPr>
                      <a:lvl6pPr marL="2286000" algn="l" defTabSz="457200" rtl="0" eaLnBrk="1" latinLnBrk="0" hangingPunct="1">
                        <a:defRPr sz="1800" kern="1200">
                          <a:solidFill>
                            <a:schemeClr val="dk1"/>
                          </a:solidFill>
                          <a:latin typeface="Arial"/>
                          <a:ea typeface="ヒラギノ角ゴ Pro W3"/>
                          <a:cs typeface="ヒラギノ角ゴ Pro W3"/>
                        </a:defRPr>
                      </a:lvl6pPr>
                      <a:lvl7pPr marL="2743200" algn="l" defTabSz="457200" rtl="0" eaLnBrk="1" latinLnBrk="0" hangingPunct="1">
                        <a:defRPr sz="1800" kern="1200">
                          <a:solidFill>
                            <a:schemeClr val="dk1"/>
                          </a:solidFill>
                          <a:latin typeface="Arial"/>
                          <a:ea typeface="ヒラギノ角ゴ Pro W3"/>
                          <a:cs typeface="ヒラギノ角ゴ Pro W3"/>
                        </a:defRPr>
                      </a:lvl7pPr>
                      <a:lvl8pPr marL="3200400" algn="l" defTabSz="457200" rtl="0" eaLnBrk="1" latinLnBrk="0" hangingPunct="1">
                        <a:defRPr sz="1800" kern="1200">
                          <a:solidFill>
                            <a:schemeClr val="dk1"/>
                          </a:solidFill>
                          <a:latin typeface="Arial"/>
                          <a:ea typeface="ヒラギノ角ゴ Pro W3"/>
                          <a:cs typeface="ヒラギノ角ゴ Pro W3"/>
                        </a:defRPr>
                      </a:lvl8pPr>
                      <a:lvl9pPr marL="3657600" algn="l" defTabSz="457200" rtl="0" eaLnBrk="1" latinLnBrk="0" hangingPunct="1">
                        <a:defRPr sz="1800" kern="1200">
                          <a:solidFill>
                            <a:schemeClr val="dk1"/>
                          </a:solidFill>
                          <a:latin typeface="Arial"/>
                          <a:ea typeface="ヒラギノ角ゴ Pro W3"/>
                          <a:cs typeface="ヒラギノ角ゴ Pro W3"/>
                        </a:defRPr>
                      </a:lvl9pPr>
                    </a:lstStyle>
                    <a:p>
                      <a:pPr algn="ctr" fontAlgn="ctr"/>
                      <a:r>
                        <a:rPr lang="it-IT" sz="1100" b="0" i="0" u="none" strike="noStrike">
                          <a:latin typeface="+mn-lt"/>
                          <a:cs typeface="Calibri"/>
                        </a:rPr>
                        <a:t>51</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lvl1pPr marL="0" algn="l" defTabSz="457200" rtl="0" eaLnBrk="1" latinLnBrk="0" hangingPunct="1">
                        <a:defRPr sz="1800" kern="1200">
                          <a:solidFill>
                            <a:schemeClr val="dk1"/>
                          </a:solidFill>
                          <a:latin typeface="Arial"/>
                          <a:ea typeface="ヒラギノ角ゴ Pro W3"/>
                          <a:cs typeface="ヒラギノ角ゴ Pro W3"/>
                        </a:defRPr>
                      </a:lvl1pPr>
                      <a:lvl2pPr marL="457200" algn="l" defTabSz="457200" rtl="0" eaLnBrk="1" latinLnBrk="0" hangingPunct="1">
                        <a:defRPr sz="1800" kern="1200">
                          <a:solidFill>
                            <a:schemeClr val="dk1"/>
                          </a:solidFill>
                          <a:latin typeface="Arial"/>
                          <a:ea typeface="ヒラギノ角ゴ Pro W3"/>
                          <a:cs typeface="ヒラギノ角ゴ Pro W3"/>
                        </a:defRPr>
                      </a:lvl2pPr>
                      <a:lvl3pPr marL="914400" algn="l" defTabSz="457200" rtl="0" eaLnBrk="1" latinLnBrk="0" hangingPunct="1">
                        <a:defRPr sz="1800" kern="1200">
                          <a:solidFill>
                            <a:schemeClr val="dk1"/>
                          </a:solidFill>
                          <a:latin typeface="Arial"/>
                          <a:ea typeface="ヒラギノ角ゴ Pro W3"/>
                          <a:cs typeface="ヒラギノ角ゴ Pro W3"/>
                        </a:defRPr>
                      </a:lvl3pPr>
                      <a:lvl4pPr marL="1371600" algn="l" defTabSz="457200" rtl="0" eaLnBrk="1" latinLnBrk="0" hangingPunct="1">
                        <a:defRPr sz="1800" kern="1200">
                          <a:solidFill>
                            <a:schemeClr val="dk1"/>
                          </a:solidFill>
                          <a:latin typeface="Arial"/>
                          <a:ea typeface="ヒラギノ角ゴ Pro W3"/>
                          <a:cs typeface="ヒラギノ角ゴ Pro W3"/>
                        </a:defRPr>
                      </a:lvl4pPr>
                      <a:lvl5pPr marL="1828800" algn="l" defTabSz="457200" rtl="0" eaLnBrk="1" latinLnBrk="0" hangingPunct="1">
                        <a:defRPr sz="1800" kern="1200">
                          <a:solidFill>
                            <a:schemeClr val="dk1"/>
                          </a:solidFill>
                          <a:latin typeface="Arial"/>
                          <a:ea typeface="ヒラギノ角ゴ Pro W3"/>
                          <a:cs typeface="ヒラギノ角ゴ Pro W3"/>
                        </a:defRPr>
                      </a:lvl5pPr>
                      <a:lvl6pPr marL="2286000" algn="l" defTabSz="457200" rtl="0" eaLnBrk="1" latinLnBrk="0" hangingPunct="1">
                        <a:defRPr sz="1800" kern="1200">
                          <a:solidFill>
                            <a:schemeClr val="dk1"/>
                          </a:solidFill>
                          <a:latin typeface="Arial"/>
                          <a:ea typeface="ヒラギノ角ゴ Pro W3"/>
                          <a:cs typeface="ヒラギノ角ゴ Pro W3"/>
                        </a:defRPr>
                      </a:lvl6pPr>
                      <a:lvl7pPr marL="2743200" algn="l" defTabSz="457200" rtl="0" eaLnBrk="1" latinLnBrk="0" hangingPunct="1">
                        <a:defRPr sz="1800" kern="1200">
                          <a:solidFill>
                            <a:schemeClr val="dk1"/>
                          </a:solidFill>
                          <a:latin typeface="Arial"/>
                          <a:ea typeface="ヒラギノ角ゴ Pro W3"/>
                          <a:cs typeface="ヒラギノ角ゴ Pro W3"/>
                        </a:defRPr>
                      </a:lvl7pPr>
                      <a:lvl8pPr marL="3200400" algn="l" defTabSz="457200" rtl="0" eaLnBrk="1" latinLnBrk="0" hangingPunct="1">
                        <a:defRPr sz="1800" kern="1200">
                          <a:solidFill>
                            <a:schemeClr val="dk1"/>
                          </a:solidFill>
                          <a:latin typeface="Arial"/>
                          <a:ea typeface="ヒラギノ角ゴ Pro W3"/>
                          <a:cs typeface="ヒラギノ角ゴ Pro W3"/>
                        </a:defRPr>
                      </a:lvl8pPr>
                      <a:lvl9pPr marL="3657600" algn="l" defTabSz="457200" rtl="0" eaLnBrk="1" latinLnBrk="0" hangingPunct="1">
                        <a:defRPr sz="1800" kern="1200">
                          <a:solidFill>
                            <a:schemeClr val="dk1"/>
                          </a:solidFill>
                          <a:latin typeface="Arial"/>
                          <a:ea typeface="ヒラギノ角ゴ Pro W3"/>
                          <a:cs typeface="ヒラギノ角ゴ Pro W3"/>
                        </a:defRPr>
                      </a:lvl9pPr>
                    </a:lstStyle>
                    <a:p>
                      <a:pPr algn="ctr" fontAlgn="ctr"/>
                      <a:r>
                        <a:rPr lang="it-IT" sz="1100" b="0" i="0" u="none" strike="noStrike" dirty="0">
                          <a:latin typeface="+mn-lt"/>
                          <a:cs typeface="Calibri"/>
                        </a:rPr>
                        <a:t>50</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lvl1pPr marL="0" algn="l" defTabSz="457200" rtl="0" eaLnBrk="1" latinLnBrk="0" hangingPunct="1">
                        <a:defRPr sz="1800" kern="1200">
                          <a:solidFill>
                            <a:schemeClr val="dk1"/>
                          </a:solidFill>
                          <a:latin typeface="Arial"/>
                          <a:ea typeface="ヒラギノ角ゴ Pro W3"/>
                          <a:cs typeface="ヒラギノ角ゴ Pro W3"/>
                        </a:defRPr>
                      </a:lvl1pPr>
                      <a:lvl2pPr marL="457200" algn="l" defTabSz="457200" rtl="0" eaLnBrk="1" latinLnBrk="0" hangingPunct="1">
                        <a:defRPr sz="1800" kern="1200">
                          <a:solidFill>
                            <a:schemeClr val="dk1"/>
                          </a:solidFill>
                          <a:latin typeface="Arial"/>
                          <a:ea typeface="ヒラギノ角ゴ Pro W3"/>
                          <a:cs typeface="ヒラギノ角ゴ Pro W3"/>
                        </a:defRPr>
                      </a:lvl2pPr>
                      <a:lvl3pPr marL="914400" algn="l" defTabSz="457200" rtl="0" eaLnBrk="1" latinLnBrk="0" hangingPunct="1">
                        <a:defRPr sz="1800" kern="1200">
                          <a:solidFill>
                            <a:schemeClr val="dk1"/>
                          </a:solidFill>
                          <a:latin typeface="Arial"/>
                          <a:ea typeface="ヒラギノ角ゴ Pro W3"/>
                          <a:cs typeface="ヒラギノ角ゴ Pro W3"/>
                        </a:defRPr>
                      </a:lvl3pPr>
                      <a:lvl4pPr marL="1371600" algn="l" defTabSz="457200" rtl="0" eaLnBrk="1" latinLnBrk="0" hangingPunct="1">
                        <a:defRPr sz="1800" kern="1200">
                          <a:solidFill>
                            <a:schemeClr val="dk1"/>
                          </a:solidFill>
                          <a:latin typeface="Arial"/>
                          <a:ea typeface="ヒラギノ角ゴ Pro W3"/>
                          <a:cs typeface="ヒラギノ角ゴ Pro W3"/>
                        </a:defRPr>
                      </a:lvl4pPr>
                      <a:lvl5pPr marL="1828800" algn="l" defTabSz="457200" rtl="0" eaLnBrk="1" latinLnBrk="0" hangingPunct="1">
                        <a:defRPr sz="1800" kern="1200">
                          <a:solidFill>
                            <a:schemeClr val="dk1"/>
                          </a:solidFill>
                          <a:latin typeface="Arial"/>
                          <a:ea typeface="ヒラギノ角ゴ Pro W3"/>
                          <a:cs typeface="ヒラギノ角ゴ Pro W3"/>
                        </a:defRPr>
                      </a:lvl5pPr>
                      <a:lvl6pPr marL="2286000" algn="l" defTabSz="457200" rtl="0" eaLnBrk="1" latinLnBrk="0" hangingPunct="1">
                        <a:defRPr sz="1800" kern="1200">
                          <a:solidFill>
                            <a:schemeClr val="dk1"/>
                          </a:solidFill>
                          <a:latin typeface="Arial"/>
                          <a:ea typeface="ヒラギノ角ゴ Pro W3"/>
                          <a:cs typeface="ヒラギノ角ゴ Pro W3"/>
                        </a:defRPr>
                      </a:lvl6pPr>
                      <a:lvl7pPr marL="2743200" algn="l" defTabSz="457200" rtl="0" eaLnBrk="1" latinLnBrk="0" hangingPunct="1">
                        <a:defRPr sz="1800" kern="1200">
                          <a:solidFill>
                            <a:schemeClr val="dk1"/>
                          </a:solidFill>
                          <a:latin typeface="Arial"/>
                          <a:ea typeface="ヒラギノ角ゴ Pro W3"/>
                          <a:cs typeface="ヒラギノ角ゴ Pro W3"/>
                        </a:defRPr>
                      </a:lvl7pPr>
                      <a:lvl8pPr marL="3200400" algn="l" defTabSz="457200" rtl="0" eaLnBrk="1" latinLnBrk="0" hangingPunct="1">
                        <a:defRPr sz="1800" kern="1200">
                          <a:solidFill>
                            <a:schemeClr val="dk1"/>
                          </a:solidFill>
                          <a:latin typeface="Arial"/>
                          <a:ea typeface="ヒラギノ角ゴ Pro W3"/>
                          <a:cs typeface="ヒラギノ角ゴ Pro W3"/>
                        </a:defRPr>
                      </a:lvl8pPr>
                      <a:lvl9pPr marL="3657600" algn="l" defTabSz="457200" rtl="0" eaLnBrk="1" latinLnBrk="0" hangingPunct="1">
                        <a:defRPr sz="1800" kern="1200">
                          <a:solidFill>
                            <a:schemeClr val="dk1"/>
                          </a:solidFill>
                          <a:latin typeface="Arial"/>
                          <a:ea typeface="ヒラギノ角ゴ Pro W3"/>
                          <a:cs typeface="ヒラギノ角ゴ Pro W3"/>
                        </a:defRPr>
                      </a:lvl9pPr>
                    </a:lstStyle>
                    <a:p>
                      <a:pPr algn="ctr" fontAlgn="ctr"/>
                      <a:r>
                        <a:rPr lang="it-IT" sz="1100" b="0" i="0" u="none" strike="noStrike" dirty="0">
                          <a:solidFill>
                            <a:srgbClr val="000000"/>
                          </a:solidFill>
                          <a:effectLst/>
                          <a:latin typeface="+mn-lt"/>
                          <a:cs typeface="Calibri"/>
                        </a:rPr>
                        <a:t>44</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lvl1pPr marL="0" algn="l" defTabSz="457200" rtl="0" eaLnBrk="1" latinLnBrk="0" hangingPunct="1">
                        <a:defRPr sz="1800" kern="1200">
                          <a:solidFill>
                            <a:schemeClr val="dk1"/>
                          </a:solidFill>
                          <a:latin typeface="Arial"/>
                          <a:ea typeface="ヒラギノ角ゴ Pro W3"/>
                          <a:cs typeface="ヒラギノ角ゴ Pro W3"/>
                        </a:defRPr>
                      </a:lvl1pPr>
                      <a:lvl2pPr marL="457200" algn="l" defTabSz="457200" rtl="0" eaLnBrk="1" latinLnBrk="0" hangingPunct="1">
                        <a:defRPr sz="1800" kern="1200">
                          <a:solidFill>
                            <a:schemeClr val="dk1"/>
                          </a:solidFill>
                          <a:latin typeface="Arial"/>
                          <a:ea typeface="ヒラギノ角ゴ Pro W3"/>
                          <a:cs typeface="ヒラギノ角ゴ Pro W3"/>
                        </a:defRPr>
                      </a:lvl2pPr>
                      <a:lvl3pPr marL="914400" algn="l" defTabSz="457200" rtl="0" eaLnBrk="1" latinLnBrk="0" hangingPunct="1">
                        <a:defRPr sz="1800" kern="1200">
                          <a:solidFill>
                            <a:schemeClr val="dk1"/>
                          </a:solidFill>
                          <a:latin typeface="Arial"/>
                          <a:ea typeface="ヒラギノ角ゴ Pro W3"/>
                          <a:cs typeface="ヒラギノ角ゴ Pro W3"/>
                        </a:defRPr>
                      </a:lvl3pPr>
                      <a:lvl4pPr marL="1371600" algn="l" defTabSz="457200" rtl="0" eaLnBrk="1" latinLnBrk="0" hangingPunct="1">
                        <a:defRPr sz="1800" kern="1200">
                          <a:solidFill>
                            <a:schemeClr val="dk1"/>
                          </a:solidFill>
                          <a:latin typeface="Arial"/>
                          <a:ea typeface="ヒラギノ角ゴ Pro W3"/>
                          <a:cs typeface="ヒラギノ角ゴ Pro W3"/>
                        </a:defRPr>
                      </a:lvl4pPr>
                      <a:lvl5pPr marL="1828800" algn="l" defTabSz="457200" rtl="0" eaLnBrk="1" latinLnBrk="0" hangingPunct="1">
                        <a:defRPr sz="1800" kern="1200">
                          <a:solidFill>
                            <a:schemeClr val="dk1"/>
                          </a:solidFill>
                          <a:latin typeface="Arial"/>
                          <a:ea typeface="ヒラギノ角ゴ Pro W3"/>
                          <a:cs typeface="ヒラギノ角ゴ Pro W3"/>
                        </a:defRPr>
                      </a:lvl5pPr>
                      <a:lvl6pPr marL="2286000" algn="l" defTabSz="457200" rtl="0" eaLnBrk="1" latinLnBrk="0" hangingPunct="1">
                        <a:defRPr sz="1800" kern="1200">
                          <a:solidFill>
                            <a:schemeClr val="dk1"/>
                          </a:solidFill>
                          <a:latin typeface="Arial"/>
                          <a:ea typeface="ヒラギノ角ゴ Pro W3"/>
                          <a:cs typeface="ヒラギノ角ゴ Pro W3"/>
                        </a:defRPr>
                      </a:lvl6pPr>
                      <a:lvl7pPr marL="2743200" algn="l" defTabSz="457200" rtl="0" eaLnBrk="1" latinLnBrk="0" hangingPunct="1">
                        <a:defRPr sz="1800" kern="1200">
                          <a:solidFill>
                            <a:schemeClr val="dk1"/>
                          </a:solidFill>
                          <a:latin typeface="Arial"/>
                          <a:ea typeface="ヒラギノ角ゴ Pro W3"/>
                          <a:cs typeface="ヒラギノ角ゴ Pro W3"/>
                        </a:defRPr>
                      </a:lvl7pPr>
                      <a:lvl8pPr marL="3200400" algn="l" defTabSz="457200" rtl="0" eaLnBrk="1" latinLnBrk="0" hangingPunct="1">
                        <a:defRPr sz="1800" kern="1200">
                          <a:solidFill>
                            <a:schemeClr val="dk1"/>
                          </a:solidFill>
                          <a:latin typeface="Arial"/>
                          <a:ea typeface="ヒラギノ角ゴ Pro W3"/>
                          <a:cs typeface="ヒラギノ角ゴ Pro W3"/>
                        </a:defRPr>
                      </a:lvl8pPr>
                      <a:lvl9pPr marL="3657600" algn="l" defTabSz="457200" rtl="0" eaLnBrk="1" latinLnBrk="0" hangingPunct="1">
                        <a:defRPr sz="1800" kern="1200">
                          <a:solidFill>
                            <a:schemeClr val="dk1"/>
                          </a:solidFill>
                          <a:latin typeface="Arial"/>
                          <a:ea typeface="ヒラギノ角ゴ Pro W3"/>
                          <a:cs typeface="ヒラギノ角ゴ Pro W3"/>
                        </a:defRPr>
                      </a:lvl9pPr>
                    </a:lstStyle>
                    <a:p>
                      <a:pPr algn="ctr" fontAlgn="ctr"/>
                      <a:r>
                        <a:rPr lang="it-IT" sz="1100" b="0" i="0" u="none" strike="noStrike" dirty="0">
                          <a:solidFill>
                            <a:srgbClr val="000000"/>
                          </a:solidFill>
                          <a:effectLst/>
                          <a:latin typeface="+mn-lt"/>
                          <a:cs typeface="Calibri"/>
                        </a:rPr>
                        <a:t>42</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100" b="0" i="0" u="none" strike="noStrike" dirty="0">
                          <a:effectLst/>
                          <a:latin typeface="+mn-lt"/>
                          <a:cs typeface="Calibri"/>
                        </a:rPr>
                        <a:t>36</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100" b="0" i="0" u="none" strike="noStrike" dirty="0">
                          <a:effectLst/>
                          <a:latin typeface="+mn-lt"/>
                          <a:cs typeface="Calibri"/>
                        </a:rPr>
                        <a:t>44</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b"/>
                      <a:r>
                        <a:rPr lang="it-IT" sz="1100" b="0" i="0" u="none" strike="noStrike" dirty="0">
                          <a:solidFill>
                            <a:srgbClr val="000000"/>
                          </a:solidFill>
                          <a:effectLst/>
                          <a:latin typeface="+mn-lt"/>
                        </a:rPr>
                        <a:t>48</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b"/>
                      <a:r>
                        <a:rPr lang="it-IT" sz="1100" b="0" i="0" u="none" strike="noStrike" dirty="0">
                          <a:solidFill>
                            <a:srgbClr val="000000"/>
                          </a:solidFill>
                          <a:effectLst/>
                          <a:latin typeface="+mn-lt"/>
                        </a:rPr>
                        <a:t>43</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100" b="0" i="0" u="none" strike="noStrike" dirty="0">
                          <a:solidFill>
                            <a:srgbClr val="000000"/>
                          </a:solidFill>
                          <a:effectLst/>
                          <a:latin typeface="+mn-lt"/>
                        </a:rPr>
                        <a:t>46</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100" b="0" i="0" u="none" strike="noStrike" dirty="0">
                          <a:solidFill>
                            <a:srgbClr val="000000"/>
                          </a:solidFill>
                          <a:effectLst/>
                          <a:latin typeface="+mn-lt"/>
                        </a:rPr>
                        <a:t>46</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b"/>
                      <a:r>
                        <a:rPr lang="it-IT" sz="1100" b="0" i="0" u="none" strike="noStrike" dirty="0">
                          <a:solidFill>
                            <a:srgbClr val="000000"/>
                          </a:solidFill>
                          <a:effectLst/>
                          <a:latin typeface="Calibri"/>
                        </a:rPr>
                        <a:t>47</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marL="0" algn="ctr" defTabSz="457200" rtl="0" eaLnBrk="1" fontAlgn="b" latinLnBrk="0" hangingPunct="1"/>
                      <a:r>
                        <a:rPr lang="it-IT" sz="1100" b="0" i="0" u="none" strike="noStrike" kern="1200" dirty="0">
                          <a:solidFill>
                            <a:srgbClr val="000000"/>
                          </a:solidFill>
                          <a:effectLst/>
                          <a:latin typeface="Calibri"/>
                          <a:ea typeface="+mn-ea"/>
                          <a:cs typeface="+mn-cs"/>
                        </a:rPr>
                        <a:t>46</a:t>
                      </a:r>
                    </a:p>
                  </a:txBody>
                  <a:tcPr marL="6350" marR="6350" marT="635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marL="0" algn="ctr" defTabSz="457200" rtl="0" eaLnBrk="1" fontAlgn="b" latinLnBrk="0" hangingPunct="1"/>
                      <a:r>
                        <a:rPr lang="it-IT" sz="1100" b="1" i="0" u="none" strike="noStrike" kern="1200" dirty="0">
                          <a:solidFill>
                            <a:srgbClr val="000000"/>
                          </a:solidFill>
                          <a:effectLst/>
                          <a:latin typeface="Calibri"/>
                          <a:ea typeface="+mn-ea"/>
                          <a:cs typeface="+mn-cs"/>
                        </a:rPr>
                        <a:t>43</a:t>
                      </a:r>
                    </a:p>
                  </a:txBody>
                  <a:tcPr marL="6350" marR="6350" marT="635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extLst>
                  <a:ext uri="{0D108BD9-81ED-4DB2-BD59-A6C34878D82A}">
                    <a16:rowId xmlns:a16="http://schemas.microsoft.com/office/drawing/2014/main" val="10001"/>
                  </a:ext>
                </a:extLst>
              </a:tr>
              <a:tr h="366873">
                <a:tc>
                  <a:txBody>
                    <a:bodyPr/>
                    <a:lstStyle>
                      <a:lvl1pPr marL="0" algn="l" defTabSz="457200" rtl="0" eaLnBrk="1" latinLnBrk="0" hangingPunct="1">
                        <a:defRPr sz="1800" kern="1200">
                          <a:solidFill>
                            <a:schemeClr val="dk1"/>
                          </a:solidFill>
                          <a:latin typeface="Arial"/>
                          <a:ea typeface="ヒラギノ角ゴ Pro W3"/>
                          <a:cs typeface="ヒラギノ角ゴ Pro W3"/>
                        </a:defRPr>
                      </a:lvl1pPr>
                      <a:lvl2pPr marL="457200" algn="l" defTabSz="457200" rtl="0" eaLnBrk="1" latinLnBrk="0" hangingPunct="1">
                        <a:defRPr sz="1800" kern="1200">
                          <a:solidFill>
                            <a:schemeClr val="dk1"/>
                          </a:solidFill>
                          <a:latin typeface="Arial"/>
                          <a:ea typeface="ヒラギノ角ゴ Pro W3"/>
                          <a:cs typeface="ヒラギノ角ゴ Pro W3"/>
                        </a:defRPr>
                      </a:lvl2pPr>
                      <a:lvl3pPr marL="914400" algn="l" defTabSz="457200" rtl="0" eaLnBrk="1" latinLnBrk="0" hangingPunct="1">
                        <a:defRPr sz="1800" kern="1200">
                          <a:solidFill>
                            <a:schemeClr val="dk1"/>
                          </a:solidFill>
                          <a:latin typeface="Arial"/>
                          <a:ea typeface="ヒラギノ角ゴ Pro W3"/>
                          <a:cs typeface="ヒラギノ角ゴ Pro W3"/>
                        </a:defRPr>
                      </a:lvl3pPr>
                      <a:lvl4pPr marL="1371600" algn="l" defTabSz="457200" rtl="0" eaLnBrk="1" latinLnBrk="0" hangingPunct="1">
                        <a:defRPr sz="1800" kern="1200">
                          <a:solidFill>
                            <a:schemeClr val="dk1"/>
                          </a:solidFill>
                          <a:latin typeface="Arial"/>
                          <a:ea typeface="ヒラギノ角ゴ Pro W3"/>
                          <a:cs typeface="ヒラギノ角ゴ Pro W3"/>
                        </a:defRPr>
                      </a:lvl4pPr>
                      <a:lvl5pPr marL="1828800" algn="l" defTabSz="457200" rtl="0" eaLnBrk="1" latinLnBrk="0" hangingPunct="1">
                        <a:defRPr sz="1800" kern="1200">
                          <a:solidFill>
                            <a:schemeClr val="dk1"/>
                          </a:solidFill>
                          <a:latin typeface="Arial"/>
                          <a:ea typeface="ヒラギノ角ゴ Pro W3"/>
                          <a:cs typeface="ヒラギノ角ゴ Pro W3"/>
                        </a:defRPr>
                      </a:lvl5pPr>
                      <a:lvl6pPr marL="2286000" algn="l" defTabSz="457200" rtl="0" eaLnBrk="1" latinLnBrk="0" hangingPunct="1">
                        <a:defRPr sz="1800" kern="1200">
                          <a:solidFill>
                            <a:schemeClr val="dk1"/>
                          </a:solidFill>
                          <a:latin typeface="Arial"/>
                          <a:ea typeface="ヒラギノ角ゴ Pro W3"/>
                          <a:cs typeface="ヒラギノ角ゴ Pro W3"/>
                        </a:defRPr>
                      </a:lvl6pPr>
                      <a:lvl7pPr marL="2743200" algn="l" defTabSz="457200" rtl="0" eaLnBrk="1" latinLnBrk="0" hangingPunct="1">
                        <a:defRPr sz="1800" kern="1200">
                          <a:solidFill>
                            <a:schemeClr val="dk1"/>
                          </a:solidFill>
                          <a:latin typeface="Arial"/>
                          <a:ea typeface="ヒラギノ角ゴ Pro W3"/>
                          <a:cs typeface="ヒラギノ角ゴ Pro W3"/>
                        </a:defRPr>
                      </a:lvl7pPr>
                      <a:lvl8pPr marL="3200400" algn="l" defTabSz="457200" rtl="0" eaLnBrk="1" latinLnBrk="0" hangingPunct="1">
                        <a:defRPr sz="1800" kern="1200">
                          <a:solidFill>
                            <a:schemeClr val="dk1"/>
                          </a:solidFill>
                          <a:latin typeface="Arial"/>
                          <a:ea typeface="ヒラギノ角ゴ Pro W3"/>
                          <a:cs typeface="ヒラギノ角ゴ Pro W3"/>
                        </a:defRPr>
                      </a:lvl8pPr>
                      <a:lvl9pPr marL="3657600" algn="l" defTabSz="457200" rtl="0" eaLnBrk="1" latinLnBrk="0" hangingPunct="1">
                        <a:defRPr sz="1800" kern="1200">
                          <a:solidFill>
                            <a:schemeClr val="dk1"/>
                          </a:solidFill>
                          <a:latin typeface="Arial"/>
                          <a:ea typeface="ヒラギノ角ゴ Pro W3"/>
                          <a:cs typeface="ヒラギノ角ゴ Pro W3"/>
                        </a:defRPr>
                      </a:lvl9pPr>
                    </a:lstStyle>
                    <a:p>
                      <a:pPr marL="0" marR="0" lvl="0" indent="0" algn="l" defTabSz="914400" rtl="0" eaLnBrk="0" fontAlgn="base" latinLnBrk="0" hangingPunct="0">
                        <a:lnSpc>
                          <a:spcPct val="100000"/>
                        </a:lnSpc>
                        <a:spcBef>
                          <a:spcPct val="20000"/>
                        </a:spcBef>
                        <a:spcAft>
                          <a:spcPct val="0"/>
                        </a:spcAft>
                        <a:buClr>
                          <a:srgbClr val="FF6600"/>
                        </a:buClr>
                        <a:buSzPct val="70000"/>
                        <a:buFont typeface="Monotype Sorts" pitchFamily="-110" charset="2"/>
                        <a:buNone/>
                        <a:tabLst/>
                      </a:pPr>
                      <a:r>
                        <a:rPr kumimoji="1" lang="it-IT" sz="1050" b="0" i="0" u="none" strike="noStrike" cap="none" normalizeH="0" baseline="0" dirty="0">
                          <a:ln>
                            <a:noFill/>
                          </a:ln>
                          <a:solidFill>
                            <a:srgbClr val="000000"/>
                          </a:solidFill>
                          <a:effectLst/>
                          <a:latin typeface="Calibri"/>
                          <a:cs typeface="Calibri"/>
                        </a:rPr>
                        <a:t>LA PREMESSA DEL BENESSERE ECONOMICO</a:t>
                      </a:r>
                      <a:endParaRPr kumimoji="1" lang="it-IT" sz="1050" b="0" i="0" u="none" strike="noStrike" cap="none" normalizeH="0" baseline="0" dirty="0">
                        <a:ln>
                          <a:noFill/>
                        </a:ln>
                        <a:solidFill>
                          <a:schemeClr val="bg2"/>
                        </a:solidFill>
                        <a:effectLst/>
                        <a:latin typeface="Calibri"/>
                        <a:cs typeface="Calibri"/>
                      </a:endParaRPr>
                    </a:p>
                  </a:txBody>
                  <a:tcP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lvl1pPr marL="0" algn="l" defTabSz="457200" rtl="0" eaLnBrk="1" latinLnBrk="0" hangingPunct="1">
                        <a:defRPr sz="1800" kern="1200">
                          <a:solidFill>
                            <a:schemeClr val="dk1"/>
                          </a:solidFill>
                          <a:latin typeface="Arial"/>
                          <a:ea typeface="ヒラギノ角ゴ Pro W3"/>
                          <a:cs typeface="ヒラギノ角ゴ Pro W3"/>
                        </a:defRPr>
                      </a:lvl1pPr>
                      <a:lvl2pPr marL="457200" algn="l" defTabSz="457200" rtl="0" eaLnBrk="1" latinLnBrk="0" hangingPunct="1">
                        <a:defRPr sz="1800" kern="1200">
                          <a:solidFill>
                            <a:schemeClr val="dk1"/>
                          </a:solidFill>
                          <a:latin typeface="Arial"/>
                          <a:ea typeface="ヒラギノ角ゴ Pro W3"/>
                          <a:cs typeface="ヒラギノ角ゴ Pro W3"/>
                        </a:defRPr>
                      </a:lvl2pPr>
                      <a:lvl3pPr marL="914400" algn="l" defTabSz="457200" rtl="0" eaLnBrk="1" latinLnBrk="0" hangingPunct="1">
                        <a:defRPr sz="1800" kern="1200">
                          <a:solidFill>
                            <a:schemeClr val="dk1"/>
                          </a:solidFill>
                          <a:latin typeface="Arial"/>
                          <a:ea typeface="ヒラギノ角ゴ Pro W3"/>
                          <a:cs typeface="ヒラギノ角ゴ Pro W3"/>
                        </a:defRPr>
                      </a:lvl3pPr>
                      <a:lvl4pPr marL="1371600" algn="l" defTabSz="457200" rtl="0" eaLnBrk="1" latinLnBrk="0" hangingPunct="1">
                        <a:defRPr sz="1800" kern="1200">
                          <a:solidFill>
                            <a:schemeClr val="dk1"/>
                          </a:solidFill>
                          <a:latin typeface="Arial"/>
                          <a:ea typeface="ヒラギノ角ゴ Pro W3"/>
                          <a:cs typeface="ヒラギノ角ゴ Pro W3"/>
                        </a:defRPr>
                      </a:lvl4pPr>
                      <a:lvl5pPr marL="1828800" algn="l" defTabSz="457200" rtl="0" eaLnBrk="1" latinLnBrk="0" hangingPunct="1">
                        <a:defRPr sz="1800" kern="1200">
                          <a:solidFill>
                            <a:schemeClr val="dk1"/>
                          </a:solidFill>
                          <a:latin typeface="Arial"/>
                          <a:ea typeface="ヒラギノ角ゴ Pro W3"/>
                          <a:cs typeface="ヒラギノ角ゴ Pro W3"/>
                        </a:defRPr>
                      </a:lvl5pPr>
                      <a:lvl6pPr marL="2286000" algn="l" defTabSz="457200" rtl="0" eaLnBrk="1" latinLnBrk="0" hangingPunct="1">
                        <a:defRPr sz="1800" kern="1200">
                          <a:solidFill>
                            <a:schemeClr val="dk1"/>
                          </a:solidFill>
                          <a:latin typeface="Arial"/>
                          <a:ea typeface="ヒラギノ角ゴ Pro W3"/>
                          <a:cs typeface="ヒラギノ角ゴ Pro W3"/>
                        </a:defRPr>
                      </a:lvl6pPr>
                      <a:lvl7pPr marL="2743200" algn="l" defTabSz="457200" rtl="0" eaLnBrk="1" latinLnBrk="0" hangingPunct="1">
                        <a:defRPr sz="1800" kern="1200">
                          <a:solidFill>
                            <a:schemeClr val="dk1"/>
                          </a:solidFill>
                          <a:latin typeface="Arial"/>
                          <a:ea typeface="ヒラギノ角ゴ Pro W3"/>
                          <a:cs typeface="ヒラギノ角ゴ Pro W3"/>
                        </a:defRPr>
                      </a:lvl7pPr>
                      <a:lvl8pPr marL="3200400" algn="l" defTabSz="457200" rtl="0" eaLnBrk="1" latinLnBrk="0" hangingPunct="1">
                        <a:defRPr sz="1800" kern="1200">
                          <a:solidFill>
                            <a:schemeClr val="dk1"/>
                          </a:solidFill>
                          <a:latin typeface="Arial"/>
                          <a:ea typeface="ヒラギノ角ゴ Pro W3"/>
                          <a:cs typeface="ヒラギノ角ゴ Pro W3"/>
                        </a:defRPr>
                      </a:lvl8pPr>
                      <a:lvl9pPr marL="3657600" algn="l" defTabSz="457200" rtl="0" eaLnBrk="1" latinLnBrk="0" hangingPunct="1">
                        <a:defRPr sz="1800" kern="1200">
                          <a:solidFill>
                            <a:schemeClr val="dk1"/>
                          </a:solidFill>
                          <a:latin typeface="Arial"/>
                          <a:ea typeface="ヒラギノ角ゴ Pro W3"/>
                          <a:cs typeface="ヒラギノ角ゴ Pro W3"/>
                        </a:defRPr>
                      </a:lvl9pPr>
                    </a:lstStyle>
                    <a:p>
                      <a:pPr marL="0" marR="0" lvl="0" indent="0" algn="ctr" defTabSz="914400" rtl="0" eaLnBrk="0" fontAlgn="base" latinLnBrk="0" hangingPunct="0">
                        <a:lnSpc>
                          <a:spcPct val="100000"/>
                        </a:lnSpc>
                        <a:spcBef>
                          <a:spcPct val="20000"/>
                        </a:spcBef>
                        <a:spcAft>
                          <a:spcPct val="0"/>
                        </a:spcAft>
                        <a:buClr>
                          <a:srgbClr val="FF6600"/>
                        </a:buClr>
                        <a:buSzPct val="70000"/>
                        <a:buFont typeface="Monotype Sorts" pitchFamily="-110" charset="2"/>
                        <a:buNone/>
                        <a:tabLst/>
                      </a:pPr>
                      <a:r>
                        <a:rPr kumimoji="1" lang="it-IT" sz="1100" b="0" i="0" u="none" strike="noStrike" cap="none" normalizeH="0" baseline="0" dirty="0">
                          <a:ln>
                            <a:noFill/>
                          </a:ln>
                          <a:solidFill>
                            <a:srgbClr val="000000"/>
                          </a:solidFill>
                          <a:effectLst/>
                          <a:latin typeface="+mn-lt"/>
                          <a:cs typeface="Calibri"/>
                        </a:rPr>
                        <a:t>15</a:t>
                      </a:r>
                      <a:endParaRPr kumimoji="1" lang="it-IT" sz="1100" b="1" i="0" u="none" strike="noStrike" cap="none" normalizeH="0" baseline="0" dirty="0">
                        <a:ln>
                          <a:noFill/>
                        </a:ln>
                        <a:solidFill>
                          <a:schemeClr val="bg2"/>
                        </a:solidFill>
                        <a:effectLst/>
                        <a:latin typeface="+mn-lt"/>
                        <a:cs typeface="Calibri"/>
                      </a:endParaRPr>
                    </a:p>
                  </a:txBody>
                  <a:tcPr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lvl1pPr marL="0" algn="l" defTabSz="457200" rtl="0" eaLnBrk="1" latinLnBrk="0" hangingPunct="1">
                        <a:defRPr sz="1800" kern="1200">
                          <a:solidFill>
                            <a:schemeClr val="dk1"/>
                          </a:solidFill>
                          <a:latin typeface="Arial"/>
                          <a:ea typeface="ヒラギノ角ゴ Pro W3"/>
                          <a:cs typeface="ヒラギノ角ゴ Pro W3"/>
                        </a:defRPr>
                      </a:lvl1pPr>
                      <a:lvl2pPr marL="457200" algn="l" defTabSz="457200" rtl="0" eaLnBrk="1" latinLnBrk="0" hangingPunct="1">
                        <a:defRPr sz="1800" kern="1200">
                          <a:solidFill>
                            <a:schemeClr val="dk1"/>
                          </a:solidFill>
                          <a:latin typeface="Arial"/>
                          <a:ea typeface="ヒラギノ角ゴ Pro W3"/>
                          <a:cs typeface="ヒラギノ角ゴ Pro W3"/>
                        </a:defRPr>
                      </a:lvl2pPr>
                      <a:lvl3pPr marL="914400" algn="l" defTabSz="457200" rtl="0" eaLnBrk="1" latinLnBrk="0" hangingPunct="1">
                        <a:defRPr sz="1800" kern="1200">
                          <a:solidFill>
                            <a:schemeClr val="dk1"/>
                          </a:solidFill>
                          <a:latin typeface="Arial"/>
                          <a:ea typeface="ヒラギノ角ゴ Pro W3"/>
                          <a:cs typeface="ヒラギノ角ゴ Pro W3"/>
                        </a:defRPr>
                      </a:lvl3pPr>
                      <a:lvl4pPr marL="1371600" algn="l" defTabSz="457200" rtl="0" eaLnBrk="1" latinLnBrk="0" hangingPunct="1">
                        <a:defRPr sz="1800" kern="1200">
                          <a:solidFill>
                            <a:schemeClr val="dk1"/>
                          </a:solidFill>
                          <a:latin typeface="Arial"/>
                          <a:ea typeface="ヒラギノ角ゴ Pro W3"/>
                          <a:cs typeface="ヒラギノ角ゴ Pro W3"/>
                        </a:defRPr>
                      </a:lvl4pPr>
                      <a:lvl5pPr marL="1828800" algn="l" defTabSz="457200" rtl="0" eaLnBrk="1" latinLnBrk="0" hangingPunct="1">
                        <a:defRPr sz="1800" kern="1200">
                          <a:solidFill>
                            <a:schemeClr val="dk1"/>
                          </a:solidFill>
                          <a:latin typeface="Arial"/>
                          <a:ea typeface="ヒラギノ角ゴ Pro W3"/>
                          <a:cs typeface="ヒラギノ角ゴ Pro W3"/>
                        </a:defRPr>
                      </a:lvl5pPr>
                      <a:lvl6pPr marL="2286000" algn="l" defTabSz="457200" rtl="0" eaLnBrk="1" latinLnBrk="0" hangingPunct="1">
                        <a:defRPr sz="1800" kern="1200">
                          <a:solidFill>
                            <a:schemeClr val="dk1"/>
                          </a:solidFill>
                          <a:latin typeface="Arial"/>
                          <a:ea typeface="ヒラギノ角ゴ Pro W3"/>
                          <a:cs typeface="ヒラギノ角ゴ Pro W3"/>
                        </a:defRPr>
                      </a:lvl6pPr>
                      <a:lvl7pPr marL="2743200" algn="l" defTabSz="457200" rtl="0" eaLnBrk="1" latinLnBrk="0" hangingPunct="1">
                        <a:defRPr sz="1800" kern="1200">
                          <a:solidFill>
                            <a:schemeClr val="dk1"/>
                          </a:solidFill>
                          <a:latin typeface="Arial"/>
                          <a:ea typeface="ヒラギノ角ゴ Pro W3"/>
                          <a:cs typeface="ヒラギノ角ゴ Pro W3"/>
                        </a:defRPr>
                      </a:lvl7pPr>
                      <a:lvl8pPr marL="3200400" algn="l" defTabSz="457200" rtl="0" eaLnBrk="1" latinLnBrk="0" hangingPunct="1">
                        <a:defRPr sz="1800" kern="1200">
                          <a:solidFill>
                            <a:schemeClr val="dk1"/>
                          </a:solidFill>
                          <a:latin typeface="Arial"/>
                          <a:ea typeface="ヒラギノ角ゴ Pro W3"/>
                          <a:cs typeface="ヒラギノ角ゴ Pro W3"/>
                        </a:defRPr>
                      </a:lvl8pPr>
                      <a:lvl9pPr marL="3657600" algn="l" defTabSz="457200" rtl="0" eaLnBrk="1" latinLnBrk="0" hangingPunct="1">
                        <a:defRPr sz="1800" kern="1200">
                          <a:solidFill>
                            <a:schemeClr val="dk1"/>
                          </a:solidFill>
                          <a:latin typeface="Arial"/>
                          <a:ea typeface="ヒラギノ角ゴ Pro W3"/>
                          <a:cs typeface="ヒラギノ角ゴ Pro W3"/>
                        </a:defRPr>
                      </a:lvl9pPr>
                    </a:lstStyle>
                    <a:p>
                      <a:pPr marL="0" marR="0" lvl="0" indent="0" algn="ctr" defTabSz="914400" rtl="0" eaLnBrk="0" fontAlgn="base" latinLnBrk="0" hangingPunct="0">
                        <a:lnSpc>
                          <a:spcPct val="100000"/>
                        </a:lnSpc>
                        <a:spcBef>
                          <a:spcPct val="20000"/>
                        </a:spcBef>
                        <a:spcAft>
                          <a:spcPct val="0"/>
                        </a:spcAft>
                        <a:buClr>
                          <a:srgbClr val="FF6600"/>
                        </a:buClr>
                        <a:buSzPct val="70000"/>
                        <a:buFont typeface="Monotype Sorts" pitchFamily="-110" charset="2"/>
                        <a:buNone/>
                        <a:tabLst/>
                      </a:pPr>
                      <a:r>
                        <a:rPr kumimoji="1" lang="it-IT" sz="1100" b="0" i="0" u="none" strike="noStrike" cap="none" normalizeH="0" baseline="0" dirty="0">
                          <a:ln>
                            <a:noFill/>
                          </a:ln>
                          <a:solidFill>
                            <a:srgbClr val="000000"/>
                          </a:solidFill>
                          <a:effectLst/>
                          <a:latin typeface="+mn-lt"/>
                          <a:cs typeface="Calibri"/>
                        </a:rPr>
                        <a:t>18</a:t>
                      </a:r>
                      <a:endParaRPr kumimoji="1" lang="it-IT" sz="1100" b="1" i="0" u="none" strike="noStrike" cap="none" normalizeH="0" baseline="0" dirty="0">
                        <a:ln>
                          <a:noFill/>
                        </a:ln>
                        <a:solidFill>
                          <a:schemeClr val="bg2"/>
                        </a:solidFill>
                        <a:effectLst/>
                        <a:latin typeface="+mn-lt"/>
                        <a:cs typeface="Calibri"/>
                      </a:endParaRPr>
                    </a:p>
                  </a:txBody>
                  <a:tcPr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lvl1pPr marL="0" algn="l" defTabSz="457200" rtl="0" eaLnBrk="1" latinLnBrk="0" hangingPunct="1">
                        <a:defRPr sz="1800" kern="1200">
                          <a:solidFill>
                            <a:schemeClr val="dk1"/>
                          </a:solidFill>
                          <a:latin typeface="Arial"/>
                          <a:ea typeface="ヒラギノ角ゴ Pro W3"/>
                          <a:cs typeface="ヒラギノ角ゴ Pro W3"/>
                        </a:defRPr>
                      </a:lvl1pPr>
                      <a:lvl2pPr marL="457200" algn="l" defTabSz="457200" rtl="0" eaLnBrk="1" latinLnBrk="0" hangingPunct="1">
                        <a:defRPr sz="1800" kern="1200">
                          <a:solidFill>
                            <a:schemeClr val="dk1"/>
                          </a:solidFill>
                          <a:latin typeface="Arial"/>
                          <a:ea typeface="ヒラギノ角ゴ Pro W3"/>
                          <a:cs typeface="ヒラギノ角ゴ Pro W3"/>
                        </a:defRPr>
                      </a:lvl2pPr>
                      <a:lvl3pPr marL="914400" algn="l" defTabSz="457200" rtl="0" eaLnBrk="1" latinLnBrk="0" hangingPunct="1">
                        <a:defRPr sz="1800" kern="1200">
                          <a:solidFill>
                            <a:schemeClr val="dk1"/>
                          </a:solidFill>
                          <a:latin typeface="Arial"/>
                          <a:ea typeface="ヒラギノ角ゴ Pro W3"/>
                          <a:cs typeface="ヒラギノ角ゴ Pro W3"/>
                        </a:defRPr>
                      </a:lvl3pPr>
                      <a:lvl4pPr marL="1371600" algn="l" defTabSz="457200" rtl="0" eaLnBrk="1" latinLnBrk="0" hangingPunct="1">
                        <a:defRPr sz="1800" kern="1200">
                          <a:solidFill>
                            <a:schemeClr val="dk1"/>
                          </a:solidFill>
                          <a:latin typeface="Arial"/>
                          <a:ea typeface="ヒラギノ角ゴ Pro W3"/>
                          <a:cs typeface="ヒラギノ角ゴ Pro W3"/>
                        </a:defRPr>
                      </a:lvl4pPr>
                      <a:lvl5pPr marL="1828800" algn="l" defTabSz="457200" rtl="0" eaLnBrk="1" latinLnBrk="0" hangingPunct="1">
                        <a:defRPr sz="1800" kern="1200">
                          <a:solidFill>
                            <a:schemeClr val="dk1"/>
                          </a:solidFill>
                          <a:latin typeface="Arial"/>
                          <a:ea typeface="ヒラギノ角ゴ Pro W3"/>
                          <a:cs typeface="ヒラギノ角ゴ Pro W3"/>
                        </a:defRPr>
                      </a:lvl5pPr>
                      <a:lvl6pPr marL="2286000" algn="l" defTabSz="457200" rtl="0" eaLnBrk="1" latinLnBrk="0" hangingPunct="1">
                        <a:defRPr sz="1800" kern="1200">
                          <a:solidFill>
                            <a:schemeClr val="dk1"/>
                          </a:solidFill>
                          <a:latin typeface="Arial"/>
                          <a:ea typeface="ヒラギノ角ゴ Pro W3"/>
                          <a:cs typeface="ヒラギノ角ゴ Pro W3"/>
                        </a:defRPr>
                      </a:lvl6pPr>
                      <a:lvl7pPr marL="2743200" algn="l" defTabSz="457200" rtl="0" eaLnBrk="1" latinLnBrk="0" hangingPunct="1">
                        <a:defRPr sz="1800" kern="1200">
                          <a:solidFill>
                            <a:schemeClr val="dk1"/>
                          </a:solidFill>
                          <a:latin typeface="Arial"/>
                          <a:ea typeface="ヒラギノ角ゴ Pro W3"/>
                          <a:cs typeface="ヒラギノ角ゴ Pro W3"/>
                        </a:defRPr>
                      </a:lvl7pPr>
                      <a:lvl8pPr marL="3200400" algn="l" defTabSz="457200" rtl="0" eaLnBrk="1" latinLnBrk="0" hangingPunct="1">
                        <a:defRPr sz="1800" kern="1200">
                          <a:solidFill>
                            <a:schemeClr val="dk1"/>
                          </a:solidFill>
                          <a:latin typeface="Arial"/>
                          <a:ea typeface="ヒラギノ角ゴ Pro W3"/>
                          <a:cs typeface="ヒラギノ角ゴ Pro W3"/>
                        </a:defRPr>
                      </a:lvl8pPr>
                      <a:lvl9pPr marL="3657600" algn="l" defTabSz="457200" rtl="0" eaLnBrk="1" latinLnBrk="0" hangingPunct="1">
                        <a:defRPr sz="1800" kern="1200">
                          <a:solidFill>
                            <a:schemeClr val="dk1"/>
                          </a:solidFill>
                          <a:latin typeface="Arial"/>
                          <a:ea typeface="ヒラギノ角ゴ Pro W3"/>
                          <a:cs typeface="ヒラギノ角ゴ Pro W3"/>
                        </a:defRPr>
                      </a:lvl9pPr>
                    </a:lstStyle>
                    <a:p>
                      <a:pPr marL="0" marR="0" lvl="0" indent="0" algn="ctr" defTabSz="914400" rtl="0" eaLnBrk="0" fontAlgn="base" latinLnBrk="0" hangingPunct="0">
                        <a:lnSpc>
                          <a:spcPct val="100000"/>
                        </a:lnSpc>
                        <a:spcBef>
                          <a:spcPct val="20000"/>
                        </a:spcBef>
                        <a:spcAft>
                          <a:spcPct val="0"/>
                        </a:spcAft>
                        <a:buClr>
                          <a:srgbClr val="FF6600"/>
                        </a:buClr>
                        <a:buSzPct val="70000"/>
                        <a:buFont typeface="Monotype Sorts" pitchFamily="-110" charset="2"/>
                        <a:buNone/>
                        <a:tabLst/>
                      </a:pPr>
                      <a:r>
                        <a:rPr kumimoji="1" lang="it-IT" sz="1100" b="0" i="0" u="none" strike="noStrike" cap="none" normalizeH="0" baseline="0" dirty="0">
                          <a:ln>
                            <a:noFill/>
                          </a:ln>
                          <a:solidFill>
                            <a:srgbClr val="000000"/>
                          </a:solidFill>
                          <a:effectLst/>
                          <a:latin typeface="+mn-lt"/>
                          <a:cs typeface="Calibri"/>
                        </a:rPr>
                        <a:t>18</a:t>
                      </a:r>
                      <a:endParaRPr kumimoji="1" lang="it-IT" sz="1100" b="1" i="0" u="none" strike="noStrike" cap="none" normalizeH="0" baseline="0" dirty="0">
                        <a:ln>
                          <a:noFill/>
                        </a:ln>
                        <a:solidFill>
                          <a:schemeClr val="bg2"/>
                        </a:solidFill>
                        <a:effectLst/>
                        <a:latin typeface="+mn-lt"/>
                        <a:cs typeface="Calibri"/>
                      </a:endParaRPr>
                    </a:p>
                  </a:txBody>
                  <a:tcPr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lvl1pPr marL="0" algn="l" defTabSz="457200" rtl="0" eaLnBrk="1" latinLnBrk="0" hangingPunct="1">
                        <a:defRPr sz="1800" kern="1200">
                          <a:solidFill>
                            <a:schemeClr val="dk1"/>
                          </a:solidFill>
                          <a:latin typeface="Arial"/>
                          <a:ea typeface="ヒラギノ角ゴ Pro W3"/>
                          <a:cs typeface="ヒラギノ角ゴ Pro W3"/>
                        </a:defRPr>
                      </a:lvl1pPr>
                      <a:lvl2pPr marL="457200" algn="l" defTabSz="457200" rtl="0" eaLnBrk="1" latinLnBrk="0" hangingPunct="1">
                        <a:defRPr sz="1800" kern="1200">
                          <a:solidFill>
                            <a:schemeClr val="dk1"/>
                          </a:solidFill>
                          <a:latin typeface="Arial"/>
                          <a:ea typeface="ヒラギノ角ゴ Pro W3"/>
                          <a:cs typeface="ヒラギノ角ゴ Pro W3"/>
                        </a:defRPr>
                      </a:lvl2pPr>
                      <a:lvl3pPr marL="914400" algn="l" defTabSz="457200" rtl="0" eaLnBrk="1" latinLnBrk="0" hangingPunct="1">
                        <a:defRPr sz="1800" kern="1200">
                          <a:solidFill>
                            <a:schemeClr val="dk1"/>
                          </a:solidFill>
                          <a:latin typeface="Arial"/>
                          <a:ea typeface="ヒラギノ角ゴ Pro W3"/>
                          <a:cs typeface="ヒラギノ角ゴ Pro W3"/>
                        </a:defRPr>
                      </a:lvl3pPr>
                      <a:lvl4pPr marL="1371600" algn="l" defTabSz="457200" rtl="0" eaLnBrk="1" latinLnBrk="0" hangingPunct="1">
                        <a:defRPr sz="1800" kern="1200">
                          <a:solidFill>
                            <a:schemeClr val="dk1"/>
                          </a:solidFill>
                          <a:latin typeface="Arial"/>
                          <a:ea typeface="ヒラギノ角ゴ Pro W3"/>
                          <a:cs typeface="ヒラギノ角ゴ Pro W3"/>
                        </a:defRPr>
                      </a:lvl4pPr>
                      <a:lvl5pPr marL="1828800" algn="l" defTabSz="457200" rtl="0" eaLnBrk="1" latinLnBrk="0" hangingPunct="1">
                        <a:defRPr sz="1800" kern="1200">
                          <a:solidFill>
                            <a:schemeClr val="dk1"/>
                          </a:solidFill>
                          <a:latin typeface="Arial"/>
                          <a:ea typeface="ヒラギノ角ゴ Pro W3"/>
                          <a:cs typeface="ヒラギノ角ゴ Pro W3"/>
                        </a:defRPr>
                      </a:lvl5pPr>
                      <a:lvl6pPr marL="2286000" algn="l" defTabSz="457200" rtl="0" eaLnBrk="1" latinLnBrk="0" hangingPunct="1">
                        <a:defRPr sz="1800" kern="1200">
                          <a:solidFill>
                            <a:schemeClr val="dk1"/>
                          </a:solidFill>
                          <a:latin typeface="Arial"/>
                          <a:ea typeface="ヒラギノ角ゴ Pro W3"/>
                          <a:cs typeface="ヒラギノ角ゴ Pro W3"/>
                        </a:defRPr>
                      </a:lvl6pPr>
                      <a:lvl7pPr marL="2743200" algn="l" defTabSz="457200" rtl="0" eaLnBrk="1" latinLnBrk="0" hangingPunct="1">
                        <a:defRPr sz="1800" kern="1200">
                          <a:solidFill>
                            <a:schemeClr val="dk1"/>
                          </a:solidFill>
                          <a:latin typeface="Arial"/>
                          <a:ea typeface="ヒラギノ角ゴ Pro W3"/>
                          <a:cs typeface="ヒラギノ角ゴ Pro W3"/>
                        </a:defRPr>
                      </a:lvl7pPr>
                      <a:lvl8pPr marL="3200400" algn="l" defTabSz="457200" rtl="0" eaLnBrk="1" latinLnBrk="0" hangingPunct="1">
                        <a:defRPr sz="1800" kern="1200">
                          <a:solidFill>
                            <a:schemeClr val="dk1"/>
                          </a:solidFill>
                          <a:latin typeface="Arial"/>
                          <a:ea typeface="ヒラギノ角ゴ Pro W3"/>
                          <a:cs typeface="ヒラギノ角ゴ Pro W3"/>
                        </a:defRPr>
                      </a:lvl8pPr>
                      <a:lvl9pPr marL="3657600" algn="l" defTabSz="457200" rtl="0" eaLnBrk="1" latinLnBrk="0" hangingPunct="1">
                        <a:defRPr sz="1800" kern="1200">
                          <a:solidFill>
                            <a:schemeClr val="dk1"/>
                          </a:solidFill>
                          <a:latin typeface="Arial"/>
                          <a:ea typeface="ヒラギノ角ゴ Pro W3"/>
                          <a:cs typeface="ヒラギノ角ゴ Pro W3"/>
                        </a:defRPr>
                      </a:lvl9pPr>
                    </a:lstStyle>
                    <a:p>
                      <a:pPr marL="0" marR="0" lvl="0" indent="0" algn="ctr" defTabSz="914400" rtl="0" eaLnBrk="0" fontAlgn="base" latinLnBrk="0" hangingPunct="0">
                        <a:lnSpc>
                          <a:spcPct val="100000"/>
                        </a:lnSpc>
                        <a:spcBef>
                          <a:spcPct val="20000"/>
                        </a:spcBef>
                        <a:spcAft>
                          <a:spcPct val="0"/>
                        </a:spcAft>
                        <a:buClr>
                          <a:srgbClr val="FF6600"/>
                        </a:buClr>
                        <a:buSzPct val="70000"/>
                        <a:buFont typeface="Monotype Sorts" pitchFamily="-110" charset="2"/>
                        <a:buNone/>
                        <a:tabLst/>
                      </a:pPr>
                      <a:r>
                        <a:rPr kumimoji="1" lang="it-IT" sz="1100" b="0" i="0" u="none" strike="noStrike" cap="none" normalizeH="0" baseline="0" dirty="0">
                          <a:ln>
                            <a:noFill/>
                          </a:ln>
                          <a:solidFill>
                            <a:srgbClr val="000000"/>
                          </a:solidFill>
                          <a:effectLst/>
                          <a:latin typeface="+mn-lt"/>
                          <a:cs typeface="Calibri"/>
                        </a:rPr>
                        <a:t>17</a:t>
                      </a:r>
                      <a:endParaRPr kumimoji="1" lang="it-IT" sz="1100" b="1" i="0" u="none" strike="noStrike" cap="none" normalizeH="0" baseline="0" dirty="0">
                        <a:ln>
                          <a:noFill/>
                        </a:ln>
                        <a:solidFill>
                          <a:schemeClr val="bg2"/>
                        </a:solidFill>
                        <a:effectLst/>
                        <a:latin typeface="+mn-lt"/>
                        <a:cs typeface="Calibri"/>
                      </a:endParaRPr>
                    </a:p>
                  </a:txBody>
                  <a:tcPr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lvl1pPr marL="0" algn="l" defTabSz="457200" rtl="0" eaLnBrk="1" latinLnBrk="0" hangingPunct="1">
                        <a:defRPr sz="1800" kern="1200">
                          <a:solidFill>
                            <a:schemeClr val="dk1"/>
                          </a:solidFill>
                          <a:latin typeface="Arial"/>
                          <a:ea typeface="ヒラギノ角ゴ Pro W3"/>
                          <a:cs typeface="ヒラギノ角ゴ Pro W3"/>
                        </a:defRPr>
                      </a:lvl1pPr>
                      <a:lvl2pPr marL="457200" algn="l" defTabSz="457200" rtl="0" eaLnBrk="1" latinLnBrk="0" hangingPunct="1">
                        <a:defRPr sz="1800" kern="1200">
                          <a:solidFill>
                            <a:schemeClr val="dk1"/>
                          </a:solidFill>
                          <a:latin typeface="Arial"/>
                          <a:ea typeface="ヒラギノ角ゴ Pro W3"/>
                          <a:cs typeface="ヒラギノ角ゴ Pro W3"/>
                        </a:defRPr>
                      </a:lvl2pPr>
                      <a:lvl3pPr marL="914400" algn="l" defTabSz="457200" rtl="0" eaLnBrk="1" latinLnBrk="0" hangingPunct="1">
                        <a:defRPr sz="1800" kern="1200">
                          <a:solidFill>
                            <a:schemeClr val="dk1"/>
                          </a:solidFill>
                          <a:latin typeface="Arial"/>
                          <a:ea typeface="ヒラギノ角ゴ Pro W3"/>
                          <a:cs typeface="ヒラギノ角ゴ Pro W3"/>
                        </a:defRPr>
                      </a:lvl3pPr>
                      <a:lvl4pPr marL="1371600" algn="l" defTabSz="457200" rtl="0" eaLnBrk="1" latinLnBrk="0" hangingPunct="1">
                        <a:defRPr sz="1800" kern="1200">
                          <a:solidFill>
                            <a:schemeClr val="dk1"/>
                          </a:solidFill>
                          <a:latin typeface="Arial"/>
                          <a:ea typeface="ヒラギノ角ゴ Pro W3"/>
                          <a:cs typeface="ヒラギノ角ゴ Pro W3"/>
                        </a:defRPr>
                      </a:lvl4pPr>
                      <a:lvl5pPr marL="1828800" algn="l" defTabSz="457200" rtl="0" eaLnBrk="1" latinLnBrk="0" hangingPunct="1">
                        <a:defRPr sz="1800" kern="1200">
                          <a:solidFill>
                            <a:schemeClr val="dk1"/>
                          </a:solidFill>
                          <a:latin typeface="Arial"/>
                          <a:ea typeface="ヒラギノ角ゴ Pro W3"/>
                          <a:cs typeface="ヒラギノ角ゴ Pro W3"/>
                        </a:defRPr>
                      </a:lvl5pPr>
                      <a:lvl6pPr marL="2286000" algn="l" defTabSz="457200" rtl="0" eaLnBrk="1" latinLnBrk="0" hangingPunct="1">
                        <a:defRPr sz="1800" kern="1200">
                          <a:solidFill>
                            <a:schemeClr val="dk1"/>
                          </a:solidFill>
                          <a:latin typeface="Arial"/>
                          <a:ea typeface="ヒラギノ角ゴ Pro W3"/>
                          <a:cs typeface="ヒラギノ角ゴ Pro W3"/>
                        </a:defRPr>
                      </a:lvl6pPr>
                      <a:lvl7pPr marL="2743200" algn="l" defTabSz="457200" rtl="0" eaLnBrk="1" latinLnBrk="0" hangingPunct="1">
                        <a:defRPr sz="1800" kern="1200">
                          <a:solidFill>
                            <a:schemeClr val="dk1"/>
                          </a:solidFill>
                          <a:latin typeface="Arial"/>
                          <a:ea typeface="ヒラギノ角ゴ Pro W3"/>
                          <a:cs typeface="ヒラギノ角ゴ Pro W3"/>
                        </a:defRPr>
                      </a:lvl7pPr>
                      <a:lvl8pPr marL="3200400" algn="l" defTabSz="457200" rtl="0" eaLnBrk="1" latinLnBrk="0" hangingPunct="1">
                        <a:defRPr sz="1800" kern="1200">
                          <a:solidFill>
                            <a:schemeClr val="dk1"/>
                          </a:solidFill>
                          <a:latin typeface="Arial"/>
                          <a:ea typeface="ヒラギノ角ゴ Pro W3"/>
                          <a:cs typeface="ヒラギノ角ゴ Pro W3"/>
                        </a:defRPr>
                      </a:lvl8pPr>
                      <a:lvl9pPr marL="3657600" algn="l" defTabSz="457200" rtl="0" eaLnBrk="1" latinLnBrk="0" hangingPunct="1">
                        <a:defRPr sz="1800" kern="1200">
                          <a:solidFill>
                            <a:schemeClr val="dk1"/>
                          </a:solidFill>
                          <a:latin typeface="Arial"/>
                          <a:ea typeface="ヒラギノ角ゴ Pro W3"/>
                          <a:cs typeface="ヒラギノ角ゴ Pro W3"/>
                        </a:defRPr>
                      </a:lvl9pPr>
                    </a:lstStyle>
                    <a:p>
                      <a:pPr marL="0" marR="0" lvl="0" indent="0" algn="ctr" defTabSz="914400" rtl="0" eaLnBrk="0" fontAlgn="base" latinLnBrk="0" hangingPunct="0">
                        <a:lnSpc>
                          <a:spcPct val="100000"/>
                        </a:lnSpc>
                        <a:spcBef>
                          <a:spcPct val="20000"/>
                        </a:spcBef>
                        <a:spcAft>
                          <a:spcPct val="0"/>
                        </a:spcAft>
                        <a:buClr>
                          <a:srgbClr val="FF6600"/>
                        </a:buClr>
                        <a:buSzPct val="70000"/>
                        <a:buFont typeface="Monotype Sorts" pitchFamily="-110" charset="2"/>
                        <a:buNone/>
                        <a:tabLst/>
                      </a:pPr>
                      <a:r>
                        <a:rPr kumimoji="1" lang="it-IT" sz="1100" b="0" i="0" u="none" strike="noStrike" cap="none" normalizeH="0" baseline="0" dirty="0">
                          <a:ln>
                            <a:noFill/>
                          </a:ln>
                          <a:solidFill>
                            <a:srgbClr val="000000"/>
                          </a:solidFill>
                          <a:effectLst/>
                          <a:latin typeface="+mn-lt"/>
                          <a:cs typeface="Calibri"/>
                        </a:rPr>
                        <a:t>14</a:t>
                      </a:r>
                      <a:endParaRPr kumimoji="1" lang="it-IT" sz="1100" b="1" i="0" u="none" strike="noStrike" cap="none" normalizeH="0" baseline="0" dirty="0">
                        <a:ln>
                          <a:noFill/>
                        </a:ln>
                        <a:solidFill>
                          <a:schemeClr val="bg2"/>
                        </a:solidFill>
                        <a:effectLst/>
                        <a:latin typeface="+mn-lt"/>
                        <a:cs typeface="Calibri"/>
                      </a:endParaRPr>
                    </a:p>
                  </a:txBody>
                  <a:tcPr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lvl1pPr marL="0" algn="l" defTabSz="457200" rtl="0" eaLnBrk="1" latinLnBrk="0" hangingPunct="1">
                        <a:defRPr sz="1800" kern="1200">
                          <a:solidFill>
                            <a:schemeClr val="dk1"/>
                          </a:solidFill>
                          <a:latin typeface="Arial"/>
                          <a:ea typeface="ヒラギノ角ゴ Pro W3"/>
                          <a:cs typeface="ヒラギノ角ゴ Pro W3"/>
                        </a:defRPr>
                      </a:lvl1pPr>
                      <a:lvl2pPr marL="457200" algn="l" defTabSz="457200" rtl="0" eaLnBrk="1" latinLnBrk="0" hangingPunct="1">
                        <a:defRPr sz="1800" kern="1200">
                          <a:solidFill>
                            <a:schemeClr val="dk1"/>
                          </a:solidFill>
                          <a:latin typeface="Arial"/>
                          <a:ea typeface="ヒラギノ角ゴ Pro W3"/>
                          <a:cs typeface="ヒラギノ角ゴ Pro W3"/>
                        </a:defRPr>
                      </a:lvl2pPr>
                      <a:lvl3pPr marL="914400" algn="l" defTabSz="457200" rtl="0" eaLnBrk="1" latinLnBrk="0" hangingPunct="1">
                        <a:defRPr sz="1800" kern="1200">
                          <a:solidFill>
                            <a:schemeClr val="dk1"/>
                          </a:solidFill>
                          <a:latin typeface="Arial"/>
                          <a:ea typeface="ヒラギノ角ゴ Pro W3"/>
                          <a:cs typeface="ヒラギノ角ゴ Pro W3"/>
                        </a:defRPr>
                      </a:lvl3pPr>
                      <a:lvl4pPr marL="1371600" algn="l" defTabSz="457200" rtl="0" eaLnBrk="1" latinLnBrk="0" hangingPunct="1">
                        <a:defRPr sz="1800" kern="1200">
                          <a:solidFill>
                            <a:schemeClr val="dk1"/>
                          </a:solidFill>
                          <a:latin typeface="Arial"/>
                          <a:ea typeface="ヒラギノ角ゴ Pro W3"/>
                          <a:cs typeface="ヒラギノ角ゴ Pro W3"/>
                        </a:defRPr>
                      </a:lvl4pPr>
                      <a:lvl5pPr marL="1828800" algn="l" defTabSz="457200" rtl="0" eaLnBrk="1" latinLnBrk="0" hangingPunct="1">
                        <a:defRPr sz="1800" kern="1200">
                          <a:solidFill>
                            <a:schemeClr val="dk1"/>
                          </a:solidFill>
                          <a:latin typeface="Arial"/>
                          <a:ea typeface="ヒラギノ角ゴ Pro W3"/>
                          <a:cs typeface="ヒラギノ角ゴ Pro W3"/>
                        </a:defRPr>
                      </a:lvl5pPr>
                      <a:lvl6pPr marL="2286000" algn="l" defTabSz="457200" rtl="0" eaLnBrk="1" latinLnBrk="0" hangingPunct="1">
                        <a:defRPr sz="1800" kern="1200">
                          <a:solidFill>
                            <a:schemeClr val="dk1"/>
                          </a:solidFill>
                          <a:latin typeface="Arial"/>
                          <a:ea typeface="ヒラギノ角ゴ Pro W3"/>
                          <a:cs typeface="ヒラギノ角ゴ Pro W3"/>
                        </a:defRPr>
                      </a:lvl6pPr>
                      <a:lvl7pPr marL="2743200" algn="l" defTabSz="457200" rtl="0" eaLnBrk="1" latinLnBrk="0" hangingPunct="1">
                        <a:defRPr sz="1800" kern="1200">
                          <a:solidFill>
                            <a:schemeClr val="dk1"/>
                          </a:solidFill>
                          <a:latin typeface="Arial"/>
                          <a:ea typeface="ヒラギノ角ゴ Pro W3"/>
                          <a:cs typeface="ヒラギノ角ゴ Pro W3"/>
                        </a:defRPr>
                      </a:lvl7pPr>
                      <a:lvl8pPr marL="3200400" algn="l" defTabSz="457200" rtl="0" eaLnBrk="1" latinLnBrk="0" hangingPunct="1">
                        <a:defRPr sz="1800" kern="1200">
                          <a:solidFill>
                            <a:schemeClr val="dk1"/>
                          </a:solidFill>
                          <a:latin typeface="Arial"/>
                          <a:ea typeface="ヒラギノ角ゴ Pro W3"/>
                          <a:cs typeface="ヒラギノ角ゴ Pro W3"/>
                        </a:defRPr>
                      </a:lvl8pPr>
                      <a:lvl9pPr marL="3657600" algn="l" defTabSz="457200" rtl="0" eaLnBrk="1" latinLnBrk="0" hangingPunct="1">
                        <a:defRPr sz="1800" kern="1200">
                          <a:solidFill>
                            <a:schemeClr val="dk1"/>
                          </a:solidFill>
                          <a:latin typeface="Arial"/>
                          <a:ea typeface="ヒラギノ角ゴ Pro W3"/>
                          <a:cs typeface="ヒラギノ角ゴ Pro W3"/>
                        </a:defRPr>
                      </a:lvl9pPr>
                    </a:lstStyle>
                    <a:p>
                      <a:pPr marL="0" marR="0" lvl="0" indent="0" algn="ctr" defTabSz="914400" rtl="0" eaLnBrk="0" fontAlgn="base" latinLnBrk="0" hangingPunct="0">
                        <a:lnSpc>
                          <a:spcPct val="100000"/>
                        </a:lnSpc>
                        <a:spcBef>
                          <a:spcPct val="20000"/>
                        </a:spcBef>
                        <a:spcAft>
                          <a:spcPct val="0"/>
                        </a:spcAft>
                        <a:buClr>
                          <a:srgbClr val="FF6600"/>
                        </a:buClr>
                        <a:buSzPct val="70000"/>
                        <a:buFont typeface="Monotype Sorts" pitchFamily="-110" charset="2"/>
                        <a:buNone/>
                        <a:tabLst/>
                      </a:pPr>
                      <a:r>
                        <a:rPr kumimoji="1" lang="it-IT" sz="1100" b="0" i="0" u="none" strike="noStrike" cap="none" normalizeH="0" baseline="0" dirty="0">
                          <a:ln>
                            <a:noFill/>
                          </a:ln>
                          <a:solidFill>
                            <a:srgbClr val="000000"/>
                          </a:solidFill>
                          <a:effectLst/>
                          <a:latin typeface="+mn-lt"/>
                          <a:cs typeface="Calibri"/>
                        </a:rPr>
                        <a:t>13</a:t>
                      </a:r>
                      <a:endParaRPr kumimoji="1" lang="it-IT" sz="1100" b="1" i="0" u="none" strike="noStrike" cap="none" normalizeH="0" baseline="0" dirty="0">
                        <a:ln>
                          <a:noFill/>
                        </a:ln>
                        <a:solidFill>
                          <a:schemeClr val="bg2"/>
                        </a:solidFill>
                        <a:effectLst/>
                        <a:latin typeface="+mn-lt"/>
                        <a:cs typeface="Calibri"/>
                      </a:endParaRPr>
                    </a:p>
                  </a:txBody>
                  <a:tcPr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lvl1pPr marL="0" algn="l" defTabSz="457200" rtl="0" eaLnBrk="1" latinLnBrk="0" hangingPunct="1">
                        <a:defRPr sz="1800" kern="1200">
                          <a:solidFill>
                            <a:schemeClr val="dk1"/>
                          </a:solidFill>
                          <a:latin typeface="Arial"/>
                          <a:ea typeface="ヒラギノ角ゴ Pro W3"/>
                          <a:cs typeface="ヒラギノ角ゴ Pro W3"/>
                        </a:defRPr>
                      </a:lvl1pPr>
                      <a:lvl2pPr marL="457200" algn="l" defTabSz="457200" rtl="0" eaLnBrk="1" latinLnBrk="0" hangingPunct="1">
                        <a:defRPr sz="1800" kern="1200">
                          <a:solidFill>
                            <a:schemeClr val="dk1"/>
                          </a:solidFill>
                          <a:latin typeface="Arial"/>
                          <a:ea typeface="ヒラギノ角ゴ Pro W3"/>
                          <a:cs typeface="ヒラギノ角ゴ Pro W3"/>
                        </a:defRPr>
                      </a:lvl2pPr>
                      <a:lvl3pPr marL="914400" algn="l" defTabSz="457200" rtl="0" eaLnBrk="1" latinLnBrk="0" hangingPunct="1">
                        <a:defRPr sz="1800" kern="1200">
                          <a:solidFill>
                            <a:schemeClr val="dk1"/>
                          </a:solidFill>
                          <a:latin typeface="Arial"/>
                          <a:ea typeface="ヒラギノ角ゴ Pro W3"/>
                          <a:cs typeface="ヒラギノ角ゴ Pro W3"/>
                        </a:defRPr>
                      </a:lvl3pPr>
                      <a:lvl4pPr marL="1371600" algn="l" defTabSz="457200" rtl="0" eaLnBrk="1" latinLnBrk="0" hangingPunct="1">
                        <a:defRPr sz="1800" kern="1200">
                          <a:solidFill>
                            <a:schemeClr val="dk1"/>
                          </a:solidFill>
                          <a:latin typeface="Arial"/>
                          <a:ea typeface="ヒラギノ角ゴ Pro W3"/>
                          <a:cs typeface="ヒラギノ角ゴ Pro W3"/>
                        </a:defRPr>
                      </a:lvl4pPr>
                      <a:lvl5pPr marL="1828800" algn="l" defTabSz="457200" rtl="0" eaLnBrk="1" latinLnBrk="0" hangingPunct="1">
                        <a:defRPr sz="1800" kern="1200">
                          <a:solidFill>
                            <a:schemeClr val="dk1"/>
                          </a:solidFill>
                          <a:latin typeface="Arial"/>
                          <a:ea typeface="ヒラギノ角ゴ Pro W3"/>
                          <a:cs typeface="ヒラギノ角ゴ Pro W3"/>
                        </a:defRPr>
                      </a:lvl5pPr>
                      <a:lvl6pPr marL="2286000" algn="l" defTabSz="457200" rtl="0" eaLnBrk="1" latinLnBrk="0" hangingPunct="1">
                        <a:defRPr sz="1800" kern="1200">
                          <a:solidFill>
                            <a:schemeClr val="dk1"/>
                          </a:solidFill>
                          <a:latin typeface="Arial"/>
                          <a:ea typeface="ヒラギノ角ゴ Pro W3"/>
                          <a:cs typeface="ヒラギノ角ゴ Pro W3"/>
                        </a:defRPr>
                      </a:lvl6pPr>
                      <a:lvl7pPr marL="2743200" algn="l" defTabSz="457200" rtl="0" eaLnBrk="1" latinLnBrk="0" hangingPunct="1">
                        <a:defRPr sz="1800" kern="1200">
                          <a:solidFill>
                            <a:schemeClr val="dk1"/>
                          </a:solidFill>
                          <a:latin typeface="Arial"/>
                          <a:ea typeface="ヒラギノ角ゴ Pro W3"/>
                          <a:cs typeface="ヒラギノ角ゴ Pro W3"/>
                        </a:defRPr>
                      </a:lvl7pPr>
                      <a:lvl8pPr marL="3200400" algn="l" defTabSz="457200" rtl="0" eaLnBrk="1" latinLnBrk="0" hangingPunct="1">
                        <a:defRPr sz="1800" kern="1200">
                          <a:solidFill>
                            <a:schemeClr val="dk1"/>
                          </a:solidFill>
                          <a:latin typeface="Arial"/>
                          <a:ea typeface="ヒラギノ角ゴ Pro W3"/>
                          <a:cs typeface="ヒラギノ角ゴ Pro W3"/>
                        </a:defRPr>
                      </a:lvl8pPr>
                      <a:lvl9pPr marL="3657600" algn="l" defTabSz="457200" rtl="0" eaLnBrk="1" latinLnBrk="0" hangingPunct="1">
                        <a:defRPr sz="1800" kern="1200">
                          <a:solidFill>
                            <a:schemeClr val="dk1"/>
                          </a:solidFill>
                          <a:latin typeface="Arial"/>
                          <a:ea typeface="ヒラギノ角ゴ Pro W3"/>
                          <a:cs typeface="ヒラギノ角ゴ Pro W3"/>
                        </a:defRPr>
                      </a:lvl9pPr>
                    </a:lstStyle>
                    <a:p>
                      <a:pPr marL="0" marR="0" lvl="0" indent="0" algn="ctr" defTabSz="914400" rtl="0" eaLnBrk="0" fontAlgn="base" latinLnBrk="0" hangingPunct="0">
                        <a:lnSpc>
                          <a:spcPct val="100000"/>
                        </a:lnSpc>
                        <a:spcBef>
                          <a:spcPct val="20000"/>
                        </a:spcBef>
                        <a:spcAft>
                          <a:spcPct val="0"/>
                        </a:spcAft>
                        <a:buClr>
                          <a:srgbClr val="FF6600"/>
                        </a:buClr>
                        <a:buSzPct val="70000"/>
                        <a:buFont typeface="Monotype Sorts" pitchFamily="-110" charset="2"/>
                        <a:buNone/>
                        <a:tabLst/>
                      </a:pPr>
                      <a:r>
                        <a:rPr kumimoji="1" lang="it-IT" sz="1100" b="0" i="0" u="none" strike="noStrike" cap="none" normalizeH="0" baseline="0">
                          <a:ln>
                            <a:noFill/>
                          </a:ln>
                          <a:solidFill>
                            <a:srgbClr val="000000"/>
                          </a:solidFill>
                          <a:effectLst/>
                          <a:latin typeface="+mn-lt"/>
                          <a:cs typeface="Calibri"/>
                        </a:rPr>
                        <a:t>14</a:t>
                      </a:r>
                      <a:endParaRPr kumimoji="1" lang="it-IT" sz="1100" b="1" i="0" u="none" strike="noStrike" cap="none" normalizeH="0" baseline="0">
                        <a:ln>
                          <a:noFill/>
                        </a:ln>
                        <a:solidFill>
                          <a:schemeClr val="bg2"/>
                        </a:solidFill>
                        <a:effectLst/>
                        <a:latin typeface="+mn-lt"/>
                        <a:cs typeface="Calibri"/>
                      </a:endParaRPr>
                    </a:p>
                  </a:txBody>
                  <a:tcPr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lvl1pPr marL="0" algn="l" defTabSz="457200" rtl="0" eaLnBrk="1" latinLnBrk="0" hangingPunct="1">
                        <a:defRPr sz="1800" kern="1200">
                          <a:solidFill>
                            <a:schemeClr val="dk1"/>
                          </a:solidFill>
                          <a:latin typeface="Arial"/>
                          <a:ea typeface="ヒラギノ角ゴ Pro W3"/>
                          <a:cs typeface="ヒラギノ角ゴ Pro W3"/>
                        </a:defRPr>
                      </a:lvl1pPr>
                      <a:lvl2pPr marL="457200" algn="l" defTabSz="457200" rtl="0" eaLnBrk="1" latinLnBrk="0" hangingPunct="1">
                        <a:defRPr sz="1800" kern="1200">
                          <a:solidFill>
                            <a:schemeClr val="dk1"/>
                          </a:solidFill>
                          <a:latin typeface="Arial"/>
                          <a:ea typeface="ヒラギノ角ゴ Pro W3"/>
                          <a:cs typeface="ヒラギノ角ゴ Pro W3"/>
                        </a:defRPr>
                      </a:lvl2pPr>
                      <a:lvl3pPr marL="914400" algn="l" defTabSz="457200" rtl="0" eaLnBrk="1" latinLnBrk="0" hangingPunct="1">
                        <a:defRPr sz="1800" kern="1200">
                          <a:solidFill>
                            <a:schemeClr val="dk1"/>
                          </a:solidFill>
                          <a:latin typeface="Arial"/>
                          <a:ea typeface="ヒラギノ角ゴ Pro W3"/>
                          <a:cs typeface="ヒラギノ角ゴ Pro W3"/>
                        </a:defRPr>
                      </a:lvl3pPr>
                      <a:lvl4pPr marL="1371600" algn="l" defTabSz="457200" rtl="0" eaLnBrk="1" latinLnBrk="0" hangingPunct="1">
                        <a:defRPr sz="1800" kern="1200">
                          <a:solidFill>
                            <a:schemeClr val="dk1"/>
                          </a:solidFill>
                          <a:latin typeface="Arial"/>
                          <a:ea typeface="ヒラギノ角ゴ Pro W3"/>
                          <a:cs typeface="ヒラギノ角ゴ Pro W3"/>
                        </a:defRPr>
                      </a:lvl4pPr>
                      <a:lvl5pPr marL="1828800" algn="l" defTabSz="457200" rtl="0" eaLnBrk="1" latinLnBrk="0" hangingPunct="1">
                        <a:defRPr sz="1800" kern="1200">
                          <a:solidFill>
                            <a:schemeClr val="dk1"/>
                          </a:solidFill>
                          <a:latin typeface="Arial"/>
                          <a:ea typeface="ヒラギノ角ゴ Pro W3"/>
                          <a:cs typeface="ヒラギノ角ゴ Pro W3"/>
                        </a:defRPr>
                      </a:lvl5pPr>
                      <a:lvl6pPr marL="2286000" algn="l" defTabSz="457200" rtl="0" eaLnBrk="1" latinLnBrk="0" hangingPunct="1">
                        <a:defRPr sz="1800" kern="1200">
                          <a:solidFill>
                            <a:schemeClr val="dk1"/>
                          </a:solidFill>
                          <a:latin typeface="Arial"/>
                          <a:ea typeface="ヒラギノ角ゴ Pro W3"/>
                          <a:cs typeface="ヒラギノ角ゴ Pro W3"/>
                        </a:defRPr>
                      </a:lvl6pPr>
                      <a:lvl7pPr marL="2743200" algn="l" defTabSz="457200" rtl="0" eaLnBrk="1" latinLnBrk="0" hangingPunct="1">
                        <a:defRPr sz="1800" kern="1200">
                          <a:solidFill>
                            <a:schemeClr val="dk1"/>
                          </a:solidFill>
                          <a:latin typeface="Arial"/>
                          <a:ea typeface="ヒラギノ角ゴ Pro W3"/>
                          <a:cs typeface="ヒラギノ角ゴ Pro W3"/>
                        </a:defRPr>
                      </a:lvl7pPr>
                      <a:lvl8pPr marL="3200400" algn="l" defTabSz="457200" rtl="0" eaLnBrk="1" latinLnBrk="0" hangingPunct="1">
                        <a:defRPr sz="1800" kern="1200">
                          <a:solidFill>
                            <a:schemeClr val="dk1"/>
                          </a:solidFill>
                          <a:latin typeface="Arial"/>
                          <a:ea typeface="ヒラギノ角ゴ Pro W3"/>
                          <a:cs typeface="ヒラギノ角ゴ Pro W3"/>
                        </a:defRPr>
                      </a:lvl8pPr>
                      <a:lvl9pPr marL="3657600" algn="l" defTabSz="457200" rtl="0" eaLnBrk="1" latinLnBrk="0" hangingPunct="1">
                        <a:defRPr sz="1800" kern="1200">
                          <a:solidFill>
                            <a:schemeClr val="dk1"/>
                          </a:solidFill>
                          <a:latin typeface="Arial"/>
                          <a:ea typeface="ヒラギノ角ゴ Pro W3"/>
                          <a:cs typeface="ヒラギノ角ゴ Pro W3"/>
                        </a:defRPr>
                      </a:lvl9pPr>
                    </a:lstStyle>
                    <a:p>
                      <a:pPr marL="0" marR="0" lvl="0" indent="0" algn="ctr" defTabSz="914400" rtl="0" eaLnBrk="0" fontAlgn="base" latinLnBrk="0" hangingPunct="0">
                        <a:lnSpc>
                          <a:spcPct val="100000"/>
                        </a:lnSpc>
                        <a:spcBef>
                          <a:spcPct val="20000"/>
                        </a:spcBef>
                        <a:spcAft>
                          <a:spcPct val="0"/>
                        </a:spcAft>
                        <a:buClr>
                          <a:srgbClr val="FF6600"/>
                        </a:buClr>
                        <a:buSzPct val="70000"/>
                        <a:buFont typeface="Monotype Sorts" pitchFamily="-110" charset="2"/>
                        <a:buNone/>
                        <a:tabLst/>
                      </a:pPr>
                      <a:r>
                        <a:rPr kumimoji="1" lang="it-IT" sz="1100" b="0" i="0" u="none" strike="noStrike" cap="none" normalizeH="0" baseline="0">
                          <a:ln>
                            <a:noFill/>
                          </a:ln>
                          <a:solidFill>
                            <a:srgbClr val="000000"/>
                          </a:solidFill>
                          <a:effectLst/>
                          <a:latin typeface="+mn-lt"/>
                          <a:cs typeface="Calibri"/>
                        </a:rPr>
                        <a:t>15</a:t>
                      </a:r>
                      <a:endParaRPr kumimoji="1" lang="it-IT" sz="1100" b="1" i="0" u="none" strike="noStrike" cap="none" normalizeH="0" baseline="0">
                        <a:ln>
                          <a:noFill/>
                        </a:ln>
                        <a:solidFill>
                          <a:schemeClr val="bg2"/>
                        </a:solidFill>
                        <a:effectLst/>
                        <a:latin typeface="+mn-lt"/>
                        <a:cs typeface="Calibri"/>
                      </a:endParaRPr>
                    </a:p>
                  </a:txBody>
                  <a:tcPr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lvl1pPr marL="0" algn="l" defTabSz="457200" rtl="0" eaLnBrk="1" latinLnBrk="0" hangingPunct="1">
                        <a:defRPr sz="1800" kern="1200">
                          <a:solidFill>
                            <a:schemeClr val="dk1"/>
                          </a:solidFill>
                          <a:latin typeface="Arial"/>
                          <a:ea typeface="ヒラギノ角ゴ Pro W3"/>
                          <a:cs typeface="ヒラギノ角ゴ Pro W3"/>
                        </a:defRPr>
                      </a:lvl1pPr>
                      <a:lvl2pPr marL="457200" algn="l" defTabSz="457200" rtl="0" eaLnBrk="1" latinLnBrk="0" hangingPunct="1">
                        <a:defRPr sz="1800" kern="1200">
                          <a:solidFill>
                            <a:schemeClr val="dk1"/>
                          </a:solidFill>
                          <a:latin typeface="Arial"/>
                          <a:ea typeface="ヒラギノ角ゴ Pro W3"/>
                          <a:cs typeface="ヒラギノ角ゴ Pro W3"/>
                        </a:defRPr>
                      </a:lvl2pPr>
                      <a:lvl3pPr marL="914400" algn="l" defTabSz="457200" rtl="0" eaLnBrk="1" latinLnBrk="0" hangingPunct="1">
                        <a:defRPr sz="1800" kern="1200">
                          <a:solidFill>
                            <a:schemeClr val="dk1"/>
                          </a:solidFill>
                          <a:latin typeface="Arial"/>
                          <a:ea typeface="ヒラギノ角ゴ Pro W3"/>
                          <a:cs typeface="ヒラギノ角ゴ Pro W3"/>
                        </a:defRPr>
                      </a:lvl3pPr>
                      <a:lvl4pPr marL="1371600" algn="l" defTabSz="457200" rtl="0" eaLnBrk="1" latinLnBrk="0" hangingPunct="1">
                        <a:defRPr sz="1800" kern="1200">
                          <a:solidFill>
                            <a:schemeClr val="dk1"/>
                          </a:solidFill>
                          <a:latin typeface="Arial"/>
                          <a:ea typeface="ヒラギノ角ゴ Pro W3"/>
                          <a:cs typeface="ヒラギノ角ゴ Pro W3"/>
                        </a:defRPr>
                      </a:lvl4pPr>
                      <a:lvl5pPr marL="1828800" algn="l" defTabSz="457200" rtl="0" eaLnBrk="1" latinLnBrk="0" hangingPunct="1">
                        <a:defRPr sz="1800" kern="1200">
                          <a:solidFill>
                            <a:schemeClr val="dk1"/>
                          </a:solidFill>
                          <a:latin typeface="Arial"/>
                          <a:ea typeface="ヒラギノ角ゴ Pro W3"/>
                          <a:cs typeface="ヒラギノ角ゴ Pro W3"/>
                        </a:defRPr>
                      </a:lvl5pPr>
                      <a:lvl6pPr marL="2286000" algn="l" defTabSz="457200" rtl="0" eaLnBrk="1" latinLnBrk="0" hangingPunct="1">
                        <a:defRPr sz="1800" kern="1200">
                          <a:solidFill>
                            <a:schemeClr val="dk1"/>
                          </a:solidFill>
                          <a:latin typeface="Arial"/>
                          <a:ea typeface="ヒラギノ角ゴ Pro W3"/>
                          <a:cs typeface="ヒラギノ角ゴ Pro W3"/>
                        </a:defRPr>
                      </a:lvl6pPr>
                      <a:lvl7pPr marL="2743200" algn="l" defTabSz="457200" rtl="0" eaLnBrk="1" latinLnBrk="0" hangingPunct="1">
                        <a:defRPr sz="1800" kern="1200">
                          <a:solidFill>
                            <a:schemeClr val="dk1"/>
                          </a:solidFill>
                          <a:latin typeface="Arial"/>
                          <a:ea typeface="ヒラギノ角ゴ Pro W3"/>
                          <a:cs typeface="ヒラギノ角ゴ Pro W3"/>
                        </a:defRPr>
                      </a:lvl7pPr>
                      <a:lvl8pPr marL="3200400" algn="l" defTabSz="457200" rtl="0" eaLnBrk="1" latinLnBrk="0" hangingPunct="1">
                        <a:defRPr sz="1800" kern="1200">
                          <a:solidFill>
                            <a:schemeClr val="dk1"/>
                          </a:solidFill>
                          <a:latin typeface="Arial"/>
                          <a:ea typeface="ヒラギノ角ゴ Pro W3"/>
                          <a:cs typeface="ヒラギノ角ゴ Pro W3"/>
                        </a:defRPr>
                      </a:lvl8pPr>
                      <a:lvl9pPr marL="3657600" algn="l" defTabSz="457200" rtl="0" eaLnBrk="1" latinLnBrk="0" hangingPunct="1">
                        <a:defRPr sz="1800" kern="1200">
                          <a:solidFill>
                            <a:schemeClr val="dk1"/>
                          </a:solidFill>
                          <a:latin typeface="Arial"/>
                          <a:ea typeface="ヒラギノ角ゴ Pro W3"/>
                          <a:cs typeface="ヒラギノ角ゴ Pro W3"/>
                        </a:defRPr>
                      </a:lvl9pPr>
                    </a:lstStyle>
                    <a:p>
                      <a:pPr marL="0" marR="0" lvl="0" indent="0" algn="ctr" defTabSz="914400" rtl="0" eaLnBrk="0" fontAlgn="base" latinLnBrk="0" hangingPunct="0">
                        <a:lnSpc>
                          <a:spcPct val="100000"/>
                        </a:lnSpc>
                        <a:spcBef>
                          <a:spcPct val="20000"/>
                        </a:spcBef>
                        <a:spcAft>
                          <a:spcPct val="0"/>
                        </a:spcAft>
                        <a:buClr>
                          <a:srgbClr val="FF6600"/>
                        </a:buClr>
                        <a:buSzPct val="70000"/>
                        <a:buFont typeface="Monotype Sorts" pitchFamily="-110" charset="2"/>
                        <a:buNone/>
                        <a:tabLst/>
                      </a:pPr>
                      <a:r>
                        <a:rPr kumimoji="1" lang="it-IT" sz="1100" b="0" i="0" u="none" strike="noStrike" cap="none" normalizeH="0" baseline="0" dirty="0">
                          <a:ln>
                            <a:noFill/>
                          </a:ln>
                          <a:solidFill>
                            <a:srgbClr val="000000"/>
                          </a:solidFill>
                          <a:effectLst/>
                          <a:latin typeface="+mn-lt"/>
                          <a:cs typeface="Calibri"/>
                        </a:rPr>
                        <a:t>12</a:t>
                      </a:r>
                      <a:endParaRPr kumimoji="1" lang="it-IT" sz="1100" b="1" i="0" u="none" strike="noStrike" cap="none" normalizeH="0" baseline="0" dirty="0">
                        <a:ln>
                          <a:noFill/>
                        </a:ln>
                        <a:solidFill>
                          <a:schemeClr val="bg2"/>
                        </a:solidFill>
                        <a:effectLst/>
                        <a:latin typeface="+mn-lt"/>
                        <a:cs typeface="Calibri"/>
                      </a:endParaRPr>
                    </a:p>
                  </a:txBody>
                  <a:tcPr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lvl1pPr marL="0" algn="l" defTabSz="457200" rtl="0" eaLnBrk="1" latinLnBrk="0" hangingPunct="1">
                        <a:defRPr sz="1800" kern="1200">
                          <a:solidFill>
                            <a:schemeClr val="dk1"/>
                          </a:solidFill>
                          <a:latin typeface="Arial"/>
                          <a:ea typeface="ヒラギノ角ゴ Pro W3"/>
                          <a:cs typeface="ヒラギノ角ゴ Pro W3"/>
                        </a:defRPr>
                      </a:lvl1pPr>
                      <a:lvl2pPr marL="457200" algn="l" defTabSz="457200" rtl="0" eaLnBrk="1" latinLnBrk="0" hangingPunct="1">
                        <a:defRPr sz="1800" kern="1200">
                          <a:solidFill>
                            <a:schemeClr val="dk1"/>
                          </a:solidFill>
                          <a:latin typeface="Arial"/>
                          <a:ea typeface="ヒラギノ角ゴ Pro W3"/>
                          <a:cs typeface="ヒラギノ角ゴ Pro W3"/>
                        </a:defRPr>
                      </a:lvl2pPr>
                      <a:lvl3pPr marL="914400" algn="l" defTabSz="457200" rtl="0" eaLnBrk="1" latinLnBrk="0" hangingPunct="1">
                        <a:defRPr sz="1800" kern="1200">
                          <a:solidFill>
                            <a:schemeClr val="dk1"/>
                          </a:solidFill>
                          <a:latin typeface="Arial"/>
                          <a:ea typeface="ヒラギノ角ゴ Pro W3"/>
                          <a:cs typeface="ヒラギノ角ゴ Pro W3"/>
                        </a:defRPr>
                      </a:lvl3pPr>
                      <a:lvl4pPr marL="1371600" algn="l" defTabSz="457200" rtl="0" eaLnBrk="1" latinLnBrk="0" hangingPunct="1">
                        <a:defRPr sz="1800" kern="1200">
                          <a:solidFill>
                            <a:schemeClr val="dk1"/>
                          </a:solidFill>
                          <a:latin typeface="Arial"/>
                          <a:ea typeface="ヒラギノ角ゴ Pro W3"/>
                          <a:cs typeface="ヒラギノ角ゴ Pro W3"/>
                        </a:defRPr>
                      </a:lvl4pPr>
                      <a:lvl5pPr marL="1828800" algn="l" defTabSz="457200" rtl="0" eaLnBrk="1" latinLnBrk="0" hangingPunct="1">
                        <a:defRPr sz="1800" kern="1200">
                          <a:solidFill>
                            <a:schemeClr val="dk1"/>
                          </a:solidFill>
                          <a:latin typeface="Arial"/>
                          <a:ea typeface="ヒラギノ角ゴ Pro W3"/>
                          <a:cs typeface="ヒラギノ角ゴ Pro W3"/>
                        </a:defRPr>
                      </a:lvl5pPr>
                      <a:lvl6pPr marL="2286000" algn="l" defTabSz="457200" rtl="0" eaLnBrk="1" latinLnBrk="0" hangingPunct="1">
                        <a:defRPr sz="1800" kern="1200">
                          <a:solidFill>
                            <a:schemeClr val="dk1"/>
                          </a:solidFill>
                          <a:latin typeface="Arial"/>
                          <a:ea typeface="ヒラギノ角ゴ Pro W3"/>
                          <a:cs typeface="ヒラギノ角ゴ Pro W3"/>
                        </a:defRPr>
                      </a:lvl6pPr>
                      <a:lvl7pPr marL="2743200" algn="l" defTabSz="457200" rtl="0" eaLnBrk="1" latinLnBrk="0" hangingPunct="1">
                        <a:defRPr sz="1800" kern="1200">
                          <a:solidFill>
                            <a:schemeClr val="dk1"/>
                          </a:solidFill>
                          <a:latin typeface="Arial"/>
                          <a:ea typeface="ヒラギノ角ゴ Pro W3"/>
                          <a:cs typeface="ヒラギノ角ゴ Pro W3"/>
                        </a:defRPr>
                      </a:lvl7pPr>
                      <a:lvl8pPr marL="3200400" algn="l" defTabSz="457200" rtl="0" eaLnBrk="1" latinLnBrk="0" hangingPunct="1">
                        <a:defRPr sz="1800" kern="1200">
                          <a:solidFill>
                            <a:schemeClr val="dk1"/>
                          </a:solidFill>
                          <a:latin typeface="Arial"/>
                          <a:ea typeface="ヒラギノ角ゴ Pro W3"/>
                          <a:cs typeface="ヒラギノ角ゴ Pro W3"/>
                        </a:defRPr>
                      </a:lvl8pPr>
                      <a:lvl9pPr marL="3657600" algn="l" defTabSz="457200" rtl="0" eaLnBrk="1" latinLnBrk="0" hangingPunct="1">
                        <a:defRPr sz="1800" kern="1200">
                          <a:solidFill>
                            <a:schemeClr val="dk1"/>
                          </a:solidFill>
                          <a:latin typeface="Arial"/>
                          <a:ea typeface="ヒラギノ角ゴ Pro W3"/>
                          <a:cs typeface="ヒラギノ角ゴ Pro W3"/>
                        </a:defRPr>
                      </a:lvl9pPr>
                    </a:lstStyle>
                    <a:p>
                      <a:pPr marL="0" marR="0" lvl="0" indent="0" algn="ctr" defTabSz="914400" rtl="0" eaLnBrk="0" fontAlgn="base" latinLnBrk="0" hangingPunct="0">
                        <a:lnSpc>
                          <a:spcPct val="100000"/>
                        </a:lnSpc>
                        <a:spcBef>
                          <a:spcPct val="20000"/>
                        </a:spcBef>
                        <a:spcAft>
                          <a:spcPct val="0"/>
                        </a:spcAft>
                        <a:buClr>
                          <a:srgbClr val="FF6600"/>
                        </a:buClr>
                        <a:buSzPct val="70000"/>
                        <a:buFont typeface="Monotype Sorts" pitchFamily="-110" charset="2"/>
                        <a:buNone/>
                        <a:tabLst/>
                      </a:pPr>
                      <a:r>
                        <a:rPr kumimoji="1" lang="it-IT" sz="1100" b="0" i="0" u="none" strike="noStrike" cap="none" normalizeH="0" baseline="0">
                          <a:ln>
                            <a:noFill/>
                          </a:ln>
                          <a:solidFill>
                            <a:srgbClr val="000000"/>
                          </a:solidFill>
                          <a:effectLst/>
                          <a:latin typeface="+mn-lt"/>
                          <a:cs typeface="Calibri"/>
                        </a:rPr>
                        <a:t>26</a:t>
                      </a:r>
                      <a:endParaRPr kumimoji="1" lang="it-IT" sz="1100" b="0" i="0" u="none" strike="noStrike" cap="none" normalizeH="0" baseline="0">
                        <a:ln>
                          <a:noFill/>
                        </a:ln>
                        <a:solidFill>
                          <a:schemeClr val="bg2"/>
                        </a:solidFill>
                        <a:effectLst/>
                        <a:latin typeface="+mn-lt"/>
                        <a:cs typeface="Calibri"/>
                      </a:endParaRPr>
                    </a:p>
                  </a:txBody>
                  <a:tcPr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lvl1pPr marL="0" algn="l" defTabSz="457200" rtl="0" eaLnBrk="1" latinLnBrk="0" hangingPunct="1">
                        <a:defRPr sz="1800" kern="1200">
                          <a:solidFill>
                            <a:schemeClr val="dk1"/>
                          </a:solidFill>
                          <a:latin typeface="Arial"/>
                          <a:ea typeface="ヒラギノ角ゴ Pro W3"/>
                          <a:cs typeface="ヒラギノ角ゴ Pro W3"/>
                        </a:defRPr>
                      </a:lvl1pPr>
                      <a:lvl2pPr marL="457200" algn="l" defTabSz="457200" rtl="0" eaLnBrk="1" latinLnBrk="0" hangingPunct="1">
                        <a:defRPr sz="1800" kern="1200">
                          <a:solidFill>
                            <a:schemeClr val="dk1"/>
                          </a:solidFill>
                          <a:latin typeface="Arial"/>
                          <a:ea typeface="ヒラギノ角ゴ Pro W3"/>
                          <a:cs typeface="ヒラギノ角ゴ Pro W3"/>
                        </a:defRPr>
                      </a:lvl2pPr>
                      <a:lvl3pPr marL="914400" algn="l" defTabSz="457200" rtl="0" eaLnBrk="1" latinLnBrk="0" hangingPunct="1">
                        <a:defRPr sz="1800" kern="1200">
                          <a:solidFill>
                            <a:schemeClr val="dk1"/>
                          </a:solidFill>
                          <a:latin typeface="Arial"/>
                          <a:ea typeface="ヒラギノ角ゴ Pro W3"/>
                          <a:cs typeface="ヒラギノ角ゴ Pro W3"/>
                        </a:defRPr>
                      </a:lvl3pPr>
                      <a:lvl4pPr marL="1371600" algn="l" defTabSz="457200" rtl="0" eaLnBrk="1" latinLnBrk="0" hangingPunct="1">
                        <a:defRPr sz="1800" kern="1200">
                          <a:solidFill>
                            <a:schemeClr val="dk1"/>
                          </a:solidFill>
                          <a:latin typeface="Arial"/>
                          <a:ea typeface="ヒラギノ角ゴ Pro W3"/>
                          <a:cs typeface="ヒラギノ角ゴ Pro W3"/>
                        </a:defRPr>
                      </a:lvl4pPr>
                      <a:lvl5pPr marL="1828800" algn="l" defTabSz="457200" rtl="0" eaLnBrk="1" latinLnBrk="0" hangingPunct="1">
                        <a:defRPr sz="1800" kern="1200">
                          <a:solidFill>
                            <a:schemeClr val="dk1"/>
                          </a:solidFill>
                          <a:latin typeface="Arial"/>
                          <a:ea typeface="ヒラギノ角ゴ Pro W3"/>
                          <a:cs typeface="ヒラギノ角ゴ Pro W3"/>
                        </a:defRPr>
                      </a:lvl5pPr>
                      <a:lvl6pPr marL="2286000" algn="l" defTabSz="457200" rtl="0" eaLnBrk="1" latinLnBrk="0" hangingPunct="1">
                        <a:defRPr sz="1800" kern="1200">
                          <a:solidFill>
                            <a:schemeClr val="dk1"/>
                          </a:solidFill>
                          <a:latin typeface="Arial"/>
                          <a:ea typeface="ヒラギノ角ゴ Pro W3"/>
                          <a:cs typeface="ヒラギノ角ゴ Pro W3"/>
                        </a:defRPr>
                      </a:lvl6pPr>
                      <a:lvl7pPr marL="2743200" algn="l" defTabSz="457200" rtl="0" eaLnBrk="1" latinLnBrk="0" hangingPunct="1">
                        <a:defRPr sz="1800" kern="1200">
                          <a:solidFill>
                            <a:schemeClr val="dk1"/>
                          </a:solidFill>
                          <a:latin typeface="Arial"/>
                          <a:ea typeface="ヒラギノ角ゴ Pro W3"/>
                          <a:cs typeface="ヒラギノ角ゴ Pro W3"/>
                        </a:defRPr>
                      </a:lvl7pPr>
                      <a:lvl8pPr marL="3200400" algn="l" defTabSz="457200" rtl="0" eaLnBrk="1" latinLnBrk="0" hangingPunct="1">
                        <a:defRPr sz="1800" kern="1200">
                          <a:solidFill>
                            <a:schemeClr val="dk1"/>
                          </a:solidFill>
                          <a:latin typeface="Arial"/>
                          <a:ea typeface="ヒラギノ角ゴ Pro W3"/>
                          <a:cs typeface="ヒラギノ角ゴ Pro W3"/>
                        </a:defRPr>
                      </a:lvl8pPr>
                      <a:lvl9pPr marL="3657600" algn="l" defTabSz="457200" rtl="0" eaLnBrk="1" latinLnBrk="0" hangingPunct="1">
                        <a:defRPr sz="1800" kern="1200">
                          <a:solidFill>
                            <a:schemeClr val="dk1"/>
                          </a:solidFill>
                          <a:latin typeface="Arial"/>
                          <a:ea typeface="ヒラギノ角ゴ Pro W3"/>
                          <a:cs typeface="ヒラギノ角ゴ Pro W3"/>
                        </a:defRPr>
                      </a:lvl9pPr>
                    </a:lstStyle>
                    <a:p>
                      <a:pPr algn="ctr" fontAlgn="ctr"/>
                      <a:r>
                        <a:rPr lang="it-IT" sz="1100" b="0" i="0" u="none" strike="noStrike">
                          <a:latin typeface="+mn-lt"/>
                          <a:cs typeface="Calibri"/>
                        </a:rPr>
                        <a:t>21</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lvl1pPr marL="0" algn="l" defTabSz="457200" rtl="0" eaLnBrk="1" latinLnBrk="0" hangingPunct="1">
                        <a:defRPr sz="1800" kern="1200">
                          <a:solidFill>
                            <a:schemeClr val="dk1"/>
                          </a:solidFill>
                          <a:latin typeface="Arial"/>
                          <a:ea typeface="ヒラギノ角ゴ Pro W3"/>
                          <a:cs typeface="ヒラギノ角ゴ Pro W3"/>
                        </a:defRPr>
                      </a:lvl1pPr>
                      <a:lvl2pPr marL="457200" algn="l" defTabSz="457200" rtl="0" eaLnBrk="1" latinLnBrk="0" hangingPunct="1">
                        <a:defRPr sz="1800" kern="1200">
                          <a:solidFill>
                            <a:schemeClr val="dk1"/>
                          </a:solidFill>
                          <a:latin typeface="Arial"/>
                          <a:ea typeface="ヒラギノ角ゴ Pro W3"/>
                          <a:cs typeface="ヒラギノ角ゴ Pro W3"/>
                        </a:defRPr>
                      </a:lvl2pPr>
                      <a:lvl3pPr marL="914400" algn="l" defTabSz="457200" rtl="0" eaLnBrk="1" latinLnBrk="0" hangingPunct="1">
                        <a:defRPr sz="1800" kern="1200">
                          <a:solidFill>
                            <a:schemeClr val="dk1"/>
                          </a:solidFill>
                          <a:latin typeface="Arial"/>
                          <a:ea typeface="ヒラギノ角ゴ Pro W3"/>
                          <a:cs typeface="ヒラギノ角ゴ Pro W3"/>
                        </a:defRPr>
                      </a:lvl3pPr>
                      <a:lvl4pPr marL="1371600" algn="l" defTabSz="457200" rtl="0" eaLnBrk="1" latinLnBrk="0" hangingPunct="1">
                        <a:defRPr sz="1800" kern="1200">
                          <a:solidFill>
                            <a:schemeClr val="dk1"/>
                          </a:solidFill>
                          <a:latin typeface="Arial"/>
                          <a:ea typeface="ヒラギノ角ゴ Pro W3"/>
                          <a:cs typeface="ヒラギノ角ゴ Pro W3"/>
                        </a:defRPr>
                      </a:lvl4pPr>
                      <a:lvl5pPr marL="1828800" algn="l" defTabSz="457200" rtl="0" eaLnBrk="1" latinLnBrk="0" hangingPunct="1">
                        <a:defRPr sz="1800" kern="1200">
                          <a:solidFill>
                            <a:schemeClr val="dk1"/>
                          </a:solidFill>
                          <a:latin typeface="Arial"/>
                          <a:ea typeface="ヒラギノ角ゴ Pro W3"/>
                          <a:cs typeface="ヒラギノ角ゴ Pro W3"/>
                        </a:defRPr>
                      </a:lvl5pPr>
                      <a:lvl6pPr marL="2286000" algn="l" defTabSz="457200" rtl="0" eaLnBrk="1" latinLnBrk="0" hangingPunct="1">
                        <a:defRPr sz="1800" kern="1200">
                          <a:solidFill>
                            <a:schemeClr val="dk1"/>
                          </a:solidFill>
                          <a:latin typeface="Arial"/>
                          <a:ea typeface="ヒラギノ角ゴ Pro W3"/>
                          <a:cs typeface="ヒラギノ角ゴ Pro W3"/>
                        </a:defRPr>
                      </a:lvl6pPr>
                      <a:lvl7pPr marL="2743200" algn="l" defTabSz="457200" rtl="0" eaLnBrk="1" latinLnBrk="0" hangingPunct="1">
                        <a:defRPr sz="1800" kern="1200">
                          <a:solidFill>
                            <a:schemeClr val="dk1"/>
                          </a:solidFill>
                          <a:latin typeface="Arial"/>
                          <a:ea typeface="ヒラギノ角ゴ Pro W3"/>
                          <a:cs typeface="ヒラギノ角ゴ Pro W3"/>
                        </a:defRPr>
                      </a:lvl7pPr>
                      <a:lvl8pPr marL="3200400" algn="l" defTabSz="457200" rtl="0" eaLnBrk="1" latinLnBrk="0" hangingPunct="1">
                        <a:defRPr sz="1800" kern="1200">
                          <a:solidFill>
                            <a:schemeClr val="dk1"/>
                          </a:solidFill>
                          <a:latin typeface="Arial"/>
                          <a:ea typeface="ヒラギノ角ゴ Pro W3"/>
                          <a:cs typeface="ヒラギノ角ゴ Pro W3"/>
                        </a:defRPr>
                      </a:lvl8pPr>
                      <a:lvl9pPr marL="3657600" algn="l" defTabSz="457200" rtl="0" eaLnBrk="1" latinLnBrk="0" hangingPunct="1">
                        <a:defRPr sz="1800" kern="1200">
                          <a:solidFill>
                            <a:schemeClr val="dk1"/>
                          </a:solidFill>
                          <a:latin typeface="Arial"/>
                          <a:ea typeface="ヒラギノ角ゴ Pro W3"/>
                          <a:cs typeface="ヒラギノ角ゴ Pro W3"/>
                        </a:defRPr>
                      </a:lvl9pPr>
                    </a:lstStyle>
                    <a:p>
                      <a:pPr algn="ctr" fontAlgn="ctr"/>
                      <a:r>
                        <a:rPr lang="it-IT" sz="1100" b="0" i="0" u="none" strike="noStrike" dirty="0">
                          <a:latin typeface="+mn-lt"/>
                          <a:cs typeface="Calibri"/>
                        </a:rPr>
                        <a:t>19</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lvl1pPr marL="0" algn="l" defTabSz="457200" rtl="0" eaLnBrk="1" latinLnBrk="0" hangingPunct="1">
                        <a:defRPr sz="1800" kern="1200">
                          <a:solidFill>
                            <a:schemeClr val="dk1"/>
                          </a:solidFill>
                          <a:latin typeface="Arial"/>
                          <a:ea typeface="ヒラギノ角ゴ Pro W3"/>
                          <a:cs typeface="ヒラギノ角ゴ Pro W3"/>
                        </a:defRPr>
                      </a:lvl1pPr>
                      <a:lvl2pPr marL="457200" algn="l" defTabSz="457200" rtl="0" eaLnBrk="1" latinLnBrk="0" hangingPunct="1">
                        <a:defRPr sz="1800" kern="1200">
                          <a:solidFill>
                            <a:schemeClr val="dk1"/>
                          </a:solidFill>
                          <a:latin typeface="Arial"/>
                          <a:ea typeface="ヒラギノ角ゴ Pro W3"/>
                          <a:cs typeface="ヒラギノ角ゴ Pro W3"/>
                        </a:defRPr>
                      </a:lvl2pPr>
                      <a:lvl3pPr marL="914400" algn="l" defTabSz="457200" rtl="0" eaLnBrk="1" latinLnBrk="0" hangingPunct="1">
                        <a:defRPr sz="1800" kern="1200">
                          <a:solidFill>
                            <a:schemeClr val="dk1"/>
                          </a:solidFill>
                          <a:latin typeface="Arial"/>
                          <a:ea typeface="ヒラギノ角ゴ Pro W3"/>
                          <a:cs typeface="ヒラギノ角ゴ Pro W3"/>
                        </a:defRPr>
                      </a:lvl3pPr>
                      <a:lvl4pPr marL="1371600" algn="l" defTabSz="457200" rtl="0" eaLnBrk="1" latinLnBrk="0" hangingPunct="1">
                        <a:defRPr sz="1800" kern="1200">
                          <a:solidFill>
                            <a:schemeClr val="dk1"/>
                          </a:solidFill>
                          <a:latin typeface="Arial"/>
                          <a:ea typeface="ヒラギノ角ゴ Pro W3"/>
                          <a:cs typeface="ヒラギノ角ゴ Pro W3"/>
                        </a:defRPr>
                      </a:lvl4pPr>
                      <a:lvl5pPr marL="1828800" algn="l" defTabSz="457200" rtl="0" eaLnBrk="1" latinLnBrk="0" hangingPunct="1">
                        <a:defRPr sz="1800" kern="1200">
                          <a:solidFill>
                            <a:schemeClr val="dk1"/>
                          </a:solidFill>
                          <a:latin typeface="Arial"/>
                          <a:ea typeface="ヒラギノ角ゴ Pro W3"/>
                          <a:cs typeface="ヒラギノ角ゴ Pro W3"/>
                        </a:defRPr>
                      </a:lvl5pPr>
                      <a:lvl6pPr marL="2286000" algn="l" defTabSz="457200" rtl="0" eaLnBrk="1" latinLnBrk="0" hangingPunct="1">
                        <a:defRPr sz="1800" kern="1200">
                          <a:solidFill>
                            <a:schemeClr val="dk1"/>
                          </a:solidFill>
                          <a:latin typeface="Arial"/>
                          <a:ea typeface="ヒラギノ角ゴ Pro W3"/>
                          <a:cs typeface="ヒラギノ角ゴ Pro W3"/>
                        </a:defRPr>
                      </a:lvl6pPr>
                      <a:lvl7pPr marL="2743200" algn="l" defTabSz="457200" rtl="0" eaLnBrk="1" latinLnBrk="0" hangingPunct="1">
                        <a:defRPr sz="1800" kern="1200">
                          <a:solidFill>
                            <a:schemeClr val="dk1"/>
                          </a:solidFill>
                          <a:latin typeface="Arial"/>
                          <a:ea typeface="ヒラギノ角ゴ Pro W3"/>
                          <a:cs typeface="ヒラギノ角ゴ Pro W3"/>
                        </a:defRPr>
                      </a:lvl7pPr>
                      <a:lvl8pPr marL="3200400" algn="l" defTabSz="457200" rtl="0" eaLnBrk="1" latinLnBrk="0" hangingPunct="1">
                        <a:defRPr sz="1800" kern="1200">
                          <a:solidFill>
                            <a:schemeClr val="dk1"/>
                          </a:solidFill>
                          <a:latin typeface="Arial"/>
                          <a:ea typeface="ヒラギノ角ゴ Pro W3"/>
                          <a:cs typeface="ヒラギノ角ゴ Pro W3"/>
                        </a:defRPr>
                      </a:lvl8pPr>
                      <a:lvl9pPr marL="3657600" algn="l" defTabSz="457200" rtl="0" eaLnBrk="1" latinLnBrk="0" hangingPunct="1">
                        <a:defRPr sz="1800" kern="1200">
                          <a:solidFill>
                            <a:schemeClr val="dk1"/>
                          </a:solidFill>
                          <a:latin typeface="Arial"/>
                          <a:ea typeface="ヒラギノ角ゴ Pro W3"/>
                          <a:cs typeface="ヒラギノ角ゴ Pro W3"/>
                        </a:defRPr>
                      </a:lvl9pPr>
                    </a:lstStyle>
                    <a:p>
                      <a:pPr algn="ctr" fontAlgn="ctr"/>
                      <a:r>
                        <a:rPr lang="it-IT" sz="1100" b="0" i="0" u="none" strike="noStrike" dirty="0">
                          <a:solidFill>
                            <a:srgbClr val="000000"/>
                          </a:solidFill>
                          <a:effectLst/>
                          <a:latin typeface="+mn-lt"/>
                          <a:cs typeface="Calibri"/>
                        </a:rPr>
                        <a:t>21</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lvl1pPr marL="0" algn="l" defTabSz="457200" rtl="0" eaLnBrk="1" latinLnBrk="0" hangingPunct="1">
                        <a:defRPr sz="1800" kern="1200">
                          <a:solidFill>
                            <a:schemeClr val="dk1"/>
                          </a:solidFill>
                          <a:latin typeface="Arial"/>
                          <a:ea typeface="ヒラギノ角ゴ Pro W3"/>
                          <a:cs typeface="ヒラギノ角ゴ Pro W3"/>
                        </a:defRPr>
                      </a:lvl1pPr>
                      <a:lvl2pPr marL="457200" algn="l" defTabSz="457200" rtl="0" eaLnBrk="1" latinLnBrk="0" hangingPunct="1">
                        <a:defRPr sz="1800" kern="1200">
                          <a:solidFill>
                            <a:schemeClr val="dk1"/>
                          </a:solidFill>
                          <a:latin typeface="Arial"/>
                          <a:ea typeface="ヒラギノ角ゴ Pro W3"/>
                          <a:cs typeface="ヒラギノ角ゴ Pro W3"/>
                        </a:defRPr>
                      </a:lvl2pPr>
                      <a:lvl3pPr marL="914400" algn="l" defTabSz="457200" rtl="0" eaLnBrk="1" latinLnBrk="0" hangingPunct="1">
                        <a:defRPr sz="1800" kern="1200">
                          <a:solidFill>
                            <a:schemeClr val="dk1"/>
                          </a:solidFill>
                          <a:latin typeface="Arial"/>
                          <a:ea typeface="ヒラギノ角ゴ Pro W3"/>
                          <a:cs typeface="ヒラギノ角ゴ Pro W3"/>
                        </a:defRPr>
                      </a:lvl3pPr>
                      <a:lvl4pPr marL="1371600" algn="l" defTabSz="457200" rtl="0" eaLnBrk="1" latinLnBrk="0" hangingPunct="1">
                        <a:defRPr sz="1800" kern="1200">
                          <a:solidFill>
                            <a:schemeClr val="dk1"/>
                          </a:solidFill>
                          <a:latin typeface="Arial"/>
                          <a:ea typeface="ヒラギノ角ゴ Pro W3"/>
                          <a:cs typeface="ヒラギノ角ゴ Pro W3"/>
                        </a:defRPr>
                      </a:lvl4pPr>
                      <a:lvl5pPr marL="1828800" algn="l" defTabSz="457200" rtl="0" eaLnBrk="1" latinLnBrk="0" hangingPunct="1">
                        <a:defRPr sz="1800" kern="1200">
                          <a:solidFill>
                            <a:schemeClr val="dk1"/>
                          </a:solidFill>
                          <a:latin typeface="Arial"/>
                          <a:ea typeface="ヒラギノ角ゴ Pro W3"/>
                          <a:cs typeface="ヒラギノ角ゴ Pro W3"/>
                        </a:defRPr>
                      </a:lvl5pPr>
                      <a:lvl6pPr marL="2286000" algn="l" defTabSz="457200" rtl="0" eaLnBrk="1" latinLnBrk="0" hangingPunct="1">
                        <a:defRPr sz="1800" kern="1200">
                          <a:solidFill>
                            <a:schemeClr val="dk1"/>
                          </a:solidFill>
                          <a:latin typeface="Arial"/>
                          <a:ea typeface="ヒラギノ角ゴ Pro W3"/>
                          <a:cs typeface="ヒラギノ角ゴ Pro W3"/>
                        </a:defRPr>
                      </a:lvl6pPr>
                      <a:lvl7pPr marL="2743200" algn="l" defTabSz="457200" rtl="0" eaLnBrk="1" latinLnBrk="0" hangingPunct="1">
                        <a:defRPr sz="1800" kern="1200">
                          <a:solidFill>
                            <a:schemeClr val="dk1"/>
                          </a:solidFill>
                          <a:latin typeface="Arial"/>
                          <a:ea typeface="ヒラギノ角ゴ Pro W3"/>
                          <a:cs typeface="ヒラギノ角ゴ Pro W3"/>
                        </a:defRPr>
                      </a:lvl7pPr>
                      <a:lvl8pPr marL="3200400" algn="l" defTabSz="457200" rtl="0" eaLnBrk="1" latinLnBrk="0" hangingPunct="1">
                        <a:defRPr sz="1800" kern="1200">
                          <a:solidFill>
                            <a:schemeClr val="dk1"/>
                          </a:solidFill>
                          <a:latin typeface="Arial"/>
                          <a:ea typeface="ヒラギノ角ゴ Pro W3"/>
                          <a:cs typeface="ヒラギノ角ゴ Pro W3"/>
                        </a:defRPr>
                      </a:lvl8pPr>
                      <a:lvl9pPr marL="3657600" algn="l" defTabSz="457200" rtl="0" eaLnBrk="1" latinLnBrk="0" hangingPunct="1">
                        <a:defRPr sz="1800" kern="1200">
                          <a:solidFill>
                            <a:schemeClr val="dk1"/>
                          </a:solidFill>
                          <a:latin typeface="Arial"/>
                          <a:ea typeface="ヒラギノ角ゴ Pro W3"/>
                          <a:cs typeface="ヒラギノ角ゴ Pro W3"/>
                        </a:defRPr>
                      </a:lvl9pPr>
                    </a:lstStyle>
                    <a:p>
                      <a:pPr algn="ctr" fontAlgn="ctr"/>
                      <a:r>
                        <a:rPr lang="it-IT" sz="1100" b="0" i="0" u="none" strike="noStrike" dirty="0">
                          <a:solidFill>
                            <a:srgbClr val="000000"/>
                          </a:solidFill>
                          <a:effectLst/>
                          <a:latin typeface="+mn-lt"/>
                          <a:cs typeface="Calibri"/>
                        </a:rPr>
                        <a:t>24</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100" b="0" i="0" u="none" strike="noStrike" dirty="0">
                          <a:effectLst/>
                          <a:latin typeface="+mn-lt"/>
                          <a:cs typeface="Calibri"/>
                        </a:rPr>
                        <a:t>27</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100" b="0" i="0" u="none" strike="noStrike" dirty="0">
                          <a:effectLst/>
                          <a:latin typeface="+mn-lt"/>
                          <a:cs typeface="Calibri"/>
                        </a:rPr>
                        <a:t>23</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b"/>
                      <a:r>
                        <a:rPr lang="it-IT" sz="1100" b="0" i="0" u="none" strike="noStrike" dirty="0">
                          <a:solidFill>
                            <a:srgbClr val="000000"/>
                          </a:solidFill>
                          <a:effectLst/>
                          <a:latin typeface="+mn-lt"/>
                        </a:rPr>
                        <a:t>23</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b"/>
                      <a:r>
                        <a:rPr lang="it-IT" sz="1100" b="0" i="0" u="none" strike="noStrike" dirty="0">
                          <a:solidFill>
                            <a:srgbClr val="000000"/>
                          </a:solidFill>
                          <a:effectLst/>
                          <a:latin typeface="+mn-lt"/>
                        </a:rPr>
                        <a:t>25</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s-IS" sz="1100" b="0" i="0" u="none" strike="noStrike" dirty="0">
                          <a:solidFill>
                            <a:srgbClr val="000000"/>
                          </a:solidFill>
                          <a:effectLst/>
                          <a:latin typeface="+mn-lt"/>
                        </a:rPr>
                        <a:t>24</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s-IS" sz="1100" b="0" i="0" u="none" strike="noStrike" dirty="0">
                          <a:solidFill>
                            <a:srgbClr val="000000"/>
                          </a:solidFill>
                          <a:effectLst/>
                          <a:latin typeface="+mn-lt"/>
                        </a:rPr>
                        <a:t>27</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b"/>
                      <a:r>
                        <a:rPr lang="is-IS" sz="1100" b="0" i="0" u="none" strike="noStrike" dirty="0">
                          <a:solidFill>
                            <a:srgbClr val="000000"/>
                          </a:solidFill>
                          <a:effectLst/>
                          <a:latin typeface="Calibri"/>
                        </a:rPr>
                        <a:t>26</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marL="0" algn="ctr" defTabSz="457200" rtl="0" eaLnBrk="1" fontAlgn="b" latinLnBrk="0" hangingPunct="1"/>
                      <a:r>
                        <a:rPr lang="it-IT" sz="1100" b="0" i="0" u="none" strike="noStrike" kern="1200" dirty="0">
                          <a:solidFill>
                            <a:srgbClr val="000000"/>
                          </a:solidFill>
                          <a:effectLst/>
                          <a:latin typeface="Calibri"/>
                          <a:ea typeface="+mn-ea"/>
                          <a:cs typeface="+mn-cs"/>
                        </a:rPr>
                        <a:t>22</a:t>
                      </a:r>
                    </a:p>
                  </a:txBody>
                  <a:tcPr marL="6350" marR="6350" marT="635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marL="0" algn="ctr" defTabSz="457200" rtl="0" eaLnBrk="1" fontAlgn="b" latinLnBrk="0" hangingPunct="1"/>
                      <a:r>
                        <a:rPr lang="it-IT" sz="1100" b="1" i="0" u="none" strike="noStrike" kern="1200" dirty="0">
                          <a:solidFill>
                            <a:srgbClr val="000000"/>
                          </a:solidFill>
                          <a:effectLst/>
                          <a:latin typeface="Calibri"/>
                          <a:ea typeface="+mn-ea"/>
                          <a:cs typeface="+mn-cs"/>
                        </a:rPr>
                        <a:t>28</a:t>
                      </a:r>
                    </a:p>
                  </a:txBody>
                  <a:tcPr marL="6350" marR="6350" marT="635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extLst>
                  <a:ext uri="{0D108BD9-81ED-4DB2-BD59-A6C34878D82A}">
                    <a16:rowId xmlns:a16="http://schemas.microsoft.com/office/drawing/2014/main" val="10002"/>
                  </a:ext>
                </a:extLst>
              </a:tr>
              <a:tr h="366873">
                <a:tc>
                  <a:txBody>
                    <a:bodyPr/>
                    <a:lstStyle>
                      <a:lvl1pPr marL="0" algn="l" defTabSz="457200" rtl="0" eaLnBrk="1" latinLnBrk="0" hangingPunct="1">
                        <a:defRPr sz="1800" kern="1200">
                          <a:solidFill>
                            <a:schemeClr val="dk1"/>
                          </a:solidFill>
                          <a:latin typeface="Arial"/>
                          <a:ea typeface="ヒラギノ角ゴ Pro W3"/>
                          <a:cs typeface="ヒラギノ角ゴ Pro W3"/>
                        </a:defRPr>
                      </a:lvl1pPr>
                      <a:lvl2pPr marL="457200" algn="l" defTabSz="457200" rtl="0" eaLnBrk="1" latinLnBrk="0" hangingPunct="1">
                        <a:defRPr sz="1800" kern="1200">
                          <a:solidFill>
                            <a:schemeClr val="dk1"/>
                          </a:solidFill>
                          <a:latin typeface="Arial"/>
                          <a:ea typeface="ヒラギノ角ゴ Pro W3"/>
                          <a:cs typeface="ヒラギノ角ゴ Pro W3"/>
                        </a:defRPr>
                      </a:lvl2pPr>
                      <a:lvl3pPr marL="914400" algn="l" defTabSz="457200" rtl="0" eaLnBrk="1" latinLnBrk="0" hangingPunct="1">
                        <a:defRPr sz="1800" kern="1200">
                          <a:solidFill>
                            <a:schemeClr val="dk1"/>
                          </a:solidFill>
                          <a:latin typeface="Arial"/>
                          <a:ea typeface="ヒラギノ角ゴ Pro W3"/>
                          <a:cs typeface="ヒラギノ角ゴ Pro W3"/>
                        </a:defRPr>
                      </a:lvl3pPr>
                      <a:lvl4pPr marL="1371600" algn="l" defTabSz="457200" rtl="0" eaLnBrk="1" latinLnBrk="0" hangingPunct="1">
                        <a:defRPr sz="1800" kern="1200">
                          <a:solidFill>
                            <a:schemeClr val="dk1"/>
                          </a:solidFill>
                          <a:latin typeface="Arial"/>
                          <a:ea typeface="ヒラギノ角ゴ Pro W3"/>
                          <a:cs typeface="ヒラギノ角ゴ Pro W3"/>
                        </a:defRPr>
                      </a:lvl4pPr>
                      <a:lvl5pPr marL="1828800" algn="l" defTabSz="457200" rtl="0" eaLnBrk="1" latinLnBrk="0" hangingPunct="1">
                        <a:defRPr sz="1800" kern="1200">
                          <a:solidFill>
                            <a:schemeClr val="dk1"/>
                          </a:solidFill>
                          <a:latin typeface="Arial"/>
                          <a:ea typeface="ヒラギノ角ゴ Pro W3"/>
                          <a:cs typeface="ヒラギノ角ゴ Pro W3"/>
                        </a:defRPr>
                      </a:lvl5pPr>
                      <a:lvl6pPr marL="2286000" algn="l" defTabSz="457200" rtl="0" eaLnBrk="1" latinLnBrk="0" hangingPunct="1">
                        <a:defRPr sz="1800" kern="1200">
                          <a:solidFill>
                            <a:schemeClr val="dk1"/>
                          </a:solidFill>
                          <a:latin typeface="Arial"/>
                          <a:ea typeface="ヒラギノ角ゴ Pro W3"/>
                          <a:cs typeface="ヒラギノ角ゴ Pro W3"/>
                        </a:defRPr>
                      </a:lvl6pPr>
                      <a:lvl7pPr marL="2743200" algn="l" defTabSz="457200" rtl="0" eaLnBrk="1" latinLnBrk="0" hangingPunct="1">
                        <a:defRPr sz="1800" kern="1200">
                          <a:solidFill>
                            <a:schemeClr val="dk1"/>
                          </a:solidFill>
                          <a:latin typeface="Arial"/>
                          <a:ea typeface="ヒラギノ角ゴ Pro W3"/>
                          <a:cs typeface="ヒラギノ角ゴ Pro W3"/>
                        </a:defRPr>
                      </a:lvl7pPr>
                      <a:lvl8pPr marL="3200400" algn="l" defTabSz="457200" rtl="0" eaLnBrk="1" latinLnBrk="0" hangingPunct="1">
                        <a:defRPr sz="1800" kern="1200">
                          <a:solidFill>
                            <a:schemeClr val="dk1"/>
                          </a:solidFill>
                          <a:latin typeface="Arial"/>
                          <a:ea typeface="ヒラギノ角ゴ Pro W3"/>
                          <a:cs typeface="ヒラギノ角ゴ Pro W3"/>
                        </a:defRPr>
                      </a:lvl8pPr>
                      <a:lvl9pPr marL="3657600" algn="l" defTabSz="457200" rtl="0" eaLnBrk="1" latinLnBrk="0" hangingPunct="1">
                        <a:defRPr sz="1800" kern="1200">
                          <a:solidFill>
                            <a:schemeClr val="dk1"/>
                          </a:solidFill>
                          <a:latin typeface="Arial"/>
                          <a:ea typeface="ヒラギノ角ゴ Pro W3"/>
                          <a:cs typeface="ヒラギノ角ゴ Pro W3"/>
                        </a:defRPr>
                      </a:lvl9pPr>
                    </a:lstStyle>
                    <a:p>
                      <a:pPr marL="0" marR="0" lvl="0" indent="0" algn="l" defTabSz="914400" rtl="0" eaLnBrk="0" fontAlgn="base" latinLnBrk="0" hangingPunct="0">
                        <a:lnSpc>
                          <a:spcPct val="100000"/>
                        </a:lnSpc>
                        <a:spcBef>
                          <a:spcPct val="20000"/>
                        </a:spcBef>
                        <a:spcAft>
                          <a:spcPct val="0"/>
                        </a:spcAft>
                        <a:buClr>
                          <a:srgbClr val="FF6600"/>
                        </a:buClr>
                        <a:buSzPct val="70000"/>
                        <a:buFont typeface="Monotype Sorts" pitchFamily="-110" charset="2"/>
                        <a:buNone/>
                        <a:tabLst/>
                      </a:pPr>
                      <a:r>
                        <a:rPr kumimoji="1" lang="it-IT" sz="1050" b="0" i="0" u="none" strike="noStrike" cap="none" normalizeH="0" baseline="0" dirty="0">
                          <a:ln>
                            <a:noFill/>
                          </a:ln>
                          <a:solidFill>
                            <a:srgbClr val="000000"/>
                          </a:solidFill>
                          <a:effectLst/>
                          <a:latin typeface="Calibri"/>
                          <a:cs typeface="Calibri"/>
                        </a:rPr>
                        <a:t>UNA REALTÀ STORICA CHE SI PUÒ ANCHE MODIFICARE</a:t>
                      </a:r>
                      <a:endParaRPr kumimoji="1" lang="it-IT" sz="1050" b="0" i="0" u="none" strike="noStrike" cap="none" normalizeH="0" baseline="0" dirty="0">
                        <a:ln>
                          <a:noFill/>
                        </a:ln>
                        <a:solidFill>
                          <a:schemeClr val="bg2"/>
                        </a:solidFill>
                        <a:effectLst/>
                        <a:latin typeface="Calibri"/>
                        <a:cs typeface="Calibri"/>
                      </a:endParaRPr>
                    </a:p>
                  </a:txBody>
                  <a:tcP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lvl1pPr marL="0" algn="l" defTabSz="457200" rtl="0" eaLnBrk="1" latinLnBrk="0" hangingPunct="1">
                        <a:defRPr sz="1800" kern="1200">
                          <a:solidFill>
                            <a:schemeClr val="dk1"/>
                          </a:solidFill>
                          <a:latin typeface="Arial"/>
                          <a:ea typeface="ヒラギノ角ゴ Pro W3"/>
                          <a:cs typeface="ヒラギノ角ゴ Pro W3"/>
                        </a:defRPr>
                      </a:lvl1pPr>
                      <a:lvl2pPr marL="457200" algn="l" defTabSz="457200" rtl="0" eaLnBrk="1" latinLnBrk="0" hangingPunct="1">
                        <a:defRPr sz="1800" kern="1200">
                          <a:solidFill>
                            <a:schemeClr val="dk1"/>
                          </a:solidFill>
                          <a:latin typeface="Arial"/>
                          <a:ea typeface="ヒラギノ角ゴ Pro W3"/>
                          <a:cs typeface="ヒラギノ角ゴ Pro W3"/>
                        </a:defRPr>
                      </a:lvl2pPr>
                      <a:lvl3pPr marL="914400" algn="l" defTabSz="457200" rtl="0" eaLnBrk="1" latinLnBrk="0" hangingPunct="1">
                        <a:defRPr sz="1800" kern="1200">
                          <a:solidFill>
                            <a:schemeClr val="dk1"/>
                          </a:solidFill>
                          <a:latin typeface="Arial"/>
                          <a:ea typeface="ヒラギノ角ゴ Pro W3"/>
                          <a:cs typeface="ヒラギノ角ゴ Pro W3"/>
                        </a:defRPr>
                      </a:lvl3pPr>
                      <a:lvl4pPr marL="1371600" algn="l" defTabSz="457200" rtl="0" eaLnBrk="1" latinLnBrk="0" hangingPunct="1">
                        <a:defRPr sz="1800" kern="1200">
                          <a:solidFill>
                            <a:schemeClr val="dk1"/>
                          </a:solidFill>
                          <a:latin typeface="Arial"/>
                          <a:ea typeface="ヒラギノ角ゴ Pro W3"/>
                          <a:cs typeface="ヒラギノ角ゴ Pro W3"/>
                        </a:defRPr>
                      </a:lvl4pPr>
                      <a:lvl5pPr marL="1828800" algn="l" defTabSz="457200" rtl="0" eaLnBrk="1" latinLnBrk="0" hangingPunct="1">
                        <a:defRPr sz="1800" kern="1200">
                          <a:solidFill>
                            <a:schemeClr val="dk1"/>
                          </a:solidFill>
                          <a:latin typeface="Arial"/>
                          <a:ea typeface="ヒラギノ角ゴ Pro W3"/>
                          <a:cs typeface="ヒラギノ角ゴ Pro W3"/>
                        </a:defRPr>
                      </a:lvl5pPr>
                      <a:lvl6pPr marL="2286000" algn="l" defTabSz="457200" rtl="0" eaLnBrk="1" latinLnBrk="0" hangingPunct="1">
                        <a:defRPr sz="1800" kern="1200">
                          <a:solidFill>
                            <a:schemeClr val="dk1"/>
                          </a:solidFill>
                          <a:latin typeface="Arial"/>
                          <a:ea typeface="ヒラギノ角ゴ Pro W3"/>
                          <a:cs typeface="ヒラギノ角ゴ Pro W3"/>
                        </a:defRPr>
                      </a:lvl6pPr>
                      <a:lvl7pPr marL="2743200" algn="l" defTabSz="457200" rtl="0" eaLnBrk="1" latinLnBrk="0" hangingPunct="1">
                        <a:defRPr sz="1800" kern="1200">
                          <a:solidFill>
                            <a:schemeClr val="dk1"/>
                          </a:solidFill>
                          <a:latin typeface="Arial"/>
                          <a:ea typeface="ヒラギノ角ゴ Pro W3"/>
                          <a:cs typeface="ヒラギノ角ゴ Pro W3"/>
                        </a:defRPr>
                      </a:lvl7pPr>
                      <a:lvl8pPr marL="3200400" algn="l" defTabSz="457200" rtl="0" eaLnBrk="1" latinLnBrk="0" hangingPunct="1">
                        <a:defRPr sz="1800" kern="1200">
                          <a:solidFill>
                            <a:schemeClr val="dk1"/>
                          </a:solidFill>
                          <a:latin typeface="Arial"/>
                          <a:ea typeface="ヒラギノ角ゴ Pro W3"/>
                          <a:cs typeface="ヒラギノ角ゴ Pro W3"/>
                        </a:defRPr>
                      </a:lvl8pPr>
                      <a:lvl9pPr marL="3657600" algn="l" defTabSz="457200" rtl="0" eaLnBrk="1" latinLnBrk="0" hangingPunct="1">
                        <a:defRPr sz="1800" kern="1200">
                          <a:solidFill>
                            <a:schemeClr val="dk1"/>
                          </a:solidFill>
                          <a:latin typeface="Arial"/>
                          <a:ea typeface="ヒラギノ角ゴ Pro W3"/>
                          <a:cs typeface="ヒラギノ角ゴ Pro W3"/>
                        </a:defRPr>
                      </a:lvl9pPr>
                    </a:lstStyle>
                    <a:p>
                      <a:pPr marL="0" marR="0" lvl="0" indent="0" algn="ctr" defTabSz="914400" rtl="0" eaLnBrk="0" fontAlgn="base" latinLnBrk="0" hangingPunct="0">
                        <a:lnSpc>
                          <a:spcPct val="100000"/>
                        </a:lnSpc>
                        <a:spcBef>
                          <a:spcPct val="20000"/>
                        </a:spcBef>
                        <a:spcAft>
                          <a:spcPct val="0"/>
                        </a:spcAft>
                        <a:buClr>
                          <a:srgbClr val="FF6600"/>
                        </a:buClr>
                        <a:buSzPct val="70000"/>
                        <a:buFont typeface="Monotype Sorts" pitchFamily="-110" charset="2"/>
                        <a:buNone/>
                        <a:tabLst/>
                      </a:pPr>
                      <a:r>
                        <a:rPr kumimoji="1" lang="it-IT" sz="1100" b="0" i="0" u="none" strike="noStrike" cap="none" normalizeH="0" baseline="0" dirty="0">
                          <a:ln>
                            <a:noFill/>
                          </a:ln>
                          <a:solidFill>
                            <a:srgbClr val="000000"/>
                          </a:solidFill>
                          <a:effectLst/>
                          <a:latin typeface="+mn-lt"/>
                          <a:cs typeface="Calibri"/>
                        </a:rPr>
                        <a:t>25</a:t>
                      </a:r>
                      <a:endParaRPr kumimoji="1" lang="it-IT" sz="1100" b="1" i="0" u="none" strike="noStrike" cap="none" normalizeH="0" baseline="0" dirty="0">
                        <a:ln>
                          <a:noFill/>
                        </a:ln>
                        <a:solidFill>
                          <a:schemeClr val="bg2"/>
                        </a:solidFill>
                        <a:effectLst/>
                        <a:latin typeface="+mn-lt"/>
                        <a:cs typeface="Calibri"/>
                      </a:endParaRPr>
                    </a:p>
                  </a:txBody>
                  <a:tcPr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lvl1pPr marL="0" algn="l" defTabSz="457200" rtl="0" eaLnBrk="1" latinLnBrk="0" hangingPunct="1">
                        <a:defRPr sz="1800" kern="1200">
                          <a:solidFill>
                            <a:schemeClr val="dk1"/>
                          </a:solidFill>
                          <a:latin typeface="Arial"/>
                          <a:ea typeface="ヒラギノ角ゴ Pro W3"/>
                          <a:cs typeface="ヒラギノ角ゴ Pro W3"/>
                        </a:defRPr>
                      </a:lvl1pPr>
                      <a:lvl2pPr marL="457200" algn="l" defTabSz="457200" rtl="0" eaLnBrk="1" latinLnBrk="0" hangingPunct="1">
                        <a:defRPr sz="1800" kern="1200">
                          <a:solidFill>
                            <a:schemeClr val="dk1"/>
                          </a:solidFill>
                          <a:latin typeface="Arial"/>
                          <a:ea typeface="ヒラギノ角ゴ Pro W3"/>
                          <a:cs typeface="ヒラギノ角ゴ Pro W3"/>
                        </a:defRPr>
                      </a:lvl2pPr>
                      <a:lvl3pPr marL="914400" algn="l" defTabSz="457200" rtl="0" eaLnBrk="1" latinLnBrk="0" hangingPunct="1">
                        <a:defRPr sz="1800" kern="1200">
                          <a:solidFill>
                            <a:schemeClr val="dk1"/>
                          </a:solidFill>
                          <a:latin typeface="Arial"/>
                          <a:ea typeface="ヒラギノ角ゴ Pro W3"/>
                          <a:cs typeface="ヒラギノ角ゴ Pro W3"/>
                        </a:defRPr>
                      </a:lvl3pPr>
                      <a:lvl4pPr marL="1371600" algn="l" defTabSz="457200" rtl="0" eaLnBrk="1" latinLnBrk="0" hangingPunct="1">
                        <a:defRPr sz="1800" kern="1200">
                          <a:solidFill>
                            <a:schemeClr val="dk1"/>
                          </a:solidFill>
                          <a:latin typeface="Arial"/>
                          <a:ea typeface="ヒラギノ角ゴ Pro W3"/>
                          <a:cs typeface="ヒラギノ角ゴ Pro W3"/>
                        </a:defRPr>
                      </a:lvl4pPr>
                      <a:lvl5pPr marL="1828800" algn="l" defTabSz="457200" rtl="0" eaLnBrk="1" latinLnBrk="0" hangingPunct="1">
                        <a:defRPr sz="1800" kern="1200">
                          <a:solidFill>
                            <a:schemeClr val="dk1"/>
                          </a:solidFill>
                          <a:latin typeface="Arial"/>
                          <a:ea typeface="ヒラギノ角ゴ Pro W3"/>
                          <a:cs typeface="ヒラギノ角ゴ Pro W3"/>
                        </a:defRPr>
                      </a:lvl5pPr>
                      <a:lvl6pPr marL="2286000" algn="l" defTabSz="457200" rtl="0" eaLnBrk="1" latinLnBrk="0" hangingPunct="1">
                        <a:defRPr sz="1800" kern="1200">
                          <a:solidFill>
                            <a:schemeClr val="dk1"/>
                          </a:solidFill>
                          <a:latin typeface="Arial"/>
                          <a:ea typeface="ヒラギノ角ゴ Pro W3"/>
                          <a:cs typeface="ヒラギノ角ゴ Pro W3"/>
                        </a:defRPr>
                      </a:lvl6pPr>
                      <a:lvl7pPr marL="2743200" algn="l" defTabSz="457200" rtl="0" eaLnBrk="1" latinLnBrk="0" hangingPunct="1">
                        <a:defRPr sz="1800" kern="1200">
                          <a:solidFill>
                            <a:schemeClr val="dk1"/>
                          </a:solidFill>
                          <a:latin typeface="Arial"/>
                          <a:ea typeface="ヒラギノ角ゴ Pro W3"/>
                          <a:cs typeface="ヒラギノ角ゴ Pro W3"/>
                        </a:defRPr>
                      </a:lvl7pPr>
                      <a:lvl8pPr marL="3200400" algn="l" defTabSz="457200" rtl="0" eaLnBrk="1" latinLnBrk="0" hangingPunct="1">
                        <a:defRPr sz="1800" kern="1200">
                          <a:solidFill>
                            <a:schemeClr val="dk1"/>
                          </a:solidFill>
                          <a:latin typeface="Arial"/>
                          <a:ea typeface="ヒラギノ角ゴ Pro W3"/>
                          <a:cs typeface="ヒラギノ角ゴ Pro W3"/>
                        </a:defRPr>
                      </a:lvl8pPr>
                      <a:lvl9pPr marL="3657600" algn="l" defTabSz="457200" rtl="0" eaLnBrk="1" latinLnBrk="0" hangingPunct="1">
                        <a:defRPr sz="1800" kern="1200">
                          <a:solidFill>
                            <a:schemeClr val="dk1"/>
                          </a:solidFill>
                          <a:latin typeface="Arial"/>
                          <a:ea typeface="ヒラギノ角ゴ Pro W3"/>
                          <a:cs typeface="ヒラギノ角ゴ Pro W3"/>
                        </a:defRPr>
                      </a:lvl9pPr>
                    </a:lstStyle>
                    <a:p>
                      <a:pPr marL="0" marR="0" lvl="0" indent="0" algn="ctr" defTabSz="914400" rtl="0" eaLnBrk="0" fontAlgn="base" latinLnBrk="0" hangingPunct="0">
                        <a:lnSpc>
                          <a:spcPct val="100000"/>
                        </a:lnSpc>
                        <a:spcBef>
                          <a:spcPct val="20000"/>
                        </a:spcBef>
                        <a:spcAft>
                          <a:spcPct val="0"/>
                        </a:spcAft>
                        <a:buClr>
                          <a:srgbClr val="FF6600"/>
                        </a:buClr>
                        <a:buSzPct val="70000"/>
                        <a:buFont typeface="Monotype Sorts" pitchFamily="-110" charset="2"/>
                        <a:buNone/>
                        <a:tabLst/>
                      </a:pPr>
                      <a:r>
                        <a:rPr kumimoji="1" lang="it-IT" sz="1100" b="0" i="0" u="none" strike="noStrike" cap="none" normalizeH="0" baseline="0">
                          <a:ln>
                            <a:noFill/>
                          </a:ln>
                          <a:solidFill>
                            <a:srgbClr val="000000"/>
                          </a:solidFill>
                          <a:effectLst/>
                          <a:latin typeface="+mn-lt"/>
                          <a:cs typeface="Calibri"/>
                        </a:rPr>
                        <a:t>25</a:t>
                      </a:r>
                      <a:endParaRPr kumimoji="1" lang="it-IT" sz="1100" b="1" i="0" u="none" strike="noStrike" cap="none" normalizeH="0" baseline="0">
                        <a:ln>
                          <a:noFill/>
                        </a:ln>
                        <a:solidFill>
                          <a:schemeClr val="bg2"/>
                        </a:solidFill>
                        <a:effectLst/>
                        <a:latin typeface="+mn-lt"/>
                        <a:cs typeface="Calibri"/>
                      </a:endParaRPr>
                    </a:p>
                  </a:txBody>
                  <a:tcPr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lvl1pPr marL="0" algn="l" defTabSz="457200" rtl="0" eaLnBrk="1" latinLnBrk="0" hangingPunct="1">
                        <a:defRPr sz="1800" kern="1200">
                          <a:solidFill>
                            <a:schemeClr val="dk1"/>
                          </a:solidFill>
                          <a:latin typeface="Arial"/>
                          <a:ea typeface="ヒラギノ角ゴ Pro W3"/>
                          <a:cs typeface="ヒラギノ角ゴ Pro W3"/>
                        </a:defRPr>
                      </a:lvl1pPr>
                      <a:lvl2pPr marL="457200" algn="l" defTabSz="457200" rtl="0" eaLnBrk="1" latinLnBrk="0" hangingPunct="1">
                        <a:defRPr sz="1800" kern="1200">
                          <a:solidFill>
                            <a:schemeClr val="dk1"/>
                          </a:solidFill>
                          <a:latin typeface="Arial"/>
                          <a:ea typeface="ヒラギノ角ゴ Pro W3"/>
                          <a:cs typeface="ヒラギノ角ゴ Pro W3"/>
                        </a:defRPr>
                      </a:lvl2pPr>
                      <a:lvl3pPr marL="914400" algn="l" defTabSz="457200" rtl="0" eaLnBrk="1" latinLnBrk="0" hangingPunct="1">
                        <a:defRPr sz="1800" kern="1200">
                          <a:solidFill>
                            <a:schemeClr val="dk1"/>
                          </a:solidFill>
                          <a:latin typeface="Arial"/>
                          <a:ea typeface="ヒラギノ角ゴ Pro W3"/>
                          <a:cs typeface="ヒラギノ角ゴ Pro W3"/>
                        </a:defRPr>
                      </a:lvl3pPr>
                      <a:lvl4pPr marL="1371600" algn="l" defTabSz="457200" rtl="0" eaLnBrk="1" latinLnBrk="0" hangingPunct="1">
                        <a:defRPr sz="1800" kern="1200">
                          <a:solidFill>
                            <a:schemeClr val="dk1"/>
                          </a:solidFill>
                          <a:latin typeface="Arial"/>
                          <a:ea typeface="ヒラギノ角ゴ Pro W3"/>
                          <a:cs typeface="ヒラギノ角ゴ Pro W3"/>
                        </a:defRPr>
                      </a:lvl4pPr>
                      <a:lvl5pPr marL="1828800" algn="l" defTabSz="457200" rtl="0" eaLnBrk="1" latinLnBrk="0" hangingPunct="1">
                        <a:defRPr sz="1800" kern="1200">
                          <a:solidFill>
                            <a:schemeClr val="dk1"/>
                          </a:solidFill>
                          <a:latin typeface="Arial"/>
                          <a:ea typeface="ヒラギノ角ゴ Pro W3"/>
                          <a:cs typeface="ヒラギノ角ゴ Pro W3"/>
                        </a:defRPr>
                      </a:lvl5pPr>
                      <a:lvl6pPr marL="2286000" algn="l" defTabSz="457200" rtl="0" eaLnBrk="1" latinLnBrk="0" hangingPunct="1">
                        <a:defRPr sz="1800" kern="1200">
                          <a:solidFill>
                            <a:schemeClr val="dk1"/>
                          </a:solidFill>
                          <a:latin typeface="Arial"/>
                          <a:ea typeface="ヒラギノ角ゴ Pro W3"/>
                          <a:cs typeface="ヒラギノ角ゴ Pro W3"/>
                        </a:defRPr>
                      </a:lvl6pPr>
                      <a:lvl7pPr marL="2743200" algn="l" defTabSz="457200" rtl="0" eaLnBrk="1" latinLnBrk="0" hangingPunct="1">
                        <a:defRPr sz="1800" kern="1200">
                          <a:solidFill>
                            <a:schemeClr val="dk1"/>
                          </a:solidFill>
                          <a:latin typeface="Arial"/>
                          <a:ea typeface="ヒラギノ角ゴ Pro W3"/>
                          <a:cs typeface="ヒラギノ角ゴ Pro W3"/>
                        </a:defRPr>
                      </a:lvl7pPr>
                      <a:lvl8pPr marL="3200400" algn="l" defTabSz="457200" rtl="0" eaLnBrk="1" latinLnBrk="0" hangingPunct="1">
                        <a:defRPr sz="1800" kern="1200">
                          <a:solidFill>
                            <a:schemeClr val="dk1"/>
                          </a:solidFill>
                          <a:latin typeface="Arial"/>
                          <a:ea typeface="ヒラギノ角ゴ Pro W3"/>
                          <a:cs typeface="ヒラギノ角ゴ Pro W3"/>
                        </a:defRPr>
                      </a:lvl8pPr>
                      <a:lvl9pPr marL="3657600" algn="l" defTabSz="457200" rtl="0" eaLnBrk="1" latinLnBrk="0" hangingPunct="1">
                        <a:defRPr sz="1800" kern="1200">
                          <a:solidFill>
                            <a:schemeClr val="dk1"/>
                          </a:solidFill>
                          <a:latin typeface="Arial"/>
                          <a:ea typeface="ヒラギノ角ゴ Pro W3"/>
                          <a:cs typeface="ヒラギノ角ゴ Pro W3"/>
                        </a:defRPr>
                      </a:lvl9pPr>
                    </a:lstStyle>
                    <a:p>
                      <a:pPr marL="0" marR="0" lvl="0" indent="0" algn="ctr" defTabSz="914400" rtl="0" eaLnBrk="0" fontAlgn="base" latinLnBrk="0" hangingPunct="0">
                        <a:lnSpc>
                          <a:spcPct val="100000"/>
                        </a:lnSpc>
                        <a:spcBef>
                          <a:spcPct val="20000"/>
                        </a:spcBef>
                        <a:spcAft>
                          <a:spcPct val="0"/>
                        </a:spcAft>
                        <a:buClr>
                          <a:srgbClr val="FF6600"/>
                        </a:buClr>
                        <a:buSzPct val="70000"/>
                        <a:buFont typeface="Monotype Sorts" pitchFamily="-110" charset="2"/>
                        <a:buNone/>
                        <a:tabLst/>
                      </a:pPr>
                      <a:r>
                        <a:rPr kumimoji="1" lang="it-IT" sz="1100" b="0" i="0" u="none" strike="noStrike" cap="none" normalizeH="0" baseline="0">
                          <a:ln>
                            <a:noFill/>
                          </a:ln>
                          <a:solidFill>
                            <a:srgbClr val="000000"/>
                          </a:solidFill>
                          <a:effectLst/>
                          <a:latin typeface="+mn-lt"/>
                          <a:cs typeface="Calibri"/>
                        </a:rPr>
                        <a:t>27</a:t>
                      </a:r>
                      <a:endParaRPr kumimoji="1" lang="it-IT" sz="1100" b="1" i="0" u="none" strike="noStrike" cap="none" normalizeH="0" baseline="0">
                        <a:ln>
                          <a:noFill/>
                        </a:ln>
                        <a:solidFill>
                          <a:schemeClr val="bg2"/>
                        </a:solidFill>
                        <a:effectLst/>
                        <a:latin typeface="+mn-lt"/>
                        <a:cs typeface="Calibri"/>
                      </a:endParaRPr>
                    </a:p>
                  </a:txBody>
                  <a:tcPr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lvl1pPr marL="0" algn="l" defTabSz="457200" rtl="0" eaLnBrk="1" latinLnBrk="0" hangingPunct="1">
                        <a:defRPr sz="1800" kern="1200">
                          <a:solidFill>
                            <a:schemeClr val="dk1"/>
                          </a:solidFill>
                          <a:latin typeface="Arial"/>
                          <a:ea typeface="ヒラギノ角ゴ Pro W3"/>
                          <a:cs typeface="ヒラギノ角ゴ Pro W3"/>
                        </a:defRPr>
                      </a:lvl1pPr>
                      <a:lvl2pPr marL="457200" algn="l" defTabSz="457200" rtl="0" eaLnBrk="1" latinLnBrk="0" hangingPunct="1">
                        <a:defRPr sz="1800" kern="1200">
                          <a:solidFill>
                            <a:schemeClr val="dk1"/>
                          </a:solidFill>
                          <a:latin typeface="Arial"/>
                          <a:ea typeface="ヒラギノ角ゴ Pro W3"/>
                          <a:cs typeface="ヒラギノ角ゴ Pro W3"/>
                        </a:defRPr>
                      </a:lvl2pPr>
                      <a:lvl3pPr marL="914400" algn="l" defTabSz="457200" rtl="0" eaLnBrk="1" latinLnBrk="0" hangingPunct="1">
                        <a:defRPr sz="1800" kern="1200">
                          <a:solidFill>
                            <a:schemeClr val="dk1"/>
                          </a:solidFill>
                          <a:latin typeface="Arial"/>
                          <a:ea typeface="ヒラギノ角ゴ Pro W3"/>
                          <a:cs typeface="ヒラギノ角ゴ Pro W3"/>
                        </a:defRPr>
                      </a:lvl3pPr>
                      <a:lvl4pPr marL="1371600" algn="l" defTabSz="457200" rtl="0" eaLnBrk="1" latinLnBrk="0" hangingPunct="1">
                        <a:defRPr sz="1800" kern="1200">
                          <a:solidFill>
                            <a:schemeClr val="dk1"/>
                          </a:solidFill>
                          <a:latin typeface="Arial"/>
                          <a:ea typeface="ヒラギノ角ゴ Pro W3"/>
                          <a:cs typeface="ヒラギノ角ゴ Pro W3"/>
                        </a:defRPr>
                      </a:lvl4pPr>
                      <a:lvl5pPr marL="1828800" algn="l" defTabSz="457200" rtl="0" eaLnBrk="1" latinLnBrk="0" hangingPunct="1">
                        <a:defRPr sz="1800" kern="1200">
                          <a:solidFill>
                            <a:schemeClr val="dk1"/>
                          </a:solidFill>
                          <a:latin typeface="Arial"/>
                          <a:ea typeface="ヒラギノ角ゴ Pro W3"/>
                          <a:cs typeface="ヒラギノ角ゴ Pro W3"/>
                        </a:defRPr>
                      </a:lvl5pPr>
                      <a:lvl6pPr marL="2286000" algn="l" defTabSz="457200" rtl="0" eaLnBrk="1" latinLnBrk="0" hangingPunct="1">
                        <a:defRPr sz="1800" kern="1200">
                          <a:solidFill>
                            <a:schemeClr val="dk1"/>
                          </a:solidFill>
                          <a:latin typeface="Arial"/>
                          <a:ea typeface="ヒラギノ角ゴ Pro W3"/>
                          <a:cs typeface="ヒラギノ角ゴ Pro W3"/>
                        </a:defRPr>
                      </a:lvl6pPr>
                      <a:lvl7pPr marL="2743200" algn="l" defTabSz="457200" rtl="0" eaLnBrk="1" latinLnBrk="0" hangingPunct="1">
                        <a:defRPr sz="1800" kern="1200">
                          <a:solidFill>
                            <a:schemeClr val="dk1"/>
                          </a:solidFill>
                          <a:latin typeface="Arial"/>
                          <a:ea typeface="ヒラギノ角ゴ Pro W3"/>
                          <a:cs typeface="ヒラギノ角ゴ Pro W3"/>
                        </a:defRPr>
                      </a:lvl7pPr>
                      <a:lvl8pPr marL="3200400" algn="l" defTabSz="457200" rtl="0" eaLnBrk="1" latinLnBrk="0" hangingPunct="1">
                        <a:defRPr sz="1800" kern="1200">
                          <a:solidFill>
                            <a:schemeClr val="dk1"/>
                          </a:solidFill>
                          <a:latin typeface="Arial"/>
                          <a:ea typeface="ヒラギノ角ゴ Pro W3"/>
                          <a:cs typeface="ヒラギノ角ゴ Pro W3"/>
                        </a:defRPr>
                      </a:lvl8pPr>
                      <a:lvl9pPr marL="3657600" algn="l" defTabSz="457200" rtl="0" eaLnBrk="1" latinLnBrk="0" hangingPunct="1">
                        <a:defRPr sz="1800" kern="1200">
                          <a:solidFill>
                            <a:schemeClr val="dk1"/>
                          </a:solidFill>
                          <a:latin typeface="Arial"/>
                          <a:ea typeface="ヒラギノ角ゴ Pro W3"/>
                          <a:cs typeface="ヒラギノ角ゴ Pro W3"/>
                        </a:defRPr>
                      </a:lvl9pPr>
                    </a:lstStyle>
                    <a:p>
                      <a:pPr marL="0" marR="0" lvl="0" indent="0" algn="ctr" defTabSz="914400" rtl="0" eaLnBrk="0" fontAlgn="base" latinLnBrk="0" hangingPunct="0">
                        <a:lnSpc>
                          <a:spcPct val="100000"/>
                        </a:lnSpc>
                        <a:spcBef>
                          <a:spcPct val="20000"/>
                        </a:spcBef>
                        <a:spcAft>
                          <a:spcPct val="0"/>
                        </a:spcAft>
                        <a:buClr>
                          <a:srgbClr val="FF6600"/>
                        </a:buClr>
                        <a:buSzPct val="70000"/>
                        <a:buFont typeface="Monotype Sorts" pitchFamily="-110" charset="2"/>
                        <a:buNone/>
                        <a:tabLst/>
                      </a:pPr>
                      <a:r>
                        <a:rPr kumimoji="1" lang="it-IT" sz="1100" b="0" i="0" u="none" strike="noStrike" cap="none" normalizeH="0" baseline="0" dirty="0">
                          <a:ln>
                            <a:noFill/>
                          </a:ln>
                          <a:solidFill>
                            <a:srgbClr val="000000"/>
                          </a:solidFill>
                          <a:effectLst/>
                          <a:latin typeface="+mn-lt"/>
                          <a:cs typeface="Calibri"/>
                        </a:rPr>
                        <a:t>28</a:t>
                      </a:r>
                      <a:endParaRPr kumimoji="1" lang="it-IT" sz="1100" b="1" i="0" u="none" strike="noStrike" cap="none" normalizeH="0" baseline="0" dirty="0">
                        <a:ln>
                          <a:noFill/>
                        </a:ln>
                        <a:solidFill>
                          <a:schemeClr val="bg2"/>
                        </a:solidFill>
                        <a:effectLst/>
                        <a:latin typeface="+mn-lt"/>
                        <a:cs typeface="Calibri"/>
                      </a:endParaRPr>
                    </a:p>
                  </a:txBody>
                  <a:tcPr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lvl1pPr marL="0" algn="l" defTabSz="457200" rtl="0" eaLnBrk="1" latinLnBrk="0" hangingPunct="1">
                        <a:defRPr sz="1800" kern="1200">
                          <a:solidFill>
                            <a:schemeClr val="dk1"/>
                          </a:solidFill>
                          <a:latin typeface="Arial"/>
                          <a:ea typeface="ヒラギノ角ゴ Pro W3"/>
                          <a:cs typeface="ヒラギノ角ゴ Pro W3"/>
                        </a:defRPr>
                      </a:lvl1pPr>
                      <a:lvl2pPr marL="457200" algn="l" defTabSz="457200" rtl="0" eaLnBrk="1" latinLnBrk="0" hangingPunct="1">
                        <a:defRPr sz="1800" kern="1200">
                          <a:solidFill>
                            <a:schemeClr val="dk1"/>
                          </a:solidFill>
                          <a:latin typeface="Arial"/>
                          <a:ea typeface="ヒラギノ角ゴ Pro W3"/>
                          <a:cs typeface="ヒラギノ角ゴ Pro W3"/>
                        </a:defRPr>
                      </a:lvl2pPr>
                      <a:lvl3pPr marL="914400" algn="l" defTabSz="457200" rtl="0" eaLnBrk="1" latinLnBrk="0" hangingPunct="1">
                        <a:defRPr sz="1800" kern="1200">
                          <a:solidFill>
                            <a:schemeClr val="dk1"/>
                          </a:solidFill>
                          <a:latin typeface="Arial"/>
                          <a:ea typeface="ヒラギノ角ゴ Pro W3"/>
                          <a:cs typeface="ヒラギノ角ゴ Pro W3"/>
                        </a:defRPr>
                      </a:lvl3pPr>
                      <a:lvl4pPr marL="1371600" algn="l" defTabSz="457200" rtl="0" eaLnBrk="1" latinLnBrk="0" hangingPunct="1">
                        <a:defRPr sz="1800" kern="1200">
                          <a:solidFill>
                            <a:schemeClr val="dk1"/>
                          </a:solidFill>
                          <a:latin typeface="Arial"/>
                          <a:ea typeface="ヒラギノ角ゴ Pro W3"/>
                          <a:cs typeface="ヒラギノ角ゴ Pro W3"/>
                        </a:defRPr>
                      </a:lvl4pPr>
                      <a:lvl5pPr marL="1828800" algn="l" defTabSz="457200" rtl="0" eaLnBrk="1" latinLnBrk="0" hangingPunct="1">
                        <a:defRPr sz="1800" kern="1200">
                          <a:solidFill>
                            <a:schemeClr val="dk1"/>
                          </a:solidFill>
                          <a:latin typeface="Arial"/>
                          <a:ea typeface="ヒラギノ角ゴ Pro W3"/>
                          <a:cs typeface="ヒラギノ角ゴ Pro W3"/>
                        </a:defRPr>
                      </a:lvl5pPr>
                      <a:lvl6pPr marL="2286000" algn="l" defTabSz="457200" rtl="0" eaLnBrk="1" latinLnBrk="0" hangingPunct="1">
                        <a:defRPr sz="1800" kern="1200">
                          <a:solidFill>
                            <a:schemeClr val="dk1"/>
                          </a:solidFill>
                          <a:latin typeface="Arial"/>
                          <a:ea typeface="ヒラギノ角ゴ Pro W3"/>
                          <a:cs typeface="ヒラギノ角ゴ Pro W3"/>
                        </a:defRPr>
                      </a:lvl6pPr>
                      <a:lvl7pPr marL="2743200" algn="l" defTabSz="457200" rtl="0" eaLnBrk="1" latinLnBrk="0" hangingPunct="1">
                        <a:defRPr sz="1800" kern="1200">
                          <a:solidFill>
                            <a:schemeClr val="dk1"/>
                          </a:solidFill>
                          <a:latin typeface="Arial"/>
                          <a:ea typeface="ヒラギノ角ゴ Pro W3"/>
                          <a:cs typeface="ヒラギノ角ゴ Pro W3"/>
                        </a:defRPr>
                      </a:lvl7pPr>
                      <a:lvl8pPr marL="3200400" algn="l" defTabSz="457200" rtl="0" eaLnBrk="1" latinLnBrk="0" hangingPunct="1">
                        <a:defRPr sz="1800" kern="1200">
                          <a:solidFill>
                            <a:schemeClr val="dk1"/>
                          </a:solidFill>
                          <a:latin typeface="Arial"/>
                          <a:ea typeface="ヒラギノ角ゴ Pro W3"/>
                          <a:cs typeface="ヒラギノ角ゴ Pro W3"/>
                        </a:defRPr>
                      </a:lvl8pPr>
                      <a:lvl9pPr marL="3657600" algn="l" defTabSz="457200" rtl="0" eaLnBrk="1" latinLnBrk="0" hangingPunct="1">
                        <a:defRPr sz="1800" kern="1200">
                          <a:solidFill>
                            <a:schemeClr val="dk1"/>
                          </a:solidFill>
                          <a:latin typeface="Arial"/>
                          <a:ea typeface="ヒラギノ角ゴ Pro W3"/>
                          <a:cs typeface="ヒラギノ角ゴ Pro W3"/>
                        </a:defRPr>
                      </a:lvl9pPr>
                    </a:lstStyle>
                    <a:p>
                      <a:pPr marL="0" marR="0" lvl="0" indent="0" algn="ctr" defTabSz="914400" rtl="0" eaLnBrk="0" fontAlgn="base" latinLnBrk="0" hangingPunct="0">
                        <a:lnSpc>
                          <a:spcPct val="100000"/>
                        </a:lnSpc>
                        <a:spcBef>
                          <a:spcPct val="20000"/>
                        </a:spcBef>
                        <a:spcAft>
                          <a:spcPct val="0"/>
                        </a:spcAft>
                        <a:buClr>
                          <a:srgbClr val="FF6600"/>
                        </a:buClr>
                        <a:buSzPct val="70000"/>
                        <a:buFont typeface="Monotype Sorts" pitchFamily="-110" charset="2"/>
                        <a:buNone/>
                        <a:tabLst/>
                      </a:pPr>
                      <a:r>
                        <a:rPr kumimoji="1" lang="it-IT" sz="1100" b="0" i="0" u="none" strike="noStrike" cap="none" normalizeH="0" baseline="0" dirty="0">
                          <a:ln>
                            <a:noFill/>
                          </a:ln>
                          <a:solidFill>
                            <a:srgbClr val="000000"/>
                          </a:solidFill>
                          <a:effectLst/>
                          <a:latin typeface="+mn-lt"/>
                          <a:cs typeface="Calibri"/>
                        </a:rPr>
                        <a:t>27</a:t>
                      </a:r>
                      <a:endParaRPr kumimoji="1" lang="it-IT" sz="1100" b="1" i="0" u="none" strike="noStrike" cap="none" normalizeH="0" baseline="0" dirty="0">
                        <a:ln>
                          <a:noFill/>
                        </a:ln>
                        <a:solidFill>
                          <a:schemeClr val="bg2"/>
                        </a:solidFill>
                        <a:effectLst/>
                        <a:latin typeface="+mn-lt"/>
                        <a:cs typeface="Calibri"/>
                      </a:endParaRPr>
                    </a:p>
                  </a:txBody>
                  <a:tcPr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lvl1pPr marL="0" algn="l" defTabSz="457200" rtl="0" eaLnBrk="1" latinLnBrk="0" hangingPunct="1">
                        <a:defRPr sz="1800" kern="1200">
                          <a:solidFill>
                            <a:schemeClr val="dk1"/>
                          </a:solidFill>
                          <a:latin typeface="Arial"/>
                          <a:ea typeface="ヒラギノ角ゴ Pro W3"/>
                          <a:cs typeface="ヒラギノ角ゴ Pro W3"/>
                        </a:defRPr>
                      </a:lvl1pPr>
                      <a:lvl2pPr marL="457200" algn="l" defTabSz="457200" rtl="0" eaLnBrk="1" latinLnBrk="0" hangingPunct="1">
                        <a:defRPr sz="1800" kern="1200">
                          <a:solidFill>
                            <a:schemeClr val="dk1"/>
                          </a:solidFill>
                          <a:latin typeface="Arial"/>
                          <a:ea typeface="ヒラギノ角ゴ Pro W3"/>
                          <a:cs typeface="ヒラギノ角ゴ Pro W3"/>
                        </a:defRPr>
                      </a:lvl2pPr>
                      <a:lvl3pPr marL="914400" algn="l" defTabSz="457200" rtl="0" eaLnBrk="1" latinLnBrk="0" hangingPunct="1">
                        <a:defRPr sz="1800" kern="1200">
                          <a:solidFill>
                            <a:schemeClr val="dk1"/>
                          </a:solidFill>
                          <a:latin typeface="Arial"/>
                          <a:ea typeface="ヒラギノ角ゴ Pro W3"/>
                          <a:cs typeface="ヒラギノ角ゴ Pro W3"/>
                        </a:defRPr>
                      </a:lvl3pPr>
                      <a:lvl4pPr marL="1371600" algn="l" defTabSz="457200" rtl="0" eaLnBrk="1" latinLnBrk="0" hangingPunct="1">
                        <a:defRPr sz="1800" kern="1200">
                          <a:solidFill>
                            <a:schemeClr val="dk1"/>
                          </a:solidFill>
                          <a:latin typeface="Arial"/>
                          <a:ea typeface="ヒラギノ角ゴ Pro W3"/>
                          <a:cs typeface="ヒラギノ角ゴ Pro W3"/>
                        </a:defRPr>
                      </a:lvl4pPr>
                      <a:lvl5pPr marL="1828800" algn="l" defTabSz="457200" rtl="0" eaLnBrk="1" latinLnBrk="0" hangingPunct="1">
                        <a:defRPr sz="1800" kern="1200">
                          <a:solidFill>
                            <a:schemeClr val="dk1"/>
                          </a:solidFill>
                          <a:latin typeface="Arial"/>
                          <a:ea typeface="ヒラギノ角ゴ Pro W3"/>
                          <a:cs typeface="ヒラギノ角ゴ Pro W3"/>
                        </a:defRPr>
                      </a:lvl5pPr>
                      <a:lvl6pPr marL="2286000" algn="l" defTabSz="457200" rtl="0" eaLnBrk="1" latinLnBrk="0" hangingPunct="1">
                        <a:defRPr sz="1800" kern="1200">
                          <a:solidFill>
                            <a:schemeClr val="dk1"/>
                          </a:solidFill>
                          <a:latin typeface="Arial"/>
                          <a:ea typeface="ヒラギノ角ゴ Pro W3"/>
                          <a:cs typeface="ヒラギノ角ゴ Pro W3"/>
                        </a:defRPr>
                      </a:lvl6pPr>
                      <a:lvl7pPr marL="2743200" algn="l" defTabSz="457200" rtl="0" eaLnBrk="1" latinLnBrk="0" hangingPunct="1">
                        <a:defRPr sz="1800" kern="1200">
                          <a:solidFill>
                            <a:schemeClr val="dk1"/>
                          </a:solidFill>
                          <a:latin typeface="Arial"/>
                          <a:ea typeface="ヒラギノ角ゴ Pro W3"/>
                          <a:cs typeface="ヒラギノ角ゴ Pro W3"/>
                        </a:defRPr>
                      </a:lvl7pPr>
                      <a:lvl8pPr marL="3200400" algn="l" defTabSz="457200" rtl="0" eaLnBrk="1" latinLnBrk="0" hangingPunct="1">
                        <a:defRPr sz="1800" kern="1200">
                          <a:solidFill>
                            <a:schemeClr val="dk1"/>
                          </a:solidFill>
                          <a:latin typeface="Arial"/>
                          <a:ea typeface="ヒラギノ角ゴ Pro W3"/>
                          <a:cs typeface="ヒラギノ角ゴ Pro W3"/>
                        </a:defRPr>
                      </a:lvl8pPr>
                      <a:lvl9pPr marL="3657600" algn="l" defTabSz="457200" rtl="0" eaLnBrk="1" latinLnBrk="0" hangingPunct="1">
                        <a:defRPr sz="1800" kern="1200">
                          <a:solidFill>
                            <a:schemeClr val="dk1"/>
                          </a:solidFill>
                          <a:latin typeface="Arial"/>
                          <a:ea typeface="ヒラギノ角ゴ Pro W3"/>
                          <a:cs typeface="ヒラギノ角ゴ Pro W3"/>
                        </a:defRPr>
                      </a:lvl9pPr>
                    </a:lstStyle>
                    <a:p>
                      <a:pPr marL="0" marR="0" lvl="0" indent="0" algn="ctr" defTabSz="914400" rtl="0" eaLnBrk="0" fontAlgn="base" latinLnBrk="0" hangingPunct="0">
                        <a:lnSpc>
                          <a:spcPct val="100000"/>
                        </a:lnSpc>
                        <a:spcBef>
                          <a:spcPct val="20000"/>
                        </a:spcBef>
                        <a:spcAft>
                          <a:spcPct val="0"/>
                        </a:spcAft>
                        <a:buClr>
                          <a:srgbClr val="FF6600"/>
                        </a:buClr>
                        <a:buSzPct val="70000"/>
                        <a:buFont typeface="Monotype Sorts" pitchFamily="-110" charset="2"/>
                        <a:buNone/>
                        <a:tabLst/>
                      </a:pPr>
                      <a:r>
                        <a:rPr kumimoji="1" lang="it-IT" sz="1100" b="0" i="0" u="none" strike="noStrike" cap="none" normalizeH="0" baseline="0" dirty="0">
                          <a:ln>
                            <a:noFill/>
                          </a:ln>
                          <a:solidFill>
                            <a:srgbClr val="000000"/>
                          </a:solidFill>
                          <a:effectLst/>
                          <a:latin typeface="+mn-lt"/>
                          <a:cs typeface="Calibri"/>
                        </a:rPr>
                        <a:t>26</a:t>
                      </a:r>
                      <a:endParaRPr kumimoji="1" lang="it-IT" sz="1100" b="1" i="0" u="none" strike="noStrike" cap="none" normalizeH="0" baseline="0" dirty="0">
                        <a:ln>
                          <a:noFill/>
                        </a:ln>
                        <a:solidFill>
                          <a:schemeClr val="bg2"/>
                        </a:solidFill>
                        <a:effectLst/>
                        <a:latin typeface="+mn-lt"/>
                        <a:cs typeface="Calibri"/>
                      </a:endParaRPr>
                    </a:p>
                  </a:txBody>
                  <a:tcPr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lvl1pPr marL="0" algn="l" defTabSz="457200" rtl="0" eaLnBrk="1" latinLnBrk="0" hangingPunct="1">
                        <a:defRPr sz="1800" kern="1200">
                          <a:solidFill>
                            <a:schemeClr val="dk1"/>
                          </a:solidFill>
                          <a:latin typeface="Arial"/>
                          <a:ea typeface="ヒラギノ角ゴ Pro W3"/>
                          <a:cs typeface="ヒラギノ角ゴ Pro W3"/>
                        </a:defRPr>
                      </a:lvl1pPr>
                      <a:lvl2pPr marL="457200" algn="l" defTabSz="457200" rtl="0" eaLnBrk="1" latinLnBrk="0" hangingPunct="1">
                        <a:defRPr sz="1800" kern="1200">
                          <a:solidFill>
                            <a:schemeClr val="dk1"/>
                          </a:solidFill>
                          <a:latin typeface="Arial"/>
                          <a:ea typeface="ヒラギノ角ゴ Pro W3"/>
                          <a:cs typeface="ヒラギノ角ゴ Pro W3"/>
                        </a:defRPr>
                      </a:lvl2pPr>
                      <a:lvl3pPr marL="914400" algn="l" defTabSz="457200" rtl="0" eaLnBrk="1" latinLnBrk="0" hangingPunct="1">
                        <a:defRPr sz="1800" kern="1200">
                          <a:solidFill>
                            <a:schemeClr val="dk1"/>
                          </a:solidFill>
                          <a:latin typeface="Arial"/>
                          <a:ea typeface="ヒラギノ角ゴ Pro W3"/>
                          <a:cs typeface="ヒラギノ角ゴ Pro W3"/>
                        </a:defRPr>
                      </a:lvl3pPr>
                      <a:lvl4pPr marL="1371600" algn="l" defTabSz="457200" rtl="0" eaLnBrk="1" latinLnBrk="0" hangingPunct="1">
                        <a:defRPr sz="1800" kern="1200">
                          <a:solidFill>
                            <a:schemeClr val="dk1"/>
                          </a:solidFill>
                          <a:latin typeface="Arial"/>
                          <a:ea typeface="ヒラギノ角ゴ Pro W3"/>
                          <a:cs typeface="ヒラギノ角ゴ Pro W3"/>
                        </a:defRPr>
                      </a:lvl4pPr>
                      <a:lvl5pPr marL="1828800" algn="l" defTabSz="457200" rtl="0" eaLnBrk="1" latinLnBrk="0" hangingPunct="1">
                        <a:defRPr sz="1800" kern="1200">
                          <a:solidFill>
                            <a:schemeClr val="dk1"/>
                          </a:solidFill>
                          <a:latin typeface="Arial"/>
                          <a:ea typeface="ヒラギノ角ゴ Pro W3"/>
                          <a:cs typeface="ヒラギノ角ゴ Pro W3"/>
                        </a:defRPr>
                      </a:lvl5pPr>
                      <a:lvl6pPr marL="2286000" algn="l" defTabSz="457200" rtl="0" eaLnBrk="1" latinLnBrk="0" hangingPunct="1">
                        <a:defRPr sz="1800" kern="1200">
                          <a:solidFill>
                            <a:schemeClr val="dk1"/>
                          </a:solidFill>
                          <a:latin typeface="Arial"/>
                          <a:ea typeface="ヒラギノ角ゴ Pro W3"/>
                          <a:cs typeface="ヒラギノ角ゴ Pro W3"/>
                        </a:defRPr>
                      </a:lvl6pPr>
                      <a:lvl7pPr marL="2743200" algn="l" defTabSz="457200" rtl="0" eaLnBrk="1" latinLnBrk="0" hangingPunct="1">
                        <a:defRPr sz="1800" kern="1200">
                          <a:solidFill>
                            <a:schemeClr val="dk1"/>
                          </a:solidFill>
                          <a:latin typeface="Arial"/>
                          <a:ea typeface="ヒラギノ角ゴ Pro W3"/>
                          <a:cs typeface="ヒラギノ角ゴ Pro W3"/>
                        </a:defRPr>
                      </a:lvl7pPr>
                      <a:lvl8pPr marL="3200400" algn="l" defTabSz="457200" rtl="0" eaLnBrk="1" latinLnBrk="0" hangingPunct="1">
                        <a:defRPr sz="1800" kern="1200">
                          <a:solidFill>
                            <a:schemeClr val="dk1"/>
                          </a:solidFill>
                          <a:latin typeface="Arial"/>
                          <a:ea typeface="ヒラギノ角ゴ Pro W3"/>
                          <a:cs typeface="ヒラギノ角ゴ Pro W3"/>
                        </a:defRPr>
                      </a:lvl8pPr>
                      <a:lvl9pPr marL="3657600" algn="l" defTabSz="457200" rtl="0" eaLnBrk="1" latinLnBrk="0" hangingPunct="1">
                        <a:defRPr sz="1800" kern="1200">
                          <a:solidFill>
                            <a:schemeClr val="dk1"/>
                          </a:solidFill>
                          <a:latin typeface="Arial"/>
                          <a:ea typeface="ヒラギノ角ゴ Pro W3"/>
                          <a:cs typeface="ヒラギノ角ゴ Pro W3"/>
                        </a:defRPr>
                      </a:lvl9pPr>
                    </a:lstStyle>
                    <a:p>
                      <a:pPr marL="0" marR="0" lvl="0" indent="0" algn="ctr" defTabSz="914400" rtl="0" eaLnBrk="0" fontAlgn="base" latinLnBrk="0" hangingPunct="0">
                        <a:lnSpc>
                          <a:spcPct val="100000"/>
                        </a:lnSpc>
                        <a:spcBef>
                          <a:spcPct val="20000"/>
                        </a:spcBef>
                        <a:spcAft>
                          <a:spcPct val="0"/>
                        </a:spcAft>
                        <a:buClr>
                          <a:srgbClr val="FF6600"/>
                        </a:buClr>
                        <a:buSzPct val="70000"/>
                        <a:buFont typeface="Monotype Sorts" pitchFamily="-110" charset="2"/>
                        <a:buNone/>
                        <a:tabLst/>
                      </a:pPr>
                      <a:r>
                        <a:rPr kumimoji="1" lang="it-IT" sz="1100" b="0" i="0" u="none" strike="noStrike" cap="none" normalizeH="0" baseline="0" dirty="0">
                          <a:ln>
                            <a:noFill/>
                          </a:ln>
                          <a:solidFill>
                            <a:srgbClr val="000000"/>
                          </a:solidFill>
                          <a:effectLst/>
                          <a:latin typeface="+mn-lt"/>
                          <a:cs typeface="Calibri"/>
                        </a:rPr>
                        <a:t>27</a:t>
                      </a:r>
                      <a:endParaRPr kumimoji="1" lang="it-IT" sz="1100" b="1" i="0" u="none" strike="noStrike" cap="none" normalizeH="0" baseline="0" dirty="0">
                        <a:ln>
                          <a:noFill/>
                        </a:ln>
                        <a:solidFill>
                          <a:schemeClr val="bg2"/>
                        </a:solidFill>
                        <a:effectLst/>
                        <a:latin typeface="+mn-lt"/>
                        <a:cs typeface="Calibri"/>
                      </a:endParaRPr>
                    </a:p>
                  </a:txBody>
                  <a:tcPr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lvl1pPr marL="0" algn="l" defTabSz="457200" rtl="0" eaLnBrk="1" latinLnBrk="0" hangingPunct="1">
                        <a:defRPr sz="1800" kern="1200">
                          <a:solidFill>
                            <a:schemeClr val="dk1"/>
                          </a:solidFill>
                          <a:latin typeface="Arial"/>
                          <a:ea typeface="ヒラギノ角ゴ Pro W3"/>
                          <a:cs typeface="ヒラギノ角ゴ Pro W3"/>
                        </a:defRPr>
                      </a:lvl1pPr>
                      <a:lvl2pPr marL="457200" algn="l" defTabSz="457200" rtl="0" eaLnBrk="1" latinLnBrk="0" hangingPunct="1">
                        <a:defRPr sz="1800" kern="1200">
                          <a:solidFill>
                            <a:schemeClr val="dk1"/>
                          </a:solidFill>
                          <a:latin typeface="Arial"/>
                          <a:ea typeface="ヒラギノ角ゴ Pro W3"/>
                          <a:cs typeface="ヒラギノ角ゴ Pro W3"/>
                        </a:defRPr>
                      </a:lvl2pPr>
                      <a:lvl3pPr marL="914400" algn="l" defTabSz="457200" rtl="0" eaLnBrk="1" latinLnBrk="0" hangingPunct="1">
                        <a:defRPr sz="1800" kern="1200">
                          <a:solidFill>
                            <a:schemeClr val="dk1"/>
                          </a:solidFill>
                          <a:latin typeface="Arial"/>
                          <a:ea typeface="ヒラギノ角ゴ Pro W3"/>
                          <a:cs typeface="ヒラギノ角ゴ Pro W3"/>
                        </a:defRPr>
                      </a:lvl3pPr>
                      <a:lvl4pPr marL="1371600" algn="l" defTabSz="457200" rtl="0" eaLnBrk="1" latinLnBrk="0" hangingPunct="1">
                        <a:defRPr sz="1800" kern="1200">
                          <a:solidFill>
                            <a:schemeClr val="dk1"/>
                          </a:solidFill>
                          <a:latin typeface="Arial"/>
                          <a:ea typeface="ヒラギノ角ゴ Pro W3"/>
                          <a:cs typeface="ヒラギノ角ゴ Pro W3"/>
                        </a:defRPr>
                      </a:lvl4pPr>
                      <a:lvl5pPr marL="1828800" algn="l" defTabSz="457200" rtl="0" eaLnBrk="1" latinLnBrk="0" hangingPunct="1">
                        <a:defRPr sz="1800" kern="1200">
                          <a:solidFill>
                            <a:schemeClr val="dk1"/>
                          </a:solidFill>
                          <a:latin typeface="Arial"/>
                          <a:ea typeface="ヒラギノ角ゴ Pro W3"/>
                          <a:cs typeface="ヒラギノ角ゴ Pro W3"/>
                        </a:defRPr>
                      </a:lvl5pPr>
                      <a:lvl6pPr marL="2286000" algn="l" defTabSz="457200" rtl="0" eaLnBrk="1" latinLnBrk="0" hangingPunct="1">
                        <a:defRPr sz="1800" kern="1200">
                          <a:solidFill>
                            <a:schemeClr val="dk1"/>
                          </a:solidFill>
                          <a:latin typeface="Arial"/>
                          <a:ea typeface="ヒラギノ角ゴ Pro W3"/>
                          <a:cs typeface="ヒラギノ角ゴ Pro W3"/>
                        </a:defRPr>
                      </a:lvl6pPr>
                      <a:lvl7pPr marL="2743200" algn="l" defTabSz="457200" rtl="0" eaLnBrk="1" latinLnBrk="0" hangingPunct="1">
                        <a:defRPr sz="1800" kern="1200">
                          <a:solidFill>
                            <a:schemeClr val="dk1"/>
                          </a:solidFill>
                          <a:latin typeface="Arial"/>
                          <a:ea typeface="ヒラギノ角ゴ Pro W3"/>
                          <a:cs typeface="ヒラギノ角ゴ Pro W3"/>
                        </a:defRPr>
                      </a:lvl7pPr>
                      <a:lvl8pPr marL="3200400" algn="l" defTabSz="457200" rtl="0" eaLnBrk="1" latinLnBrk="0" hangingPunct="1">
                        <a:defRPr sz="1800" kern="1200">
                          <a:solidFill>
                            <a:schemeClr val="dk1"/>
                          </a:solidFill>
                          <a:latin typeface="Arial"/>
                          <a:ea typeface="ヒラギノ角ゴ Pro W3"/>
                          <a:cs typeface="ヒラギノ角ゴ Pro W3"/>
                        </a:defRPr>
                      </a:lvl8pPr>
                      <a:lvl9pPr marL="3657600" algn="l" defTabSz="457200" rtl="0" eaLnBrk="1" latinLnBrk="0" hangingPunct="1">
                        <a:defRPr sz="1800" kern="1200">
                          <a:solidFill>
                            <a:schemeClr val="dk1"/>
                          </a:solidFill>
                          <a:latin typeface="Arial"/>
                          <a:ea typeface="ヒラギノ角ゴ Pro W3"/>
                          <a:cs typeface="ヒラギノ角ゴ Pro W3"/>
                        </a:defRPr>
                      </a:lvl9pPr>
                    </a:lstStyle>
                    <a:p>
                      <a:pPr marL="0" marR="0" lvl="0" indent="0" algn="ctr" defTabSz="914400" rtl="0" eaLnBrk="0" fontAlgn="base" latinLnBrk="0" hangingPunct="0">
                        <a:lnSpc>
                          <a:spcPct val="100000"/>
                        </a:lnSpc>
                        <a:spcBef>
                          <a:spcPct val="20000"/>
                        </a:spcBef>
                        <a:spcAft>
                          <a:spcPct val="0"/>
                        </a:spcAft>
                        <a:buClr>
                          <a:srgbClr val="FF6600"/>
                        </a:buClr>
                        <a:buSzPct val="70000"/>
                        <a:buFont typeface="Monotype Sorts" pitchFamily="-110" charset="2"/>
                        <a:buNone/>
                        <a:tabLst/>
                      </a:pPr>
                      <a:r>
                        <a:rPr kumimoji="1" lang="it-IT" sz="1100" b="0" i="0" u="none" strike="noStrike" cap="none" normalizeH="0" baseline="0" dirty="0">
                          <a:ln>
                            <a:noFill/>
                          </a:ln>
                          <a:solidFill>
                            <a:srgbClr val="000000"/>
                          </a:solidFill>
                          <a:effectLst/>
                          <a:latin typeface="+mn-lt"/>
                          <a:cs typeface="Calibri"/>
                        </a:rPr>
                        <a:t>23</a:t>
                      </a:r>
                      <a:endParaRPr kumimoji="1" lang="it-IT" sz="1100" b="1" i="0" u="none" strike="noStrike" cap="none" normalizeH="0" baseline="0" dirty="0">
                        <a:ln>
                          <a:noFill/>
                        </a:ln>
                        <a:solidFill>
                          <a:schemeClr val="bg2"/>
                        </a:solidFill>
                        <a:effectLst/>
                        <a:latin typeface="+mn-lt"/>
                        <a:cs typeface="Calibri"/>
                      </a:endParaRPr>
                    </a:p>
                  </a:txBody>
                  <a:tcPr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lvl1pPr marL="0" algn="l" defTabSz="457200" rtl="0" eaLnBrk="1" latinLnBrk="0" hangingPunct="1">
                        <a:defRPr sz="1800" kern="1200">
                          <a:solidFill>
                            <a:schemeClr val="dk1"/>
                          </a:solidFill>
                          <a:latin typeface="Arial"/>
                          <a:ea typeface="ヒラギノ角ゴ Pro W3"/>
                          <a:cs typeface="ヒラギノ角ゴ Pro W3"/>
                        </a:defRPr>
                      </a:lvl1pPr>
                      <a:lvl2pPr marL="457200" algn="l" defTabSz="457200" rtl="0" eaLnBrk="1" latinLnBrk="0" hangingPunct="1">
                        <a:defRPr sz="1800" kern="1200">
                          <a:solidFill>
                            <a:schemeClr val="dk1"/>
                          </a:solidFill>
                          <a:latin typeface="Arial"/>
                          <a:ea typeface="ヒラギノ角ゴ Pro W3"/>
                          <a:cs typeface="ヒラギノ角ゴ Pro W3"/>
                        </a:defRPr>
                      </a:lvl2pPr>
                      <a:lvl3pPr marL="914400" algn="l" defTabSz="457200" rtl="0" eaLnBrk="1" latinLnBrk="0" hangingPunct="1">
                        <a:defRPr sz="1800" kern="1200">
                          <a:solidFill>
                            <a:schemeClr val="dk1"/>
                          </a:solidFill>
                          <a:latin typeface="Arial"/>
                          <a:ea typeface="ヒラギノ角ゴ Pro W3"/>
                          <a:cs typeface="ヒラギノ角ゴ Pro W3"/>
                        </a:defRPr>
                      </a:lvl3pPr>
                      <a:lvl4pPr marL="1371600" algn="l" defTabSz="457200" rtl="0" eaLnBrk="1" latinLnBrk="0" hangingPunct="1">
                        <a:defRPr sz="1800" kern="1200">
                          <a:solidFill>
                            <a:schemeClr val="dk1"/>
                          </a:solidFill>
                          <a:latin typeface="Arial"/>
                          <a:ea typeface="ヒラギノ角ゴ Pro W3"/>
                          <a:cs typeface="ヒラギノ角ゴ Pro W3"/>
                        </a:defRPr>
                      </a:lvl4pPr>
                      <a:lvl5pPr marL="1828800" algn="l" defTabSz="457200" rtl="0" eaLnBrk="1" latinLnBrk="0" hangingPunct="1">
                        <a:defRPr sz="1800" kern="1200">
                          <a:solidFill>
                            <a:schemeClr val="dk1"/>
                          </a:solidFill>
                          <a:latin typeface="Arial"/>
                          <a:ea typeface="ヒラギノ角ゴ Pro W3"/>
                          <a:cs typeface="ヒラギノ角ゴ Pro W3"/>
                        </a:defRPr>
                      </a:lvl5pPr>
                      <a:lvl6pPr marL="2286000" algn="l" defTabSz="457200" rtl="0" eaLnBrk="1" latinLnBrk="0" hangingPunct="1">
                        <a:defRPr sz="1800" kern="1200">
                          <a:solidFill>
                            <a:schemeClr val="dk1"/>
                          </a:solidFill>
                          <a:latin typeface="Arial"/>
                          <a:ea typeface="ヒラギノ角ゴ Pro W3"/>
                          <a:cs typeface="ヒラギノ角ゴ Pro W3"/>
                        </a:defRPr>
                      </a:lvl6pPr>
                      <a:lvl7pPr marL="2743200" algn="l" defTabSz="457200" rtl="0" eaLnBrk="1" latinLnBrk="0" hangingPunct="1">
                        <a:defRPr sz="1800" kern="1200">
                          <a:solidFill>
                            <a:schemeClr val="dk1"/>
                          </a:solidFill>
                          <a:latin typeface="Arial"/>
                          <a:ea typeface="ヒラギノ角ゴ Pro W3"/>
                          <a:cs typeface="ヒラギノ角ゴ Pro W3"/>
                        </a:defRPr>
                      </a:lvl7pPr>
                      <a:lvl8pPr marL="3200400" algn="l" defTabSz="457200" rtl="0" eaLnBrk="1" latinLnBrk="0" hangingPunct="1">
                        <a:defRPr sz="1800" kern="1200">
                          <a:solidFill>
                            <a:schemeClr val="dk1"/>
                          </a:solidFill>
                          <a:latin typeface="Arial"/>
                          <a:ea typeface="ヒラギノ角ゴ Pro W3"/>
                          <a:cs typeface="ヒラギノ角ゴ Pro W3"/>
                        </a:defRPr>
                      </a:lvl8pPr>
                      <a:lvl9pPr marL="3657600" algn="l" defTabSz="457200" rtl="0" eaLnBrk="1" latinLnBrk="0" hangingPunct="1">
                        <a:defRPr sz="1800" kern="1200">
                          <a:solidFill>
                            <a:schemeClr val="dk1"/>
                          </a:solidFill>
                          <a:latin typeface="Arial"/>
                          <a:ea typeface="ヒラギノ角ゴ Pro W3"/>
                          <a:cs typeface="ヒラギノ角ゴ Pro W3"/>
                        </a:defRPr>
                      </a:lvl9pPr>
                    </a:lstStyle>
                    <a:p>
                      <a:pPr marL="0" marR="0" lvl="0" indent="0" algn="ctr" defTabSz="914400" rtl="0" eaLnBrk="0" fontAlgn="base" latinLnBrk="0" hangingPunct="0">
                        <a:lnSpc>
                          <a:spcPct val="100000"/>
                        </a:lnSpc>
                        <a:spcBef>
                          <a:spcPct val="20000"/>
                        </a:spcBef>
                        <a:spcAft>
                          <a:spcPct val="0"/>
                        </a:spcAft>
                        <a:buClr>
                          <a:srgbClr val="FF6600"/>
                        </a:buClr>
                        <a:buSzPct val="70000"/>
                        <a:buFont typeface="Monotype Sorts" pitchFamily="-110" charset="2"/>
                        <a:buNone/>
                        <a:tabLst/>
                      </a:pPr>
                      <a:r>
                        <a:rPr kumimoji="1" lang="it-IT" sz="1100" b="0" i="0" u="none" strike="noStrike" cap="none" normalizeH="0" baseline="0" dirty="0">
                          <a:ln>
                            <a:noFill/>
                          </a:ln>
                          <a:solidFill>
                            <a:srgbClr val="000000"/>
                          </a:solidFill>
                          <a:effectLst/>
                          <a:latin typeface="+mn-lt"/>
                          <a:cs typeface="Calibri"/>
                        </a:rPr>
                        <a:t>24</a:t>
                      </a:r>
                      <a:endParaRPr kumimoji="1" lang="it-IT" sz="1100" b="1" i="0" u="none" strike="noStrike" cap="none" normalizeH="0" baseline="0" dirty="0">
                        <a:ln>
                          <a:noFill/>
                        </a:ln>
                        <a:solidFill>
                          <a:schemeClr val="bg2"/>
                        </a:solidFill>
                        <a:effectLst/>
                        <a:latin typeface="+mn-lt"/>
                        <a:cs typeface="Calibri"/>
                      </a:endParaRPr>
                    </a:p>
                  </a:txBody>
                  <a:tcPr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lvl1pPr marL="0" algn="l" defTabSz="457200" rtl="0" eaLnBrk="1" latinLnBrk="0" hangingPunct="1">
                        <a:defRPr sz="1800" kern="1200">
                          <a:solidFill>
                            <a:schemeClr val="dk1"/>
                          </a:solidFill>
                          <a:latin typeface="Arial"/>
                          <a:ea typeface="ヒラギノ角ゴ Pro W3"/>
                          <a:cs typeface="ヒラギノ角ゴ Pro W3"/>
                        </a:defRPr>
                      </a:lvl1pPr>
                      <a:lvl2pPr marL="457200" algn="l" defTabSz="457200" rtl="0" eaLnBrk="1" latinLnBrk="0" hangingPunct="1">
                        <a:defRPr sz="1800" kern="1200">
                          <a:solidFill>
                            <a:schemeClr val="dk1"/>
                          </a:solidFill>
                          <a:latin typeface="Arial"/>
                          <a:ea typeface="ヒラギノ角ゴ Pro W3"/>
                          <a:cs typeface="ヒラギノ角ゴ Pro W3"/>
                        </a:defRPr>
                      </a:lvl2pPr>
                      <a:lvl3pPr marL="914400" algn="l" defTabSz="457200" rtl="0" eaLnBrk="1" latinLnBrk="0" hangingPunct="1">
                        <a:defRPr sz="1800" kern="1200">
                          <a:solidFill>
                            <a:schemeClr val="dk1"/>
                          </a:solidFill>
                          <a:latin typeface="Arial"/>
                          <a:ea typeface="ヒラギノ角ゴ Pro W3"/>
                          <a:cs typeface="ヒラギノ角ゴ Pro W3"/>
                        </a:defRPr>
                      </a:lvl3pPr>
                      <a:lvl4pPr marL="1371600" algn="l" defTabSz="457200" rtl="0" eaLnBrk="1" latinLnBrk="0" hangingPunct="1">
                        <a:defRPr sz="1800" kern="1200">
                          <a:solidFill>
                            <a:schemeClr val="dk1"/>
                          </a:solidFill>
                          <a:latin typeface="Arial"/>
                          <a:ea typeface="ヒラギノ角ゴ Pro W3"/>
                          <a:cs typeface="ヒラギノ角ゴ Pro W3"/>
                        </a:defRPr>
                      </a:lvl4pPr>
                      <a:lvl5pPr marL="1828800" algn="l" defTabSz="457200" rtl="0" eaLnBrk="1" latinLnBrk="0" hangingPunct="1">
                        <a:defRPr sz="1800" kern="1200">
                          <a:solidFill>
                            <a:schemeClr val="dk1"/>
                          </a:solidFill>
                          <a:latin typeface="Arial"/>
                          <a:ea typeface="ヒラギノ角ゴ Pro W3"/>
                          <a:cs typeface="ヒラギノ角ゴ Pro W3"/>
                        </a:defRPr>
                      </a:lvl5pPr>
                      <a:lvl6pPr marL="2286000" algn="l" defTabSz="457200" rtl="0" eaLnBrk="1" latinLnBrk="0" hangingPunct="1">
                        <a:defRPr sz="1800" kern="1200">
                          <a:solidFill>
                            <a:schemeClr val="dk1"/>
                          </a:solidFill>
                          <a:latin typeface="Arial"/>
                          <a:ea typeface="ヒラギノ角ゴ Pro W3"/>
                          <a:cs typeface="ヒラギノ角ゴ Pro W3"/>
                        </a:defRPr>
                      </a:lvl6pPr>
                      <a:lvl7pPr marL="2743200" algn="l" defTabSz="457200" rtl="0" eaLnBrk="1" latinLnBrk="0" hangingPunct="1">
                        <a:defRPr sz="1800" kern="1200">
                          <a:solidFill>
                            <a:schemeClr val="dk1"/>
                          </a:solidFill>
                          <a:latin typeface="Arial"/>
                          <a:ea typeface="ヒラギノ角ゴ Pro W3"/>
                          <a:cs typeface="ヒラギノ角ゴ Pro W3"/>
                        </a:defRPr>
                      </a:lvl7pPr>
                      <a:lvl8pPr marL="3200400" algn="l" defTabSz="457200" rtl="0" eaLnBrk="1" latinLnBrk="0" hangingPunct="1">
                        <a:defRPr sz="1800" kern="1200">
                          <a:solidFill>
                            <a:schemeClr val="dk1"/>
                          </a:solidFill>
                          <a:latin typeface="Arial"/>
                          <a:ea typeface="ヒラギノ角ゴ Pro W3"/>
                          <a:cs typeface="ヒラギノ角ゴ Pro W3"/>
                        </a:defRPr>
                      </a:lvl8pPr>
                      <a:lvl9pPr marL="3657600" algn="l" defTabSz="457200" rtl="0" eaLnBrk="1" latinLnBrk="0" hangingPunct="1">
                        <a:defRPr sz="1800" kern="1200">
                          <a:solidFill>
                            <a:schemeClr val="dk1"/>
                          </a:solidFill>
                          <a:latin typeface="Arial"/>
                          <a:ea typeface="ヒラギノ角ゴ Pro W3"/>
                          <a:cs typeface="ヒラギノ角ゴ Pro W3"/>
                        </a:defRPr>
                      </a:lvl9pPr>
                    </a:lstStyle>
                    <a:p>
                      <a:pPr marL="0" marR="0" lvl="0" indent="0" algn="ctr" defTabSz="914400" rtl="0" eaLnBrk="0" fontAlgn="base" latinLnBrk="0" hangingPunct="0">
                        <a:lnSpc>
                          <a:spcPct val="100000"/>
                        </a:lnSpc>
                        <a:spcBef>
                          <a:spcPct val="20000"/>
                        </a:spcBef>
                        <a:spcAft>
                          <a:spcPct val="0"/>
                        </a:spcAft>
                        <a:buClr>
                          <a:srgbClr val="FF6600"/>
                        </a:buClr>
                        <a:buSzPct val="70000"/>
                        <a:buFont typeface="Monotype Sorts" pitchFamily="-110" charset="2"/>
                        <a:buNone/>
                        <a:tabLst/>
                      </a:pPr>
                      <a:r>
                        <a:rPr kumimoji="1" lang="it-IT" sz="1100" b="0" i="0" u="none" strike="noStrike" cap="none" normalizeH="0" baseline="0" dirty="0">
                          <a:ln>
                            <a:noFill/>
                          </a:ln>
                          <a:solidFill>
                            <a:srgbClr val="000000"/>
                          </a:solidFill>
                          <a:effectLst/>
                          <a:latin typeface="+mn-lt"/>
                          <a:cs typeface="Calibri"/>
                        </a:rPr>
                        <a:t>21</a:t>
                      </a:r>
                      <a:endParaRPr kumimoji="1" lang="it-IT" sz="1100" b="0" i="0" u="none" strike="noStrike" cap="none" normalizeH="0" baseline="0" dirty="0">
                        <a:ln>
                          <a:noFill/>
                        </a:ln>
                        <a:solidFill>
                          <a:schemeClr val="bg2"/>
                        </a:solidFill>
                        <a:effectLst/>
                        <a:latin typeface="+mn-lt"/>
                        <a:cs typeface="Calibri"/>
                      </a:endParaRPr>
                    </a:p>
                  </a:txBody>
                  <a:tcPr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lvl1pPr marL="0" algn="l" defTabSz="457200" rtl="0" eaLnBrk="1" latinLnBrk="0" hangingPunct="1">
                        <a:defRPr sz="1800" kern="1200">
                          <a:solidFill>
                            <a:schemeClr val="dk1"/>
                          </a:solidFill>
                          <a:latin typeface="Arial"/>
                          <a:ea typeface="ヒラギノ角ゴ Pro W3"/>
                          <a:cs typeface="ヒラギノ角ゴ Pro W3"/>
                        </a:defRPr>
                      </a:lvl1pPr>
                      <a:lvl2pPr marL="457200" algn="l" defTabSz="457200" rtl="0" eaLnBrk="1" latinLnBrk="0" hangingPunct="1">
                        <a:defRPr sz="1800" kern="1200">
                          <a:solidFill>
                            <a:schemeClr val="dk1"/>
                          </a:solidFill>
                          <a:latin typeface="Arial"/>
                          <a:ea typeface="ヒラギノ角ゴ Pro W3"/>
                          <a:cs typeface="ヒラギノ角ゴ Pro W3"/>
                        </a:defRPr>
                      </a:lvl2pPr>
                      <a:lvl3pPr marL="914400" algn="l" defTabSz="457200" rtl="0" eaLnBrk="1" latinLnBrk="0" hangingPunct="1">
                        <a:defRPr sz="1800" kern="1200">
                          <a:solidFill>
                            <a:schemeClr val="dk1"/>
                          </a:solidFill>
                          <a:latin typeface="Arial"/>
                          <a:ea typeface="ヒラギノ角ゴ Pro W3"/>
                          <a:cs typeface="ヒラギノ角ゴ Pro W3"/>
                        </a:defRPr>
                      </a:lvl3pPr>
                      <a:lvl4pPr marL="1371600" algn="l" defTabSz="457200" rtl="0" eaLnBrk="1" latinLnBrk="0" hangingPunct="1">
                        <a:defRPr sz="1800" kern="1200">
                          <a:solidFill>
                            <a:schemeClr val="dk1"/>
                          </a:solidFill>
                          <a:latin typeface="Arial"/>
                          <a:ea typeface="ヒラギノ角ゴ Pro W3"/>
                          <a:cs typeface="ヒラギノ角ゴ Pro W3"/>
                        </a:defRPr>
                      </a:lvl4pPr>
                      <a:lvl5pPr marL="1828800" algn="l" defTabSz="457200" rtl="0" eaLnBrk="1" latinLnBrk="0" hangingPunct="1">
                        <a:defRPr sz="1800" kern="1200">
                          <a:solidFill>
                            <a:schemeClr val="dk1"/>
                          </a:solidFill>
                          <a:latin typeface="Arial"/>
                          <a:ea typeface="ヒラギノ角ゴ Pro W3"/>
                          <a:cs typeface="ヒラギノ角ゴ Pro W3"/>
                        </a:defRPr>
                      </a:lvl5pPr>
                      <a:lvl6pPr marL="2286000" algn="l" defTabSz="457200" rtl="0" eaLnBrk="1" latinLnBrk="0" hangingPunct="1">
                        <a:defRPr sz="1800" kern="1200">
                          <a:solidFill>
                            <a:schemeClr val="dk1"/>
                          </a:solidFill>
                          <a:latin typeface="Arial"/>
                          <a:ea typeface="ヒラギノ角ゴ Pro W3"/>
                          <a:cs typeface="ヒラギノ角ゴ Pro W3"/>
                        </a:defRPr>
                      </a:lvl6pPr>
                      <a:lvl7pPr marL="2743200" algn="l" defTabSz="457200" rtl="0" eaLnBrk="1" latinLnBrk="0" hangingPunct="1">
                        <a:defRPr sz="1800" kern="1200">
                          <a:solidFill>
                            <a:schemeClr val="dk1"/>
                          </a:solidFill>
                          <a:latin typeface="Arial"/>
                          <a:ea typeface="ヒラギノ角ゴ Pro W3"/>
                          <a:cs typeface="ヒラギノ角ゴ Pro W3"/>
                        </a:defRPr>
                      </a:lvl7pPr>
                      <a:lvl8pPr marL="3200400" algn="l" defTabSz="457200" rtl="0" eaLnBrk="1" latinLnBrk="0" hangingPunct="1">
                        <a:defRPr sz="1800" kern="1200">
                          <a:solidFill>
                            <a:schemeClr val="dk1"/>
                          </a:solidFill>
                          <a:latin typeface="Arial"/>
                          <a:ea typeface="ヒラギノ角ゴ Pro W3"/>
                          <a:cs typeface="ヒラギノ角ゴ Pro W3"/>
                        </a:defRPr>
                      </a:lvl8pPr>
                      <a:lvl9pPr marL="3657600" algn="l" defTabSz="457200" rtl="0" eaLnBrk="1" latinLnBrk="0" hangingPunct="1">
                        <a:defRPr sz="1800" kern="1200">
                          <a:solidFill>
                            <a:schemeClr val="dk1"/>
                          </a:solidFill>
                          <a:latin typeface="Arial"/>
                          <a:ea typeface="ヒラギノ角ゴ Pro W3"/>
                          <a:cs typeface="ヒラギノ角ゴ Pro W3"/>
                        </a:defRPr>
                      </a:lvl9pPr>
                    </a:lstStyle>
                    <a:p>
                      <a:pPr algn="ctr" fontAlgn="ctr"/>
                      <a:r>
                        <a:rPr lang="it-IT" sz="1100" b="0" i="0" u="none" strike="noStrike" dirty="0">
                          <a:latin typeface="+mn-lt"/>
                          <a:cs typeface="Calibri"/>
                        </a:rPr>
                        <a:t>23</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lvl1pPr marL="0" algn="l" defTabSz="457200" rtl="0" eaLnBrk="1" latinLnBrk="0" hangingPunct="1">
                        <a:defRPr sz="1800" kern="1200">
                          <a:solidFill>
                            <a:schemeClr val="dk1"/>
                          </a:solidFill>
                          <a:latin typeface="Arial"/>
                          <a:ea typeface="ヒラギノ角ゴ Pro W3"/>
                          <a:cs typeface="ヒラギノ角ゴ Pro W3"/>
                        </a:defRPr>
                      </a:lvl1pPr>
                      <a:lvl2pPr marL="457200" algn="l" defTabSz="457200" rtl="0" eaLnBrk="1" latinLnBrk="0" hangingPunct="1">
                        <a:defRPr sz="1800" kern="1200">
                          <a:solidFill>
                            <a:schemeClr val="dk1"/>
                          </a:solidFill>
                          <a:latin typeface="Arial"/>
                          <a:ea typeface="ヒラギノ角ゴ Pro W3"/>
                          <a:cs typeface="ヒラギノ角ゴ Pro W3"/>
                        </a:defRPr>
                      </a:lvl2pPr>
                      <a:lvl3pPr marL="914400" algn="l" defTabSz="457200" rtl="0" eaLnBrk="1" latinLnBrk="0" hangingPunct="1">
                        <a:defRPr sz="1800" kern="1200">
                          <a:solidFill>
                            <a:schemeClr val="dk1"/>
                          </a:solidFill>
                          <a:latin typeface="Arial"/>
                          <a:ea typeface="ヒラギノ角ゴ Pro W3"/>
                          <a:cs typeface="ヒラギノ角ゴ Pro W3"/>
                        </a:defRPr>
                      </a:lvl3pPr>
                      <a:lvl4pPr marL="1371600" algn="l" defTabSz="457200" rtl="0" eaLnBrk="1" latinLnBrk="0" hangingPunct="1">
                        <a:defRPr sz="1800" kern="1200">
                          <a:solidFill>
                            <a:schemeClr val="dk1"/>
                          </a:solidFill>
                          <a:latin typeface="Arial"/>
                          <a:ea typeface="ヒラギノ角ゴ Pro W3"/>
                          <a:cs typeface="ヒラギノ角ゴ Pro W3"/>
                        </a:defRPr>
                      </a:lvl4pPr>
                      <a:lvl5pPr marL="1828800" algn="l" defTabSz="457200" rtl="0" eaLnBrk="1" latinLnBrk="0" hangingPunct="1">
                        <a:defRPr sz="1800" kern="1200">
                          <a:solidFill>
                            <a:schemeClr val="dk1"/>
                          </a:solidFill>
                          <a:latin typeface="Arial"/>
                          <a:ea typeface="ヒラギノ角ゴ Pro W3"/>
                          <a:cs typeface="ヒラギノ角ゴ Pro W3"/>
                        </a:defRPr>
                      </a:lvl5pPr>
                      <a:lvl6pPr marL="2286000" algn="l" defTabSz="457200" rtl="0" eaLnBrk="1" latinLnBrk="0" hangingPunct="1">
                        <a:defRPr sz="1800" kern="1200">
                          <a:solidFill>
                            <a:schemeClr val="dk1"/>
                          </a:solidFill>
                          <a:latin typeface="Arial"/>
                          <a:ea typeface="ヒラギノ角ゴ Pro W3"/>
                          <a:cs typeface="ヒラギノ角ゴ Pro W3"/>
                        </a:defRPr>
                      </a:lvl6pPr>
                      <a:lvl7pPr marL="2743200" algn="l" defTabSz="457200" rtl="0" eaLnBrk="1" latinLnBrk="0" hangingPunct="1">
                        <a:defRPr sz="1800" kern="1200">
                          <a:solidFill>
                            <a:schemeClr val="dk1"/>
                          </a:solidFill>
                          <a:latin typeface="Arial"/>
                          <a:ea typeface="ヒラギノ角ゴ Pro W3"/>
                          <a:cs typeface="ヒラギノ角ゴ Pro W3"/>
                        </a:defRPr>
                      </a:lvl7pPr>
                      <a:lvl8pPr marL="3200400" algn="l" defTabSz="457200" rtl="0" eaLnBrk="1" latinLnBrk="0" hangingPunct="1">
                        <a:defRPr sz="1800" kern="1200">
                          <a:solidFill>
                            <a:schemeClr val="dk1"/>
                          </a:solidFill>
                          <a:latin typeface="Arial"/>
                          <a:ea typeface="ヒラギノ角ゴ Pro W3"/>
                          <a:cs typeface="ヒラギノ角ゴ Pro W3"/>
                        </a:defRPr>
                      </a:lvl8pPr>
                      <a:lvl9pPr marL="3657600" algn="l" defTabSz="457200" rtl="0" eaLnBrk="1" latinLnBrk="0" hangingPunct="1">
                        <a:defRPr sz="1800" kern="1200">
                          <a:solidFill>
                            <a:schemeClr val="dk1"/>
                          </a:solidFill>
                          <a:latin typeface="Arial"/>
                          <a:ea typeface="ヒラギノ角ゴ Pro W3"/>
                          <a:cs typeface="ヒラギノ角ゴ Pro W3"/>
                        </a:defRPr>
                      </a:lvl9pPr>
                    </a:lstStyle>
                    <a:p>
                      <a:pPr algn="ctr" fontAlgn="ctr"/>
                      <a:r>
                        <a:rPr lang="it-IT" sz="1100" b="0" i="0" u="none" strike="noStrike" dirty="0">
                          <a:latin typeface="+mn-lt"/>
                          <a:cs typeface="Calibri"/>
                        </a:rPr>
                        <a:t>23</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lvl1pPr marL="0" algn="l" defTabSz="457200" rtl="0" eaLnBrk="1" latinLnBrk="0" hangingPunct="1">
                        <a:defRPr sz="1800" kern="1200">
                          <a:solidFill>
                            <a:schemeClr val="dk1"/>
                          </a:solidFill>
                          <a:latin typeface="Arial"/>
                          <a:ea typeface="ヒラギノ角ゴ Pro W3"/>
                          <a:cs typeface="ヒラギノ角ゴ Pro W3"/>
                        </a:defRPr>
                      </a:lvl1pPr>
                      <a:lvl2pPr marL="457200" algn="l" defTabSz="457200" rtl="0" eaLnBrk="1" latinLnBrk="0" hangingPunct="1">
                        <a:defRPr sz="1800" kern="1200">
                          <a:solidFill>
                            <a:schemeClr val="dk1"/>
                          </a:solidFill>
                          <a:latin typeface="Arial"/>
                          <a:ea typeface="ヒラギノ角ゴ Pro W3"/>
                          <a:cs typeface="ヒラギノ角ゴ Pro W3"/>
                        </a:defRPr>
                      </a:lvl2pPr>
                      <a:lvl3pPr marL="914400" algn="l" defTabSz="457200" rtl="0" eaLnBrk="1" latinLnBrk="0" hangingPunct="1">
                        <a:defRPr sz="1800" kern="1200">
                          <a:solidFill>
                            <a:schemeClr val="dk1"/>
                          </a:solidFill>
                          <a:latin typeface="Arial"/>
                          <a:ea typeface="ヒラギノ角ゴ Pro W3"/>
                          <a:cs typeface="ヒラギノ角ゴ Pro W3"/>
                        </a:defRPr>
                      </a:lvl3pPr>
                      <a:lvl4pPr marL="1371600" algn="l" defTabSz="457200" rtl="0" eaLnBrk="1" latinLnBrk="0" hangingPunct="1">
                        <a:defRPr sz="1800" kern="1200">
                          <a:solidFill>
                            <a:schemeClr val="dk1"/>
                          </a:solidFill>
                          <a:latin typeface="Arial"/>
                          <a:ea typeface="ヒラギノ角ゴ Pro W3"/>
                          <a:cs typeface="ヒラギノ角ゴ Pro W3"/>
                        </a:defRPr>
                      </a:lvl4pPr>
                      <a:lvl5pPr marL="1828800" algn="l" defTabSz="457200" rtl="0" eaLnBrk="1" latinLnBrk="0" hangingPunct="1">
                        <a:defRPr sz="1800" kern="1200">
                          <a:solidFill>
                            <a:schemeClr val="dk1"/>
                          </a:solidFill>
                          <a:latin typeface="Arial"/>
                          <a:ea typeface="ヒラギノ角ゴ Pro W3"/>
                          <a:cs typeface="ヒラギノ角ゴ Pro W3"/>
                        </a:defRPr>
                      </a:lvl5pPr>
                      <a:lvl6pPr marL="2286000" algn="l" defTabSz="457200" rtl="0" eaLnBrk="1" latinLnBrk="0" hangingPunct="1">
                        <a:defRPr sz="1800" kern="1200">
                          <a:solidFill>
                            <a:schemeClr val="dk1"/>
                          </a:solidFill>
                          <a:latin typeface="Arial"/>
                          <a:ea typeface="ヒラギノ角ゴ Pro W3"/>
                          <a:cs typeface="ヒラギノ角ゴ Pro W3"/>
                        </a:defRPr>
                      </a:lvl6pPr>
                      <a:lvl7pPr marL="2743200" algn="l" defTabSz="457200" rtl="0" eaLnBrk="1" latinLnBrk="0" hangingPunct="1">
                        <a:defRPr sz="1800" kern="1200">
                          <a:solidFill>
                            <a:schemeClr val="dk1"/>
                          </a:solidFill>
                          <a:latin typeface="Arial"/>
                          <a:ea typeface="ヒラギノ角ゴ Pro W3"/>
                          <a:cs typeface="ヒラギノ角ゴ Pro W3"/>
                        </a:defRPr>
                      </a:lvl7pPr>
                      <a:lvl8pPr marL="3200400" algn="l" defTabSz="457200" rtl="0" eaLnBrk="1" latinLnBrk="0" hangingPunct="1">
                        <a:defRPr sz="1800" kern="1200">
                          <a:solidFill>
                            <a:schemeClr val="dk1"/>
                          </a:solidFill>
                          <a:latin typeface="Arial"/>
                          <a:ea typeface="ヒラギノ角ゴ Pro W3"/>
                          <a:cs typeface="ヒラギノ角ゴ Pro W3"/>
                        </a:defRPr>
                      </a:lvl8pPr>
                      <a:lvl9pPr marL="3657600" algn="l" defTabSz="457200" rtl="0" eaLnBrk="1" latinLnBrk="0" hangingPunct="1">
                        <a:defRPr sz="1800" kern="1200">
                          <a:solidFill>
                            <a:schemeClr val="dk1"/>
                          </a:solidFill>
                          <a:latin typeface="Arial"/>
                          <a:ea typeface="ヒラギノ角ゴ Pro W3"/>
                          <a:cs typeface="ヒラギノ角ゴ Pro W3"/>
                        </a:defRPr>
                      </a:lvl9pPr>
                    </a:lstStyle>
                    <a:p>
                      <a:pPr algn="ctr" fontAlgn="ctr"/>
                      <a:r>
                        <a:rPr lang="it-IT" sz="1100" b="0" i="0" u="none" strike="noStrike" dirty="0">
                          <a:solidFill>
                            <a:srgbClr val="000000"/>
                          </a:solidFill>
                          <a:effectLst/>
                          <a:latin typeface="+mn-lt"/>
                          <a:cs typeface="Calibri"/>
                        </a:rPr>
                        <a:t>26</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lvl1pPr marL="0" algn="l" defTabSz="457200" rtl="0" eaLnBrk="1" latinLnBrk="0" hangingPunct="1">
                        <a:defRPr sz="1800" kern="1200">
                          <a:solidFill>
                            <a:schemeClr val="dk1"/>
                          </a:solidFill>
                          <a:latin typeface="Arial"/>
                          <a:ea typeface="ヒラギノ角ゴ Pro W3"/>
                          <a:cs typeface="ヒラギノ角ゴ Pro W3"/>
                        </a:defRPr>
                      </a:lvl1pPr>
                      <a:lvl2pPr marL="457200" algn="l" defTabSz="457200" rtl="0" eaLnBrk="1" latinLnBrk="0" hangingPunct="1">
                        <a:defRPr sz="1800" kern="1200">
                          <a:solidFill>
                            <a:schemeClr val="dk1"/>
                          </a:solidFill>
                          <a:latin typeface="Arial"/>
                          <a:ea typeface="ヒラギノ角ゴ Pro W3"/>
                          <a:cs typeface="ヒラギノ角ゴ Pro W3"/>
                        </a:defRPr>
                      </a:lvl2pPr>
                      <a:lvl3pPr marL="914400" algn="l" defTabSz="457200" rtl="0" eaLnBrk="1" latinLnBrk="0" hangingPunct="1">
                        <a:defRPr sz="1800" kern="1200">
                          <a:solidFill>
                            <a:schemeClr val="dk1"/>
                          </a:solidFill>
                          <a:latin typeface="Arial"/>
                          <a:ea typeface="ヒラギノ角ゴ Pro W3"/>
                          <a:cs typeface="ヒラギノ角ゴ Pro W3"/>
                        </a:defRPr>
                      </a:lvl3pPr>
                      <a:lvl4pPr marL="1371600" algn="l" defTabSz="457200" rtl="0" eaLnBrk="1" latinLnBrk="0" hangingPunct="1">
                        <a:defRPr sz="1800" kern="1200">
                          <a:solidFill>
                            <a:schemeClr val="dk1"/>
                          </a:solidFill>
                          <a:latin typeface="Arial"/>
                          <a:ea typeface="ヒラギノ角ゴ Pro W3"/>
                          <a:cs typeface="ヒラギノ角ゴ Pro W3"/>
                        </a:defRPr>
                      </a:lvl4pPr>
                      <a:lvl5pPr marL="1828800" algn="l" defTabSz="457200" rtl="0" eaLnBrk="1" latinLnBrk="0" hangingPunct="1">
                        <a:defRPr sz="1800" kern="1200">
                          <a:solidFill>
                            <a:schemeClr val="dk1"/>
                          </a:solidFill>
                          <a:latin typeface="Arial"/>
                          <a:ea typeface="ヒラギノ角ゴ Pro W3"/>
                          <a:cs typeface="ヒラギノ角ゴ Pro W3"/>
                        </a:defRPr>
                      </a:lvl5pPr>
                      <a:lvl6pPr marL="2286000" algn="l" defTabSz="457200" rtl="0" eaLnBrk="1" latinLnBrk="0" hangingPunct="1">
                        <a:defRPr sz="1800" kern="1200">
                          <a:solidFill>
                            <a:schemeClr val="dk1"/>
                          </a:solidFill>
                          <a:latin typeface="Arial"/>
                          <a:ea typeface="ヒラギノ角ゴ Pro W3"/>
                          <a:cs typeface="ヒラギノ角ゴ Pro W3"/>
                        </a:defRPr>
                      </a:lvl6pPr>
                      <a:lvl7pPr marL="2743200" algn="l" defTabSz="457200" rtl="0" eaLnBrk="1" latinLnBrk="0" hangingPunct="1">
                        <a:defRPr sz="1800" kern="1200">
                          <a:solidFill>
                            <a:schemeClr val="dk1"/>
                          </a:solidFill>
                          <a:latin typeface="Arial"/>
                          <a:ea typeface="ヒラギノ角ゴ Pro W3"/>
                          <a:cs typeface="ヒラギノ角ゴ Pro W3"/>
                        </a:defRPr>
                      </a:lvl7pPr>
                      <a:lvl8pPr marL="3200400" algn="l" defTabSz="457200" rtl="0" eaLnBrk="1" latinLnBrk="0" hangingPunct="1">
                        <a:defRPr sz="1800" kern="1200">
                          <a:solidFill>
                            <a:schemeClr val="dk1"/>
                          </a:solidFill>
                          <a:latin typeface="Arial"/>
                          <a:ea typeface="ヒラギノ角ゴ Pro W3"/>
                          <a:cs typeface="ヒラギノ角ゴ Pro W3"/>
                        </a:defRPr>
                      </a:lvl8pPr>
                      <a:lvl9pPr marL="3657600" algn="l" defTabSz="457200" rtl="0" eaLnBrk="1" latinLnBrk="0" hangingPunct="1">
                        <a:defRPr sz="1800" kern="1200">
                          <a:solidFill>
                            <a:schemeClr val="dk1"/>
                          </a:solidFill>
                          <a:latin typeface="Arial"/>
                          <a:ea typeface="ヒラギノ角ゴ Pro W3"/>
                          <a:cs typeface="ヒラギノ角ゴ Pro W3"/>
                        </a:defRPr>
                      </a:lvl9pPr>
                    </a:lstStyle>
                    <a:p>
                      <a:pPr algn="ctr" fontAlgn="ctr"/>
                      <a:r>
                        <a:rPr lang="it-IT" sz="1100" b="0" i="0" u="none" strike="noStrike" dirty="0">
                          <a:solidFill>
                            <a:srgbClr val="000000"/>
                          </a:solidFill>
                          <a:effectLst/>
                          <a:latin typeface="+mn-lt"/>
                          <a:cs typeface="Calibri"/>
                        </a:rPr>
                        <a:t>24</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100" b="0" i="0" u="none" strike="noStrike" dirty="0">
                          <a:effectLst/>
                          <a:latin typeface="+mn-lt"/>
                          <a:cs typeface="Calibri"/>
                        </a:rPr>
                        <a:t>29</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100" b="0" i="0" u="none" strike="noStrike" dirty="0">
                          <a:effectLst/>
                          <a:latin typeface="+mn-lt"/>
                          <a:cs typeface="Calibri"/>
                        </a:rPr>
                        <a:t>28</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b"/>
                      <a:r>
                        <a:rPr lang="it-IT" sz="1100" b="0" i="0" u="none" strike="noStrike" dirty="0">
                          <a:solidFill>
                            <a:srgbClr val="000000"/>
                          </a:solidFill>
                          <a:effectLst/>
                          <a:latin typeface="+mn-lt"/>
                        </a:rPr>
                        <a:t>23</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b"/>
                      <a:r>
                        <a:rPr lang="it-IT" sz="1100" b="0" i="0" u="none" strike="noStrike" dirty="0">
                          <a:solidFill>
                            <a:srgbClr val="000000"/>
                          </a:solidFill>
                          <a:effectLst/>
                          <a:latin typeface="+mn-lt"/>
                        </a:rPr>
                        <a:t>27</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s-IS" sz="1100" b="0" i="0" u="none" strike="noStrike" dirty="0">
                          <a:solidFill>
                            <a:srgbClr val="000000"/>
                          </a:solidFill>
                          <a:effectLst/>
                          <a:latin typeface="+mn-lt"/>
                        </a:rPr>
                        <a:t>26</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s-IS" sz="1100" b="0" i="0" u="none" strike="noStrike" dirty="0">
                          <a:solidFill>
                            <a:srgbClr val="000000"/>
                          </a:solidFill>
                          <a:effectLst/>
                          <a:latin typeface="+mn-lt"/>
                        </a:rPr>
                        <a:t>24</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b"/>
                      <a:r>
                        <a:rPr lang="is-IS" sz="1100" b="0" i="0" u="none" strike="noStrike" dirty="0">
                          <a:solidFill>
                            <a:srgbClr val="000000"/>
                          </a:solidFill>
                          <a:effectLst/>
                          <a:latin typeface="Calibri"/>
                        </a:rPr>
                        <a:t>23</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marL="0" algn="ctr" defTabSz="457200" rtl="0" eaLnBrk="1" fontAlgn="b" latinLnBrk="0" hangingPunct="1"/>
                      <a:r>
                        <a:rPr lang="it-IT" sz="1100" b="0" i="0" u="none" strike="noStrike" kern="1200" dirty="0">
                          <a:solidFill>
                            <a:srgbClr val="000000"/>
                          </a:solidFill>
                          <a:effectLst/>
                          <a:latin typeface="Calibri"/>
                          <a:ea typeface="+mn-ea"/>
                          <a:cs typeface="+mn-cs"/>
                        </a:rPr>
                        <a:t>27</a:t>
                      </a:r>
                    </a:p>
                  </a:txBody>
                  <a:tcPr marL="6350" marR="6350" marT="635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marL="0" algn="ctr" defTabSz="457200" rtl="0" eaLnBrk="1" fontAlgn="b" latinLnBrk="0" hangingPunct="1"/>
                      <a:r>
                        <a:rPr lang="it-IT" sz="1100" b="1" i="0" u="none" strike="noStrike" kern="1200" dirty="0">
                          <a:solidFill>
                            <a:srgbClr val="000000"/>
                          </a:solidFill>
                          <a:effectLst/>
                          <a:latin typeface="Calibri"/>
                          <a:ea typeface="+mn-ea"/>
                          <a:cs typeface="+mn-cs"/>
                        </a:rPr>
                        <a:t>25</a:t>
                      </a:r>
                    </a:p>
                  </a:txBody>
                  <a:tcPr marL="6350" marR="6350" marT="635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extLst>
                  <a:ext uri="{0D108BD9-81ED-4DB2-BD59-A6C34878D82A}">
                    <a16:rowId xmlns:a16="http://schemas.microsoft.com/office/drawing/2014/main" val="10003"/>
                  </a:ext>
                </a:extLst>
              </a:tr>
              <a:tr h="366873">
                <a:tc>
                  <a:txBody>
                    <a:bodyPr/>
                    <a:lstStyle>
                      <a:lvl1pPr marL="0" algn="l" defTabSz="457200" rtl="0" eaLnBrk="1" latinLnBrk="0" hangingPunct="1">
                        <a:defRPr sz="1800" kern="1200">
                          <a:solidFill>
                            <a:schemeClr val="dk1"/>
                          </a:solidFill>
                          <a:latin typeface="Arial"/>
                          <a:ea typeface="ヒラギノ角ゴ Pro W3"/>
                          <a:cs typeface="ヒラギノ角ゴ Pro W3"/>
                        </a:defRPr>
                      </a:lvl1pPr>
                      <a:lvl2pPr marL="457200" algn="l" defTabSz="457200" rtl="0" eaLnBrk="1" latinLnBrk="0" hangingPunct="1">
                        <a:defRPr sz="1800" kern="1200">
                          <a:solidFill>
                            <a:schemeClr val="dk1"/>
                          </a:solidFill>
                          <a:latin typeface="Arial"/>
                          <a:ea typeface="ヒラギノ角ゴ Pro W3"/>
                          <a:cs typeface="ヒラギノ角ゴ Pro W3"/>
                        </a:defRPr>
                      </a:lvl2pPr>
                      <a:lvl3pPr marL="914400" algn="l" defTabSz="457200" rtl="0" eaLnBrk="1" latinLnBrk="0" hangingPunct="1">
                        <a:defRPr sz="1800" kern="1200">
                          <a:solidFill>
                            <a:schemeClr val="dk1"/>
                          </a:solidFill>
                          <a:latin typeface="Arial"/>
                          <a:ea typeface="ヒラギノ角ゴ Pro W3"/>
                          <a:cs typeface="ヒラギノ角ゴ Pro W3"/>
                        </a:defRPr>
                      </a:lvl3pPr>
                      <a:lvl4pPr marL="1371600" algn="l" defTabSz="457200" rtl="0" eaLnBrk="1" latinLnBrk="0" hangingPunct="1">
                        <a:defRPr sz="1800" kern="1200">
                          <a:solidFill>
                            <a:schemeClr val="dk1"/>
                          </a:solidFill>
                          <a:latin typeface="Arial"/>
                          <a:ea typeface="ヒラギノ角ゴ Pro W3"/>
                          <a:cs typeface="ヒラギノ角ゴ Pro W3"/>
                        </a:defRPr>
                      </a:lvl4pPr>
                      <a:lvl5pPr marL="1828800" algn="l" defTabSz="457200" rtl="0" eaLnBrk="1" latinLnBrk="0" hangingPunct="1">
                        <a:defRPr sz="1800" kern="1200">
                          <a:solidFill>
                            <a:schemeClr val="dk1"/>
                          </a:solidFill>
                          <a:latin typeface="Arial"/>
                          <a:ea typeface="ヒラギノ角ゴ Pro W3"/>
                          <a:cs typeface="ヒラギノ角ゴ Pro W3"/>
                        </a:defRPr>
                      </a:lvl5pPr>
                      <a:lvl6pPr marL="2286000" algn="l" defTabSz="457200" rtl="0" eaLnBrk="1" latinLnBrk="0" hangingPunct="1">
                        <a:defRPr sz="1800" kern="1200">
                          <a:solidFill>
                            <a:schemeClr val="dk1"/>
                          </a:solidFill>
                          <a:latin typeface="Arial"/>
                          <a:ea typeface="ヒラギノ角ゴ Pro W3"/>
                          <a:cs typeface="ヒラギノ角ゴ Pro W3"/>
                        </a:defRPr>
                      </a:lvl6pPr>
                      <a:lvl7pPr marL="2743200" algn="l" defTabSz="457200" rtl="0" eaLnBrk="1" latinLnBrk="0" hangingPunct="1">
                        <a:defRPr sz="1800" kern="1200">
                          <a:solidFill>
                            <a:schemeClr val="dk1"/>
                          </a:solidFill>
                          <a:latin typeface="Arial"/>
                          <a:ea typeface="ヒラギノ角ゴ Pro W3"/>
                          <a:cs typeface="ヒラギノ角ゴ Pro W3"/>
                        </a:defRPr>
                      </a:lvl7pPr>
                      <a:lvl8pPr marL="3200400" algn="l" defTabSz="457200" rtl="0" eaLnBrk="1" latinLnBrk="0" hangingPunct="1">
                        <a:defRPr sz="1800" kern="1200">
                          <a:solidFill>
                            <a:schemeClr val="dk1"/>
                          </a:solidFill>
                          <a:latin typeface="Arial"/>
                          <a:ea typeface="ヒラギノ角ゴ Pro W3"/>
                          <a:cs typeface="ヒラギノ角ゴ Pro W3"/>
                        </a:defRPr>
                      </a:lvl8pPr>
                      <a:lvl9pPr marL="3657600" algn="l" defTabSz="457200" rtl="0" eaLnBrk="1" latinLnBrk="0" hangingPunct="1">
                        <a:defRPr sz="1800" kern="1200">
                          <a:solidFill>
                            <a:schemeClr val="dk1"/>
                          </a:solidFill>
                          <a:latin typeface="Arial"/>
                          <a:ea typeface="ヒラギノ角ゴ Pro W3"/>
                          <a:cs typeface="ヒラギノ角ゴ Pro W3"/>
                        </a:defRPr>
                      </a:lvl9pPr>
                    </a:lstStyle>
                    <a:p>
                      <a:pPr marL="0" marR="0" lvl="0" indent="0" algn="l" defTabSz="914400" rtl="0" eaLnBrk="0" fontAlgn="base" latinLnBrk="0" hangingPunct="0">
                        <a:lnSpc>
                          <a:spcPct val="100000"/>
                        </a:lnSpc>
                        <a:spcBef>
                          <a:spcPct val="20000"/>
                        </a:spcBef>
                        <a:spcAft>
                          <a:spcPct val="0"/>
                        </a:spcAft>
                        <a:buClr>
                          <a:srgbClr val="FF6600"/>
                        </a:buClr>
                        <a:buSzPct val="70000"/>
                        <a:buFont typeface="Monotype Sorts" pitchFamily="-110" charset="2"/>
                        <a:buNone/>
                        <a:tabLst/>
                      </a:pPr>
                      <a:r>
                        <a:rPr kumimoji="1" lang="it-IT" sz="1050" b="0" i="0" u="none" strike="noStrike" cap="none" normalizeH="0" baseline="0" dirty="0">
                          <a:ln>
                            <a:noFill/>
                          </a:ln>
                          <a:solidFill>
                            <a:srgbClr val="000000"/>
                          </a:solidFill>
                          <a:effectLst/>
                          <a:latin typeface="Calibri"/>
                          <a:cs typeface="Calibri"/>
                        </a:rPr>
                        <a:t>LA GIUSTIFICAZIONE DI UN SISTEMA BASATO SULL'ASSISTENZIALISMO</a:t>
                      </a:r>
                      <a:endParaRPr kumimoji="1" lang="it-IT" sz="1050" b="0" i="0" u="none" strike="noStrike" cap="none" normalizeH="0" baseline="0" dirty="0">
                        <a:ln>
                          <a:noFill/>
                        </a:ln>
                        <a:solidFill>
                          <a:schemeClr val="bg2"/>
                        </a:solidFill>
                        <a:effectLst/>
                        <a:latin typeface="Calibri"/>
                        <a:cs typeface="Calibri"/>
                      </a:endParaRPr>
                    </a:p>
                  </a:txBody>
                  <a:tcP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lvl1pPr marL="0" algn="l" defTabSz="457200" rtl="0" eaLnBrk="1" latinLnBrk="0" hangingPunct="1">
                        <a:defRPr sz="1800" kern="1200">
                          <a:solidFill>
                            <a:schemeClr val="dk1"/>
                          </a:solidFill>
                          <a:latin typeface="Arial"/>
                          <a:ea typeface="ヒラギノ角ゴ Pro W3"/>
                          <a:cs typeface="ヒラギノ角ゴ Pro W3"/>
                        </a:defRPr>
                      </a:lvl1pPr>
                      <a:lvl2pPr marL="457200" algn="l" defTabSz="457200" rtl="0" eaLnBrk="1" latinLnBrk="0" hangingPunct="1">
                        <a:defRPr sz="1800" kern="1200">
                          <a:solidFill>
                            <a:schemeClr val="dk1"/>
                          </a:solidFill>
                          <a:latin typeface="Arial"/>
                          <a:ea typeface="ヒラギノ角ゴ Pro W3"/>
                          <a:cs typeface="ヒラギノ角ゴ Pro W3"/>
                        </a:defRPr>
                      </a:lvl2pPr>
                      <a:lvl3pPr marL="914400" algn="l" defTabSz="457200" rtl="0" eaLnBrk="1" latinLnBrk="0" hangingPunct="1">
                        <a:defRPr sz="1800" kern="1200">
                          <a:solidFill>
                            <a:schemeClr val="dk1"/>
                          </a:solidFill>
                          <a:latin typeface="Arial"/>
                          <a:ea typeface="ヒラギノ角ゴ Pro W3"/>
                          <a:cs typeface="ヒラギノ角ゴ Pro W3"/>
                        </a:defRPr>
                      </a:lvl3pPr>
                      <a:lvl4pPr marL="1371600" algn="l" defTabSz="457200" rtl="0" eaLnBrk="1" latinLnBrk="0" hangingPunct="1">
                        <a:defRPr sz="1800" kern="1200">
                          <a:solidFill>
                            <a:schemeClr val="dk1"/>
                          </a:solidFill>
                          <a:latin typeface="Arial"/>
                          <a:ea typeface="ヒラギノ角ゴ Pro W3"/>
                          <a:cs typeface="ヒラギノ角ゴ Pro W3"/>
                        </a:defRPr>
                      </a:lvl4pPr>
                      <a:lvl5pPr marL="1828800" algn="l" defTabSz="457200" rtl="0" eaLnBrk="1" latinLnBrk="0" hangingPunct="1">
                        <a:defRPr sz="1800" kern="1200">
                          <a:solidFill>
                            <a:schemeClr val="dk1"/>
                          </a:solidFill>
                          <a:latin typeface="Arial"/>
                          <a:ea typeface="ヒラギノ角ゴ Pro W3"/>
                          <a:cs typeface="ヒラギノ角ゴ Pro W3"/>
                        </a:defRPr>
                      </a:lvl5pPr>
                      <a:lvl6pPr marL="2286000" algn="l" defTabSz="457200" rtl="0" eaLnBrk="1" latinLnBrk="0" hangingPunct="1">
                        <a:defRPr sz="1800" kern="1200">
                          <a:solidFill>
                            <a:schemeClr val="dk1"/>
                          </a:solidFill>
                          <a:latin typeface="Arial"/>
                          <a:ea typeface="ヒラギノ角ゴ Pro W3"/>
                          <a:cs typeface="ヒラギノ角ゴ Pro W3"/>
                        </a:defRPr>
                      </a:lvl6pPr>
                      <a:lvl7pPr marL="2743200" algn="l" defTabSz="457200" rtl="0" eaLnBrk="1" latinLnBrk="0" hangingPunct="1">
                        <a:defRPr sz="1800" kern="1200">
                          <a:solidFill>
                            <a:schemeClr val="dk1"/>
                          </a:solidFill>
                          <a:latin typeface="Arial"/>
                          <a:ea typeface="ヒラギノ角ゴ Pro W3"/>
                          <a:cs typeface="ヒラギノ角ゴ Pro W3"/>
                        </a:defRPr>
                      </a:lvl7pPr>
                      <a:lvl8pPr marL="3200400" algn="l" defTabSz="457200" rtl="0" eaLnBrk="1" latinLnBrk="0" hangingPunct="1">
                        <a:defRPr sz="1800" kern="1200">
                          <a:solidFill>
                            <a:schemeClr val="dk1"/>
                          </a:solidFill>
                          <a:latin typeface="Arial"/>
                          <a:ea typeface="ヒラギノ角ゴ Pro W3"/>
                          <a:cs typeface="ヒラギノ角ゴ Pro W3"/>
                        </a:defRPr>
                      </a:lvl8pPr>
                      <a:lvl9pPr marL="3657600" algn="l" defTabSz="457200" rtl="0" eaLnBrk="1" latinLnBrk="0" hangingPunct="1">
                        <a:defRPr sz="1800" kern="1200">
                          <a:solidFill>
                            <a:schemeClr val="dk1"/>
                          </a:solidFill>
                          <a:latin typeface="Arial"/>
                          <a:ea typeface="ヒラギノ角ゴ Pro W3"/>
                          <a:cs typeface="ヒラギノ角ゴ Pro W3"/>
                        </a:defRPr>
                      </a:lvl9pPr>
                    </a:lstStyle>
                    <a:p>
                      <a:pPr marL="0" marR="0" lvl="0" indent="0" algn="ctr" defTabSz="914400" rtl="0" eaLnBrk="0" fontAlgn="base" latinLnBrk="0" hangingPunct="0">
                        <a:lnSpc>
                          <a:spcPct val="100000"/>
                        </a:lnSpc>
                        <a:spcBef>
                          <a:spcPct val="20000"/>
                        </a:spcBef>
                        <a:spcAft>
                          <a:spcPct val="0"/>
                        </a:spcAft>
                        <a:buClr>
                          <a:srgbClr val="FF6600"/>
                        </a:buClr>
                        <a:buSzPct val="70000"/>
                        <a:buFont typeface="Monotype Sorts" pitchFamily="-110" charset="2"/>
                        <a:buNone/>
                        <a:tabLst/>
                      </a:pPr>
                      <a:r>
                        <a:rPr kumimoji="1" lang="it-IT" sz="1100" b="0" i="0" u="none" strike="noStrike" cap="none" normalizeH="0" baseline="0" dirty="0">
                          <a:ln>
                            <a:noFill/>
                          </a:ln>
                          <a:solidFill>
                            <a:srgbClr val="000000"/>
                          </a:solidFill>
                          <a:effectLst/>
                          <a:latin typeface="+mn-lt"/>
                          <a:cs typeface="Calibri"/>
                        </a:rPr>
                        <a:t>12</a:t>
                      </a:r>
                      <a:endParaRPr kumimoji="1" lang="it-IT" sz="1100" b="1" i="0" u="none" strike="noStrike" cap="none" normalizeH="0" baseline="0" dirty="0">
                        <a:ln>
                          <a:noFill/>
                        </a:ln>
                        <a:solidFill>
                          <a:schemeClr val="bg2"/>
                        </a:solidFill>
                        <a:effectLst/>
                        <a:latin typeface="+mn-lt"/>
                        <a:cs typeface="Calibri"/>
                      </a:endParaRPr>
                    </a:p>
                  </a:txBody>
                  <a:tcPr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lvl1pPr marL="0" algn="l" defTabSz="457200" rtl="0" eaLnBrk="1" latinLnBrk="0" hangingPunct="1">
                        <a:defRPr sz="1800" kern="1200">
                          <a:solidFill>
                            <a:schemeClr val="dk1"/>
                          </a:solidFill>
                          <a:latin typeface="Arial"/>
                          <a:ea typeface="ヒラギノ角ゴ Pro W3"/>
                          <a:cs typeface="ヒラギノ角ゴ Pro W3"/>
                        </a:defRPr>
                      </a:lvl1pPr>
                      <a:lvl2pPr marL="457200" algn="l" defTabSz="457200" rtl="0" eaLnBrk="1" latinLnBrk="0" hangingPunct="1">
                        <a:defRPr sz="1800" kern="1200">
                          <a:solidFill>
                            <a:schemeClr val="dk1"/>
                          </a:solidFill>
                          <a:latin typeface="Arial"/>
                          <a:ea typeface="ヒラギノ角ゴ Pro W3"/>
                          <a:cs typeface="ヒラギノ角ゴ Pro W3"/>
                        </a:defRPr>
                      </a:lvl2pPr>
                      <a:lvl3pPr marL="914400" algn="l" defTabSz="457200" rtl="0" eaLnBrk="1" latinLnBrk="0" hangingPunct="1">
                        <a:defRPr sz="1800" kern="1200">
                          <a:solidFill>
                            <a:schemeClr val="dk1"/>
                          </a:solidFill>
                          <a:latin typeface="Arial"/>
                          <a:ea typeface="ヒラギノ角ゴ Pro W3"/>
                          <a:cs typeface="ヒラギノ角ゴ Pro W3"/>
                        </a:defRPr>
                      </a:lvl3pPr>
                      <a:lvl4pPr marL="1371600" algn="l" defTabSz="457200" rtl="0" eaLnBrk="1" latinLnBrk="0" hangingPunct="1">
                        <a:defRPr sz="1800" kern="1200">
                          <a:solidFill>
                            <a:schemeClr val="dk1"/>
                          </a:solidFill>
                          <a:latin typeface="Arial"/>
                          <a:ea typeface="ヒラギノ角ゴ Pro W3"/>
                          <a:cs typeface="ヒラギノ角ゴ Pro W3"/>
                        </a:defRPr>
                      </a:lvl4pPr>
                      <a:lvl5pPr marL="1828800" algn="l" defTabSz="457200" rtl="0" eaLnBrk="1" latinLnBrk="0" hangingPunct="1">
                        <a:defRPr sz="1800" kern="1200">
                          <a:solidFill>
                            <a:schemeClr val="dk1"/>
                          </a:solidFill>
                          <a:latin typeface="Arial"/>
                          <a:ea typeface="ヒラギノ角ゴ Pro W3"/>
                          <a:cs typeface="ヒラギノ角ゴ Pro W3"/>
                        </a:defRPr>
                      </a:lvl5pPr>
                      <a:lvl6pPr marL="2286000" algn="l" defTabSz="457200" rtl="0" eaLnBrk="1" latinLnBrk="0" hangingPunct="1">
                        <a:defRPr sz="1800" kern="1200">
                          <a:solidFill>
                            <a:schemeClr val="dk1"/>
                          </a:solidFill>
                          <a:latin typeface="Arial"/>
                          <a:ea typeface="ヒラギノ角ゴ Pro W3"/>
                          <a:cs typeface="ヒラギノ角ゴ Pro W3"/>
                        </a:defRPr>
                      </a:lvl6pPr>
                      <a:lvl7pPr marL="2743200" algn="l" defTabSz="457200" rtl="0" eaLnBrk="1" latinLnBrk="0" hangingPunct="1">
                        <a:defRPr sz="1800" kern="1200">
                          <a:solidFill>
                            <a:schemeClr val="dk1"/>
                          </a:solidFill>
                          <a:latin typeface="Arial"/>
                          <a:ea typeface="ヒラギノ角ゴ Pro W3"/>
                          <a:cs typeface="ヒラギノ角ゴ Pro W3"/>
                        </a:defRPr>
                      </a:lvl7pPr>
                      <a:lvl8pPr marL="3200400" algn="l" defTabSz="457200" rtl="0" eaLnBrk="1" latinLnBrk="0" hangingPunct="1">
                        <a:defRPr sz="1800" kern="1200">
                          <a:solidFill>
                            <a:schemeClr val="dk1"/>
                          </a:solidFill>
                          <a:latin typeface="Arial"/>
                          <a:ea typeface="ヒラギノ角ゴ Pro W3"/>
                          <a:cs typeface="ヒラギノ角ゴ Pro W3"/>
                        </a:defRPr>
                      </a:lvl8pPr>
                      <a:lvl9pPr marL="3657600" algn="l" defTabSz="457200" rtl="0" eaLnBrk="1" latinLnBrk="0" hangingPunct="1">
                        <a:defRPr sz="1800" kern="1200">
                          <a:solidFill>
                            <a:schemeClr val="dk1"/>
                          </a:solidFill>
                          <a:latin typeface="Arial"/>
                          <a:ea typeface="ヒラギノ角ゴ Pro W3"/>
                          <a:cs typeface="ヒラギノ角ゴ Pro W3"/>
                        </a:defRPr>
                      </a:lvl9pPr>
                    </a:lstStyle>
                    <a:p>
                      <a:pPr marL="0" marR="0" lvl="0" indent="0" algn="ctr" defTabSz="914400" rtl="0" eaLnBrk="0" fontAlgn="base" latinLnBrk="0" hangingPunct="0">
                        <a:lnSpc>
                          <a:spcPct val="100000"/>
                        </a:lnSpc>
                        <a:spcBef>
                          <a:spcPct val="20000"/>
                        </a:spcBef>
                        <a:spcAft>
                          <a:spcPct val="0"/>
                        </a:spcAft>
                        <a:buClr>
                          <a:srgbClr val="FF6600"/>
                        </a:buClr>
                        <a:buSzPct val="70000"/>
                        <a:buFont typeface="Monotype Sorts" pitchFamily="-110" charset="2"/>
                        <a:buNone/>
                        <a:tabLst/>
                      </a:pPr>
                      <a:r>
                        <a:rPr kumimoji="1" lang="it-IT" sz="1100" b="0" i="0" u="none" strike="noStrike" cap="none" normalizeH="0" baseline="0">
                          <a:ln>
                            <a:noFill/>
                          </a:ln>
                          <a:solidFill>
                            <a:srgbClr val="000000"/>
                          </a:solidFill>
                          <a:effectLst/>
                          <a:latin typeface="+mn-lt"/>
                          <a:cs typeface="Calibri"/>
                        </a:rPr>
                        <a:t>11</a:t>
                      </a:r>
                      <a:endParaRPr kumimoji="1" lang="it-IT" sz="1100" b="1" i="0" u="none" strike="noStrike" cap="none" normalizeH="0" baseline="0">
                        <a:ln>
                          <a:noFill/>
                        </a:ln>
                        <a:solidFill>
                          <a:schemeClr val="bg2"/>
                        </a:solidFill>
                        <a:effectLst/>
                        <a:latin typeface="+mn-lt"/>
                        <a:cs typeface="Calibri"/>
                      </a:endParaRPr>
                    </a:p>
                  </a:txBody>
                  <a:tcPr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lvl1pPr marL="0" algn="l" defTabSz="457200" rtl="0" eaLnBrk="1" latinLnBrk="0" hangingPunct="1">
                        <a:defRPr sz="1800" kern="1200">
                          <a:solidFill>
                            <a:schemeClr val="dk1"/>
                          </a:solidFill>
                          <a:latin typeface="Arial"/>
                          <a:ea typeface="ヒラギノ角ゴ Pro W3"/>
                          <a:cs typeface="ヒラギノ角ゴ Pro W3"/>
                        </a:defRPr>
                      </a:lvl1pPr>
                      <a:lvl2pPr marL="457200" algn="l" defTabSz="457200" rtl="0" eaLnBrk="1" latinLnBrk="0" hangingPunct="1">
                        <a:defRPr sz="1800" kern="1200">
                          <a:solidFill>
                            <a:schemeClr val="dk1"/>
                          </a:solidFill>
                          <a:latin typeface="Arial"/>
                          <a:ea typeface="ヒラギノ角ゴ Pro W3"/>
                          <a:cs typeface="ヒラギノ角ゴ Pro W3"/>
                        </a:defRPr>
                      </a:lvl2pPr>
                      <a:lvl3pPr marL="914400" algn="l" defTabSz="457200" rtl="0" eaLnBrk="1" latinLnBrk="0" hangingPunct="1">
                        <a:defRPr sz="1800" kern="1200">
                          <a:solidFill>
                            <a:schemeClr val="dk1"/>
                          </a:solidFill>
                          <a:latin typeface="Arial"/>
                          <a:ea typeface="ヒラギノ角ゴ Pro W3"/>
                          <a:cs typeface="ヒラギノ角ゴ Pro W3"/>
                        </a:defRPr>
                      </a:lvl3pPr>
                      <a:lvl4pPr marL="1371600" algn="l" defTabSz="457200" rtl="0" eaLnBrk="1" latinLnBrk="0" hangingPunct="1">
                        <a:defRPr sz="1800" kern="1200">
                          <a:solidFill>
                            <a:schemeClr val="dk1"/>
                          </a:solidFill>
                          <a:latin typeface="Arial"/>
                          <a:ea typeface="ヒラギノ角ゴ Pro W3"/>
                          <a:cs typeface="ヒラギノ角ゴ Pro W3"/>
                        </a:defRPr>
                      </a:lvl4pPr>
                      <a:lvl5pPr marL="1828800" algn="l" defTabSz="457200" rtl="0" eaLnBrk="1" latinLnBrk="0" hangingPunct="1">
                        <a:defRPr sz="1800" kern="1200">
                          <a:solidFill>
                            <a:schemeClr val="dk1"/>
                          </a:solidFill>
                          <a:latin typeface="Arial"/>
                          <a:ea typeface="ヒラギノ角ゴ Pro W3"/>
                          <a:cs typeface="ヒラギノ角ゴ Pro W3"/>
                        </a:defRPr>
                      </a:lvl5pPr>
                      <a:lvl6pPr marL="2286000" algn="l" defTabSz="457200" rtl="0" eaLnBrk="1" latinLnBrk="0" hangingPunct="1">
                        <a:defRPr sz="1800" kern="1200">
                          <a:solidFill>
                            <a:schemeClr val="dk1"/>
                          </a:solidFill>
                          <a:latin typeface="Arial"/>
                          <a:ea typeface="ヒラギノ角ゴ Pro W3"/>
                          <a:cs typeface="ヒラギノ角ゴ Pro W3"/>
                        </a:defRPr>
                      </a:lvl6pPr>
                      <a:lvl7pPr marL="2743200" algn="l" defTabSz="457200" rtl="0" eaLnBrk="1" latinLnBrk="0" hangingPunct="1">
                        <a:defRPr sz="1800" kern="1200">
                          <a:solidFill>
                            <a:schemeClr val="dk1"/>
                          </a:solidFill>
                          <a:latin typeface="Arial"/>
                          <a:ea typeface="ヒラギノ角ゴ Pro W3"/>
                          <a:cs typeface="ヒラギノ角ゴ Pro W3"/>
                        </a:defRPr>
                      </a:lvl7pPr>
                      <a:lvl8pPr marL="3200400" algn="l" defTabSz="457200" rtl="0" eaLnBrk="1" latinLnBrk="0" hangingPunct="1">
                        <a:defRPr sz="1800" kern="1200">
                          <a:solidFill>
                            <a:schemeClr val="dk1"/>
                          </a:solidFill>
                          <a:latin typeface="Arial"/>
                          <a:ea typeface="ヒラギノ角ゴ Pro W3"/>
                          <a:cs typeface="ヒラギノ角ゴ Pro W3"/>
                        </a:defRPr>
                      </a:lvl8pPr>
                      <a:lvl9pPr marL="3657600" algn="l" defTabSz="457200" rtl="0" eaLnBrk="1" latinLnBrk="0" hangingPunct="1">
                        <a:defRPr sz="1800" kern="1200">
                          <a:solidFill>
                            <a:schemeClr val="dk1"/>
                          </a:solidFill>
                          <a:latin typeface="Arial"/>
                          <a:ea typeface="ヒラギノ角ゴ Pro W3"/>
                          <a:cs typeface="ヒラギノ角ゴ Pro W3"/>
                        </a:defRPr>
                      </a:lvl9pPr>
                    </a:lstStyle>
                    <a:p>
                      <a:pPr marL="0" marR="0" lvl="0" indent="0" algn="ctr" defTabSz="914400" rtl="0" eaLnBrk="0" fontAlgn="base" latinLnBrk="0" hangingPunct="0">
                        <a:lnSpc>
                          <a:spcPct val="100000"/>
                        </a:lnSpc>
                        <a:spcBef>
                          <a:spcPct val="20000"/>
                        </a:spcBef>
                        <a:spcAft>
                          <a:spcPct val="0"/>
                        </a:spcAft>
                        <a:buClr>
                          <a:srgbClr val="FF6600"/>
                        </a:buClr>
                        <a:buSzPct val="70000"/>
                        <a:buFont typeface="Monotype Sorts" pitchFamily="-110" charset="2"/>
                        <a:buNone/>
                        <a:tabLst/>
                      </a:pPr>
                      <a:r>
                        <a:rPr kumimoji="1" lang="it-IT" sz="1100" b="0" i="0" u="none" strike="noStrike" cap="none" normalizeH="0" baseline="0" dirty="0">
                          <a:ln>
                            <a:noFill/>
                          </a:ln>
                          <a:solidFill>
                            <a:srgbClr val="000000"/>
                          </a:solidFill>
                          <a:effectLst/>
                          <a:latin typeface="+mn-lt"/>
                          <a:cs typeface="Calibri"/>
                        </a:rPr>
                        <a:t>12</a:t>
                      </a:r>
                      <a:endParaRPr kumimoji="1" lang="it-IT" sz="1100" b="1" i="0" u="none" strike="noStrike" cap="none" normalizeH="0" baseline="0" dirty="0">
                        <a:ln>
                          <a:noFill/>
                        </a:ln>
                        <a:solidFill>
                          <a:schemeClr val="bg2"/>
                        </a:solidFill>
                        <a:effectLst/>
                        <a:latin typeface="+mn-lt"/>
                        <a:cs typeface="Calibri"/>
                      </a:endParaRPr>
                    </a:p>
                  </a:txBody>
                  <a:tcPr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lvl1pPr marL="0" algn="l" defTabSz="457200" rtl="0" eaLnBrk="1" latinLnBrk="0" hangingPunct="1">
                        <a:defRPr sz="1800" kern="1200">
                          <a:solidFill>
                            <a:schemeClr val="dk1"/>
                          </a:solidFill>
                          <a:latin typeface="Arial"/>
                          <a:ea typeface="ヒラギノ角ゴ Pro W3"/>
                          <a:cs typeface="ヒラギノ角ゴ Pro W3"/>
                        </a:defRPr>
                      </a:lvl1pPr>
                      <a:lvl2pPr marL="457200" algn="l" defTabSz="457200" rtl="0" eaLnBrk="1" latinLnBrk="0" hangingPunct="1">
                        <a:defRPr sz="1800" kern="1200">
                          <a:solidFill>
                            <a:schemeClr val="dk1"/>
                          </a:solidFill>
                          <a:latin typeface="Arial"/>
                          <a:ea typeface="ヒラギノ角ゴ Pro W3"/>
                          <a:cs typeface="ヒラギノ角ゴ Pro W3"/>
                        </a:defRPr>
                      </a:lvl2pPr>
                      <a:lvl3pPr marL="914400" algn="l" defTabSz="457200" rtl="0" eaLnBrk="1" latinLnBrk="0" hangingPunct="1">
                        <a:defRPr sz="1800" kern="1200">
                          <a:solidFill>
                            <a:schemeClr val="dk1"/>
                          </a:solidFill>
                          <a:latin typeface="Arial"/>
                          <a:ea typeface="ヒラギノ角ゴ Pro W3"/>
                          <a:cs typeface="ヒラギノ角ゴ Pro W3"/>
                        </a:defRPr>
                      </a:lvl3pPr>
                      <a:lvl4pPr marL="1371600" algn="l" defTabSz="457200" rtl="0" eaLnBrk="1" latinLnBrk="0" hangingPunct="1">
                        <a:defRPr sz="1800" kern="1200">
                          <a:solidFill>
                            <a:schemeClr val="dk1"/>
                          </a:solidFill>
                          <a:latin typeface="Arial"/>
                          <a:ea typeface="ヒラギノ角ゴ Pro W3"/>
                          <a:cs typeface="ヒラギノ角ゴ Pro W3"/>
                        </a:defRPr>
                      </a:lvl4pPr>
                      <a:lvl5pPr marL="1828800" algn="l" defTabSz="457200" rtl="0" eaLnBrk="1" latinLnBrk="0" hangingPunct="1">
                        <a:defRPr sz="1800" kern="1200">
                          <a:solidFill>
                            <a:schemeClr val="dk1"/>
                          </a:solidFill>
                          <a:latin typeface="Arial"/>
                          <a:ea typeface="ヒラギノ角ゴ Pro W3"/>
                          <a:cs typeface="ヒラギノ角ゴ Pro W3"/>
                        </a:defRPr>
                      </a:lvl5pPr>
                      <a:lvl6pPr marL="2286000" algn="l" defTabSz="457200" rtl="0" eaLnBrk="1" latinLnBrk="0" hangingPunct="1">
                        <a:defRPr sz="1800" kern="1200">
                          <a:solidFill>
                            <a:schemeClr val="dk1"/>
                          </a:solidFill>
                          <a:latin typeface="Arial"/>
                          <a:ea typeface="ヒラギノ角ゴ Pro W3"/>
                          <a:cs typeface="ヒラギノ角ゴ Pro W3"/>
                        </a:defRPr>
                      </a:lvl6pPr>
                      <a:lvl7pPr marL="2743200" algn="l" defTabSz="457200" rtl="0" eaLnBrk="1" latinLnBrk="0" hangingPunct="1">
                        <a:defRPr sz="1800" kern="1200">
                          <a:solidFill>
                            <a:schemeClr val="dk1"/>
                          </a:solidFill>
                          <a:latin typeface="Arial"/>
                          <a:ea typeface="ヒラギノ角ゴ Pro W3"/>
                          <a:cs typeface="ヒラギノ角ゴ Pro W3"/>
                        </a:defRPr>
                      </a:lvl7pPr>
                      <a:lvl8pPr marL="3200400" algn="l" defTabSz="457200" rtl="0" eaLnBrk="1" latinLnBrk="0" hangingPunct="1">
                        <a:defRPr sz="1800" kern="1200">
                          <a:solidFill>
                            <a:schemeClr val="dk1"/>
                          </a:solidFill>
                          <a:latin typeface="Arial"/>
                          <a:ea typeface="ヒラギノ角ゴ Pro W3"/>
                          <a:cs typeface="ヒラギノ角ゴ Pro W3"/>
                        </a:defRPr>
                      </a:lvl8pPr>
                      <a:lvl9pPr marL="3657600" algn="l" defTabSz="457200" rtl="0" eaLnBrk="1" latinLnBrk="0" hangingPunct="1">
                        <a:defRPr sz="1800" kern="1200">
                          <a:solidFill>
                            <a:schemeClr val="dk1"/>
                          </a:solidFill>
                          <a:latin typeface="Arial"/>
                          <a:ea typeface="ヒラギノ角ゴ Pro W3"/>
                          <a:cs typeface="ヒラギノ角ゴ Pro W3"/>
                        </a:defRPr>
                      </a:lvl9pPr>
                    </a:lstStyle>
                    <a:p>
                      <a:pPr marL="0" marR="0" lvl="0" indent="0" algn="ctr" defTabSz="914400" rtl="0" eaLnBrk="0" fontAlgn="base" latinLnBrk="0" hangingPunct="0">
                        <a:lnSpc>
                          <a:spcPct val="100000"/>
                        </a:lnSpc>
                        <a:spcBef>
                          <a:spcPct val="20000"/>
                        </a:spcBef>
                        <a:spcAft>
                          <a:spcPct val="0"/>
                        </a:spcAft>
                        <a:buClr>
                          <a:srgbClr val="FF6600"/>
                        </a:buClr>
                        <a:buSzPct val="70000"/>
                        <a:buFont typeface="Monotype Sorts" pitchFamily="-110" charset="2"/>
                        <a:buNone/>
                        <a:tabLst/>
                      </a:pPr>
                      <a:r>
                        <a:rPr kumimoji="1" lang="it-IT" sz="1100" b="0" i="0" u="none" strike="noStrike" cap="none" normalizeH="0" baseline="0">
                          <a:ln>
                            <a:noFill/>
                          </a:ln>
                          <a:solidFill>
                            <a:srgbClr val="000000"/>
                          </a:solidFill>
                          <a:effectLst/>
                          <a:latin typeface="+mn-lt"/>
                          <a:cs typeface="Calibri"/>
                        </a:rPr>
                        <a:t>10</a:t>
                      </a:r>
                      <a:endParaRPr kumimoji="1" lang="it-IT" sz="1100" b="1" i="0" u="none" strike="noStrike" cap="none" normalizeH="0" baseline="0">
                        <a:ln>
                          <a:noFill/>
                        </a:ln>
                        <a:solidFill>
                          <a:schemeClr val="bg2"/>
                        </a:solidFill>
                        <a:effectLst/>
                        <a:latin typeface="+mn-lt"/>
                        <a:cs typeface="Calibri"/>
                      </a:endParaRPr>
                    </a:p>
                  </a:txBody>
                  <a:tcPr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lvl1pPr marL="0" algn="l" defTabSz="457200" rtl="0" eaLnBrk="1" latinLnBrk="0" hangingPunct="1">
                        <a:defRPr sz="1800" kern="1200">
                          <a:solidFill>
                            <a:schemeClr val="dk1"/>
                          </a:solidFill>
                          <a:latin typeface="Arial"/>
                          <a:ea typeface="ヒラギノ角ゴ Pro W3"/>
                          <a:cs typeface="ヒラギノ角ゴ Pro W3"/>
                        </a:defRPr>
                      </a:lvl1pPr>
                      <a:lvl2pPr marL="457200" algn="l" defTabSz="457200" rtl="0" eaLnBrk="1" latinLnBrk="0" hangingPunct="1">
                        <a:defRPr sz="1800" kern="1200">
                          <a:solidFill>
                            <a:schemeClr val="dk1"/>
                          </a:solidFill>
                          <a:latin typeface="Arial"/>
                          <a:ea typeface="ヒラギノ角ゴ Pro W3"/>
                          <a:cs typeface="ヒラギノ角ゴ Pro W3"/>
                        </a:defRPr>
                      </a:lvl2pPr>
                      <a:lvl3pPr marL="914400" algn="l" defTabSz="457200" rtl="0" eaLnBrk="1" latinLnBrk="0" hangingPunct="1">
                        <a:defRPr sz="1800" kern="1200">
                          <a:solidFill>
                            <a:schemeClr val="dk1"/>
                          </a:solidFill>
                          <a:latin typeface="Arial"/>
                          <a:ea typeface="ヒラギノ角ゴ Pro W3"/>
                          <a:cs typeface="ヒラギノ角ゴ Pro W3"/>
                        </a:defRPr>
                      </a:lvl3pPr>
                      <a:lvl4pPr marL="1371600" algn="l" defTabSz="457200" rtl="0" eaLnBrk="1" latinLnBrk="0" hangingPunct="1">
                        <a:defRPr sz="1800" kern="1200">
                          <a:solidFill>
                            <a:schemeClr val="dk1"/>
                          </a:solidFill>
                          <a:latin typeface="Arial"/>
                          <a:ea typeface="ヒラギノ角ゴ Pro W3"/>
                          <a:cs typeface="ヒラギノ角ゴ Pro W3"/>
                        </a:defRPr>
                      </a:lvl4pPr>
                      <a:lvl5pPr marL="1828800" algn="l" defTabSz="457200" rtl="0" eaLnBrk="1" latinLnBrk="0" hangingPunct="1">
                        <a:defRPr sz="1800" kern="1200">
                          <a:solidFill>
                            <a:schemeClr val="dk1"/>
                          </a:solidFill>
                          <a:latin typeface="Arial"/>
                          <a:ea typeface="ヒラギノ角ゴ Pro W3"/>
                          <a:cs typeface="ヒラギノ角ゴ Pro W3"/>
                        </a:defRPr>
                      </a:lvl5pPr>
                      <a:lvl6pPr marL="2286000" algn="l" defTabSz="457200" rtl="0" eaLnBrk="1" latinLnBrk="0" hangingPunct="1">
                        <a:defRPr sz="1800" kern="1200">
                          <a:solidFill>
                            <a:schemeClr val="dk1"/>
                          </a:solidFill>
                          <a:latin typeface="Arial"/>
                          <a:ea typeface="ヒラギノ角ゴ Pro W3"/>
                          <a:cs typeface="ヒラギノ角ゴ Pro W3"/>
                        </a:defRPr>
                      </a:lvl6pPr>
                      <a:lvl7pPr marL="2743200" algn="l" defTabSz="457200" rtl="0" eaLnBrk="1" latinLnBrk="0" hangingPunct="1">
                        <a:defRPr sz="1800" kern="1200">
                          <a:solidFill>
                            <a:schemeClr val="dk1"/>
                          </a:solidFill>
                          <a:latin typeface="Arial"/>
                          <a:ea typeface="ヒラギノ角ゴ Pro W3"/>
                          <a:cs typeface="ヒラギノ角ゴ Pro W3"/>
                        </a:defRPr>
                      </a:lvl7pPr>
                      <a:lvl8pPr marL="3200400" algn="l" defTabSz="457200" rtl="0" eaLnBrk="1" latinLnBrk="0" hangingPunct="1">
                        <a:defRPr sz="1800" kern="1200">
                          <a:solidFill>
                            <a:schemeClr val="dk1"/>
                          </a:solidFill>
                          <a:latin typeface="Arial"/>
                          <a:ea typeface="ヒラギノ角ゴ Pro W3"/>
                          <a:cs typeface="ヒラギノ角ゴ Pro W3"/>
                        </a:defRPr>
                      </a:lvl8pPr>
                      <a:lvl9pPr marL="3657600" algn="l" defTabSz="457200" rtl="0" eaLnBrk="1" latinLnBrk="0" hangingPunct="1">
                        <a:defRPr sz="1800" kern="1200">
                          <a:solidFill>
                            <a:schemeClr val="dk1"/>
                          </a:solidFill>
                          <a:latin typeface="Arial"/>
                          <a:ea typeface="ヒラギノ角ゴ Pro W3"/>
                          <a:cs typeface="ヒラギノ角ゴ Pro W3"/>
                        </a:defRPr>
                      </a:lvl9pPr>
                    </a:lstStyle>
                    <a:p>
                      <a:pPr marL="0" marR="0" lvl="0" indent="0" algn="ctr" defTabSz="914400" rtl="0" eaLnBrk="0" fontAlgn="base" latinLnBrk="0" hangingPunct="0">
                        <a:lnSpc>
                          <a:spcPct val="100000"/>
                        </a:lnSpc>
                        <a:spcBef>
                          <a:spcPct val="20000"/>
                        </a:spcBef>
                        <a:spcAft>
                          <a:spcPct val="0"/>
                        </a:spcAft>
                        <a:buClr>
                          <a:srgbClr val="FF6600"/>
                        </a:buClr>
                        <a:buSzPct val="70000"/>
                        <a:buFont typeface="Monotype Sorts" pitchFamily="-110" charset="2"/>
                        <a:buNone/>
                        <a:tabLst/>
                      </a:pPr>
                      <a:r>
                        <a:rPr kumimoji="1" lang="it-IT" sz="1100" b="0" i="0" u="none" strike="noStrike" cap="none" normalizeH="0" baseline="0" dirty="0">
                          <a:ln>
                            <a:noFill/>
                          </a:ln>
                          <a:solidFill>
                            <a:srgbClr val="000000"/>
                          </a:solidFill>
                          <a:effectLst/>
                          <a:latin typeface="+mn-lt"/>
                          <a:cs typeface="Calibri"/>
                        </a:rPr>
                        <a:t>7</a:t>
                      </a:r>
                      <a:endParaRPr kumimoji="1" lang="it-IT" sz="1100" b="1" i="0" u="none" strike="noStrike" cap="none" normalizeH="0" baseline="0" dirty="0">
                        <a:ln>
                          <a:noFill/>
                        </a:ln>
                        <a:solidFill>
                          <a:schemeClr val="bg2"/>
                        </a:solidFill>
                        <a:effectLst/>
                        <a:latin typeface="+mn-lt"/>
                        <a:cs typeface="Calibri"/>
                      </a:endParaRPr>
                    </a:p>
                  </a:txBody>
                  <a:tcPr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lvl1pPr marL="0" algn="l" defTabSz="457200" rtl="0" eaLnBrk="1" latinLnBrk="0" hangingPunct="1">
                        <a:defRPr sz="1800" kern="1200">
                          <a:solidFill>
                            <a:schemeClr val="dk1"/>
                          </a:solidFill>
                          <a:latin typeface="Arial"/>
                          <a:ea typeface="ヒラギノ角ゴ Pro W3"/>
                          <a:cs typeface="ヒラギノ角ゴ Pro W3"/>
                        </a:defRPr>
                      </a:lvl1pPr>
                      <a:lvl2pPr marL="457200" algn="l" defTabSz="457200" rtl="0" eaLnBrk="1" latinLnBrk="0" hangingPunct="1">
                        <a:defRPr sz="1800" kern="1200">
                          <a:solidFill>
                            <a:schemeClr val="dk1"/>
                          </a:solidFill>
                          <a:latin typeface="Arial"/>
                          <a:ea typeface="ヒラギノ角ゴ Pro W3"/>
                          <a:cs typeface="ヒラギノ角ゴ Pro W3"/>
                        </a:defRPr>
                      </a:lvl2pPr>
                      <a:lvl3pPr marL="914400" algn="l" defTabSz="457200" rtl="0" eaLnBrk="1" latinLnBrk="0" hangingPunct="1">
                        <a:defRPr sz="1800" kern="1200">
                          <a:solidFill>
                            <a:schemeClr val="dk1"/>
                          </a:solidFill>
                          <a:latin typeface="Arial"/>
                          <a:ea typeface="ヒラギノ角ゴ Pro W3"/>
                          <a:cs typeface="ヒラギノ角ゴ Pro W3"/>
                        </a:defRPr>
                      </a:lvl3pPr>
                      <a:lvl4pPr marL="1371600" algn="l" defTabSz="457200" rtl="0" eaLnBrk="1" latinLnBrk="0" hangingPunct="1">
                        <a:defRPr sz="1800" kern="1200">
                          <a:solidFill>
                            <a:schemeClr val="dk1"/>
                          </a:solidFill>
                          <a:latin typeface="Arial"/>
                          <a:ea typeface="ヒラギノ角ゴ Pro W3"/>
                          <a:cs typeface="ヒラギノ角ゴ Pro W3"/>
                        </a:defRPr>
                      </a:lvl4pPr>
                      <a:lvl5pPr marL="1828800" algn="l" defTabSz="457200" rtl="0" eaLnBrk="1" latinLnBrk="0" hangingPunct="1">
                        <a:defRPr sz="1800" kern="1200">
                          <a:solidFill>
                            <a:schemeClr val="dk1"/>
                          </a:solidFill>
                          <a:latin typeface="Arial"/>
                          <a:ea typeface="ヒラギノ角ゴ Pro W3"/>
                          <a:cs typeface="ヒラギノ角ゴ Pro W3"/>
                        </a:defRPr>
                      </a:lvl5pPr>
                      <a:lvl6pPr marL="2286000" algn="l" defTabSz="457200" rtl="0" eaLnBrk="1" latinLnBrk="0" hangingPunct="1">
                        <a:defRPr sz="1800" kern="1200">
                          <a:solidFill>
                            <a:schemeClr val="dk1"/>
                          </a:solidFill>
                          <a:latin typeface="Arial"/>
                          <a:ea typeface="ヒラギノ角ゴ Pro W3"/>
                          <a:cs typeface="ヒラギノ角ゴ Pro W3"/>
                        </a:defRPr>
                      </a:lvl6pPr>
                      <a:lvl7pPr marL="2743200" algn="l" defTabSz="457200" rtl="0" eaLnBrk="1" latinLnBrk="0" hangingPunct="1">
                        <a:defRPr sz="1800" kern="1200">
                          <a:solidFill>
                            <a:schemeClr val="dk1"/>
                          </a:solidFill>
                          <a:latin typeface="Arial"/>
                          <a:ea typeface="ヒラギノ角ゴ Pro W3"/>
                          <a:cs typeface="ヒラギノ角ゴ Pro W3"/>
                        </a:defRPr>
                      </a:lvl7pPr>
                      <a:lvl8pPr marL="3200400" algn="l" defTabSz="457200" rtl="0" eaLnBrk="1" latinLnBrk="0" hangingPunct="1">
                        <a:defRPr sz="1800" kern="1200">
                          <a:solidFill>
                            <a:schemeClr val="dk1"/>
                          </a:solidFill>
                          <a:latin typeface="Arial"/>
                          <a:ea typeface="ヒラギノ角ゴ Pro W3"/>
                          <a:cs typeface="ヒラギノ角ゴ Pro W3"/>
                        </a:defRPr>
                      </a:lvl8pPr>
                      <a:lvl9pPr marL="3657600" algn="l" defTabSz="457200" rtl="0" eaLnBrk="1" latinLnBrk="0" hangingPunct="1">
                        <a:defRPr sz="1800" kern="1200">
                          <a:solidFill>
                            <a:schemeClr val="dk1"/>
                          </a:solidFill>
                          <a:latin typeface="Arial"/>
                          <a:ea typeface="ヒラギノ角ゴ Pro W3"/>
                          <a:cs typeface="ヒラギノ角ゴ Pro W3"/>
                        </a:defRPr>
                      </a:lvl9pPr>
                    </a:lstStyle>
                    <a:p>
                      <a:pPr marL="0" marR="0" lvl="0" indent="0" algn="ctr" defTabSz="914400" rtl="0" eaLnBrk="0" fontAlgn="base" latinLnBrk="0" hangingPunct="0">
                        <a:lnSpc>
                          <a:spcPct val="100000"/>
                        </a:lnSpc>
                        <a:spcBef>
                          <a:spcPct val="20000"/>
                        </a:spcBef>
                        <a:spcAft>
                          <a:spcPct val="0"/>
                        </a:spcAft>
                        <a:buClr>
                          <a:srgbClr val="FF6600"/>
                        </a:buClr>
                        <a:buSzPct val="70000"/>
                        <a:buFont typeface="Monotype Sorts" pitchFamily="-110" charset="2"/>
                        <a:buNone/>
                        <a:tabLst/>
                      </a:pPr>
                      <a:r>
                        <a:rPr kumimoji="1" lang="it-IT" sz="1100" b="0" i="0" u="none" strike="noStrike" cap="none" normalizeH="0" baseline="0" dirty="0">
                          <a:ln>
                            <a:noFill/>
                          </a:ln>
                          <a:solidFill>
                            <a:srgbClr val="000000"/>
                          </a:solidFill>
                          <a:effectLst/>
                          <a:latin typeface="+mn-lt"/>
                          <a:cs typeface="Calibri"/>
                        </a:rPr>
                        <a:t>7</a:t>
                      </a:r>
                      <a:endParaRPr kumimoji="1" lang="it-IT" sz="1100" b="1" i="0" u="none" strike="noStrike" cap="none" normalizeH="0" baseline="0" dirty="0">
                        <a:ln>
                          <a:noFill/>
                        </a:ln>
                        <a:solidFill>
                          <a:schemeClr val="bg2"/>
                        </a:solidFill>
                        <a:effectLst/>
                        <a:latin typeface="+mn-lt"/>
                        <a:cs typeface="Calibri"/>
                      </a:endParaRPr>
                    </a:p>
                  </a:txBody>
                  <a:tcPr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lvl1pPr marL="0" algn="l" defTabSz="457200" rtl="0" eaLnBrk="1" latinLnBrk="0" hangingPunct="1">
                        <a:defRPr sz="1800" kern="1200">
                          <a:solidFill>
                            <a:schemeClr val="dk1"/>
                          </a:solidFill>
                          <a:latin typeface="Arial"/>
                          <a:ea typeface="ヒラギノ角ゴ Pro W3"/>
                          <a:cs typeface="ヒラギノ角ゴ Pro W3"/>
                        </a:defRPr>
                      </a:lvl1pPr>
                      <a:lvl2pPr marL="457200" algn="l" defTabSz="457200" rtl="0" eaLnBrk="1" latinLnBrk="0" hangingPunct="1">
                        <a:defRPr sz="1800" kern="1200">
                          <a:solidFill>
                            <a:schemeClr val="dk1"/>
                          </a:solidFill>
                          <a:latin typeface="Arial"/>
                          <a:ea typeface="ヒラギノ角ゴ Pro W3"/>
                          <a:cs typeface="ヒラギノ角ゴ Pro W3"/>
                        </a:defRPr>
                      </a:lvl2pPr>
                      <a:lvl3pPr marL="914400" algn="l" defTabSz="457200" rtl="0" eaLnBrk="1" latinLnBrk="0" hangingPunct="1">
                        <a:defRPr sz="1800" kern="1200">
                          <a:solidFill>
                            <a:schemeClr val="dk1"/>
                          </a:solidFill>
                          <a:latin typeface="Arial"/>
                          <a:ea typeface="ヒラギノ角ゴ Pro W3"/>
                          <a:cs typeface="ヒラギノ角ゴ Pro W3"/>
                        </a:defRPr>
                      </a:lvl3pPr>
                      <a:lvl4pPr marL="1371600" algn="l" defTabSz="457200" rtl="0" eaLnBrk="1" latinLnBrk="0" hangingPunct="1">
                        <a:defRPr sz="1800" kern="1200">
                          <a:solidFill>
                            <a:schemeClr val="dk1"/>
                          </a:solidFill>
                          <a:latin typeface="Arial"/>
                          <a:ea typeface="ヒラギノ角ゴ Pro W3"/>
                          <a:cs typeface="ヒラギノ角ゴ Pro W3"/>
                        </a:defRPr>
                      </a:lvl4pPr>
                      <a:lvl5pPr marL="1828800" algn="l" defTabSz="457200" rtl="0" eaLnBrk="1" latinLnBrk="0" hangingPunct="1">
                        <a:defRPr sz="1800" kern="1200">
                          <a:solidFill>
                            <a:schemeClr val="dk1"/>
                          </a:solidFill>
                          <a:latin typeface="Arial"/>
                          <a:ea typeface="ヒラギノ角ゴ Pro W3"/>
                          <a:cs typeface="ヒラギノ角ゴ Pro W3"/>
                        </a:defRPr>
                      </a:lvl5pPr>
                      <a:lvl6pPr marL="2286000" algn="l" defTabSz="457200" rtl="0" eaLnBrk="1" latinLnBrk="0" hangingPunct="1">
                        <a:defRPr sz="1800" kern="1200">
                          <a:solidFill>
                            <a:schemeClr val="dk1"/>
                          </a:solidFill>
                          <a:latin typeface="Arial"/>
                          <a:ea typeface="ヒラギノ角ゴ Pro W3"/>
                          <a:cs typeface="ヒラギノ角ゴ Pro W3"/>
                        </a:defRPr>
                      </a:lvl6pPr>
                      <a:lvl7pPr marL="2743200" algn="l" defTabSz="457200" rtl="0" eaLnBrk="1" latinLnBrk="0" hangingPunct="1">
                        <a:defRPr sz="1800" kern="1200">
                          <a:solidFill>
                            <a:schemeClr val="dk1"/>
                          </a:solidFill>
                          <a:latin typeface="Arial"/>
                          <a:ea typeface="ヒラギノ角ゴ Pro W3"/>
                          <a:cs typeface="ヒラギノ角ゴ Pro W3"/>
                        </a:defRPr>
                      </a:lvl7pPr>
                      <a:lvl8pPr marL="3200400" algn="l" defTabSz="457200" rtl="0" eaLnBrk="1" latinLnBrk="0" hangingPunct="1">
                        <a:defRPr sz="1800" kern="1200">
                          <a:solidFill>
                            <a:schemeClr val="dk1"/>
                          </a:solidFill>
                          <a:latin typeface="Arial"/>
                          <a:ea typeface="ヒラギノ角ゴ Pro W3"/>
                          <a:cs typeface="ヒラギノ角ゴ Pro W3"/>
                        </a:defRPr>
                      </a:lvl8pPr>
                      <a:lvl9pPr marL="3657600" algn="l" defTabSz="457200" rtl="0" eaLnBrk="1" latinLnBrk="0" hangingPunct="1">
                        <a:defRPr sz="1800" kern="1200">
                          <a:solidFill>
                            <a:schemeClr val="dk1"/>
                          </a:solidFill>
                          <a:latin typeface="Arial"/>
                          <a:ea typeface="ヒラギノ角ゴ Pro W3"/>
                          <a:cs typeface="ヒラギノ角ゴ Pro W3"/>
                        </a:defRPr>
                      </a:lvl9pPr>
                    </a:lstStyle>
                    <a:p>
                      <a:pPr marL="0" marR="0" lvl="0" indent="0" algn="ctr" defTabSz="914400" rtl="0" eaLnBrk="0" fontAlgn="base" latinLnBrk="0" hangingPunct="0">
                        <a:lnSpc>
                          <a:spcPct val="100000"/>
                        </a:lnSpc>
                        <a:spcBef>
                          <a:spcPct val="20000"/>
                        </a:spcBef>
                        <a:spcAft>
                          <a:spcPct val="0"/>
                        </a:spcAft>
                        <a:buClr>
                          <a:srgbClr val="FF6600"/>
                        </a:buClr>
                        <a:buSzPct val="70000"/>
                        <a:buFont typeface="Monotype Sorts" pitchFamily="-110" charset="2"/>
                        <a:buNone/>
                        <a:tabLst/>
                      </a:pPr>
                      <a:r>
                        <a:rPr kumimoji="1" lang="it-IT" sz="1100" b="0" i="0" u="none" strike="noStrike" cap="none" normalizeH="0" baseline="0" dirty="0">
                          <a:ln>
                            <a:noFill/>
                          </a:ln>
                          <a:solidFill>
                            <a:srgbClr val="000000"/>
                          </a:solidFill>
                          <a:effectLst/>
                          <a:latin typeface="+mn-lt"/>
                          <a:cs typeface="Calibri"/>
                        </a:rPr>
                        <a:t>7</a:t>
                      </a:r>
                      <a:endParaRPr kumimoji="1" lang="it-IT" sz="1100" b="1" i="0" u="none" strike="noStrike" cap="none" normalizeH="0" baseline="0" dirty="0">
                        <a:ln>
                          <a:noFill/>
                        </a:ln>
                        <a:solidFill>
                          <a:schemeClr val="bg2"/>
                        </a:solidFill>
                        <a:effectLst/>
                        <a:latin typeface="+mn-lt"/>
                        <a:cs typeface="Calibri"/>
                      </a:endParaRPr>
                    </a:p>
                  </a:txBody>
                  <a:tcPr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lvl1pPr marL="0" algn="l" defTabSz="457200" rtl="0" eaLnBrk="1" latinLnBrk="0" hangingPunct="1">
                        <a:defRPr sz="1800" kern="1200">
                          <a:solidFill>
                            <a:schemeClr val="dk1"/>
                          </a:solidFill>
                          <a:latin typeface="Arial"/>
                          <a:ea typeface="ヒラギノ角ゴ Pro W3"/>
                          <a:cs typeface="ヒラギノ角ゴ Pro W3"/>
                        </a:defRPr>
                      </a:lvl1pPr>
                      <a:lvl2pPr marL="457200" algn="l" defTabSz="457200" rtl="0" eaLnBrk="1" latinLnBrk="0" hangingPunct="1">
                        <a:defRPr sz="1800" kern="1200">
                          <a:solidFill>
                            <a:schemeClr val="dk1"/>
                          </a:solidFill>
                          <a:latin typeface="Arial"/>
                          <a:ea typeface="ヒラギノ角ゴ Pro W3"/>
                          <a:cs typeface="ヒラギノ角ゴ Pro W3"/>
                        </a:defRPr>
                      </a:lvl2pPr>
                      <a:lvl3pPr marL="914400" algn="l" defTabSz="457200" rtl="0" eaLnBrk="1" latinLnBrk="0" hangingPunct="1">
                        <a:defRPr sz="1800" kern="1200">
                          <a:solidFill>
                            <a:schemeClr val="dk1"/>
                          </a:solidFill>
                          <a:latin typeface="Arial"/>
                          <a:ea typeface="ヒラギノ角ゴ Pro W3"/>
                          <a:cs typeface="ヒラギノ角ゴ Pro W3"/>
                        </a:defRPr>
                      </a:lvl3pPr>
                      <a:lvl4pPr marL="1371600" algn="l" defTabSz="457200" rtl="0" eaLnBrk="1" latinLnBrk="0" hangingPunct="1">
                        <a:defRPr sz="1800" kern="1200">
                          <a:solidFill>
                            <a:schemeClr val="dk1"/>
                          </a:solidFill>
                          <a:latin typeface="Arial"/>
                          <a:ea typeface="ヒラギノ角ゴ Pro W3"/>
                          <a:cs typeface="ヒラギノ角ゴ Pro W3"/>
                        </a:defRPr>
                      </a:lvl4pPr>
                      <a:lvl5pPr marL="1828800" algn="l" defTabSz="457200" rtl="0" eaLnBrk="1" latinLnBrk="0" hangingPunct="1">
                        <a:defRPr sz="1800" kern="1200">
                          <a:solidFill>
                            <a:schemeClr val="dk1"/>
                          </a:solidFill>
                          <a:latin typeface="Arial"/>
                          <a:ea typeface="ヒラギノ角ゴ Pro W3"/>
                          <a:cs typeface="ヒラギノ角ゴ Pro W3"/>
                        </a:defRPr>
                      </a:lvl5pPr>
                      <a:lvl6pPr marL="2286000" algn="l" defTabSz="457200" rtl="0" eaLnBrk="1" latinLnBrk="0" hangingPunct="1">
                        <a:defRPr sz="1800" kern="1200">
                          <a:solidFill>
                            <a:schemeClr val="dk1"/>
                          </a:solidFill>
                          <a:latin typeface="Arial"/>
                          <a:ea typeface="ヒラギノ角ゴ Pro W3"/>
                          <a:cs typeface="ヒラギノ角ゴ Pro W3"/>
                        </a:defRPr>
                      </a:lvl6pPr>
                      <a:lvl7pPr marL="2743200" algn="l" defTabSz="457200" rtl="0" eaLnBrk="1" latinLnBrk="0" hangingPunct="1">
                        <a:defRPr sz="1800" kern="1200">
                          <a:solidFill>
                            <a:schemeClr val="dk1"/>
                          </a:solidFill>
                          <a:latin typeface="Arial"/>
                          <a:ea typeface="ヒラギノ角ゴ Pro W3"/>
                          <a:cs typeface="ヒラギノ角ゴ Pro W3"/>
                        </a:defRPr>
                      </a:lvl7pPr>
                      <a:lvl8pPr marL="3200400" algn="l" defTabSz="457200" rtl="0" eaLnBrk="1" latinLnBrk="0" hangingPunct="1">
                        <a:defRPr sz="1800" kern="1200">
                          <a:solidFill>
                            <a:schemeClr val="dk1"/>
                          </a:solidFill>
                          <a:latin typeface="Arial"/>
                          <a:ea typeface="ヒラギノ角ゴ Pro W3"/>
                          <a:cs typeface="ヒラギノ角ゴ Pro W3"/>
                        </a:defRPr>
                      </a:lvl8pPr>
                      <a:lvl9pPr marL="3657600" algn="l" defTabSz="457200" rtl="0" eaLnBrk="1" latinLnBrk="0" hangingPunct="1">
                        <a:defRPr sz="1800" kern="1200">
                          <a:solidFill>
                            <a:schemeClr val="dk1"/>
                          </a:solidFill>
                          <a:latin typeface="Arial"/>
                          <a:ea typeface="ヒラギノ角ゴ Pro W3"/>
                          <a:cs typeface="ヒラギノ角ゴ Pro W3"/>
                        </a:defRPr>
                      </a:lvl9pPr>
                    </a:lstStyle>
                    <a:p>
                      <a:pPr marL="0" marR="0" lvl="0" indent="0" algn="ctr" defTabSz="914400" rtl="0" eaLnBrk="0" fontAlgn="base" latinLnBrk="0" hangingPunct="0">
                        <a:lnSpc>
                          <a:spcPct val="100000"/>
                        </a:lnSpc>
                        <a:spcBef>
                          <a:spcPct val="20000"/>
                        </a:spcBef>
                        <a:spcAft>
                          <a:spcPct val="0"/>
                        </a:spcAft>
                        <a:buClr>
                          <a:srgbClr val="FF6600"/>
                        </a:buClr>
                        <a:buSzPct val="70000"/>
                        <a:buFont typeface="Monotype Sorts" pitchFamily="-110" charset="2"/>
                        <a:buNone/>
                        <a:tabLst/>
                      </a:pPr>
                      <a:r>
                        <a:rPr kumimoji="1" lang="it-IT" sz="1100" b="0" i="0" u="none" strike="noStrike" cap="none" normalizeH="0" baseline="0" dirty="0">
                          <a:ln>
                            <a:noFill/>
                          </a:ln>
                          <a:solidFill>
                            <a:srgbClr val="000000"/>
                          </a:solidFill>
                          <a:effectLst/>
                          <a:latin typeface="+mn-lt"/>
                          <a:cs typeface="Calibri"/>
                        </a:rPr>
                        <a:t>7</a:t>
                      </a:r>
                      <a:endParaRPr kumimoji="1" lang="it-IT" sz="1100" b="1" i="0" u="none" strike="noStrike" cap="none" normalizeH="0" baseline="0" dirty="0">
                        <a:ln>
                          <a:noFill/>
                        </a:ln>
                        <a:solidFill>
                          <a:schemeClr val="bg2"/>
                        </a:solidFill>
                        <a:effectLst/>
                        <a:latin typeface="+mn-lt"/>
                        <a:cs typeface="Calibri"/>
                      </a:endParaRPr>
                    </a:p>
                  </a:txBody>
                  <a:tcPr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lvl1pPr marL="0" algn="l" defTabSz="457200" rtl="0" eaLnBrk="1" latinLnBrk="0" hangingPunct="1">
                        <a:defRPr sz="1800" kern="1200">
                          <a:solidFill>
                            <a:schemeClr val="dk1"/>
                          </a:solidFill>
                          <a:latin typeface="Arial"/>
                          <a:ea typeface="ヒラギノ角ゴ Pro W3"/>
                          <a:cs typeface="ヒラギノ角ゴ Pro W3"/>
                        </a:defRPr>
                      </a:lvl1pPr>
                      <a:lvl2pPr marL="457200" algn="l" defTabSz="457200" rtl="0" eaLnBrk="1" latinLnBrk="0" hangingPunct="1">
                        <a:defRPr sz="1800" kern="1200">
                          <a:solidFill>
                            <a:schemeClr val="dk1"/>
                          </a:solidFill>
                          <a:latin typeface="Arial"/>
                          <a:ea typeface="ヒラギノ角ゴ Pro W3"/>
                          <a:cs typeface="ヒラギノ角ゴ Pro W3"/>
                        </a:defRPr>
                      </a:lvl2pPr>
                      <a:lvl3pPr marL="914400" algn="l" defTabSz="457200" rtl="0" eaLnBrk="1" latinLnBrk="0" hangingPunct="1">
                        <a:defRPr sz="1800" kern="1200">
                          <a:solidFill>
                            <a:schemeClr val="dk1"/>
                          </a:solidFill>
                          <a:latin typeface="Arial"/>
                          <a:ea typeface="ヒラギノ角ゴ Pro W3"/>
                          <a:cs typeface="ヒラギノ角ゴ Pro W3"/>
                        </a:defRPr>
                      </a:lvl3pPr>
                      <a:lvl4pPr marL="1371600" algn="l" defTabSz="457200" rtl="0" eaLnBrk="1" latinLnBrk="0" hangingPunct="1">
                        <a:defRPr sz="1800" kern="1200">
                          <a:solidFill>
                            <a:schemeClr val="dk1"/>
                          </a:solidFill>
                          <a:latin typeface="Arial"/>
                          <a:ea typeface="ヒラギノ角ゴ Pro W3"/>
                          <a:cs typeface="ヒラギノ角ゴ Pro W3"/>
                        </a:defRPr>
                      </a:lvl4pPr>
                      <a:lvl5pPr marL="1828800" algn="l" defTabSz="457200" rtl="0" eaLnBrk="1" latinLnBrk="0" hangingPunct="1">
                        <a:defRPr sz="1800" kern="1200">
                          <a:solidFill>
                            <a:schemeClr val="dk1"/>
                          </a:solidFill>
                          <a:latin typeface="Arial"/>
                          <a:ea typeface="ヒラギノ角ゴ Pro W3"/>
                          <a:cs typeface="ヒラギノ角ゴ Pro W3"/>
                        </a:defRPr>
                      </a:lvl5pPr>
                      <a:lvl6pPr marL="2286000" algn="l" defTabSz="457200" rtl="0" eaLnBrk="1" latinLnBrk="0" hangingPunct="1">
                        <a:defRPr sz="1800" kern="1200">
                          <a:solidFill>
                            <a:schemeClr val="dk1"/>
                          </a:solidFill>
                          <a:latin typeface="Arial"/>
                          <a:ea typeface="ヒラギノ角ゴ Pro W3"/>
                          <a:cs typeface="ヒラギノ角ゴ Pro W3"/>
                        </a:defRPr>
                      </a:lvl6pPr>
                      <a:lvl7pPr marL="2743200" algn="l" defTabSz="457200" rtl="0" eaLnBrk="1" latinLnBrk="0" hangingPunct="1">
                        <a:defRPr sz="1800" kern="1200">
                          <a:solidFill>
                            <a:schemeClr val="dk1"/>
                          </a:solidFill>
                          <a:latin typeface="Arial"/>
                          <a:ea typeface="ヒラギノ角ゴ Pro W3"/>
                          <a:cs typeface="ヒラギノ角ゴ Pro W3"/>
                        </a:defRPr>
                      </a:lvl7pPr>
                      <a:lvl8pPr marL="3200400" algn="l" defTabSz="457200" rtl="0" eaLnBrk="1" latinLnBrk="0" hangingPunct="1">
                        <a:defRPr sz="1800" kern="1200">
                          <a:solidFill>
                            <a:schemeClr val="dk1"/>
                          </a:solidFill>
                          <a:latin typeface="Arial"/>
                          <a:ea typeface="ヒラギノ角ゴ Pro W3"/>
                          <a:cs typeface="ヒラギノ角ゴ Pro W3"/>
                        </a:defRPr>
                      </a:lvl8pPr>
                      <a:lvl9pPr marL="3657600" algn="l" defTabSz="457200" rtl="0" eaLnBrk="1" latinLnBrk="0" hangingPunct="1">
                        <a:defRPr sz="1800" kern="1200">
                          <a:solidFill>
                            <a:schemeClr val="dk1"/>
                          </a:solidFill>
                          <a:latin typeface="Arial"/>
                          <a:ea typeface="ヒラギノ角ゴ Pro W3"/>
                          <a:cs typeface="ヒラギノ角ゴ Pro W3"/>
                        </a:defRPr>
                      </a:lvl9pPr>
                    </a:lstStyle>
                    <a:p>
                      <a:pPr marL="0" marR="0" lvl="0" indent="0" algn="ctr" defTabSz="914400" rtl="0" eaLnBrk="0" fontAlgn="base" latinLnBrk="0" hangingPunct="0">
                        <a:lnSpc>
                          <a:spcPct val="100000"/>
                        </a:lnSpc>
                        <a:spcBef>
                          <a:spcPct val="20000"/>
                        </a:spcBef>
                        <a:spcAft>
                          <a:spcPct val="0"/>
                        </a:spcAft>
                        <a:buClr>
                          <a:srgbClr val="FF6600"/>
                        </a:buClr>
                        <a:buSzPct val="70000"/>
                        <a:buFont typeface="Monotype Sorts" pitchFamily="-110" charset="2"/>
                        <a:buNone/>
                        <a:tabLst/>
                      </a:pPr>
                      <a:r>
                        <a:rPr kumimoji="1" lang="it-IT" sz="1100" b="0" i="0" u="none" strike="noStrike" cap="none" normalizeH="0" baseline="0" dirty="0">
                          <a:ln>
                            <a:noFill/>
                          </a:ln>
                          <a:solidFill>
                            <a:srgbClr val="000000"/>
                          </a:solidFill>
                          <a:effectLst/>
                          <a:latin typeface="+mn-lt"/>
                          <a:cs typeface="Calibri"/>
                        </a:rPr>
                        <a:t>8</a:t>
                      </a:r>
                      <a:endParaRPr kumimoji="1" lang="it-IT" sz="1100" b="1" i="0" u="none" strike="noStrike" cap="none" normalizeH="0" baseline="0" dirty="0">
                        <a:ln>
                          <a:noFill/>
                        </a:ln>
                        <a:solidFill>
                          <a:schemeClr val="bg2"/>
                        </a:solidFill>
                        <a:effectLst/>
                        <a:latin typeface="+mn-lt"/>
                        <a:cs typeface="Calibri"/>
                      </a:endParaRPr>
                    </a:p>
                  </a:txBody>
                  <a:tcPr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lvl1pPr marL="0" algn="l" defTabSz="457200" rtl="0" eaLnBrk="1" latinLnBrk="0" hangingPunct="1">
                        <a:defRPr sz="1800" kern="1200">
                          <a:solidFill>
                            <a:schemeClr val="dk1"/>
                          </a:solidFill>
                          <a:latin typeface="Arial"/>
                          <a:ea typeface="ヒラギノ角ゴ Pro W3"/>
                          <a:cs typeface="ヒラギノ角ゴ Pro W3"/>
                        </a:defRPr>
                      </a:lvl1pPr>
                      <a:lvl2pPr marL="457200" algn="l" defTabSz="457200" rtl="0" eaLnBrk="1" latinLnBrk="0" hangingPunct="1">
                        <a:defRPr sz="1800" kern="1200">
                          <a:solidFill>
                            <a:schemeClr val="dk1"/>
                          </a:solidFill>
                          <a:latin typeface="Arial"/>
                          <a:ea typeface="ヒラギノ角ゴ Pro W3"/>
                          <a:cs typeface="ヒラギノ角ゴ Pro W3"/>
                        </a:defRPr>
                      </a:lvl2pPr>
                      <a:lvl3pPr marL="914400" algn="l" defTabSz="457200" rtl="0" eaLnBrk="1" latinLnBrk="0" hangingPunct="1">
                        <a:defRPr sz="1800" kern="1200">
                          <a:solidFill>
                            <a:schemeClr val="dk1"/>
                          </a:solidFill>
                          <a:latin typeface="Arial"/>
                          <a:ea typeface="ヒラギノ角ゴ Pro W3"/>
                          <a:cs typeface="ヒラギノ角ゴ Pro W3"/>
                        </a:defRPr>
                      </a:lvl3pPr>
                      <a:lvl4pPr marL="1371600" algn="l" defTabSz="457200" rtl="0" eaLnBrk="1" latinLnBrk="0" hangingPunct="1">
                        <a:defRPr sz="1800" kern="1200">
                          <a:solidFill>
                            <a:schemeClr val="dk1"/>
                          </a:solidFill>
                          <a:latin typeface="Arial"/>
                          <a:ea typeface="ヒラギノ角ゴ Pro W3"/>
                          <a:cs typeface="ヒラギノ角ゴ Pro W3"/>
                        </a:defRPr>
                      </a:lvl4pPr>
                      <a:lvl5pPr marL="1828800" algn="l" defTabSz="457200" rtl="0" eaLnBrk="1" latinLnBrk="0" hangingPunct="1">
                        <a:defRPr sz="1800" kern="1200">
                          <a:solidFill>
                            <a:schemeClr val="dk1"/>
                          </a:solidFill>
                          <a:latin typeface="Arial"/>
                          <a:ea typeface="ヒラギノ角ゴ Pro W3"/>
                          <a:cs typeface="ヒラギノ角ゴ Pro W3"/>
                        </a:defRPr>
                      </a:lvl5pPr>
                      <a:lvl6pPr marL="2286000" algn="l" defTabSz="457200" rtl="0" eaLnBrk="1" latinLnBrk="0" hangingPunct="1">
                        <a:defRPr sz="1800" kern="1200">
                          <a:solidFill>
                            <a:schemeClr val="dk1"/>
                          </a:solidFill>
                          <a:latin typeface="Arial"/>
                          <a:ea typeface="ヒラギノ角ゴ Pro W3"/>
                          <a:cs typeface="ヒラギノ角ゴ Pro W3"/>
                        </a:defRPr>
                      </a:lvl6pPr>
                      <a:lvl7pPr marL="2743200" algn="l" defTabSz="457200" rtl="0" eaLnBrk="1" latinLnBrk="0" hangingPunct="1">
                        <a:defRPr sz="1800" kern="1200">
                          <a:solidFill>
                            <a:schemeClr val="dk1"/>
                          </a:solidFill>
                          <a:latin typeface="Arial"/>
                          <a:ea typeface="ヒラギノ角ゴ Pro W3"/>
                          <a:cs typeface="ヒラギノ角ゴ Pro W3"/>
                        </a:defRPr>
                      </a:lvl7pPr>
                      <a:lvl8pPr marL="3200400" algn="l" defTabSz="457200" rtl="0" eaLnBrk="1" latinLnBrk="0" hangingPunct="1">
                        <a:defRPr sz="1800" kern="1200">
                          <a:solidFill>
                            <a:schemeClr val="dk1"/>
                          </a:solidFill>
                          <a:latin typeface="Arial"/>
                          <a:ea typeface="ヒラギノ角ゴ Pro W3"/>
                          <a:cs typeface="ヒラギノ角ゴ Pro W3"/>
                        </a:defRPr>
                      </a:lvl8pPr>
                      <a:lvl9pPr marL="3657600" algn="l" defTabSz="457200" rtl="0" eaLnBrk="1" latinLnBrk="0" hangingPunct="1">
                        <a:defRPr sz="1800" kern="1200">
                          <a:solidFill>
                            <a:schemeClr val="dk1"/>
                          </a:solidFill>
                          <a:latin typeface="Arial"/>
                          <a:ea typeface="ヒラギノ角ゴ Pro W3"/>
                          <a:cs typeface="ヒラギノ角ゴ Pro W3"/>
                        </a:defRPr>
                      </a:lvl9pPr>
                    </a:lstStyle>
                    <a:p>
                      <a:pPr marL="0" marR="0" lvl="0" indent="0" algn="ctr" defTabSz="914400" rtl="0" eaLnBrk="0" fontAlgn="base" latinLnBrk="0" hangingPunct="0">
                        <a:lnSpc>
                          <a:spcPct val="100000"/>
                        </a:lnSpc>
                        <a:spcBef>
                          <a:spcPct val="20000"/>
                        </a:spcBef>
                        <a:spcAft>
                          <a:spcPct val="0"/>
                        </a:spcAft>
                        <a:buClr>
                          <a:srgbClr val="FF6600"/>
                        </a:buClr>
                        <a:buSzPct val="70000"/>
                        <a:buFont typeface="Monotype Sorts" pitchFamily="-110" charset="2"/>
                        <a:buNone/>
                        <a:tabLst/>
                      </a:pPr>
                      <a:r>
                        <a:rPr kumimoji="1" lang="it-IT" sz="1100" b="0" i="0" u="none" strike="noStrike" cap="none" normalizeH="0" baseline="0" dirty="0">
                          <a:ln>
                            <a:noFill/>
                          </a:ln>
                          <a:solidFill>
                            <a:srgbClr val="000000"/>
                          </a:solidFill>
                          <a:effectLst/>
                          <a:latin typeface="+mn-lt"/>
                          <a:cs typeface="Calibri"/>
                        </a:rPr>
                        <a:t>5</a:t>
                      </a:r>
                      <a:endParaRPr kumimoji="1" lang="it-IT" sz="1100" b="0" i="0" u="none" strike="noStrike" cap="none" normalizeH="0" baseline="0" dirty="0">
                        <a:ln>
                          <a:noFill/>
                        </a:ln>
                        <a:solidFill>
                          <a:schemeClr val="bg2"/>
                        </a:solidFill>
                        <a:effectLst/>
                        <a:latin typeface="+mn-lt"/>
                        <a:cs typeface="Calibri"/>
                      </a:endParaRPr>
                    </a:p>
                  </a:txBody>
                  <a:tcPr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lvl1pPr marL="0" algn="l" defTabSz="457200" rtl="0" eaLnBrk="1" latinLnBrk="0" hangingPunct="1">
                        <a:defRPr sz="1800" kern="1200">
                          <a:solidFill>
                            <a:schemeClr val="dk1"/>
                          </a:solidFill>
                          <a:latin typeface="Arial"/>
                          <a:ea typeface="ヒラギノ角ゴ Pro W3"/>
                          <a:cs typeface="ヒラギノ角ゴ Pro W3"/>
                        </a:defRPr>
                      </a:lvl1pPr>
                      <a:lvl2pPr marL="457200" algn="l" defTabSz="457200" rtl="0" eaLnBrk="1" latinLnBrk="0" hangingPunct="1">
                        <a:defRPr sz="1800" kern="1200">
                          <a:solidFill>
                            <a:schemeClr val="dk1"/>
                          </a:solidFill>
                          <a:latin typeface="Arial"/>
                          <a:ea typeface="ヒラギノ角ゴ Pro W3"/>
                          <a:cs typeface="ヒラギノ角ゴ Pro W3"/>
                        </a:defRPr>
                      </a:lvl2pPr>
                      <a:lvl3pPr marL="914400" algn="l" defTabSz="457200" rtl="0" eaLnBrk="1" latinLnBrk="0" hangingPunct="1">
                        <a:defRPr sz="1800" kern="1200">
                          <a:solidFill>
                            <a:schemeClr val="dk1"/>
                          </a:solidFill>
                          <a:latin typeface="Arial"/>
                          <a:ea typeface="ヒラギノ角ゴ Pro W3"/>
                          <a:cs typeface="ヒラギノ角ゴ Pro W3"/>
                        </a:defRPr>
                      </a:lvl3pPr>
                      <a:lvl4pPr marL="1371600" algn="l" defTabSz="457200" rtl="0" eaLnBrk="1" latinLnBrk="0" hangingPunct="1">
                        <a:defRPr sz="1800" kern="1200">
                          <a:solidFill>
                            <a:schemeClr val="dk1"/>
                          </a:solidFill>
                          <a:latin typeface="Arial"/>
                          <a:ea typeface="ヒラギノ角ゴ Pro W3"/>
                          <a:cs typeface="ヒラギノ角ゴ Pro W3"/>
                        </a:defRPr>
                      </a:lvl4pPr>
                      <a:lvl5pPr marL="1828800" algn="l" defTabSz="457200" rtl="0" eaLnBrk="1" latinLnBrk="0" hangingPunct="1">
                        <a:defRPr sz="1800" kern="1200">
                          <a:solidFill>
                            <a:schemeClr val="dk1"/>
                          </a:solidFill>
                          <a:latin typeface="Arial"/>
                          <a:ea typeface="ヒラギノ角ゴ Pro W3"/>
                          <a:cs typeface="ヒラギノ角ゴ Pro W3"/>
                        </a:defRPr>
                      </a:lvl5pPr>
                      <a:lvl6pPr marL="2286000" algn="l" defTabSz="457200" rtl="0" eaLnBrk="1" latinLnBrk="0" hangingPunct="1">
                        <a:defRPr sz="1800" kern="1200">
                          <a:solidFill>
                            <a:schemeClr val="dk1"/>
                          </a:solidFill>
                          <a:latin typeface="Arial"/>
                          <a:ea typeface="ヒラギノ角ゴ Pro W3"/>
                          <a:cs typeface="ヒラギノ角ゴ Pro W3"/>
                        </a:defRPr>
                      </a:lvl6pPr>
                      <a:lvl7pPr marL="2743200" algn="l" defTabSz="457200" rtl="0" eaLnBrk="1" latinLnBrk="0" hangingPunct="1">
                        <a:defRPr sz="1800" kern="1200">
                          <a:solidFill>
                            <a:schemeClr val="dk1"/>
                          </a:solidFill>
                          <a:latin typeface="Arial"/>
                          <a:ea typeface="ヒラギノ角ゴ Pro W3"/>
                          <a:cs typeface="ヒラギノ角ゴ Pro W3"/>
                        </a:defRPr>
                      </a:lvl7pPr>
                      <a:lvl8pPr marL="3200400" algn="l" defTabSz="457200" rtl="0" eaLnBrk="1" latinLnBrk="0" hangingPunct="1">
                        <a:defRPr sz="1800" kern="1200">
                          <a:solidFill>
                            <a:schemeClr val="dk1"/>
                          </a:solidFill>
                          <a:latin typeface="Arial"/>
                          <a:ea typeface="ヒラギノ角ゴ Pro W3"/>
                          <a:cs typeface="ヒラギノ角ゴ Pro W3"/>
                        </a:defRPr>
                      </a:lvl8pPr>
                      <a:lvl9pPr marL="3657600" algn="l" defTabSz="457200" rtl="0" eaLnBrk="1" latinLnBrk="0" hangingPunct="1">
                        <a:defRPr sz="1800" kern="1200">
                          <a:solidFill>
                            <a:schemeClr val="dk1"/>
                          </a:solidFill>
                          <a:latin typeface="Arial"/>
                          <a:ea typeface="ヒラギノ角ゴ Pro W3"/>
                          <a:cs typeface="ヒラギノ角ゴ Pro W3"/>
                        </a:defRPr>
                      </a:lvl9pPr>
                    </a:lstStyle>
                    <a:p>
                      <a:pPr algn="ctr" fontAlgn="ctr"/>
                      <a:r>
                        <a:rPr lang="it-IT" sz="1100" b="0" i="0" u="none" strike="noStrike" dirty="0">
                          <a:latin typeface="+mn-lt"/>
                          <a:cs typeface="Calibri"/>
                        </a:rPr>
                        <a:t>5</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lvl1pPr marL="0" algn="l" defTabSz="457200" rtl="0" eaLnBrk="1" latinLnBrk="0" hangingPunct="1">
                        <a:defRPr sz="1800" kern="1200">
                          <a:solidFill>
                            <a:schemeClr val="dk1"/>
                          </a:solidFill>
                          <a:latin typeface="Arial"/>
                          <a:ea typeface="ヒラギノ角ゴ Pro W3"/>
                          <a:cs typeface="ヒラギノ角ゴ Pro W3"/>
                        </a:defRPr>
                      </a:lvl1pPr>
                      <a:lvl2pPr marL="457200" algn="l" defTabSz="457200" rtl="0" eaLnBrk="1" latinLnBrk="0" hangingPunct="1">
                        <a:defRPr sz="1800" kern="1200">
                          <a:solidFill>
                            <a:schemeClr val="dk1"/>
                          </a:solidFill>
                          <a:latin typeface="Arial"/>
                          <a:ea typeface="ヒラギノ角ゴ Pro W3"/>
                          <a:cs typeface="ヒラギノ角ゴ Pro W3"/>
                        </a:defRPr>
                      </a:lvl2pPr>
                      <a:lvl3pPr marL="914400" algn="l" defTabSz="457200" rtl="0" eaLnBrk="1" latinLnBrk="0" hangingPunct="1">
                        <a:defRPr sz="1800" kern="1200">
                          <a:solidFill>
                            <a:schemeClr val="dk1"/>
                          </a:solidFill>
                          <a:latin typeface="Arial"/>
                          <a:ea typeface="ヒラギノ角ゴ Pro W3"/>
                          <a:cs typeface="ヒラギノ角ゴ Pro W3"/>
                        </a:defRPr>
                      </a:lvl3pPr>
                      <a:lvl4pPr marL="1371600" algn="l" defTabSz="457200" rtl="0" eaLnBrk="1" latinLnBrk="0" hangingPunct="1">
                        <a:defRPr sz="1800" kern="1200">
                          <a:solidFill>
                            <a:schemeClr val="dk1"/>
                          </a:solidFill>
                          <a:latin typeface="Arial"/>
                          <a:ea typeface="ヒラギノ角ゴ Pro W3"/>
                          <a:cs typeface="ヒラギノ角ゴ Pro W3"/>
                        </a:defRPr>
                      </a:lvl4pPr>
                      <a:lvl5pPr marL="1828800" algn="l" defTabSz="457200" rtl="0" eaLnBrk="1" latinLnBrk="0" hangingPunct="1">
                        <a:defRPr sz="1800" kern="1200">
                          <a:solidFill>
                            <a:schemeClr val="dk1"/>
                          </a:solidFill>
                          <a:latin typeface="Arial"/>
                          <a:ea typeface="ヒラギノ角ゴ Pro W3"/>
                          <a:cs typeface="ヒラギノ角ゴ Pro W3"/>
                        </a:defRPr>
                      </a:lvl5pPr>
                      <a:lvl6pPr marL="2286000" algn="l" defTabSz="457200" rtl="0" eaLnBrk="1" latinLnBrk="0" hangingPunct="1">
                        <a:defRPr sz="1800" kern="1200">
                          <a:solidFill>
                            <a:schemeClr val="dk1"/>
                          </a:solidFill>
                          <a:latin typeface="Arial"/>
                          <a:ea typeface="ヒラギノ角ゴ Pro W3"/>
                          <a:cs typeface="ヒラギノ角ゴ Pro W3"/>
                        </a:defRPr>
                      </a:lvl6pPr>
                      <a:lvl7pPr marL="2743200" algn="l" defTabSz="457200" rtl="0" eaLnBrk="1" latinLnBrk="0" hangingPunct="1">
                        <a:defRPr sz="1800" kern="1200">
                          <a:solidFill>
                            <a:schemeClr val="dk1"/>
                          </a:solidFill>
                          <a:latin typeface="Arial"/>
                          <a:ea typeface="ヒラギノ角ゴ Pro W3"/>
                          <a:cs typeface="ヒラギノ角ゴ Pro W3"/>
                        </a:defRPr>
                      </a:lvl7pPr>
                      <a:lvl8pPr marL="3200400" algn="l" defTabSz="457200" rtl="0" eaLnBrk="1" latinLnBrk="0" hangingPunct="1">
                        <a:defRPr sz="1800" kern="1200">
                          <a:solidFill>
                            <a:schemeClr val="dk1"/>
                          </a:solidFill>
                          <a:latin typeface="Arial"/>
                          <a:ea typeface="ヒラギノ角ゴ Pro W3"/>
                          <a:cs typeface="ヒラギノ角ゴ Pro W3"/>
                        </a:defRPr>
                      </a:lvl8pPr>
                      <a:lvl9pPr marL="3657600" algn="l" defTabSz="457200" rtl="0" eaLnBrk="1" latinLnBrk="0" hangingPunct="1">
                        <a:defRPr sz="1800" kern="1200">
                          <a:solidFill>
                            <a:schemeClr val="dk1"/>
                          </a:solidFill>
                          <a:latin typeface="Arial"/>
                          <a:ea typeface="ヒラギノ角ゴ Pro W3"/>
                          <a:cs typeface="ヒラギノ角ゴ Pro W3"/>
                        </a:defRPr>
                      </a:lvl9pPr>
                    </a:lstStyle>
                    <a:p>
                      <a:pPr algn="ctr" fontAlgn="ctr"/>
                      <a:r>
                        <a:rPr lang="it-IT" sz="1100" b="0" i="0" u="none" strike="noStrike" dirty="0">
                          <a:latin typeface="+mn-lt"/>
                          <a:cs typeface="Calibri"/>
                        </a:rPr>
                        <a:t>8</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lvl1pPr marL="0" algn="l" defTabSz="457200" rtl="0" eaLnBrk="1" latinLnBrk="0" hangingPunct="1">
                        <a:defRPr sz="1800" kern="1200">
                          <a:solidFill>
                            <a:schemeClr val="dk1"/>
                          </a:solidFill>
                          <a:latin typeface="Arial"/>
                          <a:ea typeface="ヒラギノ角ゴ Pro W3"/>
                          <a:cs typeface="ヒラギノ角ゴ Pro W3"/>
                        </a:defRPr>
                      </a:lvl1pPr>
                      <a:lvl2pPr marL="457200" algn="l" defTabSz="457200" rtl="0" eaLnBrk="1" latinLnBrk="0" hangingPunct="1">
                        <a:defRPr sz="1800" kern="1200">
                          <a:solidFill>
                            <a:schemeClr val="dk1"/>
                          </a:solidFill>
                          <a:latin typeface="Arial"/>
                          <a:ea typeface="ヒラギノ角ゴ Pro W3"/>
                          <a:cs typeface="ヒラギノ角ゴ Pro W3"/>
                        </a:defRPr>
                      </a:lvl2pPr>
                      <a:lvl3pPr marL="914400" algn="l" defTabSz="457200" rtl="0" eaLnBrk="1" latinLnBrk="0" hangingPunct="1">
                        <a:defRPr sz="1800" kern="1200">
                          <a:solidFill>
                            <a:schemeClr val="dk1"/>
                          </a:solidFill>
                          <a:latin typeface="Arial"/>
                          <a:ea typeface="ヒラギノ角ゴ Pro W3"/>
                          <a:cs typeface="ヒラギノ角ゴ Pro W3"/>
                        </a:defRPr>
                      </a:lvl3pPr>
                      <a:lvl4pPr marL="1371600" algn="l" defTabSz="457200" rtl="0" eaLnBrk="1" latinLnBrk="0" hangingPunct="1">
                        <a:defRPr sz="1800" kern="1200">
                          <a:solidFill>
                            <a:schemeClr val="dk1"/>
                          </a:solidFill>
                          <a:latin typeface="Arial"/>
                          <a:ea typeface="ヒラギノ角ゴ Pro W3"/>
                          <a:cs typeface="ヒラギノ角ゴ Pro W3"/>
                        </a:defRPr>
                      </a:lvl4pPr>
                      <a:lvl5pPr marL="1828800" algn="l" defTabSz="457200" rtl="0" eaLnBrk="1" latinLnBrk="0" hangingPunct="1">
                        <a:defRPr sz="1800" kern="1200">
                          <a:solidFill>
                            <a:schemeClr val="dk1"/>
                          </a:solidFill>
                          <a:latin typeface="Arial"/>
                          <a:ea typeface="ヒラギノ角ゴ Pro W3"/>
                          <a:cs typeface="ヒラギノ角ゴ Pro W3"/>
                        </a:defRPr>
                      </a:lvl5pPr>
                      <a:lvl6pPr marL="2286000" algn="l" defTabSz="457200" rtl="0" eaLnBrk="1" latinLnBrk="0" hangingPunct="1">
                        <a:defRPr sz="1800" kern="1200">
                          <a:solidFill>
                            <a:schemeClr val="dk1"/>
                          </a:solidFill>
                          <a:latin typeface="Arial"/>
                          <a:ea typeface="ヒラギノ角ゴ Pro W3"/>
                          <a:cs typeface="ヒラギノ角ゴ Pro W3"/>
                        </a:defRPr>
                      </a:lvl6pPr>
                      <a:lvl7pPr marL="2743200" algn="l" defTabSz="457200" rtl="0" eaLnBrk="1" latinLnBrk="0" hangingPunct="1">
                        <a:defRPr sz="1800" kern="1200">
                          <a:solidFill>
                            <a:schemeClr val="dk1"/>
                          </a:solidFill>
                          <a:latin typeface="Arial"/>
                          <a:ea typeface="ヒラギノ角ゴ Pro W3"/>
                          <a:cs typeface="ヒラギノ角ゴ Pro W3"/>
                        </a:defRPr>
                      </a:lvl7pPr>
                      <a:lvl8pPr marL="3200400" algn="l" defTabSz="457200" rtl="0" eaLnBrk="1" latinLnBrk="0" hangingPunct="1">
                        <a:defRPr sz="1800" kern="1200">
                          <a:solidFill>
                            <a:schemeClr val="dk1"/>
                          </a:solidFill>
                          <a:latin typeface="Arial"/>
                          <a:ea typeface="ヒラギノ角ゴ Pro W3"/>
                          <a:cs typeface="ヒラギノ角ゴ Pro W3"/>
                        </a:defRPr>
                      </a:lvl8pPr>
                      <a:lvl9pPr marL="3657600" algn="l" defTabSz="457200" rtl="0" eaLnBrk="1" latinLnBrk="0" hangingPunct="1">
                        <a:defRPr sz="1800" kern="1200">
                          <a:solidFill>
                            <a:schemeClr val="dk1"/>
                          </a:solidFill>
                          <a:latin typeface="Arial"/>
                          <a:ea typeface="ヒラギノ角ゴ Pro W3"/>
                          <a:cs typeface="ヒラギノ角ゴ Pro W3"/>
                        </a:defRPr>
                      </a:lvl9pPr>
                    </a:lstStyle>
                    <a:p>
                      <a:pPr algn="ctr" fontAlgn="ctr"/>
                      <a:r>
                        <a:rPr lang="it-IT" sz="1100" b="0" i="0" u="none" strike="noStrike" dirty="0">
                          <a:solidFill>
                            <a:srgbClr val="000000"/>
                          </a:solidFill>
                          <a:effectLst/>
                          <a:latin typeface="+mn-lt"/>
                          <a:cs typeface="Calibri"/>
                        </a:rPr>
                        <a:t>9</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lvl1pPr marL="0" algn="l" defTabSz="457200" rtl="0" eaLnBrk="1" latinLnBrk="0" hangingPunct="1">
                        <a:defRPr sz="1800" kern="1200">
                          <a:solidFill>
                            <a:schemeClr val="dk1"/>
                          </a:solidFill>
                          <a:latin typeface="Arial"/>
                          <a:ea typeface="ヒラギノ角ゴ Pro W3"/>
                          <a:cs typeface="ヒラギノ角ゴ Pro W3"/>
                        </a:defRPr>
                      </a:lvl1pPr>
                      <a:lvl2pPr marL="457200" algn="l" defTabSz="457200" rtl="0" eaLnBrk="1" latinLnBrk="0" hangingPunct="1">
                        <a:defRPr sz="1800" kern="1200">
                          <a:solidFill>
                            <a:schemeClr val="dk1"/>
                          </a:solidFill>
                          <a:latin typeface="Arial"/>
                          <a:ea typeface="ヒラギノ角ゴ Pro W3"/>
                          <a:cs typeface="ヒラギノ角ゴ Pro W3"/>
                        </a:defRPr>
                      </a:lvl2pPr>
                      <a:lvl3pPr marL="914400" algn="l" defTabSz="457200" rtl="0" eaLnBrk="1" latinLnBrk="0" hangingPunct="1">
                        <a:defRPr sz="1800" kern="1200">
                          <a:solidFill>
                            <a:schemeClr val="dk1"/>
                          </a:solidFill>
                          <a:latin typeface="Arial"/>
                          <a:ea typeface="ヒラギノ角ゴ Pro W3"/>
                          <a:cs typeface="ヒラギノ角ゴ Pro W3"/>
                        </a:defRPr>
                      </a:lvl3pPr>
                      <a:lvl4pPr marL="1371600" algn="l" defTabSz="457200" rtl="0" eaLnBrk="1" latinLnBrk="0" hangingPunct="1">
                        <a:defRPr sz="1800" kern="1200">
                          <a:solidFill>
                            <a:schemeClr val="dk1"/>
                          </a:solidFill>
                          <a:latin typeface="Arial"/>
                          <a:ea typeface="ヒラギノ角ゴ Pro W3"/>
                          <a:cs typeface="ヒラギノ角ゴ Pro W3"/>
                        </a:defRPr>
                      </a:lvl4pPr>
                      <a:lvl5pPr marL="1828800" algn="l" defTabSz="457200" rtl="0" eaLnBrk="1" latinLnBrk="0" hangingPunct="1">
                        <a:defRPr sz="1800" kern="1200">
                          <a:solidFill>
                            <a:schemeClr val="dk1"/>
                          </a:solidFill>
                          <a:latin typeface="Arial"/>
                          <a:ea typeface="ヒラギノ角ゴ Pro W3"/>
                          <a:cs typeface="ヒラギノ角ゴ Pro W3"/>
                        </a:defRPr>
                      </a:lvl5pPr>
                      <a:lvl6pPr marL="2286000" algn="l" defTabSz="457200" rtl="0" eaLnBrk="1" latinLnBrk="0" hangingPunct="1">
                        <a:defRPr sz="1800" kern="1200">
                          <a:solidFill>
                            <a:schemeClr val="dk1"/>
                          </a:solidFill>
                          <a:latin typeface="Arial"/>
                          <a:ea typeface="ヒラギノ角ゴ Pro W3"/>
                          <a:cs typeface="ヒラギノ角ゴ Pro W3"/>
                        </a:defRPr>
                      </a:lvl6pPr>
                      <a:lvl7pPr marL="2743200" algn="l" defTabSz="457200" rtl="0" eaLnBrk="1" latinLnBrk="0" hangingPunct="1">
                        <a:defRPr sz="1800" kern="1200">
                          <a:solidFill>
                            <a:schemeClr val="dk1"/>
                          </a:solidFill>
                          <a:latin typeface="Arial"/>
                          <a:ea typeface="ヒラギノ角ゴ Pro W3"/>
                          <a:cs typeface="ヒラギノ角ゴ Pro W3"/>
                        </a:defRPr>
                      </a:lvl7pPr>
                      <a:lvl8pPr marL="3200400" algn="l" defTabSz="457200" rtl="0" eaLnBrk="1" latinLnBrk="0" hangingPunct="1">
                        <a:defRPr sz="1800" kern="1200">
                          <a:solidFill>
                            <a:schemeClr val="dk1"/>
                          </a:solidFill>
                          <a:latin typeface="Arial"/>
                          <a:ea typeface="ヒラギノ角ゴ Pro W3"/>
                          <a:cs typeface="ヒラギノ角ゴ Pro W3"/>
                        </a:defRPr>
                      </a:lvl8pPr>
                      <a:lvl9pPr marL="3657600" algn="l" defTabSz="457200" rtl="0" eaLnBrk="1" latinLnBrk="0" hangingPunct="1">
                        <a:defRPr sz="1800" kern="1200">
                          <a:solidFill>
                            <a:schemeClr val="dk1"/>
                          </a:solidFill>
                          <a:latin typeface="Arial"/>
                          <a:ea typeface="ヒラギノ角ゴ Pro W3"/>
                          <a:cs typeface="ヒラギノ角ゴ Pro W3"/>
                        </a:defRPr>
                      </a:lvl9pPr>
                    </a:lstStyle>
                    <a:p>
                      <a:pPr algn="ctr" fontAlgn="ctr"/>
                      <a:r>
                        <a:rPr lang="it-IT" sz="1100" b="0" i="0" u="none" strike="noStrike" dirty="0">
                          <a:solidFill>
                            <a:srgbClr val="000000"/>
                          </a:solidFill>
                          <a:effectLst/>
                          <a:latin typeface="+mn-lt"/>
                          <a:cs typeface="Calibri"/>
                        </a:rPr>
                        <a:t>10</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100" b="0" i="0" u="none" strike="noStrike" dirty="0">
                          <a:effectLst/>
                          <a:latin typeface="+mn-lt"/>
                          <a:cs typeface="Calibri"/>
                        </a:rPr>
                        <a:t>8</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100" b="0" i="0" u="none" strike="noStrike" dirty="0">
                          <a:effectLst/>
                          <a:latin typeface="+mn-lt"/>
                          <a:cs typeface="Calibri"/>
                        </a:rPr>
                        <a:t>5</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b"/>
                      <a:r>
                        <a:rPr lang="it-IT" sz="1100" b="0" i="0" u="none" strike="noStrike" dirty="0">
                          <a:solidFill>
                            <a:srgbClr val="000000"/>
                          </a:solidFill>
                          <a:effectLst/>
                          <a:latin typeface="+mn-lt"/>
                        </a:rPr>
                        <a:t>6</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b"/>
                      <a:r>
                        <a:rPr lang="it-IT" sz="1100" b="0" i="0" u="none" strike="noStrike" dirty="0">
                          <a:solidFill>
                            <a:srgbClr val="000000"/>
                          </a:solidFill>
                          <a:effectLst/>
                          <a:latin typeface="+mn-lt"/>
                        </a:rPr>
                        <a:t>5</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100" b="0" i="0" u="none" strike="noStrike" dirty="0">
                          <a:solidFill>
                            <a:srgbClr val="000000"/>
                          </a:solidFill>
                          <a:effectLst/>
                          <a:latin typeface="+mn-lt"/>
                        </a:rPr>
                        <a:t>4</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100" b="0" i="0" u="none" strike="noStrike" dirty="0">
                          <a:solidFill>
                            <a:srgbClr val="000000"/>
                          </a:solidFill>
                          <a:effectLst/>
                          <a:latin typeface="+mn-lt"/>
                        </a:rPr>
                        <a:t>3</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b"/>
                      <a:r>
                        <a:rPr lang="it-IT" sz="1100" b="0" i="0" u="none" strike="noStrike" dirty="0">
                          <a:solidFill>
                            <a:srgbClr val="000000"/>
                          </a:solidFill>
                          <a:effectLst/>
                          <a:latin typeface="Calibri"/>
                        </a:rPr>
                        <a:t>4</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marL="0" algn="ctr" defTabSz="457200" rtl="0" eaLnBrk="1" fontAlgn="b" latinLnBrk="0" hangingPunct="1"/>
                      <a:r>
                        <a:rPr lang="it-IT" sz="1100" b="0" i="0" u="none" strike="noStrike" kern="1200" dirty="0">
                          <a:solidFill>
                            <a:srgbClr val="000000"/>
                          </a:solidFill>
                          <a:effectLst/>
                          <a:latin typeface="Calibri"/>
                          <a:ea typeface="+mn-ea"/>
                          <a:cs typeface="+mn-cs"/>
                        </a:rPr>
                        <a:t>5</a:t>
                      </a:r>
                    </a:p>
                  </a:txBody>
                  <a:tcPr marL="6350" marR="6350" marT="635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marL="0" algn="ctr" defTabSz="457200" rtl="0" eaLnBrk="1" fontAlgn="b" latinLnBrk="0" hangingPunct="1"/>
                      <a:r>
                        <a:rPr lang="it-IT" sz="1100" b="1" i="0" u="none" strike="noStrike" kern="1200" dirty="0">
                          <a:solidFill>
                            <a:srgbClr val="000000"/>
                          </a:solidFill>
                          <a:effectLst/>
                          <a:latin typeface="Calibri"/>
                          <a:ea typeface="+mn-ea"/>
                          <a:cs typeface="+mn-cs"/>
                        </a:rPr>
                        <a:t>4</a:t>
                      </a:r>
                    </a:p>
                  </a:txBody>
                  <a:tcPr marL="6350" marR="6350" marT="635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extLst>
                  <a:ext uri="{0D108BD9-81ED-4DB2-BD59-A6C34878D82A}">
                    <a16:rowId xmlns:a16="http://schemas.microsoft.com/office/drawing/2014/main" val="10004"/>
                  </a:ext>
                </a:extLst>
              </a:tr>
            </a:tbl>
          </a:graphicData>
        </a:graphic>
      </p:graphicFrame>
      <p:sp>
        <p:nvSpPr>
          <p:cNvPr id="14" name="Rettangolo arrotondato 13"/>
          <p:cNvSpPr/>
          <p:nvPr/>
        </p:nvSpPr>
        <p:spPr>
          <a:xfrm>
            <a:off x="9286315" y="4063484"/>
            <a:ext cx="330214" cy="2058330"/>
          </a:xfrm>
          <a:prstGeom prst="roundRect">
            <a:avLst/>
          </a:prstGeom>
          <a:noFill/>
          <a:ln>
            <a:solidFill>
              <a:srgbClr val="CA5817"/>
            </a:solidFill>
          </a:ln>
          <a:effectLst>
            <a:glow rad="63500">
              <a:srgbClr val="C2B8B1">
                <a:alpha val="40000"/>
              </a:srgb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16" name="Rectangle 92"/>
          <p:cNvSpPr>
            <a:spLocks noChangeArrowheads="1"/>
          </p:cNvSpPr>
          <p:nvPr/>
        </p:nvSpPr>
        <p:spPr bwMode="auto">
          <a:xfrm>
            <a:off x="487680" y="3987449"/>
            <a:ext cx="8052482" cy="307777"/>
          </a:xfrm>
          <a:prstGeom prst="rect">
            <a:avLst/>
          </a:prstGeom>
          <a:noFill/>
          <a:ln w="9525">
            <a:noFill/>
            <a:miter lim="800000"/>
            <a:headEnd/>
            <a:tailEnd/>
          </a:ln>
        </p:spPr>
        <p:txBody>
          <a:bodyPr wrap="square">
            <a:prstTxWarp prst="textNoShape">
              <a:avLst/>
            </a:prstTxWarp>
            <a:spAutoFit/>
          </a:bodyPr>
          <a:lstStyle/>
          <a:p>
            <a:r>
              <a:rPr lang="it-IT" sz="1400" b="1" dirty="0">
                <a:solidFill>
                  <a:srgbClr val="CA5817"/>
                </a:solidFill>
                <a:ea typeface="Calibri"/>
                <a:cs typeface="Calibri"/>
              </a:rPr>
              <a:t>Secondo lei l’unità nazionale è…</a:t>
            </a:r>
          </a:p>
        </p:txBody>
      </p:sp>
      <p:sp>
        <p:nvSpPr>
          <p:cNvPr id="17" name="Rettangolo 16"/>
          <p:cNvSpPr/>
          <p:nvPr/>
        </p:nvSpPr>
        <p:spPr>
          <a:xfrm>
            <a:off x="487680" y="982112"/>
            <a:ext cx="8724360" cy="2884904"/>
          </a:xfrm>
          <a:prstGeom prst="rect">
            <a:avLst/>
          </a:prstGeom>
          <a:noFill/>
          <a:ln>
            <a:solidFill>
              <a:srgbClr val="C2B8B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326988983"/>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asellaDiTesto 11"/>
          <p:cNvSpPr txBox="1"/>
          <p:nvPr/>
        </p:nvSpPr>
        <p:spPr>
          <a:xfrm>
            <a:off x="577614" y="1663723"/>
            <a:ext cx="8724900" cy="307777"/>
          </a:xfrm>
          <a:prstGeom prst="rect">
            <a:avLst/>
          </a:prstGeom>
          <a:noFill/>
          <a:ln w="9525" cmpd="sng">
            <a:noFill/>
          </a:ln>
        </p:spPr>
        <p:txBody>
          <a:bodyPr wrap="square" rtlCol="0">
            <a:spAutoFit/>
          </a:bodyPr>
          <a:lstStyle>
            <a:defPPr>
              <a:defRPr lang="it-IT"/>
            </a:defPPr>
            <a:lvl1pPr algn="ctr">
              <a:defRPr sz="1400" b="1">
                <a:solidFill>
                  <a:srgbClr val="FFFFFF"/>
                </a:solidFill>
                <a:latin typeface="Century Gothic"/>
                <a:cs typeface="Century Gothic"/>
              </a:defRPr>
            </a:lvl1pPr>
          </a:lstStyle>
          <a:p>
            <a:endParaRPr lang="it-IT" dirty="0">
              <a:latin typeface="Calibri"/>
              <a:cs typeface="Calibri"/>
            </a:endParaRPr>
          </a:p>
        </p:txBody>
      </p:sp>
      <p:sp>
        <p:nvSpPr>
          <p:cNvPr id="2" name="Titolo 1"/>
          <p:cNvSpPr>
            <a:spLocks noGrp="1"/>
          </p:cNvSpPr>
          <p:nvPr>
            <p:ph type="ctrTitle"/>
          </p:nvPr>
        </p:nvSpPr>
        <p:spPr>
          <a:xfrm>
            <a:off x="578154" y="355585"/>
            <a:ext cx="8420100" cy="626535"/>
          </a:xfrm>
        </p:spPr>
        <p:txBody>
          <a:bodyPr/>
          <a:lstStyle/>
          <a:p>
            <a:r>
              <a:rPr lang="it-IT" dirty="0">
                <a:solidFill>
                  <a:srgbClr val="CA5817"/>
                </a:solidFill>
                <a:ea typeface="ヒラギノ角ゴ Pro W3" charset="-128"/>
                <a:cs typeface="Calibri"/>
              </a:rPr>
              <a:t>Secessione vs spinta federalista: i temi</a:t>
            </a:r>
            <a:endParaRPr lang="it-IT" sz="2800" dirty="0">
              <a:solidFill>
                <a:srgbClr val="CA5817"/>
              </a:solidFill>
              <a:latin typeface="Calibri"/>
              <a:cs typeface="Calibri"/>
            </a:endParaRPr>
          </a:p>
        </p:txBody>
      </p:sp>
      <p:sp>
        <p:nvSpPr>
          <p:cNvPr id="15" name="CasellaDiTesto 14"/>
          <p:cNvSpPr txBox="1"/>
          <p:nvPr/>
        </p:nvSpPr>
        <p:spPr>
          <a:xfrm>
            <a:off x="4028783" y="6365393"/>
            <a:ext cx="646030" cy="246221"/>
          </a:xfrm>
          <a:prstGeom prst="rect">
            <a:avLst/>
          </a:prstGeom>
          <a:noFill/>
        </p:spPr>
        <p:txBody>
          <a:bodyPr wrap="none" rtlCol="0">
            <a:spAutoFit/>
          </a:bodyPr>
          <a:lstStyle/>
          <a:p>
            <a:r>
              <a:rPr lang="it-IT" sz="1000" i="1" dirty="0">
                <a:latin typeface="Calibri"/>
                <a:cs typeface="Calibri"/>
              </a:rPr>
              <a:t>Valori %</a:t>
            </a:r>
          </a:p>
        </p:txBody>
      </p:sp>
      <p:sp>
        <p:nvSpPr>
          <p:cNvPr id="6" name="Segnaposto numero diapositiva 5"/>
          <p:cNvSpPr>
            <a:spLocks noGrp="1"/>
          </p:cNvSpPr>
          <p:nvPr>
            <p:ph type="sldNum" sz="quarter" idx="12"/>
          </p:nvPr>
        </p:nvSpPr>
        <p:spPr>
          <a:xfrm>
            <a:off x="7046108" y="6295376"/>
            <a:ext cx="2311400" cy="365125"/>
          </a:xfrm>
        </p:spPr>
        <p:txBody>
          <a:bodyPr/>
          <a:lstStyle/>
          <a:p>
            <a:fld id="{CEC07F19-866A-D549-94C6-C4D9AC2AB9CF}" type="slidenum">
              <a:rPr lang="it-IT" smtClean="0"/>
              <a:pPr/>
              <a:t>147</a:t>
            </a:fld>
            <a:endParaRPr lang="it-IT" dirty="0"/>
          </a:p>
        </p:txBody>
      </p:sp>
      <p:sp>
        <p:nvSpPr>
          <p:cNvPr id="9" name="CasellaDiTesto 8"/>
          <p:cNvSpPr txBox="1"/>
          <p:nvPr/>
        </p:nvSpPr>
        <p:spPr>
          <a:xfrm>
            <a:off x="577614" y="1663723"/>
            <a:ext cx="8724900" cy="307777"/>
          </a:xfrm>
          <a:prstGeom prst="rect">
            <a:avLst/>
          </a:prstGeom>
          <a:noFill/>
          <a:ln w="9525" cmpd="sng">
            <a:noFill/>
          </a:ln>
        </p:spPr>
        <p:txBody>
          <a:bodyPr wrap="square" rtlCol="0">
            <a:spAutoFit/>
          </a:bodyPr>
          <a:lstStyle>
            <a:defPPr>
              <a:defRPr lang="it-IT"/>
            </a:defPPr>
            <a:lvl1pPr algn="ctr">
              <a:defRPr sz="1400" b="1">
                <a:solidFill>
                  <a:srgbClr val="FFFFFF"/>
                </a:solidFill>
                <a:latin typeface="Century Gothic"/>
                <a:cs typeface="Century Gothic"/>
              </a:defRPr>
            </a:lvl1pPr>
          </a:lstStyle>
          <a:p>
            <a:endParaRPr lang="it-IT" dirty="0">
              <a:latin typeface="Calibri"/>
              <a:cs typeface="Calibri"/>
            </a:endParaRPr>
          </a:p>
        </p:txBody>
      </p:sp>
      <p:sp>
        <p:nvSpPr>
          <p:cNvPr id="17" name="Rectangle 92"/>
          <p:cNvSpPr>
            <a:spLocks noChangeArrowheads="1"/>
          </p:cNvSpPr>
          <p:nvPr/>
        </p:nvSpPr>
        <p:spPr bwMode="auto">
          <a:xfrm>
            <a:off x="592958" y="1579539"/>
            <a:ext cx="8351520" cy="523220"/>
          </a:xfrm>
          <a:prstGeom prst="rect">
            <a:avLst/>
          </a:prstGeom>
          <a:noFill/>
          <a:ln w="9525">
            <a:noFill/>
            <a:miter lim="800000"/>
            <a:headEnd/>
            <a:tailEnd/>
          </a:ln>
        </p:spPr>
        <p:txBody>
          <a:bodyPr wrap="square">
            <a:prstTxWarp prst="textNoShape">
              <a:avLst/>
            </a:prstTxWarp>
            <a:spAutoFit/>
          </a:bodyPr>
          <a:lstStyle/>
          <a:p>
            <a:r>
              <a:rPr lang="it-IT" sz="1400" b="1" dirty="0">
                <a:solidFill>
                  <a:srgbClr val="000000"/>
                </a:solidFill>
                <a:ea typeface="Calibri"/>
                <a:cs typeface="Calibri"/>
              </a:rPr>
              <a:t> </a:t>
            </a:r>
            <a:r>
              <a:rPr lang="it-IT" sz="1400" b="1" dirty="0">
                <a:solidFill>
                  <a:srgbClr val="CA5817"/>
                </a:solidFill>
                <a:ea typeface="Century Gothic"/>
                <a:cs typeface="Calibri"/>
              </a:rPr>
              <a:t>Il federalismo fiscale prevede che la gran parte della ricchezza rimanga nella regione che la produce. Verso il federalismo fiscale lei è…</a:t>
            </a:r>
          </a:p>
        </p:txBody>
      </p:sp>
      <p:sp>
        <p:nvSpPr>
          <p:cNvPr id="18" name="CasellaDiTesto 17"/>
          <p:cNvSpPr txBox="1"/>
          <p:nvPr/>
        </p:nvSpPr>
        <p:spPr>
          <a:xfrm>
            <a:off x="1499072" y="1966091"/>
            <a:ext cx="6927614" cy="325730"/>
          </a:xfrm>
          <a:prstGeom prst="rect">
            <a:avLst/>
          </a:prstGeom>
          <a:noFill/>
        </p:spPr>
        <p:txBody>
          <a:bodyPr wrap="square" rtlCol="0">
            <a:spAutoFit/>
          </a:bodyPr>
          <a:lstStyle/>
          <a:p>
            <a:pPr lvl="0" algn="ctr">
              <a:lnSpc>
                <a:spcPct val="110000"/>
              </a:lnSpc>
            </a:pPr>
            <a:r>
              <a:rPr lang="it-IT" sz="1400" i="1" dirty="0">
                <a:ea typeface="Century Gothic"/>
                <a:cs typeface="Calibri"/>
              </a:rPr>
              <a:t>trend temporale:  % di accordo</a:t>
            </a:r>
          </a:p>
        </p:txBody>
      </p:sp>
      <p:graphicFrame>
        <p:nvGraphicFramePr>
          <p:cNvPr id="19" name="Object 2"/>
          <p:cNvGraphicFramePr>
            <a:graphicFrameLocks noChangeAspect="1"/>
          </p:cNvGraphicFramePr>
          <p:nvPr/>
        </p:nvGraphicFramePr>
        <p:xfrm>
          <a:off x="643034" y="2241128"/>
          <a:ext cx="8420100" cy="1966834"/>
        </p:xfrm>
        <a:graphic>
          <a:graphicData uri="http://schemas.openxmlformats.org/drawingml/2006/chart">
            <c:chart xmlns:c="http://schemas.openxmlformats.org/drawingml/2006/chart" xmlns:r="http://schemas.openxmlformats.org/officeDocument/2006/relationships" r:id="rId2"/>
          </a:graphicData>
        </a:graphic>
      </p:graphicFrame>
      <p:sp>
        <p:nvSpPr>
          <p:cNvPr id="20" name="Rettangolo 19"/>
          <p:cNvSpPr/>
          <p:nvPr/>
        </p:nvSpPr>
        <p:spPr>
          <a:xfrm>
            <a:off x="604026" y="1578480"/>
            <a:ext cx="8724360" cy="2629483"/>
          </a:xfrm>
          <a:prstGeom prst="rect">
            <a:avLst/>
          </a:prstGeom>
          <a:noFill/>
          <a:ln>
            <a:solidFill>
              <a:srgbClr val="C2B8B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2782235783"/>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ttangolo 4">
            <a:extLst>
              <a:ext uri="{FF2B5EF4-FFF2-40B4-BE49-F238E27FC236}">
                <a16:creationId xmlns:a16="http://schemas.microsoft.com/office/drawing/2014/main" id="{39B6EE2A-0F74-43EB-BCC0-0AC7E806956A}"/>
              </a:ext>
            </a:extLst>
          </p:cNvPr>
          <p:cNvSpPr/>
          <p:nvPr/>
        </p:nvSpPr>
        <p:spPr>
          <a:xfrm>
            <a:off x="616253" y="1284279"/>
            <a:ext cx="8370707" cy="1800352"/>
          </a:xfrm>
          <a:prstGeom prst="rect">
            <a:avLst/>
          </a:prstGeom>
          <a:solidFill>
            <a:srgbClr val="CA5817">
              <a:alpha val="12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12" name="CasellaDiTesto 11"/>
          <p:cNvSpPr txBox="1"/>
          <p:nvPr/>
        </p:nvSpPr>
        <p:spPr>
          <a:xfrm>
            <a:off x="689374" y="1433655"/>
            <a:ext cx="8724900" cy="307777"/>
          </a:xfrm>
          <a:prstGeom prst="rect">
            <a:avLst/>
          </a:prstGeom>
          <a:noFill/>
          <a:ln w="9525" cmpd="sng">
            <a:noFill/>
          </a:ln>
        </p:spPr>
        <p:txBody>
          <a:bodyPr wrap="square" rtlCol="0">
            <a:spAutoFit/>
          </a:bodyPr>
          <a:lstStyle>
            <a:defPPr>
              <a:defRPr lang="it-IT"/>
            </a:defPPr>
            <a:lvl1pPr algn="ctr">
              <a:defRPr sz="1400" b="1">
                <a:solidFill>
                  <a:srgbClr val="FFFFFF"/>
                </a:solidFill>
                <a:latin typeface="Century Gothic"/>
                <a:cs typeface="Century Gothic"/>
              </a:defRPr>
            </a:lvl1pPr>
          </a:lstStyle>
          <a:p>
            <a:endParaRPr lang="it-IT" dirty="0">
              <a:latin typeface="Calibri"/>
              <a:cs typeface="Calibri"/>
            </a:endParaRPr>
          </a:p>
        </p:txBody>
      </p:sp>
      <p:sp>
        <p:nvSpPr>
          <p:cNvPr id="2" name="Titolo 1"/>
          <p:cNvSpPr>
            <a:spLocks noGrp="1"/>
          </p:cNvSpPr>
          <p:nvPr>
            <p:ph type="ctrTitle"/>
          </p:nvPr>
        </p:nvSpPr>
        <p:spPr>
          <a:xfrm>
            <a:off x="320146" y="243867"/>
            <a:ext cx="8420100" cy="626535"/>
          </a:xfrm>
        </p:spPr>
        <p:txBody>
          <a:bodyPr>
            <a:normAutofit/>
          </a:bodyPr>
          <a:lstStyle/>
          <a:p>
            <a:r>
              <a:rPr lang="it-IT" dirty="0">
                <a:solidFill>
                  <a:srgbClr val="CA5817"/>
                </a:solidFill>
                <a:ea typeface="ヒラギノ角ゴ Pro W3" charset="-128"/>
                <a:cs typeface="Calibri"/>
              </a:rPr>
              <a:t>Orgoglio italiano</a:t>
            </a:r>
          </a:p>
        </p:txBody>
      </p:sp>
      <p:sp>
        <p:nvSpPr>
          <p:cNvPr id="15" name="CasellaDiTesto 14"/>
          <p:cNvSpPr txBox="1"/>
          <p:nvPr/>
        </p:nvSpPr>
        <p:spPr>
          <a:xfrm>
            <a:off x="4028783" y="6365435"/>
            <a:ext cx="646030" cy="246221"/>
          </a:xfrm>
          <a:prstGeom prst="rect">
            <a:avLst/>
          </a:prstGeom>
          <a:noFill/>
        </p:spPr>
        <p:txBody>
          <a:bodyPr wrap="none" rtlCol="0">
            <a:spAutoFit/>
          </a:bodyPr>
          <a:lstStyle/>
          <a:p>
            <a:r>
              <a:rPr lang="it-IT" sz="1000" i="1" dirty="0">
                <a:latin typeface="Calibri"/>
                <a:cs typeface="Calibri"/>
              </a:rPr>
              <a:t>Valori %</a:t>
            </a:r>
          </a:p>
        </p:txBody>
      </p:sp>
      <p:sp>
        <p:nvSpPr>
          <p:cNvPr id="6" name="Segnaposto numero diapositiva 5"/>
          <p:cNvSpPr>
            <a:spLocks noGrp="1"/>
          </p:cNvSpPr>
          <p:nvPr>
            <p:ph type="sldNum" sz="quarter" idx="12"/>
          </p:nvPr>
        </p:nvSpPr>
        <p:spPr/>
        <p:txBody>
          <a:bodyPr/>
          <a:lstStyle/>
          <a:p>
            <a:fld id="{CEC07F19-866A-D549-94C6-C4D9AC2AB9CF}" type="slidenum">
              <a:rPr lang="it-IT" smtClean="0"/>
              <a:pPr/>
              <a:t>148</a:t>
            </a:fld>
            <a:endParaRPr lang="it-IT" dirty="0"/>
          </a:p>
        </p:txBody>
      </p:sp>
      <p:sp>
        <p:nvSpPr>
          <p:cNvPr id="14" name="Rectangle 92"/>
          <p:cNvSpPr>
            <a:spLocks noChangeArrowheads="1"/>
          </p:cNvSpPr>
          <p:nvPr/>
        </p:nvSpPr>
        <p:spPr bwMode="auto">
          <a:xfrm>
            <a:off x="616254" y="3148774"/>
            <a:ext cx="7702554" cy="307777"/>
          </a:xfrm>
          <a:prstGeom prst="rect">
            <a:avLst/>
          </a:prstGeom>
          <a:noFill/>
          <a:ln w="9525">
            <a:noFill/>
            <a:miter lim="800000"/>
            <a:headEnd/>
            <a:tailEnd/>
          </a:ln>
        </p:spPr>
        <p:txBody>
          <a:bodyPr wrap="square">
            <a:prstTxWarp prst="textNoShape">
              <a:avLst/>
            </a:prstTxWarp>
            <a:spAutoFit/>
          </a:bodyPr>
          <a:lstStyle>
            <a:defPPr>
              <a:defRPr lang="it-IT"/>
            </a:defPPr>
            <a:lvl1pPr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1pPr>
            <a:lvl2pPr marL="4572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2pPr>
            <a:lvl3pPr marL="9144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3pPr>
            <a:lvl4pPr marL="13716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4pPr>
            <a:lvl5pPr marL="18288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5pPr>
            <a:lvl6pPr marL="22860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6pPr>
            <a:lvl7pPr marL="27432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7pPr>
            <a:lvl8pPr marL="32004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8pPr>
            <a:lvl9pPr marL="36576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9pPr>
          </a:lstStyle>
          <a:p>
            <a:r>
              <a:rPr lang="it-IT" sz="1400" dirty="0">
                <a:solidFill>
                  <a:srgbClr val="CA5817"/>
                </a:solidFill>
                <a:latin typeface="+mn-lt"/>
                <a:ea typeface="Calibri"/>
                <a:cs typeface="Calibri"/>
              </a:rPr>
              <a:t>Lei si sente…</a:t>
            </a:r>
          </a:p>
        </p:txBody>
      </p:sp>
      <p:graphicFrame>
        <p:nvGraphicFramePr>
          <p:cNvPr id="20" name="Grafico 19"/>
          <p:cNvGraphicFramePr/>
          <p:nvPr>
            <p:extLst>
              <p:ext uri="{D42A27DB-BD31-4B8C-83A1-F6EECF244321}">
                <p14:modId xmlns:p14="http://schemas.microsoft.com/office/powerpoint/2010/main" val="1774442540"/>
              </p:ext>
            </p:extLst>
          </p:nvPr>
        </p:nvGraphicFramePr>
        <p:xfrm>
          <a:off x="689374" y="3487900"/>
          <a:ext cx="8297585" cy="2714780"/>
        </p:xfrm>
        <a:graphic>
          <a:graphicData uri="http://schemas.openxmlformats.org/drawingml/2006/chart">
            <c:chart xmlns:c="http://schemas.openxmlformats.org/drawingml/2006/chart" xmlns:r="http://schemas.openxmlformats.org/officeDocument/2006/relationships" r:id="rId2"/>
          </a:graphicData>
        </a:graphic>
      </p:graphicFrame>
      <p:sp>
        <p:nvSpPr>
          <p:cNvPr id="21" name="Rettangolo 20"/>
          <p:cNvSpPr/>
          <p:nvPr/>
        </p:nvSpPr>
        <p:spPr>
          <a:xfrm>
            <a:off x="578154" y="3428999"/>
            <a:ext cx="8420100" cy="2863395"/>
          </a:xfrm>
          <a:prstGeom prst="rect">
            <a:avLst/>
          </a:prstGeom>
          <a:noFill/>
          <a:ln>
            <a:solidFill>
              <a:srgbClr val="C2B8B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3" name="CasellaDiTesto 2">
            <a:extLst>
              <a:ext uri="{FF2B5EF4-FFF2-40B4-BE49-F238E27FC236}">
                <a16:creationId xmlns:a16="http://schemas.microsoft.com/office/drawing/2014/main" id="{6F912073-90F3-4446-A92A-558DD54170F1}"/>
              </a:ext>
            </a:extLst>
          </p:cNvPr>
          <p:cNvSpPr txBox="1"/>
          <p:nvPr/>
        </p:nvSpPr>
        <p:spPr>
          <a:xfrm>
            <a:off x="151344" y="961234"/>
            <a:ext cx="5304576" cy="325730"/>
          </a:xfrm>
          <a:prstGeom prst="rect">
            <a:avLst/>
          </a:prstGeom>
          <a:noFill/>
        </p:spPr>
        <p:txBody>
          <a:bodyPr wrap="square" rtlCol="0">
            <a:spAutoFit/>
          </a:bodyPr>
          <a:lstStyle/>
          <a:p>
            <a:pPr lvl="0" algn="ctr">
              <a:lnSpc>
                <a:spcPct val="110000"/>
              </a:lnSpc>
            </a:pPr>
            <a:r>
              <a:rPr lang="it-IT" sz="1400" i="1" dirty="0">
                <a:ea typeface="Century Gothic"/>
                <a:cs typeface="Calibri"/>
              </a:rPr>
              <a:t>trend temporale: % molto + abbastanza importante</a:t>
            </a:r>
          </a:p>
        </p:txBody>
      </p:sp>
      <p:sp>
        <p:nvSpPr>
          <p:cNvPr id="4" name="Rectangle 92">
            <a:extLst>
              <a:ext uri="{FF2B5EF4-FFF2-40B4-BE49-F238E27FC236}">
                <a16:creationId xmlns:a16="http://schemas.microsoft.com/office/drawing/2014/main" id="{11B26701-4C74-43F5-80FF-33CA81675131}"/>
              </a:ext>
            </a:extLst>
          </p:cNvPr>
          <p:cNvSpPr>
            <a:spLocks noChangeArrowheads="1"/>
          </p:cNvSpPr>
          <p:nvPr/>
        </p:nvSpPr>
        <p:spPr bwMode="auto">
          <a:xfrm>
            <a:off x="635106" y="768760"/>
            <a:ext cx="9017178" cy="307777"/>
          </a:xfrm>
          <a:prstGeom prst="rect">
            <a:avLst/>
          </a:prstGeom>
          <a:noFill/>
          <a:ln w="9525">
            <a:noFill/>
            <a:miter lim="800000"/>
            <a:headEnd/>
            <a:tailEnd/>
          </a:ln>
        </p:spPr>
        <p:txBody>
          <a:bodyPr wrap="square">
            <a:prstTxWarp prst="textNoShape">
              <a:avLst/>
            </a:prstTxWarp>
            <a:spAutoFit/>
          </a:bodyPr>
          <a:lstStyle>
            <a:defPPr>
              <a:defRPr lang="it-IT"/>
            </a:defPPr>
            <a:lvl1pPr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1pPr>
            <a:lvl2pPr marL="4572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2pPr>
            <a:lvl3pPr marL="9144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3pPr>
            <a:lvl4pPr marL="13716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4pPr>
            <a:lvl5pPr marL="18288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5pPr>
            <a:lvl6pPr marL="22860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6pPr>
            <a:lvl7pPr marL="27432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7pPr>
            <a:lvl8pPr marL="32004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8pPr>
            <a:lvl9pPr marL="36576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9pPr>
          </a:lstStyle>
          <a:p>
            <a:r>
              <a:rPr lang="it-IT" sz="1400" dirty="0">
                <a:solidFill>
                  <a:srgbClr val="CA5817"/>
                </a:solidFill>
                <a:latin typeface="+mn-lt"/>
                <a:ea typeface="Century Gothic"/>
                <a:cs typeface="Calibri"/>
              </a:rPr>
              <a:t>Secondo lei l'Italia, all'interno dei 27 Paesi della Comunità Europea, è un membro..</a:t>
            </a:r>
          </a:p>
        </p:txBody>
      </p:sp>
      <p:graphicFrame>
        <p:nvGraphicFramePr>
          <p:cNvPr id="7" name="Grafico 6">
            <a:extLst>
              <a:ext uri="{FF2B5EF4-FFF2-40B4-BE49-F238E27FC236}">
                <a16:creationId xmlns:a16="http://schemas.microsoft.com/office/drawing/2014/main" id="{23B498A2-FB0E-4BE4-802A-EB1BE96D6D07}"/>
              </a:ext>
            </a:extLst>
          </p:cNvPr>
          <p:cNvGraphicFramePr/>
          <p:nvPr/>
        </p:nvGraphicFramePr>
        <p:xfrm>
          <a:off x="616254" y="1256859"/>
          <a:ext cx="8370705" cy="1822803"/>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364646398"/>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2DD6AC2-7CF1-460E-94B9-B8149FE62BFB}"/>
              </a:ext>
            </a:extLst>
          </p:cNvPr>
          <p:cNvSpPr>
            <a:spLocks noGrp="1"/>
          </p:cNvSpPr>
          <p:nvPr>
            <p:ph type="ctrTitle"/>
          </p:nvPr>
        </p:nvSpPr>
        <p:spPr/>
        <p:txBody>
          <a:bodyPr/>
          <a:lstStyle/>
          <a:p>
            <a:r>
              <a:rPr lang="it-IT" dirty="0">
                <a:solidFill>
                  <a:srgbClr val="CA5817"/>
                </a:solidFill>
                <a:ea typeface="ヒラギノ角ゴ Pro W3" charset="-128"/>
                <a:cs typeface="Calibri"/>
              </a:rPr>
              <a:t>Patria e unità nazionale: i temi</a:t>
            </a:r>
            <a:endParaRPr lang="it-IT" dirty="0"/>
          </a:p>
        </p:txBody>
      </p:sp>
      <p:sp>
        <p:nvSpPr>
          <p:cNvPr id="3" name="Segnaposto numero diapositiva 2">
            <a:extLst>
              <a:ext uri="{FF2B5EF4-FFF2-40B4-BE49-F238E27FC236}">
                <a16:creationId xmlns:a16="http://schemas.microsoft.com/office/drawing/2014/main" id="{68B520B1-D86C-40A6-92D0-9E9141886C9C}"/>
              </a:ext>
            </a:extLst>
          </p:cNvPr>
          <p:cNvSpPr>
            <a:spLocks noGrp="1"/>
          </p:cNvSpPr>
          <p:nvPr>
            <p:ph type="sldNum" sz="quarter" idx="12"/>
          </p:nvPr>
        </p:nvSpPr>
        <p:spPr/>
        <p:txBody>
          <a:bodyPr/>
          <a:lstStyle/>
          <a:p>
            <a:fld id="{CEC07F19-866A-D549-94C6-C4D9AC2AB9CF}" type="slidenum">
              <a:rPr lang="it-IT" smtClean="0"/>
              <a:pPr/>
              <a:t>149</a:t>
            </a:fld>
            <a:endParaRPr lang="it-IT" dirty="0"/>
          </a:p>
        </p:txBody>
      </p:sp>
      <p:sp>
        <p:nvSpPr>
          <p:cNvPr id="12" name="Rettangolo 11">
            <a:extLst>
              <a:ext uri="{FF2B5EF4-FFF2-40B4-BE49-F238E27FC236}">
                <a16:creationId xmlns:a16="http://schemas.microsoft.com/office/drawing/2014/main" id="{0D75285C-2B7F-44BA-A816-2DE9EBD659F5}"/>
              </a:ext>
            </a:extLst>
          </p:cNvPr>
          <p:cNvSpPr/>
          <p:nvPr/>
        </p:nvSpPr>
        <p:spPr>
          <a:xfrm>
            <a:off x="1079817" y="1785224"/>
            <a:ext cx="3587113" cy="3024000"/>
          </a:xfrm>
          <a:prstGeom prst="rect">
            <a:avLst/>
          </a:prstGeom>
          <a:solidFill>
            <a:srgbClr val="CA5817">
              <a:alpha val="18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dirty="0"/>
          </a:p>
        </p:txBody>
      </p:sp>
      <p:sp>
        <p:nvSpPr>
          <p:cNvPr id="13" name="Rectangle 92">
            <a:extLst>
              <a:ext uri="{FF2B5EF4-FFF2-40B4-BE49-F238E27FC236}">
                <a16:creationId xmlns:a16="http://schemas.microsoft.com/office/drawing/2014/main" id="{56FA948F-6F7E-48F3-84B4-4DCCD5B8E61E}"/>
              </a:ext>
            </a:extLst>
          </p:cNvPr>
          <p:cNvSpPr>
            <a:spLocks noChangeArrowheads="1"/>
          </p:cNvSpPr>
          <p:nvPr/>
        </p:nvSpPr>
        <p:spPr bwMode="auto">
          <a:xfrm>
            <a:off x="603486" y="977187"/>
            <a:ext cx="8699028" cy="307777"/>
          </a:xfrm>
          <a:prstGeom prst="rect">
            <a:avLst/>
          </a:prstGeom>
          <a:noFill/>
          <a:ln w="9525">
            <a:noFill/>
            <a:miter lim="800000"/>
            <a:headEnd/>
            <a:tailEnd/>
          </a:ln>
        </p:spPr>
        <p:txBody>
          <a:bodyPr wrap="square">
            <a:prstTxWarp prst="textNoShape">
              <a:avLst/>
            </a:prstTxWarp>
            <a:spAutoFit/>
          </a:bodyPr>
          <a:lstStyle>
            <a:defPPr>
              <a:defRPr lang="it-IT"/>
            </a:defPPr>
            <a:lvl1pPr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1pPr>
            <a:lvl2pPr marL="4572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2pPr>
            <a:lvl3pPr marL="9144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3pPr>
            <a:lvl4pPr marL="13716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4pPr>
            <a:lvl5pPr marL="18288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5pPr>
            <a:lvl6pPr marL="22860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6pPr>
            <a:lvl7pPr marL="27432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7pPr>
            <a:lvl8pPr marL="32004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8pPr>
            <a:lvl9pPr marL="36576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9pPr>
          </a:lstStyle>
          <a:p>
            <a:pPr algn="just"/>
            <a:r>
              <a:rPr lang="it-IT" sz="1400" dirty="0">
                <a:solidFill>
                  <a:srgbClr val="CA5817"/>
                </a:solidFill>
                <a:latin typeface="Calibri"/>
                <a:cs typeface="Calibri"/>
              </a:rPr>
              <a:t>In Italia tutte le idee di riforma sono destinate a cadere nel vuoto. Lei è...</a:t>
            </a:r>
          </a:p>
        </p:txBody>
      </p:sp>
      <p:sp>
        <p:nvSpPr>
          <p:cNvPr id="15" name="Rettangolo 14">
            <a:extLst>
              <a:ext uri="{FF2B5EF4-FFF2-40B4-BE49-F238E27FC236}">
                <a16:creationId xmlns:a16="http://schemas.microsoft.com/office/drawing/2014/main" id="{68D0A28B-7129-4E93-A47F-771C8D1A0F0D}"/>
              </a:ext>
            </a:extLst>
          </p:cNvPr>
          <p:cNvSpPr/>
          <p:nvPr/>
        </p:nvSpPr>
        <p:spPr>
          <a:xfrm>
            <a:off x="4768323" y="1765145"/>
            <a:ext cx="3587112" cy="3022515"/>
          </a:xfrm>
          <a:prstGeom prst="rect">
            <a:avLst/>
          </a:prstGeom>
          <a:solidFill>
            <a:srgbClr val="655B6F">
              <a:alpha val="18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21" name="Rettangolo 20">
            <a:extLst>
              <a:ext uri="{FF2B5EF4-FFF2-40B4-BE49-F238E27FC236}">
                <a16:creationId xmlns:a16="http://schemas.microsoft.com/office/drawing/2014/main" id="{04227CBC-EB0D-4286-9D5E-23DF8B695D3F}"/>
              </a:ext>
            </a:extLst>
          </p:cNvPr>
          <p:cNvSpPr/>
          <p:nvPr/>
        </p:nvSpPr>
        <p:spPr>
          <a:xfrm>
            <a:off x="578154" y="958138"/>
            <a:ext cx="8724360" cy="5048962"/>
          </a:xfrm>
          <a:prstGeom prst="rect">
            <a:avLst/>
          </a:prstGeom>
          <a:noFill/>
          <a:ln>
            <a:solidFill>
              <a:srgbClr val="C2B8B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solidFill>
                <a:prstClr val="white"/>
              </a:solidFill>
              <a:latin typeface="Calibri"/>
            </a:endParaRPr>
          </a:p>
        </p:txBody>
      </p:sp>
      <p:graphicFrame>
        <p:nvGraphicFramePr>
          <p:cNvPr id="19" name="Grafico 18">
            <a:extLst>
              <a:ext uri="{FF2B5EF4-FFF2-40B4-BE49-F238E27FC236}">
                <a16:creationId xmlns:a16="http://schemas.microsoft.com/office/drawing/2014/main" id="{C12EBD12-5675-42C5-9C2F-64C15309C443}"/>
              </a:ext>
            </a:extLst>
          </p:cNvPr>
          <p:cNvGraphicFramePr/>
          <p:nvPr/>
        </p:nvGraphicFramePr>
        <p:xfrm>
          <a:off x="989901" y="1594459"/>
          <a:ext cx="7558479" cy="3210454"/>
        </p:xfrm>
        <a:graphic>
          <a:graphicData uri="http://schemas.openxmlformats.org/drawingml/2006/chart">
            <c:chart xmlns:c="http://schemas.openxmlformats.org/drawingml/2006/chart" xmlns:r="http://schemas.openxmlformats.org/officeDocument/2006/relationships" r:id="rId2"/>
          </a:graphicData>
        </a:graphic>
      </p:graphicFrame>
      <p:sp>
        <p:nvSpPr>
          <p:cNvPr id="14" name="Ovale 13">
            <a:extLst>
              <a:ext uri="{FF2B5EF4-FFF2-40B4-BE49-F238E27FC236}">
                <a16:creationId xmlns:a16="http://schemas.microsoft.com/office/drawing/2014/main" id="{AB4CCCA4-3280-4351-BF16-1560200C5A56}"/>
              </a:ext>
            </a:extLst>
          </p:cNvPr>
          <p:cNvSpPr>
            <a:spLocks noChangeAspect="1"/>
          </p:cNvSpPr>
          <p:nvPr/>
        </p:nvSpPr>
        <p:spPr>
          <a:xfrm>
            <a:off x="2556599" y="1498232"/>
            <a:ext cx="658983" cy="647999"/>
          </a:xfrm>
          <a:prstGeom prst="ellipse">
            <a:avLst/>
          </a:prstGeom>
          <a:gradFill flip="none" rotWithShape="1">
            <a:gsLst>
              <a:gs pos="0">
                <a:srgbClr val="CA5817"/>
              </a:gs>
              <a:gs pos="100000">
                <a:srgbClr val="FFFFFF"/>
              </a:gs>
              <a:gs pos="50000">
                <a:srgbClr val="F5910F"/>
              </a:gs>
            </a:gsLst>
            <a:lin ang="0" scaled="1"/>
            <a:tileRect/>
          </a:gra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16" name="Ovale 15">
            <a:extLst>
              <a:ext uri="{FF2B5EF4-FFF2-40B4-BE49-F238E27FC236}">
                <a16:creationId xmlns:a16="http://schemas.microsoft.com/office/drawing/2014/main" id="{64D27B86-E2DB-42A8-ACC6-86DCE3D8944A}"/>
              </a:ext>
            </a:extLst>
          </p:cNvPr>
          <p:cNvSpPr>
            <a:spLocks noChangeAspect="1"/>
          </p:cNvSpPr>
          <p:nvPr/>
        </p:nvSpPr>
        <p:spPr>
          <a:xfrm>
            <a:off x="6365960" y="1498232"/>
            <a:ext cx="658983" cy="647999"/>
          </a:xfrm>
          <a:prstGeom prst="ellipse">
            <a:avLst/>
          </a:prstGeom>
          <a:gradFill flip="none" rotWithShape="1">
            <a:gsLst>
              <a:gs pos="0">
                <a:srgbClr val="655B6F"/>
              </a:gs>
              <a:gs pos="100000">
                <a:srgbClr val="FFFFFF"/>
              </a:gs>
              <a:gs pos="50000">
                <a:srgbClr val="54A8C9"/>
              </a:gs>
            </a:gsLst>
            <a:lin ang="0" scaled="1"/>
            <a:tileRect/>
          </a:gra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17" name="Rectangle 92">
            <a:extLst>
              <a:ext uri="{FF2B5EF4-FFF2-40B4-BE49-F238E27FC236}">
                <a16:creationId xmlns:a16="http://schemas.microsoft.com/office/drawing/2014/main" id="{0D72E084-6E96-4782-9892-D6B41633054C}"/>
              </a:ext>
            </a:extLst>
          </p:cNvPr>
          <p:cNvSpPr>
            <a:spLocks noChangeArrowheads="1"/>
          </p:cNvSpPr>
          <p:nvPr/>
        </p:nvSpPr>
        <p:spPr bwMode="auto">
          <a:xfrm>
            <a:off x="2521821" y="1591399"/>
            <a:ext cx="728530" cy="461665"/>
          </a:xfrm>
          <a:prstGeom prst="rect">
            <a:avLst/>
          </a:prstGeom>
          <a:noFill/>
          <a:ln w="9525">
            <a:noFill/>
            <a:miter lim="800000"/>
            <a:headEnd/>
            <a:tailEnd/>
          </a:ln>
        </p:spPr>
        <p:txBody>
          <a:bodyPr wrap="square">
            <a:prstTxWarp prst="textNoShape">
              <a:avLst/>
            </a:prstTxWarp>
            <a:spAutoFit/>
          </a:bodyPr>
          <a:lstStyle>
            <a:defPPr>
              <a:defRPr lang="it-IT"/>
            </a:defPPr>
            <a:lvl1pPr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1pPr>
            <a:lvl2pPr marL="4572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2pPr>
            <a:lvl3pPr marL="9144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3pPr>
            <a:lvl4pPr marL="13716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4pPr>
            <a:lvl5pPr marL="18288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5pPr>
            <a:lvl6pPr marL="22860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6pPr>
            <a:lvl7pPr marL="27432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7pPr>
            <a:lvl8pPr marL="32004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8pPr>
            <a:lvl9pPr marL="36576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9pPr>
          </a:lstStyle>
          <a:p>
            <a:pPr algn="ctr"/>
            <a:r>
              <a:rPr lang="it-IT" sz="2400" dirty="0">
                <a:solidFill>
                  <a:srgbClr val="000000"/>
                </a:solidFill>
                <a:latin typeface="+mn-lt"/>
                <a:ea typeface="Calibri"/>
                <a:cs typeface="Calibri"/>
              </a:rPr>
              <a:t>54</a:t>
            </a:r>
            <a:r>
              <a:rPr lang="it-IT" sz="1400" dirty="0">
                <a:solidFill>
                  <a:srgbClr val="000000"/>
                </a:solidFill>
                <a:latin typeface="+mn-lt"/>
                <a:ea typeface="Calibri"/>
                <a:cs typeface="Calibri"/>
              </a:rPr>
              <a:t>%</a:t>
            </a:r>
          </a:p>
        </p:txBody>
      </p:sp>
      <p:sp>
        <p:nvSpPr>
          <p:cNvPr id="18" name="Rectangle 92">
            <a:extLst>
              <a:ext uri="{FF2B5EF4-FFF2-40B4-BE49-F238E27FC236}">
                <a16:creationId xmlns:a16="http://schemas.microsoft.com/office/drawing/2014/main" id="{8638BD25-B98D-45E7-89D6-8FAB3C6D675B}"/>
              </a:ext>
            </a:extLst>
          </p:cNvPr>
          <p:cNvSpPr>
            <a:spLocks noChangeArrowheads="1"/>
          </p:cNvSpPr>
          <p:nvPr/>
        </p:nvSpPr>
        <p:spPr bwMode="auto">
          <a:xfrm>
            <a:off x="6331181" y="1591399"/>
            <a:ext cx="728530" cy="461665"/>
          </a:xfrm>
          <a:prstGeom prst="rect">
            <a:avLst/>
          </a:prstGeom>
          <a:noFill/>
          <a:ln w="9525">
            <a:noFill/>
            <a:miter lim="800000"/>
            <a:headEnd/>
            <a:tailEnd/>
          </a:ln>
        </p:spPr>
        <p:txBody>
          <a:bodyPr wrap="square">
            <a:prstTxWarp prst="textNoShape">
              <a:avLst/>
            </a:prstTxWarp>
            <a:spAutoFit/>
          </a:bodyPr>
          <a:lstStyle>
            <a:defPPr>
              <a:defRPr lang="it-IT"/>
            </a:defPPr>
            <a:lvl1pPr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1pPr>
            <a:lvl2pPr marL="4572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2pPr>
            <a:lvl3pPr marL="9144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3pPr>
            <a:lvl4pPr marL="13716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4pPr>
            <a:lvl5pPr marL="18288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5pPr>
            <a:lvl6pPr marL="22860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6pPr>
            <a:lvl7pPr marL="27432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7pPr>
            <a:lvl8pPr marL="32004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8pPr>
            <a:lvl9pPr marL="36576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9pPr>
          </a:lstStyle>
          <a:p>
            <a:pPr algn="ctr"/>
            <a:r>
              <a:rPr lang="it-IT" sz="2400" dirty="0">
                <a:solidFill>
                  <a:srgbClr val="000000"/>
                </a:solidFill>
                <a:latin typeface="+mn-lt"/>
                <a:ea typeface="Calibri"/>
                <a:cs typeface="Calibri"/>
              </a:rPr>
              <a:t>46</a:t>
            </a:r>
            <a:r>
              <a:rPr lang="it-IT" sz="1400" dirty="0">
                <a:solidFill>
                  <a:srgbClr val="000000"/>
                </a:solidFill>
                <a:latin typeface="+mn-lt"/>
                <a:ea typeface="Calibri"/>
                <a:cs typeface="Calibri"/>
              </a:rPr>
              <a:t>%</a:t>
            </a:r>
          </a:p>
        </p:txBody>
      </p:sp>
    </p:spTree>
    <p:extLst>
      <p:ext uri="{BB962C8B-B14F-4D97-AF65-F5344CB8AC3E}">
        <p14:creationId xmlns:p14="http://schemas.microsoft.com/office/powerpoint/2010/main" val="9167687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a:xfrm>
            <a:off x="578154" y="318620"/>
            <a:ext cx="8420100" cy="626535"/>
          </a:xfrm>
          <a:prstGeom prst="rect">
            <a:avLst/>
          </a:prstGeom>
        </p:spPr>
        <p:txBody>
          <a:bodyPr/>
          <a:lstStyle/>
          <a:p>
            <a:r>
              <a:rPr lang="it-IT" dirty="0">
                <a:solidFill>
                  <a:srgbClr val="CA5817"/>
                </a:solidFill>
                <a:ea typeface="ヒラギノ角ゴ Pro W3" charset="-128"/>
                <a:cs typeface="Calibri"/>
              </a:rPr>
              <a:t>Merito vs uguaglianza: i temi</a:t>
            </a:r>
            <a:endParaRPr lang="it-IT" sz="2800" dirty="0">
              <a:solidFill>
                <a:srgbClr val="CA5817"/>
              </a:solidFill>
              <a:latin typeface="Calibri"/>
              <a:cs typeface="Calibri"/>
            </a:endParaRPr>
          </a:p>
        </p:txBody>
      </p:sp>
      <p:sp>
        <p:nvSpPr>
          <p:cNvPr id="17" name="Segnaposto numero diapositiva 2"/>
          <p:cNvSpPr>
            <a:spLocks noGrp="1"/>
          </p:cNvSpPr>
          <p:nvPr>
            <p:ph type="sldNum" sz="quarter" idx="12"/>
          </p:nvPr>
        </p:nvSpPr>
        <p:spPr>
          <a:prstGeom prst="rect">
            <a:avLst/>
          </a:prstGeom>
        </p:spPr>
        <p:txBody>
          <a:bodyPr/>
          <a:lstStyle/>
          <a:p>
            <a:fld id="{CEC07F19-866A-D549-94C6-C4D9AC2AB9CF}" type="slidenum">
              <a:rPr lang="it-IT" smtClean="0"/>
              <a:pPr/>
              <a:t>15</a:t>
            </a:fld>
            <a:endParaRPr lang="it-IT" dirty="0"/>
          </a:p>
        </p:txBody>
      </p:sp>
      <p:sp>
        <p:nvSpPr>
          <p:cNvPr id="8" name="Rectangle 92"/>
          <p:cNvSpPr>
            <a:spLocks noChangeArrowheads="1"/>
          </p:cNvSpPr>
          <p:nvPr/>
        </p:nvSpPr>
        <p:spPr bwMode="auto">
          <a:xfrm>
            <a:off x="578154" y="982788"/>
            <a:ext cx="8724359" cy="307777"/>
          </a:xfrm>
          <a:prstGeom prst="rect">
            <a:avLst/>
          </a:prstGeom>
          <a:solidFill>
            <a:schemeClr val="bg1"/>
          </a:solidFill>
          <a:ln w="9525">
            <a:noFill/>
            <a:miter lim="800000"/>
            <a:headEnd/>
            <a:tailEnd/>
          </a:ln>
        </p:spPr>
        <p:txBody>
          <a:bodyPr wrap="square">
            <a:prstTxWarp prst="textNoShape">
              <a:avLst/>
            </a:prstTxWarp>
            <a:spAutoFit/>
          </a:bodyPr>
          <a:lstStyle/>
          <a:p>
            <a:pPr algn="just"/>
            <a:r>
              <a:rPr lang="it-IT" sz="1400" b="1" dirty="0">
                <a:solidFill>
                  <a:srgbClr val="CA5817"/>
                </a:solidFill>
                <a:ea typeface="ＭＳ Ｐゴシック" pitchFamily="-111" charset="-128"/>
                <a:cs typeface="Calibri"/>
              </a:rPr>
              <a:t>La ricerca dell'uguaglianza sociale ed economica frena le iniziative individuali. Lei è… </a:t>
            </a:r>
          </a:p>
        </p:txBody>
      </p:sp>
      <p:sp>
        <p:nvSpPr>
          <p:cNvPr id="4" name="CasellaDiTesto 3"/>
          <p:cNvSpPr txBox="1"/>
          <p:nvPr/>
        </p:nvSpPr>
        <p:spPr>
          <a:xfrm>
            <a:off x="578154" y="1290489"/>
            <a:ext cx="8724359" cy="325730"/>
          </a:xfrm>
          <a:prstGeom prst="rect">
            <a:avLst/>
          </a:prstGeom>
          <a:noFill/>
        </p:spPr>
        <p:txBody>
          <a:bodyPr wrap="square" rtlCol="0">
            <a:spAutoFit/>
          </a:bodyPr>
          <a:lstStyle/>
          <a:p>
            <a:pPr lvl="0" algn="ctr">
              <a:lnSpc>
                <a:spcPct val="110000"/>
              </a:lnSpc>
            </a:pPr>
            <a:r>
              <a:rPr lang="it-IT" sz="1400" i="1" dirty="0">
                <a:ea typeface="Calibri"/>
                <a:cs typeface="Calibri"/>
              </a:rPr>
              <a:t>trend temporale:  % di accordo</a:t>
            </a:r>
          </a:p>
        </p:txBody>
      </p:sp>
      <p:sp>
        <p:nvSpPr>
          <p:cNvPr id="12" name="Rettangolo 11"/>
          <p:cNvSpPr/>
          <p:nvPr/>
        </p:nvSpPr>
        <p:spPr>
          <a:xfrm>
            <a:off x="578159" y="888455"/>
            <a:ext cx="8724360" cy="2598163"/>
          </a:xfrm>
          <a:prstGeom prst="rect">
            <a:avLst/>
          </a:prstGeom>
          <a:noFill/>
          <a:ln>
            <a:solidFill>
              <a:srgbClr val="C2B8B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14" name="CasellaDiTesto 13"/>
          <p:cNvSpPr txBox="1"/>
          <p:nvPr/>
        </p:nvSpPr>
        <p:spPr>
          <a:xfrm>
            <a:off x="4028783" y="6365467"/>
            <a:ext cx="646030" cy="246221"/>
          </a:xfrm>
          <a:prstGeom prst="rect">
            <a:avLst/>
          </a:prstGeom>
          <a:noFill/>
        </p:spPr>
        <p:txBody>
          <a:bodyPr wrap="none" rtlCol="0">
            <a:spAutoFit/>
          </a:bodyPr>
          <a:lstStyle/>
          <a:p>
            <a:r>
              <a:rPr lang="it-IT" sz="1000" i="1" dirty="0">
                <a:latin typeface="Calibri"/>
                <a:cs typeface="Calibri"/>
              </a:rPr>
              <a:t>Valori %</a:t>
            </a:r>
          </a:p>
        </p:txBody>
      </p:sp>
      <p:sp>
        <p:nvSpPr>
          <p:cNvPr id="10" name="Rectangle 92"/>
          <p:cNvSpPr>
            <a:spLocks noChangeArrowheads="1"/>
          </p:cNvSpPr>
          <p:nvPr/>
        </p:nvSpPr>
        <p:spPr bwMode="auto">
          <a:xfrm>
            <a:off x="628956" y="3748971"/>
            <a:ext cx="8724359" cy="307777"/>
          </a:xfrm>
          <a:prstGeom prst="rect">
            <a:avLst/>
          </a:prstGeom>
          <a:solidFill>
            <a:schemeClr val="bg1"/>
          </a:solidFill>
          <a:ln w="9525">
            <a:noFill/>
            <a:miter lim="800000"/>
            <a:headEnd/>
            <a:tailEnd/>
          </a:ln>
        </p:spPr>
        <p:txBody>
          <a:bodyPr wrap="square">
            <a:prstTxWarp prst="textNoShape">
              <a:avLst/>
            </a:prstTxWarp>
            <a:spAutoFit/>
          </a:bodyPr>
          <a:lstStyle/>
          <a:p>
            <a:pPr algn="just"/>
            <a:r>
              <a:rPr lang="it-IT" sz="1400" b="1" dirty="0">
                <a:solidFill>
                  <a:srgbClr val="CA5817"/>
                </a:solidFill>
                <a:ea typeface="ＭＳ Ｐゴシック" pitchFamily="-111" charset="-128"/>
                <a:cs typeface="Calibri"/>
              </a:rPr>
              <a:t>In questi anni si è pensato troppo all'uguaglianza di tutti piuttosto che ai meriti del singolo. Lei è…  </a:t>
            </a:r>
          </a:p>
        </p:txBody>
      </p:sp>
      <p:sp>
        <p:nvSpPr>
          <p:cNvPr id="13" name="CasellaDiTesto 12"/>
          <p:cNvSpPr txBox="1"/>
          <p:nvPr/>
        </p:nvSpPr>
        <p:spPr>
          <a:xfrm>
            <a:off x="612966" y="4074703"/>
            <a:ext cx="8724359" cy="325730"/>
          </a:xfrm>
          <a:prstGeom prst="rect">
            <a:avLst/>
          </a:prstGeom>
          <a:noFill/>
        </p:spPr>
        <p:txBody>
          <a:bodyPr wrap="square" rtlCol="0">
            <a:spAutoFit/>
          </a:bodyPr>
          <a:lstStyle/>
          <a:p>
            <a:pPr lvl="0" algn="ctr">
              <a:lnSpc>
                <a:spcPct val="110000"/>
              </a:lnSpc>
            </a:pPr>
            <a:r>
              <a:rPr lang="it-IT" sz="1400" i="1" dirty="0">
                <a:ea typeface="Calibri"/>
                <a:cs typeface="Calibri"/>
              </a:rPr>
              <a:t>trend temporale:  % di accordo</a:t>
            </a:r>
          </a:p>
        </p:txBody>
      </p:sp>
      <p:sp>
        <p:nvSpPr>
          <p:cNvPr id="15" name="Rettangolo 14"/>
          <p:cNvSpPr/>
          <p:nvPr/>
        </p:nvSpPr>
        <p:spPr>
          <a:xfrm>
            <a:off x="578159" y="3658246"/>
            <a:ext cx="8724360" cy="2532728"/>
          </a:xfrm>
          <a:prstGeom prst="rect">
            <a:avLst/>
          </a:prstGeom>
          <a:noFill/>
          <a:ln>
            <a:solidFill>
              <a:srgbClr val="C2B8B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graphicFrame>
        <p:nvGraphicFramePr>
          <p:cNvPr id="18" name="Object 2"/>
          <p:cNvGraphicFramePr>
            <a:graphicFrameLocks noChangeAspect="1"/>
          </p:cNvGraphicFramePr>
          <p:nvPr>
            <p:extLst>
              <p:ext uri="{D42A27DB-BD31-4B8C-83A1-F6EECF244321}">
                <p14:modId xmlns:p14="http://schemas.microsoft.com/office/powerpoint/2010/main" val="2178392683"/>
              </p:ext>
            </p:extLst>
          </p:nvPr>
        </p:nvGraphicFramePr>
        <p:xfrm>
          <a:off x="578154" y="1453354"/>
          <a:ext cx="8724359" cy="2033188"/>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6" name="Object 2"/>
          <p:cNvGraphicFramePr>
            <a:graphicFrameLocks noChangeAspect="1"/>
          </p:cNvGraphicFramePr>
          <p:nvPr>
            <p:extLst>
              <p:ext uri="{D42A27DB-BD31-4B8C-83A1-F6EECF244321}">
                <p14:modId xmlns:p14="http://schemas.microsoft.com/office/powerpoint/2010/main" val="3611777945"/>
              </p:ext>
            </p:extLst>
          </p:nvPr>
        </p:nvGraphicFramePr>
        <p:xfrm>
          <a:off x="661032" y="4146848"/>
          <a:ext cx="8459409" cy="2033188"/>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848452663"/>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asellaDiTesto 11"/>
          <p:cNvSpPr txBox="1"/>
          <p:nvPr/>
        </p:nvSpPr>
        <p:spPr>
          <a:xfrm>
            <a:off x="577614" y="1795803"/>
            <a:ext cx="8724900" cy="307777"/>
          </a:xfrm>
          <a:prstGeom prst="rect">
            <a:avLst/>
          </a:prstGeom>
          <a:noFill/>
          <a:ln w="9525" cmpd="sng">
            <a:noFill/>
          </a:ln>
        </p:spPr>
        <p:txBody>
          <a:bodyPr wrap="square" rtlCol="0">
            <a:spAutoFit/>
          </a:bodyPr>
          <a:lstStyle>
            <a:defPPr>
              <a:defRPr lang="it-IT"/>
            </a:defPPr>
            <a:lvl1pPr algn="ctr">
              <a:defRPr sz="1400" b="1">
                <a:solidFill>
                  <a:srgbClr val="FFFFFF"/>
                </a:solidFill>
                <a:latin typeface="Century Gothic"/>
                <a:cs typeface="Century Gothic"/>
              </a:defRPr>
            </a:lvl1pPr>
          </a:lstStyle>
          <a:p>
            <a:endParaRPr lang="it-IT" dirty="0">
              <a:latin typeface="Calibri"/>
              <a:cs typeface="Calibri"/>
            </a:endParaRPr>
          </a:p>
        </p:txBody>
      </p:sp>
      <p:sp>
        <p:nvSpPr>
          <p:cNvPr id="2" name="Titolo 1"/>
          <p:cNvSpPr>
            <a:spLocks noGrp="1"/>
          </p:cNvSpPr>
          <p:nvPr>
            <p:ph type="ctrTitle"/>
          </p:nvPr>
        </p:nvSpPr>
        <p:spPr>
          <a:xfrm>
            <a:off x="578154" y="355585"/>
            <a:ext cx="8420100" cy="626535"/>
          </a:xfrm>
        </p:spPr>
        <p:txBody>
          <a:bodyPr/>
          <a:lstStyle/>
          <a:p>
            <a:r>
              <a:rPr lang="it-IT" dirty="0">
                <a:solidFill>
                  <a:srgbClr val="CA5817"/>
                </a:solidFill>
                <a:ea typeface="ヒラギノ角ゴ Pro W3" charset="-128"/>
                <a:cs typeface="Calibri"/>
              </a:rPr>
              <a:t>Secessione vs spinta federalista: i temi</a:t>
            </a:r>
            <a:endParaRPr lang="it-IT" sz="2800" dirty="0">
              <a:solidFill>
                <a:srgbClr val="CA5817"/>
              </a:solidFill>
              <a:latin typeface="Calibri"/>
              <a:cs typeface="Calibri"/>
            </a:endParaRPr>
          </a:p>
        </p:txBody>
      </p:sp>
      <p:sp>
        <p:nvSpPr>
          <p:cNvPr id="15" name="CasellaDiTesto 14"/>
          <p:cNvSpPr txBox="1"/>
          <p:nvPr/>
        </p:nvSpPr>
        <p:spPr>
          <a:xfrm>
            <a:off x="4028783" y="6365393"/>
            <a:ext cx="646030" cy="246221"/>
          </a:xfrm>
          <a:prstGeom prst="rect">
            <a:avLst/>
          </a:prstGeom>
          <a:noFill/>
        </p:spPr>
        <p:txBody>
          <a:bodyPr wrap="none" rtlCol="0">
            <a:spAutoFit/>
          </a:bodyPr>
          <a:lstStyle/>
          <a:p>
            <a:r>
              <a:rPr lang="it-IT" sz="1000" i="1" dirty="0">
                <a:latin typeface="Calibri"/>
                <a:cs typeface="Calibri"/>
              </a:rPr>
              <a:t>Valori %</a:t>
            </a:r>
          </a:p>
        </p:txBody>
      </p:sp>
      <p:sp>
        <p:nvSpPr>
          <p:cNvPr id="6" name="Segnaposto numero diapositiva 5"/>
          <p:cNvSpPr>
            <a:spLocks noGrp="1"/>
          </p:cNvSpPr>
          <p:nvPr>
            <p:ph type="sldNum" sz="quarter" idx="12"/>
          </p:nvPr>
        </p:nvSpPr>
        <p:spPr>
          <a:xfrm>
            <a:off x="7046108" y="6295376"/>
            <a:ext cx="2311400" cy="365125"/>
          </a:xfrm>
        </p:spPr>
        <p:txBody>
          <a:bodyPr/>
          <a:lstStyle/>
          <a:p>
            <a:fld id="{CEC07F19-866A-D549-94C6-C4D9AC2AB9CF}" type="slidenum">
              <a:rPr lang="it-IT" smtClean="0"/>
              <a:pPr/>
              <a:t>150</a:t>
            </a:fld>
            <a:endParaRPr lang="it-IT" dirty="0"/>
          </a:p>
        </p:txBody>
      </p:sp>
      <p:sp>
        <p:nvSpPr>
          <p:cNvPr id="9" name="CasellaDiTesto 8"/>
          <p:cNvSpPr txBox="1"/>
          <p:nvPr/>
        </p:nvSpPr>
        <p:spPr>
          <a:xfrm>
            <a:off x="577614" y="1795803"/>
            <a:ext cx="8724900" cy="307777"/>
          </a:xfrm>
          <a:prstGeom prst="rect">
            <a:avLst/>
          </a:prstGeom>
          <a:noFill/>
          <a:ln w="9525" cmpd="sng">
            <a:noFill/>
          </a:ln>
        </p:spPr>
        <p:txBody>
          <a:bodyPr wrap="square" rtlCol="0">
            <a:spAutoFit/>
          </a:bodyPr>
          <a:lstStyle>
            <a:defPPr>
              <a:defRPr lang="it-IT"/>
            </a:defPPr>
            <a:lvl1pPr algn="ctr">
              <a:defRPr sz="1400" b="1">
                <a:solidFill>
                  <a:srgbClr val="FFFFFF"/>
                </a:solidFill>
                <a:latin typeface="Century Gothic"/>
                <a:cs typeface="Century Gothic"/>
              </a:defRPr>
            </a:lvl1pPr>
          </a:lstStyle>
          <a:p>
            <a:endParaRPr lang="it-IT" dirty="0">
              <a:latin typeface="Calibri"/>
              <a:cs typeface="Calibri"/>
            </a:endParaRPr>
          </a:p>
        </p:txBody>
      </p:sp>
      <p:graphicFrame>
        <p:nvGraphicFramePr>
          <p:cNvPr id="13" name="Tabella 12"/>
          <p:cNvGraphicFramePr>
            <a:graphicFrameLocks noGrp="1"/>
          </p:cNvGraphicFramePr>
          <p:nvPr/>
        </p:nvGraphicFramePr>
        <p:xfrm>
          <a:off x="283700" y="1491794"/>
          <a:ext cx="9189954" cy="3487420"/>
        </p:xfrm>
        <a:graphic>
          <a:graphicData uri="http://schemas.openxmlformats.org/drawingml/2006/table">
            <a:tbl>
              <a:tblPr>
                <a:tableStyleId>{073A0DAA-6AF3-43AB-8588-CEC1D06C72B9}</a:tableStyleId>
              </a:tblPr>
              <a:tblGrid>
                <a:gridCol w="1596858">
                  <a:extLst>
                    <a:ext uri="{9D8B030D-6E8A-4147-A177-3AD203B41FA5}">
                      <a16:colId xmlns:a16="http://schemas.microsoft.com/office/drawing/2014/main" val="20000"/>
                    </a:ext>
                  </a:extLst>
                </a:gridCol>
                <a:gridCol w="361576">
                  <a:extLst>
                    <a:ext uri="{9D8B030D-6E8A-4147-A177-3AD203B41FA5}">
                      <a16:colId xmlns:a16="http://schemas.microsoft.com/office/drawing/2014/main" val="20001"/>
                    </a:ext>
                  </a:extLst>
                </a:gridCol>
                <a:gridCol w="361576">
                  <a:extLst>
                    <a:ext uri="{9D8B030D-6E8A-4147-A177-3AD203B41FA5}">
                      <a16:colId xmlns:a16="http://schemas.microsoft.com/office/drawing/2014/main" val="20002"/>
                    </a:ext>
                  </a:extLst>
                </a:gridCol>
                <a:gridCol w="361576">
                  <a:extLst>
                    <a:ext uri="{9D8B030D-6E8A-4147-A177-3AD203B41FA5}">
                      <a16:colId xmlns:a16="http://schemas.microsoft.com/office/drawing/2014/main" val="20003"/>
                    </a:ext>
                  </a:extLst>
                </a:gridCol>
                <a:gridCol w="361576">
                  <a:extLst>
                    <a:ext uri="{9D8B030D-6E8A-4147-A177-3AD203B41FA5}">
                      <a16:colId xmlns:a16="http://schemas.microsoft.com/office/drawing/2014/main" val="20004"/>
                    </a:ext>
                  </a:extLst>
                </a:gridCol>
                <a:gridCol w="361576">
                  <a:extLst>
                    <a:ext uri="{9D8B030D-6E8A-4147-A177-3AD203B41FA5}">
                      <a16:colId xmlns:a16="http://schemas.microsoft.com/office/drawing/2014/main" val="20005"/>
                    </a:ext>
                  </a:extLst>
                </a:gridCol>
                <a:gridCol w="361576">
                  <a:extLst>
                    <a:ext uri="{9D8B030D-6E8A-4147-A177-3AD203B41FA5}">
                      <a16:colId xmlns:a16="http://schemas.microsoft.com/office/drawing/2014/main" val="20006"/>
                    </a:ext>
                  </a:extLst>
                </a:gridCol>
                <a:gridCol w="361576">
                  <a:extLst>
                    <a:ext uri="{9D8B030D-6E8A-4147-A177-3AD203B41FA5}">
                      <a16:colId xmlns:a16="http://schemas.microsoft.com/office/drawing/2014/main" val="20007"/>
                    </a:ext>
                  </a:extLst>
                </a:gridCol>
                <a:gridCol w="361576">
                  <a:extLst>
                    <a:ext uri="{9D8B030D-6E8A-4147-A177-3AD203B41FA5}">
                      <a16:colId xmlns:a16="http://schemas.microsoft.com/office/drawing/2014/main" val="20008"/>
                    </a:ext>
                  </a:extLst>
                </a:gridCol>
                <a:gridCol w="361576">
                  <a:extLst>
                    <a:ext uri="{9D8B030D-6E8A-4147-A177-3AD203B41FA5}">
                      <a16:colId xmlns:a16="http://schemas.microsoft.com/office/drawing/2014/main" val="20009"/>
                    </a:ext>
                  </a:extLst>
                </a:gridCol>
                <a:gridCol w="361576">
                  <a:extLst>
                    <a:ext uri="{9D8B030D-6E8A-4147-A177-3AD203B41FA5}">
                      <a16:colId xmlns:a16="http://schemas.microsoft.com/office/drawing/2014/main" val="20010"/>
                    </a:ext>
                  </a:extLst>
                </a:gridCol>
                <a:gridCol w="361576">
                  <a:extLst>
                    <a:ext uri="{9D8B030D-6E8A-4147-A177-3AD203B41FA5}">
                      <a16:colId xmlns:a16="http://schemas.microsoft.com/office/drawing/2014/main" val="20011"/>
                    </a:ext>
                  </a:extLst>
                </a:gridCol>
                <a:gridCol w="361576">
                  <a:extLst>
                    <a:ext uri="{9D8B030D-6E8A-4147-A177-3AD203B41FA5}">
                      <a16:colId xmlns:a16="http://schemas.microsoft.com/office/drawing/2014/main" val="20012"/>
                    </a:ext>
                  </a:extLst>
                </a:gridCol>
                <a:gridCol w="361576">
                  <a:extLst>
                    <a:ext uri="{9D8B030D-6E8A-4147-A177-3AD203B41FA5}">
                      <a16:colId xmlns:a16="http://schemas.microsoft.com/office/drawing/2014/main" val="20013"/>
                    </a:ext>
                  </a:extLst>
                </a:gridCol>
                <a:gridCol w="361576">
                  <a:extLst>
                    <a:ext uri="{9D8B030D-6E8A-4147-A177-3AD203B41FA5}">
                      <a16:colId xmlns:a16="http://schemas.microsoft.com/office/drawing/2014/main" val="20014"/>
                    </a:ext>
                  </a:extLst>
                </a:gridCol>
                <a:gridCol w="361576">
                  <a:extLst>
                    <a:ext uri="{9D8B030D-6E8A-4147-A177-3AD203B41FA5}">
                      <a16:colId xmlns:a16="http://schemas.microsoft.com/office/drawing/2014/main" val="20015"/>
                    </a:ext>
                  </a:extLst>
                </a:gridCol>
                <a:gridCol w="361576">
                  <a:extLst>
                    <a:ext uri="{9D8B030D-6E8A-4147-A177-3AD203B41FA5}">
                      <a16:colId xmlns:a16="http://schemas.microsoft.com/office/drawing/2014/main" val="20016"/>
                    </a:ext>
                  </a:extLst>
                </a:gridCol>
                <a:gridCol w="361576">
                  <a:extLst>
                    <a:ext uri="{9D8B030D-6E8A-4147-A177-3AD203B41FA5}">
                      <a16:colId xmlns:a16="http://schemas.microsoft.com/office/drawing/2014/main" val="20017"/>
                    </a:ext>
                  </a:extLst>
                </a:gridCol>
                <a:gridCol w="361576">
                  <a:extLst>
                    <a:ext uri="{9D8B030D-6E8A-4147-A177-3AD203B41FA5}">
                      <a16:colId xmlns:a16="http://schemas.microsoft.com/office/drawing/2014/main" val="20018"/>
                    </a:ext>
                  </a:extLst>
                </a:gridCol>
                <a:gridCol w="361576">
                  <a:extLst>
                    <a:ext uri="{9D8B030D-6E8A-4147-A177-3AD203B41FA5}">
                      <a16:colId xmlns:a16="http://schemas.microsoft.com/office/drawing/2014/main" val="20019"/>
                    </a:ext>
                  </a:extLst>
                </a:gridCol>
                <a:gridCol w="361576">
                  <a:extLst>
                    <a:ext uri="{9D8B030D-6E8A-4147-A177-3AD203B41FA5}">
                      <a16:colId xmlns:a16="http://schemas.microsoft.com/office/drawing/2014/main" val="1104571531"/>
                    </a:ext>
                  </a:extLst>
                </a:gridCol>
                <a:gridCol w="361576">
                  <a:extLst>
                    <a:ext uri="{9D8B030D-6E8A-4147-A177-3AD203B41FA5}">
                      <a16:colId xmlns:a16="http://schemas.microsoft.com/office/drawing/2014/main" val="439240759"/>
                    </a:ext>
                  </a:extLst>
                </a:gridCol>
              </a:tblGrid>
              <a:tr h="142913">
                <a:tc>
                  <a:txBody>
                    <a:bodyPr/>
                    <a:lstStyle/>
                    <a:p>
                      <a:pPr marL="87313" indent="0" algn="l" fontAlgn="ctr"/>
                      <a:endParaRPr kumimoji="1" lang="it-IT" sz="1200" b="0" i="0" u="none" strike="noStrike" kern="1200" cap="none" normalizeH="0" baseline="0" dirty="0">
                        <a:ln>
                          <a:noFill/>
                        </a:ln>
                        <a:solidFill>
                          <a:srgbClr val="000000"/>
                        </a:solidFill>
                        <a:effectLst/>
                        <a:latin typeface="Century Gothic"/>
                        <a:ea typeface="+mn-ea"/>
                        <a:cs typeface="Century Gothic"/>
                      </a:endParaRPr>
                    </a:p>
                  </a:txBody>
                  <a:tcPr marL="12700" marR="12700" marT="12700" marB="0" anchor="ctr">
                    <a:lnL w="12700" cap="flat" cmpd="sng" algn="ctr">
                      <a:solidFill>
                        <a:prstClr val="white"/>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200" b="1" i="0" u="none" strike="noStrike" dirty="0">
                          <a:solidFill>
                            <a:schemeClr val="tx1"/>
                          </a:solidFill>
                          <a:effectLst/>
                          <a:latin typeface="Calibri"/>
                          <a:cs typeface="Calibri"/>
                        </a:rPr>
                        <a:t>1997</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200" b="1" i="0" u="none" strike="noStrike" dirty="0">
                          <a:solidFill>
                            <a:schemeClr val="tx1"/>
                          </a:solidFill>
                          <a:effectLst/>
                          <a:latin typeface="Calibri"/>
                          <a:cs typeface="Calibri"/>
                        </a:rPr>
                        <a:t>1998</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200" b="1" i="0" u="none" strike="noStrike" dirty="0">
                          <a:solidFill>
                            <a:schemeClr val="tx1"/>
                          </a:solidFill>
                          <a:effectLst/>
                          <a:latin typeface="Calibri"/>
                          <a:cs typeface="Calibri"/>
                        </a:rPr>
                        <a:t>1999</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200" b="1" i="0" u="none" strike="noStrike" dirty="0">
                          <a:solidFill>
                            <a:schemeClr val="tx1"/>
                          </a:solidFill>
                          <a:effectLst/>
                          <a:latin typeface="Calibri"/>
                          <a:cs typeface="Calibri"/>
                        </a:rPr>
                        <a:t>2000</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200" b="1" i="0" u="none" strike="noStrike" dirty="0">
                          <a:solidFill>
                            <a:schemeClr val="tx1"/>
                          </a:solidFill>
                          <a:effectLst/>
                          <a:latin typeface="Calibri"/>
                          <a:cs typeface="Calibri"/>
                        </a:rPr>
                        <a:t>2002</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200" b="1" i="0" u="none" strike="noStrike" kern="1200" dirty="0">
                          <a:solidFill>
                            <a:schemeClr val="tx1"/>
                          </a:solidFill>
                          <a:effectLst/>
                          <a:latin typeface="Calibri"/>
                          <a:ea typeface="+mn-ea"/>
                          <a:cs typeface="Calibri"/>
                        </a:rPr>
                        <a:t>2003</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200" b="1" i="0" u="none" strike="noStrike" dirty="0">
                          <a:solidFill>
                            <a:schemeClr val="tx1"/>
                          </a:solidFill>
                          <a:effectLst/>
                          <a:latin typeface="Calibri"/>
                          <a:cs typeface="Calibri"/>
                        </a:rPr>
                        <a:t>2004</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200" b="1" i="0" u="none" strike="noStrike" dirty="0">
                          <a:solidFill>
                            <a:schemeClr val="tx1"/>
                          </a:solidFill>
                          <a:effectLst/>
                          <a:latin typeface="Calibri"/>
                          <a:cs typeface="Calibri"/>
                        </a:rPr>
                        <a:t>2005</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200" b="1" i="0" u="none" strike="noStrike" dirty="0">
                          <a:solidFill>
                            <a:schemeClr val="tx1"/>
                          </a:solidFill>
                          <a:effectLst/>
                          <a:latin typeface="Calibri"/>
                          <a:cs typeface="Calibri"/>
                        </a:rPr>
                        <a:t>2007</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200" b="1" i="0" u="none" strike="noStrike" dirty="0">
                          <a:solidFill>
                            <a:schemeClr val="tx1"/>
                          </a:solidFill>
                          <a:effectLst/>
                          <a:latin typeface="Calibri"/>
                          <a:cs typeface="Calibri"/>
                        </a:rPr>
                        <a:t>2009</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200" b="1" i="0" u="none" strike="noStrike" dirty="0">
                          <a:solidFill>
                            <a:schemeClr val="tx1"/>
                          </a:solidFill>
                          <a:effectLst/>
                          <a:latin typeface="Calibri"/>
                          <a:cs typeface="Calibri"/>
                        </a:rPr>
                        <a:t>2010</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200" b="1" i="0" u="none" strike="noStrike" dirty="0">
                          <a:solidFill>
                            <a:schemeClr val="tx1"/>
                          </a:solidFill>
                          <a:effectLst/>
                          <a:latin typeface="Calibri"/>
                          <a:cs typeface="Calibri"/>
                        </a:rPr>
                        <a:t>2011</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200" b="1" i="0" u="none" strike="noStrike" dirty="0">
                          <a:solidFill>
                            <a:schemeClr val="tx1"/>
                          </a:solidFill>
                          <a:effectLst/>
                          <a:latin typeface="Calibri"/>
                          <a:cs typeface="Calibri"/>
                        </a:rPr>
                        <a:t>2012</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200" b="1" i="0" u="none" strike="noStrike" dirty="0">
                          <a:solidFill>
                            <a:schemeClr val="tx1"/>
                          </a:solidFill>
                          <a:effectLst/>
                          <a:latin typeface="Calibri"/>
                          <a:cs typeface="Calibri"/>
                        </a:rPr>
                        <a:t>2013</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200" b="1" i="0" u="none" strike="noStrike" dirty="0">
                          <a:solidFill>
                            <a:schemeClr val="tx1"/>
                          </a:solidFill>
                          <a:effectLst/>
                          <a:latin typeface="Calibri"/>
                          <a:cs typeface="Calibri"/>
                        </a:rPr>
                        <a:t>2014</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200" b="1" i="0" u="none" strike="noStrike" dirty="0">
                          <a:solidFill>
                            <a:schemeClr val="tx1"/>
                          </a:solidFill>
                          <a:effectLst/>
                          <a:latin typeface="Calibri"/>
                          <a:cs typeface="Calibri"/>
                        </a:rPr>
                        <a:t>2015</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200" b="1" i="0" u="none" strike="noStrike" dirty="0">
                          <a:solidFill>
                            <a:schemeClr val="tx1"/>
                          </a:solidFill>
                          <a:effectLst/>
                          <a:latin typeface="Calibri"/>
                          <a:cs typeface="Calibri"/>
                        </a:rPr>
                        <a:t>2016</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200" b="1" i="0" u="none" strike="noStrike" dirty="0">
                          <a:solidFill>
                            <a:schemeClr val="tx1"/>
                          </a:solidFill>
                          <a:effectLst/>
                          <a:latin typeface="Calibri"/>
                          <a:cs typeface="Calibri"/>
                        </a:rPr>
                        <a:t>2017</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200" b="1" i="0" u="none" strike="noStrike" dirty="0">
                          <a:solidFill>
                            <a:schemeClr val="tx1"/>
                          </a:solidFill>
                          <a:effectLst/>
                          <a:latin typeface="Calibri"/>
                          <a:cs typeface="Calibri"/>
                        </a:rPr>
                        <a:t>2018</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200" b="1" i="0" u="none" strike="noStrike" dirty="0">
                          <a:solidFill>
                            <a:schemeClr val="tx1"/>
                          </a:solidFill>
                          <a:effectLst/>
                          <a:latin typeface="Calibri"/>
                          <a:cs typeface="Calibri"/>
                        </a:rPr>
                        <a:t>2020</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200" b="1" i="0" u="none" strike="noStrike" dirty="0">
                          <a:solidFill>
                            <a:schemeClr val="tx1"/>
                          </a:solidFill>
                          <a:effectLst/>
                          <a:latin typeface="Calibri"/>
                          <a:cs typeface="Calibri"/>
                        </a:rPr>
                        <a:t>2022</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extLst>
                  <a:ext uri="{0D108BD9-81ED-4DB2-BD59-A6C34878D82A}">
                    <a16:rowId xmlns:a16="http://schemas.microsoft.com/office/drawing/2014/main" val="10000"/>
                  </a:ext>
                </a:extLst>
              </a:tr>
              <a:tr h="269977">
                <a:tc>
                  <a:txBody>
                    <a:bodyPr/>
                    <a:lstStyle/>
                    <a:p>
                      <a:pPr marL="0" marR="0" lvl="0" indent="0" algn="l" defTabSz="914400" rtl="0" eaLnBrk="0" fontAlgn="base" latinLnBrk="0" hangingPunct="0">
                        <a:lnSpc>
                          <a:spcPct val="100000"/>
                        </a:lnSpc>
                        <a:spcBef>
                          <a:spcPct val="20000"/>
                        </a:spcBef>
                        <a:spcAft>
                          <a:spcPct val="0"/>
                        </a:spcAft>
                        <a:buClr>
                          <a:srgbClr val="FF6600"/>
                        </a:buClr>
                        <a:buSzPct val="70000"/>
                        <a:buFont typeface="Monotype Sorts" pitchFamily="-110" charset="2"/>
                        <a:buNone/>
                        <a:tabLst/>
                      </a:pPr>
                      <a:r>
                        <a:rPr kumimoji="1" lang="it-IT" sz="1200" b="0" i="0" u="none" strike="noStrike" cap="none" normalizeH="0" baseline="0" dirty="0">
                          <a:ln>
                            <a:noFill/>
                          </a:ln>
                          <a:solidFill>
                            <a:srgbClr val="000000"/>
                          </a:solidFill>
                          <a:effectLst/>
                          <a:latin typeface="Calibri"/>
                          <a:cs typeface="Calibri"/>
                        </a:rPr>
                        <a:t>DAREBBE PIÙ POTERI E AUTONOMIA ALLE REGIONI</a:t>
                      </a:r>
                      <a:endParaRPr kumimoji="1" lang="it-IT" sz="1200" b="0" i="0" u="none" strike="noStrike" cap="none" normalizeH="0" baseline="0" dirty="0">
                        <a:ln>
                          <a:noFill/>
                        </a:ln>
                        <a:solidFill>
                          <a:schemeClr val="bg2"/>
                        </a:solidFill>
                        <a:effectLst/>
                        <a:latin typeface="Calibri"/>
                        <a:cs typeface="Calibri"/>
                      </a:endParaRPr>
                    </a:p>
                  </a:txBody>
                  <a:tcPr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marL="0" marR="0" lvl="0" indent="0" algn="ctr" defTabSz="914400" rtl="0" eaLnBrk="0" fontAlgn="base" latinLnBrk="0" hangingPunct="0">
                        <a:lnSpc>
                          <a:spcPct val="100000"/>
                        </a:lnSpc>
                        <a:spcBef>
                          <a:spcPct val="20000"/>
                        </a:spcBef>
                        <a:spcAft>
                          <a:spcPct val="0"/>
                        </a:spcAft>
                        <a:buClr>
                          <a:srgbClr val="FF6600"/>
                        </a:buClr>
                        <a:buSzPct val="70000"/>
                        <a:buFont typeface="Monotype Sorts" pitchFamily="-110" charset="2"/>
                        <a:buNone/>
                        <a:tabLst/>
                      </a:pPr>
                      <a:r>
                        <a:rPr kumimoji="1" lang="it-IT" sz="1200" b="0" i="0" u="none" strike="noStrike" cap="none" normalizeH="0" baseline="0" dirty="0">
                          <a:ln>
                            <a:noFill/>
                          </a:ln>
                          <a:solidFill>
                            <a:srgbClr val="000000"/>
                          </a:solidFill>
                          <a:effectLst/>
                          <a:latin typeface="Calibri"/>
                          <a:cs typeface="Calibri"/>
                        </a:rPr>
                        <a:t>50</a:t>
                      </a:r>
                      <a:endParaRPr kumimoji="1" lang="it-IT" sz="1200" b="0" i="0" u="none" strike="noStrike" cap="none" normalizeH="0" baseline="0" dirty="0">
                        <a:ln>
                          <a:noFill/>
                        </a:ln>
                        <a:solidFill>
                          <a:schemeClr val="bg2"/>
                        </a:solidFill>
                        <a:effectLst/>
                        <a:latin typeface="Calibri"/>
                        <a:cs typeface="Calibri"/>
                      </a:endParaRPr>
                    </a:p>
                  </a:txBody>
                  <a:tcPr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D9CEC6"/>
                    </a:solidFill>
                  </a:tcPr>
                </a:tc>
                <a:tc>
                  <a:txBody>
                    <a:bodyPr/>
                    <a:lstStyle/>
                    <a:p>
                      <a:pPr marL="0" marR="0" lvl="0" indent="0" algn="ctr" defTabSz="914400" rtl="0" eaLnBrk="0" fontAlgn="base" latinLnBrk="0" hangingPunct="0">
                        <a:lnSpc>
                          <a:spcPct val="100000"/>
                        </a:lnSpc>
                        <a:spcBef>
                          <a:spcPct val="20000"/>
                        </a:spcBef>
                        <a:spcAft>
                          <a:spcPct val="0"/>
                        </a:spcAft>
                        <a:buClr>
                          <a:srgbClr val="FF6600"/>
                        </a:buClr>
                        <a:buSzPct val="70000"/>
                        <a:buFont typeface="Monotype Sorts" pitchFamily="-110" charset="2"/>
                        <a:buNone/>
                        <a:tabLst/>
                      </a:pPr>
                      <a:r>
                        <a:rPr kumimoji="1" lang="it-IT" sz="1200" b="0" i="0" u="none" strike="noStrike" cap="none" normalizeH="0" baseline="0" dirty="0">
                          <a:ln>
                            <a:noFill/>
                          </a:ln>
                          <a:solidFill>
                            <a:srgbClr val="000000"/>
                          </a:solidFill>
                          <a:effectLst/>
                          <a:latin typeface="Calibri"/>
                          <a:cs typeface="Calibri"/>
                        </a:rPr>
                        <a:t>43</a:t>
                      </a:r>
                      <a:endParaRPr kumimoji="1" lang="it-IT" sz="1200" b="0" i="0" u="none" strike="noStrike" cap="none" normalizeH="0" baseline="0" dirty="0">
                        <a:ln>
                          <a:noFill/>
                        </a:ln>
                        <a:solidFill>
                          <a:schemeClr val="bg2"/>
                        </a:solidFill>
                        <a:effectLst/>
                        <a:latin typeface="Calibri"/>
                        <a:cs typeface="Calibri"/>
                      </a:endParaRPr>
                    </a:p>
                  </a:txBody>
                  <a:tcPr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D9CEC6"/>
                    </a:solidFill>
                  </a:tcPr>
                </a:tc>
                <a:tc>
                  <a:txBody>
                    <a:bodyPr/>
                    <a:lstStyle/>
                    <a:p>
                      <a:pPr marL="0" marR="0" lvl="0" indent="0" algn="ctr" defTabSz="914400" rtl="0" eaLnBrk="0" fontAlgn="base" latinLnBrk="0" hangingPunct="0">
                        <a:lnSpc>
                          <a:spcPct val="100000"/>
                        </a:lnSpc>
                        <a:spcBef>
                          <a:spcPct val="20000"/>
                        </a:spcBef>
                        <a:spcAft>
                          <a:spcPct val="0"/>
                        </a:spcAft>
                        <a:buClr>
                          <a:srgbClr val="FF6600"/>
                        </a:buClr>
                        <a:buSzPct val="70000"/>
                        <a:buFont typeface="Monotype Sorts" pitchFamily="-110" charset="2"/>
                        <a:buNone/>
                        <a:tabLst/>
                      </a:pPr>
                      <a:r>
                        <a:rPr kumimoji="1" lang="it-IT" sz="1200" b="0" i="0" u="none" strike="noStrike" cap="none" normalizeH="0" baseline="0" dirty="0">
                          <a:ln>
                            <a:noFill/>
                          </a:ln>
                          <a:solidFill>
                            <a:srgbClr val="000000"/>
                          </a:solidFill>
                          <a:effectLst/>
                          <a:latin typeface="Calibri"/>
                          <a:cs typeface="Calibri"/>
                        </a:rPr>
                        <a:t>41</a:t>
                      </a:r>
                      <a:endParaRPr kumimoji="1" lang="it-IT" sz="1200" b="0" i="0" u="none" strike="noStrike" cap="none" normalizeH="0" baseline="0" dirty="0">
                        <a:ln>
                          <a:noFill/>
                        </a:ln>
                        <a:solidFill>
                          <a:schemeClr val="bg2"/>
                        </a:solidFill>
                        <a:effectLst/>
                        <a:latin typeface="Calibri"/>
                        <a:cs typeface="Calibri"/>
                      </a:endParaRPr>
                    </a:p>
                  </a:txBody>
                  <a:tcPr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D9CEC6"/>
                    </a:solidFill>
                  </a:tcPr>
                </a:tc>
                <a:tc>
                  <a:txBody>
                    <a:bodyPr/>
                    <a:lstStyle/>
                    <a:p>
                      <a:pPr marL="0" marR="0" lvl="0" indent="0" algn="ctr" defTabSz="914400" rtl="0" eaLnBrk="0" fontAlgn="base" latinLnBrk="0" hangingPunct="0">
                        <a:lnSpc>
                          <a:spcPct val="100000"/>
                        </a:lnSpc>
                        <a:spcBef>
                          <a:spcPct val="20000"/>
                        </a:spcBef>
                        <a:spcAft>
                          <a:spcPct val="0"/>
                        </a:spcAft>
                        <a:buClr>
                          <a:srgbClr val="FF6600"/>
                        </a:buClr>
                        <a:buSzPct val="70000"/>
                        <a:buFont typeface="Monotype Sorts" pitchFamily="-110" charset="2"/>
                        <a:buNone/>
                        <a:tabLst/>
                      </a:pPr>
                      <a:r>
                        <a:rPr kumimoji="1" lang="it-IT" sz="1200" b="0" i="0" u="none" strike="noStrike" cap="none" normalizeH="0" baseline="0" dirty="0">
                          <a:ln>
                            <a:noFill/>
                          </a:ln>
                          <a:solidFill>
                            <a:srgbClr val="000000"/>
                          </a:solidFill>
                          <a:effectLst/>
                          <a:latin typeface="Calibri"/>
                          <a:cs typeface="Calibri"/>
                        </a:rPr>
                        <a:t>44</a:t>
                      </a:r>
                      <a:endParaRPr kumimoji="1" lang="it-IT" sz="1200" b="0" i="0" u="none" strike="noStrike" cap="none" normalizeH="0" baseline="0" dirty="0">
                        <a:ln>
                          <a:noFill/>
                        </a:ln>
                        <a:solidFill>
                          <a:schemeClr val="bg2"/>
                        </a:solidFill>
                        <a:effectLst/>
                        <a:latin typeface="Calibri"/>
                        <a:cs typeface="Calibri"/>
                      </a:endParaRPr>
                    </a:p>
                  </a:txBody>
                  <a:tcPr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D9CEC6"/>
                    </a:solidFill>
                  </a:tcPr>
                </a:tc>
                <a:tc>
                  <a:txBody>
                    <a:bodyPr/>
                    <a:lstStyle/>
                    <a:p>
                      <a:pPr marL="0" marR="0" lvl="0" indent="0" algn="ctr" defTabSz="914400" rtl="0" eaLnBrk="0" fontAlgn="base" latinLnBrk="0" hangingPunct="0">
                        <a:lnSpc>
                          <a:spcPct val="100000"/>
                        </a:lnSpc>
                        <a:spcBef>
                          <a:spcPct val="20000"/>
                        </a:spcBef>
                        <a:spcAft>
                          <a:spcPct val="0"/>
                        </a:spcAft>
                        <a:buClr>
                          <a:srgbClr val="FF6600"/>
                        </a:buClr>
                        <a:buSzPct val="70000"/>
                        <a:buFont typeface="Monotype Sorts" pitchFamily="-110" charset="2"/>
                        <a:buNone/>
                        <a:tabLst/>
                      </a:pPr>
                      <a:r>
                        <a:rPr kumimoji="1" lang="it-IT" sz="1200" b="0" i="0" u="none" strike="noStrike" cap="none" normalizeH="0" baseline="0" dirty="0">
                          <a:ln>
                            <a:noFill/>
                          </a:ln>
                          <a:solidFill>
                            <a:srgbClr val="000000"/>
                          </a:solidFill>
                          <a:effectLst/>
                          <a:latin typeface="Calibri"/>
                          <a:cs typeface="Calibri"/>
                        </a:rPr>
                        <a:t>46</a:t>
                      </a:r>
                      <a:endParaRPr kumimoji="1" lang="it-IT" sz="1200" b="0" i="0" u="none" strike="noStrike" cap="none" normalizeH="0" baseline="0" dirty="0">
                        <a:ln>
                          <a:noFill/>
                        </a:ln>
                        <a:solidFill>
                          <a:schemeClr val="bg2"/>
                        </a:solidFill>
                        <a:effectLst/>
                        <a:latin typeface="Calibri"/>
                        <a:cs typeface="Calibri"/>
                      </a:endParaRPr>
                    </a:p>
                  </a:txBody>
                  <a:tcPr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D9CEC6"/>
                    </a:solidFill>
                  </a:tcPr>
                </a:tc>
                <a:tc>
                  <a:txBody>
                    <a:bodyPr/>
                    <a:lstStyle/>
                    <a:p>
                      <a:pPr marL="0" marR="0" lvl="0" indent="0" algn="ctr" defTabSz="914400" rtl="0" eaLnBrk="0" fontAlgn="base" latinLnBrk="0" hangingPunct="0">
                        <a:lnSpc>
                          <a:spcPct val="100000"/>
                        </a:lnSpc>
                        <a:spcBef>
                          <a:spcPct val="20000"/>
                        </a:spcBef>
                        <a:spcAft>
                          <a:spcPct val="0"/>
                        </a:spcAft>
                        <a:buClr>
                          <a:srgbClr val="FF6600"/>
                        </a:buClr>
                        <a:buSzPct val="70000"/>
                        <a:buFont typeface="Monotype Sorts" pitchFamily="-110" charset="2"/>
                        <a:buNone/>
                        <a:tabLst/>
                      </a:pPr>
                      <a:r>
                        <a:rPr kumimoji="1" lang="it-IT" sz="1200" b="0" i="0" u="none" strike="noStrike" cap="none" normalizeH="0" baseline="0" dirty="0">
                          <a:ln>
                            <a:noFill/>
                          </a:ln>
                          <a:solidFill>
                            <a:srgbClr val="000000"/>
                          </a:solidFill>
                          <a:effectLst/>
                          <a:latin typeface="Calibri"/>
                          <a:cs typeface="Calibri"/>
                        </a:rPr>
                        <a:t>37</a:t>
                      </a:r>
                      <a:endParaRPr kumimoji="1" lang="it-IT" sz="1200" b="0" i="0" u="none" strike="noStrike" cap="none" normalizeH="0" baseline="0" dirty="0">
                        <a:ln>
                          <a:noFill/>
                        </a:ln>
                        <a:solidFill>
                          <a:schemeClr val="bg2"/>
                        </a:solidFill>
                        <a:effectLst/>
                        <a:latin typeface="Calibri"/>
                        <a:cs typeface="Calibri"/>
                      </a:endParaRPr>
                    </a:p>
                  </a:txBody>
                  <a:tcPr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D9CEC6"/>
                    </a:solidFill>
                  </a:tcPr>
                </a:tc>
                <a:tc>
                  <a:txBody>
                    <a:bodyPr/>
                    <a:lstStyle/>
                    <a:p>
                      <a:pPr marL="0" marR="0" lvl="0" indent="0" algn="ctr" defTabSz="914400" rtl="0" eaLnBrk="0" fontAlgn="base" latinLnBrk="0" hangingPunct="0">
                        <a:lnSpc>
                          <a:spcPct val="100000"/>
                        </a:lnSpc>
                        <a:spcBef>
                          <a:spcPct val="20000"/>
                        </a:spcBef>
                        <a:spcAft>
                          <a:spcPct val="0"/>
                        </a:spcAft>
                        <a:buClr>
                          <a:srgbClr val="FF6600"/>
                        </a:buClr>
                        <a:buSzPct val="70000"/>
                        <a:buFont typeface="Monotype Sorts" pitchFamily="-110" charset="2"/>
                        <a:buNone/>
                        <a:tabLst/>
                      </a:pPr>
                      <a:r>
                        <a:rPr kumimoji="1" lang="it-IT" sz="1200" b="0" i="0" u="none" strike="noStrike" cap="none" normalizeH="0" baseline="0" dirty="0">
                          <a:ln>
                            <a:noFill/>
                          </a:ln>
                          <a:solidFill>
                            <a:srgbClr val="000000"/>
                          </a:solidFill>
                          <a:effectLst/>
                          <a:latin typeface="Calibri"/>
                          <a:cs typeface="Calibri"/>
                        </a:rPr>
                        <a:t>38</a:t>
                      </a:r>
                      <a:endParaRPr kumimoji="1" lang="it-IT" sz="1200" b="0" i="0" u="none" strike="noStrike" cap="none" normalizeH="0" baseline="0" dirty="0">
                        <a:ln>
                          <a:noFill/>
                        </a:ln>
                        <a:solidFill>
                          <a:schemeClr val="bg2"/>
                        </a:solidFill>
                        <a:effectLst/>
                        <a:latin typeface="Calibri"/>
                        <a:cs typeface="Calibri"/>
                      </a:endParaRPr>
                    </a:p>
                  </a:txBody>
                  <a:tcPr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D9CEC6"/>
                    </a:solidFill>
                  </a:tcPr>
                </a:tc>
                <a:tc>
                  <a:txBody>
                    <a:bodyPr/>
                    <a:lstStyle/>
                    <a:p>
                      <a:pPr marL="0" marR="0" lvl="0" indent="0" algn="ctr" defTabSz="914400" rtl="0" eaLnBrk="0" fontAlgn="base" latinLnBrk="0" hangingPunct="0">
                        <a:lnSpc>
                          <a:spcPct val="100000"/>
                        </a:lnSpc>
                        <a:spcBef>
                          <a:spcPct val="20000"/>
                        </a:spcBef>
                        <a:spcAft>
                          <a:spcPct val="0"/>
                        </a:spcAft>
                        <a:buClr>
                          <a:srgbClr val="FF6600"/>
                        </a:buClr>
                        <a:buSzPct val="70000"/>
                        <a:buFont typeface="Monotype Sorts" pitchFamily="-110" charset="2"/>
                        <a:buNone/>
                        <a:tabLst/>
                      </a:pPr>
                      <a:r>
                        <a:rPr kumimoji="1" lang="it-IT" sz="1200" b="0" i="0" u="none" strike="noStrike" cap="none" normalizeH="0" baseline="0" dirty="0">
                          <a:ln>
                            <a:noFill/>
                          </a:ln>
                          <a:solidFill>
                            <a:srgbClr val="000000"/>
                          </a:solidFill>
                          <a:effectLst/>
                          <a:latin typeface="Calibri"/>
                          <a:cs typeface="Calibri"/>
                        </a:rPr>
                        <a:t>34</a:t>
                      </a:r>
                      <a:endParaRPr kumimoji="1" lang="it-IT" sz="1200" b="0" i="0" u="none" strike="noStrike" cap="none" normalizeH="0" baseline="0" dirty="0">
                        <a:ln>
                          <a:noFill/>
                        </a:ln>
                        <a:solidFill>
                          <a:schemeClr val="bg2"/>
                        </a:solidFill>
                        <a:effectLst/>
                        <a:latin typeface="Calibri"/>
                        <a:cs typeface="Calibri"/>
                      </a:endParaRPr>
                    </a:p>
                  </a:txBody>
                  <a:tcPr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D9CEC6"/>
                    </a:solidFill>
                  </a:tcPr>
                </a:tc>
                <a:tc>
                  <a:txBody>
                    <a:bodyPr/>
                    <a:lstStyle/>
                    <a:p>
                      <a:pPr marL="0" marR="0" lvl="0" indent="0" algn="ctr" defTabSz="914400" rtl="0" eaLnBrk="0" fontAlgn="base" latinLnBrk="0" hangingPunct="0">
                        <a:lnSpc>
                          <a:spcPct val="100000"/>
                        </a:lnSpc>
                        <a:spcBef>
                          <a:spcPct val="20000"/>
                        </a:spcBef>
                        <a:spcAft>
                          <a:spcPct val="0"/>
                        </a:spcAft>
                        <a:buClr>
                          <a:srgbClr val="FF6600"/>
                        </a:buClr>
                        <a:buSzPct val="70000"/>
                        <a:buFont typeface="Monotype Sorts" pitchFamily="-110" charset="2"/>
                        <a:buNone/>
                        <a:tabLst/>
                      </a:pPr>
                      <a:r>
                        <a:rPr kumimoji="1" lang="it-IT" sz="1200" b="0" i="0" u="none" strike="noStrike" cap="none" normalizeH="0" baseline="0" dirty="0">
                          <a:ln>
                            <a:noFill/>
                          </a:ln>
                          <a:solidFill>
                            <a:srgbClr val="000000"/>
                          </a:solidFill>
                          <a:effectLst/>
                          <a:latin typeface="Calibri"/>
                          <a:cs typeface="Calibri"/>
                        </a:rPr>
                        <a:t>37</a:t>
                      </a:r>
                      <a:endParaRPr kumimoji="1" lang="it-IT" sz="1200" b="0" i="0" u="none" strike="noStrike" cap="none" normalizeH="0" baseline="0" dirty="0">
                        <a:ln>
                          <a:noFill/>
                        </a:ln>
                        <a:solidFill>
                          <a:schemeClr val="bg2"/>
                        </a:solidFill>
                        <a:effectLst/>
                        <a:latin typeface="Calibri"/>
                        <a:cs typeface="Calibri"/>
                      </a:endParaRPr>
                    </a:p>
                  </a:txBody>
                  <a:tcPr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D9CEC6"/>
                    </a:solidFill>
                  </a:tcPr>
                </a:tc>
                <a:tc>
                  <a:txBody>
                    <a:bodyPr/>
                    <a:lstStyle/>
                    <a:p>
                      <a:pPr marL="0" marR="0" lvl="0" indent="0" algn="ctr" defTabSz="914400" rtl="0" eaLnBrk="0" fontAlgn="base" latinLnBrk="0" hangingPunct="0">
                        <a:lnSpc>
                          <a:spcPct val="100000"/>
                        </a:lnSpc>
                        <a:spcBef>
                          <a:spcPct val="20000"/>
                        </a:spcBef>
                        <a:spcAft>
                          <a:spcPct val="0"/>
                        </a:spcAft>
                        <a:buClr>
                          <a:srgbClr val="FF6600"/>
                        </a:buClr>
                        <a:buSzPct val="70000"/>
                        <a:buFont typeface="Monotype Sorts" pitchFamily="-110" charset="2"/>
                        <a:buNone/>
                        <a:tabLst/>
                      </a:pPr>
                      <a:r>
                        <a:rPr kumimoji="1" lang="it-IT" sz="1200" b="0" i="0" u="none" strike="noStrike" cap="none" normalizeH="0" baseline="0">
                          <a:ln>
                            <a:noFill/>
                          </a:ln>
                          <a:solidFill>
                            <a:srgbClr val="000000"/>
                          </a:solidFill>
                          <a:effectLst/>
                          <a:latin typeface="Calibri"/>
                          <a:cs typeface="Calibri"/>
                        </a:rPr>
                        <a:t>28</a:t>
                      </a:r>
                      <a:endParaRPr kumimoji="1" lang="it-IT" sz="1200" b="0" i="0" u="none" strike="noStrike" cap="none" normalizeH="0" baseline="0">
                        <a:ln>
                          <a:noFill/>
                        </a:ln>
                        <a:solidFill>
                          <a:schemeClr val="bg2"/>
                        </a:solidFill>
                        <a:effectLst/>
                        <a:latin typeface="Calibri"/>
                        <a:cs typeface="Calibri"/>
                      </a:endParaRPr>
                    </a:p>
                  </a:txBody>
                  <a:tcPr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200" b="0" i="0" u="none" strike="noStrike" dirty="0">
                          <a:latin typeface="Calibri"/>
                          <a:cs typeface="Calibri"/>
                        </a:rPr>
                        <a:t>33</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200" b="0" i="0" u="none" strike="noStrike" dirty="0">
                          <a:latin typeface="Calibri"/>
                          <a:cs typeface="Calibri"/>
                        </a:rPr>
                        <a:t>29</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200" b="0" i="0" u="none" strike="noStrike" dirty="0">
                          <a:solidFill>
                            <a:srgbClr val="000000"/>
                          </a:solidFill>
                          <a:effectLst/>
                          <a:latin typeface="Calibri"/>
                          <a:cs typeface="Calibri"/>
                        </a:rPr>
                        <a:t>22</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200" b="0" i="0" u="none" strike="noStrike" dirty="0">
                          <a:solidFill>
                            <a:srgbClr val="000000"/>
                          </a:solidFill>
                          <a:effectLst/>
                          <a:latin typeface="Calibri"/>
                          <a:cs typeface="Calibri"/>
                        </a:rPr>
                        <a:t>17</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200" b="0" i="0" u="none" strike="noStrike" dirty="0">
                          <a:effectLst/>
                          <a:latin typeface="Calibri"/>
                          <a:cs typeface="Calibri"/>
                        </a:rPr>
                        <a:t>21</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200" b="0" i="0" u="none" strike="noStrike" dirty="0">
                          <a:effectLst/>
                          <a:latin typeface="Century Gothic"/>
                        </a:rPr>
                        <a:t>16</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b"/>
                      <a:r>
                        <a:rPr lang="it-IT" sz="1200" b="0" i="0" u="none" strike="noStrike" dirty="0">
                          <a:solidFill>
                            <a:srgbClr val="000000"/>
                          </a:solidFill>
                          <a:effectLst/>
                          <a:latin typeface="Calibri"/>
                        </a:rPr>
                        <a:t>20</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cs-CZ" sz="1200" b="0" i="0" u="none" strike="noStrike" dirty="0">
                          <a:solidFill>
                            <a:srgbClr val="000000"/>
                          </a:solidFill>
                          <a:effectLst/>
                          <a:latin typeface="Calibri"/>
                        </a:rPr>
                        <a:t>21</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s-IS" sz="1200" b="0" i="0" u="none" strike="noStrike" dirty="0">
                          <a:solidFill>
                            <a:srgbClr val="000000"/>
                          </a:solidFill>
                          <a:effectLst/>
                          <a:latin typeface="Calibri"/>
                          <a:cs typeface="Calibri"/>
                        </a:rPr>
                        <a:t>23</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s-IS" sz="1200" b="0" i="0" u="none" strike="noStrike" dirty="0">
                          <a:solidFill>
                            <a:srgbClr val="000000"/>
                          </a:solidFill>
                          <a:effectLst/>
                          <a:latin typeface="Calibri"/>
                          <a:cs typeface="Calibri"/>
                        </a:rPr>
                        <a:t>27</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s-IS" sz="1200" b="1" i="0" u="none" strike="noStrike" dirty="0">
                          <a:solidFill>
                            <a:srgbClr val="000000"/>
                          </a:solidFill>
                          <a:effectLst/>
                          <a:latin typeface="Calibri"/>
                          <a:cs typeface="Calibri"/>
                        </a:rPr>
                        <a:t>21</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extLst>
                  <a:ext uri="{0D108BD9-81ED-4DB2-BD59-A6C34878D82A}">
                    <a16:rowId xmlns:a16="http://schemas.microsoft.com/office/drawing/2014/main" val="10001"/>
                  </a:ext>
                </a:extLst>
              </a:tr>
              <a:tr h="366873">
                <a:tc>
                  <a:txBody>
                    <a:bodyPr/>
                    <a:lstStyle/>
                    <a:p>
                      <a:pPr marL="0" marR="0" lvl="0" indent="0" algn="l" defTabSz="914400" rtl="0" eaLnBrk="0" fontAlgn="base" latinLnBrk="0" hangingPunct="0">
                        <a:lnSpc>
                          <a:spcPct val="100000"/>
                        </a:lnSpc>
                        <a:spcBef>
                          <a:spcPct val="20000"/>
                        </a:spcBef>
                        <a:spcAft>
                          <a:spcPct val="0"/>
                        </a:spcAft>
                        <a:buClr>
                          <a:srgbClr val="FF6600"/>
                        </a:buClr>
                        <a:buSzPct val="70000"/>
                        <a:buFont typeface="Monotype Sorts" pitchFamily="-110" charset="2"/>
                        <a:buNone/>
                        <a:tabLst/>
                      </a:pPr>
                      <a:r>
                        <a:rPr kumimoji="1" lang="it-IT" sz="1200" b="0" i="0" u="none" strike="noStrike" cap="none" normalizeH="0" baseline="0" dirty="0">
                          <a:ln>
                            <a:noFill/>
                          </a:ln>
                          <a:solidFill>
                            <a:srgbClr val="000000"/>
                          </a:solidFill>
                          <a:effectLst/>
                          <a:latin typeface="Calibri"/>
                          <a:cs typeface="Calibri"/>
                        </a:rPr>
                        <a:t>DAREBBE PIÙ POTERI E AUTONOMIA AI COMUNI</a:t>
                      </a:r>
                      <a:endParaRPr kumimoji="1" lang="it-IT" sz="1200" b="0" i="0" u="none" strike="noStrike" cap="none" normalizeH="0" baseline="0" dirty="0">
                        <a:ln>
                          <a:noFill/>
                        </a:ln>
                        <a:solidFill>
                          <a:schemeClr val="bg2"/>
                        </a:solidFill>
                        <a:effectLst/>
                        <a:latin typeface="Calibri"/>
                        <a:cs typeface="Calibri"/>
                      </a:endParaRPr>
                    </a:p>
                  </a:txBody>
                  <a:tcPr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marL="0" marR="0" lvl="0" indent="0" algn="ctr" defTabSz="914400" rtl="0" eaLnBrk="0" fontAlgn="base" latinLnBrk="0" hangingPunct="0">
                        <a:lnSpc>
                          <a:spcPct val="100000"/>
                        </a:lnSpc>
                        <a:spcBef>
                          <a:spcPct val="20000"/>
                        </a:spcBef>
                        <a:spcAft>
                          <a:spcPct val="0"/>
                        </a:spcAft>
                        <a:buClr>
                          <a:srgbClr val="FF6600"/>
                        </a:buClr>
                        <a:buSzPct val="70000"/>
                        <a:buFont typeface="Monotype Sorts" pitchFamily="-110" charset="2"/>
                        <a:buNone/>
                        <a:tabLst/>
                      </a:pPr>
                      <a:r>
                        <a:rPr kumimoji="1" lang="it-IT" sz="1200" b="0" i="0" u="none" strike="noStrike" cap="none" normalizeH="0" baseline="0" dirty="0">
                          <a:ln>
                            <a:noFill/>
                          </a:ln>
                          <a:solidFill>
                            <a:srgbClr val="000000"/>
                          </a:solidFill>
                          <a:effectLst/>
                          <a:latin typeface="Calibri"/>
                          <a:cs typeface="Calibri"/>
                        </a:rPr>
                        <a:t>21</a:t>
                      </a:r>
                      <a:endParaRPr kumimoji="1" lang="it-IT" sz="1200" b="0" i="0" u="none" strike="noStrike" cap="none" normalizeH="0" baseline="0" dirty="0">
                        <a:ln>
                          <a:noFill/>
                        </a:ln>
                        <a:solidFill>
                          <a:schemeClr val="bg2"/>
                        </a:solidFill>
                        <a:effectLst/>
                        <a:latin typeface="Calibri"/>
                        <a:cs typeface="Calibri"/>
                      </a:endParaRPr>
                    </a:p>
                  </a:txBody>
                  <a:tcPr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D9CEC6"/>
                    </a:solidFill>
                  </a:tcPr>
                </a:tc>
                <a:tc>
                  <a:txBody>
                    <a:bodyPr/>
                    <a:lstStyle/>
                    <a:p>
                      <a:pPr marL="0" marR="0" lvl="0" indent="0" algn="ctr" defTabSz="914400" rtl="0" eaLnBrk="0" fontAlgn="base" latinLnBrk="0" hangingPunct="0">
                        <a:lnSpc>
                          <a:spcPct val="100000"/>
                        </a:lnSpc>
                        <a:spcBef>
                          <a:spcPct val="20000"/>
                        </a:spcBef>
                        <a:spcAft>
                          <a:spcPct val="0"/>
                        </a:spcAft>
                        <a:buClr>
                          <a:srgbClr val="FF6600"/>
                        </a:buClr>
                        <a:buSzPct val="70000"/>
                        <a:buFont typeface="Monotype Sorts" pitchFamily="-110" charset="2"/>
                        <a:buNone/>
                        <a:tabLst/>
                      </a:pPr>
                      <a:r>
                        <a:rPr kumimoji="1" lang="it-IT" sz="1200" b="0" i="0" u="none" strike="noStrike" cap="none" normalizeH="0" baseline="0" dirty="0">
                          <a:ln>
                            <a:noFill/>
                          </a:ln>
                          <a:solidFill>
                            <a:srgbClr val="000000"/>
                          </a:solidFill>
                          <a:effectLst/>
                          <a:latin typeface="Calibri"/>
                          <a:cs typeface="Calibri"/>
                        </a:rPr>
                        <a:t>22</a:t>
                      </a:r>
                      <a:endParaRPr kumimoji="1" lang="it-IT" sz="1200" b="0" i="0" u="none" strike="noStrike" cap="none" normalizeH="0" baseline="0" dirty="0">
                        <a:ln>
                          <a:noFill/>
                        </a:ln>
                        <a:solidFill>
                          <a:schemeClr val="bg2"/>
                        </a:solidFill>
                        <a:effectLst/>
                        <a:latin typeface="Calibri"/>
                        <a:cs typeface="Calibri"/>
                      </a:endParaRPr>
                    </a:p>
                  </a:txBody>
                  <a:tcPr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D9CEC6"/>
                    </a:solidFill>
                  </a:tcPr>
                </a:tc>
                <a:tc>
                  <a:txBody>
                    <a:bodyPr/>
                    <a:lstStyle/>
                    <a:p>
                      <a:pPr marL="0" marR="0" lvl="0" indent="0" algn="ctr" defTabSz="914400" rtl="0" eaLnBrk="0" fontAlgn="base" latinLnBrk="0" hangingPunct="0">
                        <a:lnSpc>
                          <a:spcPct val="100000"/>
                        </a:lnSpc>
                        <a:spcBef>
                          <a:spcPct val="20000"/>
                        </a:spcBef>
                        <a:spcAft>
                          <a:spcPct val="0"/>
                        </a:spcAft>
                        <a:buClr>
                          <a:srgbClr val="FF6600"/>
                        </a:buClr>
                        <a:buSzPct val="70000"/>
                        <a:buFont typeface="Monotype Sorts" pitchFamily="-110" charset="2"/>
                        <a:buNone/>
                        <a:tabLst/>
                      </a:pPr>
                      <a:r>
                        <a:rPr kumimoji="1" lang="it-IT" sz="1200" b="0" i="0" u="none" strike="noStrike" cap="none" normalizeH="0" baseline="0" dirty="0">
                          <a:ln>
                            <a:noFill/>
                          </a:ln>
                          <a:solidFill>
                            <a:srgbClr val="000000"/>
                          </a:solidFill>
                          <a:effectLst/>
                          <a:latin typeface="Calibri"/>
                          <a:cs typeface="Calibri"/>
                        </a:rPr>
                        <a:t>25</a:t>
                      </a:r>
                      <a:endParaRPr kumimoji="1" lang="it-IT" sz="1200" b="0" i="0" u="none" strike="noStrike" cap="none" normalizeH="0" baseline="0" dirty="0">
                        <a:ln>
                          <a:noFill/>
                        </a:ln>
                        <a:solidFill>
                          <a:schemeClr val="bg2"/>
                        </a:solidFill>
                        <a:effectLst/>
                        <a:latin typeface="Calibri"/>
                        <a:cs typeface="Calibri"/>
                      </a:endParaRPr>
                    </a:p>
                  </a:txBody>
                  <a:tcPr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D9CEC6"/>
                    </a:solidFill>
                  </a:tcPr>
                </a:tc>
                <a:tc>
                  <a:txBody>
                    <a:bodyPr/>
                    <a:lstStyle/>
                    <a:p>
                      <a:pPr marL="0" marR="0" lvl="0" indent="0" algn="ctr" defTabSz="914400" rtl="0" eaLnBrk="0" fontAlgn="base" latinLnBrk="0" hangingPunct="0">
                        <a:lnSpc>
                          <a:spcPct val="100000"/>
                        </a:lnSpc>
                        <a:spcBef>
                          <a:spcPct val="20000"/>
                        </a:spcBef>
                        <a:spcAft>
                          <a:spcPct val="0"/>
                        </a:spcAft>
                        <a:buClr>
                          <a:srgbClr val="FF6600"/>
                        </a:buClr>
                        <a:buSzPct val="70000"/>
                        <a:buFont typeface="Monotype Sorts" pitchFamily="-110" charset="2"/>
                        <a:buNone/>
                        <a:tabLst/>
                      </a:pPr>
                      <a:r>
                        <a:rPr kumimoji="1" lang="it-IT" sz="1200" b="0" i="0" u="none" strike="noStrike" cap="none" normalizeH="0" baseline="0" dirty="0">
                          <a:ln>
                            <a:noFill/>
                          </a:ln>
                          <a:solidFill>
                            <a:srgbClr val="000000"/>
                          </a:solidFill>
                          <a:effectLst/>
                          <a:latin typeface="Calibri"/>
                          <a:cs typeface="Calibri"/>
                        </a:rPr>
                        <a:t>20</a:t>
                      </a:r>
                      <a:endParaRPr kumimoji="1" lang="it-IT" sz="1200" b="0" i="0" u="none" strike="noStrike" cap="none" normalizeH="0" baseline="0" dirty="0">
                        <a:ln>
                          <a:noFill/>
                        </a:ln>
                        <a:solidFill>
                          <a:schemeClr val="bg2"/>
                        </a:solidFill>
                        <a:effectLst/>
                        <a:latin typeface="Calibri"/>
                        <a:cs typeface="Calibri"/>
                      </a:endParaRPr>
                    </a:p>
                  </a:txBody>
                  <a:tcPr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D9CEC6"/>
                    </a:solidFill>
                  </a:tcPr>
                </a:tc>
                <a:tc>
                  <a:txBody>
                    <a:bodyPr/>
                    <a:lstStyle/>
                    <a:p>
                      <a:pPr marL="0" marR="0" lvl="0" indent="0" algn="ctr" defTabSz="914400" rtl="0" eaLnBrk="0" fontAlgn="base" latinLnBrk="0" hangingPunct="0">
                        <a:lnSpc>
                          <a:spcPct val="100000"/>
                        </a:lnSpc>
                        <a:spcBef>
                          <a:spcPct val="20000"/>
                        </a:spcBef>
                        <a:spcAft>
                          <a:spcPct val="0"/>
                        </a:spcAft>
                        <a:buClr>
                          <a:srgbClr val="FF6600"/>
                        </a:buClr>
                        <a:buSzPct val="70000"/>
                        <a:buFont typeface="Monotype Sorts" pitchFamily="-110" charset="2"/>
                        <a:buNone/>
                        <a:tabLst/>
                      </a:pPr>
                      <a:r>
                        <a:rPr kumimoji="1" lang="it-IT" sz="1200" b="0" i="0" u="none" strike="noStrike" cap="none" normalizeH="0" baseline="0" dirty="0">
                          <a:ln>
                            <a:noFill/>
                          </a:ln>
                          <a:solidFill>
                            <a:srgbClr val="000000"/>
                          </a:solidFill>
                          <a:effectLst/>
                          <a:latin typeface="Calibri"/>
                          <a:cs typeface="Calibri"/>
                        </a:rPr>
                        <a:t>18</a:t>
                      </a:r>
                      <a:endParaRPr kumimoji="1" lang="it-IT" sz="1200" b="0" i="0" u="none" strike="noStrike" cap="none" normalizeH="0" baseline="0" dirty="0">
                        <a:ln>
                          <a:noFill/>
                        </a:ln>
                        <a:solidFill>
                          <a:schemeClr val="bg2"/>
                        </a:solidFill>
                        <a:effectLst/>
                        <a:latin typeface="Calibri"/>
                        <a:cs typeface="Calibri"/>
                      </a:endParaRPr>
                    </a:p>
                  </a:txBody>
                  <a:tcPr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D9CEC6"/>
                    </a:solidFill>
                  </a:tcPr>
                </a:tc>
                <a:tc>
                  <a:txBody>
                    <a:bodyPr/>
                    <a:lstStyle/>
                    <a:p>
                      <a:pPr marL="0" marR="0" lvl="0" indent="0" algn="ctr" defTabSz="914400" rtl="0" eaLnBrk="0" fontAlgn="base" latinLnBrk="0" hangingPunct="0">
                        <a:lnSpc>
                          <a:spcPct val="100000"/>
                        </a:lnSpc>
                        <a:spcBef>
                          <a:spcPct val="20000"/>
                        </a:spcBef>
                        <a:spcAft>
                          <a:spcPct val="0"/>
                        </a:spcAft>
                        <a:buClr>
                          <a:srgbClr val="FF6600"/>
                        </a:buClr>
                        <a:buSzPct val="70000"/>
                        <a:buFont typeface="Monotype Sorts" pitchFamily="-110" charset="2"/>
                        <a:buNone/>
                        <a:tabLst/>
                      </a:pPr>
                      <a:r>
                        <a:rPr kumimoji="1" lang="it-IT" sz="1200" b="0" i="0" u="none" strike="noStrike" cap="none" normalizeH="0" baseline="0" dirty="0">
                          <a:ln>
                            <a:noFill/>
                          </a:ln>
                          <a:solidFill>
                            <a:srgbClr val="000000"/>
                          </a:solidFill>
                          <a:effectLst/>
                          <a:latin typeface="Calibri"/>
                          <a:cs typeface="Calibri"/>
                        </a:rPr>
                        <a:t>20</a:t>
                      </a:r>
                      <a:endParaRPr kumimoji="1" lang="it-IT" sz="1200" b="0" i="0" u="none" strike="noStrike" cap="none" normalizeH="0" baseline="0" dirty="0">
                        <a:ln>
                          <a:noFill/>
                        </a:ln>
                        <a:solidFill>
                          <a:schemeClr val="bg2"/>
                        </a:solidFill>
                        <a:effectLst/>
                        <a:latin typeface="Calibri"/>
                        <a:cs typeface="Calibri"/>
                      </a:endParaRPr>
                    </a:p>
                  </a:txBody>
                  <a:tcPr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D9CEC6"/>
                    </a:solidFill>
                  </a:tcPr>
                </a:tc>
                <a:tc>
                  <a:txBody>
                    <a:bodyPr/>
                    <a:lstStyle/>
                    <a:p>
                      <a:pPr marL="0" marR="0" lvl="0" indent="0" algn="ctr" defTabSz="914400" rtl="0" eaLnBrk="0" fontAlgn="base" latinLnBrk="0" hangingPunct="0">
                        <a:lnSpc>
                          <a:spcPct val="100000"/>
                        </a:lnSpc>
                        <a:spcBef>
                          <a:spcPct val="20000"/>
                        </a:spcBef>
                        <a:spcAft>
                          <a:spcPct val="0"/>
                        </a:spcAft>
                        <a:buClr>
                          <a:srgbClr val="FF6600"/>
                        </a:buClr>
                        <a:buSzPct val="70000"/>
                        <a:buFont typeface="Monotype Sorts" pitchFamily="-110" charset="2"/>
                        <a:buNone/>
                        <a:tabLst/>
                      </a:pPr>
                      <a:r>
                        <a:rPr kumimoji="1" lang="it-IT" sz="1200" b="0" i="0" u="none" strike="noStrike" cap="none" normalizeH="0" baseline="0" dirty="0">
                          <a:ln>
                            <a:noFill/>
                          </a:ln>
                          <a:solidFill>
                            <a:srgbClr val="000000"/>
                          </a:solidFill>
                          <a:effectLst/>
                          <a:latin typeface="Calibri"/>
                          <a:cs typeface="Calibri"/>
                        </a:rPr>
                        <a:t>20</a:t>
                      </a:r>
                      <a:endParaRPr kumimoji="1" lang="it-IT" sz="1200" b="0" i="0" u="none" strike="noStrike" cap="none" normalizeH="0" baseline="0" dirty="0">
                        <a:ln>
                          <a:noFill/>
                        </a:ln>
                        <a:solidFill>
                          <a:schemeClr val="bg2"/>
                        </a:solidFill>
                        <a:effectLst/>
                        <a:latin typeface="Calibri"/>
                        <a:cs typeface="Calibri"/>
                      </a:endParaRPr>
                    </a:p>
                  </a:txBody>
                  <a:tcPr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D9CEC6"/>
                    </a:solidFill>
                  </a:tcPr>
                </a:tc>
                <a:tc>
                  <a:txBody>
                    <a:bodyPr/>
                    <a:lstStyle/>
                    <a:p>
                      <a:pPr marL="0" marR="0" lvl="0" indent="0" algn="ctr" defTabSz="914400" rtl="0" eaLnBrk="0" fontAlgn="base" latinLnBrk="0" hangingPunct="0">
                        <a:lnSpc>
                          <a:spcPct val="100000"/>
                        </a:lnSpc>
                        <a:spcBef>
                          <a:spcPct val="20000"/>
                        </a:spcBef>
                        <a:spcAft>
                          <a:spcPct val="0"/>
                        </a:spcAft>
                        <a:buClr>
                          <a:srgbClr val="FF6600"/>
                        </a:buClr>
                        <a:buSzPct val="70000"/>
                        <a:buFont typeface="Monotype Sorts" pitchFamily="-110" charset="2"/>
                        <a:buNone/>
                        <a:tabLst/>
                      </a:pPr>
                      <a:r>
                        <a:rPr kumimoji="1" lang="it-IT" sz="1200" b="0" i="0" u="none" strike="noStrike" cap="none" normalizeH="0" baseline="0" dirty="0">
                          <a:ln>
                            <a:noFill/>
                          </a:ln>
                          <a:solidFill>
                            <a:srgbClr val="000000"/>
                          </a:solidFill>
                          <a:effectLst/>
                          <a:latin typeface="Calibri"/>
                          <a:cs typeface="Calibri"/>
                        </a:rPr>
                        <a:t>19</a:t>
                      </a:r>
                      <a:endParaRPr kumimoji="1" lang="it-IT" sz="1200" b="0" i="0" u="none" strike="noStrike" cap="none" normalizeH="0" baseline="0" dirty="0">
                        <a:ln>
                          <a:noFill/>
                        </a:ln>
                        <a:solidFill>
                          <a:schemeClr val="bg2"/>
                        </a:solidFill>
                        <a:effectLst/>
                        <a:latin typeface="Calibri"/>
                        <a:cs typeface="Calibri"/>
                      </a:endParaRPr>
                    </a:p>
                  </a:txBody>
                  <a:tcPr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D9CEC6"/>
                    </a:solidFill>
                  </a:tcPr>
                </a:tc>
                <a:tc>
                  <a:txBody>
                    <a:bodyPr/>
                    <a:lstStyle/>
                    <a:p>
                      <a:pPr marL="0" marR="0" lvl="0" indent="0" algn="ctr" defTabSz="914400" rtl="0" eaLnBrk="0" fontAlgn="base" latinLnBrk="0" hangingPunct="0">
                        <a:lnSpc>
                          <a:spcPct val="100000"/>
                        </a:lnSpc>
                        <a:spcBef>
                          <a:spcPct val="20000"/>
                        </a:spcBef>
                        <a:spcAft>
                          <a:spcPct val="0"/>
                        </a:spcAft>
                        <a:buClr>
                          <a:srgbClr val="FF6600"/>
                        </a:buClr>
                        <a:buSzPct val="70000"/>
                        <a:buFont typeface="Monotype Sorts" pitchFamily="-110" charset="2"/>
                        <a:buNone/>
                        <a:tabLst/>
                      </a:pPr>
                      <a:r>
                        <a:rPr kumimoji="1" lang="it-IT" sz="1200" b="0" i="0" u="none" strike="noStrike" cap="none" normalizeH="0" baseline="0" dirty="0">
                          <a:ln>
                            <a:noFill/>
                          </a:ln>
                          <a:solidFill>
                            <a:srgbClr val="000000"/>
                          </a:solidFill>
                          <a:effectLst/>
                          <a:latin typeface="Calibri"/>
                          <a:cs typeface="Calibri"/>
                        </a:rPr>
                        <a:t>18</a:t>
                      </a:r>
                      <a:endParaRPr kumimoji="1" lang="it-IT" sz="1200" b="0" i="0" u="none" strike="noStrike" cap="none" normalizeH="0" baseline="0" dirty="0">
                        <a:ln>
                          <a:noFill/>
                        </a:ln>
                        <a:solidFill>
                          <a:schemeClr val="bg2"/>
                        </a:solidFill>
                        <a:effectLst/>
                        <a:latin typeface="Calibri"/>
                        <a:cs typeface="Calibri"/>
                      </a:endParaRPr>
                    </a:p>
                  </a:txBody>
                  <a:tcPr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D9CEC6"/>
                    </a:solidFill>
                  </a:tcPr>
                </a:tc>
                <a:tc>
                  <a:txBody>
                    <a:bodyPr/>
                    <a:lstStyle/>
                    <a:p>
                      <a:pPr marL="0" marR="0" lvl="0" indent="0" algn="ctr" defTabSz="914400" rtl="0" eaLnBrk="0" fontAlgn="base" latinLnBrk="0" hangingPunct="0">
                        <a:lnSpc>
                          <a:spcPct val="100000"/>
                        </a:lnSpc>
                        <a:spcBef>
                          <a:spcPct val="20000"/>
                        </a:spcBef>
                        <a:spcAft>
                          <a:spcPct val="0"/>
                        </a:spcAft>
                        <a:buClr>
                          <a:srgbClr val="FF6600"/>
                        </a:buClr>
                        <a:buSzPct val="70000"/>
                        <a:buFont typeface="Monotype Sorts" pitchFamily="-110" charset="2"/>
                        <a:buNone/>
                        <a:tabLst/>
                      </a:pPr>
                      <a:r>
                        <a:rPr kumimoji="1" lang="it-IT" sz="1200" b="0" i="0" u="none" strike="noStrike" cap="none" normalizeH="0" baseline="0" dirty="0">
                          <a:ln>
                            <a:noFill/>
                          </a:ln>
                          <a:solidFill>
                            <a:srgbClr val="000000"/>
                          </a:solidFill>
                          <a:effectLst/>
                          <a:latin typeface="Calibri"/>
                          <a:cs typeface="Calibri"/>
                        </a:rPr>
                        <a:t>31</a:t>
                      </a:r>
                      <a:endParaRPr kumimoji="1" lang="it-IT" sz="1200" b="0" i="0" u="none" strike="noStrike" cap="none" normalizeH="0" baseline="0" dirty="0">
                        <a:ln>
                          <a:noFill/>
                        </a:ln>
                        <a:solidFill>
                          <a:schemeClr val="bg2"/>
                        </a:solidFill>
                        <a:effectLst/>
                        <a:latin typeface="Calibri"/>
                        <a:cs typeface="Calibri"/>
                      </a:endParaRPr>
                    </a:p>
                  </a:txBody>
                  <a:tcPr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200" b="0" i="0" u="none" strike="noStrike">
                          <a:latin typeface="Calibri"/>
                          <a:cs typeface="Calibri"/>
                        </a:rPr>
                        <a:t>29</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200" b="0" i="0" u="none" strike="noStrike" dirty="0">
                          <a:latin typeface="Calibri"/>
                          <a:cs typeface="Calibri"/>
                        </a:rPr>
                        <a:t>35</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200" b="0" i="0" u="none" strike="noStrike" dirty="0">
                          <a:solidFill>
                            <a:srgbClr val="000000"/>
                          </a:solidFill>
                          <a:effectLst/>
                          <a:latin typeface="Calibri"/>
                          <a:cs typeface="Calibri"/>
                        </a:rPr>
                        <a:t>34</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200" b="0" i="0" u="none" strike="noStrike" dirty="0">
                          <a:solidFill>
                            <a:srgbClr val="000000"/>
                          </a:solidFill>
                          <a:effectLst/>
                          <a:latin typeface="Calibri"/>
                          <a:cs typeface="Calibri"/>
                        </a:rPr>
                        <a:t>35</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200" b="0" i="0" u="none" strike="noStrike" dirty="0">
                          <a:effectLst/>
                          <a:latin typeface="Calibri"/>
                          <a:cs typeface="Calibri"/>
                        </a:rPr>
                        <a:t>31</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200" b="0" i="0" u="none" strike="noStrike" dirty="0">
                          <a:effectLst/>
                          <a:latin typeface="Century Gothic"/>
                        </a:rPr>
                        <a:t>32</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b"/>
                      <a:r>
                        <a:rPr lang="it-IT" sz="1200" b="0" i="0" u="none" strike="noStrike" dirty="0">
                          <a:solidFill>
                            <a:srgbClr val="000000"/>
                          </a:solidFill>
                          <a:effectLst/>
                          <a:latin typeface="Calibri"/>
                        </a:rPr>
                        <a:t>28</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s-IS" sz="1200" b="0" i="0" u="none" strike="noStrike" dirty="0">
                          <a:solidFill>
                            <a:srgbClr val="000000"/>
                          </a:solidFill>
                          <a:effectLst/>
                          <a:latin typeface="Calibri"/>
                        </a:rPr>
                        <a:t>29</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200" b="0" i="0" u="none" strike="noStrike" dirty="0">
                          <a:solidFill>
                            <a:srgbClr val="000000"/>
                          </a:solidFill>
                          <a:effectLst/>
                          <a:latin typeface="Calibri"/>
                          <a:cs typeface="Calibri"/>
                        </a:rPr>
                        <a:t>31</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200" b="0" i="0" u="none" strike="noStrike" dirty="0">
                          <a:solidFill>
                            <a:srgbClr val="000000"/>
                          </a:solidFill>
                          <a:effectLst/>
                          <a:latin typeface="Calibri"/>
                          <a:cs typeface="Calibri"/>
                        </a:rPr>
                        <a:t>25</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200" b="1" i="0" u="none" strike="noStrike" dirty="0">
                          <a:solidFill>
                            <a:srgbClr val="000000"/>
                          </a:solidFill>
                          <a:effectLst/>
                          <a:latin typeface="Calibri"/>
                          <a:cs typeface="Calibri"/>
                        </a:rPr>
                        <a:t>23</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extLst>
                  <a:ext uri="{0D108BD9-81ED-4DB2-BD59-A6C34878D82A}">
                    <a16:rowId xmlns:a16="http://schemas.microsoft.com/office/drawing/2014/main" val="10002"/>
                  </a:ext>
                </a:extLst>
              </a:tr>
              <a:tr h="366873">
                <a:tc>
                  <a:txBody>
                    <a:bodyPr/>
                    <a:lstStyle/>
                    <a:p>
                      <a:pPr marL="0" marR="0" lvl="0" indent="0" algn="l" defTabSz="914400" rtl="0" eaLnBrk="0" fontAlgn="base" latinLnBrk="0" hangingPunct="0">
                        <a:lnSpc>
                          <a:spcPct val="100000"/>
                        </a:lnSpc>
                        <a:spcBef>
                          <a:spcPct val="20000"/>
                        </a:spcBef>
                        <a:spcAft>
                          <a:spcPct val="0"/>
                        </a:spcAft>
                        <a:buClr>
                          <a:srgbClr val="FF6600"/>
                        </a:buClr>
                        <a:buSzPct val="70000"/>
                        <a:buFont typeface="Monotype Sorts" pitchFamily="-110" charset="2"/>
                        <a:buNone/>
                        <a:tabLst/>
                      </a:pPr>
                      <a:r>
                        <a:rPr kumimoji="1" lang="it-IT" sz="1200" b="0" i="0" u="none" strike="noStrike" cap="none" normalizeH="0" baseline="0" dirty="0">
                          <a:ln>
                            <a:noFill/>
                          </a:ln>
                          <a:solidFill>
                            <a:srgbClr val="000000"/>
                          </a:solidFill>
                          <a:effectLst/>
                          <a:latin typeface="Calibri"/>
                          <a:cs typeface="Calibri"/>
                        </a:rPr>
                        <a:t>LASCEREBBE LE COSE COME SONO RIFORMANDO LA BUROCRAZIA STATALE</a:t>
                      </a:r>
                      <a:endParaRPr kumimoji="1" lang="it-IT" sz="1200" b="0" i="0" u="none" strike="noStrike" cap="none" normalizeH="0" baseline="0" dirty="0">
                        <a:ln>
                          <a:noFill/>
                        </a:ln>
                        <a:solidFill>
                          <a:schemeClr val="bg2"/>
                        </a:solidFill>
                        <a:effectLst/>
                        <a:latin typeface="Calibri"/>
                        <a:cs typeface="Calibri"/>
                      </a:endParaRPr>
                    </a:p>
                  </a:txBody>
                  <a:tcPr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marL="0" marR="0" lvl="0" indent="0" algn="ctr" defTabSz="914400" rtl="0" eaLnBrk="0" fontAlgn="base" latinLnBrk="0" hangingPunct="0">
                        <a:lnSpc>
                          <a:spcPct val="100000"/>
                        </a:lnSpc>
                        <a:spcBef>
                          <a:spcPct val="20000"/>
                        </a:spcBef>
                        <a:spcAft>
                          <a:spcPct val="0"/>
                        </a:spcAft>
                        <a:buClr>
                          <a:srgbClr val="FF6600"/>
                        </a:buClr>
                        <a:buSzPct val="70000"/>
                        <a:buFont typeface="Monotype Sorts" pitchFamily="-110" charset="2"/>
                        <a:buNone/>
                        <a:tabLst/>
                      </a:pPr>
                      <a:r>
                        <a:rPr kumimoji="1" lang="it-IT" sz="1200" b="0" i="0" u="none" strike="noStrike" cap="none" normalizeH="0" baseline="0">
                          <a:ln>
                            <a:noFill/>
                          </a:ln>
                          <a:solidFill>
                            <a:srgbClr val="000000"/>
                          </a:solidFill>
                          <a:effectLst/>
                          <a:latin typeface="Calibri"/>
                          <a:cs typeface="Calibri"/>
                        </a:rPr>
                        <a:t>20</a:t>
                      </a:r>
                      <a:endParaRPr kumimoji="1" lang="it-IT" sz="1200" b="0" i="0" u="none" strike="noStrike" cap="none" normalizeH="0" baseline="0">
                        <a:ln>
                          <a:noFill/>
                        </a:ln>
                        <a:solidFill>
                          <a:schemeClr val="bg2"/>
                        </a:solidFill>
                        <a:effectLst/>
                        <a:latin typeface="Calibri"/>
                        <a:cs typeface="Calibri"/>
                      </a:endParaRPr>
                    </a:p>
                  </a:txBody>
                  <a:tcPr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D9CEC6"/>
                    </a:solidFill>
                  </a:tcPr>
                </a:tc>
                <a:tc>
                  <a:txBody>
                    <a:bodyPr/>
                    <a:lstStyle/>
                    <a:p>
                      <a:pPr marL="0" marR="0" lvl="0" indent="0" algn="ctr" defTabSz="914400" rtl="0" eaLnBrk="0" fontAlgn="base" latinLnBrk="0" hangingPunct="0">
                        <a:lnSpc>
                          <a:spcPct val="100000"/>
                        </a:lnSpc>
                        <a:spcBef>
                          <a:spcPct val="20000"/>
                        </a:spcBef>
                        <a:spcAft>
                          <a:spcPct val="0"/>
                        </a:spcAft>
                        <a:buClr>
                          <a:srgbClr val="FF6600"/>
                        </a:buClr>
                        <a:buSzPct val="70000"/>
                        <a:buFont typeface="Monotype Sorts" pitchFamily="-110" charset="2"/>
                        <a:buNone/>
                        <a:tabLst/>
                      </a:pPr>
                      <a:r>
                        <a:rPr kumimoji="1" lang="it-IT" sz="1200" b="0" i="0" u="none" strike="noStrike" cap="none" normalizeH="0" baseline="0">
                          <a:ln>
                            <a:noFill/>
                          </a:ln>
                          <a:solidFill>
                            <a:srgbClr val="000000"/>
                          </a:solidFill>
                          <a:effectLst/>
                          <a:latin typeface="Calibri"/>
                          <a:cs typeface="Calibri"/>
                        </a:rPr>
                        <a:t>21</a:t>
                      </a:r>
                      <a:endParaRPr kumimoji="1" lang="it-IT" sz="1200" b="0" i="0" u="none" strike="noStrike" cap="none" normalizeH="0" baseline="0">
                        <a:ln>
                          <a:noFill/>
                        </a:ln>
                        <a:solidFill>
                          <a:schemeClr val="bg2"/>
                        </a:solidFill>
                        <a:effectLst/>
                        <a:latin typeface="Calibri"/>
                        <a:cs typeface="Calibri"/>
                      </a:endParaRPr>
                    </a:p>
                  </a:txBody>
                  <a:tcPr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D9CEC6"/>
                    </a:solidFill>
                  </a:tcPr>
                </a:tc>
                <a:tc>
                  <a:txBody>
                    <a:bodyPr/>
                    <a:lstStyle/>
                    <a:p>
                      <a:pPr marL="0" marR="0" lvl="0" indent="0" algn="ctr" defTabSz="914400" rtl="0" eaLnBrk="0" fontAlgn="base" latinLnBrk="0" hangingPunct="0">
                        <a:lnSpc>
                          <a:spcPct val="100000"/>
                        </a:lnSpc>
                        <a:spcBef>
                          <a:spcPct val="20000"/>
                        </a:spcBef>
                        <a:spcAft>
                          <a:spcPct val="0"/>
                        </a:spcAft>
                        <a:buClr>
                          <a:srgbClr val="FF6600"/>
                        </a:buClr>
                        <a:buSzPct val="70000"/>
                        <a:buFont typeface="Monotype Sorts" pitchFamily="-110" charset="2"/>
                        <a:buNone/>
                        <a:tabLst/>
                      </a:pPr>
                      <a:r>
                        <a:rPr kumimoji="1" lang="it-IT" sz="1200" b="0" i="0" u="none" strike="noStrike" cap="none" normalizeH="0" baseline="0" dirty="0">
                          <a:ln>
                            <a:noFill/>
                          </a:ln>
                          <a:solidFill>
                            <a:srgbClr val="000000"/>
                          </a:solidFill>
                          <a:effectLst/>
                          <a:latin typeface="Calibri"/>
                          <a:cs typeface="Calibri"/>
                        </a:rPr>
                        <a:t>23</a:t>
                      </a:r>
                      <a:endParaRPr kumimoji="1" lang="it-IT" sz="1200" b="0" i="0" u="none" strike="noStrike" cap="none" normalizeH="0" baseline="0" dirty="0">
                        <a:ln>
                          <a:noFill/>
                        </a:ln>
                        <a:solidFill>
                          <a:schemeClr val="bg2"/>
                        </a:solidFill>
                        <a:effectLst/>
                        <a:latin typeface="Calibri"/>
                        <a:cs typeface="Calibri"/>
                      </a:endParaRPr>
                    </a:p>
                  </a:txBody>
                  <a:tcPr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D9CEC6"/>
                    </a:solidFill>
                  </a:tcPr>
                </a:tc>
                <a:tc>
                  <a:txBody>
                    <a:bodyPr/>
                    <a:lstStyle/>
                    <a:p>
                      <a:pPr marL="0" marR="0" lvl="0" indent="0" algn="ctr" defTabSz="914400" rtl="0" eaLnBrk="0" fontAlgn="base" latinLnBrk="0" hangingPunct="0">
                        <a:lnSpc>
                          <a:spcPct val="100000"/>
                        </a:lnSpc>
                        <a:spcBef>
                          <a:spcPct val="20000"/>
                        </a:spcBef>
                        <a:spcAft>
                          <a:spcPct val="0"/>
                        </a:spcAft>
                        <a:buClr>
                          <a:srgbClr val="FF6600"/>
                        </a:buClr>
                        <a:buSzPct val="70000"/>
                        <a:buFont typeface="Monotype Sorts" pitchFamily="-110" charset="2"/>
                        <a:buNone/>
                        <a:tabLst/>
                      </a:pPr>
                      <a:r>
                        <a:rPr kumimoji="1" lang="it-IT" sz="1200" b="0" i="0" u="none" strike="noStrike" cap="none" normalizeH="0" baseline="0">
                          <a:ln>
                            <a:noFill/>
                          </a:ln>
                          <a:solidFill>
                            <a:srgbClr val="000000"/>
                          </a:solidFill>
                          <a:effectLst/>
                          <a:latin typeface="Calibri"/>
                          <a:cs typeface="Calibri"/>
                        </a:rPr>
                        <a:t>23</a:t>
                      </a:r>
                      <a:endParaRPr kumimoji="1" lang="it-IT" sz="1200" b="0" i="0" u="none" strike="noStrike" cap="none" normalizeH="0" baseline="0">
                        <a:ln>
                          <a:noFill/>
                        </a:ln>
                        <a:solidFill>
                          <a:schemeClr val="bg2"/>
                        </a:solidFill>
                        <a:effectLst/>
                        <a:latin typeface="Calibri"/>
                        <a:cs typeface="Calibri"/>
                      </a:endParaRPr>
                    </a:p>
                  </a:txBody>
                  <a:tcPr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D9CEC6"/>
                    </a:solidFill>
                  </a:tcPr>
                </a:tc>
                <a:tc>
                  <a:txBody>
                    <a:bodyPr/>
                    <a:lstStyle/>
                    <a:p>
                      <a:pPr marL="0" marR="0" lvl="0" indent="0" algn="ctr" defTabSz="914400" rtl="0" eaLnBrk="0" fontAlgn="base" latinLnBrk="0" hangingPunct="0">
                        <a:lnSpc>
                          <a:spcPct val="100000"/>
                        </a:lnSpc>
                        <a:spcBef>
                          <a:spcPct val="20000"/>
                        </a:spcBef>
                        <a:spcAft>
                          <a:spcPct val="0"/>
                        </a:spcAft>
                        <a:buClr>
                          <a:srgbClr val="FF6600"/>
                        </a:buClr>
                        <a:buSzPct val="70000"/>
                        <a:buFont typeface="Monotype Sorts" pitchFamily="-110" charset="2"/>
                        <a:buNone/>
                        <a:tabLst/>
                      </a:pPr>
                      <a:r>
                        <a:rPr kumimoji="1" lang="it-IT" sz="1200" b="0" i="0" u="none" strike="noStrike" cap="none" normalizeH="0" baseline="0" dirty="0">
                          <a:ln>
                            <a:noFill/>
                          </a:ln>
                          <a:solidFill>
                            <a:srgbClr val="000000"/>
                          </a:solidFill>
                          <a:effectLst/>
                          <a:latin typeface="Calibri"/>
                          <a:cs typeface="Calibri"/>
                        </a:rPr>
                        <a:t>27</a:t>
                      </a:r>
                      <a:endParaRPr kumimoji="1" lang="it-IT" sz="1200" b="0" i="0" u="none" strike="noStrike" cap="none" normalizeH="0" baseline="0" dirty="0">
                        <a:ln>
                          <a:noFill/>
                        </a:ln>
                        <a:solidFill>
                          <a:schemeClr val="bg2"/>
                        </a:solidFill>
                        <a:effectLst/>
                        <a:latin typeface="Calibri"/>
                        <a:cs typeface="Calibri"/>
                      </a:endParaRPr>
                    </a:p>
                  </a:txBody>
                  <a:tcPr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D9CEC6"/>
                    </a:solidFill>
                  </a:tcPr>
                </a:tc>
                <a:tc>
                  <a:txBody>
                    <a:bodyPr/>
                    <a:lstStyle/>
                    <a:p>
                      <a:pPr marL="0" marR="0" lvl="0" indent="0" algn="ctr" defTabSz="914400" rtl="0" eaLnBrk="0" fontAlgn="base" latinLnBrk="0" hangingPunct="0">
                        <a:lnSpc>
                          <a:spcPct val="100000"/>
                        </a:lnSpc>
                        <a:spcBef>
                          <a:spcPct val="20000"/>
                        </a:spcBef>
                        <a:spcAft>
                          <a:spcPct val="0"/>
                        </a:spcAft>
                        <a:buClr>
                          <a:srgbClr val="FF6600"/>
                        </a:buClr>
                        <a:buSzPct val="70000"/>
                        <a:buFont typeface="Monotype Sorts" pitchFamily="-110" charset="2"/>
                        <a:buNone/>
                        <a:tabLst/>
                      </a:pPr>
                      <a:r>
                        <a:rPr kumimoji="1" lang="it-IT" sz="1200" b="0" i="0" u="none" strike="noStrike" cap="none" normalizeH="0" baseline="0" dirty="0">
                          <a:ln>
                            <a:noFill/>
                          </a:ln>
                          <a:solidFill>
                            <a:srgbClr val="000000"/>
                          </a:solidFill>
                          <a:effectLst/>
                          <a:latin typeface="Calibri"/>
                          <a:cs typeface="Calibri"/>
                        </a:rPr>
                        <a:t>36</a:t>
                      </a:r>
                      <a:endParaRPr kumimoji="1" lang="it-IT" sz="1200" b="0" i="0" u="none" strike="noStrike" cap="none" normalizeH="0" baseline="0" dirty="0">
                        <a:ln>
                          <a:noFill/>
                        </a:ln>
                        <a:solidFill>
                          <a:schemeClr val="bg2"/>
                        </a:solidFill>
                        <a:effectLst/>
                        <a:latin typeface="Calibri"/>
                        <a:cs typeface="Calibri"/>
                      </a:endParaRPr>
                    </a:p>
                  </a:txBody>
                  <a:tcPr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D9CEC6"/>
                    </a:solidFill>
                  </a:tcPr>
                </a:tc>
                <a:tc>
                  <a:txBody>
                    <a:bodyPr/>
                    <a:lstStyle/>
                    <a:p>
                      <a:pPr marL="0" marR="0" lvl="0" indent="0" algn="ctr" defTabSz="914400" rtl="0" eaLnBrk="0" fontAlgn="base" latinLnBrk="0" hangingPunct="0">
                        <a:lnSpc>
                          <a:spcPct val="100000"/>
                        </a:lnSpc>
                        <a:spcBef>
                          <a:spcPct val="20000"/>
                        </a:spcBef>
                        <a:spcAft>
                          <a:spcPct val="0"/>
                        </a:spcAft>
                        <a:buClr>
                          <a:srgbClr val="FF6600"/>
                        </a:buClr>
                        <a:buSzPct val="70000"/>
                        <a:buFont typeface="Monotype Sorts" pitchFamily="-110" charset="2"/>
                        <a:buNone/>
                        <a:tabLst/>
                      </a:pPr>
                      <a:r>
                        <a:rPr kumimoji="1" lang="it-IT" sz="1200" b="0" i="0" u="none" strike="noStrike" cap="none" normalizeH="0" baseline="0" dirty="0">
                          <a:ln>
                            <a:noFill/>
                          </a:ln>
                          <a:solidFill>
                            <a:srgbClr val="000000"/>
                          </a:solidFill>
                          <a:effectLst/>
                          <a:latin typeface="Calibri"/>
                          <a:cs typeface="Calibri"/>
                        </a:rPr>
                        <a:t>33</a:t>
                      </a:r>
                      <a:endParaRPr kumimoji="1" lang="it-IT" sz="1200" b="0" i="0" u="none" strike="noStrike" cap="none" normalizeH="0" baseline="0" dirty="0">
                        <a:ln>
                          <a:noFill/>
                        </a:ln>
                        <a:solidFill>
                          <a:schemeClr val="bg2"/>
                        </a:solidFill>
                        <a:effectLst/>
                        <a:latin typeface="Calibri"/>
                        <a:cs typeface="Calibri"/>
                      </a:endParaRPr>
                    </a:p>
                  </a:txBody>
                  <a:tcPr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D9CEC6"/>
                    </a:solidFill>
                  </a:tcPr>
                </a:tc>
                <a:tc>
                  <a:txBody>
                    <a:bodyPr/>
                    <a:lstStyle/>
                    <a:p>
                      <a:pPr marL="0" marR="0" lvl="0" indent="0" algn="ctr" defTabSz="914400" rtl="0" eaLnBrk="0" fontAlgn="base" latinLnBrk="0" hangingPunct="0">
                        <a:lnSpc>
                          <a:spcPct val="100000"/>
                        </a:lnSpc>
                        <a:spcBef>
                          <a:spcPct val="20000"/>
                        </a:spcBef>
                        <a:spcAft>
                          <a:spcPct val="0"/>
                        </a:spcAft>
                        <a:buClr>
                          <a:srgbClr val="FF6600"/>
                        </a:buClr>
                        <a:buSzPct val="70000"/>
                        <a:buFont typeface="Monotype Sorts" pitchFamily="-110" charset="2"/>
                        <a:buNone/>
                        <a:tabLst/>
                      </a:pPr>
                      <a:r>
                        <a:rPr kumimoji="1" lang="it-IT" sz="1200" b="0" i="0" u="none" strike="noStrike" cap="none" normalizeH="0" baseline="0" dirty="0">
                          <a:ln>
                            <a:noFill/>
                          </a:ln>
                          <a:solidFill>
                            <a:srgbClr val="000000"/>
                          </a:solidFill>
                          <a:effectLst/>
                          <a:latin typeface="Calibri"/>
                          <a:cs typeface="Calibri"/>
                        </a:rPr>
                        <a:t>36</a:t>
                      </a:r>
                      <a:endParaRPr kumimoji="1" lang="it-IT" sz="1200" b="0" i="0" u="none" strike="noStrike" cap="none" normalizeH="0" baseline="0" dirty="0">
                        <a:ln>
                          <a:noFill/>
                        </a:ln>
                        <a:solidFill>
                          <a:schemeClr val="bg2"/>
                        </a:solidFill>
                        <a:effectLst/>
                        <a:latin typeface="Calibri"/>
                        <a:cs typeface="Calibri"/>
                      </a:endParaRPr>
                    </a:p>
                  </a:txBody>
                  <a:tcPr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D9CEC6"/>
                    </a:solidFill>
                  </a:tcPr>
                </a:tc>
                <a:tc>
                  <a:txBody>
                    <a:bodyPr/>
                    <a:lstStyle/>
                    <a:p>
                      <a:pPr marL="0" marR="0" lvl="0" indent="0" algn="ctr" defTabSz="914400" rtl="0" eaLnBrk="0" fontAlgn="base" latinLnBrk="0" hangingPunct="0">
                        <a:lnSpc>
                          <a:spcPct val="100000"/>
                        </a:lnSpc>
                        <a:spcBef>
                          <a:spcPct val="20000"/>
                        </a:spcBef>
                        <a:spcAft>
                          <a:spcPct val="0"/>
                        </a:spcAft>
                        <a:buClr>
                          <a:srgbClr val="FF6600"/>
                        </a:buClr>
                        <a:buSzPct val="70000"/>
                        <a:buFont typeface="Monotype Sorts" pitchFamily="-110" charset="2"/>
                        <a:buNone/>
                        <a:tabLst/>
                      </a:pPr>
                      <a:r>
                        <a:rPr kumimoji="1" lang="it-IT" sz="1200" b="0" i="0" u="none" strike="noStrike" cap="none" normalizeH="0" baseline="0" dirty="0">
                          <a:ln>
                            <a:noFill/>
                          </a:ln>
                          <a:solidFill>
                            <a:srgbClr val="000000"/>
                          </a:solidFill>
                          <a:effectLst/>
                          <a:latin typeface="Calibri"/>
                          <a:cs typeface="Calibri"/>
                        </a:rPr>
                        <a:t>35</a:t>
                      </a:r>
                      <a:endParaRPr kumimoji="1" lang="it-IT" sz="1200" b="0" i="0" u="none" strike="noStrike" cap="none" normalizeH="0" baseline="0" dirty="0">
                        <a:ln>
                          <a:noFill/>
                        </a:ln>
                        <a:solidFill>
                          <a:schemeClr val="bg2"/>
                        </a:solidFill>
                        <a:effectLst/>
                        <a:latin typeface="Calibri"/>
                        <a:cs typeface="Calibri"/>
                      </a:endParaRPr>
                    </a:p>
                  </a:txBody>
                  <a:tcPr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D9CEC6"/>
                    </a:solidFill>
                  </a:tcPr>
                </a:tc>
                <a:tc>
                  <a:txBody>
                    <a:bodyPr/>
                    <a:lstStyle/>
                    <a:p>
                      <a:pPr marL="0" marR="0" lvl="0" indent="0" algn="ctr" defTabSz="914400" rtl="0" eaLnBrk="0" fontAlgn="base" latinLnBrk="0" hangingPunct="0">
                        <a:lnSpc>
                          <a:spcPct val="100000"/>
                        </a:lnSpc>
                        <a:spcBef>
                          <a:spcPct val="20000"/>
                        </a:spcBef>
                        <a:spcAft>
                          <a:spcPct val="0"/>
                        </a:spcAft>
                        <a:buClr>
                          <a:srgbClr val="FF6600"/>
                        </a:buClr>
                        <a:buSzPct val="70000"/>
                        <a:buFont typeface="Monotype Sorts" pitchFamily="-110" charset="2"/>
                        <a:buNone/>
                        <a:tabLst/>
                      </a:pPr>
                      <a:r>
                        <a:rPr kumimoji="1" lang="it-IT" sz="1200" b="0" i="0" u="none" strike="noStrike" cap="none" normalizeH="0" baseline="0" dirty="0">
                          <a:ln>
                            <a:noFill/>
                          </a:ln>
                          <a:solidFill>
                            <a:srgbClr val="000000"/>
                          </a:solidFill>
                          <a:effectLst/>
                          <a:latin typeface="Calibri"/>
                          <a:cs typeface="Calibri"/>
                        </a:rPr>
                        <a:t>32</a:t>
                      </a:r>
                      <a:endParaRPr kumimoji="1" lang="it-IT" sz="1200" b="0" i="0" u="none" strike="noStrike" cap="none" normalizeH="0" baseline="0" dirty="0">
                        <a:ln>
                          <a:noFill/>
                        </a:ln>
                        <a:solidFill>
                          <a:schemeClr val="bg2"/>
                        </a:solidFill>
                        <a:effectLst/>
                        <a:latin typeface="Calibri"/>
                        <a:cs typeface="Calibri"/>
                      </a:endParaRPr>
                    </a:p>
                  </a:txBody>
                  <a:tcPr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200" b="0" i="0" u="none" strike="noStrike" dirty="0">
                          <a:latin typeface="Calibri"/>
                          <a:cs typeface="Calibri"/>
                        </a:rPr>
                        <a:t>33</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200" b="0" i="0" u="none" strike="noStrike" dirty="0">
                          <a:latin typeface="Calibri"/>
                          <a:cs typeface="Calibri"/>
                        </a:rPr>
                        <a:t>27</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200" b="0" i="0" u="none" strike="noStrike" dirty="0">
                          <a:solidFill>
                            <a:srgbClr val="000000"/>
                          </a:solidFill>
                          <a:effectLst/>
                          <a:latin typeface="Calibri"/>
                          <a:cs typeface="Calibri"/>
                        </a:rPr>
                        <a:t>31</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200" b="0" i="0" u="none" strike="noStrike" dirty="0">
                          <a:solidFill>
                            <a:srgbClr val="000000"/>
                          </a:solidFill>
                          <a:effectLst/>
                          <a:latin typeface="Calibri"/>
                          <a:cs typeface="Calibri"/>
                        </a:rPr>
                        <a:t>34</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200" b="0" i="0" u="none" strike="noStrike" dirty="0">
                          <a:effectLst/>
                          <a:latin typeface="Calibri"/>
                          <a:cs typeface="Calibri"/>
                        </a:rPr>
                        <a:t>35</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200" b="0" i="0" u="none" strike="noStrike" dirty="0">
                          <a:effectLst/>
                          <a:latin typeface="Century Gothic"/>
                        </a:rPr>
                        <a:t>39</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b"/>
                      <a:r>
                        <a:rPr lang="it-IT" sz="1200" b="0" i="0" u="none" strike="noStrike" dirty="0">
                          <a:solidFill>
                            <a:srgbClr val="000000"/>
                          </a:solidFill>
                          <a:effectLst/>
                          <a:latin typeface="Calibri"/>
                        </a:rPr>
                        <a:t>38</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200" b="0" i="0" u="none" strike="noStrike" dirty="0">
                          <a:solidFill>
                            <a:srgbClr val="000000"/>
                          </a:solidFill>
                          <a:effectLst/>
                          <a:latin typeface="Calibri"/>
                        </a:rPr>
                        <a:t>38</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200" b="0" i="0" u="none" strike="noStrike" dirty="0">
                          <a:solidFill>
                            <a:srgbClr val="000000"/>
                          </a:solidFill>
                          <a:effectLst/>
                          <a:latin typeface="Calibri"/>
                          <a:cs typeface="Calibri"/>
                        </a:rPr>
                        <a:t>38</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200" b="0" i="0" u="none" strike="noStrike" dirty="0">
                          <a:solidFill>
                            <a:srgbClr val="000000"/>
                          </a:solidFill>
                          <a:effectLst/>
                          <a:latin typeface="Calibri"/>
                          <a:cs typeface="Calibri"/>
                        </a:rPr>
                        <a:t>39</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200" b="1" i="0" u="none" strike="noStrike" dirty="0">
                          <a:solidFill>
                            <a:srgbClr val="000000"/>
                          </a:solidFill>
                          <a:effectLst/>
                          <a:latin typeface="Calibri"/>
                          <a:cs typeface="Calibri"/>
                        </a:rPr>
                        <a:t>47</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extLst>
                  <a:ext uri="{0D108BD9-81ED-4DB2-BD59-A6C34878D82A}">
                    <a16:rowId xmlns:a16="http://schemas.microsoft.com/office/drawing/2014/main" val="10003"/>
                  </a:ext>
                </a:extLst>
              </a:tr>
              <a:tr h="366873">
                <a:tc>
                  <a:txBody>
                    <a:bodyPr/>
                    <a:lstStyle/>
                    <a:p>
                      <a:pPr marL="0" marR="0" lvl="0" indent="0" algn="l" defTabSz="914400" rtl="0" eaLnBrk="0" fontAlgn="base" latinLnBrk="0" hangingPunct="0">
                        <a:lnSpc>
                          <a:spcPct val="100000"/>
                        </a:lnSpc>
                        <a:spcBef>
                          <a:spcPct val="20000"/>
                        </a:spcBef>
                        <a:spcAft>
                          <a:spcPct val="0"/>
                        </a:spcAft>
                        <a:buClr>
                          <a:srgbClr val="FF6600"/>
                        </a:buClr>
                        <a:buSzPct val="70000"/>
                        <a:buFont typeface="Monotype Sorts" pitchFamily="-110" charset="2"/>
                        <a:buNone/>
                        <a:tabLst/>
                      </a:pPr>
                      <a:r>
                        <a:rPr kumimoji="1" lang="it-IT" sz="1200" b="0" i="0" u="none" strike="noStrike" cap="none" normalizeH="0" baseline="0" dirty="0">
                          <a:ln>
                            <a:noFill/>
                          </a:ln>
                          <a:solidFill>
                            <a:srgbClr val="000000"/>
                          </a:solidFill>
                          <a:effectLst/>
                          <a:latin typeface="Calibri"/>
                          <a:cs typeface="Calibri"/>
                        </a:rPr>
                        <a:t>CREEREBBE UN NUOVO STATO CON REPUBBLICHE AUTONOME (DEL NORD, DEL CENTRO, DEL SUD)</a:t>
                      </a:r>
                      <a:endParaRPr kumimoji="1" lang="it-IT" sz="1200" b="0" i="0" u="none" strike="noStrike" cap="none" normalizeH="0" baseline="0" dirty="0">
                        <a:ln>
                          <a:noFill/>
                        </a:ln>
                        <a:solidFill>
                          <a:schemeClr val="bg2"/>
                        </a:solidFill>
                        <a:effectLst/>
                        <a:latin typeface="Calibri"/>
                        <a:cs typeface="Calibri"/>
                      </a:endParaRPr>
                    </a:p>
                  </a:txBody>
                  <a:tcPr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marL="0" marR="0" lvl="0" indent="0" algn="ctr" defTabSz="914400" rtl="0" eaLnBrk="0" fontAlgn="base" latinLnBrk="0" hangingPunct="0">
                        <a:lnSpc>
                          <a:spcPct val="100000"/>
                        </a:lnSpc>
                        <a:spcBef>
                          <a:spcPct val="20000"/>
                        </a:spcBef>
                        <a:spcAft>
                          <a:spcPct val="0"/>
                        </a:spcAft>
                        <a:buClr>
                          <a:srgbClr val="FF6600"/>
                        </a:buClr>
                        <a:buSzPct val="70000"/>
                        <a:buFont typeface="Monotype Sorts" pitchFamily="-110" charset="2"/>
                        <a:buNone/>
                        <a:tabLst/>
                      </a:pPr>
                      <a:r>
                        <a:rPr kumimoji="1" lang="it-IT" sz="1200" b="0" i="0" u="none" strike="noStrike" cap="none" normalizeH="0" baseline="0" dirty="0">
                          <a:ln>
                            <a:noFill/>
                          </a:ln>
                          <a:solidFill>
                            <a:srgbClr val="000000"/>
                          </a:solidFill>
                          <a:effectLst/>
                          <a:latin typeface="Calibri"/>
                          <a:cs typeface="Calibri"/>
                        </a:rPr>
                        <a:t>9</a:t>
                      </a:r>
                      <a:endParaRPr kumimoji="1" lang="it-IT" sz="1200" b="0" i="0" u="none" strike="noStrike" cap="none" normalizeH="0" baseline="0" dirty="0">
                        <a:ln>
                          <a:noFill/>
                        </a:ln>
                        <a:solidFill>
                          <a:schemeClr val="bg2"/>
                        </a:solidFill>
                        <a:effectLst/>
                        <a:latin typeface="Calibri"/>
                        <a:cs typeface="Calibri"/>
                      </a:endParaRPr>
                    </a:p>
                  </a:txBody>
                  <a:tcPr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D9CEC6"/>
                    </a:solidFill>
                  </a:tcPr>
                </a:tc>
                <a:tc>
                  <a:txBody>
                    <a:bodyPr/>
                    <a:lstStyle/>
                    <a:p>
                      <a:pPr marL="0" marR="0" lvl="0" indent="0" algn="ctr" defTabSz="914400" rtl="0" eaLnBrk="0" fontAlgn="base" latinLnBrk="0" hangingPunct="0">
                        <a:lnSpc>
                          <a:spcPct val="100000"/>
                        </a:lnSpc>
                        <a:spcBef>
                          <a:spcPct val="20000"/>
                        </a:spcBef>
                        <a:spcAft>
                          <a:spcPct val="0"/>
                        </a:spcAft>
                        <a:buClr>
                          <a:srgbClr val="FF6600"/>
                        </a:buClr>
                        <a:buSzPct val="70000"/>
                        <a:buFont typeface="Monotype Sorts" pitchFamily="-110" charset="2"/>
                        <a:buNone/>
                        <a:tabLst/>
                      </a:pPr>
                      <a:r>
                        <a:rPr kumimoji="1" lang="it-IT" sz="1200" b="0" i="0" u="none" strike="noStrike" cap="none" normalizeH="0" baseline="0" dirty="0">
                          <a:ln>
                            <a:noFill/>
                          </a:ln>
                          <a:solidFill>
                            <a:srgbClr val="000000"/>
                          </a:solidFill>
                          <a:effectLst/>
                          <a:latin typeface="Calibri"/>
                          <a:cs typeface="Calibri"/>
                        </a:rPr>
                        <a:t>14</a:t>
                      </a:r>
                      <a:endParaRPr kumimoji="1" lang="it-IT" sz="1200" b="0" i="0" u="none" strike="noStrike" cap="none" normalizeH="0" baseline="0" dirty="0">
                        <a:ln>
                          <a:noFill/>
                        </a:ln>
                        <a:solidFill>
                          <a:schemeClr val="bg2"/>
                        </a:solidFill>
                        <a:effectLst/>
                        <a:latin typeface="Calibri"/>
                        <a:cs typeface="Calibri"/>
                      </a:endParaRPr>
                    </a:p>
                  </a:txBody>
                  <a:tcPr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D9CEC6"/>
                    </a:solidFill>
                  </a:tcPr>
                </a:tc>
                <a:tc>
                  <a:txBody>
                    <a:bodyPr/>
                    <a:lstStyle/>
                    <a:p>
                      <a:pPr marL="0" marR="0" lvl="0" indent="0" algn="ctr" defTabSz="914400" rtl="0" eaLnBrk="0" fontAlgn="base" latinLnBrk="0" hangingPunct="0">
                        <a:lnSpc>
                          <a:spcPct val="100000"/>
                        </a:lnSpc>
                        <a:spcBef>
                          <a:spcPct val="20000"/>
                        </a:spcBef>
                        <a:spcAft>
                          <a:spcPct val="0"/>
                        </a:spcAft>
                        <a:buClr>
                          <a:srgbClr val="FF6600"/>
                        </a:buClr>
                        <a:buSzPct val="70000"/>
                        <a:buFont typeface="Monotype Sorts" pitchFamily="-110" charset="2"/>
                        <a:buNone/>
                        <a:tabLst/>
                      </a:pPr>
                      <a:r>
                        <a:rPr kumimoji="1" lang="it-IT" sz="1200" b="0" i="0" u="none" strike="noStrike" cap="none" normalizeH="0" baseline="0" dirty="0">
                          <a:ln>
                            <a:noFill/>
                          </a:ln>
                          <a:solidFill>
                            <a:srgbClr val="000000"/>
                          </a:solidFill>
                          <a:effectLst/>
                          <a:latin typeface="Calibri"/>
                          <a:cs typeface="Calibri"/>
                        </a:rPr>
                        <a:t>11</a:t>
                      </a:r>
                      <a:endParaRPr kumimoji="1" lang="it-IT" sz="1200" b="0" i="0" u="none" strike="noStrike" cap="none" normalizeH="0" baseline="0" dirty="0">
                        <a:ln>
                          <a:noFill/>
                        </a:ln>
                        <a:solidFill>
                          <a:schemeClr val="bg2"/>
                        </a:solidFill>
                        <a:effectLst/>
                        <a:latin typeface="Calibri"/>
                        <a:cs typeface="Calibri"/>
                      </a:endParaRPr>
                    </a:p>
                  </a:txBody>
                  <a:tcPr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D9CEC6"/>
                    </a:solidFill>
                  </a:tcPr>
                </a:tc>
                <a:tc>
                  <a:txBody>
                    <a:bodyPr/>
                    <a:lstStyle/>
                    <a:p>
                      <a:pPr marL="0" marR="0" lvl="0" indent="0" algn="ctr" defTabSz="914400" rtl="0" eaLnBrk="0" fontAlgn="base" latinLnBrk="0" hangingPunct="0">
                        <a:lnSpc>
                          <a:spcPct val="100000"/>
                        </a:lnSpc>
                        <a:spcBef>
                          <a:spcPct val="20000"/>
                        </a:spcBef>
                        <a:spcAft>
                          <a:spcPct val="0"/>
                        </a:spcAft>
                        <a:buClr>
                          <a:srgbClr val="FF6600"/>
                        </a:buClr>
                        <a:buSzPct val="70000"/>
                        <a:buFont typeface="Monotype Sorts" pitchFamily="-110" charset="2"/>
                        <a:buNone/>
                        <a:tabLst/>
                      </a:pPr>
                      <a:r>
                        <a:rPr kumimoji="1" lang="it-IT" sz="1200" b="0" i="0" u="none" strike="noStrike" cap="none" normalizeH="0" baseline="0">
                          <a:ln>
                            <a:noFill/>
                          </a:ln>
                          <a:solidFill>
                            <a:srgbClr val="000000"/>
                          </a:solidFill>
                          <a:effectLst/>
                          <a:latin typeface="Calibri"/>
                          <a:cs typeface="Calibri"/>
                        </a:rPr>
                        <a:t>13</a:t>
                      </a:r>
                      <a:endParaRPr kumimoji="1" lang="it-IT" sz="1200" b="0" i="0" u="none" strike="noStrike" cap="none" normalizeH="0" baseline="0">
                        <a:ln>
                          <a:noFill/>
                        </a:ln>
                        <a:solidFill>
                          <a:schemeClr val="bg2"/>
                        </a:solidFill>
                        <a:effectLst/>
                        <a:latin typeface="Calibri"/>
                        <a:cs typeface="Calibri"/>
                      </a:endParaRPr>
                    </a:p>
                  </a:txBody>
                  <a:tcPr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D9CEC6"/>
                    </a:solidFill>
                  </a:tcPr>
                </a:tc>
                <a:tc>
                  <a:txBody>
                    <a:bodyPr/>
                    <a:lstStyle/>
                    <a:p>
                      <a:pPr marL="0" marR="0" lvl="0" indent="0" algn="ctr" defTabSz="914400" rtl="0" eaLnBrk="0" fontAlgn="base" latinLnBrk="0" hangingPunct="0">
                        <a:lnSpc>
                          <a:spcPct val="100000"/>
                        </a:lnSpc>
                        <a:spcBef>
                          <a:spcPct val="20000"/>
                        </a:spcBef>
                        <a:spcAft>
                          <a:spcPct val="0"/>
                        </a:spcAft>
                        <a:buClr>
                          <a:srgbClr val="FF6600"/>
                        </a:buClr>
                        <a:buSzPct val="70000"/>
                        <a:buFont typeface="Monotype Sorts" pitchFamily="-110" charset="2"/>
                        <a:buNone/>
                        <a:tabLst/>
                      </a:pPr>
                      <a:r>
                        <a:rPr kumimoji="1" lang="it-IT" sz="1200" b="0" i="0" u="none" strike="noStrike" cap="none" normalizeH="0" baseline="0" dirty="0">
                          <a:ln>
                            <a:noFill/>
                          </a:ln>
                          <a:solidFill>
                            <a:srgbClr val="000000"/>
                          </a:solidFill>
                          <a:effectLst/>
                          <a:latin typeface="Calibri"/>
                          <a:cs typeface="Calibri"/>
                        </a:rPr>
                        <a:t>9</a:t>
                      </a:r>
                      <a:endParaRPr kumimoji="1" lang="it-IT" sz="1200" b="0" i="0" u="none" strike="noStrike" cap="none" normalizeH="0" baseline="0" dirty="0">
                        <a:ln>
                          <a:noFill/>
                        </a:ln>
                        <a:solidFill>
                          <a:schemeClr val="bg2"/>
                        </a:solidFill>
                        <a:effectLst/>
                        <a:latin typeface="Calibri"/>
                        <a:cs typeface="Calibri"/>
                      </a:endParaRPr>
                    </a:p>
                  </a:txBody>
                  <a:tcPr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D9CEC6"/>
                    </a:solidFill>
                  </a:tcPr>
                </a:tc>
                <a:tc>
                  <a:txBody>
                    <a:bodyPr/>
                    <a:lstStyle/>
                    <a:p>
                      <a:pPr marL="0" marR="0" lvl="0" indent="0" algn="ctr" defTabSz="914400" rtl="0" eaLnBrk="0" fontAlgn="base" latinLnBrk="0" hangingPunct="0">
                        <a:lnSpc>
                          <a:spcPct val="100000"/>
                        </a:lnSpc>
                        <a:spcBef>
                          <a:spcPct val="20000"/>
                        </a:spcBef>
                        <a:spcAft>
                          <a:spcPct val="0"/>
                        </a:spcAft>
                        <a:buClr>
                          <a:srgbClr val="FF6600"/>
                        </a:buClr>
                        <a:buSzPct val="70000"/>
                        <a:buFont typeface="Monotype Sorts" pitchFamily="-110" charset="2"/>
                        <a:buNone/>
                        <a:tabLst/>
                      </a:pPr>
                      <a:r>
                        <a:rPr kumimoji="1" lang="it-IT" sz="1200" b="0" i="0" u="none" strike="noStrike" cap="none" normalizeH="0" baseline="0">
                          <a:ln>
                            <a:noFill/>
                          </a:ln>
                          <a:solidFill>
                            <a:srgbClr val="000000"/>
                          </a:solidFill>
                          <a:effectLst/>
                          <a:latin typeface="Calibri"/>
                          <a:cs typeface="Calibri"/>
                        </a:rPr>
                        <a:t>7</a:t>
                      </a:r>
                      <a:endParaRPr kumimoji="1" lang="it-IT" sz="1200" b="0" i="0" u="none" strike="noStrike" cap="none" normalizeH="0" baseline="0">
                        <a:ln>
                          <a:noFill/>
                        </a:ln>
                        <a:solidFill>
                          <a:schemeClr val="bg2"/>
                        </a:solidFill>
                        <a:effectLst/>
                        <a:latin typeface="Calibri"/>
                        <a:cs typeface="Calibri"/>
                      </a:endParaRPr>
                    </a:p>
                  </a:txBody>
                  <a:tcPr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D9CEC6"/>
                    </a:solidFill>
                  </a:tcPr>
                </a:tc>
                <a:tc>
                  <a:txBody>
                    <a:bodyPr/>
                    <a:lstStyle/>
                    <a:p>
                      <a:pPr marL="0" marR="0" lvl="0" indent="0" algn="ctr" defTabSz="914400" rtl="0" eaLnBrk="0" fontAlgn="base" latinLnBrk="0" hangingPunct="0">
                        <a:lnSpc>
                          <a:spcPct val="100000"/>
                        </a:lnSpc>
                        <a:spcBef>
                          <a:spcPct val="20000"/>
                        </a:spcBef>
                        <a:spcAft>
                          <a:spcPct val="0"/>
                        </a:spcAft>
                        <a:buClr>
                          <a:srgbClr val="FF6600"/>
                        </a:buClr>
                        <a:buSzPct val="70000"/>
                        <a:buFont typeface="Monotype Sorts" pitchFamily="-110" charset="2"/>
                        <a:buNone/>
                        <a:tabLst/>
                      </a:pPr>
                      <a:r>
                        <a:rPr kumimoji="1" lang="it-IT" sz="1200" b="0" i="0" u="none" strike="noStrike" cap="none" normalizeH="0" baseline="0" dirty="0">
                          <a:ln>
                            <a:noFill/>
                          </a:ln>
                          <a:solidFill>
                            <a:srgbClr val="000000"/>
                          </a:solidFill>
                          <a:effectLst/>
                          <a:latin typeface="Calibri"/>
                          <a:cs typeface="Calibri"/>
                        </a:rPr>
                        <a:t>9</a:t>
                      </a:r>
                      <a:endParaRPr kumimoji="1" lang="it-IT" sz="1200" b="0" i="0" u="none" strike="noStrike" cap="none" normalizeH="0" baseline="0" dirty="0">
                        <a:ln>
                          <a:noFill/>
                        </a:ln>
                        <a:solidFill>
                          <a:schemeClr val="bg2"/>
                        </a:solidFill>
                        <a:effectLst/>
                        <a:latin typeface="Calibri"/>
                        <a:cs typeface="Calibri"/>
                      </a:endParaRPr>
                    </a:p>
                  </a:txBody>
                  <a:tcPr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D9CEC6"/>
                    </a:solidFill>
                  </a:tcPr>
                </a:tc>
                <a:tc>
                  <a:txBody>
                    <a:bodyPr/>
                    <a:lstStyle/>
                    <a:p>
                      <a:pPr marL="0" marR="0" lvl="0" indent="0" algn="ctr" defTabSz="914400" rtl="0" eaLnBrk="0" fontAlgn="base" latinLnBrk="0" hangingPunct="0">
                        <a:lnSpc>
                          <a:spcPct val="100000"/>
                        </a:lnSpc>
                        <a:spcBef>
                          <a:spcPct val="20000"/>
                        </a:spcBef>
                        <a:spcAft>
                          <a:spcPct val="0"/>
                        </a:spcAft>
                        <a:buClr>
                          <a:srgbClr val="FF6600"/>
                        </a:buClr>
                        <a:buSzPct val="70000"/>
                        <a:buFont typeface="Monotype Sorts" pitchFamily="-110" charset="2"/>
                        <a:buNone/>
                        <a:tabLst/>
                      </a:pPr>
                      <a:r>
                        <a:rPr kumimoji="1" lang="it-IT" sz="1200" b="0" i="0" u="none" strike="noStrike" cap="none" normalizeH="0" baseline="0">
                          <a:ln>
                            <a:noFill/>
                          </a:ln>
                          <a:solidFill>
                            <a:srgbClr val="000000"/>
                          </a:solidFill>
                          <a:effectLst/>
                          <a:latin typeface="Calibri"/>
                          <a:cs typeface="Calibri"/>
                        </a:rPr>
                        <a:t>11</a:t>
                      </a:r>
                      <a:endParaRPr kumimoji="1" lang="it-IT" sz="1200" b="0" i="0" u="none" strike="noStrike" cap="none" normalizeH="0" baseline="0">
                        <a:ln>
                          <a:noFill/>
                        </a:ln>
                        <a:solidFill>
                          <a:schemeClr val="bg2"/>
                        </a:solidFill>
                        <a:effectLst/>
                        <a:latin typeface="Calibri"/>
                        <a:cs typeface="Calibri"/>
                      </a:endParaRPr>
                    </a:p>
                  </a:txBody>
                  <a:tcPr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D9CEC6"/>
                    </a:solidFill>
                  </a:tcPr>
                </a:tc>
                <a:tc>
                  <a:txBody>
                    <a:bodyPr/>
                    <a:lstStyle/>
                    <a:p>
                      <a:pPr marL="0" marR="0" lvl="0" indent="0" algn="ctr" defTabSz="914400" rtl="0" eaLnBrk="0" fontAlgn="base" latinLnBrk="0" hangingPunct="0">
                        <a:lnSpc>
                          <a:spcPct val="100000"/>
                        </a:lnSpc>
                        <a:spcBef>
                          <a:spcPct val="20000"/>
                        </a:spcBef>
                        <a:spcAft>
                          <a:spcPct val="0"/>
                        </a:spcAft>
                        <a:buClr>
                          <a:srgbClr val="FF6600"/>
                        </a:buClr>
                        <a:buSzPct val="70000"/>
                        <a:buFont typeface="Monotype Sorts" pitchFamily="-110" charset="2"/>
                        <a:buNone/>
                        <a:tabLst/>
                      </a:pPr>
                      <a:r>
                        <a:rPr kumimoji="1" lang="it-IT" sz="1200" b="0" i="0" u="none" strike="noStrike" cap="none" normalizeH="0" baseline="0" dirty="0">
                          <a:ln>
                            <a:noFill/>
                          </a:ln>
                          <a:solidFill>
                            <a:srgbClr val="000000"/>
                          </a:solidFill>
                          <a:effectLst/>
                          <a:latin typeface="Calibri"/>
                          <a:cs typeface="Calibri"/>
                        </a:rPr>
                        <a:t>10</a:t>
                      </a:r>
                      <a:endParaRPr kumimoji="1" lang="it-IT" sz="1200" b="0" i="0" u="none" strike="noStrike" cap="none" normalizeH="0" baseline="0" dirty="0">
                        <a:ln>
                          <a:noFill/>
                        </a:ln>
                        <a:solidFill>
                          <a:schemeClr val="bg2"/>
                        </a:solidFill>
                        <a:effectLst/>
                        <a:latin typeface="Calibri"/>
                        <a:cs typeface="Calibri"/>
                      </a:endParaRPr>
                    </a:p>
                  </a:txBody>
                  <a:tcPr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D9CEC6"/>
                    </a:solidFill>
                  </a:tcPr>
                </a:tc>
                <a:tc>
                  <a:txBody>
                    <a:bodyPr/>
                    <a:lstStyle/>
                    <a:p>
                      <a:pPr marL="0" marR="0" lvl="0" indent="0" algn="ctr" defTabSz="914400" rtl="0" eaLnBrk="0" fontAlgn="base" latinLnBrk="0" hangingPunct="0">
                        <a:lnSpc>
                          <a:spcPct val="100000"/>
                        </a:lnSpc>
                        <a:spcBef>
                          <a:spcPct val="20000"/>
                        </a:spcBef>
                        <a:spcAft>
                          <a:spcPct val="0"/>
                        </a:spcAft>
                        <a:buClr>
                          <a:srgbClr val="FF6600"/>
                        </a:buClr>
                        <a:buSzPct val="70000"/>
                        <a:buFont typeface="Monotype Sorts" pitchFamily="-110" charset="2"/>
                        <a:buNone/>
                        <a:tabLst/>
                      </a:pPr>
                      <a:r>
                        <a:rPr kumimoji="1" lang="it-IT" sz="1200" b="0" i="0" u="none" strike="noStrike" cap="none" normalizeH="0" baseline="0" dirty="0">
                          <a:ln>
                            <a:noFill/>
                          </a:ln>
                          <a:solidFill>
                            <a:srgbClr val="000000"/>
                          </a:solidFill>
                          <a:effectLst/>
                          <a:latin typeface="Calibri"/>
                          <a:cs typeface="Calibri"/>
                        </a:rPr>
                        <a:t>9</a:t>
                      </a:r>
                      <a:endParaRPr kumimoji="1" lang="it-IT" sz="1200" b="0" i="0" u="none" strike="noStrike" cap="none" normalizeH="0" baseline="0" dirty="0">
                        <a:ln>
                          <a:noFill/>
                        </a:ln>
                        <a:solidFill>
                          <a:schemeClr val="bg2"/>
                        </a:solidFill>
                        <a:effectLst/>
                        <a:latin typeface="Calibri"/>
                        <a:cs typeface="Calibri"/>
                      </a:endParaRPr>
                    </a:p>
                  </a:txBody>
                  <a:tcPr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200" b="0" i="0" u="none" strike="noStrike" dirty="0">
                          <a:latin typeface="Calibri"/>
                          <a:cs typeface="Calibri"/>
                        </a:rPr>
                        <a:t>5</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200" b="0" i="0" u="none" strike="noStrike" dirty="0">
                          <a:latin typeface="Calibri"/>
                          <a:cs typeface="Calibri"/>
                        </a:rPr>
                        <a:t>9</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200" b="0" i="0" u="none" strike="noStrike" dirty="0">
                          <a:solidFill>
                            <a:srgbClr val="000000"/>
                          </a:solidFill>
                          <a:effectLst/>
                          <a:latin typeface="Calibri"/>
                          <a:cs typeface="Calibri"/>
                        </a:rPr>
                        <a:t>13</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200" b="0" i="0" u="none" strike="noStrike" dirty="0">
                          <a:solidFill>
                            <a:srgbClr val="000000"/>
                          </a:solidFill>
                          <a:effectLst/>
                          <a:latin typeface="Calibri"/>
                          <a:cs typeface="Calibri"/>
                        </a:rPr>
                        <a:t>14</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200" b="0" i="0" u="none" strike="noStrike" dirty="0">
                          <a:effectLst/>
                          <a:latin typeface="Calibri"/>
                          <a:cs typeface="Calibri"/>
                        </a:rPr>
                        <a:t>13</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200" b="0" i="0" u="none" strike="noStrike" dirty="0">
                          <a:effectLst/>
                          <a:latin typeface="Century Gothic"/>
                        </a:rPr>
                        <a:t>13</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b"/>
                      <a:r>
                        <a:rPr lang="it-IT" sz="1200" b="0" i="0" u="none" strike="noStrike" dirty="0">
                          <a:solidFill>
                            <a:srgbClr val="000000"/>
                          </a:solidFill>
                          <a:effectLst/>
                          <a:latin typeface="Calibri"/>
                        </a:rPr>
                        <a:t>14</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s-IS" sz="1200" b="0" i="0" u="none" strike="noStrike" dirty="0">
                          <a:solidFill>
                            <a:srgbClr val="000000"/>
                          </a:solidFill>
                          <a:effectLst/>
                          <a:latin typeface="Calibri"/>
                        </a:rPr>
                        <a:t>12</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200" b="0" i="0" u="none" strike="noStrike" dirty="0">
                          <a:solidFill>
                            <a:srgbClr val="000000"/>
                          </a:solidFill>
                          <a:effectLst/>
                          <a:latin typeface="Calibri"/>
                          <a:cs typeface="Calibri"/>
                        </a:rPr>
                        <a:t>8</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200" b="0" i="0" u="none" strike="noStrike" dirty="0">
                          <a:solidFill>
                            <a:srgbClr val="000000"/>
                          </a:solidFill>
                          <a:effectLst/>
                          <a:latin typeface="Calibri"/>
                          <a:cs typeface="Calibri"/>
                        </a:rPr>
                        <a:t>9</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200" b="1" i="0" u="none" strike="noStrike" dirty="0">
                          <a:solidFill>
                            <a:srgbClr val="000000"/>
                          </a:solidFill>
                          <a:effectLst/>
                          <a:latin typeface="Calibri"/>
                          <a:cs typeface="Calibri"/>
                        </a:rPr>
                        <a:t>9</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extLst>
                  <a:ext uri="{0D108BD9-81ED-4DB2-BD59-A6C34878D82A}">
                    <a16:rowId xmlns:a16="http://schemas.microsoft.com/office/drawing/2014/main" val="10004"/>
                  </a:ext>
                </a:extLst>
              </a:tr>
            </a:tbl>
          </a:graphicData>
        </a:graphic>
      </p:graphicFrame>
      <p:sp>
        <p:nvSpPr>
          <p:cNvPr id="14" name="Rettangolo arrotondato 13"/>
          <p:cNvSpPr/>
          <p:nvPr/>
        </p:nvSpPr>
        <p:spPr>
          <a:xfrm>
            <a:off x="9118121" y="1495550"/>
            <a:ext cx="355541" cy="3483664"/>
          </a:xfrm>
          <a:prstGeom prst="roundRect">
            <a:avLst/>
          </a:prstGeom>
          <a:noFill/>
          <a:ln>
            <a:solidFill>
              <a:srgbClr val="CA5817"/>
            </a:solidFill>
          </a:ln>
          <a:effectLst>
            <a:glow rad="63500">
              <a:srgbClr val="C2B8B1">
                <a:alpha val="40000"/>
              </a:srgb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16" name="Rectangle 92"/>
          <p:cNvSpPr>
            <a:spLocks noChangeArrowheads="1"/>
          </p:cNvSpPr>
          <p:nvPr/>
        </p:nvSpPr>
        <p:spPr bwMode="auto">
          <a:xfrm>
            <a:off x="487680" y="957724"/>
            <a:ext cx="8052482" cy="307777"/>
          </a:xfrm>
          <a:prstGeom prst="rect">
            <a:avLst/>
          </a:prstGeom>
          <a:noFill/>
          <a:ln w="9525">
            <a:noFill/>
            <a:miter lim="800000"/>
            <a:headEnd/>
            <a:tailEnd/>
          </a:ln>
        </p:spPr>
        <p:txBody>
          <a:bodyPr wrap="square">
            <a:prstTxWarp prst="textNoShape">
              <a:avLst/>
            </a:prstTxWarp>
            <a:spAutoFit/>
          </a:bodyPr>
          <a:lstStyle/>
          <a:p>
            <a:r>
              <a:rPr lang="it-IT" sz="1400" b="1" dirty="0">
                <a:solidFill>
                  <a:srgbClr val="CA5817"/>
                </a:solidFill>
                <a:ea typeface="Century Gothic"/>
                <a:cs typeface="Calibri"/>
              </a:rPr>
              <a:t>Al fine di migliorare il rapporto tra Stato e cittadini Lei...(secessione fino al 2007)</a:t>
            </a:r>
          </a:p>
        </p:txBody>
      </p:sp>
    </p:spTree>
    <p:extLst>
      <p:ext uri="{BB962C8B-B14F-4D97-AF65-F5344CB8AC3E}">
        <p14:creationId xmlns:p14="http://schemas.microsoft.com/office/powerpoint/2010/main" val="4016007101"/>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magine 1"/>
          <p:cNvPicPr>
            <a:picLocks noChangeAspect="1"/>
          </p:cNvPicPr>
          <p:nvPr/>
        </p:nvPicPr>
        <p:blipFill rotWithShape="1">
          <a:blip r:embed="rId2"/>
          <a:srcRect r="23810"/>
          <a:stretch/>
        </p:blipFill>
        <p:spPr>
          <a:xfrm>
            <a:off x="-458562" y="0"/>
            <a:ext cx="10447938" cy="6858000"/>
          </a:xfrm>
          <a:prstGeom prst="rect">
            <a:avLst/>
          </a:prstGeom>
        </p:spPr>
      </p:pic>
      <p:sp>
        <p:nvSpPr>
          <p:cNvPr id="10" name="Ovale 9"/>
          <p:cNvSpPr/>
          <p:nvPr/>
        </p:nvSpPr>
        <p:spPr>
          <a:xfrm>
            <a:off x="-19131249" y="-2506424"/>
            <a:ext cx="28837680" cy="28837680"/>
          </a:xfrm>
          <a:prstGeom prst="ellipse">
            <a:avLst/>
          </a:prstGeom>
          <a:solidFill>
            <a:schemeClr val="accent3"/>
          </a:solidFill>
          <a:ln>
            <a:solidFill>
              <a:schemeClr val="accent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11" name="Ovale 10"/>
          <p:cNvSpPr/>
          <p:nvPr/>
        </p:nvSpPr>
        <p:spPr>
          <a:xfrm>
            <a:off x="-19639250" y="-2161712"/>
            <a:ext cx="28837680" cy="28837680"/>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dirty="0"/>
          </a:p>
          <a:p>
            <a:pPr algn="ctr"/>
            <a:endParaRPr lang="it-IT" dirty="0"/>
          </a:p>
          <a:p>
            <a:pPr algn="ctr"/>
            <a:endParaRPr lang="it-IT" dirty="0"/>
          </a:p>
          <a:p>
            <a:pPr algn="ctr"/>
            <a:endParaRPr lang="it-IT" dirty="0"/>
          </a:p>
          <a:p>
            <a:pPr algn="ctr"/>
            <a:endParaRPr lang="it-IT" dirty="0"/>
          </a:p>
        </p:txBody>
      </p:sp>
      <p:sp>
        <p:nvSpPr>
          <p:cNvPr id="3" name="Titolo 2"/>
          <p:cNvSpPr>
            <a:spLocks noGrp="1"/>
          </p:cNvSpPr>
          <p:nvPr>
            <p:ph type="ctrTitle" idx="4294967295"/>
          </p:nvPr>
        </p:nvSpPr>
        <p:spPr>
          <a:xfrm>
            <a:off x="698501" y="2633735"/>
            <a:ext cx="5247987" cy="1388287"/>
          </a:xfrm>
          <a:prstGeom prst="rect">
            <a:avLst/>
          </a:prstGeom>
        </p:spPr>
        <p:txBody>
          <a:bodyPr/>
          <a:lstStyle/>
          <a:p>
            <a:pPr algn="l"/>
            <a:r>
              <a:rPr lang="it-IT" b="1" dirty="0">
                <a:solidFill>
                  <a:srgbClr val="CA5817"/>
                </a:solidFill>
              </a:rPr>
              <a:t>14. MONDIALISMO</a:t>
            </a:r>
            <a:endParaRPr lang="it-IT" dirty="0">
              <a:solidFill>
                <a:srgbClr val="CA5817"/>
              </a:solidFill>
            </a:endParaRPr>
          </a:p>
        </p:txBody>
      </p:sp>
      <p:sp>
        <p:nvSpPr>
          <p:cNvPr id="8" name="Titolo 1"/>
          <p:cNvSpPr txBox="1">
            <a:spLocks/>
          </p:cNvSpPr>
          <p:nvPr/>
        </p:nvSpPr>
        <p:spPr>
          <a:xfrm>
            <a:off x="-7637382" y="1229667"/>
            <a:ext cx="5347313" cy="1507258"/>
          </a:xfrm>
          <a:prstGeom prst="rect">
            <a:avLst/>
          </a:prstGeom>
        </p:spPr>
        <p:txBody>
          <a:bodyPr vert="horz" lIns="91440" tIns="45720" rIns="91440" bIns="45720" numCol="1" spcCol="36000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marL="285750" indent="-285750" algn="l">
              <a:lnSpc>
                <a:spcPct val="130000"/>
              </a:lnSpc>
              <a:buFont typeface="Wingdings" charset="2"/>
              <a:buChar char="ü"/>
            </a:pPr>
            <a:r>
              <a:rPr lang="it-IT" sz="2000" b="1" dirty="0">
                <a:solidFill>
                  <a:schemeClr val="bg1"/>
                </a:solidFill>
                <a:cs typeface="Calibri"/>
              </a:rPr>
              <a:t>Nostalgia e futuro smarrito</a:t>
            </a:r>
          </a:p>
          <a:p>
            <a:pPr marL="285750" indent="-285750" algn="l">
              <a:lnSpc>
                <a:spcPct val="130000"/>
              </a:lnSpc>
              <a:buFont typeface="Wingdings" charset="2"/>
              <a:buChar char="ü"/>
            </a:pPr>
            <a:r>
              <a:rPr lang="it-IT" sz="2000" b="1" dirty="0">
                <a:solidFill>
                  <a:schemeClr val="bg1"/>
                </a:solidFill>
                <a:cs typeface="Calibri"/>
              </a:rPr>
              <a:t>Futuro</a:t>
            </a:r>
          </a:p>
          <a:p>
            <a:pPr marL="285750" indent="-285750" algn="l">
              <a:lnSpc>
                <a:spcPct val="130000"/>
              </a:lnSpc>
              <a:buFont typeface="Wingdings" charset="2"/>
              <a:buChar char="ü"/>
            </a:pPr>
            <a:r>
              <a:rPr lang="it-IT" sz="2000" b="1" dirty="0">
                <a:solidFill>
                  <a:schemeClr val="bg1"/>
                </a:solidFill>
                <a:cs typeface="Calibri"/>
              </a:rPr>
              <a:t>L’umore degli italiani</a:t>
            </a:r>
          </a:p>
        </p:txBody>
      </p:sp>
      <p:sp>
        <p:nvSpPr>
          <p:cNvPr id="6" name="Titolo 2"/>
          <p:cNvSpPr txBox="1">
            <a:spLocks/>
          </p:cNvSpPr>
          <p:nvPr/>
        </p:nvSpPr>
        <p:spPr>
          <a:xfrm>
            <a:off x="867666" y="4223912"/>
            <a:ext cx="6210300" cy="3232151"/>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marL="285750" indent="-285750" algn="l">
              <a:buSzPct val="120000"/>
              <a:buFont typeface="Wingdings" charset="2"/>
              <a:buChar char="ü"/>
              <a:defRPr/>
            </a:pPr>
            <a:r>
              <a:rPr lang="it-IT" sz="2000" dirty="0">
                <a:solidFill>
                  <a:srgbClr val="CA5817"/>
                </a:solidFill>
                <a:cs typeface="Calibri"/>
              </a:rPr>
              <a:t>Europeismo</a:t>
            </a:r>
          </a:p>
          <a:p>
            <a:pPr marL="285750" indent="-285750" algn="l">
              <a:buSzPct val="120000"/>
              <a:buFont typeface="Wingdings" charset="2"/>
              <a:buChar char="ü"/>
              <a:defRPr/>
            </a:pPr>
            <a:r>
              <a:rPr lang="it-IT" sz="2000" dirty="0">
                <a:solidFill>
                  <a:srgbClr val="CA5817"/>
                </a:solidFill>
                <a:cs typeface="Calibri"/>
              </a:rPr>
              <a:t>Globalizzazione</a:t>
            </a:r>
          </a:p>
        </p:txBody>
      </p:sp>
    </p:spTree>
    <p:extLst>
      <p:ext uri="{BB962C8B-B14F-4D97-AF65-F5344CB8AC3E}">
        <p14:creationId xmlns:p14="http://schemas.microsoft.com/office/powerpoint/2010/main" val="1669884773"/>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asellaDiTesto 11"/>
          <p:cNvSpPr txBox="1"/>
          <p:nvPr/>
        </p:nvSpPr>
        <p:spPr>
          <a:xfrm>
            <a:off x="577614" y="1663725"/>
            <a:ext cx="8724900" cy="307777"/>
          </a:xfrm>
          <a:prstGeom prst="rect">
            <a:avLst/>
          </a:prstGeom>
          <a:noFill/>
          <a:ln w="9525" cmpd="sng">
            <a:noFill/>
          </a:ln>
        </p:spPr>
        <p:txBody>
          <a:bodyPr wrap="square" rtlCol="0">
            <a:spAutoFit/>
          </a:bodyPr>
          <a:lstStyle>
            <a:defPPr>
              <a:defRPr lang="it-IT"/>
            </a:defPPr>
            <a:lvl1pPr algn="ctr">
              <a:defRPr sz="1400" b="1">
                <a:solidFill>
                  <a:srgbClr val="FFFFFF"/>
                </a:solidFill>
                <a:latin typeface="Century Gothic"/>
                <a:cs typeface="Century Gothic"/>
              </a:defRPr>
            </a:lvl1pPr>
          </a:lstStyle>
          <a:p>
            <a:endParaRPr lang="it-IT" dirty="0">
              <a:latin typeface="Calibri"/>
              <a:cs typeface="Calibri"/>
            </a:endParaRPr>
          </a:p>
        </p:txBody>
      </p:sp>
      <p:sp>
        <p:nvSpPr>
          <p:cNvPr id="2" name="Titolo 1"/>
          <p:cNvSpPr>
            <a:spLocks noGrp="1"/>
          </p:cNvSpPr>
          <p:nvPr>
            <p:ph type="ctrTitle"/>
          </p:nvPr>
        </p:nvSpPr>
        <p:spPr>
          <a:xfrm>
            <a:off x="320146" y="243899"/>
            <a:ext cx="8420100" cy="626535"/>
          </a:xfrm>
        </p:spPr>
        <p:txBody>
          <a:bodyPr>
            <a:normAutofit/>
          </a:bodyPr>
          <a:lstStyle/>
          <a:p>
            <a:r>
              <a:rPr lang="it-IT" dirty="0">
                <a:solidFill>
                  <a:srgbClr val="CA5817"/>
                </a:solidFill>
                <a:ea typeface="ヒラギノ角ゴ Pro W3" charset="-128"/>
                <a:cs typeface="Calibri"/>
              </a:rPr>
              <a:t>Europeismo</a:t>
            </a:r>
          </a:p>
        </p:txBody>
      </p:sp>
      <p:sp>
        <p:nvSpPr>
          <p:cNvPr id="15" name="CasellaDiTesto 14"/>
          <p:cNvSpPr txBox="1"/>
          <p:nvPr/>
        </p:nvSpPr>
        <p:spPr>
          <a:xfrm>
            <a:off x="4028783" y="6365467"/>
            <a:ext cx="646030" cy="246221"/>
          </a:xfrm>
          <a:prstGeom prst="rect">
            <a:avLst/>
          </a:prstGeom>
          <a:noFill/>
        </p:spPr>
        <p:txBody>
          <a:bodyPr wrap="none" rtlCol="0">
            <a:spAutoFit/>
          </a:bodyPr>
          <a:lstStyle/>
          <a:p>
            <a:r>
              <a:rPr lang="it-IT" sz="1000" i="1" dirty="0">
                <a:latin typeface="Calibri"/>
                <a:cs typeface="Calibri"/>
              </a:rPr>
              <a:t>Valori %</a:t>
            </a:r>
          </a:p>
        </p:txBody>
      </p:sp>
      <p:sp>
        <p:nvSpPr>
          <p:cNvPr id="6" name="Segnaposto numero diapositiva 5"/>
          <p:cNvSpPr>
            <a:spLocks noGrp="1"/>
          </p:cNvSpPr>
          <p:nvPr>
            <p:ph type="sldNum" sz="quarter" idx="12"/>
          </p:nvPr>
        </p:nvSpPr>
        <p:spPr/>
        <p:txBody>
          <a:bodyPr/>
          <a:lstStyle/>
          <a:p>
            <a:fld id="{CEC07F19-866A-D549-94C6-C4D9AC2AB9CF}" type="slidenum">
              <a:rPr lang="it-IT" smtClean="0"/>
              <a:pPr/>
              <a:t>152</a:t>
            </a:fld>
            <a:endParaRPr lang="it-IT" dirty="0"/>
          </a:p>
        </p:txBody>
      </p:sp>
      <p:sp>
        <p:nvSpPr>
          <p:cNvPr id="9" name="CasellaDiTesto 8"/>
          <p:cNvSpPr txBox="1"/>
          <p:nvPr/>
        </p:nvSpPr>
        <p:spPr>
          <a:xfrm>
            <a:off x="1099246" y="1564389"/>
            <a:ext cx="6927614" cy="325730"/>
          </a:xfrm>
          <a:prstGeom prst="rect">
            <a:avLst/>
          </a:prstGeom>
          <a:noFill/>
        </p:spPr>
        <p:txBody>
          <a:bodyPr wrap="square" rtlCol="0">
            <a:spAutoFit/>
          </a:bodyPr>
          <a:lstStyle/>
          <a:p>
            <a:pPr lvl="0" algn="ctr">
              <a:lnSpc>
                <a:spcPct val="110000"/>
              </a:lnSpc>
            </a:pPr>
            <a:r>
              <a:rPr lang="it-IT" sz="1400" i="1" dirty="0">
                <a:ea typeface="Calibri"/>
                <a:cs typeface="Calibri"/>
              </a:rPr>
              <a:t>trend temporale</a:t>
            </a:r>
          </a:p>
        </p:txBody>
      </p:sp>
      <p:sp>
        <p:nvSpPr>
          <p:cNvPr id="8" name="Rectangle 92"/>
          <p:cNvSpPr>
            <a:spLocks noChangeArrowheads="1"/>
          </p:cNvSpPr>
          <p:nvPr/>
        </p:nvSpPr>
        <p:spPr bwMode="auto">
          <a:xfrm>
            <a:off x="320145" y="870358"/>
            <a:ext cx="9017178" cy="523220"/>
          </a:xfrm>
          <a:prstGeom prst="rect">
            <a:avLst/>
          </a:prstGeom>
          <a:noFill/>
          <a:ln w="9525">
            <a:noFill/>
            <a:miter lim="800000"/>
            <a:headEnd/>
            <a:tailEnd/>
          </a:ln>
        </p:spPr>
        <p:txBody>
          <a:bodyPr wrap="square">
            <a:prstTxWarp prst="textNoShape">
              <a:avLst/>
            </a:prstTxWarp>
            <a:spAutoFit/>
          </a:bodyPr>
          <a:lstStyle>
            <a:defPPr>
              <a:defRPr lang="it-IT"/>
            </a:defPPr>
            <a:lvl1pPr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1pPr>
            <a:lvl2pPr marL="4572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2pPr>
            <a:lvl3pPr marL="9144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3pPr>
            <a:lvl4pPr marL="13716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4pPr>
            <a:lvl5pPr marL="18288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5pPr>
            <a:lvl6pPr marL="22860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6pPr>
            <a:lvl7pPr marL="27432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7pPr>
            <a:lvl8pPr marL="32004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8pPr>
            <a:lvl9pPr marL="36576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9pPr>
          </a:lstStyle>
          <a:p>
            <a:r>
              <a:rPr lang="it-IT" sz="1400" dirty="0">
                <a:solidFill>
                  <a:srgbClr val="CA5817"/>
                </a:solidFill>
                <a:latin typeface="+mn-lt"/>
                <a:ea typeface="Calibri"/>
                <a:cs typeface="Calibri"/>
              </a:rPr>
              <a:t>Come Lei sa l'Italia appartiene da tempo all'Unione Europea. Complessivamente Lei pensa che il nostro Paese abbia tratto più vantaggi o svantaggi dalla partecipazione all’Unione Europea? </a:t>
            </a:r>
          </a:p>
        </p:txBody>
      </p:sp>
      <p:graphicFrame>
        <p:nvGraphicFramePr>
          <p:cNvPr id="14" name="Object 2"/>
          <p:cNvGraphicFramePr>
            <a:graphicFrameLocks noChangeAspect="1"/>
          </p:cNvGraphicFramePr>
          <p:nvPr/>
        </p:nvGraphicFramePr>
        <p:xfrm>
          <a:off x="320146" y="1607116"/>
          <a:ext cx="9128654" cy="469017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371852076"/>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E8B7DB1-F6F5-43BF-AFCF-86F3FB67EBD9}"/>
              </a:ext>
            </a:extLst>
          </p:cNvPr>
          <p:cNvSpPr>
            <a:spLocks noGrp="1"/>
          </p:cNvSpPr>
          <p:nvPr>
            <p:ph type="ctrTitle"/>
          </p:nvPr>
        </p:nvSpPr>
        <p:spPr/>
        <p:txBody>
          <a:bodyPr>
            <a:normAutofit/>
          </a:bodyPr>
          <a:lstStyle/>
          <a:p>
            <a:r>
              <a:rPr lang="it-IT" dirty="0"/>
              <a:t>Europeismo</a:t>
            </a:r>
          </a:p>
        </p:txBody>
      </p:sp>
      <p:sp>
        <p:nvSpPr>
          <p:cNvPr id="3" name="Segnaposto numero diapositiva 2">
            <a:extLst>
              <a:ext uri="{FF2B5EF4-FFF2-40B4-BE49-F238E27FC236}">
                <a16:creationId xmlns:a16="http://schemas.microsoft.com/office/drawing/2014/main" id="{6256CF4A-358E-434D-B094-2BE2CF9A09EB}"/>
              </a:ext>
            </a:extLst>
          </p:cNvPr>
          <p:cNvSpPr>
            <a:spLocks noGrp="1"/>
          </p:cNvSpPr>
          <p:nvPr>
            <p:ph type="sldNum" sz="quarter" idx="12"/>
          </p:nvPr>
        </p:nvSpPr>
        <p:spPr/>
        <p:txBody>
          <a:bodyPr/>
          <a:lstStyle/>
          <a:p>
            <a:fld id="{CEC07F19-866A-D549-94C6-C4D9AC2AB9CF}" type="slidenum">
              <a:rPr lang="it-IT" smtClean="0"/>
              <a:pPr/>
              <a:t>153</a:t>
            </a:fld>
            <a:endParaRPr lang="it-IT" dirty="0"/>
          </a:p>
        </p:txBody>
      </p:sp>
      <p:sp>
        <p:nvSpPr>
          <p:cNvPr id="4" name="Rectangle 92">
            <a:extLst>
              <a:ext uri="{FF2B5EF4-FFF2-40B4-BE49-F238E27FC236}">
                <a16:creationId xmlns:a16="http://schemas.microsoft.com/office/drawing/2014/main" id="{DD43E3AF-EAC2-4FB7-BE83-FCC7469279CF}"/>
              </a:ext>
            </a:extLst>
          </p:cNvPr>
          <p:cNvSpPr>
            <a:spLocks noChangeArrowheads="1"/>
          </p:cNvSpPr>
          <p:nvPr/>
        </p:nvSpPr>
        <p:spPr bwMode="auto">
          <a:xfrm>
            <a:off x="578154" y="883427"/>
            <a:ext cx="9017178" cy="523220"/>
          </a:xfrm>
          <a:prstGeom prst="rect">
            <a:avLst/>
          </a:prstGeom>
          <a:noFill/>
          <a:ln w="9525">
            <a:noFill/>
            <a:miter lim="800000"/>
            <a:headEnd/>
            <a:tailEnd/>
          </a:ln>
        </p:spPr>
        <p:txBody>
          <a:bodyPr wrap="square">
            <a:prstTxWarp prst="textNoShape">
              <a:avLst/>
            </a:prstTxWarp>
            <a:spAutoFit/>
          </a:bodyPr>
          <a:lstStyle>
            <a:defPPr>
              <a:defRPr lang="it-IT"/>
            </a:defPPr>
            <a:lvl1pPr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1pPr>
            <a:lvl2pPr marL="4572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2pPr>
            <a:lvl3pPr marL="9144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3pPr>
            <a:lvl4pPr marL="13716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4pPr>
            <a:lvl5pPr marL="18288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5pPr>
            <a:lvl6pPr marL="22860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6pPr>
            <a:lvl7pPr marL="27432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7pPr>
            <a:lvl8pPr marL="32004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8pPr>
            <a:lvl9pPr marL="36576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9pPr>
          </a:lstStyle>
          <a:p>
            <a:r>
              <a:rPr lang="it-IT" sz="1400" dirty="0">
                <a:solidFill>
                  <a:srgbClr val="CA5817"/>
                </a:solidFill>
                <a:latin typeface="+mn-lt"/>
                <a:ea typeface="Calibri"/>
                <a:cs typeface="Calibri"/>
              </a:rPr>
              <a:t>Le saranno di seguito elencate quattro concezioni secondo cui l'Europa potrebbe essere organizzata in futuro. </a:t>
            </a:r>
          </a:p>
          <a:p>
            <a:r>
              <a:rPr lang="it-IT" sz="1400" dirty="0">
                <a:solidFill>
                  <a:srgbClr val="CA5817"/>
                </a:solidFill>
                <a:latin typeface="+mn-lt"/>
                <a:ea typeface="Calibri"/>
                <a:cs typeface="Calibri"/>
              </a:rPr>
              <a:t>Lei quale preferisce ?</a:t>
            </a:r>
          </a:p>
        </p:txBody>
      </p:sp>
      <p:graphicFrame>
        <p:nvGraphicFramePr>
          <p:cNvPr id="5" name="Tabella 4">
            <a:extLst>
              <a:ext uri="{FF2B5EF4-FFF2-40B4-BE49-F238E27FC236}">
                <a16:creationId xmlns:a16="http://schemas.microsoft.com/office/drawing/2014/main" id="{F1C6837F-6DC8-48EF-9A68-4F35079DAC78}"/>
              </a:ext>
            </a:extLst>
          </p:cNvPr>
          <p:cNvGraphicFramePr>
            <a:graphicFrameLocks noGrp="1"/>
          </p:cNvGraphicFramePr>
          <p:nvPr/>
        </p:nvGraphicFramePr>
        <p:xfrm>
          <a:off x="659390" y="1375300"/>
          <a:ext cx="7977929" cy="3389547"/>
        </p:xfrm>
        <a:graphic>
          <a:graphicData uri="http://schemas.openxmlformats.org/drawingml/2006/table">
            <a:tbl>
              <a:tblPr>
                <a:tableStyleId>{073A0DAA-6AF3-43AB-8588-CEC1D06C72B9}</a:tableStyleId>
              </a:tblPr>
              <a:tblGrid>
                <a:gridCol w="5738711">
                  <a:extLst>
                    <a:ext uri="{9D8B030D-6E8A-4147-A177-3AD203B41FA5}">
                      <a16:colId xmlns:a16="http://schemas.microsoft.com/office/drawing/2014/main" val="20000"/>
                    </a:ext>
                  </a:extLst>
                </a:gridCol>
                <a:gridCol w="1119609">
                  <a:extLst>
                    <a:ext uri="{9D8B030D-6E8A-4147-A177-3AD203B41FA5}">
                      <a16:colId xmlns:a16="http://schemas.microsoft.com/office/drawing/2014/main" val="20001"/>
                    </a:ext>
                  </a:extLst>
                </a:gridCol>
                <a:gridCol w="1119609">
                  <a:extLst>
                    <a:ext uri="{9D8B030D-6E8A-4147-A177-3AD203B41FA5}">
                      <a16:colId xmlns:a16="http://schemas.microsoft.com/office/drawing/2014/main" val="3996099778"/>
                    </a:ext>
                  </a:extLst>
                </a:gridCol>
              </a:tblGrid>
              <a:tr h="338817">
                <a:tc>
                  <a:txBody>
                    <a:bodyPr/>
                    <a:lstStyle/>
                    <a:p>
                      <a:pPr marL="87313" indent="0" algn="l" fontAlgn="ctr"/>
                      <a:endParaRPr kumimoji="1" lang="it-IT" sz="1800" b="0" i="0" u="none" strike="noStrike" kern="1200" cap="none" normalizeH="0" baseline="0" dirty="0">
                        <a:ln>
                          <a:noFill/>
                        </a:ln>
                        <a:solidFill>
                          <a:srgbClr val="000000"/>
                        </a:solidFill>
                        <a:effectLst/>
                        <a:latin typeface="Calibri"/>
                        <a:ea typeface="+mn-ea"/>
                        <a:cs typeface="Calibri"/>
                      </a:endParaRPr>
                    </a:p>
                  </a:txBody>
                  <a:tcPr marL="12700" marR="12700" marT="12700" marB="0" anchor="ctr">
                    <a:lnL w="12700" cap="flat" cmpd="sng" algn="ctr">
                      <a:solidFill>
                        <a:prstClr val="white"/>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600" b="1" i="0" u="none" strike="noStrike" dirty="0">
                          <a:solidFill>
                            <a:schemeClr val="tx1"/>
                          </a:solidFill>
                          <a:effectLst/>
                          <a:latin typeface="Calibri"/>
                          <a:cs typeface="Calibri"/>
                        </a:rPr>
                        <a:t>2022</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600" b="1" i="0" u="none" strike="noStrike" dirty="0">
                          <a:solidFill>
                            <a:schemeClr val="tx1"/>
                          </a:solidFill>
                          <a:effectLst/>
                          <a:latin typeface="Calibri"/>
                          <a:cs typeface="Calibri"/>
                        </a:rPr>
                        <a:t>2021</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extLst>
                  <a:ext uri="{0D108BD9-81ED-4DB2-BD59-A6C34878D82A}">
                    <a16:rowId xmlns:a16="http://schemas.microsoft.com/office/drawing/2014/main" val="10000"/>
                  </a:ext>
                </a:extLst>
              </a:tr>
              <a:tr h="808538">
                <a:tc>
                  <a:txBody>
                    <a:bodyPr/>
                    <a:lstStyle/>
                    <a:p>
                      <a:pPr marL="72000" algn="l" fontAlgn="ctr"/>
                      <a:r>
                        <a:rPr lang="it-IT" sz="1400" b="0" i="0" u="none" strike="noStrike" dirty="0">
                          <a:solidFill>
                            <a:srgbClr val="000000"/>
                          </a:solidFill>
                          <a:effectLst/>
                          <a:latin typeface="Calibri" panose="020F0502020204030204" pitchFamily="34" charset="0"/>
                        </a:rPr>
                        <a:t>I </a:t>
                      </a:r>
                      <a:r>
                        <a:rPr lang="it-IT" sz="1400" b="1" i="0" u="none" strike="noStrike" dirty="0">
                          <a:solidFill>
                            <a:srgbClr val="000000"/>
                          </a:solidFill>
                          <a:effectLst/>
                          <a:latin typeface="Calibri" panose="020F0502020204030204" pitchFamily="34" charset="0"/>
                        </a:rPr>
                        <a:t>paesi europei collaborano regolarmente insieme su alcune questioni</a:t>
                      </a:r>
                      <a:r>
                        <a:rPr lang="it-IT" sz="1400" b="0" i="0" u="none" strike="noStrike" dirty="0">
                          <a:solidFill>
                            <a:srgbClr val="000000"/>
                          </a:solidFill>
                          <a:effectLst/>
                          <a:latin typeface="Calibri" panose="020F0502020204030204" pitchFamily="34" charset="0"/>
                        </a:rPr>
                        <a:t>, </a:t>
                      </a:r>
                      <a:r>
                        <a:rPr lang="it-IT" sz="1400" b="1" i="0" u="none" strike="noStrike" dirty="0">
                          <a:solidFill>
                            <a:srgbClr val="000000"/>
                          </a:solidFill>
                          <a:effectLst/>
                          <a:latin typeface="Calibri" panose="020F0502020204030204" pitchFamily="34" charset="0"/>
                        </a:rPr>
                        <a:t>trasferendo una parte della propria sovranità </a:t>
                      </a:r>
                      <a:r>
                        <a:rPr lang="it-IT" sz="1400" b="0" i="0" u="none" strike="noStrike" dirty="0">
                          <a:solidFill>
                            <a:srgbClr val="000000"/>
                          </a:solidFill>
                          <a:effectLst/>
                          <a:latin typeface="Calibri" panose="020F0502020204030204" pitchFamily="34" charset="0"/>
                        </a:rPr>
                        <a:t>alle istituzioni europee</a:t>
                      </a:r>
                    </a:p>
                  </a:txBody>
                  <a:tcPr marL="9525" marR="9525" marT="9525"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b"/>
                      <a:r>
                        <a:rPr lang="it-IT" sz="3200" b="1" i="0" u="none" strike="noStrike" dirty="0">
                          <a:solidFill>
                            <a:schemeClr val="bg1"/>
                          </a:solidFill>
                          <a:effectLst/>
                          <a:latin typeface="+mn-lt"/>
                        </a:rPr>
                        <a:t>31</a:t>
                      </a:r>
                    </a:p>
                  </a:txBody>
                  <a:tcPr marL="9525" marR="9525" marT="9525"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00B050"/>
                    </a:solidFill>
                  </a:tcPr>
                </a:tc>
                <a:tc>
                  <a:txBody>
                    <a:bodyPr/>
                    <a:lstStyle/>
                    <a:p>
                      <a:pPr algn="ctr" fontAlgn="b"/>
                      <a:r>
                        <a:rPr lang="it-IT" sz="3200" b="1" i="0" u="none" strike="noStrike" dirty="0">
                          <a:solidFill>
                            <a:schemeClr val="bg1"/>
                          </a:solidFill>
                          <a:effectLst/>
                          <a:latin typeface="+mn-lt"/>
                        </a:rPr>
                        <a:t>31</a:t>
                      </a:r>
                    </a:p>
                  </a:txBody>
                  <a:tcPr marL="9525" marR="9525" marT="9525"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00B050">
                        <a:alpha val="50000"/>
                      </a:srgbClr>
                    </a:solidFill>
                  </a:tcPr>
                </a:tc>
                <a:extLst>
                  <a:ext uri="{0D108BD9-81ED-4DB2-BD59-A6C34878D82A}">
                    <a16:rowId xmlns:a16="http://schemas.microsoft.com/office/drawing/2014/main" val="2596215590"/>
                  </a:ext>
                </a:extLst>
              </a:tr>
              <a:tr h="808538">
                <a:tc>
                  <a:txBody>
                    <a:bodyPr/>
                    <a:lstStyle/>
                    <a:p>
                      <a:pPr marL="72000" algn="l" fontAlgn="ctr"/>
                      <a:r>
                        <a:rPr lang="it-IT" sz="1400" b="1" i="0" u="none" strike="noStrike" dirty="0">
                          <a:solidFill>
                            <a:srgbClr val="000000"/>
                          </a:solidFill>
                          <a:effectLst/>
                          <a:latin typeface="Calibri" panose="020F0502020204030204" pitchFamily="34" charset="0"/>
                        </a:rPr>
                        <a:t>Ciascun paese mantiene la propria sovranità</a:t>
                      </a:r>
                      <a:r>
                        <a:rPr lang="it-IT" sz="1400" b="0" i="0" u="none" strike="noStrike" dirty="0">
                          <a:solidFill>
                            <a:srgbClr val="000000"/>
                          </a:solidFill>
                          <a:effectLst/>
                          <a:latin typeface="Calibri" panose="020F0502020204030204" pitchFamily="34" charset="0"/>
                        </a:rPr>
                        <a:t>, nell'unione si applica </a:t>
                      </a:r>
                      <a:r>
                        <a:rPr lang="it-IT" sz="1400" b="1" i="0" u="none" strike="noStrike" dirty="0">
                          <a:solidFill>
                            <a:srgbClr val="000000"/>
                          </a:solidFill>
                          <a:effectLst/>
                          <a:latin typeface="Calibri" panose="020F0502020204030204" pitchFamily="34" charset="0"/>
                        </a:rPr>
                        <a:t>solamente il mercato unico europeo e la libera circolazione delle merci</a:t>
                      </a:r>
                    </a:p>
                  </a:txBody>
                  <a:tcPr marL="9525" marR="9525" marT="9525"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b"/>
                      <a:r>
                        <a:rPr lang="it-IT" sz="3200" b="1" i="0" u="none" strike="noStrike" dirty="0">
                          <a:solidFill>
                            <a:schemeClr val="bg1"/>
                          </a:solidFill>
                          <a:effectLst/>
                          <a:latin typeface="+mn-lt"/>
                        </a:rPr>
                        <a:t>31</a:t>
                      </a:r>
                    </a:p>
                  </a:txBody>
                  <a:tcPr marL="9525" marR="9525" marT="9525"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C00000"/>
                    </a:solidFill>
                  </a:tcPr>
                </a:tc>
                <a:tc>
                  <a:txBody>
                    <a:bodyPr/>
                    <a:lstStyle/>
                    <a:p>
                      <a:pPr algn="ctr" fontAlgn="b"/>
                      <a:r>
                        <a:rPr lang="it-IT" sz="3200" b="1" i="0" u="none" strike="noStrike" dirty="0">
                          <a:solidFill>
                            <a:schemeClr val="bg1"/>
                          </a:solidFill>
                          <a:effectLst/>
                          <a:latin typeface="+mn-lt"/>
                        </a:rPr>
                        <a:t>30</a:t>
                      </a:r>
                    </a:p>
                  </a:txBody>
                  <a:tcPr marL="9525" marR="9525" marT="9525"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C00000">
                        <a:alpha val="50000"/>
                      </a:srgbClr>
                    </a:solidFill>
                  </a:tcPr>
                </a:tc>
                <a:extLst>
                  <a:ext uri="{0D108BD9-81ED-4DB2-BD59-A6C34878D82A}">
                    <a16:rowId xmlns:a16="http://schemas.microsoft.com/office/drawing/2014/main" val="608681525"/>
                  </a:ext>
                </a:extLst>
              </a:tr>
              <a:tr h="716827">
                <a:tc>
                  <a:txBody>
                    <a:bodyPr/>
                    <a:lstStyle/>
                    <a:p>
                      <a:pPr marL="72000" algn="l" fontAlgn="ctr"/>
                      <a:r>
                        <a:rPr lang="it-IT" sz="1400" b="0" i="0" u="none" strike="noStrike" dirty="0">
                          <a:solidFill>
                            <a:srgbClr val="000000"/>
                          </a:solidFill>
                          <a:effectLst/>
                          <a:latin typeface="Calibri" panose="020F0502020204030204" pitchFamily="34" charset="0"/>
                        </a:rPr>
                        <a:t>Si istituiscono gli </a:t>
                      </a:r>
                      <a:r>
                        <a:rPr lang="it-IT" sz="1400" b="1" i="0" u="none" strike="noStrike" dirty="0">
                          <a:solidFill>
                            <a:srgbClr val="000000"/>
                          </a:solidFill>
                          <a:effectLst/>
                          <a:latin typeface="Calibri" panose="020F0502020204030204" pitchFamily="34" charset="0"/>
                        </a:rPr>
                        <a:t>Stati Uniti d’Europa </a:t>
                      </a:r>
                      <a:r>
                        <a:rPr lang="it-IT" sz="1400" b="0" i="0" u="none" strike="noStrike" dirty="0">
                          <a:solidFill>
                            <a:srgbClr val="000000"/>
                          </a:solidFill>
                          <a:effectLst/>
                          <a:latin typeface="Calibri" panose="020F0502020204030204" pitchFamily="34" charset="0"/>
                        </a:rPr>
                        <a:t>con un unico governo, un'unica politica economica e fiscale e la moneta comune</a:t>
                      </a:r>
                    </a:p>
                  </a:txBody>
                  <a:tcPr marL="9525" marR="9525" marT="9525"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b"/>
                      <a:r>
                        <a:rPr lang="it-IT" sz="3200" b="1" i="0" u="none" strike="noStrike" dirty="0">
                          <a:solidFill>
                            <a:schemeClr val="bg1"/>
                          </a:solidFill>
                          <a:effectLst/>
                          <a:latin typeface="+mn-lt"/>
                        </a:rPr>
                        <a:t>25</a:t>
                      </a:r>
                    </a:p>
                  </a:txBody>
                  <a:tcPr marL="9525" marR="9525" marT="9525"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00B050"/>
                    </a:solidFill>
                  </a:tcPr>
                </a:tc>
                <a:tc>
                  <a:txBody>
                    <a:bodyPr/>
                    <a:lstStyle/>
                    <a:p>
                      <a:pPr algn="ctr" fontAlgn="b"/>
                      <a:r>
                        <a:rPr lang="it-IT" sz="3200" b="1" i="0" u="none" strike="noStrike" dirty="0">
                          <a:solidFill>
                            <a:schemeClr val="bg1"/>
                          </a:solidFill>
                          <a:effectLst/>
                          <a:latin typeface="+mn-lt"/>
                        </a:rPr>
                        <a:t>24</a:t>
                      </a:r>
                    </a:p>
                  </a:txBody>
                  <a:tcPr marL="9525" marR="9525" marT="9525"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00B050">
                        <a:alpha val="50000"/>
                      </a:srgbClr>
                    </a:solidFill>
                  </a:tcPr>
                </a:tc>
                <a:extLst>
                  <a:ext uri="{0D108BD9-81ED-4DB2-BD59-A6C34878D82A}">
                    <a16:rowId xmlns:a16="http://schemas.microsoft.com/office/drawing/2014/main" val="10001"/>
                  </a:ext>
                </a:extLst>
              </a:tr>
              <a:tr h="716827">
                <a:tc>
                  <a:txBody>
                    <a:bodyPr/>
                    <a:lstStyle/>
                    <a:p>
                      <a:pPr marL="72000" algn="l" fontAlgn="ctr"/>
                      <a:r>
                        <a:rPr lang="it-IT" sz="1400" b="1" i="0" u="none" strike="noStrike" dirty="0">
                          <a:solidFill>
                            <a:srgbClr val="000000"/>
                          </a:solidFill>
                          <a:effectLst/>
                          <a:latin typeface="Calibri" panose="020F0502020204030204" pitchFamily="34" charset="0"/>
                        </a:rPr>
                        <a:t>Ciascun paese mantiene la propria sovranità, senza organismi sovranazionali </a:t>
                      </a:r>
                      <a:r>
                        <a:rPr lang="it-IT" sz="1400" b="0" i="0" u="none" strike="noStrike" dirty="0">
                          <a:solidFill>
                            <a:srgbClr val="000000"/>
                          </a:solidFill>
                          <a:effectLst/>
                          <a:latin typeface="Calibri" panose="020F0502020204030204" pitchFamily="34" charset="0"/>
                        </a:rPr>
                        <a:t>come l’Unione Europea</a:t>
                      </a:r>
                    </a:p>
                  </a:txBody>
                  <a:tcPr marL="9525" marR="9525" marT="9525"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b"/>
                      <a:r>
                        <a:rPr lang="it-IT" sz="3200" b="1" i="0" u="none" strike="noStrike" dirty="0">
                          <a:solidFill>
                            <a:schemeClr val="bg1"/>
                          </a:solidFill>
                          <a:effectLst/>
                          <a:latin typeface="+mn-lt"/>
                        </a:rPr>
                        <a:t>13</a:t>
                      </a:r>
                    </a:p>
                  </a:txBody>
                  <a:tcPr marL="9525" marR="9525" marT="9525"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C00000"/>
                    </a:solidFill>
                  </a:tcPr>
                </a:tc>
                <a:tc>
                  <a:txBody>
                    <a:bodyPr/>
                    <a:lstStyle/>
                    <a:p>
                      <a:pPr algn="ctr" fontAlgn="b"/>
                      <a:r>
                        <a:rPr lang="it-IT" sz="3200" b="1" i="0" u="none" strike="noStrike" dirty="0">
                          <a:solidFill>
                            <a:schemeClr val="bg1"/>
                          </a:solidFill>
                          <a:effectLst/>
                          <a:latin typeface="+mn-lt"/>
                        </a:rPr>
                        <a:t>15</a:t>
                      </a:r>
                    </a:p>
                  </a:txBody>
                  <a:tcPr marL="9525" marR="9525" marT="9525"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C00000">
                        <a:alpha val="50000"/>
                      </a:srgbClr>
                    </a:solidFill>
                  </a:tcPr>
                </a:tc>
                <a:extLst>
                  <a:ext uri="{0D108BD9-81ED-4DB2-BD59-A6C34878D82A}">
                    <a16:rowId xmlns:a16="http://schemas.microsoft.com/office/drawing/2014/main" val="10004"/>
                  </a:ext>
                </a:extLst>
              </a:tr>
            </a:tbl>
          </a:graphicData>
        </a:graphic>
      </p:graphicFrame>
      <p:graphicFrame>
        <p:nvGraphicFramePr>
          <p:cNvPr id="6" name="Tabella 5">
            <a:extLst>
              <a:ext uri="{FF2B5EF4-FFF2-40B4-BE49-F238E27FC236}">
                <a16:creationId xmlns:a16="http://schemas.microsoft.com/office/drawing/2014/main" id="{17CAB750-F681-476D-A45F-11F4BB52EC3D}"/>
              </a:ext>
            </a:extLst>
          </p:cNvPr>
          <p:cNvGraphicFramePr>
            <a:graphicFrameLocks noGrp="1"/>
          </p:cNvGraphicFramePr>
          <p:nvPr/>
        </p:nvGraphicFramePr>
        <p:xfrm>
          <a:off x="681038" y="4814278"/>
          <a:ext cx="7956281" cy="1066968"/>
        </p:xfrm>
        <a:graphic>
          <a:graphicData uri="http://schemas.openxmlformats.org/drawingml/2006/table">
            <a:tbl>
              <a:tblPr>
                <a:tableStyleId>{073A0DAA-6AF3-43AB-8588-CEC1D06C72B9}</a:tableStyleId>
              </a:tblPr>
              <a:tblGrid>
                <a:gridCol w="5723139">
                  <a:extLst>
                    <a:ext uri="{9D8B030D-6E8A-4147-A177-3AD203B41FA5}">
                      <a16:colId xmlns:a16="http://schemas.microsoft.com/office/drawing/2014/main" val="3407681054"/>
                    </a:ext>
                  </a:extLst>
                </a:gridCol>
                <a:gridCol w="1116571">
                  <a:extLst>
                    <a:ext uri="{9D8B030D-6E8A-4147-A177-3AD203B41FA5}">
                      <a16:colId xmlns:a16="http://schemas.microsoft.com/office/drawing/2014/main" val="272627539"/>
                    </a:ext>
                  </a:extLst>
                </a:gridCol>
                <a:gridCol w="1116571">
                  <a:extLst>
                    <a:ext uri="{9D8B030D-6E8A-4147-A177-3AD203B41FA5}">
                      <a16:colId xmlns:a16="http://schemas.microsoft.com/office/drawing/2014/main" val="3461784909"/>
                    </a:ext>
                  </a:extLst>
                </a:gridCol>
              </a:tblGrid>
              <a:tr h="533484">
                <a:tc>
                  <a:txBody>
                    <a:bodyPr/>
                    <a:lstStyle/>
                    <a:p>
                      <a:pPr marL="72000" algn="r" fontAlgn="ctr"/>
                      <a:r>
                        <a:rPr lang="it-IT" sz="1600" b="1" i="0" u="none" strike="noStrike" dirty="0">
                          <a:solidFill>
                            <a:srgbClr val="00B050"/>
                          </a:solidFill>
                          <a:effectLst/>
                          <a:latin typeface="Calibri" panose="020F0502020204030204" pitchFamily="34" charset="0"/>
                        </a:rPr>
                        <a:t>Tendenza all’integrazione</a:t>
                      </a:r>
                    </a:p>
                  </a:txBody>
                  <a:tcPr marL="9525" marR="9525" marT="9525"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b"/>
                      <a:r>
                        <a:rPr lang="it-IT" sz="3200" b="1" i="0" u="none" strike="noStrike" dirty="0">
                          <a:solidFill>
                            <a:schemeClr val="bg1"/>
                          </a:solidFill>
                          <a:effectLst/>
                          <a:latin typeface="+mn-lt"/>
                        </a:rPr>
                        <a:t>56</a:t>
                      </a:r>
                    </a:p>
                  </a:txBody>
                  <a:tcPr marL="9525" marR="9525" marT="9525"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00B050"/>
                    </a:solidFill>
                  </a:tcPr>
                </a:tc>
                <a:tc>
                  <a:txBody>
                    <a:bodyPr/>
                    <a:lstStyle/>
                    <a:p>
                      <a:pPr algn="ctr" fontAlgn="b"/>
                      <a:r>
                        <a:rPr lang="it-IT" sz="3200" b="1" i="0" u="none" strike="noStrike" dirty="0">
                          <a:solidFill>
                            <a:schemeClr val="bg1"/>
                          </a:solidFill>
                          <a:effectLst/>
                          <a:latin typeface="+mn-lt"/>
                        </a:rPr>
                        <a:t>55</a:t>
                      </a:r>
                    </a:p>
                  </a:txBody>
                  <a:tcPr marL="9525" marR="9525" marT="9525"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00B050">
                        <a:alpha val="50000"/>
                      </a:srgbClr>
                    </a:solidFill>
                  </a:tcPr>
                </a:tc>
                <a:extLst>
                  <a:ext uri="{0D108BD9-81ED-4DB2-BD59-A6C34878D82A}">
                    <a16:rowId xmlns:a16="http://schemas.microsoft.com/office/drawing/2014/main" val="677864269"/>
                  </a:ext>
                </a:extLst>
              </a:tr>
              <a:tr h="533484">
                <a:tc>
                  <a:txBody>
                    <a:bodyPr/>
                    <a:lstStyle/>
                    <a:p>
                      <a:pPr marL="72000" algn="r" fontAlgn="ctr"/>
                      <a:r>
                        <a:rPr lang="it-IT" sz="1600" b="1" i="0" u="none" strike="noStrike" dirty="0">
                          <a:solidFill>
                            <a:srgbClr val="C00000"/>
                          </a:solidFill>
                          <a:effectLst/>
                          <a:latin typeface="Calibri" panose="020F0502020204030204" pitchFamily="34" charset="0"/>
                        </a:rPr>
                        <a:t>Tendenza al sovranismo</a:t>
                      </a:r>
                      <a:endParaRPr lang="it-IT" sz="1600" b="0" i="0" u="none" strike="noStrike" dirty="0">
                        <a:solidFill>
                          <a:srgbClr val="C00000"/>
                        </a:solidFill>
                        <a:effectLst/>
                        <a:latin typeface="Calibri" panose="020F0502020204030204" pitchFamily="34" charset="0"/>
                      </a:endParaRPr>
                    </a:p>
                  </a:txBody>
                  <a:tcPr marL="9525" marR="9525" marT="9525"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b"/>
                      <a:r>
                        <a:rPr lang="it-IT" sz="3200" b="1" i="0" u="none" strike="noStrike" dirty="0">
                          <a:solidFill>
                            <a:schemeClr val="bg1"/>
                          </a:solidFill>
                          <a:effectLst/>
                          <a:latin typeface="+mn-lt"/>
                        </a:rPr>
                        <a:t>44</a:t>
                      </a:r>
                    </a:p>
                  </a:txBody>
                  <a:tcPr marL="9525" marR="9525" marT="9525"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C00000"/>
                    </a:solidFill>
                  </a:tcPr>
                </a:tc>
                <a:tc>
                  <a:txBody>
                    <a:bodyPr/>
                    <a:lstStyle/>
                    <a:p>
                      <a:pPr algn="ctr" fontAlgn="b"/>
                      <a:r>
                        <a:rPr lang="it-IT" sz="3200" b="1" i="0" u="none" strike="noStrike" dirty="0">
                          <a:solidFill>
                            <a:schemeClr val="bg1"/>
                          </a:solidFill>
                          <a:effectLst/>
                          <a:latin typeface="+mn-lt"/>
                        </a:rPr>
                        <a:t>45</a:t>
                      </a:r>
                    </a:p>
                  </a:txBody>
                  <a:tcPr marL="9525" marR="9525" marT="9525"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C00000">
                        <a:alpha val="50000"/>
                      </a:srgbClr>
                    </a:solidFill>
                  </a:tcPr>
                </a:tc>
                <a:extLst>
                  <a:ext uri="{0D108BD9-81ED-4DB2-BD59-A6C34878D82A}">
                    <a16:rowId xmlns:a16="http://schemas.microsoft.com/office/drawing/2014/main" val="3822533098"/>
                  </a:ext>
                </a:extLst>
              </a:tr>
            </a:tbl>
          </a:graphicData>
        </a:graphic>
      </p:graphicFrame>
    </p:spTree>
    <p:extLst>
      <p:ext uri="{BB962C8B-B14F-4D97-AF65-F5344CB8AC3E}">
        <p14:creationId xmlns:p14="http://schemas.microsoft.com/office/powerpoint/2010/main" val="45104463"/>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 name="Grafico 18">
            <a:extLst>
              <a:ext uri="{FF2B5EF4-FFF2-40B4-BE49-F238E27FC236}">
                <a16:creationId xmlns:a16="http://schemas.microsoft.com/office/drawing/2014/main" id="{C12EBD12-5675-42C5-9C2F-64C15309C443}"/>
              </a:ext>
            </a:extLst>
          </p:cNvPr>
          <p:cNvGraphicFramePr/>
          <p:nvPr/>
        </p:nvGraphicFramePr>
        <p:xfrm>
          <a:off x="989901" y="1749735"/>
          <a:ext cx="7558479" cy="2424906"/>
        </p:xfrm>
        <a:graphic>
          <a:graphicData uri="http://schemas.openxmlformats.org/drawingml/2006/chart">
            <c:chart xmlns:c="http://schemas.openxmlformats.org/drawingml/2006/chart" xmlns:r="http://schemas.openxmlformats.org/officeDocument/2006/relationships" r:id="rId2"/>
          </a:graphicData>
        </a:graphic>
      </p:graphicFrame>
      <p:sp>
        <p:nvSpPr>
          <p:cNvPr id="2" name="Titolo 1">
            <a:extLst>
              <a:ext uri="{FF2B5EF4-FFF2-40B4-BE49-F238E27FC236}">
                <a16:creationId xmlns:a16="http://schemas.microsoft.com/office/drawing/2014/main" id="{62DD6AC2-7CF1-460E-94B9-B8149FE62BFB}"/>
              </a:ext>
            </a:extLst>
          </p:cNvPr>
          <p:cNvSpPr>
            <a:spLocks noGrp="1"/>
          </p:cNvSpPr>
          <p:nvPr>
            <p:ph type="ctrTitle"/>
          </p:nvPr>
        </p:nvSpPr>
        <p:spPr/>
        <p:txBody>
          <a:bodyPr/>
          <a:lstStyle/>
          <a:p>
            <a:r>
              <a:rPr lang="it-IT" dirty="0"/>
              <a:t>Globalizzazione: i temi </a:t>
            </a:r>
          </a:p>
        </p:txBody>
      </p:sp>
      <p:sp>
        <p:nvSpPr>
          <p:cNvPr id="3" name="Segnaposto numero diapositiva 2">
            <a:extLst>
              <a:ext uri="{FF2B5EF4-FFF2-40B4-BE49-F238E27FC236}">
                <a16:creationId xmlns:a16="http://schemas.microsoft.com/office/drawing/2014/main" id="{68B520B1-D86C-40A6-92D0-9E9141886C9C}"/>
              </a:ext>
            </a:extLst>
          </p:cNvPr>
          <p:cNvSpPr>
            <a:spLocks noGrp="1"/>
          </p:cNvSpPr>
          <p:nvPr>
            <p:ph type="sldNum" sz="quarter" idx="12"/>
          </p:nvPr>
        </p:nvSpPr>
        <p:spPr/>
        <p:txBody>
          <a:bodyPr/>
          <a:lstStyle/>
          <a:p>
            <a:fld id="{CEC07F19-866A-D549-94C6-C4D9AC2AB9CF}" type="slidenum">
              <a:rPr lang="it-IT" smtClean="0"/>
              <a:pPr/>
              <a:t>154</a:t>
            </a:fld>
            <a:endParaRPr lang="it-IT" dirty="0"/>
          </a:p>
        </p:txBody>
      </p:sp>
      <p:sp>
        <p:nvSpPr>
          <p:cNvPr id="12" name="Rettangolo 11">
            <a:extLst>
              <a:ext uri="{FF2B5EF4-FFF2-40B4-BE49-F238E27FC236}">
                <a16:creationId xmlns:a16="http://schemas.microsoft.com/office/drawing/2014/main" id="{0D75285C-2B7F-44BA-A816-2DE9EBD659F5}"/>
              </a:ext>
            </a:extLst>
          </p:cNvPr>
          <p:cNvSpPr/>
          <p:nvPr/>
        </p:nvSpPr>
        <p:spPr>
          <a:xfrm>
            <a:off x="1079817" y="1785224"/>
            <a:ext cx="3587113" cy="1938391"/>
          </a:xfrm>
          <a:prstGeom prst="rect">
            <a:avLst/>
          </a:prstGeom>
          <a:solidFill>
            <a:srgbClr val="CA5817">
              <a:alpha val="18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dirty="0"/>
          </a:p>
        </p:txBody>
      </p:sp>
      <p:sp>
        <p:nvSpPr>
          <p:cNvPr id="13" name="Rectangle 92">
            <a:extLst>
              <a:ext uri="{FF2B5EF4-FFF2-40B4-BE49-F238E27FC236}">
                <a16:creationId xmlns:a16="http://schemas.microsoft.com/office/drawing/2014/main" id="{56FA948F-6F7E-48F3-84B4-4DCCD5B8E61E}"/>
              </a:ext>
            </a:extLst>
          </p:cNvPr>
          <p:cNvSpPr>
            <a:spLocks noChangeArrowheads="1"/>
          </p:cNvSpPr>
          <p:nvPr/>
        </p:nvSpPr>
        <p:spPr bwMode="auto">
          <a:xfrm>
            <a:off x="603486" y="977187"/>
            <a:ext cx="8699028" cy="523220"/>
          </a:xfrm>
          <a:prstGeom prst="rect">
            <a:avLst/>
          </a:prstGeom>
          <a:noFill/>
          <a:ln w="9525">
            <a:noFill/>
            <a:miter lim="800000"/>
            <a:headEnd/>
            <a:tailEnd/>
          </a:ln>
        </p:spPr>
        <p:txBody>
          <a:bodyPr wrap="square">
            <a:prstTxWarp prst="textNoShape">
              <a:avLst/>
            </a:prstTxWarp>
            <a:spAutoFit/>
          </a:bodyPr>
          <a:lstStyle>
            <a:defPPr>
              <a:defRPr lang="it-IT"/>
            </a:defPPr>
            <a:lvl1pPr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1pPr>
            <a:lvl2pPr marL="4572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2pPr>
            <a:lvl3pPr marL="9144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3pPr>
            <a:lvl4pPr marL="13716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4pPr>
            <a:lvl5pPr marL="18288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5pPr>
            <a:lvl6pPr marL="22860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6pPr>
            <a:lvl7pPr marL="27432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7pPr>
            <a:lvl8pPr marL="32004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8pPr>
            <a:lvl9pPr marL="36576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9pPr>
          </a:lstStyle>
          <a:p>
            <a:pPr algn="just"/>
            <a:r>
              <a:rPr lang="it-IT" sz="1400" dirty="0">
                <a:solidFill>
                  <a:srgbClr val="CA5817"/>
                </a:solidFill>
                <a:latin typeface="Calibri"/>
                <a:cs typeface="Calibri"/>
              </a:rPr>
              <a:t>Le vere potenze mondiali di oggi non sono più i grandi stati ma le grandi aziende multinazionali. Con questa affermazione Lei è:</a:t>
            </a:r>
          </a:p>
        </p:txBody>
      </p:sp>
      <p:sp>
        <p:nvSpPr>
          <p:cNvPr id="14" name="Ovale 13">
            <a:extLst>
              <a:ext uri="{FF2B5EF4-FFF2-40B4-BE49-F238E27FC236}">
                <a16:creationId xmlns:a16="http://schemas.microsoft.com/office/drawing/2014/main" id="{AB4CCCA4-3280-4351-BF16-1560200C5A56}"/>
              </a:ext>
            </a:extLst>
          </p:cNvPr>
          <p:cNvSpPr>
            <a:spLocks noChangeAspect="1"/>
          </p:cNvSpPr>
          <p:nvPr/>
        </p:nvSpPr>
        <p:spPr>
          <a:xfrm>
            <a:off x="2556599" y="1498232"/>
            <a:ext cx="658983" cy="647999"/>
          </a:xfrm>
          <a:prstGeom prst="ellipse">
            <a:avLst/>
          </a:prstGeom>
          <a:gradFill flip="none" rotWithShape="1">
            <a:gsLst>
              <a:gs pos="0">
                <a:srgbClr val="CA5817"/>
              </a:gs>
              <a:gs pos="100000">
                <a:srgbClr val="FFFFFF"/>
              </a:gs>
              <a:gs pos="50000">
                <a:srgbClr val="F5910F"/>
              </a:gs>
            </a:gsLst>
            <a:lin ang="0" scaled="1"/>
            <a:tileRect/>
          </a:gra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15" name="Rettangolo 14">
            <a:extLst>
              <a:ext uri="{FF2B5EF4-FFF2-40B4-BE49-F238E27FC236}">
                <a16:creationId xmlns:a16="http://schemas.microsoft.com/office/drawing/2014/main" id="{68D0A28B-7129-4E93-A47F-771C8D1A0F0D}"/>
              </a:ext>
            </a:extLst>
          </p:cNvPr>
          <p:cNvSpPr/>
          <p:nvPr/>
        </p:nvSpPr>
        <p:spPr>
          <a:xfrm>
            <a:off x="4768323" y="1765145"/>
            <a:ext cx="3587112" cy="1968655"/>
          </a:xfrm>
          <a:prstGeom prst="rect">
            <a:avLst/>
          </a:prstGeom>
          <a:solidFill>
            <a:srgbClr val="655B6F">
              <a:alpha val="18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16" name="Ovale 15">
            <a:extLst>
              <a:ext uri="{FF2B5EF4-FFF2-40B4-BE49-F238E27FC236}">
                <a16:creationId xmlns:a16="http://schemas.microsoft.com/office/drawing/2014/main" id="{64D27B86-E2DB-42A8-ACC6-86DCE3D8944A}"/>
              </a:ext>
            </a:extLst>
          </p:cNvPr>
          <p:cNvSpPr>
            <a:spLocks noChangeAspect="1"/>
          </p:cNvSpPr>
          <p:nvPr/>
        </p:nvSpPr>
        <p:spPr>
          <a:xfrm>
            <a:off x="6365960" y="1498232"/>
            <a:ext cx="658983" cy="647999"/>
          </a:xfrm>
          <a:prstGeom prst="ellipse">
            <a:avLst/>
          </a:prstGeom>
          <a:gradFill flip="none" rotWithShape="1">
            <a:gsLst>
              <a:gs pos="0">
                <a:srgbClr val="655B6F"/>
              </a:gs>
              <a:gs pos="100000">
                <a:srgbClr val="FFFFFF"/>
              </a:gs>
              <a:gs pos="50000">
                <a:srgbClr val="54A8C9"/>
              </a:gs>
            </a:gsLst>
            <a:lin ang="0" scaled="1"/>
            <a:tileRect/>
          </a:gra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17" name="Rectangle 92">
            <a:extLst>
              <a:ext uri="{FF2B5EF4-FFF2-40B4-BE49-F238E27FC236}">
                <a16:creationId xmlns:a16="http://schemas.microsoft.com/office/drawing/2014/main" id="{0D72E084-6E96-4782-9892-D6B41633054C}"/>
              </a:ext>
            </a:extLst>
          </p:cNvPr>
          <p:cNvSpPr>
            <a:spLocks noChangeArrowheads="1"/>
          </p:cNvSpPr>
          <p:nvPr/>
        </p:nvSpPr>
        <p:spPr bwMode="auto">
          <a:xfrm>
            <a:off x="2521821" y="1591399"/>
            <a:ext cx="728530" cy="461665"/>
          </a:xfrm>
          <a:prstGeom prst="rect">
            <a:avLst/>
          </a:prstGeom>
          <a:noFill/>
          <a:ln w="9525">
            <a:noFill/>
            <a:miter lim="800000"/>
            <a:headEnd/>
            <a:tailEnd/>
          </a:ln>
        </p:spPr>
        <p:txBody>
          <a:bodyPr wrap="square">
            <a:prstTxWarp prst="textNoShape">
              <a:avLst/>
            </a:prstTxWarp>
            <a:spAutoFit/>
          </a:bodyPr>
          <a:lstStyle>
            <a:defPPr>
              <a:defRPr lang="it-IT"/>
            </a:defPPr>
            <a:lvl1pPr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1pPr>
            <a:lvl2pPr marL="4572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2pPr>
            <a:lvl3pPr marL="9144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3pPr>
            <a:lvl4pPr marL="13716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4pPr>
            <a:lvl5pPr marL="18288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5pPr>
            <a:lvl6pPr marL="22860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6pPr>
            <a:lvl7pPr marL="27432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7pPr>
            <a:lvl8pPr marL="32004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8pPr>
            <a:lvl9pPr marL="36576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9pPr>
          </a:lstStyle>
          <a:p>
            <a:pPr algn="ctr"/>
            <a:r>
              <a:rPr lang="it-IT" sz="2400" dirty="0">
                <a:solidFill>
                  <a:srgbClr val="000000"/>
                </a:solidFill>
                <a:latin typeface="+mn-lt"/>
                <a:ea typeface="Calibri"/>
                <a:cs typeface="Calibri"/>
              </a:rPr>
              <a:t>77</a:t>
            </a:r>
            <a:r>
              <a:rPr lang="it-IT" sz="1400" dirty="0">
                <a:solidFill>
                  <a:srgbClr val="000000"/>
                </a:solidFill>
                <a:latin typeface="+mn-lt"/>
                <a:ea typeface="Calibri"/>
                <a:cs typeface="Calibri"/>
              </a:rPr>
              <a:t>%</a:t>
            </a:r>
          </a:p>
        </p:txBody>
      </p:sp>
      <p:sp>
        <p:nvSpPr>
          <p:cNvPr id="18" name="Rectangle 92">
            <a:extLst>
              <a:ext uri="{FF2B5EF4-FFF2-40B4-BE49-F238E27FC236}">
                <a16:creationId xmlns:a16="http://schemas.microsoft.com/office/drawing/2014/main" id="{8638BD25-B98D-45E7-89D6-8FAB3C6D675B}"/>
              </a:ext>
            </a:extLst>
          </p:cNvPr>
          <p:cNvSpPr>
            <a:spLocks noChangeArrowheads="1"/>
          </p:cNvSpPr>
          <p:nvPr/>
        </p:nvSpPr>
        <p:spPr bwMode="auto">
          <a:xfrm>
            <a:off x="6331181" y="1591399"/>
            <a:ext cx="728530" cy="461665"/>
          </a:xfrm>
          <a:prstGeom prst="rect">
            <a:avLst/>
          </a:prstGeom>
          <a:noFill/>
          <a:ln w="9525">
            <a:noFill/>
            <a:miter lim="800000"/>
            <a:headEnd/>
            <a:tailEnd/>
          </a:ln>
        </p:spPr>
        <p:txBody>
          <a:bodyPr wrap="square">
            <a:prstTxWarp prst="textNoShape">
              <a:avLst/>
            </a:prstTxWarp>
            <a:spAutoFit/>
          </a:bodyPr>
          <a:lstStyle>
            <a:defPPr>
              <a:defRPr lang="it-IT"/>
            </a:defPPr>
            <a:lvl1pPr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1pPr>
            <a:lvl2pPr marL="4572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2pPr>
            <a:lvl3pPr marL="9144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3pPr>
            <a:lvl4pPr marL="13716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4pPr>
            <a:lvl5pPr marL="18288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5pPr>
            <a:lvl6pPr marL="22860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6pPr>
            <a:lvl7pPr marL="27432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7pPr>
            <a:lvl8pPr marL="32004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8pPr>
            <a:lvl9pPr marL="36576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9pPr>
          </a:lstStyle>
          <a:p>
            <a:pPr algn="ctr"/>
            <a:r>
              <a:rPr lang="it-IT" sz="2400" dirty="0">
                <a:solidFill>
                  <a:srgbClr val="000000"/>
                </a:solidFill>
                <a:latin typeface="+mn-lt"/>
                <a:ea typeface="Calibri"/>
                <a:cs typeface="Calibri"/>
              </a:rPr>
              <a:t>23</a:t>
            </a:r>
            <a:r>
              <a:rPr lang="it-IT" sz="1400" dirty="0">
                <a:solidFill>
                  <a:srgbClr val="000000"/>
                </a:solidFill>
                <a:latin typeface="+mn-lt"/>
                <a:ea typeface="Calibri"/>
                <a:cs typeface="Calibri"/>
              </a:rPr>
              <a:t>%</a:t>
            </a:r>
          </a:p>
        </p:txBody>
      </p:sp>
      <p:sp>
        <p:nvSpPr>
          <p:cNvPr id="21" name="Rettangolo 20">
            <a:extLst>
              <a:ext uri="{FF2B5EF4-FFF2-40B4-BE49-F238E27FC236}">
                <a16:creationId xmlns:a16="http://schemas.microsoft.com/office/drawing/2014/main" id="{04227CBC-EB0D-4286-9D5E-23DF8B695D3F}"/>
              </a:ext>
            </a:extLst>
          </p:cNvPr>
          <p:cNvSpPr/>
          <p:nvPr/>
        </p:nvSpPr>
        <p:spPr>
          <a:xfrm>
            <a:off x="578154" y="958138"/>
            <a:ext cx="8724360" cy="5048962"/>
          </a:xfrm>
          <a:prstGeom prst="rect">
            <a:avLst/>
          </a:prstGeom>
          <a:noFill/>
          <a:ln>
            <a:solidFill>
              <a:srgbClr val="C2B8B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solidFill>
                <a:prstClr val="white"/>
              </a:solidFill>
              <a:latin typeface="Calibri"/>
            </a:endParaRPr>
          </a:p>
        </p:txBody>
      </p:sp>
      <p:sp>
        <p:nvSpPr>
          <p:cNvPr id="4" name="CasellaDiTesto 3">
            <a:extLst>
              <a:ext uri="{FF2B5EF4-FFF2-40B4-BE49-F238E27FC236}">
                <a16:creationId xmlns:a16="http://schemas.microsoft.com/office/drawing/2014/main" id="{D1B0E424-F449-D792-5E97-C310C4DB0FF5}"/>
              </a:ext>
            </a:extLst>
          </p:cNvPr>
          <p:cNvSpPr txBox="1"/>
          <p:nvPr/>
        </p:nvSpPr>
        <p:spPr>
          <a:xfrm>
            <a:off x="480673" y="3830219"/>
            <a:ext cx="8724359" cy="325730"/>
          </a:xfrm>
          <a:prstGeom prst="rect">
            <a:avLst/>
          </a:prstGeom>
          <a:noFill/>
        </p:spPr>
        <p:txBody>
          <a:bodyPr wrap="square" rtlCol="0">
            <a:spAutoFit/>
          </a:bodyPr>
          <a:lstStyle/>
          <a:p>
            <a:pPr lvl="0" algn="ctr">
              <a:lnSpc>
                <a:spcPct val="110000"/>
              </a:lnSpc>
            </a:pPr>
            <a:r>
              <a:rPr lang="it-IT" sz="1400" i="1" dirty="0">
                <a:ea typeface="Century Gothic"/>
                <a:cs typeface="Calibri"/>
              </a:rPr>
              <a:t>trend temporale:  % di accordo</a:t>
            </a:r>
          </a:p>
        </p:txBody>
      </p:sp>
      <p:graphicFrame>
        <p:nvGraphicFramePr>
          <p:cNvPr id="5" name="Grafico 13">
            <a:extLst>
              <a:ext uri="{FF2B5EF4-FFF2-40B4-BE49-F238E27FC236}">
                <a16:creationId xmlns:a16="http://schemas.microsoft.com/office/drawing/2014/main" id="{9E591C72-5D78-5E60-3E0A-0249DDB7ACAC}"/>
              </a:ext>
            </a:extLst>
          </p:cNvPr>
          <p:cNvGraphicFramePr/>
          <p:nvPr/>
        </p:nvGraphicFramePr>
        <p:xfrm>
          <a:off x="1429502" y="4055019"/>
          <a:ext cx="6882200" cy="2424906"/>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795521655"/>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 name="Grafico 18">
            <a:extLst>
              <a:ext uri="{FF2B5EF4-FFF2-40B4-BE49-F238E27FC236}">
                <a16:creationId xmlns:a16="http://schemas.microsoft.com/office/drawing/2014/main" id="{C12EBD12-5675-42C5-9C2F-64C15309C443}"/>
              </a:ext>
            </a:extLst>
          </p:cNvPr>
          <p:cNvGraphicFramePr/>
          <p:nvPr/>
        </p:nvGraphicFramePr>
        <p:xfrm>
          <a:off x="989901" y="1749735"/>
          <a:ext cx="7558479" cy="2424906"/>
        </p:xfrm>
        <a:graphic>
          <a:graphicData uri="http://schemas.openxmlformats.org/drawingml/2006/chart">
            <c:chart xmlns:c="http://schemas.openxmlformats.org/drawingml/2006/chart" xmlns:r="http://schemas.openxmlformats.org/officeDocument/2006/relationships" r:id="rId2"/>
          </a:graphicData>
        </a:graphic>
      </p:graphicFrame>
      <p:sp>
        <p:nvSpPr>
          <p:cNvPr id="2" name="Titolo 1">
            <a:extLst>
              <a:ext uri="{FF2B5EF4-FFF2-40B4-BE49-F238E27FC236}">
                <a16:creationId xmlns:a16="http://schemas.microsoft.com/office/drawing/2014/main" id="{62DD6AC2-7CF1-460E-94B9-B8149FE62BFB}"/>
              </a:ext>
            </a:extLst>
          </p:cNvPr>
          <p:cNvSpPr>
            <a:spLocks noGrp="1"/>
          </p:cNvSpPr>
          <p:nvPr>
            <p:ph type="ctrTitle"/>
          </p:nvPr>
        </p:nvSpPr>
        <p:spPr/>
        <p:txBody>
          <a:bodyPr/>
          <a:lstStyle/>
          <a:p>
            <a:r>
              <a:rPr lang="it-IT" dirty="0"/>
              <a:t>Globalizzazione: i temi </a:t>
            </a:r>
          </a:p>
        </p:txBody>
      </p:sp>
      <p:sp>
        <p:nvSpPr>
          <p:cNvPr id="3" name="Segnaposto numero diapositiva 2">
            <a:extLst>
              <a:ext uri="{FF2B5EF4-FFF2-40B4-BE49-F238E27FC236}">
                <a16:creationId xmlns:a16="http://schemas.microsoft.com/office/drawing/2014/main" id="{68B520B1-D86C-40A6-92D0-9E9141886C9C}"/>
              </a:ext>
            </a:extLst>
          </p:cNvPr>
          <p:cNvSpPr>
            <a:spLocks noGrp="1"/>
          </p:cNvSpPr>
          <p:nvPr>
            <p:ph type="sldNum" sz="quarter" idx="12"/>
          </p:nvPr>
        </p:nvSpPr>
        <p:spPr/>
        <p:txBody>
          <a:bodyPr/>
          <a:lstStyle/>
          <a:p>
            <a:fld id="{CEC07F19-866A-D549-94C6-C4D9AC2AB9CF}" type="slidenum">
              <a:rPr lang="it-IT" smtClean="0"/>
              <a:pPr/>
              <a:t>155</a:t>
            </a:fld>
            <a:endParaRPr lang="it-IT" dirty="0"/>
          </a:p>
        </p:txBody>
      </p:sp>
      <p:sp>
        <p:nvSpPr>
          <p:cNvPr id="12" name="Rettangolo 11">
            <a:extLst>
              <a:ext uri="{FF2B5EF4-FFF2-40B4-BE49-F238E27FC236}">
                <a16:creationId xmlns:a16="http://schemas.microsoft.com/office/drawing/2014/main" id="{0D75285C-2B7F-44BA-A816-2DE9EBD659F5}"/>
              </a:ext>
            </a:extLst>
          </p:cNvPr>
          <p:cNvSpPr/>
          <p:nvPr/>
        </p:nvSpPr>
        <p:spPr>
          <a:xfrm>
            <a:off x="1079817" y="1785224"/>
            <a:ext cx="3587113" cy="1938391"/>
          </a:xfrm>
          <a:prstGeom prst="rect">
            <a:avLst/>
          </a:prstGeom>
          <a:solidFill>
            <a:srgbClr val="CA5817">
              <a:alpha val="18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dirty="0"/>
          </a:p>
        </p:txBody>
      </p:sp>
      <p:sp>
        <p:nvSpPr>
          <p:cNvPr id="13" name="Rectangle 92">
            <a:extLst>
              <a:ext uri="{FF2B5EF4-FFF2-40B4-BE49-F238E27FC236}">
                <a16:creationId xmlns:a16="http://schemas.microsoft.com/office/drawing/2014/main" id="{56FA948F-6F7E-48F3-84B4-4DCCD5B8E61E}"/>
              </a:ext>
            </a:extLst>
          </p:cNvPr>
          <p:cNvSpPr>
            <a:spLocks noChangeArrowheads="1"/>
          </p:cNvSpPr>
          <p:nvPr/>
        </p:nvSpPr>
        <p:spPr bwMode="auto">
          <a:xfrm>
            <a:off x="603486" y="977187"/>
            <a:ext cx="8699028" cy="523220"/>
          </a:xfrm>
          <a:prstGeom prst="rect">
            <a:avLst/>
          </a:prstGeom>
          <a:noFill/>
          <a:ln w="9525">
            <a:noFill/>
            <a:miter lim="800000"/>
            <a:headEnd/>
            <a:tailEnd/>
          </a:ln>
        </p:spPr>
        <p:txBody>
          <a:bodyPr wrap="square">
            <a:prstTxWarp prst="textNoShape">
              <a:avLst/>
            </a:prstTxWarp>
            <a:spAutoFit/>
          </a:bodyPr>
          <a:lstStyle>
            <a:defPPr>
              <a:defRPr lang="it-IT"/>
            </a:defPPr>
            <a:lvl1pPr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1pPr>
            <a:lvl2pPr marL="4572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2pPr>
            <a:lvl3pPr marL="9144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3pPr>
            <a:lvl4pPr marL="13716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4pPr>
            <a:lvl5pPr marL="18288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5pPr>
            <a:lvl6pPr marL="22860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6pPr>
            <a:lvl7pPr marL="27432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7pPr>
            <a:lvl8pPr marL="32004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8pPr>
            <a:lvl9pPr marL="36576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9pPr>
          </a:lstStyle>
          <a:p>
            <a:pPr algn="just"/>
            <a:r>
              <a:rPr lang="it-IT" sz="1400" dirty="0">
                <a:solidFill>
                  <a:srgbClr val="CA5817"/>
                </a:solidFill>
                <a:latin typeface="Calibri"/>
                <a:cs typeface="Calibri"/>
              </a:rPr>
              <a:t>Il processo di globalizzazione è ormai arrivato ad un punto tale che non si può più tornare indietro. Con questa affermazione Lei è:</a:t>
            </a:r>
          </a:p>
        </p:txBody>
      </p:sp>
      <p:sp>
        <p:nvSpPr>
          <p:cNvPr id="14" name="Ovale 13">
            <a:extLst>
              <a:ext uri="{FF2B5EF4-FFF2-40B4-BE49-F238E27FC236}">
                <a16:creationId xmlns:a16="http://schemas.microsoft.com/office/drawing/2014/main" id="{AB4CCCA4-3280-4351-BF16-1560200C5A56}"/>
              </a:ext>
            </a:extLst>
          </p:cNvPr>
          <p:cNvSpPr>
            <a:spLocks noChangeAspect="1"/>
          </p:cNvSpPr>
          <p:nvPr/>
        </p:nvSpPr>
        <p:spPr>
          <a:xfrm>
            <a:off x="2556599" y="1498232"/>
            <a:ext cx="658983" cy="647999"/>
          </a:xfrm>
          <a:prstGeom prst="ellipse">
            <a:avLst/>
          </a:prstGeom>
          <a:gradFill flip="none" rotWithShape="1">
            <a:gsLst>
              <a:gs pos="0">
                <a:srgbClr val="CA5817"/>
              </a:gs>
              <a:gs pos="100000">
                <a:srgbClr val="FFFFFF"/>
              </a:gs>
              <a:gs pos="50000">
                <a:srgbClr val="F5910F"/>
              </a:gs>
            </a:gsLst>
            <a:lin ang="0" scaled="1"/>
            <a:tileRect/>
          </a:gra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15" name="Rettangolo 14">
            <a:extLst>
              <a:ext uri="{FF2B5EF4-FFF2-40B4-BE49-F238E27FC236}">
                <a16:creationId xmlns:a16="http://schemas.microsoft.com/office/drawing/2014/main" id="{68D0A28B-7129-4E93-A47F-771C8D1A0F0D}"/>
              </a:ext>
            </a:extLst>
          </p:cNvPr>
          <p:cNvSpPr/>
          <p:nvPr/>
        </p:nvSpPr>
        <p:spPr>
          <a:xfrm>
            <a:off x="4768323" y="1765145"/>
            <a:ext cx="3587112" cy="1968655"/>
          </a:xfrm>
          <a:prstGeom prst="rect">
            <a:avLst/>
          </a:prstGeom>
          <a:solidFill>
            <a:srgbClr val="655B6F">
              <a:alpha val="18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16" name="Ovale 15">
            <a:extLst>
              <a:ext uri="{FF2B5EF4-FFF2-40B4-BE49-F238E27FC236}">
                <a16:creationId xmlns:a16="http://schemas.microsoft.com/office/drawing/2014/main" id="{64D27B86-E2DB-42A8-ACC6-86DCE3D8944A}"/>
              </a:ext>
            </a:extLst>
          </p:cNvPr>
          <p:cNvSpPr>
            <a:spLocks noChangeAspect="1"/>
          </p:cNvSpPr>
          <p:nvPr/>
        </p:nvSpPr>
        <p:spPr>
          <a:xfrm>
            <a:off x="6365960" y="1498232"/>
            <a:ext cx="658983" cy="647999"/>
          </a:xfrm>
          <a:prstGeom prst="ellipse">
            <a:avLst/>
          </a:prstGeom>
          <a:gradFill flip="none" rotWithShape="1">
            <a:gsLst>
              <a:gs pos="0">
                <a:srgbClr val="655B6F"/>
              </a:gs>
              <a:gs pos="100000">
                <a:srgbClr val="FFFFFF"/>
              </a:gs>
              <a:gs pos="50000">
                <a:srgbClr val="54A8C9"/>
              </a:gs>
            </a:gsLst>
            <a:lin ang="0" scaled="1"/>
            <a:tileRect/>
          </a:gra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17" name="Rectangle 92">
            <a:extLst>
              <a:ext uri="{FF2B5EF4-FFF2-40B4-BE49-F238E27FC236}">
                <a16:creationId xmlns:a16="http://schemas.microsoft.com/office/drawing/2014/main" id="{0D72E084-6E96-4782-9892-D6B41633054C}"/>
              </a:ext>
            </a:extLst>
          </p:cNvPr>
          <p:cNvSpPr>
            <a:spLocks noChangeArrowheads="1"/>
          </p:cNvSpPr>
          <p:nvPr/>
        </p:nvSpPr>
        <p:spPr bwMode="auto">
          <a:xfrm>
            <a:off x="2521821" y="1591399"/>
            <a:ext cx="728530" cy="461665"/>
          </a:xfrm>
          <a:prstGeom prst="rect">
            <a:avLst/>
          </a:prstGeom>
          <a:noFill/>
          <a:ln w="9525">
            <a:noFill/>
            <a:miter lim="800000"/>
            <a:headEnd/>
            <a:tailEnd/>
          </a:ln>
        </p:spPr>
        <p:txBody>
          <a:bodyPr wrap="square">
            <a:prstTxWarp prst="textNoShape">
              <a:avLst/>
            </a:prstTxWarp>
            <a:spAutoFit/>
          </a:bodyPr>
          <a:lstStyle>
            <a:defPPr>
              <a:defRPr lang="it-IT"/>
            </a:defPPr>
            <a:lvl1pPr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1pPr>
            <a:lvl2pPr marL="4572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2pPr>
            <a:lvl3pPr marL="9144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3pPr>
            <a:lvl4pPr marL="13716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4pPr>
            <a:lvl5pPr marL="18288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5pPr>
            <a:lvl6pPr marL="22860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6pPr>
            <a:lvl7pPr marL="27432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7pPr>
            <a:lvl8pPr marL="32004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8pPr>
            <a:lvl9pPr marL="36576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9pPr>
          </a:lstStyle>
          <a:p>
            <a:pPr algn="ctr"/>
            <a:r>
              <a:rPr lang="it-IT" sz="2400" dirty="0">
                <a:solidFill>
                  <a:srgbClr val="000000"/>
                </a:solidFill>
                <a:latin typeface="+mn-lt"/>
                <a:ea typeface="Calibri"/>
                <a:cs typeface="Calibri"/>
              </a:rPr>
              <a:t>62</a:t>
            </a:r>
            <a:r>
              <a:rPr lang="it-IT" sz="1400" dirty="0">
                <a:solidFill>
                  <a:srgbClr val="000000"/>
                </a:solidFill>
                <a:latin typeface="+mn-lt"/>
                <a:ea typeface="Calibri"/>
                <a:cs typeface="Calibri"/>
              </a:rPr>
              <a:t>%</a:t>
            </a:r>
          </a:p>
        </p:txBody>
      </p:sp>
      <p:sp>
        <p:nvSpPr>
          <p:cNvPr id="18" name="Rectangle 92">
            <a:extLst>
              <a:ext uri="{FF2B5EF4-FFF2-40B4-BE49-F238E27FC236}">
                <a16:creationId xmlns:a16="http://schemas.microsoft.com/office/drawing/2014/main" id="{8638BD25-B98D-45E7-89D6-8FAB3C6D675B}"/>
              </a:ext>
            </a:extLst>
          </p:cNvPr>
          <p:cNvSpPr>
            <a:spLocks noChangeArrowheads="1"/>
          </p:cNvSpPr>
          <p:nvPr/>
        </p:nvSpPr>
        <p:spPr bwMode="auto">
          <a:xfrm>
            <a:off x="6331181" y="1591399"/>
            <a:ext cx="728530" cy="461665"/>
          </a:xfrm>
          <a:prstGeom prst="rect">
            <a:avLst/>
          </a:prstGeom>
          <a:noFill/>
          <a:ln w="9525">
            <a:noFill/>
            <a:miter lim="800000"/>
            <a:headEnd/>
            <a:tailEnd/>
          </a:ln>
        </p:spPr>
        <p:txBody>
          <a:bodyPr wrap="square">
            <a:prstTxWarp prst="textNoShape">
              <a:avLst/>
            </a:prstTxWarp>
            <a:spAutoFit/>
          </a:bodyPr>
          <a:lstStyle>
            <a:defPPr>
              <a:defRPr lang="it-IT"/>
            </a:defPPr>
            <a:lvl1pPr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1pPr>
            <a:lvl2pPr marL="4572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2pPr>
            <a:lvl3pPr marL="9144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3pPr>
            <a:lvl4pPr marL="13716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4pPr>
            <a:lvl5pPr marL="18288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5pPr>
            <a:lvl6pPr marL="22860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6pPr>
            <a:lvl7pPr marL="27432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7pPr>
            <a:lvl8pPr marL="32004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8pPr>
            <a:lvl9pPr marL="36576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9pPr>
          </a:lstStyle>
          <a:p>
            <a:pPr algn="ctr"/>
            <a:r>
              <a:rPr lang="it-IT" sz="2400" dirty="0">
                <a:solidFill>
                  <a:srgbClr val="000000"/>
                </a:solidFill>
                <a:latin typeface="+mn-lt"/>
                <a:ea typeface="Calibri"/>
                <a:cs typeface="Calibri"/>
              </a:rPr>
              <a:t>38</a:t>
            </a:r>
            <a:r>
              <a:rPr lang="it-IT" sz="1400" dirty="0">
                <a:solidFill>
                  <a:srgbClr val="000000"/>
                </a:solidFill>
                <a:latin typeface="+mn-lt"/>
                <a:ea typeface="Calibri"/>
                <a:cs typeface="Calibri"/>
              </a:rPr>
              <a:t>%</a:t>
            </a:r>
          </a:p>
        </p:txBody>
      </p:sp>
      <p:sp>
        <p:nvSpPr>
          <p:cNvPr id="21" name="Rettangolo 20">
            <a:extLst>
              <a:ext uri="{FF2B5EF4-FFF2-40B4-BE49-F238E27FC236}">
                <a16:creationId xmlns:a16="http://schemas.microsoft.com/office/drawing/2014/main" id="{04227CBC-EB0D-4286-9D5E-23DF8B695D3F}"/>
              </a:ext>
            </a:extLst>
          </p:cNvPr>
          <p:cNvSpPr/>
          <p:nvPr/>
        </p:nvSpPr>
        <p:spPr>
          <a:xfrm>
            <a:off x="578154" y="958138"/>
            <a:ext cx="8724360" cy="5048962"/>
          </a:xfrm>
          <a:prstGeom prst="rect">
            <a:avLst/>
          </a:prstGeom>
          <a:noFill/>
          <a:ln>
            <a:solidFill>
              <a:srgbClr val="C2B8B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solidFill>
                <a:prstClr val="white"/>
              </a:solidFill>
              <a:latin typeface="Calibri"/>
            </a:endParaRPr>
          </a:p>
        </p:txBody>
      </p:sp>
      <p:sp>
        <p:nvSpPr>
          <p:cNvPr id="4" name="CasellaDiTesto 3">
            <a:extLst>
              <a:ext uri="{FF2B5EF4-FFF2-40B4-BE49-F238E27FC236}">
                <a16:creationId xmlns:a16="http://schemas.microsoft.com/office/drawing/2014/main" id="{D1B0E424-F449-D792-5E97-C310C4DB0FF5}"/>
              </a:ext>
            </a:extLst>
          </p:cNvPr>
          <p:cNvSpPr txBox="1"/>
          <p:nvPr/>
        </p:nvSpPr>
        <p:spPr>
          <a:xfrm>
            <a:off x="480673" y="3830219"/>
            <a:ext cx="8724359" cy="325730"/>
          </a:xfrm>
          <a:prstGeom prst="rect">
            <a:avLst/>
          </a:prstGeom>
          <a:noFill/>
        </p:spPr>
        <p:txBody>
          <a:bodyPr wrap="square" rtlCol="0">
            <a:spAutoFit/>
          </a:bodyPr>
          <a:lstStyle/>
          <a:p>
            <a:pPr lvl="0" algn="ctr">
              <a:lnSpc>
                <a:spcPct val="110000"/>
              </a:lnSpc>
            </a:pPr>
            <a:r>
              <a:rPr lang="it-IT" sz="1400" i="1" dirty="0">
                <a:ea typeface="Century Gothic"/>
                <a:cs typeface="Calibri"/>
              </a:rPr>
              <a:t>trend temporale:  % di accordo</a:t>
            </a:r>
          </a:p>
        </p:txBody>
      </p:sp>
      <p:graphicFrame>
        <p:nvGraphicFramePr>
          <p:cNvPr id="5" name="Grafico 13">
            <a:extLst>
              <a:ext uri="{FF2B5EF4-FFF2-40B4-BE49-F238E27FC236}">
                <a16:creationId xmlns:a16="http://schemas.microsoft.com/office/drawing/2014/main" id="{9E591C72-5D78-5E60-3E0A-0249DDB7ACAC}"/>
              </a:ext>
            </a:extLst>
          </p:cNvPr>
          <p:cNvGraphicFramePr/>
          <p:nvPr/>
        </p:nvGraphicFramePr>
        <p:xfrm>
          <a:off x="1429502" y="4055019"/>
          <a:ext cx="6882200" cy="2424906"/>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613879089"/>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asellaDiTesto 11"/>
          <p:cNvSpPr txBox="1"/>
          <p:nvPr/>
        </p:nvSpPr>
        <p:spPr>
          <a:xfrm>
            <a:off x="577614" y="1663725"/>
            <a:ext cx="8724900" cy="307777"/>
          </a:xfrm>
          <a:prstGeom prst="rect">
            <a:avLst/>
          </a:prstGeom>
          <a:noFill/>
          <a:ln w="9525" cmpd="sng">
            <a:noFill/>
          </a:ln>
        </p:spPr>
        <p:txBody>
          <a:bodyPr wrap="square" rtlCol="0">
            <a:spAutoFit/>
          </a:bodyPr>
          <a:lstStyle>
            <a:defPPr>
              <a:defRPr lang="it-IT"/>
            </a:defPPr>
            <a:lvl1pPr algn="ctr">
              <a:defRPr sz="1400" b="1">
                <a:solidFill>
                  <a:srgbClr val="FFFFFF"/>
                </a:solidFill>
                <a:latin typeface="Century Gothic"/>
                <a:cs typeface="Century Gothic"/>
              </a:defRPr>
            </a:lvl1pPr>
          </a:lstStyle>
          <a:p>
            <a:endParaRPr lang="it-IT" dirty="0">
              <a:latin typeface="Calibri"/>
              <a:cs typeface="Calibri"/>
            </a:endParaRPr>
          </a:p>
        </p:txBody>
      </p:sp>
      <p:sp>
        <p:nvSpPr>
          <p:cNvPr id="2" name="Titolo 1"/>
          <p:cNvSpPr>
            <a:spLocks noGrp="1"/>
          </p:cNvSpPr>
          <p:nvPr>
            <p:ph type="ctrTitle"/>
          </p:nvPr>
        </p:nvSpPr>
        <p:spPr>
          <a:xfrm>
            <a:off x="578154" y="355659"/>
            <a:ext cx="8420100" cy="626535"/>
          </a:xfrm>
        </p:spPr>
        <p:txBody>
          <a:bodyPr>
            <a:normAutofit/>
          </a:bodyPr>
          <a:lstStyle/>
          <a:p>
            <a:r>
              <a:rPr lang="it-IT" dirty="0">
                <a:solidFill>
                  <a:srgbClr val="CA5817"/>
                </a:solidFill>
                <a:ea typeface="ヒラギノ角ゴ Pro W3" charset="-128"/>
                <a:cs typeface="Calibri"/>
              </a:rPr>
              <a:t>Globalizzazione: i temi</a:t>
            </a:r>
          </a:p>
        </p:txBody>
      </p:sp>
      <p:sp>
        <p:nvSpPr>
          <p:cNvPr id="15" name="CasellaDiTesto 14"/>
          <p:cNvSpPr txBox="1"/>
          <p:nvPr/>
        </p:nvSpPr>
        <p:spPr>
          <a:xfrm>
            <a:off x="4028783" y="6365467"/>
            <a:ext cx="646030" cy="246221"/>
          </a:xfrm>
          <a:prstGeom prst="rect">
            <a:avLst/>
          </a:prstGeom>
          <a:noFill/>
        </p:spPr>
        <p:txBody>
          <a:bodyPr wrap="none" rtlCol="0">
            <a:spAutoFit/>
          </a:bodyPr>
          <a:lstStyle/>
          <a:p>
            <a:r>
              <a:rPr lang="it-IT" sz="1000" i="1" dirty="0">
                <a:latin typeface="Calibri"/>
                <a:cs typeface="Calibri"/>
              </a:rPr>
              <a:t>Valori %</a:t>
            </a:r>
          </a:p>
        </p:txBody>
      </p:sp>
      <p:sp>
        <p:nvSpPr>
          <p:cNvPr id="6" name="Segnaposto numero diapositiva 5"/>
          <p:cNvSpPr>
            <a:spLocks noGrp="1"/>
          </p:cNvSpPr>
          <p:nvPr>
            <p:ph type="sldNum" sz="quarter" idx="12"/>
          </p:nvPr>
        </p:nvSpPr>
        <p:spPr/>
        <p:txBody>
          <a:bodyPr/>
          <a:lstStyle/>
          <a:p>
            <a:fld id="{CEC07F19-866A-D549-94C6-C4D9AC2AB9CF}" type="slidenum">
              <a:rPr lang="it-IT" smtClean="0"/>
              <a:pPr/>
              <a:t>156</a:t>
            </a:fld>
            <a:endParaRPr lang="it-IT" dirty="0"/>
          </a:p>
        </p:txBody>
      </p:sp>
      <p:sp>
        <p:nvSpPr>
          <p:cNvPr id="9" name="CasellaDiTesto 8"/>
          <p:cNvSpPr txBox="1"/>
          <p:nvPr/>
        </p:nvSpPr>
        <p:spPr>
          <a:xfrm>
            <a:off x="1007806" y="1118514"/>
            <a:ext cx="6927614" cy="325730"/>
          </a:xfrm>
          <a:prstGeom prst="rect">
            <a:avLst/>
          </a:prstGeom>
          <a:noFill/>
        </p:spPr>
        <p:txBody>
          <a:bodyPr wrap="square" rtlCol="0">
            <a:spAutoFit/>
          </a:bodyPr>
          <a:lstStyle/>
          <a:p>
            <a:pPr lvl="0" algn="ctr">
              <a:lnSpc>
                <a:spcPct val="110000"/>
              </a:lnSpc>
            </a:pPr>
            <a:r>
              <a:rPr lang="it-IT" sz="1400" i="1" dirty="0">
                <a:ea typeface="Calibri"/>
                <a:cs typeface="Calibri"/>
              </a:rPr>
              <a:t>trend temporale:  % di accordo</a:t>
            </a:r>
          </a:p>
        </p:txBody>
      </p:sp>
      <p:graphicFrame>
        <p:nvGraphicFramePr>
          <p:cNvPr id="8" name="Object 2"/>
          <p:cNvGraphicFramePr>
            <a:graphicFrameLocks noChangeAspect="1"/>
          </p:cNvGraphicFramePr>
          <p:nvPr>
            <p:extLst>
              <p:ext uri="{D42A27DB-BD31-4B8C-83A1-F6EECF244321}">
                <p14:modId xmlns:p14="http://schemas.microsoft.com/office/powerpoint/2010/main" val="1752964984"/>
              </p:ext>
            </p:extLst>
          </p:nvPr>
        </p:nvGraphicFramePr>
        <p:xfrm>
          <a:off x="672949" y="1512383"/>
          <a:ext cx="8775049" cy="4853042"/>
        </p:xfrm>
        <a:graphic>
          <a:graphicData uri="http://schemas.openxmlformats.org/drawingml/2006/chart">
            <c:chart xmlns:c="http://schemas.openxmlformats.org/drawingml/2006/chart" xmlns:r="http://schemas.openxmlformats.org/officeDocument/2006/relationships" r:id="rId2"/>
          </a:graphicData>
        </a:graphic>
      </p:graphicFrame>
      <p:sp>
        <p:nvSpPr>
          <p:cNvPr id="3" name="CasellaDiTesto 2">
            <a:extLst>
              <a:ext uri="{FF2B5EF4-FFF2-40B4-BE49-F238E27FC236}">
                <a16:creationId xmlns:a16="http://schemas.microsoft.com/office/drawing/2014/main" id="{01315EC6-7B33-46F0-B94B-A89601E79ED8}"/>
              </a:ext>
            </a:extLst>
          </p:cNvPr>
          <p:cNvSpPr txBox="1"/>
          <p:nvPr/>
        </p:nvSpPr>
        <p:spPr>
          <a:xfrm>
            <a:off x="6104522" y="3087207"/>
            <a:ext cx="557747" cy="369332"/>
          </a:xfrm>
          <a:prstGeom prst="rect">
            <a:avLst/>
          </a:prstGeom>
          <a:noFill/>
        </p:spPr>
        <p:txBody>
          <a:bodyPr wrap="square" rtlCol="0">
            <a:spAutoFit/>
          </a:bodyPr>
          <a:lstStyle/>
          <a:p>
            <a:r>
              <a:rPr lang="it-IT" dirty="0">
                <a:solidFill>
                  <a:srgbClr val="54A8C9"/>
                </a:solidFill>
              </a:rPr>
              <a:t>Nr</a:t>
            </a:r>
          </a:p>
        </p:txBody>
      </p:sp>
    </p:spTree>
    <p:extLst>
      <p:ext uri="{BB962C8B-B14F-4D97-AF65-F5344CB8AC3E}">
        <p14:creationId xmlns:p14="http://schemas.microsoft.com/office/powerpoint/2010/main" val="831495267"/>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magine 3" descr="CIMG4224-768x1024.jpg"/>
          <p:cNvPicPr>
            <a:picLocks noChangeAspect="1"/>
          </p:cNvPicPr>
          <p:nvPr/>
        </p:nvPicPr>
        <p:blipFill rotWithShape="1">
          <a:blip r:embed="rId2" cstate="email">
            <a:extLst>
              <a:ext uri="{28A0092B-C50C-407E-A947-70E740481C1C}">
                <a14:useLocalDpi xmlns:a14="http://schemas.microsoft.com/office/drawing/2010/main"/>
              </a:ext>
            </a:extLst>
          </a:blip>
          <a:srcRect r="8627"/>
          <a:stretch/>
        </p:blipFill>
        <p:spPr>
          <a:xfrm>
            <a:off x="3465516" y="43"/>
            <a:ext cx="6639759" cy="8943591"/>
          </a:xfrm>
          <a:prstGeom prst="rect">
            <a:avLst/>
          </a:prstGeom>
        </p:spPr>
      </p:pic>
      <p:sp>
        <p:nvSpPr>
          <p:cNvPr id="10" name="Ovale 9"/>
          <p:cNvSpPr/>
          <p:nvPr/>
        </p:nvSpPr>
        <p:spPr>
          <a:xfrm>
            <a:off x="-19131249" y="-2506424"/>
            <a:ext cx="28837680" cy="28837680"/>
          </a:xfrm>
          <a:prstGeom prst="ellipse">
            <a:avLst/>
          </a:prstGeom>
          <a:solidFill>
            <a:schemeClr val="accent3"/>
          </a:solidFill>
          <a:ln>
            <a:solidFill>
              <a:schemeClr val="accent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11" name="Ovale 10"/>
          <p:cNvSpPr/>
          <p:nvPr/>
        </p:nvSpPr>
        <p:spPr>
          <a:xfrm>
            <a:off x="-19639250" y="-2161712"/>
            <a:ext cx="28837680" cy="28837680"/>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3" name="Titolo 2"/>
          <p:cNvSpPr>
            <a:spLocks noGrp="1"/>
          </p:cNvSpPr>
          <p:nvPr>
            <p:ph type="ctrTitle" idx="4294967295"/>
          </p:nvPr>
        </p:nvSpPr>
        <p:spPr>
          <a:xfrm>
            <a:off x="698501" y="2633662"/>
            <a:ext cx="5247987" cy="769938"/>
          </a:xfrm>
          <a:prstGeom prst="rect">
            <a:avLst/>
          </a:prstGeom>
        </p:spPr>
        <p:txBody>
          <a:bodyPr/>
          <a:lstStyle/>
          <a:p>
            <a:pPr algn="l"/>
            <a:r>
              <a:rPr lang="it-IT" b="1" dirty="0">
                <a:solidFill>
                  <a:srgbClr val="CA5817"/>
                </a:solidFill>
              </a:rPr>
              <a:t>15. SUD</a:t>
            </a:r>
            <a:endParaRPr lang="it-IT" dirty="0">
              <a:solidFill>
                <a:srgbClr val="CA5817"/>
              </a:solidFill>
            </a:endParaRPr>
          </a:p>
        </p:txBody>
      </p:sp>
      <p:sp>
        <p:nvSpPr>
          <p:cNvPr id="8" name="Titolo 1"/>
          <p:cNvSpPr txBox="1">
            <a:spLocks/>
          </p:cNvSpPr>
          <p:nvPr/>
        </p:nvSpPr>
        <p:spPr>
          <a:xfrm>
            <a:off x="-7637382" y="1229667"/>
            <a:ext cx="5347313" cy="1507258"/>
          </a:xfrm>
          <a:prstGeom prst="rect">
            <a:avLst/>
          </a:prstGeom>
        </p:spPr>
        <p:txBody>
          <a:bodyPr vert="horz" lIns="91440" tIns="45720" rIns="91440" bIns="45720" numCol="1" spcCol="36000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marL="285750" indent="-285750" algn="l">
              <a:lnSpc>
                <a:spcPct val="130000"/>
              </a:lnSpc>
              <a:buFont typeface="Wingdings" charset="2"/>
              <a:buChar char="ü"/>
            </a:pPr>
            <a:r>
              <a:rPr lang="it-IT" sz="2000" b="1" dirty="0">
                <a:solidFill>
                  <a:schemeClr val="bg1"/>
                </a:solidFill>
                <a:cs typeface="Calibri"/>
              </a:rPr>
              <a:t>Nostalgia e futuro smarrito</a:t>
            </a:r>
          </a:p>
          <a:p>
            <a:pPr marL="285750" indent="-285750" algn="l">
              <a:lnSpc>
                <a:spcPct val="130000"/>
              </a:lnSpc>
              <a:buFont typeface="Wingdings" charset="2"/>
              <a:buChar char="ü"/>
            </a:pPr>
            <a:r>
              <a:rPr lang="it-IT" sz="2000" b="1" dirty="0">
                <a:solidFill>
                  <a:schemeClr val="bg1"/>
                </a:solidFill>
                <a:cs typeface="Calibri"/>
              </a:rPr>
              <a:t>Futuro</a:t>
            </a:r>
          </a:p>
          <a:p>
            <a:pPr marL="285750" indent="-285750" algn="l">
              <a:lnSpc>
                <a:spcPct val="130000"/>
              </a:lnSpc>
              <a:buFont typeface="Wingdings" charset="2"/>
              <a:buChar char="ü"/>
            </a:pPr>
            <a:r>
              <a:rPr lang="it-IT" sz="2000" b="1" dirty="0">
                <a:solidFill>
                  <a:schemeClr val="bg1"/>
                </a:solidFill>
                <a:cs typeface="Calibri"/>
              </a:rPr>
              <a:t>L’umore degli italiani</a:t>
            </a:r>
          </a:p>
        </p:txBody>
      </p:sp>
      <p:sp>
        <p:nvSpPr>
          <p:cNvPr id="6" name="Titolo 2"/>
          <p:cNvSpPr txBox="1">
            <a:spLocks/>
          </p:cNvSpPr>
          <p:nvPr/>
        </p:nvSpPr>
        <p:spPr>
          <a:xfrm>
            <a:off x="698508" y="4317104"/>
            <a:ext cx="6210300" cy="3232151"/>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marL="285750" indent="-285750" algn="l">
              <a:buSzPct val="120000"/>
              <a:buFont typeface="Wingdings" charset="2"/>
              <a:buChar char="ü"/>
              <a:defRPr/>
            </a:pPr>
            <a:r>
              <a:rPr lang="it-IT" sz="2000" dirty="0">
                <a:solidFill>
                  <a:srgbClr val="CA5817"/>
                </a:solidFill>
                <a:cs typeface="Calibri"/>
              </a:rPr>
              <a:t>Nord vs sud</a:t>
            </a:r>
          </a:p>
        </p:txBody>
      </p:sp>
    </p:spTree>
    <p:extLst>
      <p:ext uri="{BB962C8B-B14F-4D97-AF65-F5344CB8AC3E}">
        <p14:creationId xmlns:p14="http://schemas.microsoft.com/office/powerpoint/2010/main" val="1230137988"/>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asellaDiTesto 11"/>
          <p:cNvSpPr txBox="1"/>
          <p:nvPr/>
        </p:nvSpPr>
        <p:spPr>
          <a:xfrm>
            <a:off x="577614" y="1663725"/>
            <a:ext cx="8724900" cy="307777"/>
          </a:xfrm>
          <a:prstGeom prst="rect">
            <a:avLst/>
          </a:prstGeom>
          <a:noFill/>
          <a:ln w="9525" cmpd="sng">
            <a:noFill/>
          </a:ln>
        </p:spPr>
        <p:txBody>
          <a:bodyPr wrap="square" rtlCol="0">
            <a:spAutoFit/>
          </a:bodyPr>
          <a:lstStyle>
            <a:defPPr>
              <a:defRPr lang="it-IT"/>
            </a:defPPr>
            <a:lvl1pPr algn="ctr">
              <a:defRPr sz="1400" b="1">
                <a:solidFill>
                  <a:srgbClr val="FFFFFF"/>
                </a:solidFill>
                <a:latin typeface="Century Gothic"/>
                <a:cs typeface="Century Gothic"/>
              </a:defRPr>
            </a:lvl1pPr>
          </a:lstStyle>
          <a:p>
            <a:endParaRPr lang="it-IT" dirty="0">
              <a:latin typeface="Calibri"/>
              <a:cs typeface="Calibri"/>
            </a:endParaRPr>
          </a:p>
        </p:txBody>
      </p:sp>
      <p:sp>
        <p:nvSpPr>
          <p:cNvPr id="2" name="Titolo 1"/>
          <p:cNvSpPr>
            <a:spLocks noGrp="1"/>
          </p:cNvSpPr>
          <p:nvPr>
            <p:ph type="ctrTitle"/>
          </p:nvPr>
        </p:nvSpPr>
        <p:spPr>
          <a:xfrm>
            <a:off x="578154" y="355615"/>
            <a:ext cx="8420100" cy="626535"/>
          </a:xfrm>
        </p:spPr>
        <p:txBody>
          <a:bodyPr>
            <a:normAutofit/>
          </a:bodyPr>
          <a:lstStyle/>
          <a:p>
            <a:r>
              <a:rPr lang="it-IT" dirty="0">
                <a:solidFill>
                  <a:srgbClr val="CA5817"/>
                </a:solidFill>
                <a:ea typeface="ヒラギノ角ゴ Pro W3" charset="-128"/>
                <a:cs typeface="Calibri"/>
              </a:rPr>
              <a:t>Nord vs Sud</a:t>
            </a:r>
          </a:p>
        </p:txBody>
      </p:sp>
      <p:sp>
        <p:nvSpPr>
          <p:cNvPr id="4" name="Rectangle 92"/>
          <p:cNvSpPr>
            <a:spLocks noChangeArrowheads="1"/>
          </p:cNvSpPr>
          <p:nvPr/>
        </p:nvSpPr>
        <p:spPr bwMode="auto">
          <a:xfrm>
            <a:off x="577622" y="982144"/>
            <a:ext cx="8896046" cy="307777"/>
          </a:xfrm>
          <a:prstGeom prst="rect">
            <a:avLst/>
          </a:prstGeom>
          <a:noFill/>
          <a:ln w="9525">
            <a:noFill/>
            <a:miter lim="800000"/>
            <a:headEnd/>
            <a:tailEnd/>
          </a:ln>
        </p:spPr>
        <p:txBody>
          <a:bodyPr wrap="square">
            <a:prstTxWarp prst="textNoShape">
              <a:avLst/>
            </a:prstTxWarp>
            <a:spAutoFit/>
          </a:bodyPr>
          <a:lstStyle/>
          <a:p>
            <a:r>
              <a:rPr lang="it-IT" sz="1400" b="1" dirty="0">
                <a:solidFill>
                  <a:srgbClr val="CA5817"/>
                </a:solidFill>
                <a:latin typeface="Calibri"/>
                <a:ea typeface="Century Gothic"/>
                <a:cs typeface="Calibri"/>
              </a:rPr>
              <a:t>Si basa sulla premessa del crescente valore propulsivo delle Regioni del Nord</a:t>
            </a:r>
          </a:p>
        </p:txBody>
      </p:sp>
      <p:graphicFrame>
        <p:nvGraphicFramePr>
          <p:cNvPr id="5" name="Object 2"/>
          <p:cNvGraphicFramePr>
            <a:graphicFrameLocks noChangeAspect="1"/>
          </p:cNvGraphicFramePr>
          <p:nvPr/>
        </p:nvGraphicFramePr>
        <p:xfrm>
          <a:off x="749303" y="1524007"/>
          <a:ext cx="8425180" cy="4583705"/>
        </p:xfrm>
        <a:graphic>
          <a:graphicData uri="http://schemas.openxmlformats.org/drawingml/2006/chart">
            <c:chart xmlns:c="http://schemas.openxmlformats.org/drawingml/2006/chart" xmlns:r="http://schemas.openxmlformats.org/officeDocument/2006/relationships" r:id="rId2"/>
          </a:graphicData>
        </a:graphic>
      </p:graphicFrame>
      <p:sp>
        <p:nvSpPr>
          <p:cNvPr id="15" name="CasellaDiTesto 14"/>
          <p:cNvSpPr txBox="1"/>
          <p:nvPr/>
        </p:nvSpPr>
        <p:spPr>
          <a:xfrm>
            <a:off x="4028783" y="6365423"/>
            <a:ext cx="646030" cy="246221"/>
          </a:xfrm>
          <a:prstGeom prst="rect">
            <a:avLst/>
          </a:prstGeom>
          <a:noFill/>
        </p:spPr>
        <p:txBody>
          <a:bodyPr wrap="none" rtlCol="0">
            <a:spAutoFit/>
          </a:bodyPr>
          <a:lstStyle/>
          <a:p>
            <a:r>
              <a:rPr lang="it-IT" sz="1000" i="1" dirty="0">
                <a:solidFill>
                  <a:prstClr val="black"/>
                </a:solidFill>
                <a:latin typeface="Calibri"/>
                <a:cs typeface="Calibri"/>
              </a:rPr>
              <a:t>Valori %</a:t>
            </a:r>
          </a:p>
        </p:txBody>
      </p:sp>
      <p:sp>
        <p:nvSpPr>
          <p:cNvPr id="6" name="Segnaposto numero diapositiva 5"/>
          <p:cNvSpPr>
            <a:spLocks noGrp="1"/>
          </p:cNvSpPr>
          <p:nvPr>
            <p:ph type="sldNum" sz="quarter" idx="12"/>
          </p:nvPr>
        </p:nvSpPr>
        <p:spPr/>
        <p:txBody>
          <a:bodyPr/>
          <a:lstStyle/>
          <a:p>
            <a:fld id="{CEC07F19-866A-D549-94C6-C4D9AC2AB9CF}" type="slidenum">
              <a:rPr lang="it-IT" smtClean="0">
                <a:latin typeface="Calibri"/>
              </a:rPr>
              <a:pPr/>
              <a:t>158</a:t>
            </a:fld>
            <a:endParaRPr lang="it-IT" dirty="0">
              <a:latin typeface="Calibri"/>
            </a:endParaRPr>
          </a:p>
        </p:txBody>
      </p:sp>
      <p:sp>
        <p:nvSpPr>
          <p:cNvPr id="3" name="Rettangolo 2"/>
          <p:cNvSpPr/>
          <p:nvPr/>
        </p:nvSpPr>
        <p:spPr>
          <a:xfrm>
            <a:off x="578154" y="1524001"/>
            <a:ext cx="8420100" cy="4381500"/>
          </a:xfrm>
          <a:prstGeom prst="rect">
            <a:avLst/>
          </a:prstGeom>
          <a:noFill/>
          <a:ln>
            <a:solidFill>
              <a:srgbClr val="C2B8B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solidFill>
                <a:prstClr val="white"/>
              </a:solidFill>
              <a:latin typeface="Calibri"/>
            </a:endParaRPr>
          </a:p>
        </p:txBody>
      </p:sp>
    </p:spTree>
    <p:extLst>
      <p:ext uri="{BB962C8B-B14F-4D97-AF65-F5344CB8AC3E}">
        <p14:creationId xmlns:p14="http://schemas.microsoft.com/office/powerpoint/2010/main" val="3718303313"/>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asellaDiTesto 11"/>
          <p:cNvSpPr txBox="1"/>
          <p:nvPr/>
        </p:nvSpPr>
        <p:spPr>
          <a:xfrm>
            <a:off x="577614" y="1663725"/>
            <a:ext cx="8724900" cy="307777"/>
          </a:xfrm>
          <a:prstGeom prst="rect">
            <a:avLst/>
          </a:prstGeom>
          <a:noFill/>
          <a:ln w="9525" cmpd="sng">
            <a:noFill/>
          </a:ln>
        </p:spPr>
        <p:txBody>
          <a:bodyPr wrap="square" rtlCol="0">
            <a:spAutoFit/>
          </a:bodyPr>
          <a:lstStyle>
            <a:defPPr>
              <a:defRPr lang="it-IT"/>
            </a:defPPr>
            <a:lvl1pPr algn="ctr">
              <a:defRPr sz="1400" b="1">
                <a:solidFill>
                  <a:srgbClr val="FFFFFF"/>
                </a:solidFill>
                <a:latin typeface="Century Gothic"/>
                <a:cs typeface="Century Gothic"/>
              </a:defRPr>
            </a:lvl1pPr>
          </a:lstStyle>
          <a:p>
            <a:endParaRPr lang="it-IT" dirty="0">
              <a:latin typeface="Calibri"/>
              <a:cs typeface="Calibri"/>
            </a:endParaRPr>
          </a:p>
        </p:txBody>
      </p:sp>
      <p:sp>
        <p:nvSpPr>
          <p:cNvPr id="2" name="Titolo 1"/>
          <p:cNvSpPr>
            <a:spLocks noGrp="1"/>
          </p:cNvSpPr>
          <p:nvPr>
            <p:ph type="ctrTitle"/>
          </p:nvPr>
        </p:nvSpPr>
        <p:spPr>
          <a:xfrm>
            <a:off x="578154" y="355659"/>
            <a:ext cx="8420100" cy="626535"/>
          </a:xfrm>
        </p:spPr>
        <p:txBody>
          <a:bodyPr>
            <a:normAutofit/>
          </a:bodyPr>
          <a:lstStyle/>
          <a:p>
            <a:r>
              <a:rPr lang="it-IT" dirty="0">
                <a:solidFill>
                  <a:srgbClr val="CA5817"/>
                </a:solidFill>
                <a:ea typeface="ヒラギノ角ゴ Pro W3" charset="-128"/>
                <a:cs typeface="Calibri"/>
              </a:rPr>
              <a:t>Nord vs Sud: i temi</a:t>
            </a:r>
          </a:p>
        </p:txBody>
      </p:sp>
      <p:sp>
        <p:nvSpPr>
          <p:cNvPr id="15" name="CasellaDiTesto 14"/>
          <p:cNvSpPr txBox="1"/>
          <p:nvPr/>
        </p:nvSpPr>
        <p:spPr>
          <a:xfrm>
            <a:off x="4028783" y="6365467"/>
            <a:ext cx="646030" cy="246221"/>
          </a:xfrm>
          <a:prstGeom prst="rect">
            <a:avLst/>
          </a:prstGeom>
          <a:noFill/>
        </p:spPr>
        <p:txBody>
          <a:bodyPr wrap="none" rtlCol="0">
            <a:spAutoFit/>
          </a:bodyPr>
          <a:lstStyle/>
          <a:p>
            <a:r>
              <a:rPr lang="it-IT" sz="1000" i="1" dirty="0">
                <a:latin typeface="Calibri"/>
                <a:cs typeface="Calibri"/>
              </a:rPr>
              <a:t>Valori %</a:t>
            </a:r>
          </a:p>
        </p:txBody>
      </p:sp>
      <p:sp>
        <p:nvSpPr>
          <p:cNvPr id="6" name="Segnaposto numero diapositiva 5"/>
          <p:cNvSpPr>
            <a:spLocks noGrp="1"/>
          </p:cNvSpPr>
          <p:nvPr>
            <p:ph type="sldNum" sz="quarter" idx="12"/>
          </p:nvPr>
        </p:nvSpPr>
        <p:spPr/>
        <p:txBody>
          <a:bodyPr/>
          <a:lstStyle/>
          <a:p>
            <a:fld id="{CEC07F19-866A-D549-94C6-C4D9AC2AB9CF}" type="slidenum">
              <a:rPr lang="it-IT" smtClean="0"/>
              <a:pPr/>
              <a:t>159</a:t>
            </a:fld>
            <a:endParaRPr lang="it-IT" dirty="0"/>
          </a:p>
        </p:txBody>
      </p:sp>
      <p:sp>
        <p:nvSpPr>
          <p:cNvPr id="9" name="CasellaDiTesto 8"/>
          <p:cNvSpPr txBox="1"/>
          <p:nvPr/>
        </p:nvSpPr>
        <p:spPr>
          <a:xfrm>
            <a:off x="1007806" y="1118514"/>
            <a:ext cx="6927614" cy="325730"/>
          </a:xfrm>
          <a:prstGeom prst="rect">
            <a:avLst/>
          </a:prstGeom>
          <a:noFill/>
        </p:spPr>
        <p:txBody>
          <a:bodyPr wrap="square" rtlCol="0">
            <a:spAutoFit/>
          </a:bodyPr>
          <a:lstStyle/>
          <a:p>
            <a:pPr lvl="0" algn="ctr">
              <a:lnSpc>
                <a:spcPct val="110000"/>
              </a:lnSpc>
            </a:pPr>
            <a:r>
              <a:rPr lang="it-IT" sz="1400" i="1" dirty="0">
                <a:ea typeface="Calibri"/>
                <a:cs typeface="Calibri"/>
              </a:rPr>
              <a:t>trend temporale:  % di accordo</a:t>
            </a:r>
          </a:p>
        </p:txBody>
      </p:sp>
      <p:graphicFrame>
        <p:nvGraphicFramePr>
          <p:cNvPr id="8" name="Object 2"/>
          <p:cNvGraphicFramePr>
            <a:graphicFrameLocks noChangeAspect="1"/>
          </p:cNvGraphicFramePr>
          <p:nvPr/>
        </p:nvGraphicFramePr>
        <p:xfrm>
          <a:off x="672949" y="1512383"/>
          <a:ext cx="8775049" cy="4853042"/>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5238294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a:prstGeom prst="rect">
            <a:avLst/>
          </a:prstGeom>
        </p:spPr>
        <p:txBody>
          <a:bodyPr/>
          <a:lstStyle/>
          <a:p>
            <a:r>
              <a:rPr lang="it-IT" dirty="0">
                <a:solidFill>
                  <a:srgbClr val="CA5817"/>
                </a:solidFill>
                <a:ea typeface="ヒラギノ角ゴ Pro W3" charset="-128"/>
                <a:cs typeface="Calibri"/>
              </a:rPr>
              <a:t>Merito vs uguaglianza: i temi</a:t>
            </a:r>
            <a:endParaRPr lang="it-IT" sz="2800" dirty="0">
              <a:solidFill>
                <a:srgbClr val="CA5817"/>
              </a:solidFill>
              <a:latin typeface="Calibri"/>
              <a:cs typeface="Calibri"/>
            </a:endParaRPr>
          </a:p>
        </p:txBody>
      </p:sp>
      <p:sp>
        <p:nvSpPr>
          <p:cNvPr id="17" name="Segnaposto numero diapositiva 2"/>
          <p:cNvSpPr>
            <a:spLocks noGrp="1"/>
          </p:cNvSpPr>
          <p:nvPr>
            <p:ph type="sldNum" sz="quarter" idx="12"/>
          </p:nvPr>
        </p:nvSpPr>
        <p:spPr>
          <a:prstGeom prst="rect">
            <a:avLst/>
          </a:prstGeom>
        </p:spPr>
        <p:txBody>
          <a:bodyPr/>
          <a:lstStyle/>
          <a:p>
            <a:fld id="{CEC07F19-866A-D549-94C6-C4D9AC2AB9CF}" type="slidenum">
              <a:rPr lang="it-IT" smtClean="0"/>
              <a:pPr/>
              <a:t>16</a:t>
            </a:fld>
            <a:endParaRPr lang="it-IT" dirty="0"/>
          </a:p>
        </p:txBody>
      </p:sp>
      <p:sp>
        <p:nvSpPr>
          <p:cNvPr id="8" name="Rectangle 92"/>
          <p:cNvSpPr>
            <a:spLocks noChangeArrowheads="1"/>
          </p:cNvSpPr>
          <p:nvPr/>
        </p:nvSpPr>
        <p:spPr bwMode="auto">
          <a:xfrm>
            <a:off x="578154" y="1024535"/>
            <a:ext cx="8724359" cy="307777"/>
          </a:xfrm>
          <a:prstGeom prst="rect">
            <a:avLst/>
          </a:prstGeom>
          <a:solidFill>
            <a:schemeClr val="bg1"/>
          </a:solidFill>
          <a:ln w="9525">
            <a:noFill/>
            <a:miter lim="800000"/>
            <a:headEnd/>
            <a:tailEnd/>
          </a:ln>
        </p:spPr>
        <p:txBody>
          <a:bodyPr wrap="square">
            <a:prstTxWarp prst="textNoShape">
              <a:avLst/>
            </a:prstTxWarp>
            <a:spAutoFit/>
          </a:bodyPr>
          <a:lstStyle/>
          <a:p>
            <a:pPr algn="just"/>
            <a:r>
              <a:rPr lang="it-IT" sz="1400" b="1" dirty="0">
                <a:solidFill>
                  <a:srgbClr val="CA5817"/>
                </a:solidFill>
                <a:ea typeface="ＭＳ Ｐゴシック" pitchFamily="-111" charset="-128"/>
                <a:cs typeface="Calibri"/>
              </a:rPr>
              <a:t>Piuttosto che puntare a premiare i meriti del singolo è meglio pensare all'uguaglianza di tutti. Lei è… </a:t>
            </a:r>
          </a:p>
        </p:txBody>
      </p:sp>
      <p:sp>
        <p:nvSpPr>
          <p:cNvPr id="4" name="CasellaDiTesto 3"/>
          <p:cNvSpPr txBox="1"/>
          <p:nvPr/>
        </p:nvSpPr>
        <p:spPr>
          <a:xfrm>
            <a:off x="578154" y="1437909"/>
            <a:ext cx="8724359" cy="325730"/>
          </a:xfrm>
          <a:prstGeom prst="rect">
            <a:avLst/>
          </a:prstGeom>
          <a:noFill/>
        </p:spPr>
        <p:txBody>
          <a:bodyPr wrap="square" rtlCol="0">
            <a:spAutoFit/>
          </a:bodyPr>
          <a:lstStyle/>
          <a:p>
            <a:pPr lvl="0" algn="ctr">
              <a:lnSpc>
                <a:spcPct val="110000"/>
              </a:lnSpc>
            </a:pPr>
            <a:r>
              <a:rPr lang="it-IT" sz="1400" i="1" dirty="0">
                <a:ea typeface="Calibri"/>
                <a:cs typeface="Calibri"/>
              </a:rPr>
              <a:t>trend temporale:  % di accordo</a:t>
            </a:r>
          </a:p>
        </p:txBody>
      </p:sp>
      <p:sp>
        <p:nvSpPr>
          <p:cNvPr id="12" name="Rettangolo 11"/>
          <p:cNvSpPr/>
          <p:nvPr/>
        </p:nvSpPr>
        <p:spPr>
          <a:xfrm>
            <a:off x="578159" y="990516"/>
            <a:ext cx="8724360" cy="2861739"/>
          </a:xfrm>
          <a:prstGeom prst="rect">
            <a:avLst/>
          </a:prstGeom>
          <a:noFill/>
          <a:ln>
            <a:solidFill>
              <a:srgbClr val="C2B8B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14" name="CasellaDiTesto 13"/>
          <p:cNvSpPr txBox="1"/>
          <p:nvPr/>
        </p:nvSpPr>
        <p:spPr>
          <a:xfrm>
            <a:off x="4028783" y="6365467"/>
            <a:ext cx="646030" cy="246221"/>
          </a:xfrm>
          <a:prstGeom prst="rect">
            <a:avLst/>
          </a:prstGeom>
          <a:noFill/>
        </p:spPr>
        <p:txBody>
          <a:bodyPr wrap="none" rtlCol="0">
            <a:spAutoFit/>
          </a:bodyPr>
          <a:lstStyle/>
          <a:p>
            <a:r>
              <a:rPr lang="it-IT" sz="1000" i="1" dirty="0">
                <a:latin typeface="Calibri"/>
                <a:cs typeface="Calibri"/>
              </a:rPr>
              <a:t>Valori %</a:t>
            </a:r>
          </a:p>
        </p:txBody>
      </p:sp>
      <p:graphicFrame>
        <p:nvGraphicFramePr>
          <p:cNvPr id="10" name="Object 2"/>
          <p:cNvGraphicFramePr>
            <a:graphicFrameLocks noChangeAspect="1"/>
          </p:cNvGraphicFramePr>
          <p:nvPr>
            <p:extLst>
              <p:ext uri="{D42A27DB-BD31-4B8C-83A1-F6EECF244321}">
                <p14:modId xmlns:p14="http://schemas.microsoft.com/office/powerpoint/2010/main" val="357382204"/>
              </p:ext>
            </p:extLst>
          </p:nvPr>
        </p:nvGraphicFramePr>
        <p:xfrm>
          <a:off x="578154" y="1411666"/>
          <a:ext cx="8724359" cy="2285426"/>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838424234"/>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 name="Grafico 18">
            <a:extLst>
              <a:ext uri="{FF2B5EF4-FFF2-40B4-BE49-F238E27FC236}">
                <a16:creationId xmlns:a16="http://schemas.microsoft.com/office/drawing/2014/main" id="{C12EBD12-5675-42C5-9C2F-64C15309C443}"/>
              </a:ext>
            </a:extLst>
          </p:cNvPr>
          <p:cNvGraphicFramePr/>
          <p:nvPr/>
        </p:nvGraphicFramePr>
        <p:xfrm>
          <a:off x="989901" y="1749735"/>
          <a:ext cx="7558479" cy="2424906"/>
        </p:xfrm>
        <a:graphic>
          <a:graphicData uri="http://schemas.openxmlformats.org/drawingml/2006/chart">
            <c:chart xmlns:c="http://schemas.openxmlformats.org/drawingml/2006/chart" xmlns:r="http://schemas.openxmlformats.org/officeDocument/2006/relationships" r:id="rId2"/>
          </a:graphicData>
        </a:graphic>
      </p:graphicFrame>
      <p:sp>
        <p:nvSpPr>
          <p:cNvPr id="2" name="Titolo 1">
            <a:extLst>
              <a:ext uri="{FF2B5EF4-FFF2-40B4-BE49-F238E27FC236}">
                <a16:creationId xmlns:a16="http://schemas.microsoft.com/office/drawing/2014/main" id="{62DD6AC2-7CF1-460E-94B9-B8149FE62BFB}"/>
              </a:ext>
            </a:extLst>
          </p:cNvPr>
          <p:cNvSpPr>
            <a:spLocks noGrp="1"/>
          </p:cNvSpPr>
          <p:nvPr>
            <p:ph type="ctrTitle"/>
          </p:nvPr>
        </p:nvSpPr>
        <p:spPr/>
        <p:txBody>
          <a:bodyPr/>
          <a:lstStyle/>
          <a:p>
            <a:r>
              <a:rPr lang="it-IT" dirty="0">
                <a:solidFill>
                  <a:srgbClr val="CA5817"/>
                </a:solidFill>
                <a:ea typeface="ヒラギノ角ゴ Pro W3" charset="-128"/>
                <a:cs typeface="Calibri"/>
              </a:rPr>
              <a:t>Nord vs Sud: i temi</a:t>
            </a:r>
            <a:endParaRPr lang="it-IT" dirty="0"/>
          </a:p>
        </p:txBody>
      </p:sp>
      <p:sp>
        <p:nvSpPr>
          <p:cNvPr id="3" name="Segnaposto numero diapositiva 2">
            <a:extLst>
              <a:ext uri="{FF2B5EF4-FFF2-40B4-BE49-F238E27FC236}">
                <a16:creationId xmlns:a16="http://schemas.microsoft.com/office/drawing/2014/main" id="{68B520B1-D86C-40A6-92D0-9E9141886C9C}"/>
              </a:ext>
            </a:extLst>
          </p:cNvPr>
          <p:cNvSpPr>
            <a:spLocks noGrp="1"/>
          </p:cNvSpPr>
          <p:nvPr>
            <p:ph type="sldNum" sz="quarter" idx="12"/>
          </p:nvPr>
        </p:nvSpPr>
        <p:spPr/>
        <p:txBody>
          <a:bodyPr/>
          <a:lstStyle/>
          <a:p>
            <a:fld id="{CEC07F19-866A-D549-94C6-C4D9AC2AB9CF}" type="slidenum">
              <a:rPr lang="it-IT" smtClean="0"/>
              <a:pPr/>
              <a:t>160</a:t>
            </a:fld>
            <a:endParaRPr lang="it-IT" dirty="0"/>
          </a:p>
        </p:txBody>
      </p:sp>
      <p:sp>
        <p:nvSpPr>
          <p:cNvPr id="12" name="Rettangolo 11">
            <a:extLst>
              <a:ext uri="{FF2B5EF4-FFF2-40B4-BE49-F238E27FC236}">
                <a16:creationId xmlns:a16="http://schemas.microsoft.com/office/drawing/2014/main" id="{0D75285C-2B7F-44BA-A816-2DE9EBD659F5}"/>
              </a:ext>
            </a:extLst>
          </p:cNvPr>
          <p:cNvSpPr/>
          <p:nvPr/>
        </p:nvSpPr>
        <p:spPr>
          <a:xfrm>
            <a:off x="1079817" y="1785224"/>
            <a:ext cx="3587113" cy="1938391"/>
          </a:xfrm>
          <a:prstGeom prst="rect">
            <a:avLst/>
          </a:prstGeom>
          <a:solidFill>
            <a:srgbClr val="CA5817">
              <a:alpha val="18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dirty="0"/>
          </a:p>
        </p:txBody>
      </p:sp>
      <p:sp>
        <p:nvSpPr>
          <p:cNvPr id="13" name="Rectangle 92">
            <a:extLst>
              <a:ext uri="{FF2B5EF4-FFF2-40B4-BE49-F238E27FC236}">
                <a16:creationId xmlns:a16="http://schemas.microsoft.com/office/drawing/2014/main" id="{56FA948F-6F7E-48F3-84B4-4DCCD5B8E61E}"/>
              </a:ext>
            </a:extLst>
          </p:cNvPr>
          <p:cNvSpPr>
            <a:spLocks noChangeArrowheads="1"/>
          </p:cNvSpPr>
          <p:nvPr/>
        </p:nvSpPr>
        <p:spPr bwMode="auto">
          <a:xfrm>
            <a:off x="603486" y="977187"/>
            <a:ext cx="8699028" cy="523220"/>
          </a:xfrm>
          <a:prstGeom prst="rect">
            <a:avLst/>
          </a:prstGeom>
          <a:noFill/>
          <a:ln w="9525">
            <a:noFill/>
            <a:miter lim="800000"/>
            <a:headEnd/>
            <a:tailEnd/>
          </a:ln>
        </p:spPr>
        <p:txBody>
          <a:bodyPr wrap="square">
            <a:prstTxWarp prst="textNoShape">
              <a:avLst/>
            </a:prstTxWarp>
            <a:spAutoFit/>
          </a:bodyPr>
          <a:lstStyle>
            <a:defPPr>
              <a:defRPr lang="it-IT"/>
            </a:defPPr>
            <a:lvl1pPr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1pPr>
            <a:lvl2pPr marL="4572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2pPr>
            <a:lvl3pPr marL="9144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3pPr>
            <a:lvl4pPr marL="13716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4pPr>
            <a:lvl5pPr marL="18288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5pPr>
            <a:lvl6pPr marL="22860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6pPr>
            <a:lvl7pPr marL="27432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7pPr>
            <a:lvl8pPr marL="32004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8pPr>
            <a:lvl9pPr marL="36576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9pPr>
          </a:lstStyle>
          <a:p>
            <a:pPr algn="just"/>
            <a:r>
              <a:rPr lang="it-IT" sz="1400" dirty="0">
                <a:solidFill>
                  <a:srgbClr val="CA5817"/>
                </a:solidFill>
                <a:latin typeface="Calibri"/>
                <a:cs typeface="Calibri"/>
              </a:rPr>
              <a:t>Alcuni ritengono che bisogna investire molte risorse per favorire lo sviluppo del Meridione perché da una riduzione del divario ne beneficerà l'intera economia italiana, anche quella al Nord. Lei con questa affermazione è…?</a:t>
            </a:r>
          </a:p>
        </p:txBody>
      </p:sp>
      <p:sp>
        <p:nvSpPr>
          <p:cNvPr id="14" name="Ovale 13">
            <a:extLst>
              <a:ext uri="{FF2B5EF4-FFF2-40B4-BE49-F238E27FC236}">
                <a16:creationId xmlns:a16="http://schemas.microsoft.com/office/drawing/2014/main" id="{AB4CCCA4-3280-4351-BF16-1560200C5A56}"/>
              </a:ext>
            </a:extLst>
          </p:cNvPr>
          <p:cNvSpPr>
            <a:spLocks noChangeAspect="1"/>
          </p:cNvSpPr>
          <p:nvPr/>
        </p:nvSpPr>
        <p:spPr>
          <a:xfrm>
            <a:off x="2556599" y="1498232"/>
            <a:ext cx="658983" cy="647999"/>
          </a:xfrm>
          <a:prstGeom prst="ellipse">
            <a:avLst/>
          </a:prstGeom>
          <a:gradFill flip="none" rotWithShape="1">
            <a:gsLst>
              <a:gs pos="0">
                <a:srgbClr val="CA5817"/>
              </a:gs>
              <a:gs pos="100000">
                <a:srgbClr val="FFFFFF"/>
              </a:gs>
              <a:gs pos="50000">
                <a:srgbClr val="F5910F"/>
              </a:gs>
            </a:gsLst>
            <a:lin ang="0" scaled="1"/>
            <a:tileRect/>
          </a:gra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15" name="Rettangolo 14">
            <a:extLst>
              <a:ext uri="{FF2B5EF4-FFF2-40B4-BE49-F238E27FC236}">
                <a16:creationId xmlns:a16="http://schemas.microsoft.com/office/drawing/2014/main" id="{68D0A28B-7129-4E93-A47F-771C8D1A0F0D}"/>
              </a:ext>
            </a:extLst>
          </p:cNvPr>
          <p:cNvSpPr/>
          <p:nvPr/>
        </p:nvSpPr>
        <p:spPr>
          <a:xfrm>
            <a:off x="4768323" y="1765145"/>
            <a:ext cx="3587112" cy="1968655"/>
          </a:xfrm>
          <a:prstGeom prst="rect">
            <a:avLst/>
          </a:prstGeom>
          <a:solidFill>
            <a:srgbClr val="655B6F">
              <a:alpha val="18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16" name="Ovale 15">
            <a:extLst>
              <a:ext uri="{FF2B5EF4-FFF2-40B4-BE49-F238E27FC236}">
                <a16:creationId xmlns:a16="http://schemas.microsoft.com/office/drawing/2014/main" id="{64D27B86-E2DB-42A8-ACC6-86DCE3D8944A}"/>
              </a:ext>
            </a:extLst>
          </p:cNvPr>
          <p:cNvSpPr>
            <a:spLocks noChangeAspect="1"/>
          </p:cNvSpPr>
          <p:nvPr/>
        </p:nvSpPr>
        <p:spPr>
          <a:xfrm>
            <a:off x="6365960" y="1498232"/>
            <a:ext cx="658983" cy="647999"/>
          </a:xfrm>
          <a:prstGeom prst="ellipse">
            <a:avLst/>
          </a:prstGeom>
          <a:gradFill flip="none" rotWithShape="1">
            <a:gsLst>
              <a:gs pos="0">
                <a:srgbClr val="655B6F"/>
              </a:gs>
              <a:gs pos="100000">
                <a:srgbClr val="FFFFFF"/>
              </a:gs>
              <a:gs pos="50000">
                <a:srgbClr val="54A8C9"/>
              </a:gs>
            </a:gsLst>
            <a:lin ang="0" scaled="1"/>
            <a:tileRect/>
          </a:gra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17" name="Rectangle 92">
            <a:extLst>
              <a:ext uri="{FF2B5EF4-FFF2-40B4-BE49-F238E27FC236}">
                <a16:creationId xmlns:a16="http://schemas.microsoft.com/office/drawing/2014/main" id="{0D72E084-6E96-4782-9892-D6B41633054C}"/>
              </a:ext>
            </a:extLst>
          </p:cNvPr>
          <p:cNvSpPr>
            <a:spLocks noChangeArrowheads="1"/>
          </p:cNvSpPr>
          <p:nvPr/>
        </p:nvSpPr>
        <p:spPr bwMode="auto">
          <a:xfrm>
            <a:off x="2521821" y="1591399"/>
            <a:ext cx="728530" cy="461665"/>
          </a:xfrm>
          <a:prstGeom prst="rect">
            <a:avLst/>
          </a:prstGeom>
          <a:noFill/>
          <a:ln w="9525">
            <a:noFill/>
            <a:miter lim="800000"/>
            <a:headEnd/>
            <a:tailEnd/>
          </a:ln>
        </p:spPr>
        <p:txBody>
          <a:bodyPr wrap="square">
            <a:prstTxWarp prst="textNoShape">
              <a:avLst/>
            </a:prstTxWarp>
            <a:spAutoFit/>
          </a:bodyPr>
          <a:lstStyle>
            <a:defPPr>
              <a:defRPr lang="it-IT"/>
            </a:defPPr>
            <a:lvl1pPr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1pPr>
            <a:lvl2pPr marL="4572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2pPr>
            <a:lvl3pPr marL="9144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3pPr>
            <a:lvl4pPr marL="13716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4pPr>
            <a:lvl5pPr marL="18288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5pPr>
            <a:lvl6pPr marL="22860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6pPr>
            <a:lvl7pPr marL="27432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7pPr>
            <a:lvl8pPr marL="32004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8pPr>
            <a:lvl9pPr marL="36576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9pPr>
          </a:lstStyle>
          <a:p>
            <a:pPr algn="ctr"/>
            <a:r>
              <a:rPr lang="it-IT" sz="2400" dirty="0">
                <a:solidFill>
                  <a:srgbClr val="000000"/>
                </a:solidFill>
                <a:latin typeface="+mn-lt"/>
                <a:ea typeface="Calibri"/>
                <a:cs typeface="Calibri"/>
              </a:rPr>
              <a:t>65</a:t>
            </a:r>
            <a:r>
              <a:rPr lang="it-IT" sz="1400" dirty="0">
                <a:solidFill>
                  <a:srgbClr val="000000"/>
                </a:solidFill>
                <a:latin typeface="+mn-lt"/>
                <a:ea typeface="Calibri"/>
                <a:cs typeface="Calibri"/>
              </a:rPr>
              <a:t>%</a:t>
            </a:r>
          </a:p>
        </p:txBody>
      </p:sp>
      <p:sp>
        <p:nvSpPr>
          <p:cNvPr id="18" name="Rectangle 92">
            <a:extLst>
              <a:ext uri="{FF2B5EF4-FFF2-40B4-BE49-F238E27FC236}">
                <a16:creationId xmlns:a16="http://schemas.microsoft.com/office/drawing/2014/main" id="{8638BD25-B98D-45E7-89D6-8FAB3C6D675B}"/>
              </a:ext>
            </a:extLst>
          </p:cNvPr>
          <p:cNvSpPr>
            <a:spLocks noChangeArrowheads="1"/>
          </p:cNvSpPr>
          <p:nvPr/>
        </p:nvSpPr>
        <p:spPr bwMode="auto">
          <a:xfrm>
            <a:off x="6331181" y="1591399"/>
            <a:ext cx="728530" cy="461665"/>
          </a:xfrm>
          <a:prstGeom prst="rect">
            <a:avLst/>
          </a:prstGeom>
          <a:noFill/>
          <a:ln w="9525">
            <a:noFill/>
            <a:miter lim="800000"/>
            <a:headEnd/>
            <a:tailEnd/>
          </a:ln>
        </p:spPr>
        <p:txBody>
          <a:bodyPr wrap="square">
            <a:prstTxWarp prst="textNoShape">
              <a:avLst/>
            </a:prstTxWarp>
            <a:spAutoFit/>
          </a:bodyPr>
          <a:lstStyle>
            <a:defPPr>
              <a:defRPr lang="it-IT"/>
            </a:defPPr>
            <a:lvl1pPr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1pPr>
            <a:lvl2pPr marL="4572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2pPr>
            <a:lvl3pPr marL="9144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3pPr>
            <a:lvl4pPr marL="13716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4pPr>
            <a:lvl5pPr marL="18288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5pPr>
            <a:lvl6pPr marL="22860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6pPr>
            <a:lvl7pPr marL="27432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7pPr>
            <a:lvl8pPr marL="32004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8pPr>
            <a:lvl9pPr marL="36576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9pPr>
          </a:lstStyle>
          <a:p>
            <a:pPr algn="ctr"/>
            <a:r>
              <a:rPr lang="it-IT" sz="2400" dirty="0">
                <a:solidFill>
                  <a:srgbClr val="000000"/>
                </a:solidFill>
                <a:latin typeface="+mn-lt"/>
                <a:ea typeface="Calibri"/>
                <a:cs typeface="Calibri"/>
              </a:rPr>
              <a:t>35</a:t>
            </a:r>
            <a:r>
              <a:rPr lang="it-IT" sz="1400" dirty="0">
                <a:solidFill>
                  <a:srgbClr val="000000"/>
                </a:solidFill>
                <a:latin typeface="+mn-lt"/>
                <a:ea typeface="Calibri"/>
                <a:cs typeface="Calibri"/>
              </a:rPr>
              <a:t>%</a:t>
            </a:r>
          </a:p>
        </p:txBody>
      </p:sp>
      <p:sp>
        <p:nvSpPr>
          <p:cNvPr id="21" name="Rettangolo 20">
            <a:extLst>
              <a:ext uri="{FF2B5EF4-FFF2-40B4-BE49-F238E27FC236}">
                <a16:creationId xmlns:a16="http://schemas.microsoft.com/office/drawing/2014/main" id="{04227CBC-EB0D-4286-9D5E-23DF8B695D3F}"/>
              </a:ext>
            </a:extLst>
          </p:cNvPr>
          <p:cNvSpPr/>
          <p:nvPr/>
        </p:nvSpPr>
        <p:spPr>
          <a:xfrm>
            <a:off x="578154" y="958138"/>
            <a:ext cx="8724360" cy="5048962"/>
          </a:xfrm>
          <a:prstGeom prst="rect">
            <a:avLst/>
          </a:prstGeom>
          <a:noFill/>
          <a:ln>
            <a:solidFill>
              <a:srgbClr val="C2B8B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solidFill>
                <a:prstClr val="white"/>
              </a:solidFill>
              <a:latin typeface="Calibri"/>
            </a:endParaRPr>
          </a:p>
        </p:txBody>
      </p:sp>
      <p:sp>
        <p:nvSpPr>
          <p:cNvPr id="4" name="CasellaDiTesto 3">
            <a:extLst>
              <a:ext uri="{FF2B5EF4-FFF2-40B4-BE49-F238E27FC236}">
                <a16:creationId xmlns:a16="http://schemas.microsoft.com/office/drawing/2014/main" id="{D1B0E424-F449-D792-5E97-C310C4DB0FF5}"/>
              </a:ext>
            </a:extLst>
          </p:cNvPr>
          <p:cNvSpPr txBox="1"/>
          <p:nvPr/>
        </p:nvSpPr>
        <p:spPr>
          <a:xfrm>
            <a:off x="480673" y="3830219"/>
            <a:ext cx="8724359" cy="325730"/>
          </a:xfrm>
          <a:prstGeom prst="rect">
            <a:avLst/>
          </a:prstGeom>
          <a:noFill/>
        </p:spPr>
        <p:txBody>
          <a:bodyPr wrap="square" rtlCol="0">
            <a:spAutoFit/>
          </a:bodyPr>
          <a:lstStyle/>
          <a:p>
            <a:pPr lvl="0" algn="ctr">
              <a:lnSpc>
                <a:spcPct val="110000"/>
              </a:lnSpc>
            </a:pPr>
            <a:r>
              <a:rPr lang="it-IT" sz="1400" i="1" dirty="0">
                <a:ea typeface="Century Gothic"/>
                <a:cs typeface="Calibri"/>
              </a:rPr>
              <a:t>trend temporale:  % di accordo</a:t>
            </a:r>
          </a:p>
        </p:txBody>
      </p:sp>
      <p:graphicFrame>
        <p:nvGraphicFramePr>
          <p:cNvPr id="5" name="Grafico 13">
            <a:extLst>
              <a:ext uri="{FF2B5EF4-FFF2-40B4-BE49-F238E27FC236}">
                <a16:creationId xmlns:a16="http://schemas.microsoft.com/office/drawing/2014/main" id="{9E591C72-5D78-5E60-3E0A-0249DDB7ACAC}"/>
              </a:ext>
            </a:extLst>
          </p:cNvPr>
          <p:cNvGraphicFramePr/>
          <p:nvPr/>
        </p:nvGraphicFramePr>
        <p:xfrm>
          <a:off x="1429502" y="4055019"/>
          <a:ext cx="6882200" cy="2424906"/>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535187280"/>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 name="Grafico 18">
            <a:extLst>
              <a:ext uri="{FF2B5EF4-FFF2-40B4-BE49-F238E27FC236}">
                <a16:creationId xmlns:a16="http://schemas.microsoft.com/office/drawing/2014/main" id="{C12EBD12-5675-42C5-9C2F-64C15309C443}"/>
              </a:ext>
            </a:extLst>
          </p:cNvPr>
          <p:cNvGraphicFramePr/>
          <p:nvPr/>
        </p:nvGraphicFramePr>
        <p:xfrm>
          <a:off x="989901" y="1749735"/>
          <a:ext cx="7558479" cy="2424906"/>
        </p:xfrm>
        <a:graphic>
          <a:graphicData uri="http://schemas.openxmlformats.org/drawingml/2006/chart">
            <c:chart xmlns:c="http://schemas.openxmlformats.org/drawingml/2006/chart" xmlns:r="http://schemas.openxmlformats.org/officeDocument/2006/relationships" r:id="rId2"/>
          </a:graphicData>
        </a:graphic>
      </p:graphicFrame>
      <p:sp>
        <p:nvSpPr>
          <p:cNvPr id="2" name="Titolo 1">
            <a:extLst>
              <a:ext uri="{FF2B5EF4-FFF2-40B4-BE49-F238E27FC236}">
                <a16:creationId xmlns:a16="http://schemas.microsoft.com/office/drawing/2014/main" id="{62DD6AC2-7CF1-460E-94B9-B8149FE62BFB}"/>
              </a:ext>
            </a:extLst>
          </p:cNvPr>
          <p:cNvSpPr>
            <a:spLocks noGrp="1"/>
          </p:cNvSpPr>
          <p:nvPr>
            <p:ph type="ctrTitle"/>
          </p:nvPr>
        </p:nvSpPr>
        <p:spPr/>
        <p:txBody>
          <a:bodyPr/>
          <a:lstStyle/>
          <a:p>
            <a:r>
              <a:rPr lang="it-IT" dirty="0">
                <a:solidFill>
                  <a:srgbClr val="CA5817"/>
                </a:solidFill>
                <a:ea typeface="ヒラギノ角ゴ Pro W3" charset="-128"/>
                <a:cs typeface="Calibri"/>
              </a:rPr>
              <a:t>Nord vs Sud: i temi</a:t>
            </a:r>
            <a:endParaRPr lang="it-IT" dirty="0"/>
          </a:p>
        </p:txBody>
      </p:sp>
      <p:sp>
        <p:nvSpPr>
          <p:cNvPr id="3" name="Segnaposto numero diapositiva 2">
            <a:extLst>
              <a:ext uri="{FF2B5EF4-FFF2-40B4-BE49-F238E27FC236}">
                <a16:creationId xmlns:a16="http://schemas.microsoft.com/office/drawing/2014/main" id="{68B520B1-D86C-40A6-92D0-9E9141886C9C}"/>
              </a:ext>
            </a:extLst>
          </p:cNvPr>
          <p:cNvSpPr>
            <a:spLocks noGrp="1"/>
          </p:cNvSpPr>
          <p:nvPr>
            <p:ph type="sldNum" sz="quarter" idx="12"/>
          </p:nvPr>
        </p:nvSpPr>
        <p:spPr/>
        <p:txBody>
          <a:bodyPr/>
          <a:lstStyle/>
          <a:p>
            <a:fld id="{CEC07F19-866A-D549-94C6-C4D9AC2AB9CF}" type="slidenum">
              <a:rPr lang="it-IT" smtClean="0"/>
              <a:pPr/>
              <a:t>161</a:t>
            </a:fld>
            <a:endParaRPr lang="it-IT" dirty="0"/>
          </a:p>
        </p:txBody>
      </p:sp>
      <p:sp>
        <p:nvSpPr>
          <p:cNvPr id="12" name="Rettangolo 11">
            <a:extLst>
              <a:ext uri="{FF2B5EF4-FFF2-40B4-BE49-F238E27FC236}">
                <a16:creationId xmlns:a16="http://schemas.microsoft.com/office/drawing/2014/main" id="{0D75285C-2B7F-44BA-A816-2DE9EBD659F5}"/>
              </a:ext>
            </a:extLst>
          </p:cNvPr>
          <p:cNvSpPr/>
          <p:nvPr/>
        </p:nvSpPr>
        <p:spPr>
          <a:xfrm>
            <a:off x="1079817" y="1785224"/>
            <a:ext cx="3587113" cy="1938391"/>
          </a:xfrm>
          <a:prstGeom prst="rect">
            <a:avLst/>
          </a:prstGeom>
          <a:solidFill>
            <a:srgbClr val="CA5817">
              <a:alpha val="18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dirty="0"/>
          </a:p>
        </p:txBody>
      </p:sp>
      <p:sp>
        <p:nvSpPr>
          <p:cNvPr id="13" name="Rectangle 92">
            <a:extLst>
              <a:ext uri="{FF2B5EF4-FFF2-40B4-BE49-F238E27FC236}">
                <a16:creationId xmlns:a16="http://schemas.microsoft.com/office/drawing/2014/main" id="{56FA948F-6F7E-48F3-84B4-4DCCD5B8E61E}"/>
              </a:ext>
            </a:extLst>
          </p:cNvPr>
          <p:cNvSpPr>
            <a:spLocks noChangeArrowheads="1"/>
          </p:cNvSpPr>
          <p:nvPr/>
        </p:nvSpPr>
        <p:spPr bwMode="auto">
          <a:xfrm>
            <a:off x="603486" y="977187"/>
            <a:ext cx="8699028" cy="307777"/>
          </a:xfrm>
          <a:prstGeom prst="rect">
            <a:avLst/>
          </a:prstGeom>
          <a:noFill/>
          <a:ln w="9525">
            <a:noFill/>
            <a:miter lim="800000"/>
            <a:headEnd/>
            <a:tailEnd/>
          </a:ln>
        </p:spPr>
        <p:txBody>
          <a:bodyPr wrap="square">
            <a:prstTxWarp prst="textNoShape">
              <a:avLst/>
            </a:prstTxWarp>
            <a:spAutoFit/>
          </a:bodyPr>
          <a:lstStyle>
            <a:defPPr>
              <a:defRPr lang="it-IT"/>
            </a:defPPr>
            <a:lvl1pPr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1pPr>
            <a:lvl2pPr marL="4572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2pPr>
            <a:lvl3pPr marL="9144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3pPr>
            <a:lvl4pPr marL="13716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4pPr>
            <a:lvl5pPr marL="18288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5pPr>
            <a:lvl6pPr marL="22860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6pPr>
            <a:lvl7pPr marL="27432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7pPr>
            <a:lvl8pPr marL="32004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8pPr>
            <a:lvl9pPr marL="36576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9pPr>
          </a:lstStyle>
          <a:p>
            <a:pPr algn="just"/>
            <a:r>
              <a:rPr lang="it-IT" sz="1400" dirty="0">
                <a:solidFill>
                  <a:srgbClr val="CA5817"/>
                </a:solidFill>
                <a:latin typeface="Calibri"/>
                <a:cs typeface="Calibri"/>
              </a:rPr>
              <a:t>Per lei è importante che il Sud Italia in prospettiva si integri meglio con il centro-nord?</a:t>
            </a:r>
          </a:p>
        </p:txBody>
      </p:sp>
      <p:sp>
        <p:nvSpPr>
          <p:cNvPr id="14" name="Ovale 13">
            <a:extLst>
              <a:ext uri="{FF2B5EF4-FFF2-40B4-BE49-F238E27FC236}">
                <a16:creationId xmlns:a16="http://schemas.microsoft.com/office/drawing/2014/main" id="{AB4CCCA4-3280-4351-BF16-1560200C5A56}"/>
              </a:ext>
            </a:extLst>
          </p:cNvPr>
          <p:cNvSpPr>
            <a:spLocks noChangeAspect="1"/>
          </p:cNvSpPr>
          <p:nvPr/>
        </p:nvSpPr>
        <p:spPr>
          <a:xfrm>
            <a:off x="2556599" y="1498232"/>
            <a:ext cx="658983" cy="647999"/>
          </a:xfrm>
          <a:prstGeom prst="ellipse">
            <a:avLst/>
          </a:prstGeom>
          <a:gradFill flip="none" rotWithShape="1">
            <a:gsLst>
              <a:gs pos="0">
                <a:srgbClr val="CA5817"/>
              </a:gs>
              <a:gs pos="100000">
                <a:srgbClr val="FFFFFF"/>
              </a:gs>
              <a:gs pos="50000">
                <a:srgbClr val="F5910F"/>
              </a:gs>
            </a:gsLst>
            <a:lin ang="0" scaled="1"/>
            <a:tileRect/>
          </a:gra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15" name="Rettangolo 14">
            <a:extLst>
              <a:ext uri="{FF2B5EF4-FFF2-40B4-BE49-F238E27FC236}">
                <a16:creationId xmlns:a16="http://schemas.microsoft.com/office/drawing/2014/main" id="{68D0A28B-7129-4E93-A47F-771C8D1A0F0D}"/>
              </a:ext>
            </a:extLst>
          </p:cNvPr>
          <p:cNvSpPr/>
          <p:nvPr/>
        </p:nvSpPr>
        <p:spPr>
          <a:xfrm>
            <a:off x="4768323" y="1765145"/>
            <a:ext cx="3587112" cy="1968655"/>
          </a:xfrm>
          <a:prstGeom prst="rect">
            <a:avLst/>
          </a:prstGeom>
          <a:solidFill>
            <a:srgbClr val="655B6F">
              <a:alpha val="18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16" name="Ovale 15">
            <a:extLst>
              <a:ext uri="{FF2B5EF4-FFF2-40B4-BE49-F238E27FC236}">
                <a16:creationId xmlns:a16="http://schemas.microsoft.com/office/drawing/2014/main" id="{64D27B86-E2DB-42A8-ACC6-86DCE3D8944A}"/>
              </a:ext>
            </a:extLst>
          </p:cNvPr>
          <p:cNvSpPr>
            <a:spLocks noChangeAspect="1"/>
          </p:cNvSpPr>
          <p:nvPr/>
        </p:nvSpPr>
        <p:spPr>
          <a:xfrm>
            <a:off x="6365960" y="1498232"/>
            <a:ext cx="658983" cy="647999"/>
          </a:xfrm>
          <a:prstGeom prst="ellipse">
            <a:avLst/>
          </a:prstGeom>
          <a:gradFill flip="none" rotWithShape="1">
            <a:gsLst>
              <a:gs pos="0">
                <a:srgbClr val="655B6F"/>
              </a:gs>
              <a:gs pos="100000">
                <a:srgbClr val="FFFFFF"/>
              </a:gs>
              <a:gs pos="50000">
                <a:srgbClr val="54A8C9"/>
              </a:gs>
            </a:gsLst>
            <a:lin ang="0" scaled="1"/>
            <a:tileRect/>
          </a:gra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17" name="Rectangle 92">
            <a:extLst>
              <a:ext uri="{FF2B5EF4-FFF2-40B4-BE49-F238E27FC236}">
                <a16:creationId xmlns:a16="http://schemas.microsoft.com/office/drawing/2014/main" id="{0D72E084-6E96-4782-9892-D6B41633054C}"/>
              </a:ext>
            </a:extLst>
          </p:cNvPr>
          <p:cNvSpPr>
            <a:spLocks noChangeArrowheads="1"/>
          </p:cNvSpPr>
          <p:nvPr/>
        </p:nvSpPr>
        <p:spPr bwMode="auto">
          <a:xfrm>
            <a:off x="2521821" y="1591399"/>
            <a:ext cx="728530" cy="461665"/>
          </a:xfrm>
          <a:prstGeom prst="rect">
            <a:avLst/>
          </a:prstGeom>
          <a:noFill/>
          <a:ln w="9525">
            <a:noFill/>
            <a:miter lim="800000"/>
            <a:headEnd/>
            <a:tailEnd/>
          </a:ln>
        </p:spPr>
        <p:txBody>
          <a:bodyPr wrap="square">
            <a:prstTxWarp prst="textNoShape">
              <a:avLst/>
            </a:prstTxWarp>
            <a:spAutoFit/>
          </a:bodyPr>
          <a:lstStyle>
            <a:defPPr>
              <a:defRPr lang="it-IT"/>
            </a:defPPr>
            <a:lvl1pPr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1pPr>
            <a:lvl2pPr marL="4572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2pPr>
            <a:lvl3pPr marL="9144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3pPr>
            <a:lvl4pPr marL="13716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4pPr>
            <a:lvl5pPr marL="18288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5pPr>
            <a:lvl6pPr marL="22860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6pPr>
            <a:lvl7pPr marL="27432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7pPr>
            <a:lvl8pPr marL="32004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8pPr>
            <a:lvl9pPr marL="36576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9pPr>
          </a:lstStyle>
          <a:p>
            <a:pPr algn="ctr"/>
            <a:r>
              <a:rPr lang="it-IT" sz="2400" dirty="0">
                <a:solidFill>
                  <a:srgbClr val="000000"/>
                </a:solidFill>
                <a:latin typeface="+mn-lt"/>
                <a:ea typeface="Calibri"/>
                <a:cs typeface="Calibri"/>
              </a:rPr>
              <a:t>84</a:t>
            </a:r>
            <a:r>
              <a:rPr lang="it-IT" sz="1400" dirty="0">
                <a:solidFill>
                  <a:srgbClr val="000000"/>
                </a:solidFill>
                <a:latin typeface="+mn-lt"/>
                <a:ea typeface="Calibri"/>
                <a:cs typeface="Calibri"/>
              </a:rPr>
              <a:t>%</a:t>
            </a:r>
          </a:p>
        </p:txBody>
      </p:sp>
      <p:sp>
        <p:nvSpPr>
          <p:cNvPr id="18" name="Rectangle 92">
            <a:extLst>
              <a:ext uri="{FF2B5EF4-FFF2-40B4-BE49-F238E27FC236}">
                <a16:creationId xmlns:a16="http://schemas.microsoft.com/office/drawing/2014/main" id="{8638BD25-B98D-45E7-89D6-8FAB3C6D675B}"/>
              </a:ext>
            </a:extLst>
          </p:cNvPr>
          <p:cNvSpPr>
            <a:spLocks noChangeArrowheads="1"/>
          </p:cNvSpPr>
          <p:nvPr/>
        </p:nvSpPr>
        <p:spPr bwMode="auto">
          <a:xfrm>
            <a:off x="6331181" y="1591399"/>
            <a:ext cx="728530" cy="461665"/>
          </a:xfrm>
          <a:prstGeom prst="rect">
            <a:avLst/>
          </a:prstGeom>
          <a:noFill/>
          <a:ln w="9525">
            <a:noFill/>
            <a:miter lim="800000"/>
            <a:headEnd/>
            <a:tailEnd/>
          </a:ln>
        </p:spPr>
        <p:txBody>
          <a:bodyPr wrap="square">
            <a:prstTxWarp prst="textNoShape">
              <a:avLst/>
            </a:prstTxWarp>
            <a:spAutoFit/>
          </a:bodyPr>
          <a:lstStyle>
            <a:defPPr>
              <a:defRPr lang="it-IT"/>
            </a:defPPr>
            <a:lvl1pPr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1pPr>
            <a:lvl2pPr marL="4572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2pPr>
            <a:lvl3pPr marL="9144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3pPr>
            <a:lvl4pPr marL="13716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4pPr>
            <a:lvl5pPr marL="18288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5pPr>
            <a:lvl6pPr marL="22860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6pPr>
            <a:lvl7pPr marL="27432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7pPr>
            <a:lvl8pPr marL="32004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8pPr>
            <a:lvl9pPr marL="36576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9pPr>
          </a:lstStyle>
          <a:p>
            <a:pPr algn="ctr"/>
            <a:r>
              <a:rPr lang="it-IT" sz="2400" dirty="0">
                <a:solidFill>
                  <a:srgbClr val="000000"/>
                </a:solidFill>
                <a:latin typeface="+mn-lt"/>
                <a:ea typeface="Calibri"/>
                <a:cs typeface="Calibri"/>
              </a:rPr>
              <a:t>16</a:t>
            </a:r>
            <a:r>
              <a:rPr lang="it-IT" sz="1400" dirty="0">
                <a:solidFill>
                  <a:srgbClr val="000000"/>
                </a:solidFill>
                <a:latin typeface="+mn-lt"/>
                <a:ea typeface="Calibri"/>
                <a:cs typeface="Calibri"/>
              </a:rPr>
              <a:t>%</a:t>
            </a:r>
          </a:p>
        </p:txBody>
      </p:sp>
      <p:sp>
        <p:nvSpPr>
          <p:cNvPr id="21" name="Rettangolo 20">
            <a:extLst>
              <a:ext uri="{FF2B5EF4-FFF2-40B4-BE49-F238E27FC236}">
                <a16:creationId xmlns:a16="http://schemas.microsoft.com/office/drawing/2014/main" id="{04227CBC-EB0D-4286-9D5E-23DF8B695D3F}"/>
              </a:ext>
            </a:extLst>
          </p:cNvPr>
          <p:cNvSpPr/>
          <p:nvPr/>
        </p:nvSpPr>
        <p:spPr>
          <a:xfrm>
            <a:off x="578154" y="958138"/>
            <a:ext cx="8724360" cy="5048962"/>
          </a:xfrm>
          <a:prstGeom prst="rect">
            <a:avLst/>
          </a:prstGeom>
          <a:noFill/>
          <a:ln>
            <a:solidFill>
              <a:srgbClr val="C2B8B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solidFill>
                <a:prstClr val="white"/>
              </a:solidFill>
              <a:latin typeface="Calibri"/>
            </a:endParaRPr>
          </a:p>
        </p:txBody>
      </p:sp>
      <p:sp>
        <p:nvSpPr>
          <p:cNvPr id="4" name="CasellaDiTesto 3">
            <a:extLst>
              <a:ext uri="{FF2B5EF4-FFF2-40B4-BE49-F238E27FC236}">
                <a16:creationId xmlns:a16="http://schemas.microsoft.com/office/drawing/2014/main" id="{D1B0E424-F449-D792-5E97-C310C4DB0FF5}"/>
              </a:ext>
            </a:extLst>
          </p:cNvPr>
          <p:cNvSpPr txBox="1"/>
          <p:nvPr/>
        </p:nvSpPr>
        <p:spPr>
          <a:xfrm>
            <a:off x="480673" y="3830219"/>
            <a:ext cx="8724359" cy="325730"/>
          </a:xfrm>
          <a:prstGeom prst="rect">
            <a:avLst/>
          </a:prstGeom>
          <a:noFill/>
        </p:spPr>
        <p:txBody>
          <a:bodyPr wrap="square" rtlCol="0">
            <a:spAutoFit/>
          </a:bodyPr>
          <a:lstStyle/>
          <a:p>
            <a:pPr lvl="0" algn="ctr">
              <a:lnSpc>
                <a:spcPct val="110000"/>
              </a:lnSpc>
            </a:pPr>
            <a:r>
              <a:rPr lang="it-IT" sz="1400" i="1" dirty="0">
                <a:ea typeface="Century Gothic"/>
                <a:cs typeface="Calibri"/>
              </a:rPr>
              <a:t>trend temporale:  % di accordo</a:t>
            </a:r>
          </a:p>
        </p:txBody>
      </p:sp>
      <p:graphicFrame>
        <p:nvGraphicFramePr>
          <p:cNvPr id="5" name="Grafico 13">
            <a:extLst>
              <a:ext uri="{FF2B5EF4-FFF2-40B4-BE49-F238E27FC236}">
                <a16:creationId xmlns:a16="http://schemas.microsoft.com/office/drawing/2014/main" id="{9E591C72-5D78-5E60-3E0A-0249DDB7ACAC}"/>
              </a:ext>
            </a:extLst>
          </p:cNvPr>
          <p:cNvGraphicFramePr/>
          <p:nvPr/>
        </p:nvGraphicFramePr>
        <p:xfrm>
          <a:off x="1429502" y="4055019"/>
          <a:ext cx="6882200" cy="2424906"/>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676474443"/>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magine 6"/>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357384" y="0"/>
            <a:ext cx="10263385" cy="6876000"/>
          </a:xfrm>
          <a:prstGeom prst="rect">
            <a:avLst/>
          </a:prstGeom>
        </p:spPr>
      </p:pic>
      <p:sp>
        <p:nvSpPr>
          <p:cNvPr id="10" name="Ovale 9"/>
          <p:cNvSpPr/>
          <p:nvPr/>
        </p:nvSpPr>
        <p:spPr>
          <a:xfrm>
            <a:off x="-19131249" y="-2506424"/>
            <a:ext cx="28837680" cy="28837680"/>
          </a:xfrm>
          <a:prstGeom prst="ellipse">
            <a:avLst/>
          </a:prstGeom>
          <a:solidFill>
            <a:schemeClr val="accent3"/>
          </a:solidFill>
          <a:ln>
            <a:solidFill>
              <a:schemeClr val="accent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11" name="Ovale 10"/>
          <p:cNvSpPr/>
          <p:nvPr/>
        </p:nvSpPr>
        <p:spPr>
          <a:xfrm>
            <a:off x="-19639250" y="-2136312"/>
            <a:ext cx="28837680" cy="28837680"/>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3" name="Titolo 2"/>
          <p:cNvSpPr>
            <a:spLocks noGrp="1"/>
          </p:cNvSpPr>
          <p:nvPr>
            <p:ph type="ctrTitle" idx="4294967295"/>
          </p:nvPr>
        </p:nvSpPr>
        <p:spPr>
          <a:xfrm>
            <a:off x="698501" y="2633662"/>
            <a:ext cx="5247987" cy="769938"/>
          </a:xfrm>
          <a:prstGeom prst="rect">
            <a:avLst/>
          </a:prstGeom>
        </p:spPr>
        <p:txBody>
          <a:bodyPr/>
          <a:lstStyle/>
          <a:p>
            <a:pPr algn="l"/>
            <a:r>
              <a:rPr lang="it-IT" b="1" dirty="0">
                <a:solidFill>
                  <a:srgbClr val="CA5817"/>
                </a:solidFill>
              </a:rPr>
              <a:t>16. LA POLITICA</a:t>
            </a:r>
            <a:endParaRPr lang="it-IT" dirty="0">
              <a:solidFill>
                <a:srgbClr val="CA5817"/>
              </a:solidFill>
            </a:endParaRPr>
          </a:p>
        </p:txBody>
      </p:sp>
      <p:sp>
        <p:nvSpPr>
          <p:cNvPr id="8" name="Titolo 1"/>
          <p:cNvSpPr txBox="1">
            <a:spLocks/>
          </p:cNvSpPr>
          <p:nvPr/>
        </p:nvSpPr>
        <p:spPr>
          <a:xfrm>
            <a:off x="-7637382" y="1229667"/>
            <a:ext cx="5347313" cy="1507258"/>
          </a:xfrm>
          <a:prstGeom prst="rect">
            <a:avLst/>
          </a:prstGeom>
        </p:spPr>
        <p:txBody>
          <a:bodyPr vert="horz" lIns="91440" tIns="45720" rIns="91440" bIns="45720" numCol="1" spcCol="36000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marL="285750" indent="-285750" algn="l">
              <a:lnSpc>
                <a:spcPct val="130000"/>
              </a:lnSpc>
              <a:buFont typeface="Wingdings" charset="2"/>
              <a:buChar char="ü"/>
            </a:pPr>
            <a:r>
              <a:rPr lang="it-IT" sz="2000" b="1" dirty="0">
                <a:solidFill>
                  <a:schemeClr val="bg1"/>
                </a:solidFill>
                <a:cs typeface="Calibri"/>
              </a:rPr>
              <a:t>Nostalgia e futuro smarrito</a:t>
            </a:r>
          </a:p>
          <a:p>
            <a:pPr marL="285750" indent="-285750" algn="l">
              <a:lnSpc>
                <a:spcPct val="130000"/>
              </a:lnSpc>
              <a:buFont typeface="Wingdings" charset="2"/>
              <a:buChar char="ü"/>
            </a:pPr>
            <a:r>
              <a:rPr lang="it-IT" sz="2000" b="1" dirty="0">
                <a:solidFill>
                  <a:schemeClr val="bg1"/>
                </a:solidFill>
                <a:cs typeface="Calibri"/>
              </a:rPr>
              <a:t>Futuro</a:t>
            </a:r>
          </a:p>
          <a:p>
            <a:pPr marL="285750" indent="-285750" algn="l">
              <a:lnSpc>
                <a:spcPct val="130000"/>
              </a:lnSpc>
              <a:buFont typeface="Wingdings" charset="2"/>
              <a:buChar char="ü"/>
            </a:pPr>
            <a:r>
              <a:rPr lang="it-IT" sz="2000" b="1" dirty="0">
                <a:solidFill>
                  <a:schemeClr val="bg1"/>
                </a:solidFill>
                <a:cs typeface="Calibri"/>
              </a:rPr>
              <a:t>L’umore degli italiani</a:t>
            </a:r>
          </a:p>
        </p:txBody>
      </p:sp>
      <p:sp>
        <p:nvSpPr>
          <p:cNvPr id="6" name="Titolo 2"/>
          <p:cNvSpPr txBox="1">
            <a:spLocks/>
          </p:cNvSpPr>
          <p:nvPr/>
        </p:nvSpPr>
        <p:spPr>
          <a:xfrm>
            <a:off x="698508" y="4037722"/>
            <a:ext cx="6210300" cy="3232151"/>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marL="285750" indent="-285750" algn="l">
              <a:buSzPct val="120000"/>
              <a:buFont typeface="Wingdings" charset="2"/>
              <a:buChar char="ü"/>
              <a:defRPr/>
            </a:pPr>
            <a:r>
              <a:rPr lang="it-IT" sz="2000" dirty="0">
                <a:solidFill>
                  <a:srgbClr val="CA5817"/>
                </a:solidFill>
                <a:cs typeface="Calibri"/>
              </a:rPr>
              <a:t>Il sistema dei partiti</a:t>
            </a:r>
          </a:p>
          <a:p>
            <a:pPr marL="285750" indent="-285750" algn="l">
              <a:buSzPct val="120000"/>
              <a:buFont typeface="Wingdings" charset="2"/>
              <a:buChar char="ü"/>
              <a:defRPr/>
            </a:pPr>
            <a:r>
              <a:rPr lang="it-IT" sz="2000" dirty="0">
                <a:solidFill>
                  <a:srgbClr val="CA5817"/>
                </a:solidFill>
                <a:cs typeface="Calibri"/>
              </a:rPr>
              <a:t>Il sindacato</a:t>
            </a:r>
          </a:p>
          <a:p>
            <a:pPr marL="285750" indent="-285750" algn="l">
              <a:buSzPct val="120000"/>
              <a:buFont typeface="Wingdings" charset="2"/>
              <a:buChar char="ü"/>
              <a:defRPr/>
            </a:pPr>
            <a:r>
              <a:rPr lang="it-IT" sz="2000" dirty="0">
                <a:solidFill>
                  <a:srgbClr val="CA5817"/>
                </a:solidFill>
                <a:cs typeface="Calibri"/>
              </a:rPr>
              <a:t>Politicizzazione e fiducia nel peso del cittadino</a:t>
            </a:r>
          </a:p>
          <a:p>
            <a:pPr marL="285750" indent="-285750" algn="l">
              <a:buSzPct val="120000"/>
              <a:buFont typeface="Wingdings" charset="2"/>
              <a:buChar char="ü"/>
              <a:defRPr/>
            </a:pPr>
            <a:r>
              <a:rPr lang="it-IT" sz="2000" dirty="0">
                <a:solidFill>
                  <a:srgbClr val="CA5817"/>
                </a:solidFill>
                <a:cs typeface="Calibri"/>
              </a:rPr>
              <a:t>Radicalizzazione</a:t>
            </a:r>
          </a:p>
          <a:p>
            <a:pPr algn="l">
              <a:buSzPct val="120000"/>
              <a:defRPr/>
            </a:pPr>
            <a:endParaRPr lang="it-IT" sz="2000" dirty="0">
              <a:solidFill>
                <a:srgbClr val="CA5817"/>
              </a:solidFill>
              <a:cs typeface="Calibri"/>
            </a:endParaRPr>
          </a:p>
        </p:txBody>
      </p:sp>
    </p:spTree>
    <p:extLst>
      <p:ext uri="{BB962C8B-B14F-4D97-AF65-F5344CB8AC3E}">
        <p14:creationId xmlns:p14="http://schemas.microsoft.com/office/powerpoint/2010/main" val="535907625"/>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asellaDiTesto 11"/>
          <p:cNvSpPr txBox="1"/>
          <p:nvPr/>
        </p:nvSpPr>
        <p:spPr>
          <a:xfrm>
            <a:off x="577614" y="1663725"/>
            <a:ext cx="8724900" cy="307777"/>
          </a:xfrm>
          <a:prstGeom prst="rect">
            <a:avLst/>
          </a:prstGeom>
          <a:noFill/>
          <a:ln w="9525" cmpd="sng">
            <a:noFill/>
          </a:ln>
        </p:spPr>
        <p:txBody>
          <a:bodyPr wrap="square" rtlCol="0">
            <a:spAutoFit/>
          </a:bodyPr>
          <a:lstStyle>
            <a:defPPr>
              <a:defRPr lang="it-IT"/>
            </a:defPPr>
            <a:lvl1pPr algn="ctr">
              <a:defRPr sz="1400" b="1">
                <a:solidFill>
                  <a:srgbClr val="FFFFFF"/>
                </a:solidFill>
                <a:latin typeface="Century Gothic"/>
                <a:cs typeface="Century Gothic"/>
              </a:defRPr>
            </a:lvl1pPr>
          </a:lstStyle>
          <a:p>
            <a:endParaRPr lang="it-IT" dirty="0">
              <a:latin typeface="Calibri"/>
              <a:cs typeface="Calibri"/>
            </a:endParaRPr>
          </a:p>
        </p:txBody>
      </p:sp>
      <p:sp>
        <p:nvSpPr>
          <p:cNvPr id="2" name="Titolo 1"/>
          <p:cNvSpPr>
            <a:spLocks noGrp="1"/>
          </p:cNvSpPr>
          <p:nvPr>
            <p:ph type="ctrTitle"/>
          </p:nvPr>
        </p:nvSpPr>
        <p:spPr>
          <a:xfrm>
            <a:off x="578154" y="355659"/>
            <a:ext cx="8420100" cy="626535"/>
          </a:xfrm>
        </p:spPr>
        <p:txBody>
          <a:bodyPr/>
          <a:lstStyle/>
          <a:p>
            <a:r>
              <a:rPr lang="it-IT" dirty="0">
                <a:solidFill>
                  <a:srgbClr val="CA5817"/>
                </a:solidFill>
                <a:ea typeface="ヒラギノ角ゴ Pro W3" charset="-128"/>
                <a:cs typeface="Calibri"/>
              </a:rPr>
              <a:t>Sfiducia nel sistema dei partiti</a:t>
            </a:r>
            <a:endParaRPr lang="it-IT" sz="2800" dirty="0">
              <a:solidFill>
                <a:srgbClr val="CA5817"/>
              </a:solidFill>
              <a:latin typeface="Calibri"/>
              <a:cs typeface="Calibri"/>
            </a:endParaRPr>
          </a:p>
        </p:txBody>
      </p:sp>
      <p:sp>
        <p:nvSpPr>
          <p:cNvPr id="4" name="Rectangle 92"/>
          <p:cNvSpPr>
            <a:spLocks noChangeArrowheads="1"/>
          </p:cNvSpPr>
          <p:nvPr/>
        </p:nvSpPr>
        <p:spPr bwMode="auto">
          <a:xfrm>
            <a:off x="578159" y="990670"/>
            <a:ext cx="8776984" cy="307777"/>
          </a:xfrm>
          <a:prstGeom prst="rect">
            <a:avLst/>
          </a:prstGeom>
          <a:noFill/>
          <a:ln w="9525">
            <a:noFill/>
            <a:miter lim="800000"/>
            <a:headEnd/>
            <a:tailEnd/>
          </a:ln>
        </p:spPr>
        <p:txBody>
          <a:bodyPr wrap="square">
            <a:prstTxWarp prst="textNoShape">
              <a:avLst/>
            </a:prstTxWarp>
            <a:spAutoFit/>
          </a:bodyPr>
          <a:lstStyle/>
          <a:p>
            <a:pPr algn="just"/>
            <a:r>
              <a:rPr lang="it-IT" sz="1400" b="1" dirty="0">
                <a:solidFill>
                  <a:srgbClr val="CA5817"/>
                </a:solidFill>
                <a:ea typeface="Calibri"/>
                <a:cs typeface="Calibri"/>
              </a:rPr>
              <a:t>Riassume un vissuto di sfiducia sul ruolo e sul futuro dei partiti</a:t>
            </a:r>
          </a:p>
        </p:txBody>
      </p:sp>
      <p:sp>
        <p:nvSpPr>
          <p:cNvPr id="15" name="CasellaDiTesto 14"/>
          <p:cNvSpPr txBox="1"/>
          <p:nvPr/>
        </p:nvSpPr>
        <p:spPr>
          <a:xfrm>
            <a:off x="4028783" y="6365467"/>
            <a:ext cx="646030" cy="246221"/>
          </a:xfrm>
          <a:prstGeom prst="rect">
            <a:avLst/>
          </a:prstGeom>
          <a:noFill/>
        </p:spPr>
        <p:txBody>
          <a:bodyPr wrap="none" rtlCol="0">
            <a:spAutoFit/>
          </a:bodyPr>
          <a:lstStyle/>
          <a:p>
            <a:r>
              <a:rPr lang="it-IT" sz="1000" i="1" dirty="0">
                <a:latin typeface="Calibri"/>
                <a:cs typeface="Calibri"/>
              </a:rPr>
              <a:t>Valori %</a:t>
            </a:r>
          </a:p>
        </p:txBody>
      </p:sp>
      <p:sp>
        <p:nvSpPr>
          <p:cNvPr id="6" name="Segnaposto numero diapositiva 5"/>
          <p:cNvSpPr>
            <a:spLocks noGrp="1"/>
          </p:cNvSpPr>
          <p:nvPr>
            <p:ph type="sldNum" sz="quarter" idx="12"/>
          </p:nvPr>
        </p:nvSpPr>
        <p:spPr/>
        <p:txBody>
          <a:bodyPr/>
          <a:lstStyle/>
          <a:p>
            <a:fld id="{CEC07F19-866A-D549-94C6-C4D9AC2AB9CF}" type="slidenum">
              <a:rPr lang="it-IT" smtClean="0"/>
              <a:pPr/>
              <a:t>163</a:t>
            </a:fld>
            <a:endParaRPr lang="it-IT" dirty="0"/>
          </a:p>
        </p:txBody>
      </p:sp>
      <p:sp>
        <p:nvSpPr>
          <p:cNvPr id="3" name="Rettangolo 2"/>
          <p:cNvSpPr/>
          <p:nvPr/>
        </p:nvSpPr>
        <p:spPr>
          <a:xfrm>
            <a:off x="578159" y="1663721"/>
            <a:ext cx="8724360" cy="4241779"/>
          </a:xfrm>
          <a:prstGeom prst="rect">
            <a:avLst/>
          </a:prstGeom>
          <a:noFill/>
          <a:ln>
            <a:solidFill>
              <a:srgbClr val="C2B8B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graphicFrame>
        <p:nvGraphicFramePr>
          <p:cNvPr id="9" name="Object 2"/>
          <p:cNvGraphicFramePr>
            <a:graphicFrameLocks noChangeAspect="1"/>
          </p:cNvGraphicFramePr>
          <p:nvPr/>
        </p:nvGraphicFramePr>
        <p:xfrm>
          <a:off x="749306" y="1442161"/>
          <a:ext cx="8588023" cy="466554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92662925"/>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asellaDiTesto 11"/>
          <p:cNvSpPr txBox="1"/>
          <p:nvPr/>
        </p:nvSpPr>
        <p:spPr>
          <a:xfrm>
            <a:off x="577614" y="1663725"/>
            <a:ext cx="8724900" cy="307777"/>
          </a:xfrm>
          <a:prstGeom prst="rect">
            <a:avLst/>
          </a:prstGeom>
          <a:noFill/>
          <a:ln w="9525" cmpd="sng">
            <a:noFill/>
          </a:ln>
        </p:spPr>
        <p:txBody>
          <a:bodyPr wrap="square" rtlCol="0">
            <a:spAutoFit/>
          </a:bodyPr>
          <a:lstStyle>
            <a:defPPr>
              <a:defRPr lang="it-IT"/>
            </a:defPPr>
            <a:lvl1pPr algn="ctr">
              <a:defRPr sz="1400" b="1">
                <a:solidFill>
                  <a:srgbClr val="FFFFFF"/>
                </a:solidFill>
                <a:latin typeface="Century Gothic"/>
                <a:cs typeface="Century Gothic"/>
              </a:defRPr>
            </a:lvl1pPr>
          </a:lstStyle>
          <a:p>
            <a:endParaRPr lang="it-IT" dirty="0">
              <a:latin typeface="Calibri"/>
              <a:cs typeface="Calibri"/>
            </a:endParaRPr>
          </a:p>
        </p:txBody>
      </p:sp>
      <p:sp>
        <p:nvSpPr>
          <p:cNvPr id="2" name="Titolo 1"/>
          <p:cNvSpPr>
            <a:spLocks noGrp="1"/>
          </p:cNvSpPr>
          <p:nvPr>
            <p:ph type="ctrTitle"/>
          </p:nvPr>
        </p:nvSpPr>
        <p:spPr>
          <a:xfrm>
            <a:off x="578154" y="355627"/>
            <a:ext cx="8420100" cy="626535"/>
          </a:xfrm>
        </p:spPr>
        <p:txBody>
          <a:bodyPr/>
          <a:lstStyle/>
          <a:p>
            <a:r>
              <a:rPr lang="it-IT" dirty="0">
                <a:solidFill>
                  <a:srgbClr val="CA5817"/>
                </a:solidFill>
                <a:ea typeface="ヒラギノ角ゴ Pro W3" charset="-128"/>
                <a:cs typeface="Calibri"/>
              </a:rPr>
              <a:t>Sfiducia nel sistema dei partiti: i temi</a:t>
            </a:r>
            <a:endParaRPr lang="it-IT" sz="2800" dirty="0">
              <a:solidFill>
                <a:srgbClr val="CA5817"/>
              </a:solidFill>
              <a:latin typeface="Calibri"/>
              <a:cs typeface="Calibri"/>
            </a:endParaRPr>
          </a:p>
        </p:txBody>
      </p:sp>
      <p:sp>
        <p:nvSpPr>
          <p:cNvPr id="4" name="Rectangle 92"/>
          <p:cNvSpPr>
            <a:spLocks noChangeArrowheads="1"/>
          </p:cNvSpPr>
          <p:nvPr/>
        </p:nvSpPr>
        <p:spPr bwMode="auto">
          <a:xfrm>
            <a:off x="661606" y="1001773"/>
            <a:ext cx="8776984" cy="307777"/>
          </a:xfrm>
          <a:prstGeom prst="rect">
            <a:avLst/>
          </a:prstGeom>
          <a:noFill/>
          <a:ln w="9525">
            <a:noFill/>
            <a:miter lim="800000"/>
            <a:headEnd/>
            <a:tailEnd/>
          </a:ln>
        </p:spPr>
        <p:txBody>
          <a:bodyPr wrap="square">
            <a:prstTxWarp prst="textNoShape">
              <a:avLst/>
            </a:prstTxWarp>
            <a:spAutoFit/>
          </a:bodyPr>
          <a:lstStyle/>
          <a:p>
            <a:pPr algn="just"/>
            <a:r>
              <a:rPr lang="it-IT" sz="1400" b="1" dirty="0">
                <a:solidFill>
                  <a:srgbClr val="CA5817"/>
                </a:solidFill>
                <a:ea typeface="Calibri"/>
                <a:cs typeface="Calibri"/>
              </a:rPr>
              <a:t>Nel bene e nel male i partiti svolgono una funzione importantissima per il Paese. Lei è…  </a:t>
            </a:r>
          </a:p>
        </p:txBody>
      </p:sp>
      <p:graphicFrame>
        <p:nvGraphicFramePr>
          <p:cNvPr id="5" name="Object 2"/>
          <p:cNvGraphicFramePr>
            <a:graphicFrameLocks noChangeAspect="1"/>
          </p:cNvGraphicFramePr>
          <p:nvPr/>
        </p:nvGraphicFramePr>
        <p:xfrm>
          <a:off x="767116" y="1454710"/>
          <a:ext cx="8588023" cy="1859990"/>
        </p:xfrm>
        <a:graphic>
          <a:graphicData uri="http://schemas.openxmlformats.org/drawingml/2006/chart">
            <c:chart xmlns:c="http://schemas.openxmlformats.org/drawingml/2006/chart" xmlns:r="http://schemas.openxmlformats.org/officeDocument/2006/relationships" r:id="rId2"/>
          </a:graphicData>
        </a:graphic>
      </p:graphicFrame>
      <p:sp>
        <p:nvSpPr>
          <p:cNvPr id="15" name="CasellaDiTesto 14"/>
          <p:cNvSpPr txBox="1"/>
          <p:nvPr/>
        </p:nvSpPr>
        <p:spPr>
          <a:xfrm>
            <a:off x="4028783" y="6365435"/>
            <a:ext cx="646030" cy="246221"/>
          </a:xfrm>
          <a:prstGeom prst="rect">
            <a:avLst/>
          </a:prstGeom>
          <a:noFill/>
        </p:spPr>
        <p:txBody>
          <a:bodyPr wrap="none" rtlCol="0">
            <a:spAutoFit/>
          </a:bodyPr>
          <a:lstStyle/>
          <a:p>
            <a:r>
              <a:rPr lang="it-IT" sz="1000" i="1" dirty="0">
                <a:latin typeface="Calibri"/>
                <a:cs typeface="Calibri"/>
              </a:rPr>
              <a:t>Valori %</a:t>
            </a:r>
          </a:p>
        </p:txBody>
      </p:sp>
      <p:sp>
        <p:nvSpPr>
          <p:cNvPr id="6" name="Segnaposto numero diapositiva 5"/>
          <p:cNvSpPr>
            <a:spLocks noGrp="1"/>
          </p:cNvSpPr>
          <p:nvPr>
            <p:ph type="sldNum" sz="quarter" idx="12"/>
          </p:nvPr>
        </p:nvSpPr>
        <p:spPr/>
        <p:txBody>
          <a:bodyPr/>
          <a:lstStyle/>
          <a:p>
            <a:fld id="{CEC07F19-866A-D549-94C6-C4D9AC2AB9CF}" type="slidenum">
              <a:rPr lang="it-IT" smtClean="0"/>
              <a:pPr/>
              <a:t>164</a:t>
            </a:fld>
            <a:endParaRPr lang="it-IT" dirty="0"/>
          </a:p>
        </p:txBody>
      </p:sp>
      <p:sp>
        <p:nvSpPr>
          <p:cNvPr id="3" name="Rettangolo 2"/>
          <p:cNvSpPr/>
          <p:nvPr/>
        </p:nvSpPr>
        <p:spPr>
          <a:xfrm>
            <a:off x="578159" y="982163"/>
            <a:ext cx="8724360" cy="2472281"/>
          </a:xfrm>
          <a:prstGeom prst="rect">
            <a:avLst/>
          </a:prstGeom>
          <a:noFill/>
          <a:ln>
            <a:solidFill>
              <a:srgbClr val="C2B8B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9" name="CasellaDiTesto 8"/>
          <p:cNvSpPr txBox="1"/>
          <p:nvPr/>
        </p:nvSpPr>
        <p:spPr>
          <a:xfrm>
            <a:off x="578155" y="1500856"/>
            <a:ext cx="8724359" cy="325730"/>
          </a:xfrm>
          <a:prstGeom prst="rect">
            <a:avLst/>
          </a:prstGeom>
          <a:noFill/>
        </p:spPr>
        <p:txBody>
          <a:bodyPr wrap="square" rtlCol="0">
            <a:spAutoFit/>
          </a:bodyPr>
          <a:lstStyle/>
          <a:p>
            <a:pPr lvl="0" algn="ctr">
              <a:lnSpc>
                <a:spcPct val="110000"/>
              </a:lnSpc>
            </a:pPr>
            <a:r>
              <a:rPr lang="it-IT" sz="1400" i="1" dirty="0">
                <a:ea typeface="Calibri"/>
                <a:cs typeface="Calibri"/>
              </a:rPr>
              <a:t>trend temporale:  % di accordo</a:t>
            </a:r>
          </a:p>
        </p:txBody>
      </p:sp>
      <p:graphicFrame>
        <p:nvGraphicFramePr>
          <p:cNvPr id="11" name="Object 2"/>
          <p:cNvGraphicFramePr>
            <a:graphicFrameLocks noChangeAspect="1"/>
          </p:cNvGraphicFramePr>
          <p:nvPr/>
        </p:nvGraphicFramePr>
        <p:xfrm>
          <a:off x="677936" y="3806821"/>
          <a:ext cx="8588023" cy="2355290"/>
        </p:xfrm>
        <a:graphic>
          <a:graphicData uri="http://schemas.openxmlformats.org/drawingml/2006/chart">
            <c:chart xmlns:c="http://schemas.openxmlformats.org/drawingml/2006/chart" xmlns:r="http://schemas.openxmlformats.org/officeDocument/2006/relationships" r:id="rId3"/>
          </a:graphicData>
        </a:graphic>
      </p:graphicFrame>
      <p:sp>
        <p:nvSpPr>
          <p:cNvPr id="13" name="CasellaDiTesto 12"/>
          <p:cNvSpPr txBox="1"/>
          <p:nvPr/>
        </p:nvSpPr>
        <p:spPr>
          <a:xfrm>
            <a:off x="488972" y="4068867"/>
            <a:ext cx="8724359" cy="325730"/>
          </a:xfrm>
          <a:prstGeom prst="rect">
            <a:avLst/>
          </a:prstGeom>
          <a:noFill/>
        </p:spPr>
        <p:txBody>
          <a:bodyPr wrap="square" rtlCol="0">
            <a:spAutoFit/>
          </a:bodyPr>
          <a:lstStyle/>
          <a:p>
            <a:pPr lvl="0" algn="ctr">
              <a:lnSpc>
                <a:spcPct val="110000"/>
              </a:lnSpc>
            </a:pPr>
            <a:r>
              <a:rPr lang="it-IT" sz="1400" i="1" dirty="0">
                <a:ea typeface="Calibri"/>
                <a:cs typeface="Calibri"/>
              </a:rPr>
              <a:t>trend temporale:  % di accordo</a:t>
            </a:r>
          </a:p>
        </p:txBody>
      </p:sp>
      <p:sp>
        <p:nvSpPr>
          <p:cNvPr id="14" name="Rettangolo 13"/>
          <p:cNvSpPr/>
          <p:nvPr/>
        </p:nvSpPr>
        <p:spPr>
          <a:xfrm>
            <a:off x="578159" y="3690591"/>
            <a:ext cx="8724360" cy="2448883"/>
          </a:xfrm>
          <a:prstGeom prst="rect">
            <a:avLst/>
          </a:prstGeom>
          <a:noFill/>
          <a:ln>
            <a:solidFill>
              <a:srgbClr val="C2B8B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10" name="Rectangle 92"/>
          <p:cNvSpPr>
            <a:spLocks noChangeArrowheads="1"/>
          </p:cNvSpPr>
          <p:nvPr/>
        </p:nvSpPr>
        <p:spPr bwMode="auto">
          <a:xfrm>
            <a:off x="661606" y="3694215"/>
            <a:ext cx="8776984" cy="307777"/>
          </a:xfrm>
          <a:prstGeom prst="rect">
            <a:avLst/>
          </a:prstGeom>
          <a:noFill/>
          <a:ln w="9525">
            <a:noFill/>
            <a:miter lim="800000"/>
            <a:headEnd/>
            <a:tailEnd/>
          </a:ln>
        </p:spPr>
        <p:txBody>
          <a:bodyPr wrap="square">
            <a:prstTxWarp prst="textNoShape">
              <a:avLst/>
            </a:prstTxWarp>
            <a:spAutoFit/>
          </a:bodyPr>
          <a:lstStyle/>
          <a:p>
            <a:pPr algn="just"/>
            <a:r>
              <a:rPr lang="it-IT" sz="1400" b="1" dirty="0">
                <a:solidFill>
                  <a:srgbClr val="CA5817"/>
                </a:solidFill>
                <a:ea typeface="Calibri"/>
                <a:cs typeface="Calibri"/>
              </a:rPr>
              <a:t>Il ruolo dei partiti è destinato sempre più a diminuire. Lei è…  </a:t>
            </a:r>
          </a:p>
        </p:txBody>
      </p:sp>
    </p:spTree>
    <p:extLst>
      <p:ext uri="{BB962C8B-B14F-4D97-AF65-F5344CB8AC3E}">
        <p14:creationId xmlns:p14="http://schemas.microsoft.com/office/powerpoint/2010/main" val="2413581261"/>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asellaDiTesto 11"/>
          <p:cNvSpPr txBox="1"/>
          <p:nvPr/>
        </p:nvSpPr>
        <p:spPr>
          <a:xfrm>
            <a:off x="577614" y="1663725"/>
            <a:ext cx="8724900" cy="307777"/>
          </a:xfrm>
          <a:prstGeom prst="rect">
            <a:avLst/>
          </a:prstGeom>
          <a:noFill/>
          <a:ln w="9525" cmpd="sng">
            <a:noFill/>
          </a:ln>
        </p:spPr>
        <p:txBody>
          <a:bodyPr wrap="square" rtlCol="0">
            <a:spAutoFit/>
          </a:bodyPr>
          <a:lstStyle>
            <a:defPPr>
              <a:defRPr lang="it-IT"/>
            </a:defPPr>
            <a:lvl1pPr algn="ctr">
              <a:defRPr sz="1400" b="1">
                <a:solidFill>
                  <a:srgbClr val="FFFFFF"/>
                </a:solidFill>
                <a:latin typeface="Century Gothic"/>
                <a:cs typeface="Century Gothic"/>
              </a:defRPr>
            </a:lvl1pPr>
          </a:lstStyle>
          <a:p>
            <a:endParaRPr lang="it-IT" dirty="0">
              <a:latin typeface="Calibri"/>
              <a:cs typeface="Calibri"/>
            </a:endParaRPr>
          </a:p>
        </p:txBody>
      </p:sp>
      <p:sp>
        <p:nvSpPr>
          <p:cNvPr id="2" name="Titolo 1"/>
          <p:cNvSpPr>
            <a:spLocks noGrp="1"/>
          </p:cNvSpPr>
          <p:nvPr>
            <p:ph type="ctrTitle"/>
          </p:nvPr>
        </p:nvSpPr>
        <p:spPr>
          <a:xfrm>
            <a:off x="578154" y="355627"/>
            <a:ext cx="8420100" cy="626535"/>
          </a:xfrm>
        </p:spPr>
        <p:txBody>
          <a:bodyPr/>
          <a:lstStyle/>
          <a:p>
            <a:r>
              <a:rPr lang="it-IT" dirty="0">
                <a:solidFill>
                  <a:srgbClr val="CA5817"/>
                </a:solidFill>
                <a:ea typeface="ヒラギノ角ゴ Pro W3" charset="-128"/>
                <a:cs typeface="Calibri"/>
              </a:rPr>
              <a:t>Sfiducia nel sistema dei partiti: i temi</a:t>
            </a:r>
            <a:endParaRPr lang="it-IT" sz="2800" dirty="0">
              <a:solidFill>
                <a:srgbClr val="CA5817"/>
              </a:solidFill>
              <a:latin typeface="Calibri"/>
              <a:cs typeface="Calibri"/>
            </a:endParaRPr>
          </a:p>
        </p:txBody>
      </p:sp>
      <p:sp>
        <p:nvSpPr>
          <p:cNvPr id="4" name="Rectangle 92"/>
          <p:cNvSpPr>
            <a:spLocks noChangeArrowheads="1"/>
          </p:cNvSpPr>
          <p:nvPr/>
        </p:nvSpPr>
        <p:spPr bwMode="auto">
          <a:xfrm>
            <a:off x="525535" y="1001773"/>
            <a:ext cx="8776984" cy="307777"/>
          </a:xfrm>
          <a:prstGeom prst="rect">
            <a:avLst/>
          </a:prstGeom>
          <a:noFill/>
          <a:ln w="9525">
            <a:noFill/>
            <a:miter lim="800000"/>
            <a:headEnd/>
            <a:tailEnd/>
          </a:ln>
        </p:spPr>
        <p:txBody>
          <a:bodyPr wrap="square">
            <a:prstTxWarp prst="textNoShape">
              <a:avLst/>
            </a:prstTxWarp>
            <a:spAutoFit/>
          </a:bodyPr>
          <a:lstStyle/>
          <a:p>
            <a:pPr algn="just"/>
            <a:r>
              <a:rPr lang="it-IT" sz="1400" b="1" dirty="0">
                <a:solidFill>
                  <a:srgbClr val="CA5817"/>
                </a:solidFill>
                <a:ea typeface="Calibri"/>
                <a:cs typeface="Calibri"/>
              </a:rPr>
              <a:t>È meglio affidare a dei tecnici la gestione della cosa pubblica. Lei è…  </a:t>
            </a:r>
          </a:p>
        </p:txBody>
      </p:sp>
      <p:graphicFrame>
        <p:nvGraphicFramePr>
          <p:cNvPr id="5" name="Object 2"/>
          <p:cNvGraphicFramePr>
            <a:graphicFrameLocks noChangeAspect="1"/>
          </p:cNvGraphicFramePr>
          <p:nvPr/>
        </p:nvGraphicFramePr>
        <p:xfrm>
          <a:off x="714492" y="1775786"/>
          <a:ext cx="8588023" cy="1859990"/>
        </p:xfrm>
        <a:graphic>
          <a:graphicData uri="http://schemas.openxmlformats.org/drawingml/2006/chart">
            <c:chart xmlns:c="http://schemas.openxmlformats.org/drawingml/2006/chart" xmlns:r="http://schemas.openxmlformats.org/officeDocument/2006/relationships" r:id="rId2"/>
          </a:graphicData>
        </a:graphic>
      </p:graphicFrame>
      <p:sp>
        <p:nvSpPr>
          <p:cNvPr id="15" name="CasellaDiTesto 14"/>
          <p:cNvSpPr txBox="1"/>
          <p:nvPr/>
        </p:nvSpPr>
        <p:spPr>
          <a:xfrm>
            <a:off x="4028783" y="6365435"/>
            <a:ext cx="646030" cy="246221"/>
          </a:xfrm>
          <a:prstGeom prst="rect">
            <a:avLst/>
          </a:prstGeom>
          <a:noFill/>
        </p:spPr>
        <p:txBody>
          <a:bodyPr wrap="none" rtlCol="0">
            <a:spAutoFit/>
          </a:bodyPr>
          <a:lstStyle/>
          <a:p>
            <a:r>
              <a:rPr lang="it-IT" sz="1000" i="1" dirty="0">
                <a:latin typeface="Calibri"/>
                <a:cs typeface="Calibri"/>
              </a:rPr>
              <a:t>Valori %</a:t>
            </a:r>
          </a:p>
        </p:txBody>
      </p:sp>
      <p:sp>
        <p:nvSpPr>
          <p:cNvPr id="6" name="Segnaposto numero diapositiva 5"/>
          <p:cNvSpPr>
            <a:spLocks noGrp="1"/>
          </p:cNvSpPr>
          <p:nvPr>
            <p:ph type="sldNum" sz="quarter" idx="12"/>
          </p:nvPr>
        </p:nvSpPr>
        <p:spPr/>
        <p:txBody>
          <a:bodyPr/>
          <a:lstStyle/>
          <a:p>
            <a:fld id="{CEC07F19-866A-D549-94C6-C4D9AC2AB9CF}" type="slidenum">
              <a:rPr lang="it-IT" smtClean="0"/>
              <a:pPr/>
              <a:t>165</a:t>
            </a:fld>
            <a:endParaRPr lang="it-IT" dirty="0"/>
          </a:p>
        </p:txBody>
      </p:sp>
      <p:sp>
        <p:nvSpPr>
          <p:cNvPr id="9" name="CasellaDiTesto 8"/>
          <p:cNvSpPr txBox="1"/>
          <p:nvPr/>
        </p:nvSpPr>
        <p:spPr>
          <a:xfrm>
            <a:off x="578155" y="1500856"/>
            <a:ext cx="8724359" cy="325730"/>
          </a:xfrm>
          <a:prstGeom prst="rect">
            <a:avLst/>
          </a:prstGeom>
          <a:noFill/>
        </p:spPr>
        <p:txBody>
          <a:bodyPr wrap="square" rtlCol="0">
            <a:spAutoFit/>
          </a:bodyPr>
          <a:lstStyle/>
          <a:p>
            <a:pPr lvl="0" algn="ctr">
              <a:lnSpc>
                <a:spcPct val="110000"/>
              </a:lnSpc>
            </a:pPr>
            <a:r>
              <a:rPr lang="it-IT" sz="1400" i="1" dirty="0">
                <a:ea typeface="Calibri"/>
                <a:cs typeface="Calibri"/>
              </a:rPr>
              <a:t>trend temporale:  % di accordo</a:t>
            </a:r>
          </a:p>
        </p:txBody>
      </p:sp>
      <p:sp>
        <p:nvSpPr>
          <p:cNvPr id="10" name="Rettangolo 9"/>
          <p:cNvSpPr/>
          <p:nvPr/>
        </p:nvSpPr>
        <p:spPr>
          <a:xfrm>
            <a:off x="525535" y="1025550"/>
            <a:ext cx="8724360" cy="2818786"/>
          </a:xfrm>
          <a:prstGeom prst="rect">
            <a:avLst/>
          </a:prstGeom>
          <a:noFill/>
          <a:ln>
            <a:solidFill>
              <a:srgbClr val="C2B8B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3156408642"/>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asellaDiTesto 11"/>
          <p:cNvSpPr txBox="1"/>
          <p:nvPr/>
        </p:nvSpPr>
        <p:spPr>
          <a:xfrm>
            <a:off x="577614" y="1663725"/>
            <a:ext cx="8724900" cy="307777"/>
          </a:xfrm>
          <a:prstGeom prst="rect">
            <a:avLst/>
          </a:prstGeom>
          <a:noFill/>
          <a:ln w="9525" cmpd="sng">
            <a:noFill/>
          </a:ln>
        </p:spPr>
        <p:txBody>
          <a:bodyPr wrap="square" rtlCol="0">
            <a:spAutoFit/>
          </a:bodyPr>
          <a:lstStyle>
            <a:defPPr>
              <a:defRPr lang="it-IT"/>
            </a:defPPr>
            <a:lvl1pPr algn="ctr">
              <a:defRPr sz="1400" b="1">
                <a:solidFill>
                  <a:srgbClr val="FFFFFF"/>
                </a:solidFill>
                <a:latin typeface="Century Gothic"/>
                <a:cs typeface="Century Gothic"/>
              </a:defRPr>
            </a:lvl1pPr>
          </a:lstStyle>
          <a:p>
            <a:endParaRPr lang="it-IT" dirty="0">
              <a:latin typeface="Calibri"/>
              <a:cs typeface="Calibri"/>
            </a:endParaRPr>
          </a:p>
        </p:txBody>
      </p:sp>
      <p:sp>
        <p:nvSpPr>
          <p:cNvPr id="2" name="Titolo 1"/>
          <p:cNvSpPr>
            <a:spLocks noGrp="1"/>
          </p:cNvSpPr>
          <p:nvPr>
            <p:ph type="ctrTitle"/>
          </p:nvPr>
        </p:nvSpPr>
        <p:spPr>
          <a:xfrm>
            <a:off x="578154" y="274567"/>
            <a:ext cx="8420100" cy="626535"/>
          </a:xfrm>
        </p:spPr>
        <p:txBody>
          <a:bodyPr/>
          <a:lstStyle/>
          <a:p>
            <a:r>
              <a:rPr lang="it-IT" dirty="0">
                <a:solidFill>
                  <a:srgbClr val="CA5817"/>
                </a:solidFill>
                <a:ea typeface="ヒラギノ角ゴ Pro W3" charset="-128"/>
                <a:cs typeface="Calibri"/>
              </a:rPr>
              <a:t>Sindacato: i temi</a:t>
            </a:r>
            <a:endParaRPr lang="it-IT" sz="2800" dirty="0">
              <a:solidFill>
                <a:srgbClr val="CA5817"/>
              </a:solidFill>
              <a:latin typeface="Calibri"/>
              <a:cs typeface="Calibri"/>
            </a:endParaRPr>
          </a:p>
        </p:txBody>
      </p:sp>
      <p:sp>
        <p:nvSpPr>
          <p:cNvPr id="4" name="Rectangle 92"/>
          <p:cNvSpPr>
            <a:spLocks noChangeArrowheads="1"/>
          </p:cNvSpPr>
          <p:nvPr/>
        </p:nvSpPr>
        <p:spPr bwMode="auto">
          <a:xfrm>
            <a:off x="577622" y="936796"/>
            <a:ext cx="8896046" cy="307777"/>
          </a:xfrm>
          <a:prstGeom prst="rect">
            <a:avLst/>
          </a:prstGeom>
          <a:noFill/>
          <a:ln w="9525">
            <a:noFill/>
            <a:miter lim="800000"/>
            <a:headEnd/>
            <a:tailEnd/>
          </a:ln>
        </p:spPr>
        <p:txBody>
          <a:bodyPr wrap="square">
            <a:prstTxWarp prst="textNoShape">
              <a:avLst/>
            </a:prstTxWarp>
            <a:spAutoFit/>
          </a:bodyPr>
          <a:lstStyle/>
          <a:p>
            <a:r>
              <a:rPr lang="it-IT" sz="1400" b="1" dirty="0">
                <a:solidFill>
                  <a:srgbClr val="CA5817"/>
                </a:solidFill>
                <a:ea typeface="Calibri"/>
                <a:cs typeface="Calibri"/>
              </a:rPr>
              <a:t>Al giorno d'oggi è ancora utile la funzione svolta dal sindacato. Lei è…  </a:t>
            </a:r>
          </a:p>
        </p:txBody>
      </p:sp>
      <p:sp>
        <p:nvSpPr>
          <p:cNvPr id="15" name="CasellaDiTesto 14"/>
          <p:cNvSpPr txBox="1"/>
          <p:nvPr/>
        </p:nvSpPr>
        <p:spPr>
          <a:xfrm>
            <a:off x="4028783" y="6365435"/>
            <a:ext cx="646030" cy="246221"/>
          </a:xfrm>
          <a:prstGeom prst="rect">
            <a:avLst/>
          </a:prstGeom>
          <a:noFill/>
        </p:spPr>
        <p:txBody>
          <a:bodyPr wrap="none" rtlCol="0">
            <a:spAutoFit/>
          </a:bodyPr>
          <a:lstStyle/>
          <a:p>
            <a:r>
              <a:rPr lang="it-IT" sz="1000" i="1" dirty="0">
                <a:latin typeface="Calibri"/>
                <a:cs typeface="Calibri"/>
              </a:rPr>
              <a:t>Valori %</a:t>
            </a:r>
          </a:p>
        </p:txBody>
      </p:sp>
      <p:sp>
        <p:nvSpPr>
          <p:cNvPr id="6" name="Segnaposto numero diapositiva 5"/>
          <p:cNvSpPr>
            <a:spLocks noGrp="1"/>
          </p:cNvSpPr>
          <p:nvPr>
            <p:ph type="sldNum" sz="quarter" idx="12"/>
          </p:nvPr>
        </p:nvSpPr>
        <p:spPr/>
        <p:txBody>
          <a:bodyPr/>
          <a:lstStyle/>
          <a:p>
            <a:fld id="{CEC07F19-866A-D549-94C6-C4D9AC2AB9CF}" type="slidenum">
              <a:rPr lang="it-IT" smtClean="0"/>
              <a:pPr/>
              <a:t>166</a:t>
            </a:fld>
            <a:endParaRPr lang="it-IT" dirty="0"/>
          </a:p>
        </p:txBody>
      </p:sp>
      <p:sp>
        <p:nvSpPr>
          <p:cNvPr id="9" name="Rectangle 92"/>
          <p:cNvSpPr>
            <a:spLocks noChangeArrowheads="1"/>
          </p:cNvSpPr>
          <p:nvPr/>
        </p:nvSpPr>
        <p:spPr bwMode="auto">
          <a:xfrm>
            <a:off x="730021" y="3954812"/>
            <a:ext cx="8896046" cy="307777"/>
          </a:xfrm>
          <a:prstGeom prst="rect">
            <a:avLst/>
          </a:prstGeom>
          <a:noFill/>
          <a:ln w="9525">
            <a:noFill/>
            <a:miter lim="800000"/>
            <a:headEnd/>
            <a:tailEnd/>
          </a:ln>
        </p:spPr>
        <p:txBody>
          <a:bodyPr wrap="square">
            <a:prstTxWarp prst="textNoShape">
              <a:avLst/>
            </a:prstTxWarp>
            <a:spAutoFit/>
          </a:bodyPr>
          <a:lstStyle/>
          <a:p>
            <a:r>
              <a:rPr lang="it-IT" sz="1400" b="1" dirty="0">
                <a:solidFill>
                  <a:srgbClr val="CA5817"/>
                </a:solidFill>
                <a:ea typeface="Calibri"/>
                <a:cs typeface="Calibri"/>
              </a:rPr>
              <a:t>Quanta fiducia ha nei sindacati?</a:t>
            </a:r>
          </a:p>
        </p:txBody>
      </p:sp>
      <p:graphicFrame>
        <p:nvGraphicFramePr>
          <p:cNvPr id="10" name="Object 2"/>
          <p:cNvGraphicFramePr>
            <a:graphicFrameLocks noChangeAspect="1"/>
          </p:cNvGraphicFramePr>
          <p:nvPr/>
        </p:nvGraphicFramePr>
        <p:xfrm>
          <a:off x="714492" y="1728562"/>
          <a:ext cx="8588023" cy="1859990"/>
        </p:xfrm>
        <a:graphic>
          <a:graphicData uri="http://schemas.openxmlformats.org/drawingml/2006/chart">
            <c:chart xmlns:c="http://schemas.openxmlformats.org/drawingml/2006/chart" xmlns:r="http://schemas.openxmlformats.org/officeDocument/2006/relationships" r:id="rId2"/>
          </a:graphicData>
        </a:graphic>
      </p:graphicFrame>
      <p:sp>
        <p:nvSpPr>
          <p:cNvPr id="11" name="CasellaDiTesto 10"/>
          <p:cNvSpPr txBox="1"/>
          <p:nvPr/>
        </p:nvSpPr>
        <p:spPr>
          <a:xfrm>
            <a:off x="2374900" y="1453632"/>
            <a:ext cx="6927614" cy="325730"/>
          </a:xfrm>
          <a:prstGeom prst="rect">
            <a:avLst/>
          </a:prstGeom>
          <a:noFill/>
        </p:spPr>
        <p:txBody>
          <a:bodyPr wrap="square" rtlCol="0">
            <a:spAutoFit/>
          </a:bodyPr>
          <a:lstStyle/>
          <a:p>
            <a:pPr lvl="0" algn="ctr">
              <a:lnSpc>
                <a:spcPct val="110000"/>
              </a:lnSpc>
            </a:pPr>
            <a:r>
              <a:rPr lang="it-IT" sz="1400" i="1" dirty="0">
                <a:ea typeface="Calibri"/>
                <a:cs typeface="Calibri"/>
              </a:rPr>
              <a:t>trend temporale:  % di accordo</a:t>
            </a:r>
          </a:p>
        </p:txBody>
      </p:sp>
      <p:graphicFrame>
        <p:nvGraphicFramePr>
          <p:cNvPr id="13" name="Object 2"/>
          <p:cNvGraphicFramePr>
            <a:graphicFrameLocks noChangeAspect="1"/>
          </p:cNvGraphicFramePr>
          <p:nvPr/>
        </p:nvGraphicFramePr>
        <p:xfrm>
          <a:off x="578161" y="4262589"/>
          <a:ext cx="8588023" cy="1859990"/>
        </p:xfrm>
        <a:graphic>
          <a:graphicData uri="http://schemas.openxmlformats.org/drawingml/2006/chart">
            <c:chart xmlns:c="http://schemas.openxmlformats.org/drawingml/2006/chart" xmlns:r="http://schemas.openxmlformats.org/officeDocument/2006/relationships" r:id="rId3"/>
          </a:graphicData>
        </a:graphic>
      </p:graphicFrame>
      <p:sp>
        <p:nvSpPr>
          <p:cNvPr id="14" name="CasellaDiTesto 13"/>
          <p:cNvSpPr txBox="1"/>
          <p:nvPr/>
        </p:nvSpPr>
        <p:spPr>
          <a:xfrm>
            <a:off x="3244855" y="4262589"/>
            <a:ext cx="5397500" cy="325730"/>
          </a:xfrm>
          <a:prstGeom prst="rect">
            <a:avLst/>
          </a:prstGeom>
          <a:noFill/>
        </p:spPr>
        <p:txBody>
          <a:bodyPr wrap="square" rtlCol="0">
            <a:spAutoFit/>
          </a:bodyPr>
          <a:lstStyle/>
          <a:p>
            <a:pPr lvl="0" algn="ctr">
              <a:lnSpc>
                <a:spcPct val="110000"/>
              </a:lnSpc>
            </a:pPr>
            <a:r>
              <a:rPr lang="it-IT" sz="1400" i="1" dirty="0">
                <a:ea typeface="Calibri"/>
                <a:cs typeface="Calibri"/>
              </a:rPr>
              <a:t>trend temporale:  % di molta + abbastanza fiducia</a:t>
            </a:r>
          </a:p>
        </p:txBody>
      </p:sp>
      <p:sp>
        <p:nvSpPr>
          <p:cNvPr id="16" name="Rettangolo 15"/>
          <p:cNvSpPr/>
          <p:nvPr/>
        </p:nvSpPr>
        <p:spPr>
          <a:xfrm>
            <a:off x="578159" y="893220"/>
            <a:ext cx="8724360" cy="2803694"/>
          </a:xfrm>
          <a:prstGeom prst="rect">
            <a:avLst/>
          </a:prstGeom>
          <a:noFill/>
          <a:ln>
            <a:solidFill>
              <a:srgbClr val="C2B8B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17" name="Rettangolo 16"/>
          <p:cNvSpPr/>
          <p:nvPr/>
        </p:nvSpPr>
        <p:spPr>
          <a:xfrm>
            <a:off x="589495" y="3871988"/>
            <a:ext cx="8724360" cy="2354928"/>
          </a:xfrm>
          <a:prstGeom prst="rect">
            <a:avLst/>
          </a:prstGeom>
          <a:noFill/>
          <a:ln>
            <a:solidFill>
              <a:srgbClr val="C2B8B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499148987"/>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asellaDiTesto 11"/>
          <p:cNvSpPr txBox="1"/>
          <p:nvPr/>
        </p:nvSpPr>
        <p:spPr>
          <a:xfrm>
            <a:off x="577614" y="1663725"/>
            <a:ext cx="8724900" cy="307777"/>
          </a:xfrm>
          <a:prstGeom prst="rect">
            <a:avLst/>
          </a:prstGeom>
          <a:noFill/>
          <a:ln w="9525" cmpd="sng">
            <a:noFill/>
          </a:ln>
        </p:spPr>
        <p:txBody>
          <a:bodyPr wrap="square" rtlCol="0">
            <a:spAutoFit/>
          </a:bodyPr>
          <a:lstStyle>
            <a:defPPr>
              <a:defRPr lang="it-IT"/>
            </a:defPPr>
            <a:lvl1pPr algn="ctr">
              <a:defRPr sz="1400" b="1">
                <a:solidFill>
                  <a:srgbClr val="FFFFFF"/>
                </a:solidFill>
                <a:latin typeface="Century Gothic"/>
                <a:cs typeface="Century Gothic"/>
              </a:defRPr>
            </a:lvl1pPr>
          </a:lstStyle>
          <a:p>
            <a:endParaRPr lang="it-IT" dirty="0">
              <a:latin typeface="Calibri"/>
              <a:cs typeface="Calibri"/>
            </a:endParaRPr>
          </a:p>
        </p:txBody>
      </p:sp>
      <p:sp>
        <p:nvSpPr>
          <p:cNvPr id="2" name="Titolo 1"/>
          <p:cNvSpPr>
            <a:spLocks noGrp="1"/>
          </p:cNvSpPr>
          <p:nvPr>
            <p:ph type="ctrTitle"/>
          </p:nvPr>
        </p:nvSpPr>
        <p:spPr>
          <a:xfrm>
            <a:off x="578154" y="301581"/>
            <a:ext cx="8420100" cy="626535"/>
          </a:xfrm>
        </p:spPr>
        <p:txBody>
          <a:bodyPr/>
          <a:lstStyle/>
          <a:p>
            <a:r>
              <a:rPr lang="it-IT" dirty="0">
                <a:solidFill>
                  <a:srgbClr val="CA5817"/>
                </a:solidFill>
                <a:ea typeface="ヒラギノ角ゴ Pro W3" charset="-128"/>
                <a:cs typeface="Calibri"/>
              </a:rPr>
              <a:t>Politicizzazione</a:t>
            </a:r>
            <a:endParaRPr lang="it-IT" sz="2800" dirty="0">
              <a:solidFill>
                <a:srgbClr val="CA5817"/>
              </a:solidFill>
              <a:latin typeface="Calibri"/>
              <a:cs typeface="Calibri"/>
            </a:endParaRPr>
          </a:p>
        </p:txBody>
      </p:sp>
      <p:sp>
        <p:nvSpPr>
          <p:cNvPr id="4" name="Rectangle 92"/>
          <p:cNvSpPr>
            <a:spLocks noChangeArrowheads="1"/>
          </p:cNvSpPr>
          <p:nvPr/>
        </p:nvSpPr>
        <p:spPr bwMode="auto">
          <a:xfrm>
            <a:off x="577622" y="982156"/>
            <a:ext cx="8896046" cy="307777"/>
          </a:xfrm>
          <a:prstGeom prst="rect">
            <a:avLst/>
          </a:prstGeom>
          <a:noFill/>
          <a:ln w="9525">
            <a:noFill/>
            <a:miter lim="800000"/>
            <a:headEnd/>
            <a:tailEnd/>
          </a:ln>
        </p:spPr>
        <p:txBody>
          <a:bodyPr wrap="square">
            <a:prstTxWarp prst="textNoShape">
              <a:avLst/>
            </a:prstTxWarp>
            <a:spAutoFit/>
          </a:bodyPr>
          <a:lstStyle/>
          <a:p>
            <a:r>
              <a:rPr lang="it-IT" sz="1400" b="1" dirty="0">
                <a:solidFill>
                  <a:srgbClr val="CA5817"/>
                </a:solidFill>
                <a:ea typeface="Calibri"/>
                <a:cs typeface="Calibri"/>
              </a:rPr>
              <a:t>Quando i Suoi amici e conoscenti si mettono a discutere di politica Lei…</a:t>
            </a:r>
          </a:p>
        </p:txBody>
      </p:sp>
      <p:sp>
        <p:nvSpPr>
          <p:cNvPr id="15" name="CasellaDiTesto 14"/>
          <p:cNvSpPr txBox="1"/>
          <p:nvPr/>
        </p:nvSpPr>
        <p:spPr>
          <a:xfrm>
            <a:off x="4028783" y="6365435"/>
            <a:ext cx="646030" cy="246221"/>
          </a:xfrm>
          <a:prstGeom prst="rect">
            <a:avLst/>
          </a:prstGeom>
          <a:noFill/>
        </p:spPr>
        <p:txBody>
          <a:bodyPr wrap="none" rtlCol="0">
            <a:spAutoFit/>
          </a:bodyPr>
          <a:lstStyle/>
          <a:p>
            <a:r>
              <a:rPr lang="it-IT" sz="1000" i="1" dirty="0">
                <a:latin typeface="Calibri"/>
                <a:cs typeface="Calibri"/>
              </a:rPr>
              <a:t>Valori %</a:t>
            </a:r>
          </a:p>
        </p:txBody>
      </p:sp>
      <p:sp>
        <p:nvSpPr>
          <p:cNvPr id="6" name="Segnaposto numero diapositiva 5"/>
          <p:cNvSpPr>
            <a:spLocks noGrp="1"/>
          </p:cNvSpPr>
          <p:nvPr>
            <p:ph type="sldNum" sz="quarter" idx="12"/>
          </p:nvPr>
        </p:nvSpPr>
        <p:spPr/>
        <p:txBody>
          <a:bodyPr/>
          <a:lstStyle/>
          <a:p>
            <a:fld id="{CEC07F19-866A-D549-94C6-C4D9AC2AB9CF}" type="slidenum">
              <a:rPr lang="it-IT" smtClean="0"/>
              <a:pPr/>
              <a:t>167</a:t>
            </a:fld>
            <a:endParaRPr lang="it-IT" dirty="0"/>
          </a:p>
        </p:txBody>
      </p:sp>
      <p:graphicFrame>
        <p:nvGraphicFramePr>
          <p:cNvPr id="17" name="Tabella 16"/>
          <p:cNvGraphicFramePr>
            <a:graphicFrameLocks noGrp="1"/>
          </p:cNvGraphicFramePr>
          <p:nvPr/>
        </p:nvGraphicFramePr>
        <p:xfrm>
          <a:off x="272134" y="4118922"/>
          <a:ext cx="9290977" cy="1918338"/>
        </p:xfrm>
        <a:graphic>
          <a:graphicData uri="http://schemas.openxmlformats.org/drawingml/2006/table">
            <a:tbl>
              <a:tblPr>
                <a:tableStyleId>{073A0DAA-6AF3-43AB-8588-CEC1D06C72B9}</a:tableStyleId>
              </a:tblPr>
              <a:tblGrid>
                <a:gridCol w="2207242">
                  <a:extLst>
                    <a:ext uri="{9D8B030D-6E8A-4147-A177-3AD203B41FA5}">
                      <a16:colId xmlns:a16="http://schemas.microsoft.com/office/drawing/2014/main" val="20000"/>
                    </a:ext>
                  </a:extLst>
                </a:gridCol>
                <a:gridCol w="472249">
                  <a:extLst>
                    <a:ext uri="{9D8B030D-6E8A-4147-A177-3AD203B41FA5}">
                      <a16:colId xmlns:a16="http://schemas.microsoft.com/office/drawing/2014/main" val="20001"/>
                    </a:ext>
                  </a:extLst>
                </a:gridCol>
                <a:gridCol w="472249">
                  <a:extLst>
                    <a:ext uri="{9D8B030D-6E8A-4147-A177-3AD203B41FA5}">
                      <a16:colId xmlns:a16="http://schemas.microsoft.com/office/drawing/2014/main" val="20002"/>
                    </a:ext>
                  </a:extLst>
                </a:gridCol>
                <a:gridCol w="472249">
                  <a:extLst>
                    <a:ext uri="{9D8B030D-6E8A-4147-A177-3AD203B41FA5}">
                      <a16:colId xmlns:a16="http://schemas.microsoft.com/office/drawing/2014/main" val="20003"/>
                    </a:ext>
                  </a:extLst>
                </a:gridCol>
                <a:gridCol w="472249">
                  <a:extLst>
                    <a:ext uri="{9D8B030D-6E8A-4147-A177-3AD203B41FA5}">
                      <a16:colId xmlns:a16="http://schemas.microsoft.com/office/drawing/2014/main" val="20004"/>
                    </a:ext>
                  </a:extLst>
                </a:gridCol>
                <a:gridCol w="472249">
                  <a:extLst>
                    <a:ext uri="{9D8B030D-6E8A-4147-A177-3AD203B41FA5}">
                      <a16:colId xmlns:a16="http://schemas.microsoft.com/office/drawing/2014/main" val="20005"/>
                    </a:ext>
                  </a:extLst>
                </a:gridCol>
                <a:gridCol w="472249">
                  <a:extLst>
                    <a:ext uri="{9D8B030D-6E8A-4147-A177-3AD203B41FA5}">
                      <a16:colId xmlns:a16="http://schemas.microsoft.com/office/drawing/2014/main" val="20006"/>
                    </a:ext>
                  </a:extLst>
                </a:gridCol>
                <a:gridCol w="472249">
                  <a:extLst>
                    <a:ext uri="{9D8B030D-6E8A-4147-A177-3AD203B41FA5}">
                      <a16:colId xmlns:a16="http://schemas.microsoft.com/office/drawing/2014/main" val="20007"/>
                    </a:ext>
                  </a:extLst>
                </a:gridCol>
                <a:gridCol w="472249">
                  <a:extLst>
                    <a:ext uri="{9D8B030D-6E8A-4147-A177-3AD203B41FA5}">
                      <a16:colId xmlns:a16="http://schemas.microsoft.com/office/drawing/2014/main" val="20008"/>
                    </a:ext>
                  </a:extLst>
                </a:gridCol>
                <a:gridCol w="472249">
                  <a:extLst>
                    <a:ext uri="{9D8B030D-6E8A-4147-A177-3AD203B41FA5}">
                      <a16:colId xmlns:a16="http://schemas.microsoft.com/office/drawing/2014/main" val="20009"/>
                    </a:ext>
                  </a:extLst>
                </a:gridCol>
                <a:gridCol w="472249">
                  <a:extLst>
                    <a:ext uri="{9D8B030D-6E8A-4147-A177-3AD203B41FA5}">
                      <a16:colId xmlns:a16="http://schemas.microsoft.com/office/drawing/2014/main" val="20010"/>
                    </a:ext>
                  </a:extLst>
                </a:gridCol>
                <a:gridCol w="472249">
                  <a:extLst>
                    <a:ext uri="{9D8B030D-6E8A-4147-A177-3AD203B41FA5}">
                      <a16:colId xmlns:a16="http://schemas.microsoft.com/office/drawing/2014/main" val="20011"/>
                    </a:ext>
                  </a:extLst>
                </a:gridCol>
                <a:gridCol w="472249">
                  <a:extLst>
                    <a:ext uri="{9D8B030D-6E8A-4147-A177-3AD203B41FA5}">
                      <a16:colId xmlns:a16="http://schemas.microsoft.com/office/drawing/2014/main" val="20012"/>
                    </a:ext>
                  </a:extLst>
                </a:gridCol>
                <a:gridCol w="472249">
                  <a:extLst>
                    <a:ext uri="{9D8B030D-6E8A-4147-A177-3AD203B41FA5}">
                      <a16:colId xmlns:a16="http://schemas.microsoft.com/office/drawing/2014/main" val="20013"/>
                    </a:ext>
                  </a:extLst>
                </a:gridCol>
                <a:gridCol w="472249">
                  <a:extLst>
                    <a:ext uri="{9D8B030D-6E8A-4147-A177-3AD203B41FA5}">
                      <a16:colId xmlns:a16="http://schemas.microsoft.com/office/drawing/2014/main" val="1248850236"/>
                    </a:ext>
                  </a:extLst>
                </a:gridCol>
                <a:gridCol w="472249">
                  <a:extLst>
                    <a:ext uri="{9D8B030D-6E8A-4147-A177-3AD203B41FA5}">
                      <a16:colId xmlns:a16="http://schemas.microsoft.com/office/drawing/2014/main" val="1488232231"/>
                    </a:ext>
                  </a:extLst>
                </a:gridCol>
              </a:tblGrid>
              <a:tr h="236212">
                <a:tc>
                  <a:txBody>
                    <a:bodyPr/>
                    <a:lstStyle/>
                    <a:p>
                      <a:pPr marL="87313" indent="0" algn="l" fontAlgn="ctr"/>
                      <a:endParaRPr kumimoji="1" lang="it-IT" sz="1200" b="0" i="0" u="none" strike="noStrike" kern="1200" cap="none" normalizeH="0" baseline="0" dirty="0">
                        <a:ln>
                          <a:noFill/>
                        </a:ln>
                        <a:solidFill>
                          <a:srgbClr val="000000"/>
                        </a:solidFill>
                        <a:effectLst/>
                        <a:latin typeface="Calibri"/>
                        <a:ea typeface="+mn-ea"/>
                        <a:cs typeface="Calibri"/>
                      </a:endParaRPr>
                    </a:p>
                  </a:txBody>
                  <a:tcPr marL="12700" marR="12700" marT="12700" marB="0" anchor="ctr">
                    <a:lnL w="12700" cap="flat" cmpd="sng" algn="ctr">
                      <a:solidFill>
                        <a:prstClr val="white"/>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marL="0" marR="0" lvl="0" indent="0" algn="ctr" defTabSz="914400" rtl="0" eaLnBrk="0" fontAlgn="base" latinLnBrk="0" hangingPunct="0">
                        <a:lnSpc>
                          <a:spcPct val="100000"/>
                        </a:lnSpc>
                        <a:spcBef>
                          <a:spcPct val="20000"/>
                        </a:spcBef>
                        <a:spcAft>
                          <a:spcPct val="0"/>
                        </a:spcAft>
                        <a:buClr>
                          <a:srgbClr val="FF6600"/>
                        </a:buClr>
                        <a:buSzPct val="70000"/>
                        <a:buFont typeface="Monotype Sorts" charset="0"/>
                        <a:buNone/>
                        <a:tabLst/>
                      </a:pPr>
                      <a:r>
                        <a:rPr lang="it-IT" sz="1100" b="1" i="0" u="none" strike="noStrike" kern="1200" dirty="0">
                          <a:solidFill>
                            <a:schemeClr val="tx1"/>
                          </a:solidFill>
                          <a:effectLst/>
                          <a:latin typeface="Calibri"/>
                          <a:ea typeface="+mn-ea"/>
                          <a:cs typeface="Calibri"/>
                        </a:rPr>
                        <a:t>2007</a:t>
                      </a:r>
                    </a:p>
                  </a:txBody>
                  <a:tcPr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marL="0" marR="0" lvl="0" indent="0" algn="ctr" defTabSz="457200" rtl="0" eaLnBrk="1" fontAlgn="ctr" latinLnBrk="0" hangingPunct="1">
                        <a:lnSpc>
                          <a:spcPct val="100000"/>
                        </a:lnSpc>
                        <a:spcBef>
                          <a:spcPct val="20000"/>
                        </a:spcBef>
                        <a:spcAft>
                          <a:spcPct val="0"/>
                        </a:spcAft>
                        <a:buClr>
                          <a:srgbClr val="FF6600"/>
                        </a:buClr>
                        <a:buSzPct val="70000"/>
                        <a:buFont typeface="Monotype Sorts" charset="0"/>
                        <a:buNone/>
                        <a:tabLst/>
                      </a:pPr>
                      <a:r>
                        <a:rPr lang="it-IT" sz="1100" b="1" i="0" u="none" strike="noStrike" kern="1200" dirty="0">
                          <a:solidFill>
                            <a:schemeClr val="tx1"/>
                          </a:solidFill>
                          <a:effectLst/>
                          <a:latin typeface="Calibri"/>
                          <a:ea typeface="+mn-ea"/>
                          <a:cs typeface="Calibri"/>
                        </a:rPr>
                        <a:t>2009</a:t>
                      </a:r>
                    </a:p>
                  </a:txBody>
                  <a:tcPr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marL="0" marR="0" lvl="0" indent="0" algn="ctr" defTabSz="457200" rtl="0" eaLnBrk="1" fontAlgn="ctr" latinLnBrk="0" hangingPunct="1">
                        <a:lnSpc>
                          <a:spcPct val="100000"/>
                        </a:lnSpc>
                        <a:spcBef>
                          <a:spcPts val="2000"/>
                        </a:spcBef>
                        <a:spcAft>
                          <a:spcPct val="0"/>
                        </a:spcAft>
                        <a:buClr>
                          <a:schemeClr val="accent1"/>
                        </a:buClr>
                        <a:buSzTx/>
                        <a:buFont typeface="Wingdings 2" charset="0"/>
                        <a:buNone/>
                        <a:tabLst/>
                      </a:pPr>
                      <a:r>
                        <a:rPr lang="it-IT" sz="1100" b="1" i="0" u="none" strike="noStrike" kern="1200" dirty="0">
                          <a:solidFill>
                            <a:schemeClr val="tx1"/>
                          </a:solidFill>
                          <a:effectLst/>
                          <a:latin typeface="Calibri"/>
                          <a:ea typeface="+mn-ea"/>
                          <a:cs typeface="Calibri"/>
                        </a:rPr>
                        <a:t>2010</a:t>
                      </a:r>
                    </a:p>
                  </a:txBody>
                  <a:tcPr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marL="0" marR="0" lvl="0" indent="0" algn="ctr" defTabSz="457200" rtl="0" eaLnBrk="1" fontAlgn="ctr" latinLnBrk="0" hangingPunct="1">
                        <a:lnSpc>
                          <a:spcPct val="100000"/>
                        </a:lnSpc>
                        <a:spcBef>
                          <a:spcPts val="2000"/>
                        </a:spcBef>
                        <a:spcAft>
                          <a:spcPct val="0"/>
                        </a:spcAft>
                        <a:buClr>
                          <a:schemeClr val="accent1"/>
                        </a:buClr>
                        <a:buSzTx/>
                        <a:buFont typeface="Wingdings 2" charset="0"/>
                        <a:buNone/>
                        <a:tabLst/>
                      </a:pPr>
                      <a:r>
                        <a:rPr lang="it-IT" sz="1100" b="1" i="0" u="none" strike="noStrike" kern="1200" dirty="0">
                          <a:solidFill>
                            <a:schemeClr val="tx1"/>
                          </a:solidFill>
                          <a:effectLst/>
                          <a:latin typeface="Calibri"/>
                          <a:ea typeface="+mn-ea"/>
                          <a:cs typeface="Calibri"/>
                        </a:rPr>
                        <a:t>2011</a:t>
                      </a:r>
                    </a:p>
                  </a:txBody>
                  <a:tcPr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marL="0" marR="0" lvl="0" indent="0" algn="ctr" defTabSz="457200" rtl="0" eaLnBrk="1" fontAlgn="ctr" latinLnBrk="0" hangingPunct="1">
                        <a:lnSpc>
                          <a:spcPct val="100000"/>
                        </a:lnSpc>
                        <a:spcBef>
                          <a:spcPts val="2000"/>
                        </a:spcBef>
                        <a:spcAft>
                          <a:spcPct val="0"/>
                        </a:spcAft>
                        <a:buClr>
                          <a:schemeClr val="accent1"/>
                        </a:buClr>
                        <a:buSzTx/>
                        <a:buFont typeface="Wingdings 2" charset="0"/>
                        <a:buNone/>
                        <a:tabLst/>
                      </a:pPr>
                      <a:r>
                        <a:rPr lang="it-IT" sz="1100" b="1" i="0" u="none" strike="noStrike" kern="1200" dirty="0">
                          <a:solidFill>
                            <a:schemeClr val="tx1"/>
                          </a:solidFill>
                          <a:effectLst/>
                          <a:latin typeface="Calibri"/>
                          <a:ea typeface="+mn-ea"/>
                          <a:cs typeface="Calibri"/>
                        </a:rPr>
                        <a:t>2012</a:t>
                      </a:r>
                    </a:p>
                  </a:txBody>
                  <a:tcPr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marL="0" marR="0" lvl="0" indent="0" algn="ctr" defTabSz="457200" rtl="0" eaLnBrk="1" fontAlgn="ctr" latinLnBrk="0" hangingPunct="1">
                        <a:lnSpc>
                          <a:spcPct val="100000"/>
                        </a:lnSpc>
                        <a:spcBef>
                          <a:spcPts val="2000"/>
                        </a:spcBef>
                        <a:spcAft>
                          <a:spcPct val="0"/>
                        </a:spcAft>
                        <a:buClr>
                          <a:schemeClr val="accent1"/>
                        </a:buClr>
                        <a:buSzTx/>
                        <a:buFont typeface="Wingdings 2" charset="0"/>
                        <a:buNone/>
                        <a:tabLst/>
                      </a:pPr>
                      <a:r>
                        <a:rPr lang="it-IT" sz="1100" b="1" i="0" u="none" strike="noStrike" kern="1200" dirty="0">
                          <a:solidFill>
                            <a:schemeClr val="tx1"/>
                          </a:solidFill>
                          <a:effectLst/>
                          <a:latin typeface="Calibri"/>
                          <a:ea typeface="+mn-ea"/>
                          <a:cs typeface="Calibri"/>
                        </a:rPr>
                        <a:t>2013</a:t>
                      </a:r>
                    </a:p>
                  </a:txBody>
                  <a:tcPr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100" b="1" i="0" u="none" strike="noStrike" dirty="0">
                          <a:solidFill>
                            <a:schemeClr val="tx1"/>
                          </a:solidFill>
                          <a:effectLst/>
                          <a:latin typeface="Calibri"/>
                          <a:cs typeface="Calibri"/>
                        </a:rPr>
                        <a:t>2014</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100" b="1" i="0" u="none" strike="noStrike" dirty="0">
                          <a:solidFill>
                            <a:schemeClr val="tx1"/>
                          </a:solidFill>
                          <a:effectLst/>
                          <a:latin typeface="Calibri"/>
                          <a:cs typeface="Calibri"/>
                        </a:rPr>
                        <a:t>2015</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100" b="1" i="0" u="none" strike="noStrike" dirty="0">
                          <a:solidFill>
                            <a:schemeClr val="tx1"/>
                          </a:solidFill>
                          <a:effectLst/>
                          <a:latin typeface="Calibri"/>
                          <a:cs typeface="Calibri"/>
                        </a:rPr>
                        <a:t>2016</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100" b="1" i="0" u="none" strike="noStrike" dirty="0">
                          <a:solidFill>
                            <a:schemeClr val="tx1"/>
                          </a:solidFill>
                          <a:effectLst/>
                          <a:latin typeface="Calibri"/>
                          <a:cs typeface="Calibri"/>
                        </a:rPr>
                        <a:t>2017</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100" b="1" i="0" u="none" strike="noStrike" dirty="0">
                          <a:solidFill>
                            <a:schemeClr val="tx1"/>
                          </a:solidFill>
                          <a:effectLst/>
                          <a:latin typeface="Calibri"/>
                          <a:cs typeface="Calibri"/>
                        </a:rPr>
                        <a:t>2018</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100" b="1" i="0" u="none" strike="noStrike" dirty="0">
                          <a:solidFill>
                            <a:schemeClr val="tx1"/>
                          </a:solidFill>
                          <a:effectLst/>
                          <a:latin typeface="Calibri"/>
                          <a:cs typeface="Calibri"/>
                        </a:rPr>
                        <a:t>2019</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100" b="1" i="0" u="none" strike="noStrike" dirty="0">
                          <a:solidFill>
                            <a:schemeClr val="tx1"/>
                          </a:solidFill>
                          <a:effectLst/>
                          <a:latin typeface="Calibri"/>
                          <a:cs typeface="Calibri"/>
                        </a:rPr>
                        <a:t>2020</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100" b="1" i="0" u="none" strike="noStrike" dirty="0">
                          <a:solidFill>
                            <a:schemeClr val="tx1"/>
                          </a:solidFill>
                          <a:effectLst/>
                          <a:latin typeface="Calibri"/>
                          <a:cs typeface="Calibri"/>
                        </a:rPr>
                        <a:t>2021</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100" b="1" i="0" u="none" strike="noStrike" dirty="0">
                          <a:solidFill>
                            <a:schemeClr val="tx1"/>
                          </a:solidFill>
                          <a:effectLst/>
                          <a:latin typeface="Calibri"/>
                          <a:cs typeface="Calibri"/>
                        </a:rPr>
                        <a:t>2022</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extLst>
                  <a:ext uri="{0D108BD9-81ED-4DB2-BD59-A6C34878D82A}">
                    <a16:rowId xmlns:a16="http://schemas.microsoft.com/office/drawing/2014/main" val="10000"/>
                  </a:ext>
                </a:extLst>
              </a:tr>
              <a:tr h="237886">
                <a:tc>
                  <a:txBody>
                    <a:bodyPr/>
                    <a:lstStyle/>
                    <a:p>
                      <a:pPr marL="0" marR="0" lvl="0" indent="0" algn="l" defTabSz="914400" rtl="0" eaLnBrk="0" fontAlgn="base" latinLnBrk="0" hangingPunct="0">
                        <a:lnSpc>
                          <a:spcPct val="90000"/>
                        </a:lnSpc>
                        <a:spcBef>
                          <a:spcPct val="20000"/>
                        </a:spcBef>
                        <a:spcAft>
                          <a:spcPct val="0"/>
                        </a:spcAft>
                        <a:buClr>
                          <a:srgbClr val="FF6600"/>
                        </a:buClr>
                        <a:buSzPct val="70000"/>
                        <a:buFont typeface="Monotype Sorts" charset="0"/>
                        <a:buNone/>
                        <a:tabLst/>
                      </a:pPr>
                      <a:r>
                        <a:rPr kumimoji="1" lang="it-IT" sz="1100" b="0" i="0" u="none" strike="noStrike" cap="none" normalizeH="0" baseline="0" dirty="0">
                          <a:ln>
                            <a:noFill/>
                          </a:ln>
                          <a:solidFill>
                            <a:srgbClr val="000000"/>
                          </a:solidFill>
                          <a:effectLst/>
                          <a:latin typeface="Calibri" charset="0"/>
                          <a:ea typeface="ヒラギノ角ゴ Pro W3" charset="0"/>
                          <a:cs typeface="Calibri" charset="0"/>
                        </a:rPr>
                        <a:t>SI APPASSIONA E PARTECIPA ALLA DISCUSSIONE  </a:t>
                      </a:r>
                    </a:p>
                  </a:txBody>
                  <a:tcPr horzOverflow="overflow">
                    <a:lnL w="6350" cap="flat" cmpd="sng" algn="ctr">
                      <a:solidFill>
                        <a:srgbClr val="FFFFFF">
                          <a:lumMod val="65000"/>
                        </a:srgbClr>
                      </a:solidFill>
                      <a:prstDash val="solid"/>
                      <a:round/>
                      <a:headEnd type="none" w="med" len="med"/>
                      <a:tailEnd type="none" w="med" len="med"/>
                    </a:lnL>
                    <a:lnR w="6350" cap="flat" cmpd="sng" algn="ctr">
                      <a:solidFill>
                        <a:srgbClr val="FFFFFF">
                          <a:lumMod val="65000"/>
                        </a:srgbClr>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marL="0" marR="0" lvl="0" indent="0" algn="ctr" defTabSz="914400" rtl="0" eaLnBrk="0" fontAlgn="base" latinLnBrk="0" hangingPunct="0">
                        <a:lnSpc>
                          <a:spcPct val="90000"/>
                        </a:lnSpc>
                        <a:spcBef>
                          <a:spcPct val="20000"/>
                        </a:spcBef>
                        <a:spcAft>
                          <a:spcPct val="0"/>
                        </a:spcAft>
                        <a:buClr>
                          <a:srgbClr val="FF6600"/>
                        </a:buClr>
                        <a:buSzPct val="70000"/>
                        <a:buFont typeface="Monotype Sorts" charset="0"/>
                        <a:buNone/>
                        <a:tabLst/>
                      </a:pPr>
                      <a:r>
                        <a:rPr kumimoji="1" lang="it-IT" sz="1400" b="0" i="0" u="none" strike="noStrike" cap="none" normalizeH="0" baseline="0" dirty="0">
                          <a:ln>
                            <a:noFill/>
                          </a:ln>
                          <a:solidFill>
                            <a:srgbClr val="000000"/>
                          </a:solidFill>
                          <a:effectLst/>
                          <a:latin typeface="Calibri"/>
                          <a:ea typeface="ヒラギノ角ゴ Pro W3" charset="0"/>
                          <a:cs typeface="Calibri"/>
                        </a:rPr>
                        <a:t>49</a:t>
                      </a:r>
                      <a:endParaRPr kumimoji="1" lang="it-IT" sz="1400" b="0" i="0" u="none" strike="noStrike" cap="none" normalizeH="0" baseline="0" dirty="0">
                        <a:ln>
                          <a:noFill/>
                        </a:ln>
                        <a:solidFill>
                          <a:schemeClr val="bg2"/>
                        </a:solidFill>
                        <a:effectLst/>
                        <a:latin typeface="Calibri"/>
                        <a:ea typeface="ヒラギノ角ゴ Pro W3" charset="0"/>
                        <a:cs typeface="Calibri"/>
                      </a:endParaRPr>
                    </a:p>
                  </a:txBody>
                  <a:tcPr marL="108000" marR="108000" marT="46800" marB="46800" anchor="ctr" horzOverflow="overflow">
                    <a:lnL w="6350" cap="flat" cmpd="sng" algn="ctr">
                      <a:solidFill>
                        <a:srgbClr val="FFFFFF">
                          <a:lumMod val="65000"/>
                        </a:srgbClr>
                      </a:solidFill>
                      <a:prstDash val="solid"/>
                      <a:round/>
                      <a:headEnd type="none" w="med" len="med"/>
                      <a:tailEnd type="none" w="med" len="med"/>
                    </a:lnL>
                    <a:lnR w="6350" cap="flat" cmpd="sng" algn="ctr">
                      <a:solidFill>
                        <a:srgbClr val="FFFFFF">
                          <a:lumMod val="65000"/>
                        </a:srgbClr>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marL="0" marR="0" lvl="0" indent="0" algn="ctr" defTabSz="914400" rtl="0" eaLnBrk="0" fontAlgn="base" latinLnBrk="0" hangingPunct="0">
                        <a:lnSpc>
                          <a:spcPct val="90000"/>
                        </a:lnSpc>
                        <a:spcBef>
                          <a:spcPct val="20000"/>
                        </a:spcBef>
                        <a:spcAft>
                          <a:spcPct val="0"/>
                        </a:spcAft>
                        <a:buClr>
                          <a:srgbClr val="FF6600"/>
                        </a:buClr>
                        <a:buSzPct val="70000"/>
                        <a:buFont typeface="Monotype Sorts" charset="0"/>
                        <a:buNone/>
                        <a:tabLst/>
                      </a:pPr>
                      <a:r>
                        <a:rPr kumimoji="1" lang="it-IT" sz="1400" b="0" i="0" u="none" strike="noStrike" cap="none" normalizeH="0" baseline="0" dirty="0">
                          <a:ln>
                            <a:noFill/>
                          </a:ln>
                          <a:solidFill>
                            <a:srgbClr val="000000"/>
                          </a:solidFill>
                          <a:effectLst/>
                          <a:latin typeface="Calibri"/>
                          <a:ea typeface="ヒラギノ角ゴ Pro W3" charset="0"/>
                          <a:cs typeface="Calibri"/>
                        </a:rPr>
                        <a:t>47</a:t>
                      </a:r>
                      <a:endParaRPr kumimoji="1" lang="it-IT" sz="1400" b="0" i="0" u="none" strike="noStrike" cap="none" normalizeH="0" baseline="0" dirty="0">
                        <a:ln>
                          <a:noFill/>
                        </a:ln>
                        <a:solidFill>
                          <a:schemeClr val="bg2"/>
                        </a:solidFill>
                        <a:effectLst/>
                        <a:latin typeface="Calibri"/>
                        <a:ea typeface="ヒラギノ角ゴ Pro W3" charset="0"/>
                        <a:cs typeface="Calibri"/>
                      </a:endParaRPr>
                    </a:p>
                  </a:txBody>
                  <a:tcPr marL="108000" marR="108000" marT="46800" marB="46800" anchor="ctr" horzOverflow="overflow">
                    <a:lnL w="6350" cap="flat" cmpd="sng" algn="ctr">
                      <a:solidFill>
                        <a:srgbClr val="FFFFFF">
                          <a:lumMod val="65000"/>
                        </a:srgbClr>
                      </a:solidFill>
                      <a:prstDash val="solid"/>
                      <a:round/>
                      <a:headEnd type="none" w="med" len="med"/>
                      <a:tailEnd type="none" w="med" len="med"/>
                    </a:lnL>
                    <a:lnR w="6350" cap="flat" cmpd="sng" algn="ctr">
                      <a:solidFill>
                        <a:srgbClr val="FFFFFF">
                          <a:lumMod val="65000"/>
                        </a:srgbClr>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marL="0" marR="0" lvl="0" indent="0" algn="ctr" defTabSz="457200" rtl="0" eaLnBrk="1" fontAlgn="ctr" latinLnBrk="0" hangingPunct="1">
                        <a:lnSpc>
                          <a:spcPct val="90000"/>
                        </a:lnSpc>
                        <a:spcBef>
                          <a:spcPct val="0"/>
                        </a:spcBef>
                        <a:spcAft>
                          <a:spcPct val="0"/>
                        </a:spcAft>
                        <a:buClrTx/>
                        <a:buSzTx/>
                        <a:buFontTx/>
                        <a:buNone/>
                        <a:tabLst/>
                      </a:pPr>
                      <a:r>
                        <a:rPr kumimoji="0" lang="it-IT" sz="1400" b="0" i="0" u="none" strike="noStrike" cap="none" normalizeH="0" baseline="0" dirty="0">
                          <a:ln>
                            <a:noFill/>
                          </a:ln>
                          <a:solidFill>
                            <a:schemeClr val="tx1"/>
                          </a:solidFill>
                          <a:effectLst/>
                          <a:latin typeface="Calibri"/>
                          <a:ea typeface="ヒラギノ角ゴ Pro W3" charset="0"/>
                          <a:cs typeface="Calibri"/>
                        </a:rPr>
                        <a:t>40</a:t>
                      </a:r>
                    </a:p>
                  </a:txBody>
                  <a:tcPr marL="108000" marR="108000" marT="46800" marB="46800" anchor="ctr" horzOverflow="overflow">
                    <a:lnL w="6350" cap="flat" cmpd="sng" algn="ctr">
                      <a:solidFill>
                        <a:srgbClr val="FFFFFF">
                          <a:lumMod val="65000"/>
                        </a:srgbClr>
                      </a:solidFill>
                      <a:prstDash val="solid"/>
                      <a:round/>
                      <a:headEnd type="none" w="med" len="med"/>
                      <a:tailEnd type="none" w="med" len="med"/>
                    </a:lnL>
                    <a:lnR w="6350" cap="flat" cmpd="sng" algn="ctr">
                      <a:solidFill>
                        <a:srgbClr val="FFFFFF">
                          <a:lumMod val="65000"/>
                        </a:srgbClr>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marL="0" marR="0" lvl="0" indent="0" algn="ctr" defTabSz="457200" rtl="0" eaLnBrk="1" fontAlgn="ctr" latinLnBrk="0" hangingPunct="1">
                        <a:lnSpc>
                          <a:spcPct val="90000"/>
                        </a:lnSpc>
                        <a:spcBef>
                          <a:spcPct val="0"/>
                        </a:spcBef>
                        <a:spcAft>
                          <a:spcPct val="0"/>
                        </a:spcAft>
                        <a:buClrTx/>
                        <a:buSzTx/>
                        <a:buFontTx/>
                        <a:buNone/>
                        <a:tabLst/>
                      </a:pPr>
                      <a:r>
                        <a:rPr kumimoji="0" lang="it-IT" sz="1400" b="0" i="0" u="none" strike="noStrike" cap="none" normalizeH="0" baseline="0">
                          <a:ln>
                            <a:noFill/>
                          </a:ln>
                          <a:solidFill>
                            <a:schemeClr val="tx1"/>
                          </a:solidFill>
                          <a:effectLst/>
                          <a:latin typeface="Calibri"/>
                          <a:ea typeface="ヒラギノ角ゴ Pro W3" charset="0"/>
                          <a:cs typeface="Calibri"/>
                        </a:rPr>
                        <a:t>43</a:t>
                      </a:r>
                    </a:p>
                  </a:txBody>
                  <a:tcPr marL="12700" marR="12700" marT="12700" marB="0" anchor="ctr" horzOverflow="overflow">
                    <a:lnL w="6350" cap="flat" cmpd="sng" algn="ctr">
                      <a:solidFill>
                        <a:srgbClr val="FFFFFF">
                          <a:lumMod val="65000"/>
                        </a:srgbClr>
                      </a:solidFill>
                      <a:prstDash val="solid"/>
                      <a:round/>
                      <a:headEnd type="none" w="med" len="med"/>
                      <a:tailEnd type="none" w="med" len="med"/>
                    </a:lnL>
                    <a:lnR w="6350" cap="flat" cmpd="sng" algn="ctr">
                      <a:solidFill>
                        <a:srgbClr val="FFFFFF">
                          <a:lumMod val="65000"/>
                        </a:srgbClr>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marL="0" marR="0" lvl="0" indent="0" algn="ctr" defTabSz="457200" rtl="0" eaLnBrk="1" fontAlgn="ctr" latinLnBrk="0" hangingPunct="1">
                        <a:lnSpc>
                          <a:spcPct val="90000"/>
                        </a:lnSpc>
                        <a:spcBef>
                          <a:spcPct val="0"/>
                        </a:spcBef>
                        <a:spcAft>
                          <a:spcPct val="0"/>
                        </a:spcAft>
                        <a:buClrTx/>
                        <a:buSzTx/>
                        <a:buFontTx/>
                        <a:buNone/>
                        <a:tabLst/>
                      </a:pPr>
                      <a:r>
                        <a:rPr kumimoji="0" lang="it-IT" sz="1400" b="0" i="0" u="none" strike="noStrike" cap="none" normalizeH="0" baseline="0">
                          <a:ln>
                            <a:noFill/>
                          </a:ln>
                          <a:solidFill>
                            <a:srgbClr val="000000"/>
                          </a:solidFill>
                          <a:effectLst/>
                          <a:latin typeface="Calibri"/>
                          <a:ea typeface="ヒラギノ角ゴ Pro W3" charset="0"/>
                          <a:cs typeface="Calibri"/>
                        </a:rPr>
                        <a:t>36</a:t>
                      </a:r>
                    </a:p>
                  </a:txBody>
                  <a:tcPr marL="12700" marR="12700" marT="12700" marB="0" anchor="ctr" horzOverflow="overflow">
                    <a:lnL w="6350" cap="flat" cmpd="sng" algn="ctr">
                      <a:solidFill>
                        <a:srgbClr val="FFFFFF">
                          <a:lumMod val="65000"/>
                        </a:srgbClr>
                      </a:solidFill>
                      <a:prstDash val="solid"/>
                      <a:round/>
                      <a:headEnd type="none" w="med" len="med"/>
                      <a:tailEnd type="none" w="med" len="med"/>
                    </a:lnL>
                    <a:lnR w="6350" cap="flat" cmpd="sng" algn="ctr">
                      <a:solidFill>
                        <a:srgbClr val="FFFFFF">
                          <a:lumMod val="65000"/>
                        </a:srgbClr>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marL="0" marR="0" lvl="0" indent="0" algn="ctr" defTabSz="457200" rtl="0" eaLnBrk="1" fontAlgn="ctr" latinLnBrk="0" hangingPunct="1">
                        <a:lnSpc>
                          <a:spcPct val="90000"/>
                        </a:lnSpc>
                        <a:spcBef>
                          <a:spcPct val="0"/>
                        </a:spcBef>
                        <a:spcAft>
                          <a:spcPct val="0"/>
                        </a:spcAft>
                        <a:buClrTx/>
                        <a:buSzTx/>
                        <a:buFontTx/>
                        <a:buNone/>
                        <a:tabLst/>
                      </a:pPr>
                      <a:r>
                        <a:rPr kumimoji="0" lang="it-IT" sz="1400" b="0" i="0" u="none" strike="noStrike" cap="none" normalizeH="0" baseline="0" dirty="0">
                          <a:ln>
                            <a:noFill/>
                          </a:ln>
                          <a:solidFill>
                            <a:srgbClr val="000000"/>
                          </a:solidFill>
                          <a:effectLst/>
                          <a:latin typeface="Calibri"/>
                          <a:ea typeface="ヒラギノ角ゴ Pro W3" charset="0"/>
                          <a:cs typeface="Calibri"/>
                        </a:rPr>
                        <a:t>39</a:t>
                      </a:r>
                    </a:p>
                  </a:txBody>
                  <a:tcPr marL="12700" marR="12700" marT="12700" marB="0" anchor="ctr" horzOverflow="overflow">
                    <a:lnL w="6350" cap="flat" cmpd="sng" algn="ctr">
                      <a:solidFill>
                        <a:srgbClr val="FFFFFF">
                          <a:lumMod val="65000"/>
                        </a:srgbClr>
                      </a:solidFill>
                      <a:prstDash val="solid"/>
                      <a:round/>
                      <a:headEnd type="none" w="med" len="med"/>
                      <a:tailEnd type="none" w="med" len="med"/>
                    </a:lnL>
                    <a:lnR w="6350" cap="flat" cmpd="sng" algn="ctr">
                      <a:solidFill>
                        <a:srgbClr val="FFFFFF">
                          <a:lumMod val="65000"/>
                        </a:srgbClr>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marL="0" marR="0" lvl="0" indent="0" algn="ctr" defTabSz="457200" rtl="0" eaLnBrk="1" fontAlgn="ctr" latinLnBrk="0" hangingPunct="1">
                        <a:lnSpc>
                          <a:spcPct val="90000"/>
                        </a:lnSpc>
                        <a:spcBef>
                          <a:spcPct val="0"/>
                        </a:spcBef>
                        <a:spcAft>
                          <a:spcPct val="0"/>
                        </a:spcAft>
                        <a:buClrTx/>
                        <a:buSzTx/>
                        <a:buFontTx/>
                        <a:buNone/>
                        <a:tabLst/>
                      </a:pPr>
                      <a:r>
                        <a:rPr kumimoji="0" lang="it-IT" sz="1400" b="0" i="0" u="none" strike="noStrike" cap="none" normalizeH="0" baseline="0">
                          <a:ln>
                            <a:noFill/>
                          </a:ln>
                          <a:solidFill>
                            <a:schemeClr val="tx1"/>
                          </a:solidFill>
                          <a:effectLst/>
                          <a:latin typeface="Calibri"/>
                          <a:ea typeface="ヒラギノ角ゴ Pro W3" charset="0"/>
                          <a:cs typeface="Calibri"/>
                        </a:rPr>
                        <a:t>35</a:t>
                      </a:r>
                    </a:p>
                  </a:txBody>
                  <a:tcPr marL="12700" marR="12700" marT="12700" marB="0" anchor="ctr" horzOverflow="overflow">
                    <a:lnL w="6350" cap="flat" cmpd="sng" algn="ctr">
                      <a:solidFill>
                        <a:srgbClr val="FFFFFF">
                          <a:lumMod val="65000"/>
                        </a:srgbClr>
                      </a:solidFill>
                      <a:prstDash val="solid"/>
                      <a:round/>
                      <a:headEnd type="none" w="med" len="med"/>
                      <a:tailEnd type="none" w="med" len="med"/>
                    </a:lnL>
                    <a:lnR w="6350" cap="flat" cmpd="sng" algn="ctr">
                      <a:solidFill>
                        <a:srgbClr val="FFFFFF">
                          <a:lumMod val="65000"/>
                        </a:srgbClr>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marL="0" marR="0" lvl="0" indent="0" algn="ctr" defTabSz="457200" rtl="0" eaLnBrk="1" fontAlgn="ctr" latinLnBrk="0" hangingPunct="1">
                        <a:lnSpc>
                          <a:spcPct val="90000"/>
                        </a:lnSpc>
                        <a:spcBef>
                          <a:spcPct val="0"/>
                        </a:spcBef>
                        <a:spcAft>
                          <a:spcPct val="0"/>
                        </a:spcAft>
                        <a:buClrTx/>
                        <a:buSzTx/>
                        <a:buFontTx/>
                        <a:buNone/>
                        <a:tabLst/>
                      </a:pPr>
                      <a:r>
                        <a:rPr kumimoji="0" lang="it-IT" sz="1400" b="0" i="0" u="none" strike="noStrike" cap="none" normalizeH="0" baseline="0" dirty="0">
                          <a:ln>
                            <a:noFill/>
                          </a:ln>
                          <a:solidFill>
                            <a:schemeClr val="tx1"/>
                          </a:solidFill>
                          <a:effectLst/>
                          <a:latin typeface="Calibri"/>
                          <a:ea typeface="ヒラギノ角ゴ Pro W3" charset="0"/>
                          <a:cs typeface="Calibri"/>
                        </a:rPr>
                        <a:t>37</a:t>
                      </a:r>
                    </a:p>
                  </a:txBody>
                  <a:tcPr marL="12700" marR="12700" marT="12700" marB="0" anchor="ctr" horzOverflow="overflow">
                    <a:lnL w="6350" cap="flat" cmpd="sng" algn="ctr">
                      <a:solidFill>
                        <a:srgbClr val="FFFFFF">
                          <a:lumMod val="65000"/>
                        </a:srgbClr>
                      </a:solidFill>
                      <a:prstDash val="solid"/>
                      <a:round/>
                      <a:headEnd type="none" w="med" len="med"/>
                      <a:tailEnd type="none" w="med" len="med"/>
                    </a:lnL>
                    <a:lnR w="6350" cap="flat" cmpd="sng" algn="ctr">
                      <a:solidFill>
                        <a:srgbClr val="FFFFFF">
                          <a:lumMod val="65000"/>
                        </a:srgbClr>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b">
                        <a:lnSpc>
                          <a:spcPct val="90000"/>
                        </a:lnSpc>
                      </a:pPr>
                      <a:r>
                        <a:rPr lang="it-IT" sz="1400" b="0" i="0" u="none" strike="noStrike" dirty="0">
                          <a:effectLst/>
                          <a:latin typeface="Calibri"/>
                          <a:cs typeface="Calibri"/>
                        </a:rPr>
                        <a:t>37</a:t>
                      </a:r>
                    </a:p>
                  </a:txBody>
                  <a:tcPr marL="12700" marR="12700" marT="12700" marB="0" anchor="ctr">
                    <a:lnL w="6350" cap="flat" cmpd="sng" algn="ctr">
                      <a:solidFill>
                        <a:srgbClr val="FFFFFF">
                          <a:lumMod val="65000"/>
                        </a:srgbClr>
                      </a:solidFill>
                      <a:prstDash val="solid"/>
                      <a:round/>
                      <a:headEnd type="none" w="med" len="med"/>
                      <a:tailEnd type="none" w="med" len="med"/>
                    </a:lnL>
                    <a:lnR w="6350" cap="flat" cmpd="sng" algn="ctr">
                      <a:solidFill>
                        <a:srgbClr val="FFFFFF">
                          <a:lumMod val="65000"/>
                        </a:srgbClr>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FFFFF"/>
                    </a:solidFill>
                  </a:tcPr>
                </a:tc>
                <a:tc>
                  <a:txBody>
                    <a:bodyPr/>
                    <a:lstStyle/>
                    <a:p>
                      <a:pPr algn="ctr" fontAlgn="ctr"/>
                      <a:r>
                        <a:rPr lang="it-IT" sz="1400" b="0" i="0" u="none" strike="noStrike" dirty="0">
                          <a:solidFill>
                            <a:srgbClr val="000000"/>
                          </a:solidFill>
                          <a:effectLst/>
                          <a:latin typeface="Calibri"/>
                          <a:cs typeface="Calibri"/>
                        </a:rPr>
                        <a:t>44</a:t>
                      </a:r>
                    </a:p>
                  </a:txBody>
                  <a:tcPr marL="12700" marR="12700" marT="12700" marB="0" anchor="ctr">
                    <a:lnL w="6350" cap="flat" cmpd="sng" algn="ctr">
                      <a:solidFill>
                        <a:srgbClr val="FFFFFF">
                          <a:lumMod val="65000"/>
                        </a:srgbClr>
                      </a:solidFill>
                      <a:prstDash val="solid"/>
                      <a:round/>
                      <a:headEnd type="none" w="med" len="med"/>
                      <a:tailEnd type="none" w="med" len="med"/>
                    </a:lnL>
                    <a:lnR w="6350" cap="flat" cmpd="sng" algn="ctr">
                      <a:solidFill>
                        <a:srgbClr val="FFFFFF">
                          <a:lumMod val="65000"/>
                        </a:srgbClr>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FFFFF"/>
                    </a:solidFill>
                  </a:tcPr>
                </a:tc>
                <a:tc>
                  <a:txBody>
                    <a:bodyPr/>
                    <a:lstStyle/>
                    <a:p>
                      <a:pPr algn="ctr" fontAlgn="ctr"/>
                      <a:r>
                        <a:rPr lang="it-IT" sz="1400" b="0" i="0" u="none" strike="noStrike" dirty="0">
                          <a:solidFill>
                            <a:srgbClr val="000000"/>
                          </a:solidFill>
                          <a:effectLst/>
                          <a:latin typeface="Calibri"/>
                          <a:cs typeface="Calibri"/>
                        </a:rPr>
                        <a:t>50</a:t>
                      </a:r>
                    </a:p>
                  </a:txBody>
                  <a:tcPr marL="12700" marR="12700" marT="12700" marB="0" anchor="ctr">
                    <a:lnL w="6350" cap="flat" cmpd="sng" algn="ctr">
                      <a:solidFill>
                        <a:srgbClr val="FFFFFF">
                          <a:lumMod val="65000"/>
                        </a:srgbClr>
                      </a:solidFill>
                      <a:prstDash val="solid"/>
                      <a:round/>
                      <a:headEnd type="none" w="med" len="med"/>
                      <a:tailEnd type="none" w="med" len="med"/>
                    </a:lnL>
                    <a:lnR w="6350" cap="flat" cmpd="sng" algn="ctr">
                      <a:solidFill>
                        <a:srgbClr val="FFFFFF">
                          <a:lumMod val="65000"/>
                        </a:srgbClr>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FFFFF"/>
                    </a:solidFill>
                  </a:tcPr>
                </a:tc>
                <a:tc>
                  <a:txBody>
                    <a:bodyPr/>
                    <a:lstStyle/>
                    <a:p>
                      <a:pPr algn="ctr" fontAlgn="ctr"/>
                      <a:r>
                        <a:rPr lang="is-IS" sz="1400" b="0" i="0" u="none" strike="noStrike" dirty="0">
                          <a:solidFill>
                            <a:srgbClr val="000000"/>
                          </a:solidFill>
                          <a:effectLst/>
                          <a:latin typeface="+mn-lt"/>
                        </a:rPr>
                        <a:t>48</a:t>
                      </a:r>
                    </a:p>
                  </a:txBody>
                  <a:tcPr marL="12700" marR="12700" marT="12700" marB="0" anchor="ctr">
                    <a:lnL w="6350" cap="flat" cmpd="sng" algn="ctr">
                      <a:solidFill>
                        <a:srgbClr val="FFFFFF">
                          <a:lumMod val="65000"/>
                        </a:srgbClr>
                      </a:solidFill>
                      <a:prstDash val="solid"/>
                      <a:round/>
                      <a:headEnd type="none" w="med" len="med"/>
                      <a:tailEnd type="none" w="med" len="med"/>
                    </a:lnL>
                    <a:lnR w="6350" cap="flat" cmpd="sng" algn="ctr">
                      <a:solidFill>
                        <a:srgbClr val="FFFFFF">
                          <a:lumMod val="65000"/>
                        </a:srgbClr>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FFFFF"/>
                    </a:solidFill>
                  </a:tcPr>
                </a:tc>
                <a:tc>
                  <a:txBody>
                    <a:bodyPr/>
                    <a:lstStyle/>
                    <a:p>
                      <a:pPr algn="ctr" fontAlgn="b"/>
                      <a:r>
                        <a:rPr kumimoji="0" lang="it-IT" sz="1400" b="0" i="0" u="none" strike="noStrike" kern="1200" cap="none" normalizeH="0" baseline="0" dirty="0">
                          <a:ln>
                            <a:noFill/>
                          </a:ln>
                          <a:solidFill>
                            <a:srgbClr val="000000"/>
                          </a:solidFill>
                          <a:effectLst/>
                          <a:latin typeface="Calibri"/>
                          <a:ea typeface="ヒラギノ角ゴ Pro W3" charset="0"/>
                          <a:cs typeface="Calibri"/>
                        </a:rPr>
                        <a:t>41</a:t>
                      </a:r>
                    </a:p>
                  </a:txBody>
                  <a:tcPr marL="12700" marR="12700" marT="12700" marB="0" anchor="ctr">
                    <a:lnL w="6350" cap="flat" cmpd="sng" algn="ctr">
                      <a:solidFill>
                        <a:srgbClr val="FFFFFF">
                          <a:lumMod val="65000"/>
                        </a:srgbClr>
                      </a:solidFill>
                      <a:prstDash val="solid"/>
                      <a:round/>
                      <a:headEnd type="none" w="med" len="med"/>
                      <a:tailEnd type="none" w="med" len="med"/>
                    </a:lnL>
                    <a:lnR w="6350" cap="flat" cmpd="sng" algn="ctr">
                      <a:solidFill>
                        <a:srgbClr val="FFFFFF">
                          <a:lumMod val="65000"/>
                        </a:srgbClr>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FFFFF"/>
                    </a:solidFill>
                  </a:tcPr>
                </a:tc>
                <a:tc>
                  <a:txBody>
                    <a:bodyPr/>
                    <a:lstStyle/>
                    <a:p>
                      <a:pPr algn="ctr" fontAlgn="b"/>
                      <a:r>
                        <a:rPr kumimoji="0" lang="it-IT" sz="1400" b="0" i="0" u="none" strike="noStrike" kern="1200" cap="none" normalizeH="0" baseline="0" dirty="0">
                          <a:ln>
                            <a:noFill/>
                          </a:ln>
                          <a:solidFill>
                            <a:srgbClr val="000000"/>
                          </a:solidFill>
                          <a:effectLst/>
                          <a:latin typeface="Calibri"/>
                          <a:ea typeface="ヒラギノ角ゴ Pro W3" charset="0"/>
                          <a:cs typeface="Calibri"/>
                        </a:rPr>
                        <a:t>41</a:t>
                      </a:r>
                    </a:p>
                  </a:txBody>
                  <a:tcPr marL="6350" marR="6350" marT="6350" marB="0" anchor="ctr">
                    <a:lnL w="6350" cap="flat" cmpd="sng" algn="ctr">
                      <a:solidFill>
                        <a:srgbClr val="FFFFFF">
                          <a:lumMod val="65000"/>
                        </a:srgbClr>
                      </a:solidFill>
                      <a:prstDash val="solid"/>
                      <a:round/>
                      <a:headEnd type="none" w="med" len="med"/>
                      <a:tailEnd type="none" w="med" len="med"/>
                    </a:lnL>
                    <a:lnR w="6350" cap="flat" cmpd="sng" algn="ctr">
                      <a:solidFill>
                        <a:srgbClr val="FFFFFF">
                          <a:lumMod val="65000"/>
                        </a:srgbClr>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FFFFF"/>
                    </a:solidFill>
                  </a:tcPr>
                </a:tc>
                <a:tc>
                  <a:txBody>
                    <a:bodyPr/>
                    <a:lstStyle/>
                    <a:p>
                      <a:pPr algn="ctr" fontAlgn="b"/>
                      <a:r>
                        <a:rPr kumimoji="0" lang="it-IT" sz="1400" b="1" i="0" u="none" strike="noStrike" kern="1200" cap="none" normalizeH="0" baseline="0" dirty="0">
                          <a:ln>
                            <a:noFill/>
                          </a:ln>
                          <a:solidFill>
                            <a:srgbClr val="000000"/>
                          </a:solidFill>
                          <a:effectLst/>
                          <a:latin typeface="Calibri"/>
                          <a:ea typeface="ヒラギノ角ゴ Pro W3" charset="0"/>
                          <a:cs typeface="Calibri"/>
                        </a:rPr>
                        <a:t>39</a:t>
                      </a:r>
                    </a:p>
                  </a:txBody>
                  <a:tcPr marL="6350" marR="6350" marT="6350" marB="0" anchor="ctr">
                    <a:lnL w="6350" cap="flat" cmpd="sng" algn="ctr">
                      <a:solidFill>
                        <a:srgbClr val="FFFFFF">
                          <a:lumMod val="65000"/>
                        </a:srgbClr>
                      </a:solidFill>
                      <a:prstDash val="solid"/>
                      <a:round/>
                      <a:headEnd type="none" w="med" len="med"/>
                      <a:tailEnd type="none" w="med" len="med"/>
                    </a:lnL>
                    <a:lnR w="6350" cap="flat" cmpd="sng" algn="ctr">
                      <a:solidFill>
                        <a:srgbClr val="FFFFFF">
                          <a:lumMod val="65000"/>
                        </a:srgbClr>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37886">
                <a:tc>
                  <a:txBody>
                    <a:bodyPr/>
                    <a:lstStyle/>
                    <a:p>
                      <a:pPr marL="0" marR="0" lvl="0" indent="0" algn="l" defTabSz="914400" rtl="0" eaLnBrk="0" fontAlgn="base" latinLnBrk="0" hangingPunct="0">
                        <a:lnSpc>
                          <a:spcPct val="90000"/>
                        </a:lnSpc>
                        <a:spcBef>
                          <a:spcPct val="20000"/>
                        </a:spcBef>
                        <a:spcAft>
                          <a:spcPct val="0"/>
                        </a:spcAft>
                        <a:buClr>
                          <a:srgbClr val="FF6600"/>
                        </a:buClr>
                        <a:buSzPct val="70000"/>
                        <a:buFont typeface="Monotype Sorts" charset="0"/>
                        <a:buNone/>
                        <a:tabLst/>
                      </a:pPr>
                      <a:r>
                        <a:rPr kumimoji="1" lang="it-IT" sz="1100" b="0" i="0" u="none" strike="noStrike" cap="none" normalizeH="0" baseline="0" dirty="0">
                          <a:ln>
                            <a:noFill/>
                          </a:ln>
                          <a:solidFill>
                            <a:srgbClr val="000000"/>
                          </a:solidFill>
                          <a:effectLst/>
                          <a:latin typeface="Calibri" charset="0"/>
                          <a:ea typeface="ヒラギノ角ゴ Pro W3" charset="0"/>
                          <a:cs typeface="Calibri" charset="0"/>
                        </a:rPr>
                        <a:t>PARTECIPA MA SENZA PASSIONE</a:t>
                      </a:r>
                      <a:endParaRPr kumimoji="1" lang="it-IT" sz="1100" b="0" i="0" u="none" strike="noStrike" cap="none" normalizeH="0" baseline="0" dirty="0">
                        <a:ln>
                          <a:noFill/>
                        </a:ln>
                        <a:solidFill>
                          <a:schemeClr val="bg2"/>
                        </a:solidFill>
                        <a:effectLst/>
                        <a:latin typeface="Calibri" charset="0"/>
                        <a:ea typeface="ヒラギノ角ゴ Pro W3" charset="0"/>
                        <a:cs typeface="Calibri" charset="0"/>
                      </a:endParaRPr>
                    </a:p>
                  </a:txBody>
                  <a:tcP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marL="0" marR="0" lvl="0" indent="0" algn="ctr" defTabSz="914400" rtl="0" eaLnBrk="0" fontAlgn="base" latinLnBrk="0" hangingPunct="0">
                        <a:lnSpc>
                          <a:spcPct val="90000"/>
                        </a:lnSpc>
                        <a:spcBef>
                          <a:spcPct val="20000"/>
                        </a:spcBef>
                        <a:spcAft>
                          <a:spcPct val="0"/>
                        </a:spcAft>
                        <a:buClr>
                          <a:srgbClr val="FF6600"/>
                        </a:buClr>
                        <a:buSzPct val="70000"/>
                        <a:buFont typeface="Monotype Sorts" charset="0"/>
                        <a:buNone/>
                        <a:tabLst/>
                      </a:pPr>
                      <a:r>
                        <a:rPr kumimoji="1" lang="it-IT" sz="1400" b="0" i="0" u="none" strike="noStrike" cap="none" normalizeH="0" baseline="0" dirty="0">
                          <a:ln>
                            <a:noFill/>
                          </a:ln>
                          <a:solidFill>
                            <a:srgbClr val="000000"/>
                          </a:solidFill>
                          <a:effectLst/>
                          <a:latin typeface="Calibri"/>
                          <a:ea typeface="ヒラギノ角ゴ Pro W3" charset="0"/>
                          <a:cs typeface="Calibri"/>
                        </a:rPr>
                        <a:t>30</a:t>
                      </a:r>
                      <a:endParaRPr kumimoji="1" lang="it-IT" sz="1400" b="0" i="0" u="none" strike="noStrike" cap="none" normalizeH="0" baseline="0" dirty="0">
                        <a:ln>
                          <a:noFill/>
                        </a:ln>
                        <a:solidFill>
                          <a:schemeClr val="bg2"/>
                        </a:solidFill>
                        <a:effectLst/>
                        <a:latin typeface="Calibri"/>
                        <a:ea typeface="ヒラギノ角ゴ Pro W3" charset="0"/>
                        <a:cs typeface="Calibri"/>
                      </a:endParaRPr>
                    </a:p>
                  </a:txBody>
                  <a:tcPr marL="108000" marR="108000" marT="46800" marB="46800"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marL="0" marR="0" lvl="0" indent="0" algn="ctr" defTabSz="914400" rtl="0" eaLnBrk="0" fontAlgn="base" latinLnBrk="0" hangingPunct="0">
                        <a:lnSpc>
                          <a:spcPct val="90000"/>
                        </a:lnSpc>
                        <a:spcBef>
                          <a:spcPct val="20000"/>
                        </a:spcBef>
                        <a:spcAft>
                          <a:spcPct val="0"/>
                        </a:spcAft>
                        <a:buClr>
                          <a:srgbClr val="FF6600"/>
                        </a:buClr>
                        <a:buSzPct val="70000"/>
                        <a:buFont typeface="Monotype Sorts" charset="0"/>
                        <a:buNone/>
                        <a:tabLst/>
                      </a:pPr>
                      <a:r>
                        <a:rPr kumimoji="1" lang="it-IT" sz="1400" b="0" i="0" u="none" strike="noStrike" cap="none" normalizeH="0" baseline="0" dirty="0">
                          <a:ln>
                            <a:noFill/>
                          </a:ln>
                          <a:solidFill>
                            <a:srgbClr val="000000"/>
                          </a:solidFill>
                          <a:effectLst/>
                          <a:latin typeface="Calibri"/>
                          <a:ea typeface="ヒラギノ角ゴ Pro W3" charset="0"/>
                          <a:cs typeface="Calibri"/>
                        </a:rPr>
                        <a:t>29</a:t>
                      </a:r>
                      <a:endParaRPr kumimoji="1" lang="it-IT" sz="1400" b="0" i="0" u="none" strike="noStrike" cap="none" normalizeH="0" baseline="0" dirty="0">
                        <a:ln>
                          <a:noFill/>
                        </a:ln>
                        <a:solidFill>
                          <a:schemeClr val="bg2"/>
                        </a:solidFill>
                        <a:effectLst/>
                        <a:latin typeface="Calibri"/>
                        <a:ea typeface="ヒラギノ角ゴ Pro W3" charset="0"/>
                        <a:cs typeface="Calibri"/>
                      </a:endParaRPr>
                    </a:p>
                  </a:txBody>
                  <a:tcPr marL="108000" marR="108000" marT="46800" marB="46800"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marL="0" marR="0" lvl="0" indent="0" algn="ctr" defTabSz="457200" rtl="0" eaLnBrk="1" fontAlgn="ctr" latinLnBrk="0" hangingPunct="1">
                        <a:lnSpc>
                          <a:spcPct val="90000"/>
                        </a:lnSpc>
                        <a:spcBef>
                          <a:spcPct val="0"/>
                        </a:spcBef>
                        <a:spcAft>
                          <a:spcPct val="0"/>
                        </a:spcAft>
                        <a:buClrTx/>
                        <a:buSzTx/>
                        <a:buFontTx/>
                        <a:buNone/>
                        <a:tabLst/>
                      </a:pPr>
                      <a:r>
                        <a:rPr kumimoji="0" lang="it-IT" sz="1400" b="0" i="0" u="none" strike="noStrike" cap="none" normalizeH="0" baseline="0" dirty="0">
                          <a:ln>
                            <a:noFill/>
                          </a:ln>
                          <a:solidFill>
                            <a:schemeClr val="tx1"/>
                          </a:solidFill>
                          <a:effectLst/>
                          <a:latin typeface="Calibri"/>
                          <a:ea typeface="ヒラギノ角ゴ Pro W3" charset="0"/>
                          <a:cs typeface="Calibri"/>
                        </a:rPr>
                        <a:t>31</a:t>
                      </a:r>
                    </a:p>
                  </a:txBody>
                  <a:tcPr marL="108000" marR="108000" marT="46800" marB="46800"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marL="0" marR="0" lvl="0" indent="0" algn="ctr" defTabSz="457200" rtl="0" eaLnBrk="1" fontAlgn="ctr" latinLnBrk="0" hangingPunct="1">
                        <a:lnSpc>
                          <a:spcPct val="90000"/>
                        </a:lnSpc>
                        <a:spcBef>
                          <a:spcPct val="0"/>
                        </a:spcBef>
                        <a:spcAft>
                          <a:spcPct val="0"/>
                        </a:spcAft>
                        <a:buClrTx/>
                        <a:buSzTx/>
                        <a:buFontTx/>
                        <a:buNone/>
                        <a:tabLst/>
                      </a:pPr>
                      <a:r>
                        <a:rPr kumimoji="0" lang="it-IT" sz="1400" b="0" i="0" u="none" strike="noStrike" cap="none" normalizeH="0" baseline="0" dirty="0">
                          <a:ln>
                            <a:noFill/>
                          </a:ln>
                          <a:solidFill>
                            <a:schemeClr val="tx1"/>
                          </a:solidFill>
                          <a:effectLst/>
                          <a:latin typeface="Calibri"/>
                          <a:ea typeface="ヒラギノ角ゴ Pro W3" charset="0"/>
                          <a:cs typeface="Calibri"/>
                        </a:rPr>
                        <a:t>28</a:t>
                      </a:r>
                    </a:p>
                  </a:txBody>
                  <a:tcPr marL="12700" marR="12700" marT="12700" marB="0"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marL="0" marR="0" lvl="0" indent="0" algn="ctr" defTabSz="457200" rtl="0" eaLnBrk="1" fontAlgn="ctr" latinLnBrk="0" hangingPunct="1">
                        <a:lnSpc>
                          <a:spcPct val="90000"/>
                        </a:lnSpc>
                        <a:spcBef>
                          <a:spcPct val="0"/>
                        </a:spcBef>
                        <a:spcAft>
                          <a:spcPct val="0"/>
                        </a:spcAft>
                        <a:buClrTx/>
                        <a:buSzTx/>
                        <a:buFontTx/>
                        <a:buNone/>
                        <a:tabLst/>
                      </a:pPr>
                      <a:r>
                        <a:rPr kumimoji="0" lang="it-IT" sz="1400" b="0" i="0" u="none" strike="noStrike" cap="none" normalizeH="0" baseline="0" dirty="0">
                          <a:ln>
                            <a:noFill/>
                          </a:ln>
                          <a:solidFill>
                            <a:srgbClr val="000000"/>
                          </a:solidFill>
                          <a:effectLst/>
                          <a:latin typeface="Calibri"/>
                          <a:ea typeface="ヒラギノ角ゴ Pro W3" charset="0"/>
                          <a:cs typeface="Calibri"/>
                        </a:rPr>
                        <a:t>32</a:t>
                      </a:r>
                    </a:p>
                  </a:txBody>
                  <a:tcPr marL="12700" marR="12700" marT="12700" marB="0"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marL="0" marR="0" lvl="0" indent="0" algn="ctr" defTabSz="457200" rtl="0" eaLnBrk="1" fontAlgn="ctr" latinLnBrk="0" hangingPunct="1">
                        <a:lnSpc>
                          <a:spcPct val="90000"/>
                        </a:lnSpc>
                        <a:spcBef>
                          <a:spcPct val="0"/>
                        </a:spcBef>
                        <a:spcAft>
                          <a:spcPct val="0"/>
                        </a:spcAft>
                        <a:buClrTx/>
                        <a:buSzTx/>
                        <a:buFontTx/>
                        <a:buNone/>
                        <a:tabLst/>
                      </a:pPr>
                      <a:r>
                        <a:rPr kumimoji="0" lang="it-IT" sz="1400" b="0" i="0" u="none" strike="noStrike" cap="none" normalizeH="0" baseline="0" dirty="0">
                          <a:ln>
                            <a:noFill/>
                          </a:ln>
                          <a:solidFill>
                            <a:srgbClr val="000000"/>
                          </a:solidFill>
                          <a:effectLst/>
                          <a:latin typeface="Calibri"/>
                          <a:ea typeface="ヒラギノ角ゴ Pro W3" charset="0"/>
                          <a:cs typeface="Calibri"/>
                        </a:rPr>
                        <a:t>30</a:t>
                      </a:r>
                    </a:p>
                  </a:txBody>
                  <a:tcPr marL="12700" marR="12700" marT="12700" marB="0"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marL="0" marR="0" lvl="0" indent="0" algn="ctr" defTabSz="457200" rtl="0" eaLnBrk="1" fontAlgn="ctr" latinLnBrk="0" hangingPunct="1">
                        <a:lnSpc>
                          <a:spcPct val="90000"/>
                        </a:lnSpc>
                        <a:spcBef>
                          <a:spcPct val="0"/>
                        </a:spcBef>
                        <a:spcAft>
                          <a:spcPct val="0"/>
                        </a:spcAft>
                        <a:buClrTx/>
                        <a:buSzTx/>
                        <a:buFontTx/>
                        <a:buNone/>
                        <a:tabLst/>
                      </a:pPr>
                      <a:r>
                        <a:rPr kumimoji="0" lang="it-IT" sz="1400" b="0" i="0" u="none" strike="noStrike" cap="none" normalizeH="0" baseline="0" dirty="0">
                          <a:ln>
                            <a:noFill/>
                          </a:ln>
                          <a:solidFill>
                            <a:schemeClr val="tx1"/>
                          </a:solidFill>
                          <a:effectLst/>
                          <a:latin typeface="Calibri"/>
                          <a:ea typeface="ヒラギノ角ゴ Pro W3" charset="0"/>
                          <a:cs typeface="Calibri"/>
                        </a:rPr>
                        <a:t>30</a:t>
                      </a:r>
                    </a:p>
                  </a:txBody>
                  <a:tcPr marL="12700" marR="12700" marT="12700" marB="0"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marL="0" marR="0" lvl="0" indent="0" algn="ctr" defTabSz="457200" rtl="0" eaLnBrk="1" fontAlgn="ctr" latinLnBrk="0" hangingPunct="1">
                        <a:lnSpc>
                          <a:spcPct val="90000"/>
                        </a:lnSpc>
                        <a:spcBef>
                          <a:spcPct val="0"/>
                        </a:spcBef>
                        <a:spcAft>
                          <a:spcPct val="0"/>
                        </a:spcAft>
                        <a:buClrTx/>
                        <a:buSzTx/>
                        <a:buFontTx/>
                        <a:buNone/>
                        <a:tabLst/>
                      </a:pPr>
                      <a:r>
                        <a:rPr kumimoji="0" lang="it-IT" sz="1400" b="0" i="0" u="none" strike="noStrike" cap="none" normalizeH="0" baseline="0" dirty="0">
                          <a:ln>
                            <a:noFill/>
                          </a:ln>
                          <a:solidFill>
                            <a:schemeClr val="tx1"/>
                          </a:solidFill>
                          <a:effectLst/>
                          <a:latin typeface="Calibri"/>
                          <a:ea typeface="ヒラギノ角ゴ Pro W3" charset="0"/>
                          <a:cs typeface="Calibri"/>
                        </a:rPr>
                        <a:t>26</a:t>
                      </a:r>
                    </a:p>
                  </a:txBody>
                  <a:tcPr marL="12700" marR="12700" marT="12700" marB="0"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b">
                        <a:lnSpc>
                          <a:spcPct val="90000"/>
                        </a:lnSpc>
                      </a:pPr>
                      <a:r>
                        <a:rPr lang="it-IT" sz="1400" b="0" i="0" u="none" strike="noStrike" dirty="0">
                          <a:effectLst/>
                          <a:latin typeface="Calibri"/>
                          <a:cs typeface="Calibri"/>
                        </a:rPr>
                        <a:t>31</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FFFFF"/>
                    </a:solidFill>
                  </a:tcPr>
                </a:tc>
                <a:tc>
                  <a:txBody>
                    <a:bodyPr/>
                    <a:lstStyle/>
                    <a:p>
                      <a:pPr algn="ctr" fontAlgn="ctr"/>
                      <a:r>
                        <a:rPr lang="it-IT" sz="1400" b="0" i="0" u="none" strike="noStrike" dirty="0">
                          <a:solidFill>
                            <a:srgbClr val="000000"/>
                          </a:solidFill>
                          <a:effectLst/>
                          <a:latin typeface="Calibri"/>
                          <a:cs typeface="Calibri"/>
                        </a:rPr>
                        <a:t>33</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FFFFF"/>
                    </a:solidFill>
                  </a:tcPr>
                </a:tc>
                <a:tc>
                  <a:txBody>
                    <a:bodyPr/>
                    <a:lstStyle/>
                    <a:p>
                      <a:pPr algn="ctr" fontAlgn="ctr"/>
                      <a:r>
                        <a:rPr lang="is-IS" sz="1400" b="0" i="0" u="none" strike="noStrike" dirty="0">
                          <a:solidFill>
                            <a:srgbClr val="000000"/>
                          </a:solidFill>
                          <a:effectLst/>
                          <a:latin typeface="Calibri"/>
                          <a:cs typeface="Calibri"/>
                        </a:rPr>
                        <a:t>27</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FFFFF"/>
                    </a:solidFill>
                  </a:tcPr>
                </a:tc>
                <a:tc>
                  <a:txBody>
                    <a:bodyPr/>
                    <a:lstStyle/>
                    <a:p>
                      <a:pPr algn="ctr" fontAlgn="ctr"/>
                      <a:r>
                        <a:rPr lang="is-IS" sz="1400" b="0" i="0" u="none" strike="noStrike" dirty="0">
                          <a:solidFill>
                            <a:srgbClr val="000000"/>
                          </a:solidFill>
                          <a:effectLst/>
                          <a:latin typeface="+mn-lt"/>
                        </a:rPr>
                        <a:t>29</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FFFFF"/>
                    </a:solidFill>
                  </a:tcPr>
                </a:tc>
                <a:tc>
                  <a:txBody>
                    <a:bodyPr/>
                    <a:lstStyle/>
                    <a:p>
                      <a:pPr algn="ctr" fontAlgn="b"/>
                      <a:r>
                        <a:rPr kumimoji="0" lang="is-IS" sz="1400" b="0" i="0" u="none" strike="noStrike" kern="1200" cap="none" normalizeH="0" baseline="0" dirty="0">
                          <a:ln>
                            <a:noFill/>
                          </a:ln>
                          <a:solidFill>
                            <a:srgbClr val="000000"/>
                          </a:solidFill>
                          <a:effectLst/>
                          <a:latin typeface="Calibri"/>
                          <a:ea typeface="ヒラギノ角ゴ Pro W3" charset="0"/>
                          <a:cs typeface="Calibri"/>
                        </a:rPr>
                        <a:t>28</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FFFFF"/>
                    </a:solidFill>
                  </a:tcPr>
                </a:tc>
                <a:tc>
                  <a:txBody>
                    <a:bodyPr/>
                    <a:lstStyle/>
                    <a:p>
                      <a:pPr algn="ctr" fontAlgn="b"/>
                      <a:r>
                        <a:rPr kumimoji="0" lang="it-IT" sz="1400" b="0" i="0" u="none" strike="noStrike" kern="1200" cap="none" normalizeH="0" baseline="0" dirty="0">
                          <a:ln>
                            <a:noFill/>
                          </a:ln>
                          <a:solidFill>
                            <a:srgbClr val="000000"/>
                          </a:solidFill>
                          <a:effectLst/>
                          <a:latin typeface="Calibri"/>
                          <a:ea typeface="ヒラギノ角ゴ Pro W3" charset="0"/>
                          <a:cs typeface="Calibri"/>
                        </a:rPr>
                        <a:t>32</a:t>
                      </a:r>
                    </a:p>
                  </a:txBody>
                  <a:tcPr marL="6350" marR="6350" marT="635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FFFFF"/>
                    </a:solidFill>
                  </a:tcPr>
                </a:tc>
                <a:tc>
                  <a:txBody>
                    <a:bodyPr/>
                    <a:lstStyle/>
                    <a:p>
                      <a:pPr algn="ctr" fontAlgn="b"/>
                      <a:r>
                        <a:rPr kumimoji="0" lang="it-IT" sz="1400" b="1" i="0" u="none" strike="noStrike" kern="1200" cap="none" normalizeH="0" baseline="0" dirty="0">
                          <a:ln>
                            <a:noFill/>
                          </a:ln>
                          <a:solidFill>
                            <a:srgbClr val="000000"/>
                          </a:solidFill>
                          <a:effectLst/>
                          <a:latin typeface="Calibri"/>
                          <a:ea typeface="ヒラギノ角ゴ Pro W3" charset="0"/>
                          <a:cs typeface="Calibri"/>
                        </a:rPr>
                        <a:t>32</a:t>
                      </a:r>
                    </a:p>
                  </a:txBody>
                  <a:tcPr marL="6350" marR="6350" marT="635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237886">
                <a:tc>
                  <a:txBody>
                    <a:bodyPr/>
                    <a:lstStyle/>
                    <a:p>
                      <a:pPr marL="0" marR="0" lvl="0" indent="0" algn="l" defTabSz="914400" rtl="0" eaLnBrk="0" fontAlgn="base" latinLnBrk="0" hangingPunct="0">
                        <a:lnSpc>
                          <a:spcPct val="90000"/>
                        </a:lnSpc>
                        <a:spcBef>
                          <a:spcPct val="20000"/>
                        </a:spcBef>
                        <a:spcAft>
                          <a:spcPct val="0"/>
                        </a:spcAft>
                        <a:buClr>
                          <a:srgbClr val="FF6600"/>
                        </a:buClr>
                        <a:buSzPct val="70000"/>
                        <a:buFont typeface="Monotype Sorts" charset="0"/>
                        <a:buNone/>
                        <a:tabLst/>
                      </a:pPr>
                      <a:r>
                        <a:rPr kumimoji="1" lang="it-IT" sz="1100" b="0" i="0" u="none" strike="noStrike" cap="none" normalizeH="0" baseline="0" dirty="0">
                          <a:ln>
                            <a:noFill/>
                          </a:ln>
                          <a:solidFill>
                            <a:srgbClr val="000000"/>
                          </a:solidFill>
                          <a:effectLst/>
                          <a:latin typeface="Calibri" charset="0"/>
                          <a:ea typeface="ヒラギノ角ゴ Pro W3" charset="0"/>
                          <a:cs typeface="Calibri" charset="0"/>
                        </a:rPr>
                        <a:t>ASCOLTA MA NON PARTECIPA</a:t>
                      </a:r>
                      <a:endParaRPr kumimoji="1" lang="it-IT" sz="1100" b="0" i="0" u="none" strike="noStrike" cap="none" normalizeH="0" baseline="0" dirty="0">
                        <a:ln>
                          <a:noFill/>
                        </a:ln>
                        <a:solidFill>
                          <a:schemeClr val="bg2"/>
                        </a:solidFill>
                        <a:effectLst/>
                        <a:latin typeface="Calibri" charset="0"/>
                        <a:ea typeface="ヒラギノ角ゴ Pro W3" charset="0"/>
                        <a:cs typeface="Calibri" charset="0"/>
                      </a:endParaRPr>
                    </a:p>
                  </a:txBody>
                  <a:tcP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marL="0" marR="0" lvl="0" indent="0" algn="ctr" defTabSz="914400" rtl="0" eaLnBrk="0" fontAlgn="base" latinLnBrk="0" hangingPunct="0">
                        <a:lnSpc>
                          <a:spcPct val="90000"/>
                        </a:lnSpc>
                        <a:spcBef>
                          <a:spcPct val="20000"/>
                        </a:spcBef>
                        <a:spcAft>
                          <a:spcPct val="0"/>
                        </a:spcAft>
                        <a:buClr>
                          <a:srgbClr val="FF6600"/>
                        </a:buClr>
                        <a:buSzPct val="70000"/>
                        <a:buFont typeface="Monotype Sorts" charset="0"/>
                        <a:buNone/>
                        <a:tabLst/>
                      </a:pPr>
                      <a:r>
                        <a:rPr kumimoji="1" lang="it-IT" sz="1400" b="0" i="0" u="none" strike="noStrike" cap="none" normalizeH="0" baseline="0" dirty="0">
                          <a:ln>
                            <a:noFill/>
                          </a:ln>
                          <a:solidFill>
                            <a:srgbClr val="000000"/>
                          </a:solidFill>
                          <a:effectLst/>
                          <a:latin typeface="Calibri"/>
                          <a:ea typeface="ヒラギノ角ゴ Pro W3" charset="0"/>
                          <a:cs typeface="Calibri"/>
                        </a:rPr>
                        <a:t>15</a:t>
                      </a:r>
                      <a:endParaRPr kumimoji="1" lang="it-IT" sz="1400" b="0" i="0" u="none" strike="noStrike" cap="none" normalizeH="0" baseline="0" dirty="0">
                        <a:ln>
                          <a:noFill/>
                        </a:ln>
                        <a:solidFill>
                          <a:schemeClr val="bg2"/>
                        </a:solidFill>
                        <a:effectLst/>
                        <a:latin typeface="Calibri"/>
                        <a:ea typeface="ヒラギノ角ゴ Pro W3" charset="0"/>
                        <a:cs typeface="Calibri"/>
                      </a:endParaRPr>
                    </a:p>
                  </a:txBody>
                  <a:tcPr marL="108000" marR="108000" marT="46800" marB="46800"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marL="0" marR="0" lvl="0" indent="0" algn="ctr" defTabSz="914400" rtl="0" eaLnBrk="0" fontAlgn="base" latinLnBrk="0" hangingPunct="0">
                        <a:lnSpc>
                          <a:spcPct val="90000"/>
                        </a:lnSpc>
                        <a:spcBef>
                          <a:spcPct val="20000"/>
                        </a:spcBef>
                        <a:spcAft>
                          <a:spcPct val="0"/>
                        </a:spcAft>
                        <a:buClr>
                          <a:srgbClr val="FF6600"/>
                        </a:buClr>
                        <a:buSzPct val="70000"/>
                        <a:buFont typeface="Monotype Sorts" charset="0"/>
                        <a:buNone/>
                        <a:tabLst/>
                      </a:pPr>
                      <a:r>
                        <a:rPr kumimoji="1" lang="it-IT" sz="1400" b="0" i="0" u="none" strike="noStrike" cap="none" normalizeH="0" baseline="0">
                          <a:ln>
                            <a:noFill/>
                          </a:ln>
                          <a:solidFill>
                            <a:srgbClr val="000000"/>
                          </a:solidFill>
                          <a:effectLst/>
                          <a:latin typeface="Calibri"/>
                          <a:ea typeface="ヒラギノ角ゴ Pro W3" charset="0"/>
                          <a:cs typeface="Calibri"/>
                        </a:rPr>
                        <a:t>16</a:t>
                      </a:r>
                      <a:endParaRPr kumimoji="1" lang="it-IT" sz="1400" b="0" i="0" u="none" strike="noStrike" cap="none" normalizeH="0" baseline="0">
                        <a:ln>
                          <a:noFill/>
                        </a:ln>
                        <a:solidFill>
                          <a:schemeClr val="bg2"/>
                        </a:solidFill>
                        <a:effectLst/>
                        <a:latin typeface="Calibri"/>
                        <a:ea typeface="ヒラギノ角ゴ Pro W3" charset="0"/>
                        <a:cs typeface="Calibri"/>
                      </a:endParaRPr>
                    </a:p>
                  </a:txBody>
                  <a:tcPr marL="108000" marR="108000" marT="46800" marB="46800"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marL="0" marR="0" lvl="0" indent="0" algn="ctr" defTabSz="457200" rtl="0" eaLnBrk="1" fontAlgn="ctr" latinLnBrk="0" hangingPunct="1">
                        <a:lnSpc>
                          <a:spcPct val="90000"/>
                        </a:lnSpc>
                        <a:spcBef>
                          <a:spcPct val="0"/>
                        </a:spcBef>
                        <a:spcAft>
                          <a:spcPct val="0"/>
                        </a:spcAft>
                        <a:buClrTx/>
                        <a:buSzTx/>
                        <a:buFontTx/>
                        <a:buNone/>
                        <a:tabLst/>
                      </a:pPr>
                      <a:r>
                        <a:rPr kumimoji="0" lang="it-IT" sz="1400" b="0" i="0" u="none" strike="noStrike" cap="none" normalizeH="0" baseline="0" dirty="0">
                          <a:ln>
                            <a:noFill/>
                          </a:ln>
                          <a:solidFill>
                            <a:schemeClr val="tx1"/>
                          </a:solidFill>
                          <a:effectLst/>
                          <a:latin typeface="Calibri"/>
                          <a:ea typeface="ヒラギノ角ゴ Pro W3" charset="0"/>
                          <a:cs typeface="Calibri"/>
                        </a:rPr>
                        <a:t>19</a:t>
                      </a:r>
                    </a:p>
                  </a:txBody>
                  <a:tcPr marL="108000" marR="108000" marT="46800" marB="46800"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marL="0" marR="0" lvl="0" indent="0" algn="ctr" defTabSz="457200" rtl="0" eaLnBrk="1" fontAlgn="ctr" latinLnBrk="0" hangingPunct="1">
                        <a:lnSpc>
                          <a:spcPct val="90000"/>
                        </a:lnSpc>
                        <a:spcBef>
                          <a:spcPct val="0"/>
                        </a:spcBef>
                        <a:spcAft>
                          <a:spcPct val="0"/>
                        </a:spcAft>
                        <a:buClrTx/>
                        <a:buSzTx/>
                        <a:buFontTx/>
                        <a:buNone/>
                        <a:tabLst/>
                      </a:pPr>
                      <a:r>
                        <a:rPr kumimoji="0" lang="it-IT" sz="1400" b="0" i="0" u="none" strike="noStrike" cap="none" normalizeH="0" baseline="0" dirty="0">
                          <a:ln>
                            <a:noFill/>
                          </a:ln>
                          <a:solidFill>
                            <a:schemeClr val="tx1"/>
                          </a:solidFill>
                          <a:effectLst/>
                          <a:latin typeface="Calibri"/>
                          <a:ea typeface="ヒラギノ角ゴ Pro W3" charset="0"/>
                          <a:cs typeface="Calibri"/>
                        </a:rPr>
                        <a:t>19</a:t>
                      </a:r>
                    </a:p>
                  </a:txBody>
                  <a:tcPr marL="12700" marR="12700" marT="12700" marB="0"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marL="0" marR="0" lvl="0" indent="0" algn="ctr" defTabSz="457200" rtl="0" eaLnBrk="1" fontAlgn="ctr" latinLnBrk="0" hangingPunct="1">
                        <a:lnSpc>
                          <a:spcPct val="90000"/>
                        </a:lnSpc>
                        <a:spcBef>
                          <a:spcPct val="0"/>
                        </a:spcBef>
                        <a:spcAft>
                          <a:spcPct val="0"/>
                        </a:spcAft>
                        <a:buClrTx/>
                        <a:buSzTx/>
                        <a:buFontTx/>
                        <a:buNone/>
                        <a:tabLst/>
                      </a:pPr>
                      <a:r>
                        <a:rPr kumimoji="0" lang="it-IT" sz="1400" b="0" i="0" u="none" strike="noStrike" cap="none" normalizeH="0" baseline="0" dirty="0">
                          <a:ln>
                            <a:noFill/>
                          </a:ln>
                          <a:solidFill>
                            <a:srgbClr val="000000"/>
                          </a:solidFill>
                          <a:effectLst/>
                          <a:latin typeface="Calibri"/>
                          <a:ea typeface="ヒラギノ角ゴ Pro W3" charset="0"/>
                          <a:cs typeface="Calibri"/>
                        </a:rPr>
                        <a:t>18</a:t>
                      </a:r>
                    </a:p>
                  </a:txBody>
                  <a:tcPr marL="12700" marR="12700" marT="12700" marB="0"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marL="0" marR="0" lvl="0" indent="0" algn="ctr" defTabSz="457200" rtl="0" eaLnBrk="1" fontAlgn="ctr" latinLnBrk="0" hangingPunct="1">
                        <a:lnSpc>
                          <a:spcPct val="90000"/>
                        </a:lnSpc>
                        <a:spcBef>
                          <a:spcPct val="0"/>
                        </a:spcBef>
                        <a:spcAft>
                          <a:spcPct val="0"/>
                        </a:spcAft>
                        <a:buClrTx/>
                        <a:buSzTx/>
                        <a:buFontTx/>
                        <a:buNone/>
                        <a:tabLst/>
                      </a:pPr>
                      <a:r>
                        <a:rPr kumimoji="0" lang="it-IT" sz="1400" b="0" i="0" u="none" strike="noStrike" cap="none" normalizeH="0" baseline="0">
                          <a:ln>
                            <a:noFill/>
                          </a:ln>
                          <a:solidFill>
                            <a:srgbClr val="000000"/>
                          </a:solidFill>
                          <a:effectLst/>
                          <a:latin typeface="Calibri"/>
                          <a:ea typeface="ヒラギノ角ゴ Pro W3" charset="0"/>
                          <a:cs typeface="Calibri"/>
                        </a:rPr>
                        <a:t>19</a:t>
                      </a:r>
                    </a:p>
                  </a:txBody>
                  <a:tcPr marL="12700" marR="12700" marT="12700" marB="0"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marL="0" marR="0" lvl="0" indent="0" algn="ctr" defTabSz="457200" rtl="0" eaLnBrk="1" fontAlgn="ctr" latinLnBrk="0" hangingPunct="1">
                        <a:lnSpc>
                          <a:spcPct val="90000"/>
                        </a:lnSpc>
                        <a:spcBef>
                          <a:spcPct val="0"/>
                        </a:spcBef>
                        <a:spcAft>
                          <a:spcPct val="0"/>
                        </a:spcAft>
                        <a:buClrTx/>
                        <a:buSzTx/>
                        <a:buFontTx/>
                        <a:buNone/>
                        <a:tabLst/>
                      </a:pPr>
                      <a:r>
                        <a:rPr kumimoji="0" lang="it-IT" sz="1400" b="0" i="0" u="none" strike="noStrike" cap="none" normalizeH="0" baseline="0" dirty="0">
                          <a:ln>
                            <a:noFill/>
                          </a:ln>
                          <a:solidFill>
                            <a:schemeClr val="tx1"/>
                          </a:solidFill>
                          <a:effectLst/>
                          <a:latin typeface="Calibri"/>
                          <a:ea typeface="ヒラギノ角ゴ Pro W3" charset="0"/>
                          <a:cs typeface="Calibri"/>
                        </a:rPr>
                        <a:t>19</a:t>
                      </a:r>
                    </a:p>
                  </a:txBody>
                  <a:tcPr marL="12700" marR="12700" marT="12700" marB="0"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marL="0" marR="0" lvl="0" indent="0" algn="ctr" defTabSz="457200" rtl="0" eaLnBrk="1" fontAlgn="ctr" latinLnBrk="0" hangingPunct="1">
                        <a:lnSpc>
                          <a:spcPct val="90000"/>
                        </a:lnSpc>
                        <a:spcBef>
                          <a:spcPct val="0"/>
                        </a:spcBef>
                        <a:spcAft>
                          <a:spcPct val="0"/>
                        </a:spcAft>
                        <a:buClrTx/>
                        <a:buSzTx/>
                        <a:buFontTx/>
                        <a:buNone/>
                        <a:tabLst/>
                      </a:pPr>
                      <a:r>
                        <a:rPr kumimoji="0" lang="it-IT" sz="1400" b="0" i="0" u="none" strike="noStrike" cap="none" normalizeH="0" baseline="0" dirty="0">
                          <a:ln>
                            <a:noFill/>
                          </a:ln>
                          <a:solidFill>
                            <a:schemeClr val="tx1"/>
                          </a:solidFill>
                          <a:effectLst/>
                          <a:latin typeface="Calibri"/>
                          <a:ea typeface="ヒラギノ角ゴ Pro W3" charset="0"/>
                          <a:cs typeface="Calibri"/>
                        </a:rPr>
                        <a:t>22</a:t>
                      </a:r>
                    </a:p>
                  </a:txBody>
                  <a:tcPr marL="12700" marR="12700" marT="12700" marB="0"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b">
                        <a:lnSpc>
                          <a:spcPct val="90000"/>
                        </a:lnSpc>
                      </a:pPr>
                      <a:r>
                        <a:rPr lang="it-IT" sz="1400" b="0" i="0" u="none" strike="noStrike" dirty="0">
                          <a:effectLst/>
                          <a:latin typeface="Calibri"/>
                          <a:cs typeface="Calibri"/>
                        </a:rPr>
                        <a:t>21</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FFFFF"/>
                    </a:solidFill>
                  </a:tcPr>
                </a:tc>
                <a:tc>
                  <a:txBody>
                    <a:bodyPr/>
                    <a:lstStyle/>
                    <a:p>
                      <a:pPr algn="ctr" fontAlgn="ctr"/>
                      <a:r>
                        <a:rPr lang="it-IT" sz="1400" b="0" i="0" u="none" strike="noStrike" dirty="0">
                          <a:solidFill>
                            <a:srgbClr val="000000"/>
                          </a:solidFill>
                          <a:effectLst/>
                          <a:latin typeface="Calibri"/>
                          <a:cs typeface="Calibri"/>
                        </a:rPr>
                        <a:t>15</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FFFFF"/>
                    </a:solidFill>
                  </a:tcPr>
                </a:tc>
                <a:tc>
                  <a:txBody>
                    <a:bodyPr/>
                    <a:lstStyle/>
                    <a:p>
                      <a:pPr algn="ctr" fontAlgn="ctr"/>
                      <a:r>
                        <a:rPr lang="it-IT" sz="1400" b="0" i="0" u="none" strike="noStrike" dirty="0">
                          <a:solidFill>
                            <a:srgbClr val="000000"/>
                          </a:solidFill>
                          <a:effectLst/>
                          <a:latin typeface="Calibri"/>
                          <a:cs typeface="Calibri"/>
                        </a:rPr>
                        <a:t>15</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FFFFF"/>
                    </a:solidFill>
                  </a:tcPr>
                </a:tc>
                <a:tc>
                  <a:txBody>
                    <a:bodyPr/>
                    <a:lstStyle/>
                    <a:p>
                      <a:pPr algn="ctr" fontAlgn="ctr"/>
                      <a:r>
                        <a:rPr lang="it-IT" sz="1400" b="0" i="0" u="none" strike="noStrike" dirty="0">
                          <a:solidFill>
                            <a:srgbClr val="000000"/>
                          </a:solidFill>
                          <a:effectLst/>
                          <a:latin typeface="+mn-lt"/>
                        </a:rPr>
                        <a:t>17</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FFFFF"/>
                    </a:solidFill>
                  </a:tcPr>
                </a:tc>
                <a:tc>
                  <a:txBody>
                    <a:bodyPr/>
                    <a:lstStyle/>
                    <a:p>
                      <a:pPr algn="ctr" fontAlgn="b"/>
                      <a:r>
                        <a:rPr kumimoji="0" lang="is-IS" sz="1400" b="0" i="0" u="none" strike="noStrike" kern="1200" cap="none" normalizeH="0" baseline="0" dirty="0">
                          <a:ln>
                            <a:noFill/>
                          </a:ln>
                          <a:solidFill>
                            <a:srgbClr val="000000"/>
                          </a:solidFill>
                          <a:effectLst/>
                          <a:latin typeface="Calibri"/>
                          <a:ea typeface="ヒラギノ角ゴ Pro W3" charset="0"/>
                          <a:cs typeface="Calibri"/>
                        </a:rPr>
                        <a:t>22</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FFFFF"/>
                    </a:solidFill>
                  </a:tcPr>
                </a:tc>
                <a:tc>
                  <a:txBody>
                    <a:bodyPr/>
                    <a:lstStyle/>
                    <a:p>
                      <a:pPr algn="ctr" fontAlgn="b"/>
                      <a:r>
                        <a:rPr kumimoji="0" lang="it-IT" sz="1400" b="0" i="0" u="none" strike="noStrike" kern="1200" cap="none" normalizeH="0" baseline="0" dirty="0">
                          <a:ln>
                            <a:noFill/>
                          </a:ln>
                          <a:solidFill>
                            <a:srgbClr val="000000"/>
                          </a:solidFill>
                          <a:effectLst/>
                          <a:latin typeface="Calibri"/>
                          <a:ea typeface="ヒラギノ角ゴ Pro W3" charset="0"/>
                          <a:cs typeface="Calibri"/>
                        </a:rPr>
                        <a:t>18</a:t>
                      </a:r>
                    </a:p>
                  </a:txBody>
                  <a:tcPr marL="6350" marR="6350" marT="635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FFFFF"/>
                    </a:solidFill>
                  </a:tcPr>
                </a:tc>
                <a:tc>
                  <a:txBody>
                    <a:bodyPr/>
                    <a:lstStyle/>
                    <a:p>
                      <a:pPr algn="ctr" fontAlgn="b"/>
                      <a:r>
                        <a:rPr kumimoji="0" lang="it-IT" sz="1400" b="1" i="0" u="none" strike="noStrike" kern="1200" cap="none" normalizeH="0" baseline="0" dirty="0">
                          <a:ln>
                            <a:noFill/>
                          </a:ln>
                          <a:solidFill>
                            <a:srgbClr val="000000"/>
                          </a:solidFill>
                          <a:effectLst/>
                          <a:latin typeface="Calibri"/>
                          <a:ea typeface="ヒラギノ角ゴ Pro W3" charset="0"/>
                          <a:cs typeface="Calibri"/>
                        </a:rPr>
                        <a:t>19</a:t>
                      </a:r>
                    </a:p>
                  </a:txBody>
                  <a:tcPr marL="6350" marR="6350" marT="635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237886">
                <a:tc>
                  <a:txBody>
                    <a:bodyPr/>
                    <a:lstStyle/>
                    <a:p>
                      <a:pPr marL="0" marR="0" lvl="0" indent="0" algn="l" defTabSz="914400" rtl="0" eaLnBrk="0" fontAlgn="base" latinLnBrk="0" hangingPunct="0">
                        <a:lnSpc>
                          <a:spcPct val="90000"/>
                        </a:lnSpc>
                        <a:spcBef>
                          <a:spcPct val="20000"/>
                        </a:spcBef>
                        <a:spcAft>
                          <a:spcPct val="0"/>
                        </a:spcAft>
                        <a:buClr>
                          <a:srgbClr val="FF6600"/>
                        </a:buClr>
                        <a:buSzPct val="70000"/>
                        <a:buFont typeface="Monotype Sorts" charset="0"/>
                        <a:buNone/>
                        <a:tabLst/>
                      </a:pPr>
                      <a:r>
                        <a:rPr kumimoji="1" lang="it-IT" sz="1100" b="0" i="0" u="none" strike="noStrike" cap="none" normalizeH="0" baseline="0" dirty="0">
                          <a:ln>
                            <a:noFill/>
                          </a:ln>
                          <a:solidFill>
                            <a:srgbClr val="000000"/>
                          </a:solidFill>
                          <a:effectLst/>
                          <a:latin typeface="Calibri" charset="0"/>
                          <a:ea typeface="ヒラギノ角ゴ Pro W3" charset="0"/>
                          <a:cs typeface="Calibri" charset="0"/>
                        </a:rPr>
                        <a:t>NON ASCOLTA PERCHÉ NON LE INTERESSA</a:t>
                      </a:r>
                      <a:endParaRPr kumimoji="1" lang="it-IT" sz="1100" b="0" i="0" u="none" strike="noStrike" cap="none" normalizeH="0" baseline="0" dirty="0">
                        <a:ln>
                          <a:noFill/>
                        </a:ln>
                        <a:solidFill>
                          <a:schemeClr val="bg2"/>
                        </a:solidFill>
                        <a:effectLst/>
                        <a:latin typeface="Calibri" charset="0"/>
                        <a:ea typeface="ヒラギノ角ゴ Pro W3" charset="0"/>
                        <a:cs typeface="Calibri" charset="0"/>
                      </a:endParaRPr>
                    </a:p>
                  </a:txBody>
                  <a:tcP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marL="0" marR="0" lvl="0" indent="0" algn="ctr" defTabSz="914400" rtl="0" eaLnBrk="0" fontAlgn="base" latinLnBrk="0" hangingPunct="0">
                        <a:lnSpc>
                          <a:spcPct val="90000"/>
                        </a:lnSpc>
                        <a:spcBef>
                          <a:spcPct val="20000"/>
                        </a:spcBef>
                        <a:spcAft>
                          <a:spcPct val="0"/>
                        </a:spcAft>
                        <a:buClr>
                          <a:srgbClr val="FF6600"/>
                        </a:buClr>
                        <a:buSzPct val="70000"/>
                        <a:buFont typeface="Monotype Sorts" charset="0"/>
                        <a:buNone/>
                        <a:tabLst/>
                      </a:pPr>
                      <a:r>
                        <a:rPr kumimoji="1" lang="it-IT" sz="1400" b="0" i="0" u="none" strike="noStrike" cap="none" normalizeH="0" baseline="0">
                          <a:ln>
                            <a:noFill/>
                          </a:ln>
                          <a:solidFill>
                            <a:srgbClr val="000000"/>
                          </a:solidFill>
                          <a:effectLst/>
                          <a:latin typeface="Calibri"/>
                          <a:ea typeface="ヒラギノ角ゴ Pro W3" charset="0"/>
                          <a:cs typeface="Calibri"/>
                        </a:rPr>
                        <a:t>4</a:t>
                      </a:r>
                      <a:endParaRPr kumimoji="1" lang="it-IT" sz="1400" b="0" i="0" u="none" strike="noStrike" cap="none" normalizeH="0" baseline="0">
                        <a:ln>
                          <a:noFill/>
                        </a:ln>
                        <a:solidFill>
                          <a:schemeClr val="bg2"/>
                        </a:solidFill>
                        <a:effectLst/>
                        <a:latin typeface="Calibri"/>
                        <a:ea typeface="ヒラギノ角ゴ Pro W3" charset="0"/>
                        <a:cs typeface="Calibri"/>
                      </a:endParaRPr>
                    </a:p>
                  </a:txBody>
                  <a:tcPr marL="108000" marR="108000" marT="46800" marB="46800"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marL="0" marR="0" lvl="0" indent="0" algn="ctr" defTabSz="914400" rtl="0" eaLnBrk="0" fontAlgn="base" latinLnBrk="0" hangingPunct="0">
                        <a:lnSpc>
                          <a:spcPct val="90000"/>
                        </a:lnSpc>
                        <a:spcBef>
                          <a:spcPct val="20000"/>
                        </a:spcBef>
                        <a:spcAft>
                          <a:spcPct val="0"/>
                        </a:spcAft>
                        <a:buClr>
                          <a:srgbClr val="FF6600"/>
                        </a:buClr>
                        <a:buSzPct val="70000"/>
                        <a:buFont typeface="Monotype Sorts" charset="0"/>
                        <a:buNone/>
                        <a:tabLst/>
                      </a:pPr>
                      <a:r>
                        <a:rPr kumimoji="1" lang="it-IT" sz="1400" b="0" i="0" u="none" strike="noStrike" cap="none" normalizeH="0" baseline="0" dirty="0">
                          <a:ln>
                            <a:noFill/>
                          </a:ln>
                          <a:solidFill>
                            <a:srgbClr val="000000"/>
                          </a:solidFill>
                          <a:effectLst/>
                          <a:latin typeface="Calibri"/>
                          <a:ea typeface="ヒラギノ角ゴ Pro W3" charset="0"/>
                          <a:cs typeface="Calibri"/>
                        </a:rPr>
                        <a:t>5</a:t>
                      </a:r>
                      <a:endParaRPr kumimoji="1" lang="it-IT" sz="1400" b="0" i="0" u="none" strike="noStrike" cap="none" normalizeH="0" baseline="0" dirty="0">
                        <a:ln>
                          <a:noFill/>
                        </a:ln>
                        <a:solidFill>
                          <a:schemeClr val="bg2"/>
                        </a:solidFill>
                        <a:effectLst/>
                        <a:latin typeface="Calibri"/>
                        <a:ea typeface="ヒラギノ角ゴ Pro W3" charset="0"/>
                        <a:cs typeface="Calibri"/>
                      </a:endParaRPr>
                    </a:p>
                  </a:txBody>
                  <a:tcPr marL="108000" marR="108000" marT="46800" marB="46800"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marL="0" marR="0" lvl="0" indent="0" algn="ctr" defTabSz="457200" rtl="0" eaLnBrk="1" fontAlgn="ctr" latinLnBrk="0" hangingPunct="1">
                        <a:lnSpc>
                          <a:spcPct val="90000"/>
                        </a:lnSpc>
                        <a:spcBef>
                          <a:spcPct val="0"/>
                        </a:spcBef>
                        <a:spcAft>
                          <a:spcPct val="0"/>
                        </a:spcAft>
                        <a:buClrTx/>
                        <a:buSzTx/>
                        <a:buFontTx/>
                        <a:buNone/>
                        <a:tabLst/>
                      </a:pPr>
                      <a:r>
                        <a:rPr kumimoji="0" lang="it-IT" sz="1400" b="0" i="0" u="none" strike="noStrike" cap="none" normalizeH="0" baseline="0" dirty="0">
                          <a:ln>
                            <a:noFill/>
                          </a:ln>
                          <a:solidFill>
                            <a:schemeClr val="tx1"/>
                          </a:solidFill>
                          <a:effectLst/>
                          <a:latin typeface="Calibri"/>
                          <a:ea typeface="ヒラギノ角ゴ Pro W3" charset="0"/>
                          <a:cs typeface="Calibri"/>
                        </a:rPr>
                        <a:t>5</a:t>
                      </a:r>
                    </a:p>
                  </a:txBody>
                  <a:tcPr marL="108000" marR="108000" marT="46800" marB="46800"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marL="0" marR="0" lvl="0" indent="0" algn="ctr" defTabSz="457200" rtl="0" eaLnBrk="1" fontAlgn="ctr" latinLnBrk="0" hangingPunct="1">
                        <a:lnSpc>
                          <a:spcPct val="90000"/>
                        </a:lnSpc>
                        <a:spcBef>
                          <a:spcPct val="0"/>
                        </a:spcBef>
                        <a:spcAft>
                          <a:spcPct val="0"/>
                        </a:spcAft>
                        <a:buClrTx/>
                        <a:buSzTx/>
                        <a:buFontTx/>
                        <a:buNone/>
                        <a:tabLst/>
                      </a:pPr>
                      <a:r>
                        <a:rPr kumimoji="0" lang="it-IT" sz="1400" b="0" i="0" u="none" strike="noStrike" cap="none" normalizeH="0" baseline="0">
                          <a:ln>
                            <a:noFill/>
                          </a:ln>
                          <a:solidFill>
                            <a:schemeClr val="tx1"/>
                          </a:solidFill>
                          <a:effectLst/>
                          <a:latin typeface="Calibri"/>
                          <a:ea typeface="ヒラギノ角ゴ Pro W3" charset="0"/>
                          <a:cs typeface="Calibri"/>
                        </a:rPr>
                        <a:t>6</a:t>
                      </a:r>
                    </a:p>
                  </a:txBody>
                  <a:tcPr marL="12700" marR="12700" marT="12700" marB="0"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marL="0" marR="0" lvl="0" indent="0" algn="ctr" defTabSz="457200" rtl="0" eaLnBrk="1" fontAlgn="ctr" latinLnBrk="0" hangingPunct="1">
                        <a:lnSpc>
                          <a:spcPct val="90000"/>
                        </a:lnSpc>
                        <a:spcBef>
                          <a:spcPct val="0"/>
                        </a:spcBef>
                        <a:spcAft>
                          <a:spcPct val="0"/>
                        </a:spcAft>
                        <a:buClrTx/>
                        <a:buSzTx/>
                        <a:buFontTx/>
                        <a:buNone/>
                        <a:tabLst/>
                      </a:pPr>
                      <a:r>
                        <a:rPr kumimoji="0" lang="it-IT" sz="1400" b="0" i="0" u="none" strike="noStrike" cap="none" normalizeH="0" baseline="0">
                          <a:ln>
                            <a:noFill/>
                          </a:ln>
                          <a:solidFill>
                            <a:srgbClr val="000000"/>
                          </a:solidFill>
                          <a:effectLst/>
                          <a:latin typeface="Calibri"/>
                          <a:ea typeface="ヒラギノ角ゴ Pro W3" charset="0"/>
                          <a:cs typeface="Calibri"/>
                        </a:rPr>
                        <a:t>6</a:t>
                      </a:r>
                    </a:p>
                  </a:txBody>
                  <a:tcPr marL="12700" marR="12700" marT="12700" marB="0"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marL="0" marR="0" lvl="0" indent="0" algn="ctr" defTabSz="457200" rtl="0" eaLnBrk="1" fontAlgn="ctr" latinLnBrk="0" hangingPunct="1">
                        <a:lnSpc>
                          <a:spcPct val="90000"/>
                        </a:lnSpc>
                        <a:spcBef>
                          <a:spcPct val="0"/>
                        </a:spcBef>
                        <a:spcAft>
                          <a:spcPct val="0"/>
                        </a:spcAft>
                        <a:buClrTx/>
                        <a:buSzTx/>
                        <a:buFontTx/>
                        <a:buNone/>
                        <a:tabLst/>
                      </a:pPr>
                      <a:r>
                        <a:rPr kumimoji="0" lang="it-IT" sz="1400" b="0" i="0" u="none" strike="noStrike" cap="none" normalizeH="0" baseline="0" dirty="0">
                          <a:ln>
                            <a:noFill/>
                          </a:ln>
                          <a:solidFill>
                            <a:srgbClr val="000000"/>
                          </a:solidFill>
                          <a:effectLst/>
                          <a:latin typeface="Calibri"/>
                          <a:ea typeface="ヒラギノ角ゴ Pro W3" charset="0"/>
                          <a:cs typeface="Calibri"/>
                        </a:rPr>
                        <a:t>5</a:t>
                      </a:r>
                    </a:p>
                  </a:txBody>
                  <a:tcPr marL="12700" marR="12700" marT="12700" marB="0"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marL="0" marR="0" lvl="0" indent="0" algn="ctr" defTabSz="457200" rtl="0" eaLnBrk="1" fontAlgn="ctr" latinLnBrk="0" hangingPunct="1">
                        <a:lnSpc>
                          <a:spcPct val="90000"/>
                        </a:lnSpc>
                        <a:spcBef>
                          <a:spcPct val="0"/>
                        </a:spcBef>
                        <a:spcAft>
                          <a:spcPct val="0"/>
                        </a:spcAft>
                        <a:buClrTx/>
                        <a:buSzTx/>
                        <a:buFontTx/>
                        <a:buNone/>
                        <a:tabLst/>
                      </a:pPr>
                      <a:r>
                        <a:rPr kumimoji="0" lang="it-IT" sz="1400" b="0" i="0" u="none" strike="noStrike" cap="none" normalizeH="0" baseline="0" dirty="0">
                          <a:ln>
                            <a:noFill/>
                          </a:ln>
                          <a:solidFill>
                            <a:schemeClr val="tx1"/>
                          </a:solidFill>
                          <a:effectLst/>
                          <a:latin typeface="Calibri"/>
                          <a:ea typeface="ヒラギノ角ゴ Pro W3" charset="0"/>
                          <a:cs typeface="Calibri"/>
                        </a:rPr>
                        <a:t>9</a:t>
                      </a:r>
                    </a:p>
                  </a:txBody>
                  <a:tcPr marL="12700" marR="12700" marT="12700" marB="0"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marL="0" marR="0" lvl="0" indent="0" algn="ctr" defTabSz="457200" rtl="0" eaLnBrk="1" fontAlgn="ctr" latinLnBrk="0" hangingPunct="1">
                        <a:lnSpc>
                          <a:spcPct val="90000"/>
                        </a:lnSpc>
                        <a:spcBef>
                          <a:spcPct val="0"/>
                        </a:spcBef>
                        <a:spcAft>
                          <a:spcPct val="0"/>
                        </a:spcAft>
                        <a:buClrTx/>
                        <a:buSzTx/>
                        <a:buFontTx/>
                        <a:buNone/>
                        <a:tabLst/>
                      </a:pPr>
                      <a:r>
                        <a:rPr kumimoji="0" lang="it-IT" sz="1400" b="0" i="0" u="none" strike="noStrike" cap="none" normalizeH="0" baseline="0">
                          <a:ln>
                            <a:noFill/>
                          </a:ln>
                          <a:solidFill>
                            <a:schemeClr val="tx1"/>
                          </a:solidFill>
                          <a:effectLst/>
                          <a:latin typeface="Calibri"/>
                          <a:ea typeface="ヒラギノ角ゴ Pro W3" charset="0"/>
                          <a:cs typeface="Calibri"/>
                        </a:rPr>
                        <a:t>8</a:t>
                      </a:r>
                    </a:p>
                  </a:txBody>
                  <a:tcPr marL="12700" marR="12700" marT="12700" marB="0"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b">
                        <a:lnSpc>
                          <a:spcPct val="90000"/>
                        </a:lnSpc>
                      </a:pPr>
                      <a:r>
                        <a:rPr lang="it-IT" sz="1400" b="0" i="0" u="none" strike="noStrike" dirty="0">
                          <a:effectLst/>
                          <a:latin typeface="Calibri"/>
                          <a:cs typeface="Calibri"/>
                        </a:rPr>
                        <a:t>6</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FFFFF"/>
                    </a:solidFill>
                  </a:tcPr>
                </a:tc>
                <a:tc>
                  <a:txBody>
                    <a:bodyPr/>
                    <a:lstStyle/>
                    <a:p>
                      <a:pPr algn="ctr" fontAlgn="ctr"/>
                      <a:r>
                        <a:rPr lang="it-IT" sz="1400" b="0" i="0" u="none" strike="noStrike" dirty="0">
                          <a:solidFill>
                            <a:srgbClr val="000000"/>
                          </a:solidFill>
                          <a:effectLst/>
                          <a:latin typeface="Calibri"/>
                          <a:cs typeface="Calibri"/>
                        </a:rPr>
                        <a:t>4</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FFFFF"/>
                    </a:solidFill>
                  </a:tcPr>
                </a:tc>
                <a:tc>
                  <a:txBody>
                    <a:bodyPr/>
                    <a:lstStyle/>
                    <a:p>
                      <a:pPr algn="ctr" fontAlgn="ctr"/>
                      <a:r>
                        <a:rPr lang="it-IT" sz="1400" b="0" i="0" u="none" strike="noStrike" dirty="0">
                          <a:solidFill>
                            <a:srgbClr val="000000"/>
                          </a:solidFill>
                          <a:effectLst/>
                          <a:latin typeface="Calibri"/>
                          <a:cs typeface="Calibri"/>
                        </a:rPr>
                        <a:t>4</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FFFFF"/>
                    </a:solidFill>
                  </a:tcPr>
                </a:tc>
                <a:tc>
                  <a:txBody>
                    <a:bodyPr/>
                    <a:lstStyle/>
                    <a:p>
                      <a:pPr algn="ctr" fontAlgn="ctr"/>
                      <a:r>
                        <a:rPr lang="it-IT" sz="1400" b="0" i="0" u="none" strike="noStrike" dirty="0">
                          <a:solidFill>
                            <a:srgbClr val="000000"/>
                          </a:solidFill>
                          <a:effectLst/>
                          <a:latin typeface="+mn-lt"/>
                        </a:rPr>
                        <a:t>4</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FFFFF"/>
                    </a:solidFill>
                  </a:tcPr>
                </a:tc>
                <a:tc>
                  <a:txBody>
                    <a:bodyPr/>
                    <a:lstStyle/>
                    <a:p>
                      <a:pPr algn="ctr" fontAlgn="b"/>
                      <a:r>
                        <a:rPr kumimoji="0" lang="it-IT" sz="1400" b="0" i="0" u="none" strike="noStrike" kern="1200" cap="none" normalizeH="0" baseline="0" dirty="0">
                          <a:ln>
                            <a:noFill/>
                          </a:ln>
                          <a:solidFill>
                            <a:srgbClr val="000000"/>
                          </a:solidFill>
                          <a:effectLst/>
                          <a:latin typeface="Calibri"/>
                          <a:ea typeface="ヒラギノ角ゴ Pro W3" charset="0"/>
                          <a:cs typeface="Calibri"/>
                        </a:rPr>
                        <a:t>5</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FFFFF"/>
                    </a:solidFill>
                  </a:tcPr>
                </a:tc>
                <a:tc>
                  <a:txBody>
                    <a:bodyPr/>
                    <a:lstStyle/>
                    <a:p>
                      <a:pPr algn="ctr" fontAlgn="b"/>
                      <a:r>
                        <a:rPr kumimoji="0" lang="it-IT" sz="1400" b="0" i="0" u="none" strike="noStrike" kern="1200" cap="none" normalizeH="0" baseline="0" dirty="0">
                          <a:ln>
                            <a:noFill/>
                          </a:ln>
                          <a:solidFill>
                            <a:srgbClr val="000000"/>
                          </a:solidFill>
                          <a:effectLst/>
                          <a:latin typeface="Calibri"/>
                          <a:ea typeface="ヒラギノ角ゴ Pro W3" charset="0"/>
                          <a:cs typeface="Calibri"/>
                        </a:rPr>
                        <a:t>5</a:t>
                      </a:r>
                    </a:p>
                  </a:txBody>
                  <a:tcPr marL="6350" marR="6350" marT="635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FFFFF"/>
                    </a:solidFill>
                  </a:tcPr>
                </a:tc>
                <a:tc>
                  <a:txBody>
                    <a:bodyPr/>
                    <a:lstStyle/>
                    <a:p>
                      <a:pPr algn="ctr" fontAlgn="b"/>
                      <a:r>
                        <a:rPr kumimoji="0" lang="it-IT" sz="1400" b="1" i="0" u="none" strike="noStrike" kern="1200" cap="none" normalizeH="0" baseline="0" dirty="0">
                          <a:ln>
                            <a:noFill/>
                          </a:ln>
                          <a:solidFill>
                            <a:srgbClr val="000000"/>
                          </a:solidFill>
                          <a:effectLst/>
                          <a:latin typeface="Calibri"/>
                          <a:ea typeface="ヒラギノ角ゴ Pro W3" charset="0"/>
                          <a:cs typeface="Calibri"/>
                        </a:rPr>
                        <a:t>6</a:t>
                      </a:r>
                    </a:p>
                  </a:txBody>
                  <a:tcPr marL="6350" marR="6350" marT="635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r h="237886">
                <a:tc>
                  <a:txBody>
                    <a:bodyPr/>
                    <a:lstStyle/>
                    <a:p>
                      <a:pPr marL="0" marR="0" lvl="0" indent="0" algn="l" defTabSz="914400" rtl="0" eaLnBrk="0" fontAlgn="base" latinLnBrk="0" hangingPunct="0">
                        <a:lnSpc>
                          <a:spcPct val="90000"/>
                        </a:lnSpc>
                        <a:spcBef>
                          <a:spcPct val="20000"/>
                        </a:spcBef>
                        <a:spcAft>
                          <a:spcPct val="0"/>
                        </a:spcAft>
                        <a:buClr>
                          <a:srgbClr val="FF6600"/>
                        </a:buClr>
                        <a:buSzPct val="70000"/>
                        <a:buFont typeface="Monotype Sorts" charset="0"/>
                        <a:buNone/>
                        <a:tabLst/>
                      </a:pPr>
                      <a:r>
                        <a:rPr kumimoji="1" lang="it-IT" sz="1100" b="0" i="0" u="none" strike="noStrike" cap="none" normalizeH="0" baseline="0" dirty="0">
                          <a:ln>
                            <a:noFill/>
                          </a:ln>
                          <a:solidFill>
                            <a:srgbClr val="000000"/>
                          </a:solidFill>
                          <a:effectLst/>
                          <a:latin typeface="Calibri" charset="0"/>
                          <a:ea typeface="ヒラギノ角ゴ Pro W3" charset="0"/>
                          <a:cs typeface="Calibri" charset="0"/>
                        </a:rPr>
                        <a:t>È DISGUSTATO</a:t>
                      </a:r>
                      <a:endParaRPr kumimoji="1" lang="it-IT" sz="1100" b="0" i="0" u="none" strike="noStrike" cap="none" normalizeH="0" baseline="0" dirty="0">
                        <a:ln>
                          <a:noFill/>
                        </a:ln>
                        <a:solidFill>
                          <a:schemeClr val="bg2"/>
                        </a:solidFill>
                        <a:effectLst/>
                        <a:latin typeface="Calibri" charset="0"/>
                        <a:ea typeface="ヒラギノ角ゴ Pro W3" charset="0"/>
                        <a:cs typeface="Calibri" charset="0"/>
                      </a:endParaRPr>
                    </a:p>
                  </a:txBody>
                  <a:tcP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marL="0" marR="0" lvl="0" indent="0" algn="ctr" defTabSz="914400" rtl="0" eaLnBrk="0" fontAlgn="base" latinLnBrk="0" hangingPunct="0">
                        <a:lnSpc>
                          <a:spcPct val="90000"/>
                        </a:lnSpc>
                        <a:spcBef>
                          <a:spcPct val="20000"/>
                        </a:spcBef>
                        <a:spcAft>
                          <a:spcPct val="0"/>
                        </a:spcAft>
                        <a:buClr>
                          <a:srgbClr val="FF6600"/>
                        </a:buClr>
                        <a:buSzPct val="70000"/>
                        <a:buFont typeface="Monotype Sorts" charset="0"/>
                        <a:buNone/>
                        <a:tabLst/>
                      </a:pPr>
                      <a:r>
                        <a:rPr kumimoji="1" lang="it-IT" sz="1400" b="0" i="0" u="none" strike="noStrike" cap="none" normalizeH="0" baseline="0" dirty="0">
                          <a:ln>
                            <a:noFill/>
                          </a:ln>
                          <a:solidFill>
                            <a:srgbClr val="000000"/>
                          </a:solidFill>
                          <a:effectLst/>
                          <a:latin typeface="Calibri"/>
                          <a:ea typeface="ヒラギノ角ゴ Pro W3" charset="0"/>
                          <a:cs typeface="Calibri"/>
                        </a:rPr>
                        <a:t>2</a:t>
                      </a:r>
                      <a:endParaRPr kumimoji="1" lang="it-IT" sz="1400" b="0" i="0" u="none" strike="noStrike" cap="none" normalizeH="0" baseline="0" dirty="0">
                        <a:ln>
                          <a:noFill/>
                        </a:ln>
                        <a:solidFill>
                          <a:schemeClr val="bg2"/>
                        </a:solidFill>
                        <a:effectLst/>
                        <a:latin typeface="Calibri"/>
                        <a:ea typeface="ヒラギノ角ゴ Pro W3" charset="0"/>
                        <a:cs typeface="Calibri"/>
                      </a:endParaRPr>
                    </a:p>
                  </a:txBody>
                  <a:tcPr marL="108000" marR="108000" marT="46800" marB="46800"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marL="0" marR="0" lvl="0" indent="0" algn="ctr" defTabSz="914400" rtl="0" eaLnBrk="0" fontAlgn="base" latinLnBrk="0" hangingPunct="0">
                        <a:lnSpc>
                          <a:spcPct val="90000"/>
                        </a:lnSpc>
                        <a:spcBef>
                          <a:spcPct val="20000"/>
                        </a:spcBef>
                        <a:spcAft>
                          <a:spcPct val="0"/>
                        </a:spcAft>
                        <a:buClr>
                          <a:srgbClr val="FF6600"/>
                        </a:buClr>
                        <a:buSzPct val="70000"/>
                        <a:buFont typeface="Monotype Sorts" charset="0"/>
                        <a:buNone/>
                        <a:tabLst/>
                      </a:pPr>
                      <a:r>
                        <a:rPr kumimoji="1" lang="it-IT" sz="1400" b="0" i="0" u="none" strike="noStrike" cap="none" normalizeH="0" baseline="0" dirty="0">
                          <a:ln>
                            <a:noFill/>
                          </a:ln>
                          <a:solidFill>
                            <a:srgbClr val="000000"/>
                          </a:solidFill>
                          <a:effectLst/>
                          <a:latin typeface="Calibri"/>
                          <a:ea typeface="ヒラギノ角ゴ Pro W3" charset="0"/>
                          <a:cs typeface="Calibri"/>
                        </a:rPr>
                        <a:t>3</a:t>
                      </a:r>
                      <a:endParaRPr kumimoji="1" lang="it-IT" sz="1400" b="0" i="0" u="none" strike="noStrike" cap="none" normalizeH="0" baseline="0" dirty="0">
                        <a:ln>
                          <a:noFill/>
                        </a:ln>
                        <a:solidFill>
                          <a:schemeClr val="bg2"/>
                        </a:solidFill>
                        <a:effectLst/>
                        <a:latin typeface="Calibri"/>
                        <a:ea typeface="ヒラギノ角ゴ Pro W3" charset="0"/>
                        <a:cs typeface="Calibri"/>
                      </a:endParaRPr>
                    </a:p>
                  </a:txBody>
                  <a:tcPr marL="108000" marR="108000" marT="46800" marB="46800"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marL="0" marR="0" lvl="0" indent="0" algn="ctr" defTabSz="457200" rtl="0" eaLnBrk="1" fontAlgn="ctr" latinLnBrk="0" hangingPunct="1">
                        <a:lnSpc>
                          <a:spcPct val="90000"/>
                        </a:lnSpc>
                        <a:spcBef>
                          <a:spcPct val="0"/>
                        </a:spcBef>
                        <a:spcAft>
                          <a:spcPct val="0"/>
                        </a:spcAft>
                        <a:buClrTx/>
                        <a:buSzTx/>
                        <a:buFontTx/>
                        <a:buNone/>
                        <a:tabLst/>
                      </a:pPr>
                      <a:r>
                        <a:rPr kumimoji="0" lang="it-IT" sz="1400" b="0" i="0" u="none" strike="noStrike" cap="none" normalizeH="0" baseline="0" dirty="0">
                          <a:ln>
                            <a:noFill/>
                          </a:ln>
                          <a:solidFill>
                            <a:schemeClr val="tx1"/>
                          </a:solidFill>
                          <a:effectLst/>
                          <a:latin typeface="Calibri"/>
                          <a:ea typeface="ヒラギノ角ゴ Pro W3" charset="0"/>
                          <a:cs typeface="Calibri"/>
                        </a:rPr>
                        <a:t>5</a:t>
                      </a:r>
                    </a:p>
                  </a:txBody>
                  <a:tcPr marL="108000" marR="108000" marT="46800" marB="46800"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marL="0" marR="0" lvl="0" indent="0" algn="ctr" defTabSz="457200" rtl="0" eaLnBrk="1" fontAlgn="ctr" latinLnBrk="0" hangingPunct="1">
                        <a:lnSpc>
                          <a:spcPct val="90000"/>
                        </a:lnSpc>
                        <a:spcBef>
                          <a:spcPct val="0"/>
                        </a:spcBef>
                        <a:spcAft>
                          <a:spcPct val="0"/>
                        </a:spcAft>
                        <a:buClrTx/>
                        <a:buSzTx/>
                        <a:buFontTx/>
                        <a:buNone/>
                        <a:tabLst/>
                      </a:pPr>
                      <a:r>
                        <a:rPr kumimoji="0" lang="it-IT" sz="1400" b="0" i="0" u="none" strike="noStrike" cap="none" normalizeH="0" baseline="0" dirty="0">
                          <a:ln>
                            <a:noFill/>
                          </a:ln>
                          <a:solidFill>
                            <a:schemeClr val="tx1"/>
                          </a:solidFill>
                          <a:effectLst/>
                          <a:latin typeface="Calibri"/>
                          <a:ea typeface="ヒラギノ角ゴ Pro W3" charset="0"/>
                          <a:cs typeface="Calibri"/>
                        </a:rPr>
                        <a:t>4</a:t>
                      </a:r>
                    </a:p>
                  </a:txBody>
                  <a:tcPr marL="12700" marR="12700" marT="12700" marB="0"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marL="0" marR="0" lvl="0" indent="0" algn="ctr" defTabSz="457200" rtl="0" eaLnBrk="1" fontAlgn="ctr" latinLnBrk="0" hangingPunct="1">
                        <a:lnSpc>
                          <a:spcPct val="90000"/>
                        </a:lnSpc>
                        <a:spcBef>
                          <a:spcPct val="0"/>
                        </a:spcBef>
                        <a:spcAft>
                          <a:spcPct val="0"/>
                        </a:spcAft>
                        <a:buClrTx/>
                        <a:buSzTx/>
                        <a:buFontTx/>
                        <a:buNone/>
                        <a:tabLst/>
                      </a:pPr>
                      <a:r>
                        <a:rPr kumimoji="0" lang="it-IT" sz="1400" b="0" i="0" u="none" strike="noStrike" cap="none" normalizeH="0" baseline="0" dirty="0">
                          <a:ln>
                            <a:noFill/>
                          </a:ln>
                          <a:solidFill>
                            <a:srgbClr val="000000"/>
                          </a:solidFill>
                          <a:effectLst/>
                          <a:latin typeface="Calibri"/>
                          <a:ea typeface="ヒラギノ角ゴ Pro W3" charset="0"/>
                          <a:cs typeface="Calibri"/>
                        </a:rPr>
                        <a:t>8</a:t>
                      </a:r>
                    </a:p>
                  </a:txBody>
                  <a:tcPr marL="12700" marR="12700" marT="12700" marB="0"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marL="0" marR="0" lvl="0" indent="0" algn="ctr" defTabSz="457200" rtl="0" eaLnBrk="1" fontAlgn="ctr" latinLnBrk="0" hangingPunct="1">
                        <a:lnSpc>
                          <a:spcPct val="90000"/>
                        </a:lnSpc>
                        <a:spcBef>
                          <a:spcPct val="0"/>
                        </a:spcBef>
                        <a:spcAft>
                          <a:spcPct val="0"/>
                        </a:spcAft>
                        <a:buClrTx/>
                        <a:buSzTx/>
                        <a:buFontTx/>
                        <a:buNone/>
                        <a:tabLst/>
                      </a:pPr>
                      <a:r>
                        <a:rPr kumimoji="0" lang="it-IT" sz="1400" b="0" i="0" u="none" strike="noStrike" cap="none" normalizeH="0" baseline="0" dirty="0">
                          <a:ln>
                            <a:noFill/>
                          </a:ln>
                          <a:solidFill>
                            <a:srgbClr val="000000"/>
                          </a:solidFill>
                          <a:effectLst/>
                          <a:latin typeface="Calibri"/>
                          <a:ea typeface="ヒラギノ角ゴ Pro W3" charset="0"/>
                          <a:cs typeface="Calibri"/>
                        </a:rPr>
                        <a:t>7</a:t>
                      </a:r>
                    </a:p>
                  </a:txBody>
                  <a:tcPr marL="12700" marR="12700" marT="12700" marB="0"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marL="0" marR="0" lvl="0" indent="0" algn="ctr" defTabSz="457200" rtl="0" eaLnBrk="1" fontAlgn="ctr" latinLnBrk="0" hangingPunct="1">
                        <a:lnSpc>
                          <a:spcPct val="90000"/>
                        </a:lnSpc>
                        <a:spcBef>
                          <a:spcPct val="0"/>
                        </a:spcBef>
                        <a:spcAft>
                          <a:spcPct val="0"/>
                        </a:spcAft>
                        <a:buClrTx/>
                        <a:buSzTx/>
                        <a:buFontTx/>
                        <a:buNone/>
                        <a:tabLst/>
                      </a:pPr>
                      <a:r>
                        <a:rPr kumimoji="0" lang="it-IT" sz="1400" b="0" i="0" u="none" strike="noStrike" cap="none" normalizeH="0" baseline="0" dirty="0">
                          <a:ln>
                            <a:noFill/>
                          </a:ln>
                          <a:solidFill>
                            <a:schemeClr val="tx1"/>
                          </a:solidFill>
                          <a:effectLst/>
                          <a:latin typeface="Calibri"/>
                          <a:ea typeface="ヒラギノ角ゴ Pro W3" charset="0"/>
                          <a:cs typeface="Calibri"/>
                        </a:rPr>
                        <a:t>7</a:t>
                      </a:r>
                    </a:p>
                  </a:txBody>
                  <a:tcPr marL="12700" marR="12700" marT="12700" marB="0"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marL="0" marR="0" lvl="0" indent="0" algn="ctr" defTabSz="457200" rtl="0" eaLnBrk="1" fontAlgn="ctr" latinLnBrk="0" hangingPunct="1">
                        <a:lnSpc>
                          <a:spcPct val="90000"/>
                        </a:lnSpc>
                        <a:spcBef>
                          <a:spcPct val="0"/>
                        </a:spcBef>
                        <a:spcAft>
                          <a:spcPct val="0"/>
                        </a:spcAft>
                        <a:buClrTx/>
                        <a:buSzTx/>
                        <a:buFontTx/>
                        <a:buNone/>
                        <a:tabLst/>
                      </a:pPr>
                      <a:r>
                        <a:rPr kumimoji="0" lang="it-IT" sz="1400" b="0" i="0" u="none" strike="noStrike" cap="none" normalizeH="0" baseline="0" dirty="0">
                          <a:ln>
                            <a:noFill/>
                          </a:ln>
                          <a:solidFill>
                            <a:schemeClr val="tx1"/>
                          </a:solidFill>
                          <a:effectLst/>
                          <a:latin typeface="Calibri"/>
                          <a:ea typeface="ヒラギノ角ゴ Pro W3" charset="0"/>
                          <a:cs typeface="Calibri"/>
                        </a:rPr>
                        <a:t>7</a:t>
                      </a:r>
                    </a:p>
                  </a:txBody>
                  <a:tcPr marL="12700" marR="12700" marT="12700" marB="0"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b">
                        <a:lnSpc>
                          <a:spcPct val="90000"/>
                        </a:lnSpc>
                      </a:pPr>
                      <a:r>
                        <a:rPr lang="it-IT" sz="1400" b="0" i="0" u="none" strike="noStrike" dirty="0">
                          <a:effectLst/>
                          <a:latin typeface="Calibri"/>
                          <a:cs typeface="Calibri"/>
                        </a:rPr>
                        <a:t>5</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FFFFF"/>
                    </a:solidFill>
                  </a:tcPr>
                </a:tc>
                <a:tc>
                  <a:txBody>
                    <a:bodyPr/>
                    <a:lstStyle/>
                    <a:p>
                      <a:pPr algn="ctr" fontAlgn="ctr"/>
                      <a:r>
                        <a:rPr lang="it-IT" sz="1400" b="0" i="0" u="none" strike="noStrike" dirty="0">
                          <a:solidFill>
                            <a:srgbClr val="000000"/>
                          </a:solidFill>
                          <a:effectLst/>
                          <a:latin typeface="Calibri"/>
                          <a:cs typeface="Calibri"/>
                        </a:rPr>
                        <a:t>4</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FFFFF"/>
                    </a:solidFill>
                  </a:tcPr>
                </a:tc>
                <a:tc>
                  <a:txBody>
                    <a:bodyPr/>
                    <a:lstStyle/>
                    <a:p>
                      <a:pPr algn="ctr" fontAlgn="ctr"/>
                      <a:r>
                        <a:rPr lang="it-IT" sz="1400" b="0" i="0" u="none" strike="noStrike" dirty="0">
                          <a:solidFill>
                            <a:srgbClr val="000000"/>
                          </a:solidFill>
                          <a:effectLst/>
                          <a:latin typeface="Calibri"/>
                          <a:cs typeface="Calibri"/>
                        </a:rPr>
                        <a:t>4</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FFFFF"/>
                    </a:solidFill>
                  </a:tcPr>
                </a:tc>
                <a:tc>
                  <a:txBody>
                    <a:bodyPr/>
                    <a:lstStyle/>
                    <a:p>
                      <a:pPr algn="ctr" fontAlgn="ctr"/>
                      <a:r>
                        <a:rPr lang="is-IS" sz="1400" b="0" i="0" u="none" strike="noStrike" dirty="0">
                          <a:solidFill>
                            <a:srgbClr val="000000"/>
                          </a:solidFill>
                          <a:effectLst/>
                          <a:latin typeface="+mn-lt"/>
                        </a:rPr>
                        <a:t>2</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FFFFF"/>
                    </a:solidFill>
                  </a:tcPr>
                </a:tc>
                <a:tc>
                  <a:txBody>
                    <a:bodyPr/>
                    <a:lstStyle/>
                    <a:p>
                      <a:pPr algn="ctr" fontAlgn="b"/>
                      <a:r>
                        <a:rPr kumimoji="0" lang="it-IT" sz="1400" b="0" i="0" u="none" strike="noStrike" kern="1200" cap="none" normalizeH="0" baseline="0" dirty="0">
                          <a:ln>
                            <a:noFill/>
                          </a:ln>
                          <a:solidFill>
                            <a:srgbClr val="000000"/>
                          </a:solidFill>
                          <a:effectLst/>
                          <a:latin typeface="Calibri"/>
                          <a:ea typeface="ヒラギノ角ゴ Pro W3" charset="0"/>
                          <a:cs typeface="Calibri"/>
                        </a:rPr>
                        <a:t>4</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FFFFF"/>
                    </a:solidFill>
                  </a:tcPr>
                </a:tc>
                <a:tc>
                  <a:txBody>
                    <a:bodyPr/>
                    <a:lstStyle/>
                    <a:p>
                      <a:pPr algn="ctr" fontAlgn="b"/>
                      <a:r>
                        <a:rPr kumimoji="0" lang="it-IT" sz="1400" b="0" i="0" u="none" strike="noStrike" kern="1200" cap="none" normalizeH="0" baseline="0" dirty="0">
                          <a:ln>
                            <a:noFill/>
                          </a:ln>
                          <a:solidFill>
                            <a:srgbClr val="000000"/>
                          </a:solidFill>
                          <a:effectLst/>
                          <a:latin typeface="Calibri"/>
                          <a:ea typeface="ヒラギノ角ゴ Pro W3" charset="0"/>
                          <a:cs typeface="Calibri"/>
                        </a:rPr>
                        <a:t>4</a:t>
                      </a:r>
                    </a:p>
                  </a:txBody>
                  <a:tcPr marL="6350" marR="6350" marT="635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FFFFF"/>
                    </a:solidFill>
                  </a:tcPr>
                </a:tc>
                <a:tc>
                  <a:txBody>
                    <a:bodyPr/>
                    <a:lstStyle/>
                    <a:p>
                      <a:pPr algn="ctr" fontAlgn="b"/>
                      <a:r>
                        <a:rPr kumimoji="0" lang="it-IT" sz="1400" b="1" i="0" u="none" strike="noStrike" kern="1200" cap="none" normalizeH="0" baseline="0" dirty="0">
                          <a:ln>
                            <a:noFill/>
                          </a:ln>
                          <a:solidFill>
                            <a:srgbClr val="000000"/>
                          </a:solidFill>
                          <a:effectLst/>
                          <a:latin typeface="Calibri"/>
                          <a:ea typeface="ヒラギノ角ゴ Pro W3" charset="0"/>
                          <a:cs typeface="Calibri"/>
                        </a:rPr>
                        <a:t>4</a:t>
                      </a:r>
                    </a:p>
                  </a:txBody>
                  <a:tcPr marL="6350" marR="6350" marT="635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bl>
          </a:graphicData>
        </a:graphic>
      </p:graphicFrame>
      <p:sp>
        <p:nvSpPr>
          <p:cNvPr id="18" name="Rettangolo arrotondato 17"/>
          <p:cNvSpPr/>
          <p:nvPr/>
        </p:nvSpPr>
        <p:spPr>
          <a:xfrm>
            <a:off x="9104862" y="4036351"/>
            <a:ext cx="458249" cy="2098720"/>
          </a:xfrm>
          <a:prstGeom prst="roundRect">
            <a:avLst/>
          </a:prstGeom>
          <a:noFill/>
          <a:ln>
            <a:solidFill>
              <a:srgbClr val="CA5817"/>
            </a:solidFill>
          </a:ln>
          <a:effectLst>
            <a:glow rad="63500">
              <a:srgbClr val="C2B8B1">
                <a:alpha val="40000"/>
              </a:srgb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graphicFrame>
        <p:nvGraphicFramePr>
          <p:cNvPr id="19" name="Grafico 18"/>
          <p:cNvGraphicFramePr>
            <a:graphicFrameLocks/>
          </p:cNvGraphicFramePr>
          <p:nvPr>
            <p:extLst>
              <p:ext uri="{D42A27DB-BD31-4B8C-83A1-F6EECF244321}">
                <p14:modId xmlns:p14="http://schemas.microsoft.com/office/powerpoint/2010/main" val="923578531"/>
              </p:ext>
            </p:extLst>
          </p:nvPr>
        </p:nvGraphicFramePr>
        <p:xfrm>
          <a:off x="2624532" y="1342067"/>
          <a:ext cx="4310681" cy="2558987"/>
        </p:xfrm>
        <a:graphic>
          <a:graphicData uri="http://schemas.openxmlformats.org/drawingml/2006/chart">
            <c:chart xmlns:c="http://schemas.openxmlformats.org/drawingml/2006/chart" xmlns:r="http://schemas.openxmlformats.org/officeDocument/2006/relationships" r:id="rId2"/>
          </a:graphicData>
        </a:graphic>
      </p:graphicFrame>
      <p:sp>
        <p:nvSpPr>
          <p:cNvPr id="20" name="Titolo 4"/>
          <p:cNvSpPr txBox="1">
            <a:spLocks/>
          </p:cNvSpPr>
          <p:nvPr/>
        </p:nvSpPr>
        <p:spPr bwMode="auto">
          <a:xfrm>
            <a:off x="5702053" y="3339778"/>
            <a:ext cx="2575091" cy="400436"/>
          </a:xfrm>
          <a:prstGeom prst="rect">
            <a:avLst/>
          </a:prstGeom>
          <a:solidFill>
            <a:srgbClr val="54A8C9"/>
          </a:solidFill>
          <a:ln>
            <a:solidFill>
              <a:schemeClr val="bg1"/>
            </a:solidFill>
            <a:miter lim="800000"/>
            <a:headEnd/>
            <a:tailEnd/>
          </a:ln>
        </p:spPr>
        <p:txBody>
          <a:bodyPr vert="horz" wrap="square" lIns="0" tIns="0" rIns="0" bIns="0" numCol="1" anchor="ctr" anchorCtr="0" compatLnSpc="1">
            <a:prstTxWarp prst="textNoShape">
              <a:avLst/>
            </a:prstTxWarp>
          </a:bodyPr>
          <a:lstStyle>
            <a:lvl1pPr algn="l" rtl="0" eaLnBrk="0" fontAlgn="base" hangingPunct="0">
              <a:spcBef>
                <a:spcPct val="0"/>
              </a:spcBef>
              <a:spcAft>
                <a:spcPct val="0"/>
              </a:spcAft>
              <a:defRPr sz="2800" b="0">
                <a:solidFill>
                  <a:schemeClr val="bg2">
                    <a:lumMod val="75000"/>
                  </a:schemeClr>
                </a:solidFill>
                <a:latin typeface="Century Gothic"/>
                <a:ea typeface="+mj-ea"/>
                <a:cs typeface="Century Gothic"/>
              </a:defRPr>
            </a:lvl1pPr>
            <a:lvl2pPr algn="l" rtl="0" eaLnBrk="0" fontAlgn="base" hangingPunct="0">
              <a:spcBef>
                <a:spcPct val="0"/>
              </a:spcBef>
              <a:spcAft>
                <a:spcPct val="0"/>
              </a:spcAft>
              <a:defRPr sz="3000">
                <a:solidFill>
                  <a:schemeClr val="tx2"/>
                </a:solidFill>
                <a:latin typeface="Century Gothic" charset="0"/>
                <a:ea typeface="ヒラギノ角ゴ Pro W3" charset="-128"/>
                <a:cs typeface="ヒラギノ角ゴ Pro W3" charset="-128"/>
              </a:defRPr>
            </a:lvl2pPr>
            <a:lvl3pPr algn="l" rtl="0" eaLnBrk="0" fontAlgn="base" hangingPunct="0">
              <a:spcBef>
                <a:spcPct val="0"/>
              </a:spcBef>
              <a:spcAft>
                <a:spcPct val="0"/>
              </a:spcAft>
              <a:defRPr sz="3000">
                <a:solidFill>
                  <a:schemeClr val="tx2"/>
                </a:solidFill>
                <a:latin typeface="Century Gothic" charset="0"/>
                <a:ea typeface="ヒラギノ角ゴ Pro W3" charset="-128"/>
                <a:cs typeface="ヒラギノ角ゴ Pro W3" charset="-128"/>
              </a:defRPr>
            </a:lvl3pPr>
            <a:lvl4pPr algn="l" rtl="0" eaLnBrk="0" fontAlgn="base" hangingPunct="0">
              <a:spcBef>
                <a:spcPct val="0"/>
              </a:spcBef>
              <a:spcAft>
                <a:spcPct val="0"/>
              </a:spcAft>
              <a:defRPr sz="3000">
                <a:solidFill>
                  <a:schemeClr val="tx2"/>
                </a:solidFill>
                <a:latin typeface="Century Gothic" charset="0"/>
                <a:ea typeface="ヒラギノ角ゴ Pro W3" charset="-128"/>
                <a:cs typeface="ヒラギノ角ゴ Pro W3" charset="-128"/>
              </a:defRPr>
            </a:lvl4pPr>
            <a:lvl5pPr algn="l" rtl="0" eaLnBrk="0" fontAlgn="base" hangingPunct="0">
              <a:spcBef>
                <a:spcPct val="0"/>
              </a:spcBef>
              <a:spcAft>
                <a:spcPct val="0"/>
              </a:spcAft>
              <a:defRPr sz="3000">
                <a:solidFill>
                  <a:schemeClr val="tx2"/>
                </a:solidFill>
                <a:latin typeface="Century Gothic" charset="0"/>
                <a:ea typeface="ヒラギノ角ゴ Pro W3" charset="-128"/>
                <a:cs typeface="ヒラギノ角ゴ Pro W3" charset="-128"/>
              </a:defRPr>
            </a:lvl5pPr>
            <a:lvl6pPr marL="457200" algn="ctr" rtl="0" fontAlgn="base">
              <a:spcBef>
                <a:spcPct val="0"/>
              </a:spcBef>
              <a:spcAft>
                <a:spcPct val="0"/>
              </a:spcAft>
              <a:defRPr sz="4400">
                <a:solidFill>
                  <a:schemeClr val="tx2"/>
                </a:solidFill>
                <a:latin typeface="Arial" charset="0"/>
                <a:ea typeface="ヒラギノ角ゴ Pro W3" charset="-128"/>
                <a:cs typeface="ヒラギノ角ゴ Pro W3" charset="-128"/>
              </a:defRPr>
            </a:lvl6pPr>
            <a:lvl7pPr marL="914400" algn="ctr" rtl="0" fontAlgn="base">
              <a:spcBef>
                <a:spcPct val="0"/>
              </a:spcBef>
              <a:spcAft>
                <a:spcPct val="0"/>
              </a:spcAft>
              <a:defRPr sz="4400">
                <a:solidFill>
                  <a:schemeClr val="tx2"/>
                </a:solidFill>
                <a:latin typeface="Arial" charset="0"/>
                <a:ea typeface="ヒラギノ角ゴ Pro W3" charset="-128"/>
                <a:cs typeface="ヒラギノ角ゴ Pro W3" charset="-128"/>
              </a:defRPr>
            </a:lvl7pPr>
            <a:lvl8pPr marL="1371600" algn="ctr" rtl="0" fontAlgn="base">
              <a:spcBef>
                <a:spcPct val="0"/>
              </a:spcBef>
              <a:spcAft>
                <a:spcPct val="0"/>
              </a:spcAft>
              <a:defRPr sz="4400">
                <a:solidFill>
                  <a:schemeClr val="tx2"/>
                </a:solidFill>
                <a:latin typeface="Arial" charset="0"/>
                <a:ea typeface="ヒラギノ角ゴ Pro W3" charset="-128"/>
                <a:cs typeface="ヒラギノ角ゴ Pro W3" charset="-128"/>
              </a:defRPr>
            </a:lvl8pPr>
            <a:lvl9pPr marL="1828800" algn="ctr" rtl="0" fontAlgn="base">
              <a:spcBef>
                <a:spcPct val="0"/>
              </a:spcBef>
              <a:spcAft>
                <a:spcPct val="0"/>
              </a:spcAft>
              <a:defRPr sz="4400">
                <a:solidFill>
                  <a:schemeClr val="tx2"/>
                </a:solidFill>
                <a:latin typeface="Arial" charset="0"/>
                <a:ea typeface="ヒラギノ角ゴ Pro W3" charset="-128"/>
                <a:cs typeface="ヒラギノ角ゴ Pro W3" charset="-128"/>
              </a:defRPr>
            </a:lvl9pPr>
          </a:lstStyle>
          <a:p>
            <a:pPr algn="ctr" fontAlgn="b"/>
            <a:r>
              <a:rPr lang="it-IT" sz="1200" dirty="0">
                <a:solidFill>
                  <a:srgbClr val="FFFFFF"/>
                </a:solidFill>
                <a:latin typeface="Calibri"/>
                <a:ea typeface="Calibri"/>
                <a:cs typeface="Calibri"/>
              </a:rPr>
              <a:t>PARTECIPA MA SENZA PASSIONE</a:t>
            </a:r>
          </a:p>
        </p:txBody>
      </p:sp>
      <p:sp>
        <p:nvSpPr>
          <p:cNvPr id="21" name="Titolo 4"/>
          <p:cNvSpPr txBox="1">
            <a:spLocks/>
          </p:cNvSpPr>
          <p:nvPr/>
        </p:nvSpPr>
        <p:spPr bwMode="auto">
          <a:xfrm>
            <a:off x="1640755" y="2799755"/>
            <a:ext cx="2286001" cy="413225"/>
          </a:xfrm>
          <a:prstGeom prst="rect">
            <a:avLst/>
          </a:prstGeom>
          <a:solidFill>
            <a:srgbClr val="C2B8B1"/>
          </a:solidFill>
          <a:ln>
            <a:solidFill>
              <a:schemeClr val="bg1"/>
            </a:solidFill>
            <a:miter lim="800000"/>
            <a:headEnd/>
            <a:tailEnd/>
          </a:ln>
        </p:spPr>
        <p:txBody>
          <a:bodyPr vert="horz" wrap="square" lIns="0" tIns="0" rIns="0" bIns="0" numCol="1" anchor="ctr" anchorCtr="0" compatLnSpc="1">
            <a:prstTxWarp prst="textNoShape">
              <a:avLst/>
            </a:prstTxWarp>
          </a:bodyPr>
          <a:lstStyle>
            <a:defPPr>
              <a:defRPr lang="it-IT"/>
            </a:defPPr>
            <a:lvl1pPr algn="ctr" eaLnBrk="0" fontAlgn="b" hangingPunct="0">
              <a:spcBef>
                <a:spcPct val="0"/>
              </a:spcBef>
              <a:spcAft>
                <a:spcPct val="0"/>
              </a:spcAft>
              <a:defRPr sz="1400" b="0">
                <a:solidFill>
                  <a:srgbClr val="FFFFFF"/>
                </a:solidFill>
                <a:latin typeface="Calibri"/>
                <a:ea typeface="Calibri"/>
                <a:cs typeface="Calibri"/>
              </a:defRPr>
            </a:lvl1pPr>
            <a:lvl2pPr eaLnBrk="0" fontAlgn="base" hangingPunct="0">
              <a:spcBef>
                <a:spcPct val="0"/>
              </a:spcBef>
              <a:spcAft>
                <a:spcPct val="0"/>
              </a:spcAft>
              <a:defRPr sz="3000">
                <a:solidFill>
                  <a:schemeClr val="tx2"/>
                </a:solidFill>
                <a:latin typeface="Century Gothic" charset="0"/>
                <a:ea typeface="ヒラギノ角ゴ Pro W3" charset="-128"/>
                <a:cs typeface="ヒラギノ角ゴ Pro W3" charset="-128"/>
              </a:defRPr>
            </a:lvl2pPr>
            <a:lvl3pPr eaLnBrk="0" fontAlgn="base" hangingPunct="0">
              <a:spcBef>
                <a:spcPct val="0"/>
              </a:spcBef>
              <a:spcAft>
                <a:spcPct val="0"/>
              </a:spcAft>
              <a:defRPr sz="3000">
                <a:solidFill>
                  <a:schemeClr val="tx2"/>
                </a:solidFill>
                <a:latin typeface="Century Gothic" charset="0"/>
                <a:ea typeface="ヒラギノ角ゴ Pro W3" charset="-128"/>
                <a:cs typeface="ヒラギノ角ゴ Pro W3" charset="-128"/>
              </a:defRPr>
            </a:lvl3pPr>
            <a:lvl4pPr eaLnBrk="0" fontAlgn="base" hangingPunct="0">
              <a:spcBef>
                <a:spcPct val="0"/>
              </a:spcBef>
              <a:spcAft>
                <a:spcPct val="0"/>
              </a:spcAft>
              <a:defRPr sz="3000">
                <a:solidFill>
                  <a:schemeClr val="tx2"/>
                </a:solidFill>
                <a:latin typeface="Century Gothic" charset="0"/>
                <a:ea typeface="ヒラギノ角ゴ Pro W3" charset="-128"/>
                <a:cs typeface="ヒラギノ角ゴ Pro W3" charset="-128"/>
              </a:defRPr>
            </a:lvl4pPr>
            <a:lvl5pPr eaLnBrk="0" fontAlgn="base" hangingPunct="0">
              <a:spcBef>
                <a:spcPct val="0"/>
              </a:spcBef>
              <a:spcAft>
                <a:spcPct val="0"/>
              </a:spcAft>
              <a:defRPr sz="3000">
                <a:solidFill>
                  <a:schemeClr val="tx2"/>
                </a:solidFill>
                <a:latin typeface="Century Gothic" charset="0"/>
                <a:ea typeface="ヒラギノ角ゴ Pro W3" charset="-128"/>
                <a:cs typeface="ヒラギノ角ゴ Pro W3" charset="-128"/>
              </a:defRPr>
            </a:lvl5pPr>
            <a:lvl6pPr marL="457200" algn="ctr" fontAlgn="base">
              <a:spcBef>
                <a:spcPct val="0"/>
              </a:spcBef>
              <a:spcAft>
                <a:spcPct val="0"/>
              </a:spcAft>
              <a:defRPr sz="4400">
                <a:solidFill>
                  <a:schemeClr val="tx2"/>
                </a:solidFill>
                <a:latin typeface="Arial" charset="0"/>
                <a:ea typeface="ヒラギノ角ゴ Pro W3" charset="-128"/>
                <a:cs typeface="ヒラギノ角ゴ Pro W3" charset="-128"/>
              </a:defRPr>
            </a:lvl6pPr>
            <a:lvl7pPr marL="914400" algn="ctr" fontAlgn="base">
              <a:spcBef>
                <a:spcPct val="0"/>
              </a:spcBef>
              <a:spcAft>
                <a:spcPct val="0"/>
              </a:spcAft>
              <a:defRPr sz="4400">
                <a:solidFill>
                  <a:schemeClr val="tx2"/>
                </a:solidFill>
                <a:latin typeface="Arial" charset="0"/>
                <a:ea typeface="ヒラギノ角ゴ Pro W3" charset="-128"/>
                <a:cs typeface="ヒラギノ角ゴ Pro W3" charset="-128"/>
              </a:defRPr>
            </a:lvl7pPr>
            <a:lvl8pPr marL="1371600" algn="ctr" fontAlgn="base">
              <a:spcBef>
                <a:spcPct val="0"/>
              </a:spcBef>
              <a:spcAft>
                <a:spcPct val="0"/>
              </a:spcAft>
              <a:defRPr sz="4400">
                <a:solidFill>
                  <a:schemeClr val="tx2"/>
                </a:solidFill>
                <a:latin typeface="Arial" charset="0"/>
                <a:ea typeface="ヒラギノ角ゴ Pro W3" charset="-128"/>
                <a:cs typeface="ヒラギノ角ゴ Pro W3" charset="-128"/>
              </a:defRPr>
            </a:lvl8pPr>
            <a:lvl9pPr marL="1828800" algn="ctr" fontAlgn="base">
              <a:spcBef>
                <a:spcPct val="0"/>
              </a:spcBef>
              <a:spcAft>
                <a:spcPct val="0"/>
              </a:spcAft>
              <a:defRPr sz="4400">
                <a:solidFill>
                  <a:schemeClr val="tx2"/>
                </a:solidFill>
                <a:latin typeface="Arial" charset="0"/>
                <a:ea typeface="ヒラギノ角ゴ Pro W3" charset="-128"/>
                <a:cs typeface="ヒラギノ角ゴ Pro W3" charset="-128"/>
              </a:defRPr>
            </a:lvl9pPr>
          </a:lstStyle>
          <a:p>
            <a:r>
              <a:rPr lang="it-IT" sz="1200" dirty="0">
                <a:solidFill>
                  <a:schemeClr val="tx1"/>
                </a:solidFill>
              </a:rPr>
              <a:t>ASCOLTA MA NON PARTECIPA</a:t>
            </a:r>
          </a:p>
        </p:txBody>
      </p:sp>
      <p:sp>
        <p:nvSpPr>
          <p:cNvPr id="22" name="Rettangolo 21"/>
          <p:cNvSpPr/>
          <p:nvPr/>
        </p:nvSpPr>
        <p:spPr>
          <a:xfrm>
            <a:off x="2833322" y="1525265"/>
            <a:ext cx="1524000" cy="276999"/>
          </a:xfrm>
          <a:prstGeom prst="rect">
            <a:avLst/>
          </a:prstGeom>
          <a:solidFill>
            <a:srgbClr val="7F7F7F"/>
          </a:solidFill>
          <a:ln>
            <a:solidFill>
              <a:srgbClr val="BFBFBF"/>
            </a:solidFill>
          </a:ln>
        </p:spPr>
        <p:txBody>
          <a:bodyPr wrap="square">
            <a:spAutoFit/>
          </a:bodyPr>
          <a:lstStyle/>
          <a:p>
            <a:pPr algn="ctr"/>
            <a:r>
              <a:rPr lang="it-IT" sz="1200" dirty="0">
                <a:solidFill>
                  <a:srgbClr val="FFFFFF"/>
                </a:solidFill>
                <a:ea typeface="Calibri"/>
                <a:cs typeface="Calibri"/>
              </a:rPr>
              <a:t>È DISGUSTATO</a:t>
            </a:r>
          </a:p>
        </p:txBody>
      </p:sp>
      <p:sp>
        <p:nvSpPr>
          <p:cNvPr id="24" name="Rettangolo 23"/>
          <p:cNvSpPr/>
          <p:nvPr/>
        </p:nvSpPr>
        <p:spPr>
          <a:xfrm>
            <a:off x="5762790" y="1813679"/>
            <a:ext cx="2559196" cy="523220"/>
          </a:xfrm>
          <a:prstGeom prst="rect">
            <a:avLst/>
          </a:prstGeom>
          <a:solidFill>
            <a:srgbClr val="F26810"/>
          </a:solidFill>
          <a:ln>
            <a:solidFill>
              <a:srgbClr val="FFFFFF"/>
            </a:solidFill>
            <a:miter lim="800000"/>
            <a:headEnd/>
            <a:tailEnd/>
          </a:ln>
        </p:spPr>
        <p:txBody>
          <a:bodyPr vert="horz" wrap="square" lIns="0" tIns="0" rIns="0" bIns="0" numCol="1" anchor="ctr" anchorCtr="0" compatLnSpc="1">
            <a:prstTxWarp prst="textNoShape">
              <a:avLst/>
            </a:prstTxWarp>
          </a:bodyPr>
          <a:lstStyle/>
          <a:p>
            <a:pPr algn="ctr" eaLnBrk="0" fontAlgn="b" hangingPunct="0">
              <a:spcBef>
                <a:spcPct val="0"/>
              </a:spcBef>
              <a:spcAft>
                <a:spcPct val="0"/>
              </a:spcAft>
            </a:pPr>
            <a:r>
              <a:rPr lang="it-IT" sz="1200" dirty="0">
                <a:solidFill>
                  <a:srgbClr val="FFFFFF"/>
                </a:solidFill>
                <a:latin typeface="Calibri"/>
                <a:ea typeface="Calibri"/>
                <a:cs typeface="Calibri"/>
              </a:rPr>
              <a:t> </a:t>
            </a:r>
            <a:r>
              <a:rPr lang="it-IT" sz="1200" dirty="0">
                <a:solidFill>
                  <a:srgbClr val="FFFFFF"/>
                </a:solidFill>
                <a:ea typeface="Calibri"/>
                <a:cs typeface="Calibri"/>
              </a:rPr>
              <a:t>SI APPASSIONA E PARTECIPA ALLA DISCUSSIONE  </a:t>
            </a:r>
          </a:p>
        </p:txBody>
      </p:sp>
      <p:sp>
        <p:nvSpPr>
          <p:cNvPr id="25" name="Rettangolo 24"/>
          <p:cNvSpPr/>
          <p:nvPr/>
        </p:nvSpPr>
        <p:spPr>
          <a:xfrm>
            <a:off x="1282601" y="1813679"/>
            <a:ext cx="2908300" cy="523220"/>
          </a:xfrm>
          <a:prstGeom prst="rect">
            <a:avLst/>
          </a:prstGeom>
          <a:solidFill>
            <a:srgbClr val="CA5817"/>
          </a:solidFill>
          <a:ln>
            <a:solidFill>
              <a:srgbClr val="FFFFFF"/>
            </a:solidFill>
            <a:miter lim="800000"/>
            <a:headEnd/>
            <a:tailEnd/>
          </a:ln>
        </p:spPr>
        <p:txBody>
          <a:bodyPr vert="horz" wrap="square" lIns="0" tIns="0" rIns="0" bIns="0" numCol="1" anchor="ctr" anchorCtr="0" compatLnSpc="1">
            <a:prstTxWarp prst="textNoShape">
              <a:avLst/>
            </a:prstTxWarp>
          </a:bodyPr>
          <a:lstStyle/>
          <a:p>
            <a:pPr algn="ctr" eaLnBrk="0" fontAlgn="b" hangingPunct="0">
              <a:spcBef>
                <a:spcPct val="0"/>
              </a:spcBef>
              <a:spcAft>
                <a:spcPct val="0"/>
              </a:spcAft>
            </a:pPr>
            <a:r>
              <a:rPr lang="it-IT" sz="1200" dirty="0">
                <a:solidFill>
                  <a:srgbClr val="FFFFFF"/>
                </a:solidFill>
                <a:latin typeface="Calibri"/>
                <a:ea typeface="Calibri"/>
                <a:cs typeface="Calibri"/>
              </a:rPr>
              <a:t> </a:t>
            </a:r>
            <a:r>
              <a:rPr lang="it-IT" sz="1200" dirty="0">
                <a:solidFill>
                  <a:srgbClr val="FFFFFF"/>
                </a:solidFill>
                <a:ea typeface="Calibri"/>
                <a:cs typeface="Calibri"/>
              </a:rPr>
              <a:t>NON ASCOLTA PERCHÉ NON LE INTERESSA</a:t>
            </a:r>
          </a:p>
        </p:txBody>
      </p:sp>
    </p:spTree>
    <p:extLst>
      <p:ext uri="{BB962C8B-B14F-4D97-AF65-F5344CB8AC3E}">
        <p14:creationId xmlns:p14="http://schemas.microsoft.com/office/powerpoint/2010/main" val="52474174"/>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asellaDiTesto 11"/>
          <p:cNvSpPr txBox="1"/>
          <p:nvPr/>
        </p:nvSpPr>
        <p:spPr>
          <a:xfrm>
            <a:off x="577614" y="1663725"/>
            <a:ext cx="8724900" cy="307777"/>
          </a:xfrm>
          <a:prstGeom prst="rect">
            <a:avLst/>
          </a:prstGeom>
          <a:noFill/>
          <a:ln w="9525" cmpd="sng">
            <a:noFill/>
          </a:ln>
        </p:spPr>
        <p:txBody>
          <a:bodyPr wrap="square" rtlCol="0">
            <a:spAutoFit/>
          </a:bodyPr>
          <a:lstStyle>
            <a:defPPr>
              <a:defRPr lang="it-IT"/>
            </a:defPPr>
            <a:lvl1pPr algn="ctr">
              <a:defRPr sz="1400" b="1">
                <a:solidFill>
                  <a:srgbClr val="FFFFFF"/>
                </a:solidFill>
                <a:latin typeface="Century Gothic"/>
                <a:cs typeface="Century Gothic"/>
              </a:defRPr>
            </a:lvl1pPr>
          </a:lstStyle>
          <a:p>
            <a:endParaRPr lang="it-IT" dirty="0">
              <a:latin typeface="Calibri"/>
              <a:cs typeface="Calibri"/>
            </a:endParaRPr>
          </a:p>
        </p:txBody>
      </p:sp>
      <p:sp>
        <p:nvSpPr>
          <p:cNvPr id="2" name="Titolo 1"/>
          <p:cNvSpPr>
            <a:spLocks noGrp="1"/>
          </p:cNvSpPr>
          <p:nvPr>
            <p:ph type="ctrTitle"/>
          </p:nvPr>
        </p:nvSpPr>
        <p:spPr>
          <a:xfrm>
            <a:off x="578154" y="247547"/>
            <a:ext cx="8420100" cy="626535"/>
          </a:xfrm>
        </p:spPr>
        <p:txBody>
          <a:bodyPr/>
          <a:lstStyle/>
          <a:p>
            <a:r>
              <a:rPr lang="it-IT" dirty="0">
                <a:solidFill>
                  <a:srgbClr val="CA5817"/>
                </a:solidFill>
                <a:ea typeface="ヒラギノ角ゴ Pro W3" charset="-128"/>
                <a:cs typeface="Calibri"/>
              </a:rPr>
              <a:t>Radicalizzazione</a:t>
            </a:r>
            <a:endParaRPr lang="it-IT" sz="2800" dirty="0">
              <a:solidFill>
                <a:srgbClr val="CA5817"/>
              </a:solidFill>
              <a:latin typeface="Calibri"/>
              <a:cs typeface="Calibri"/>
            </a:endParaRPr>
          </a:p>
        </p:txBody>
      </p:sp>
      <p:sp>
        <p:nvSpPr>
          <p:cNvPr id="4" name="Rectangle 92"/>
          <p:cNvSpPr>
            <a:spLocks noChangeArrowheads="1"/>
          </p:cNvSpPr>
          <p:nvPr/>
        </p:nvSpPr>
        <p:spPr bwMode="auto">
          <a:xfrm>
            <a:off x="577622" y="982156"/>
            <a:ext cx="8896046" cy="307777"/>
          </a:xfrm>
          <a:prstGeom prst="rect">
            <a:avLst/>
          </a:prstGeom>
          <a:noFill/>
          <a:ln w="9525">
            <a:noFill/>
            <a:miter lim="800000"/>
            <a:headEnd/>
            <a:tailEnd/>
          </a:ln>
        </p:spPr>
        <p:txBody>
          <a:bodyPr wrap="square">
            <a:prstTxWarp prst="textNoShape">
              <a:avLst/>
            </a:prstTxWarp>
            <a:spAutoFit/>
          </a:bodyPr>
          <a:lstStyle/>
          <a:p>
            <a:r>
              <a:rPr lang="it-IT" sz="1400" b="1" dirty="0">
                <a:solidFill>
                  <a:srgbClr val="CA5817"/>
                </a:solidFill>
                <a:ea typeface="Calibri"/>
                <a:cs typeface="Calibri"/>
              </a:rPr>
              <a:t>Raccoglie le valutazioni sulla negatività di scendere a compromessi e mediazioni da parte di chi governa </a:t>
            </a:r>
          </a:p>
        </p:txBody>
      </p:sp>
      <p:graphicFrame>
        <p:nvGraphicFramePr>
          <p:cNvPr id="5" name="Object 2"/>
          <p:cNvGraphicFramePr>
            <a:graphicFrameLocks noChangeAspect="1"/>
          </p:cNvGraphicFramePr>
          <p:nvPr>
            <p:extLst>
              <p:ext uri="{D42A27DB-BD31-4B8C-83A1-F6EECF244321}">
                <p14:modId xmlns:p14="http://schemas.microsoft.com/office/powerpoint/2010/main" val="2484585292"/>
              </p:ext>
            </p:extLst>
          </p:nvPr>
        </p:nvGraphicFramePr>
        <p:xfrm>
          <a:off x="749306" y="1607110"/>
          <a:ext cx="8588023" cy="4500596"/>
        </p:xfrm>
        <a:graphic>
          <a:graphicData uri="http://schemas.openxmlformats.org/drawingml/2006/chart">
            <c:chart xmlns:c="http://schemas.openxmlformats.org/drawingml/2006/chart" xmlns:r="http://schemas.openxmlformats.org/officeDocument/2006/relationships" r:id="rId2"/>
          </a:graphicData>
        </a:graphic>
      </p:graphicFrame>
      <p:sp>
        <p:nvSpPr>
          <p:cNvPr id="15" name="CasellaDiTesto 14"/>
          <p:cNvSpPr txBox="1"/>
          <p:nvPr/>
        </p:nvSpPr>
        <p:spPr>
          <a:xfrm>
            <a:off x="4028783" y="6365435"/>
            <a:ext cx="646030" cy="246221"/>
          </a:xfrm>
          <a:prstGeom prst="rect">
            <a:avLst/>
          </a:prstGeom>
          <a:noFill/>
        </p:spPr>
        <p:txBody>
          <a:bodyPr wrap="none" rtlCol="0">
            <a:spAutoFit/>
          </a:bodyPr>
          <a:lstStyle/>
          <a:p>
            <a:r>
              <a:rPr lang="it-IT" sz="1000" i="1" dirty="0">
                <a:latin typeface="Calibri"/>
                <a:cs typeface="Calibri"/>
              </a:rPr>
              <a:t>Valori %</a:t>
            </a:r>
          </a:p>
        </p:txBody>
      </p:sp>
      <p:sp>
        <p:nvSpPr>
          <p:cNvPr id="6" name="Segnaposto numero diapositiva 5"/>
          <p:cNvSpPr>
            <a:spLocks noGrp="1"/>
          </p:cNvSpPr>
          <p:nvPr>
            <p:ph type="sldNum" sz="quarter" idx="12"/>
          </p:nvPr>
        </p:nvSpPr>
        <p:spPr/>
        <p:txBody>
          <a:bodyPr/>
          <a:lstStyle/>
          <a:p>
            <a:fld id="{CEC07F19-866A-D549-94C6-C4D9AC2AB9CF}" type="slidenum">
              <a:rPr lang="it-IT" smtClean="0"/>
              <a:pPr/>
              <a:t>168</a:t>
            </a:fld>
            <a:endParaRPr lang="it-IT" dirty="0"/>
          </a:p>
        </p:txBody>
      </p:sp>
      <p:sp>
        <p:nvSpPr>
          <p:cNvPr id="3" name="Rettangolo 2"/>
          <p:cNvSpPr/>
          <p:nvPr/>
        </p:nvSpPr>
        <p:spPr>
          <a:xfrm>
            <a:off x="578159" y="1663721"/>
            <a:ext cx="8724360" cy="4241779"/>
          </a:xfrm>
          <a:prstGeom prst="rect">
            <a:avLst/>
          </a:prstGeom>
          <a:noFill/>
          <a:ln>
            <a:solidFill>
              <a:srgbClr val="C2B8B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163600853"/>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asellaDiTesto 11"/>
          <p:cNvSpPr txBox="1"/>
          <p:nvPr/>
        </p:nvSpPr>
        <p:spPr>
          <a:xfrm>
            <a:off x="577614" y="1663725"/>
            <a:ext cx="8724900" cy="307777"/>
          </a:xfrm>
          <a:prstGeom prst="rect">
            <a:avLst/>
          </a:prstGeom>
          <a:noFill/>
          <a:ln w="9525" cmpd="sng">
            <a:noFill/>
          </a:ln>
        </p:spPr>
        <p:txBody>
          <a:bodyPr wrap="square" rtlCol="0">
            <a:spAutoFit/>
          </a:bodyPr>
          <a:lstStyle>
            <a:defPPr>
              <a:defRPr lang="it-IT"/>
            </a:defPPr>
            <a:lvl1pPr algn="ctr">
              <a:defRPr sz="1400" b="1">
                <a:solidFill>
                  <a:srgbClr val="FFFFFF"/>
                </a:solidFill>
                <a:latin typeface="Century Gothic"/>
                <a:cs typeface="Century Gothic"/>
              </a:defRPr>
            </a:lvl1pPr>
          </a:lstStyle>
          <a:p>
            <a:endParaRPr lang="it-IT" dirty="0">
              <a:latin typeface="Calibri"/>
              <a:cs typeface="Calibri"/>
            </a:endParaRPr>
          </a:p>
        </p:txBody>
      </p:sp>
      <p:sp>
        <p:nvSpPr>
          <p:cNvPr id="2" name="Titolo 1"/>
          <p:cNvSpPr>
            <a:spLocks noGrp="1"/>
          </p:cNvSpPr>
          <p:nvPr>
            <p:ph type="ctrTitle"/>
          </p:nvPr>
        </p:nvSpPr>
        <p:spPr>
          <a:xfrm>
            <a:off x="578154" y="315097"/>
            <a:ext cx="8420100" cy="626535"/>
          </a:xfrm>
        </p:spPr>
        <p:txBody>
          <a:bodyPr/>
          <a:lstStyle/>
          <a:p>
            <a:r>
              <a:rPr lang="it-IT" dirty="0">
                <a:solidFill>
                  <a:srgbClr val="CA5817"/>
                </a:solidFill>
                <a:ea typeface="ヒラギノ角ゴ Pro W3" charset="-128"/>
                <a:cs typeface="Calibri"/>
              </a:rPr>
              <a:t>Radicalizzazione: i temi</a:t>
            </a:r>
            <a:endParaRPr lang="it-IT" sz="2800" dirty="0">
              <a:solidFill>
                <a:srgbClr val="CA5817"/>
              </a:solidFill>
              <a:latin typeface="Calibri"/>
              <a:cs typeface="Calibri"/>
            </a:endParaRPr>
          </a:p>
        </p:txBody>
      </p:sp>
      <p:sp>
        <p:nvSpPr>
          <p:cNvPr id="4" name="Rectangle 92"/>
          <p:cNvSpPr>
            <a:spLocks noChangeArrowheads="1"/>
          </p:cNvSpPr>
          <p:nvPr/>
        </p:nvSpPr>
        <p:spPr bwMode="auto">
          <a:xfrm>
            <a:off x="577622" y="1003082"/>
            <a:ext cx="8896046" cy="307777"/>
          </a:xfrm>
          <a:prstGeom prst="rect">
            <a:avLst/>
          </a:prstGeom>
          <a:noFill/>
          <a:ln w="9525">
            <a:noFill/>
            <a:miter lim="800000"/>
            <a:headEnd/>
            <a:tailEnd/>
          </a:ln>
        </p:spPr>
        <p:txBody>
          <a:bodyPr wrap="square">
            <a:prstTxWarp prst="textNoShape">
              <a:avLst/>
            </a:prstTxWarp>
            <a:spAutoFit/>
          </a:bodyPr>
          <a:lstStyle/>
          <a:p>
            <a:r>
              <a:rPr lang="it-IT" sz="1400" b="1" dirty="0">
                <a:solidFill>
                  <a:srgbClr val="CA5817"/>
                </a:solidFill>
                <a:ea typeface="Calibri"/>
                <a:cs typeface="Calibri"/>
              </a:rPr>
              <a:t>Chiunque governi deve fare le sue scelte senza badare a chi sta all'opposizione. Lei è…  </a:t>
            </a:r>
          </a:p>
        </p:txBody>
      </p:sp>
      <p:sp>
        <p:nvSpPr>
          <p:cNvPr id="15" name="CasellaDiTesto 14"/>
          <p:cNvSpPr txBox="1"/>
          <p:nvPr/>
        </p:nvSpPr>
        <p:spPr>
          <a:xfrm>
            <a:off x="4028783" y="6365435"/>
            <a:ext cx="646030" cy="246221"/>
          </a:xfrm>
          <a:prstGeom prst="rect">
            <a:avLst/>
          </a:prstGeom>
          <a:noFill/>
        </p:spPr>
        <p:txBody>
          <a:bodyPr wrap="none" rtlCol="0">
            <a:spAutoFit/>
          </a:bodyPr>
          <a:lstStyle/>
          <a:p>
            <a:r>
              <a:rPr lang="it-IT" sz="1000" i="1" dirty="0">
                <a:latin typeface="Calibri"/>
                <a:cs typeface="Calibri"/>
              </a:rPr>
              <a:t>Valori %</a:t>
            </a:r>
          </a:p>
        </p:txBody>
      </p:sp>
      <p:sp>
        <p:nvSpPr>
          <p:cNvPr id="6" name="Segnaposto numero diapositiva 5"/>
          <p:cNvSpPr>
            <a:spLocks noGrp="1"/>
          </p:cNvSpPr>
          <p:nvPr>
            <p:ph type="sldNum" sz="quarter" idx="12"/>
          </p:nvPr>
        </p:nvSpPr>
        <p:spPr/>
        <p:txBody>
          <a:bodyPr/>
          <a:lstStyle/>
          <a:p>
            <a:fld id="{CEC07F19-866A-D549-94C6-C4D9AC2AB9CF}" type="slidenum">
              <a:rPr lang="it-IT" smtClean="0"/>
              <a:pPr/>
              <a:t>169</a:t>
            </a:fld>
            <a:endParaRPr lang="it-IT" dirty="0"/>
          </a:p>
        </p:txBody>
      </p:sp>
      <p:sp>
        <p:nvSpPr>
          <p:cNvPr id="3" name="Rettangolo 2"/>
          <p:cNvSpPr/>
          <p:nvPr/>
        </p:nvSpPr>
        <p:spPr>
          <a:xfrm>
            <a:off x="578159" y="3746544"/>
            <a:ext cx="8724360" cy="2474587"/>
          </a:xfrm>
          <a:prstGeom prst="rect">
            <a:avLst/>
          </a:prstGeom>
          <a:noFill/>
          <a:ln>
            <a:solidFill>
              <a:srgbClr val="C2B8B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9" name="CasellaDiTesto 8"/>
          <p:cNvSpPr txBox="1"/>
          <p:nvPr/>
        </p:nvSpPr>
        <p:spPr>
          <a:xfrm>
            <a:off x="2374900" y="1453632"/>
            <a:ext cx="6927614" cy="325730"/>
          </a:xfrm>
          <a:prstGeom prst="rect">
            <a:avLst/>
          </a:prstGeom>
          <a:noFill/>
        </p:spPr>
        <p:txBody>
          <a:bodyPr wrap="square" rtlCol="0">
            <a:spAutoFit/>
          </a:bodyPr>
          <a:lstStyle/>
          <a:p>
            <a:pPr lvl="0" algn="ctr">
              <a:lnSpc>
                <a:spcPct val="110000"/>
              </a:lnSpc>
            </a:pPr>
            <a:r>
              <a:rPr lang="it-IT" sz="1400" i="1" dirty="0">
                <a:ea typeface="Calibri"/>
                <a:cs typeface="Calibri"/>
              </a:rPr>
              <a:t>trend temporale:  % di accordo</a:t>
            </a:r>
          </a:p>
        </p:txBody>
      </p:sp>
      <p:sp>
        <p:nvSpPr>
          <p:cNvPr id="11" name="Rectangle 92"/>
          <p:cNvSpPr>
            <a:spLocks noChangeArrowheads="1"/>
          </p:cNvSpPr>
          <p:nvPr/>
        </p:nvSpPr>
        <p:spPr bwMode="auto">
          <a:xfrm>
            <a:off x="577622" y="3844218"/>
            <a:ext cx="8896046" cy="307777"/>
          </a:xfrm>
          <a:prstGeom prst="rect">
            <a:avLst/>
          </a:prstGeom>
          <a:noFill/>
          <a:ln w="9525">
            <a:noFill/>
            <a:miter lim="800000"/>
            <a:headEnd/>
            <a:tailEnd/>
          </a:ln>
        </p:spPr>
        <p:txBody>
          <a:bodyPr wrap="square">
            <a:prstTxWarp prst="textNoShape">
              <a:avLst/>
            </a:prstTxWarp>
            <a:spAutoFit/>
          </a:bodyPr>
          <a:lstStyle/>
          <a:p>
            <a:r>
              <a:rPr lang="it-IT" sz="1400" b="1" dirty="0">
                <a:solidFill>
                  <a:srgbClr val="CA5817"/>
                </a:solidFill>
                <a:ea typeface="Calibri"/>
                <a:cs typeface="Calibri"/>
              </a:rPr>
              <a:t>Con la mediazione non si risolvono i problemi. Lei è…  </a:t>
            </a:r>
          </a:p>
        </p:txBody>
      </p:sp>
      <p:sp>
        <p:nvSpPr>
          <p:cNvPr id="13" name="CasellaDiTesto 12"/>
          <p:cNvSpPr txBox="1"/>
          <p:nvPr/>
        </p:nvSpPr>
        <p:spPr>
          <a:xfrm>
            <a:off x="2374900" y="4169949"/>
            <a:ext cx="6927614" cy="325730"/>
          </a:xfrm>
          <a:prstGeom prst="rect">
            <a:avLst/>
          </a:prstGeom>
          <a:noFill/>
        </p:spPr>
        <p:txBody>
          <a:bodyPr wrap="square" rtlCol="0">
            <a:spAutoFit/>
          </a:bodyPr>
          <a:lstStyle/>
          <a:p>
            <a:pPr lvl="0" algn="ctr">
              <a:lnSpc>
                <a:spcPct val="110000"/>
              </a:lnSpc>
            </a:pPr>
            <a:r>
              <a:rPr lang="it-IT" sz="1400" i="1" dirty="0">
                <a:ea typeface="Calibri"/>
                <a:cs typeface="Calibri"/>
              </a:rPr>
              <a:t>trend temporale:  % di accordo</a:t>
            </a:r>
          </a:p>
        </p:txBody>
      </p:sp>
      <p:graphicFrame>
        <p:nvGraphicFramePr>
          <p:cNvPr id="14" name="Object 2"/>
          <p:cNvGraphicFramePr>
            <a:graphicFrameLocks noChangeAspect="1"/>
          </p:cNvGraphicFramePr>
          <p:nvPr/>
        </p:nvGraphicFramePr>
        <p:xfrm>
          <a:off x="577614" y="1607022"/>
          <a:ext cx="8420100" cy="1966834"/>
        </p:xfrm>
        <a:graphic>
          <a:graphicData uri="http://schemas.openxmlformats.org/drawingml/2006/chart">
            <c:chart xmlns:c="http://schemas.openxmlformats.org/drawingml/2006/chart" xmlns:r="http://schemas.openxmlformats.org/officeDocument/2006/relationships" r:id="rId2"/>
          </a:graphicData>
        </a:graphic>
      </p:graphicFrame>
      <p:sp>
        <p:nvSpPr>
          <p:cNvPr id="16" name="Rettangolo 15"/>
          <p:cNvSpPr/>
          <p:nvPr/>
        </p:nvSpPr>
        <p:spPr>
          <a:xfrm>
            <a:off x="578159" y="960615"/>
            <a:ext cx="8724360" cy="2613283"/>
          </a:xfrm>
          <a:prstGeom prst="rect">
            <a:avLst/>
          </a:prstGeom>
          <a:noFill/>
          <a:ln>
            <a:solidFill>
              <a:srgbClr val="C2B8B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graphicFrame>
        <p:nvGraphicFramePr>
          <p:cNvPr id="17" name="Object 2"/>
          <p:cNvGraphicFramePr>
            <a:graphicFrameLocks noChangeAspect="1"/>
          </p:cNvGraphicFramePr>
          <p:nvPr/>
        </p:nvGraphicFramePr>
        <p:xfrm>
          <a:off x="895655" y="4322349"/>
          <a:ext cx="8420100" cy="1966834"/>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3950385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asellaDiTesto 11"/>
          <p:cNvSpPr txBox="1"/>
          <p:nvPr/>
        </p:nvSpPr>
        <p:spPr>
          <a:xfrm>
            <a:off x="577614" y="1663725"/>
            <a:ext cx="8724900" cy="307777"/>
          </a:xfrm>
          <a:prstGeom prst="rect">
            <a:avLst/>
          </a:prstGeom>
          <a:noFill/>
          <a:ln w="9525" cmpd="sng">
            <a:noFill/>
          </a:ln>
        </p:spPr>
        <p:txBody>
          <a:bodyPr wrap="square" rtlCol="0">
            <a:spAutoFit/>
          </a:bodyPr>
          <a:lstStyle>
            <a:defPPr>
              <a:defRPr lang="it-IT"/>
            </a:defPPr>
            <a:lvl1pPr algn="ctr">
              <a:defRPr sz="1400" b="1">
                <a:solidFill>
                  <a:srgbClr val="FFFFFF"/>
                </a:solidFill>
                <a:latin typeface="Century Gothic"/>
                <a:cs typeface="Century Gothic"/>
              </a:defRPr>
            </a:lvl1pPr>
          </a:lstStyle>
          <a:p>
            <a:endParaRPr lang="it-IT" dirty="0">
              <a:latin typeface="Calibri"/>
              <a:cs typeface="Calibri"/>
            </a:endParaRPr>
          </a:p>
        </p:txBody>
      </p:sp>
      <p:sp>
        <p:nvSpPr>
          <p:cNvPr id="2" name="Titolo 1"/>
          <p:cNvSpPr>
            <a:spLocks noGrp="1"/>
          </p:cNvSpPr>
          <p:nvPr>
            <p:ph type="ctrTitle"/>
          </p:nvPr>
        </p:nvSpPr>
        <p:spPr/>
        <p:txBody>
          <a:bodyPr/>
          <a:lstStyle/>
          <a:p>
            <a:r>
              <a:rPr lang="it-IT" dirty="0">
                <a:solidFill>
                  <a:srgbClr val="CA5817"/>
                </a:solidFill>
                <a:ea typeface="ヒラギノ角ゴ Pro W3" charset="-128"/>
                <a:cs typeface="Calibri"/>
              </a:rPr>
              <a:t>Valori fondativi</a:t>
            </a:r>
            <a:endParaRPr lang="it-IT" sz="2800" dirty="0">
              <a:solidFill>
                <a:srgbClr val="CA5817"/>
              </a:solidFill>
              <a:latin typeface="Calibri"/>
              <a:cs typeface="Calibri"/>
            </a:endParaRPr>
          </a:p>
        </p:txBody>
      </p:sp>
      <p:sp>
        <p:nvSpPr>
          <p:cNvPr id="4" name="Rectangle 92"/>
          <p:cNvSpPr>
            <a:spLocks noChangeArrowheads="1"/>
          </p:cNvSpPr>
          <p:nvPr/>
        </p:nvSpPr>
        <p:spPr bwMode="auto">
          <a:xfrm>
            <a:off x="578159" y="990594"/>
            <a:ext cx="8776984" cy="523220"/>
          </a:xfrm>
          <a:prstGeom prst="rect">
            <a:avLst/>
          </a:prstGeom>
          <a:noFill/>
          <a:ln w="9525">
            <a:noFill/>
            <a:miter lim="800000"/>
            <a:headEnd/>
            <a:tailEnd/>
          </a:ln>
        </p:spPr>
        <p:txBody>
          <a:bodyPr wrap="square">
            <a:prstTxWarp prst="textNoShape">
              <a:avLst/>
            </a:prstTxWarp>
            <a:spAutoFit/>
          </a:bodyPr>
          <a:lstStyle/>
          <a:p>
            <a:pPr defTabSz="798513"/>
            <a:r>
              <a:rPr lang="it-IT" sz="1400" b="1" dirty="0">
                <a:solidFill>
                  <a:srgbClr val="C95718"/>
                </a:solidFill>
                <a:ea typeface="Calibri"/>
                <a:cs typeface="Calibri"/>
              </a:rPr>
              <a:t>Prevale il riconoscimento del ruolo "fondante" della Resistenza, della Costituzione che ne è scaturita e del ruolo dei partiti e dei sindacati…</a:t>
            </a:r>
          </a:p>
        </p:txBody>
      </p:sp>
      <p:sp>
        <p:nvSpPr>
          <p:cNvPr id="15" name="CasellaDiTesto 14"/>
          <p:cNvSpPr txBox="1"/>
          <p:nvPr/>
        </p:nvSpPr>
        <p:spPr>
          <a:xfrm>
            <a:off x="4028783" y="6365467"/>
            <a:ext cx="646030" cy="246221"/>
          </a:xfrm>
          <a:prstGeom prst="rect">
            <a:avLst/>
          </a:prstGeom>
          <a:noFill/>
        </p:spPr>
        <p:txBody>
          <a:bodyPr wrap="none" rtlCol="0">
            <a:spAutoFit/>
          </a:bodyPr>
          <a:lstStyle/>
          <a:p>
            <a:r>
              <a:rPr lang="it-IT" sz="1000" i="1" dirty="0">
                <a:latin typeface="Calibri"/>
                <a:cs typeface="Calibri"/>
              </a:rPr>
              <a:t>Valori %</a:t>
            </a:r>
          </a:p>
        </p:txBody>
      </p:sp>
      <p:sp>
        <p:nvSpPr>
          <p:cNvPr id="6" name="Segnaposto numero diapositiva 5"/>
          <p:cNvSpPr>
            <a:spLocks noGrp="1"/>
          </p:cNvSpPr>
          <p:nvPr>
            <p:ph type="sldNum" sz="quarter" idx="12"/>
          </p:nvPr>
        </p:nvSpPr>
        <p:spPr/>
        <p:txBody>
          <a:bodyPr/>
          <a:lstStyle/>
          <a:p>
            <a:fld id="{CEC07F19-866A-D549-94C6-C4D9AC2AB9CF}" type="slidenum">
              <a:rPr lang="it-IT" smtClean="0"/>
              <a:pPr/>
              <a:t>17</a:t>
            </a:fld>
            <a:endParaRPr lang="it-IT" dirty="0"/>
          </a:p>
        </p:txBody>
      </p:sp>
      <p:sp>
        <p:nvSpPr>
          <p:cNvPr id="3" name="Rettangolo 2"/>
          <p:cNvSpPr/>
          <p:nvPr/>
        </p:nvSpPr>
        <p:spPr>
          <a:xfrm>
            <a:off x="578159" y="1663721"/>
            <a:ext cx="8724360" cy="4241779"/>
          </a:xfrm>
          <a:prstGeom prst="rect">
            <a:avLst/>
          </a:prstGeom>
          <a:noFill/>
          <a:ln>
            <a:solidFill>
              <a:srgbClr val="C2B8B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graphicFrame>
        <p:nvGraphicFramePr>
          <p:cNvPr id="9" name="Object 2"/>
          <p:cNvGraphicFramePr>
            <a:graphicFrameLocks noChangeAspect="1"/>
          </p:cNvGraphicFramePr>
          <p:nvPr>
            <p:extLst>
              <p:ext uri="{D42A27DB-BD31-4B8C-83A1-F6EECF244321}">
                <p14:modId xmlns:p14="http://schemas.microsoft.com/office/powerpoint/2010/main" val="697796842"/>
              </p:ext>
            </p:extLst>
          </p:nvPr>
        </p:nvGraphicFramePr>
        <p:xfrm>
          <a:off x="749306" y="1607110"/>
          <a:ext cx="8588023" cy="4500596"/>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02230570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asellaDiTesto 11"/>
          <p:cNvSpPr txBox="1"/>
          <p:nvPr/>
        </p:nvSpPr>
        <p:spPr>
          <a:xfrm>
            <a:off x="577614" y="1663725"/>
            <a:ext cx="8724900" cy="307777"/>
          </a:xfrm>
          <a:prstGeom prst="rect">
            <a:avLst/>
          </a:prstGeom>
          <a:noFill/>
          <a:ln w="9525" cmpd="sng">
            <a:noFill/>
          </a:ln>
        </p:spPr>
        <p:txBody>
          <a:bodyPr wrap="square" rtlCol="0">
            <a:spAutoFit/>
          </a:bodyPr>
          <a:lstStyle>
            <a:defPPr>
              <a:defRPr lang="it-IT"/>
            </a:defPPr>
            <a:lvl1pPr algn="ctr">
              <a:defRPr sz="1400" b="1">
                <a:solidFill>
                  <a:srgbClr val="FFFFFF"/>
                </a:solidFill>
                <a:latin typeface="Century Gothic"/>
                <a:cs typeface="Century Gothic"/>
              </a:defRPr>
            </a:lvl1pPr>
          </a:lstStyle>
          <a:p>
            <a:endParaRPr lang="it-IT" dirty="0">
              <a:latin typeface="Calibri"/>
              <a:cs typeface="Calibri"/>
            </a:endParaRPr>
          </a:p>
        </p:txBody>
      </p:sp>
      <p:sp>
        <p:nvSpPr>
          <p:cNvPr id="2" name="Titolo 1"/>
          <p:cNvSpPr>
            <a:spLocks noGrp="1"/>
          </p:cNvSpPr>
          <p:nvPr>
            <p:ph type="ctrTitle"/>
          </p:nvPr>
        </p:nvSpPr>
        <p:spPr>
          <a:xfrm>
            <a:off x="578154" y="315097"/>
            <a:ext cx="8420100" cy="626535"/>
          </a:xfrm>
        </p:spPr>
        <p:txBody>
          <a:bodyPr/>
          <a:lstStyle/>
          <a:p>
            <a:r>
              <a:rPr lang="it-IT" dirty="0">
                <a:solidFill>
                  <a:srgbClr val="CA5817"/>
                </a:solidFill>
                <a:ea typeface="ヒラギノ角ゴ Pro W3" charset="-128"/>
                <a:cs typeface="Calibri"/>
              </a:rPr>
              <a:t>Radicalizzazione: i temi</a:t>
            </a:r>
            <a:endParaRPr lang="it-IT" sz="2800" dirty="0">
              <a:solidFill>
                <a:srgbClr val="CA5817"/>
              </a:solidFill>
              <a:latin typeface="Calibri"/>
              <a:cs typeface="Calibri"/>
            </a:endParaRPr>
          </a:p>
        </p:txBody>
      </p:sp>
      <p:sp>
        <p:nvSpPr>
          <p:cNvPr id="4" name="Rectangle 92"/>
          <p:cNvSpPr>
            <a:spLocks noChangeArrowheads="1"/>
          </p:cNvSpPr>
          <p:nvPr/>
        </p:nvSpPr>
        <p:spPr bwMode="auto">
          <a:xfrm>
            <a:off x="577622" y="982156"/>
            <a:ext cx="8896046" cy="307777"/>
          </a:xfrm>
          <a:prstGeom prst="rect">
            <a:avLst/>
          </a:prstGeom>
          <a:noFill/>
          <a:ln w="9525">
            <a:noFill/>
            <a:miter lim="800000"/>
            <a:headEnd/>
            <a:tailEnd/>
          </a:ln>
        </p:spPr>
        <p:txBody>
          <a:bodyPr wrap="square">
            <a:prstTxWarp prst="textNoShape">
              <a:avLst/>
            </a:prstTxWarp>
            <a:spAutoFit/>
          </a:bodyPr>
          <a:lstStyle/>
          <a:p>
            <a:r>
              <a:rPr lang="it-IT" sz="1400" b="1" dirty="0">
                <a:solidFill>
                  <a:srgbClr val="CA5817"/>
                </a:solidFill>
                <a:ea typeface="Calibri"/>
                <a:cs typeface="Calibri"/>
              </a:rPr>
              <a:t>Quasi sempre la ricerca di un compromesso fa marcire le situazioni. Lei è…  </a:t>
            </a:r>
          </a:p>
        </p:txBody>
      </p:sp>
      <p:sp>
        <p:nvSpPr>
          <p:cNvPr id="15" name="CasellaDiTesto 14"/>
          <p:cNvSpPr txBox="1"/>
          <p:nvPr/>
        </p:nvSpPr>
        <p:spPr>
          <a:xfrm>
            <a:off x="4028783" y="6365435"/>
            <a:ext cx="646030" cy="246221"/>
          </a:xfrm>
          <a:prstGeom prst="rect">
            <a:avLst/>
          </a:prstGeom>
          <a:noFill/>
        </p:spPr>
        <p:txBody>
          <a:bodyPr wrap="none" rtlCol="0">
            <a:spAutoFit/>
          </a:bodyPr>
          <a:lstStyle/>
          <a:p>
            <a:r>
              <a:rPr lang="it-IT" sz="1000" i="1" dirty="0">
                <a:latin typeface="Calibri"/>
                <a:cs typeface="Calibri"/>
              </a:rPr>
              <a:t>Valori %</a:t>
            </a:r>
          </a:p>
        </p:txBody>
      </p:sp>
      <p:sp>
        <p:nvSpPr>
          <p:cNvPr id="6" name="Segnaposto numero diapositiva 5"/>
          <p:cNvSpPr>
            <a:spLocks noGrp="1"/>
          </p:cNvSpPr>
          <p:nvPr>
            <p:ph type="sldNum" sz="quarter" idx="12"/>
          </p:nvPr>
        </p:nvSpPr>
        <p:spPr/>
        <p:txBody>
          <a:bodyPr/>
          <a:lstStyle/>
          <a:p>
            <a:fld id="{CEC07F19-866A-D549-94C6-C4D9AC2AB9CF}" type="slidenum">
              <a:rPr lang="it-IT" smtClean="0"/>
              <a:pPr/>
              <a:t>170</a:t>
            </a:fld>
            <a:endParaRPr lang="it-IT" dirty="0"/>
          </a:p>
        </p:txBody>
      </p:sp>
      <p:sp>
        <p:nvSpPr>
          <p:cNvPr id="3" name="Rettangolo 2"/>
          <p:cNvSpPr/>
          <p:nvPr/>
        </p:nvSpPr>
        <p:spPr>
          <a:xfrm>
            <a:off x="578159" y="959432"/>
            <a:ext cx="8724360" cy="2771502"/>
          </a:xfrm>
          <a:prstGeom prst="rect">
            <a:avLst/>
          </a:prstGeom>
          <a:noFill/>
          <a:ln>
            <a:solidFill>
              <a:srgbClr val="C2B8B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9" name="CasellaDiTesto 8"/>
          <p:cNvSpPr txBox="1"/>
          <p:nvPr/>
        </p:nvSpPr>
        <p:spPr>
          <a:xfrm>
            <a:off x="2374900" y="1453632"/>
            <a:ext cx="6927614" cy="325730"/>
          </a:xfrm>
          <a:prstGeom prst="rect">
            <a:avLst/>
          </a:prstGeom>
          <a:noFill/>
        </p:spPr>
        <p:txBody>
          <a:bodyPr wrap="square" rtlCol="0">
            <a:spAutoFit/>
          </a:bodyPr>
          <a:lstStyle/>
          <a:p>
            <a:pPr lvl="0" algn="ctr">
              <a:lnSpc>
                <a:spcPct val="110000"/>
              </a:lnSpc>
            </a:pPr>
            <a:r>
              <a:rPr lang="it-IT" sz="1400" i="1" dirty="0">
                <a:ea typeface="Calibri"/>
                <a:cs typeface="Calibri"/>
              </a:rPr>
              <a:t>trend temporale:  % di accordo</a:t>
            </a:r>
          </a:p>
        </p:txBody>
      </p:sp>
      <p:graphicFrame>
        <p:nvGraphicFramePr>
          <p:cNvPr id="10" name="Object 2"/>
          <p:cNvGraphicFramePr>
            <a:graphicFrameLocks noChangeAspect="1"/>
          </p:cNvGraphicFramePr>
          <p:nvPr/>
        </p:nvGraphicFramePr>
        <p:xfrm>
          <a:off x="743254" y="1663721"/>
          <a:ext cx="8420100" cy="1966834"/>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514493870"/>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magine 3"/>
          <p:cNvPicPr>
            <a:picLocks noChangeAspect="1"/>
          </p:cNvPicPr>
          <p:nvPr/>
        </p:nvPicPr>
        <p:blipFill rotWithShape="1">
          <a:blip r:embed="rId2"/>
          <a:srcRect r="27479"/>
          <a:stretch/>
        </p:blipFill>
        <p:spPr>
          <a:xfrm>
            <a:off x="-2290068" y="0"/>
            <a:ext cx="12196069" cy="7761898"/>
          </a:xfrm>
          <a:prstGeom prst="rect">
            <a:avLst/>
          </a:prstGeom>
        </p:spPr>
      </p:pic>
      <p:sp>
        <p:nvSpPr>
          <p:cNvPr id="10" name="Ovale 9"/>
          <p:cNvSpPr/>
          <p:nvPr/>
        </p:nvSpPr>
        <p:spPr>
          <a:xfrm>
            <a:off x="-19131249" y="-2506424"/>
            <a:ext cx="28837680" cy="28837680"/>
          </a:xfrm>
          <a:prstGeom prst="ellipse">
            <a:avLst/>
          </a:prstGeom>
          <a:solidFill>
            <a:schemeClr val="accent3"/>
          </a:solidFill>
          <a:ln>
            <a:solidFill>
              <a:schemeClr val="accent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11" name="Ovale 10"/>
          <p:cNvSpPr/>
          <p:nvPr/>
        </p:nvSpPr>
        <p:spPr>
          <a:xfrm>
            <a:off x="-19639250" y="-2161712"/>
            <a:ext cx="28837680" cy="28837680"/>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3" name="Titolo 2"/>
          <p:cNvSpPr>
            <a:spLocks noGrp="1"/>
          </p:cNvSpPr>
          <p:nvPr>
            <p:ph type="ctrTitle" idx="4294967295"/>
          </p:nvPr>
        </p:nvSpPr>
        <p:spPr>
          <a:xfrm>
            <a:off x="698501" y="2633715"/>
            <a:ext cx="5247987" cy="1388287"/>
          </a:xfrm>
          <a:prstGeom prst="rect">
            <a:avLst/>
          </a:prstGeom>
        </p:spPr>
        <p:txBody>
          <a:bodyPr/>
          <a:lstStyle/>
          <a:p>
            <a:pPr algn="l"/>
            <a:r>
              <a:rPr lang="it-IT" b="1" dirty="0">
                <a:solidFill>
                  <a:srgbClr val="CA5817"/>
                </a:solidFill>
              </a:rPr>
              <a:t>17. POPULISMO</a:t>
            </a:r>
            <a:endParaRPr lang="it-IT" dirty="0">
              <a:solidFill>
                <a:srgbClr val="CA5817"/>
              </a:solidFill>
            </a:endParaRPr>
          </a:p>
        </p:txBody>
      </p:sp>
      <p:sp>
        <p:nvSpPr>
          <p:cNvPr id="8" name="Titolo 1"/>
          <p:cNvSpPr txBox="1">
            <a:spLocks/>
          </p:cNvSpPr>
          <p:nvPr/>
        </p:nvSpPr>
        <p:spPr>
          <a:xfrm>
            <a:off x="-7637382" y="1229667"/>
            <a:ext cx="5347313" cy="1507258"/>
          </a:xfrm>
          <a:prstGeom prst="rect">
            <a:avLst/>
          </a:prstGeom>
        </p:spPr>
        <p:txBody>
          <a:bodyPr vert="horz" lIns="91440" tIns="45720" rIns="91440" bIns="45720" numCol="1" spcCol="36000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marL="285750" indent="-285750" algn="l">
              <a:lnSpc>
                <a:spcPct val="130000"/>
              </a:lnSpc>
              <a:buFont typeface="Wingdings" charset="2"/>
              <a:buChar char="ü"/>
            </a:pPr>
            <a:r>
              <a:rPr lang="it-IT" sz="2000" b="1" dirty="0">
                <a:solidFill>
                  <a:schemeClr val="bg1"/>
                </a:solidFill>
                <a:cs typeface="Calibri"/>
              </a:rPr>
              <a:t>Nostalgia e futuro smarrito</a:t>
            </a:r>
          </a:p>
          <a:p>
            <a:pPr marL="285750" indent="-285750" algn="l">
              <a:lnSpc>
                <a:spcPct val="130000"/>
              </a:lnSpc>
              <a:buFont typeface="Wingdings" charset="2"/>
              <a:buChar char="ü"/>
            </a:pPr>
            <a:r>
              <a:rPr lang="it-IT" sz="2000" b="1" dirty="0">
                <a:solidFill>
                  <a:schemeClr val="bg1"/>
                </a:solidFill>
                <a:cs typeface="Calibri"/>
              </a:rPr>
              <a:t>Futuro</a:t>
            </a:r>
          </a:p>
          <a:p>
            <a:pPr marL="285750" indent="-285750" algn="l">
              <a:lnSpc>
                <a:spcPct val="130000"/>
              </a:lnSpc>
              <a:buFont typeface="Wingdings" charset="2"/>
              <a:buChar char="ü"/>
            </a:pPr>
            <a:r>
              <a:rPr lang="it-IT" sz="2000" b="1" dirty="0">
                <a:solidFill>
                  <a:schemeClr val="bg1"/>
                </a:solidFill>
                <a:cs typeface="Calibri"/>
              </a:rPr>
              <a:t>L’umore degli italiani</a:t>
            </a:r>
          </a:p>
        </p:txBody>
      </p:sp>
      <p:sp>
        <p:nvSpPr>
          <p:cNvPr id="6" name="Titolo 2"/>
          <p:cNvSpPr txBox="1">
            <a:spLocks/>
          </p:cNvSpPr>
          <p:nvPr/>
        </p:nvSpPr>
        <p:spPr>
          <a:xfrm>
            <a:off x="599968" y="3911997"/>
            <a:ext cx="6210300" cy="3232151"/>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marL="285750" indent="-285750" algn="l">
              <a:buSzPct val="120000"/>
              <a:buFont typeface="Wingdings" charset="2"/>
              <a:buChar char="ü"/>
              <a:defRPr/>
            </a:pPr>
            <a:r>
              <a:rPr lang="it-IT" sz="2000" dirty="0">
                <a:solidFill>
                  <a:srgbClr val="CA5817"/>
                </a:solidFill>
                <a:cs typeface="Calibri"/>
              </a:rPr>
              <a:t>Definizione e azioni</a:t>
            </a:r>
          </a:p>
        </p:txBody>
      </p:sp>
    </p:spTree>
    <p:extLst>
      <p:ext uri="{BB962C8B-B14F-4D97-AF65-F5344CB8AC3E}">
        <p14:creationId xmlns:p14="http://schemas.microsoft.com/office/powerpoint/2010/main" val="3636750043"/>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asellaDiTesto 11"/>
          <p:cNvSpPr txBox="1"/>
          <p:nvPr/>
        </p:nvSpPr>
        <p:spPr>
          <a:xfrm>
            <a:off x="577614" y="1663725"/>
            <a:ext cx="8724900" cy="307777"/>
          </a:xfrm>
          <a:prstGeom prst="rect">
            <a:avLst/>
          </a:prstGeom>
          <a:noFill/>
          <a:ln w="9525" cmpd="sng">
            <a:noFill/>
          </a:ln>
        </p:spPr>
        <p:txBody>
          <a:bodyPr wrap="square" rtlCol="0">
            <a:spAutoFit/>
          </a:bodyPr>
          <a:lstStyle>
            <a:defPPr>
              <a:defRPr lang="it-IT"/>
            </a:defPPr>
            <a:lvl1pPr algn="ctr">
              <a:defRPr sz="1400" b="1">
                <a:solidFill>
                  <a:srgbClr val="FFFFFF"/>
                </a:solidFill>
                <a:latin typeface="Century Gothic"/>
                <a:cs typeface="Century Gothic"/>
              </a:defRPr>
            </a:lvl1pPr>
          </a:lstStyle>
          <a:p>
            <a:endParaRPr lang="it-IT" dirty="0">
              <a:latin typeface="Calibri"/>
              <a:cs typeface="Calibri"/>
            </a:endParaRPr>
          </a:p>
        </p:txBody>
      </p:sp>
      <p:sp>
        <p:nvSpPr>
          <p:cNvPr id="2" name="Titolo 1"/>
          <p:cNvSpPr>
            <a:spLocks noGrp="1"/>
          </p:cNvSpPr>
          <p:nvPr>
            <p:ph type="ctrTitle"/>
          </p:nvPr>
        </p:nvSpPr>
        <p:spPr>
          <a:xfrm>
            <a:off x="578154" y="247547"/>
            <a:ext cx="8420100" cy="626535"/>
          </a:xfrm>
        </p:spPr>
        <p:txBody>
          <a:bodyPr/>
          <a:lstStyle/>
          <a:p>
            <a:r>
              <a:rPr lang="it-IT" dirty="0">
                <a:solidFill>
                  <a:srgbClr val="CA5817"/>
                </a:solidFill>
                <a:ea typeface="ヒラギノ角ゴ Pro W3" charset="-128"/>
                <a:cs typeface="Calibri"/>
              </a:rPr>
              <a:t>Populismo</a:t>
            </a:r>
            <a:endParaRPr lang="it-IT" sz="2800" dirty="0">
              <a:solidFill>
                <a:srgbClr val="CA5817"/>
              </a:solidFill>
              <a:latin typeface="Calibri"/>
              <a:cs typeface="Calibri"/>
            </a:endParaRPr>
          </a:p>
        </p:txBody>
      </p:sp>
      <p:graphicFrame>
        <p:nvGraphicFramePr>
          <p:cNvPr id="5" name="Object 2"/>
          <p:cNvGraphicFramePr>
            <a:graphicFrameLocks noChangeAspect="1"/>
          </p:cNvGraphicFramePr>
          <p:nvPr/>
        </p:nvGraphicFramePr>
        <p:xfrm>
          <a:off x="591600" y="1746494"/>
          <a:ext cx="8722800" cy="3029630"/>
        </p:xfrm>
        <a:graphic>
          <a:graphicData uri="http://schemas.openxmlformats.org/drawingml/2006/chart">
            <c:chart xmlns:c="http://schemas.openxmlformats.org/drawingml/2006/chart" xmlns:r="http://schemas.openxmlformats.org/officeDocument/2006/relationships" r:id="rId3"/>
          </a:graphicData>
        </a:graphic>
      </p:graphicFrame>
      <p:sp>
        <p:nvSpPr>
          <p:cNvPr id="15" name="CasellaDiTesto 14"/>
          <p:cNvSpPr txBox="1"/>
          <p:nvPr/>
        </p:nvSpPr>
        <p:spPr>
          <a:xfrm>
            <a:off x="4028783" y="6365435"/>
            <a:ext cx="646030" cy="246221"/>
          </a:xfrm>
          <a:prstGeom prst="rect">
            <a:avLst/>
          </a:prstGeom>
          <a:noFill/>
        </p:spPr>
        <p:txBody>
          <a:bodyPr wrap="none" rtlCol="0">
            <a:spAutoFit/>
          </a:bodyPr>
          <a:lstStyle/>
          <a:p>
            <a:r>
              <a:rPr lang="it-IT" sz="1000" i="1" dirty="0">
                <a:latin typeface="Calibri"/>
                <a:cs typeface="Calibri"/>
              </a:rPr>
              <a:t>Valori %</a:t>
            </a:r>
          </a:p>
        </p:txBody>
      </p:sp>
      <p:sp>
        <p:nvSpPr>
          <p:cNvPr id="6" name="Segnaposto numero diapositiva 5"/>
          <p:cNvSpPr>
            <a:spLocks noGrp="1"/>
          </p:cNvSpPr>
          <p:nvPr>
            <p:ph type="sldNum" sz="quarter" idx="12"/>
          </p:nvPr>
        </p:nvSpPr>
        <p:spPr/>
        <p:txBody>
          <a:bodyPr/>
          <a:lstStyle/>
          <a:p>
            <a:fld id="{CEC07F19-866A-D549-94C6-C4D9AC2AB9CF}" type="slidenum">
              <a:rPr lang="it-IT" smtClean="0"/>
              <a:pPr/>
              <a:t>172</a:t>
            </a:fld>
            <a:endParaRPr lang="it-IT" dirty="0"/>
          </a:p>
        </p:txBody>
      </p:sp>
      <p:sp>
        <p:nvSpPr>
          <p:cNvPr id="3" name="Rettangolo 2"/>
          <p:cNvSpPr/>
          <p:nvPr/>
        </p:nvSpPr>
        <p:spPr>
          <a:xfrm>
            <a:off x="590820" y="1774800"/>
            <a:ext cx="8724360" cy="2973018"/>
          </a:xfrm>
          <a:prstGeom prst="rect">
            <a:avLst/>
          </a:prstGeom>
          <a:noFill/>
          <a:ln>
            <a:solidFill>
              <a:srgbClr val="C2B8B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7" name="Rectangle 92">
            <a:extLst>
              <a:ext uri="{FF2B5EF4-FFF2-40B4-BE49-F238E27FC236}">
                <a16:creationId xmlns:a16="http://schemas.microsoft.com/office/drawing/2014/main" id="{CBBB9064-D1C9-4F31-BCF4-32CF4145DEE7}"/>
              </a:ext>
            </a:extLst>
          </p:cNvPr>
          <p:cNvSpPr>
            <a:spLocks noChangeArrowheads="1"/>
          </p:cNvSpPr>
          <p:nvPr/>
        </p:nvSpPr>
        <p:spPr bwMode="auto">
          <a:xfrm>
            <a:off x="577622" y="982156"/>
            <a:ext cx="8896046" cy="307777"/>
          </a:xfrm>
          <a:prstGeom prst="rect">
            <a:avLst/>
          </a:prstGeom>
          <a:noFill/>
          <a:ln w="9525">
            <a:noFill/>
            <a:miter lim="800000"/>
            <a:headEnd/>
            <a:tailEnd/>
          </a:ln>
        </p:spPr>
        <p:txBody>
          <a:bodyPr wrap="square">
            <a:prstTxWarp prst="textNoShape">
              <a:avLst/>
            </a:prstTxWarp>
            <a:spAutoFit/>
          </a:bodyPr>
          <a:lstStyle/>
          <a:p>
            <a:r>
              <a:rPr lang="it-IT" sz="1400" b="1" dirty="0">
                <a:solidFill>
                  <a:srgbClr val="CA5817"/>
                </a:solidFill>
                <a:ea typeface="Calibri"/>
                <a:cs typeface="Calibri"/>
              </a:rPr>
              <a:t>Presenza e validità del populismo </a:t>
            </a:r>
          </a:p>
        </p:txBody>
      </p:sp>
    </p:spTree>
    <p:extLst>
      <p:ext uri="{BB962C8B-B14F-4D97-AF65-F5344CB8AC3E}">
        <p14:creationId xmlns:p14="http://schemas.microsoft.com/office/powerpoint/2010/main" val="2105176469"/>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a:xfrm>
            <a:off x="578154" y="289888"/>
            <a:ext cx="8420100" cy="626535"/>
          </a:xfrm>
        </p:spPr>
        <p:txBody>
          <a:bodyPr/>
          <a:lstStyle/>
          <a:p>
            <a:r>
              <a:rPr lang="it-IT" dirty="0">
                <a:solidFill>
                  <a:srgbClr val="CA5817"/>
                </a:solidFill>
                <a:ea typeface="ヒラギノ角ゴ Pro W3" charset="-128"/>
                <a:cs typeface="Calibri"/>
              </a:rPr>
              <a:t>Populismo: i temi</a:t>
            </a:r>
            <a:endParaRPr lang="it-IT" sz="2800" dirty="0">
              <a:solidFill>
                <a:srgbClr val="CA5817"/>
              </a:solidFill>
              <a:latin typeface="Calibri"/>
              <a:cs typeface="Calibri"/>
            </a:endParaRPr>
          </a:p>
        </p:txBody>
      </p:sp>
      <p:sp>
        <p:nvSpPr>
          <p:cNvPr id="15" name="CasellaDiTesto 14"/>
          <p:cNvSpPr txBox="1"/>
          <p:nvPr/>
        </p:nvSpPr>
        <p:spPr>
          <a:xfrm>
            <a:off x="4028783" y="6365435"/>
            <a:ext cx="646030" cy="246221"/>
          </a:xfrm>
          <a:prstGeom prst="rect">
            <a:avLst/>
          </a:prstGeom>
          <a:noFill/>
        </p:spPr>
        <p:txBody>
          <a:bodyPr wrap="none" rtlCol="0">
            <a:spAutoFit/>
          </a:bodyPr>
          <a:lstStyle/>
          <a:p>
            <a:r>
              <a:rPr lang="it-IT" sz="1000" i="1" dirty="0">
                <a:latin typeface="Calibri"/>
                <a:cs typeface="Calibri"/>
              </a:rPr>
              <a:t>Valori %</a:t>
            </a:r>
          </a:p>
        </p:txBody>
      </p:sp>
      <p:sp>
        <p:nvSpPr>
          <p:cNvPr id="6" name="Segnaposto numero diapositiva 5"/>
          <p:cNvSpPr>
            <a:spLocks noGrp="1"/>
          </p:cNvSpPr>
          <p:nvPr>
            <p:ph type="sldNum" sz="quarter" idx="12"/>
          </p:nvPr>
        </p:nvSpPr>
        <p:spPr/>
        <p:txBody>
          <a:bodyPr/>
          <a:lstStyle/>
          <a:p>
            <a:fld id="{CEC07F19-866A-D549-94C6-C4D9AC2AB9CF}" type="slidenum">
              <a:rPr lang="it-IT" smtClean="0"/>
              <a:pPr/>
              <a:t>173</a:t>
            </a:fld>
            <a:endParaRPr lang="it-IT" dirty="0"/>
          </a:p>
        </p:txBody>
      </p:sp>
      <p:sp>
        <p:nvSpPr>
          <p:cNvPr id="18" name="Rectangle 92"/>
          <p:cNvSpPr>
            <a:spLocks noChangeArrowheads="1"/>
          </p:cNvSpPr>
          <p:nvPr/>
        </p:nvSpPr>
        <p:spPr bwMode="auto">
          <a:xfrm>
            <a:off x="464898" y="1001379"/>
            <a:ext cx="8662966" cy="307777"/>
          </a:xfrm>
          <a:prstGeom prst="rect">
            <a:avLst/>
          </a:prstGeom>
          <a:noFill/>
          <a:ln w="9525">
            <a:noFill/>
            <a:miter lim="800000"/>
            <a:headEnd/>
            <a:tailEnd/>
          </a:ln>
        </p:spPr>
        <p:txBody>
          <a:bodyPr wrap="square">
            <a:prstTxWarp prst="textNoShape">
              <a:avLst/>
            </a:prstTxWarp>
            <a:spAutoFit/>
          </a:bodyPr>
          <a:lstStyle>
            <a:defPPr>
              <a:defRPr lang="it-IT"/>
            </a:defPPr>
            <a:lvl1pPr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1pPr>
            <a:lvl2pPr marL="4572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2pPr>
            <a:lvl3pPr marL="9144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3pPr>
            <a:lvl4pPr marL="13716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4pPr>
            <a:lvl5pPr marL="18288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5pPr>
            <a:lvl6pPr marL="22860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6pPr>
            <a:lvl7pPr marL="27432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7pPr>
            <a:lvl8pPr marL="32004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8pPr>
            <a:lvl9pPr marL="36576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9pPr>
          </a:lstStyle>
          <a:p>
            <a:r>
              <a:rPr lang="it-IT" sz="1400" dirty="0">
                <a:solidFill>
                  <a:srgbClr val="C95718"/>
                </a:solidFill>
                <a:latin typeface="Calibri"/>
                <a:cs typeface="Calibri"/>
              </a:rPr>
              <a:t>Nell'ambito della politica, lei apprezza di più:</a:t>
            </a:r>
          </a:p>
        </p:txBody>
      </p:sp>
      <p:sp>
        <p:nvSpPr>
          <p:cNvPr id="22" name="Rectangle 92"/>
          <p:cNvSpPr>
            <a:spLocks noChangeArrowheads="1"/>
          </p:cNvSpPr>
          <p:nvPr/>
        </p:nvSpPr>
        <p:spPr bwMode="auto">
          <a:xfrm>
            <a:off x="578153" y="4009805"/>
            <a:ext cx="5499397" cy="307777"/>
          </a:xfrm>
          <a:prstGeom prst="rect">
            <a:avLst/>
          </a:prstGeom>
          <a:noFill/>
          <a:ln w="9525">
            <a:noFill/>
            <a:miter lim="800000"/>
            <a:headEnd/>
            <a:tailEnd/>
          </a:ln>
        </p:spPr>
        <p:txBody>
          <a:bodyPr wrap="square">
            <a:prstTxWarp prst="textNoShape">
              <a:avLst/>
            </a:prstTxWarp>
            <a:spAutoFit/>
          </a:bodyPr>
          <a:lstStyle>
            <a:defPPr>
              <a:defRPr lang="it-IT"/>
            </a:defPPr>
            <a:lvl1pPr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1pPr>
            <a:lvl2pPr marL="4572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2pPr>
            <a:lvl3pPr marL="9144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3pPr>
            <a:lvl4pPr marL="13716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4pPr>
            <a:lvl5pPr marL="18288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5pPr>
            <a:lvl6pPr marL="22860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6pPr>
            <a:lvl7pPr marL="27432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7pPr>
            <a:lvl8pPr marL="32004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8pPr>
            <a:lvl9pPr marL="36576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9pPr>
          </a:lstStyle>
          <a:p>
            <a:r>
              <a:rPr lang="it-IT" sz="1400" dirty="0">
                <a:solidFill>
                  <a:srgbClr val="C95718"/>
                </a:solidFill>
                <a:latin typeface="Calibri"/>
                <a:cs typeface="Calibri"/>
              </a:rPr>
              <a:t>Lei come definirebbe il Populismo in politica?</a:t>
            </a:r>
          </a:p>
        </p:txBody>
      </p:sp>
      <p:graphicFrame>
        <p:nvGraphicFramePr>
          <p:cNvPr id="23" name="Grafico 22"/>
          <p:cNvGraphicFramePr/>
          <p:nvPr/>
        </p:nvGraphicFramePr>
        <p:xfrm>
          <a:off x="464898" y="1317968"/>
          <a:ext cx="8576120" cy="2047539"/>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0" name="Tabella 9"/>
          <p:cNvGraphicFramePr>
            <a:graphicFrameLocks noGrp="1"/>
          </p:cNvGraphicFramePr>
          <p:nvPr/>
        </p:nvGraphicFramePr>
        <p:xfrm>
          <a:off x="495300" y="4314208"/>
          <a:ext cx="8541694" cy="1388968"/>
        </p:xfrm>
        <a:graphic>
          <a:graphicData uri="http://schemas.openxmlformats.org/drawingml/2006/table">
            <a:tbl>
              <a:tblPr/>
              <a:tblGrid>
                <a:gridCol w="3138542">
                  <a:extLst>
                    <a:ext uri="{9D8B030D-6E8A-4147-A177-3AD203B41FA5}">
                      <a16:colId xmlns:a16="http://schemas.microsoft.com/office/drawing/2014/main" val="20000"/>
                    </a:ext>
                  </a:extLst>
                </a:gridCol>
                <a:gridCol w="675394">
                  <a:extLst>
                    <a:ext uri="{9D8B030D-6E8A-4147-A177-3AD203B41FA5}">
                      <a16:colId xmlns:a16="http://schemas.microsoft.com/office/drawing/2014/main" val="20001"/>
                    </a:ext>
                  </a:extLst>
                </a:gridCol>
                <a:gridCol w="675394">
                  <a:extLst>
                    <a:ext uri="{9D8B030D-6E8A-4147-A177-3AD203B41FA5}">
                      <a16:colId xmlns:a16="http://schemas.microsoft.com/office/drawing/2014/main" val="20002"/>
                    </a:ext>
                  </a:extLst>
                </a:gridCol>
                <a:gridCol w="675394">
                  <a:extLst>
                    <a:ext uri="{9D8B030D-6E8A-4147-A177-3AD203B41FA5}">
                      <a16:colId xmlns:a16="http://schemas.microsoft.com/office/drawing/2014/main" val="20003"/>
                    </a:ext>
                  </a:extLst>
                </a:gridCol>
                <a:gridCol w="675394">
                  <a:extLst>
                    <a:ext uri="{9D8B030D-6E8A-4147-A177-3AD203B41FA5}">
                      <a16:colId xmlns:a16="http://schemas.microsoft.com/office/drawing/2014/main" val="20004"/>
                    </a:ext>
                  </a:extLst>
                </a:gridCol>
                <a:gridCol w="675394">
                  <a:extLst>
                    <a:ext uri="{9D8B030D-6E8A-4147-A177-3AD203B41FA5}">
                      <a16:colId xmlns:a16="http://schemas.microsoft.com/office/drawing/2014/main" val="20005"/>
                    </a:ext>
                  </a:extLst>
                </a:gridCol>
                <a:gridCol w="675394">
                  <a:extLst>
                    <a:ext uri="{9D8B030D-6E8A-4147-A177-3AD203B41FA5}">
                      <a16:colId xmlns:a16="http://schemas.microsoft.com/office/drawing/2014/main" val="20006"/>
                    </a:ext>
                  </a:extLst>
                </a:gridCol>
                <a:gridCol w="675394">
                  <a:extLst>
                    <a:ext uri="{9D8B030D-6E8A-4147-A177-3AD203B41FA5}">
                      <a16:colId xmlns:a16="http://schemas.microsoft.com/office/drawing/2014/main" val="2143941287"/>
                    </a:ext>
                  </a:extLst>
                </a:gridCol>
                <a:gridCol w="675394">
                  <a:extLst>
                    <a:ext uri="{9D8B030D-6E8A-4147-A177-3AD203B41FA5}">
                      <a16:colId xmlns:a16="http://schemas.microsoft.com/office/drawing/2014/main" val="2279498258"/>
                    </a:ext>
                  </a:extLst>
                </a:gridCol>
              </a:tblGrid>
              <a:tr h="239641">
                <a:tc>
                  <a:txBody>
                    <a:bodyPr/>
                    <a:lstStyle>
                      <a:lvl1pPr marL="0" algn="l" defTabSz="457200" rtl="0" eaLnBrk="1" latinLnBrk="0" hangingPunct="1">
                        <a:defRPr sz="1800" kern="1200">
                          <a:solidFill>
                            <a:schemeClr val="dk1"/>
                          </a:solidFill>
                          <a:latin typeface="Arial"/>
                          <a:ea typeface="ヒラギノ角ゴ Pro W3"/>
                          <a:cs typeface="ヒラギノ角ゴ Pro W3"/>
                        </a:defRPr>
                      </a:lvl1pPr>
                      <a:lvl2pPr marL="457200" algn="l" defTabSz="457200" rtl="0" eaLnBrk="1" latinLnBrk="0" hangingPunct="1">
                        <a:defRPr sz="1800" kern="1200">
                          <a:solidFill>
                            <a:schemeClr val="dk1"/>
                          </a:solidFill>
                          <a:latin typeface="Arial"/>
                          <a:ea typeface="ヒラギノ角ゴ Pro W3"/>
                          <a:cs typeface="ヒラギノ角ゴ Pro W3"/>
                        </a:defRPr>
                      </a:lvl2pPr>
                      <a:lvl3pPr marL="914400" algn="l" defTabSz="457200" rtl="0" eaLnBrk="1" latinLnBrk="0" hangingPunct="1">
                        <a:defRPr sz="1800" kern="1200">
                          <a:solidFill>
                            <a:schemeClr val="dk1"/>
                          </a:solidFill>
                          <a:latin typeface="Arial"/>
                          <a:ea typeface="ヒラギノ角ゴ Pro W3"/>
                          <a:cs typeface="ヒラギノ角ゴ Pro W3"/>
                        </a:defRPr>
                      </a:lvl3pPr>
                      <a:lvl4pPr marL="1371600" algn="l" defTabSz="457200" rtl="0" eaLnBrk="1" latinLnBrk="0" hangingPunct="1">
                        <a:defRPr sz="1800" kern="1200">
                          <a:solidFill>
                            <a:schemeClr val="dk1"/>
                          </a:solidFill>
                          <a:latin typeface="Arial"/>
                          <a:ea typeface="ヒラギノ角ゴ Pro W3"/>
                          <a:cs typeface="ヒラギノ角ゴ Pro W3"/>
                        </a:defRPr>
                      </a:lvl4pPr>
                      <a:lvl5pPr marL="1828800" algn="l" defTabSz="457200" rtl="0" eaLnBrk="1" latinLnBrk="0" hangingPunct="1">
                        <a:defRPr sz="1800" kern="1200">
                          <a:solidFill>
                            <a:schemeClr val="dk1"/>
                          </a:solidFill>
                          <a:latin typeface="Arial"/>
                          <a:ea typeface="ヒラギノ角ゴ Pro W3"/>
                          <a:cs typeface="ヒラギノ角ゴ Pro W3"/>
                        </a:defRPr>
                      </a:lvl5pPr>
                      <a:lvl6pPr marL="2286000" algn="l" defTabSz="457200" rtl="0" eaLnBrk="1" latinLnBrk="0" hangingPunct="1">
                        <a:defRPr sz="1800" kern="1200">
                          <a:solidFill>
                            <a:schemeClr val="dk1"/>
                          </a:solidFill>
                          <a:latin typeface="Arial"/>
                          <a:ea typeface="ヒラギノ角ゴ Pro W3"/>
                          <a:cs typeface="ヒラギノ角ゴ Pro W3"/>
                        </a:defRPr>
                      </a:lvl6pPr>
                      <a:lvl7pPr marL="2743200" algn="l" defTabSz="457200" rtl="0" eaLnBrk="1" latinLnBrk="0" hangingPunct="1">
                        <a:defRPr sz="1800" kern="1200">
                          <a:solidFill>
                            <a:schemeClr val="dk1"/>
                          </a:solidFill>
                          <a:latin typeface="Arial"/>
                          <a:ea typeface="ヒラギノ角ゴ Pro W3"/>
                          <a:cs typeface="ヒラギノ角ゴ Pro W3"/>
                        </a:defRPr>
                      </a:lvl7pPr>
                      <a:lvl8pPr marL="3200400" algn="l" defTabSz="457200" rtl="0" eaLnBrk="1" latinLnBrk="0" hangingPunct="1">
                        <a:defRPr sz="1800" kern="1200">
                          <a:solidFill>
                            <a:schemeClr val="dk1"/>
                          </a:solidFill>
                          <a:latin typeface="Arial"/>
                          <a:ea typeface="ヒラギノ角ゴ Pro W3"/>
                          <a:cs typeface="ヒラギノ角ゴ Pro W3"/>
                        </a:defRPr>
                      </a:lvl8pPr>
                      <a:lvl9pPr marL="3657600" algn="l" defTabSz="457200" rtl="0" eaLnBrk="1" latinLnBrk="0" hangingPunct="1">
                        <a:defRPr sz="1800" kern="1200">
                          <a:solidFill>
                            <a:schemeClr val="dk1"/>
                          </a:solidFill>
                          <a:latin typeface="Arial"/>
                          <a:ea typeface="ヒラギノ角ゴ Pro W3"/>
                          <a:cs typeface="ヒラギノ角ゴ Pro W3"/>
                        </a:defRPr>
                      </a:lvl9pPr>
                    </a:lstStyle>
                    <a:p>
                      <a:pPr marL="0" marR="0" lvl="0" indent="0" algn="l" defTabSz="914400" rtl="0" eaLnBrk="0" fontAlgn="base" latinLnBrk="0" hangingPunct="0">
                        <a:lnSpc>
                          <a:spcPct val="100000"/>
                        </a:lnSpc>
                        <a:spcBef>
                          <a:spcPts val="2000"/>
                        </a:spcBef>
                        <a:spcAft>
                          <a:spcPct val="0"/>
                        </a:spcAft>
                        <a:buClr>
                          <a:schemeClr val="accent1"/>
                        </a:buClr>
                        <a:buSzTx/>
                        <a:buFont typeface="Wingdings 2" pitchFamily="-111" charset="2"/>
                        <a:buNone/>
                        <a:tabLst/>
                      </a:pPr>
                      <a:r>
                        <a:rPr kumimoji="1" lang="it-IT" sz="1000" u="none" strike="noStrike" cap="none" normalizeH="0" baseline="0" dirty="0">
                          <a:ln>
                            <a:noFill/>
                          </a:ln>
                          <a:solidFill>
                            <a:schemeClr val="tx1"/>
                          </a:solidFill>
                          <a:effectLst/>
                          <a:latin typeface="Calibri"/>
                          <a:cs typeface="Calibri"/>
                        </a:rPr>
                        <a:t> </a:t>
                      </a:r>
                      <a:endParaRPr kumimoji="1" lang="it-IT" sz="1000" b="0" i="0" u="none" strike="noStrike" cap="none" normalizeH="0" baseline="0" dirty="0">
                        <a:ln>
                          <a:noFill/>
                        </a:ln>
                        <a:solidFill>
                          <a:schemeClr val="tx1"/>
                        </a:solidFill>
                        <a:effectLst/>
                        <a:latin typeface="Calibri"/>
                        <a:ea typeface="ＭＳ Ｐゴシック" pitchFamily="-111" charset="-128"/>
                        <a:cs typeface="Calibri"/>
                      </a:endParaRPr>
                    </a:p>
                  </a:txBody>
                  <a:tcPr marR="108000" horzOverflow="overflow">
                    <a:lnL w="12700" cmpd="sng">
                      <a:solidFill>
                        <a:srgbClr val="FFFFFF"/>
                      </a:solidFill>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0" fontAlgn="base" latinLnBrk="0" hangingPunct="0">
                        <a:lnSpc>
                          <a:spcPct val="100000"/>
                        </a:lnSpc>
                        <a:spcBef>
                          <a:spcPts val="2000"/>
                        </a:spcBef>
                        <a:spcAft>
                          <a:spcPct val="0"/>
                        </a:spcAft>
                        <a:buClr>
                          <a:schemeClr val="accent1"/>
                        </a:buClr>
                        <a:buSzTx/>
                        <a:buFont typeface="Wingdings 2" pitchFamily="-111" charset="2"/>
                        <a:buNone/>
                        <a:tabLst/>
                      </a:pPr>
                      <a:r>
                        <a:rPr kumimoji="1" lang="it-IT" sz="1100" b="1" i="0" u="none" strike="noStrike" cap="none" normalizeH="0" baseline="0" dirty="0">
                          <a:ln>
                            <a:noFill/>
                          </a:ln>
                          <a:solidFill>
                            <a:srgbClr val="000000"/>
                          </a:solidFill>
                          <a:effectLst/>
                          <a:latin typeface="Calibri"/>
                          <a:ea typeface="ＭＳ Ｐゴシック" pitchFamily="-111" charset="-128"/>
                          <a:cs typeface="Calibri"/>
                        </a:rPr>
                        <a:t>2015</a:t>
                      </a:r>
                    </a:p>
                  </a:txBody>
                  <a:tcPr anchor="ctr" horzOverflow="overflow">
                    <a:lnL w="12700" cap="flat" cmpd="sng" algn="ctr">
                      <a:solidFill>
                        <a:srgbClr val="FFFFFF"/>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0" fontAlgn="base" latinLnBrk="0" hangingPunct="0">
                        <a:lnSpc>
                          <a:spcPct val="100000"/>
                        </a:lnSpc>
                        <a:spcBef>
                          <a:spcPts val="2000"/>
                        </a:spcBef>
                        <a:spcAft>
                          <a:spcPct val="0"/>
                        </a:spcAft>
                        <a:buClr>
                          <a:schemeClr val="accent1"/>
                        </a:buClr>
                        <a:buSzTx/>
                        <a:buFont typeface="Wingdings 2" pitchFamily="-111" charset="2"/>
                        <a:buNone/>
                        <a:tabLst/>
                      </a:pPr>
                      <a:r>
                        <a:rPr kumimoji="1" lang="it-IT" sz="1100" b="1" i="0" u="none" strike="noStrike" cap="none" normalizeH="0" baseline="0" dirty="0">
                          <a:ln>
                            <a:noFill/>
                          </a:ln>
                          <a:solidFill>
                            <a:srgbClr val="000000"/>
                          </a:solidFill>
                          <a:effectLst/>
                          <a:latin typeface="Calibri"/>
                          <a:ea typeface="ＭＳ Ｐゴシック" pitchFamily="-111" charset="-128"/>
                          <a:cs typeface="Calibri"/>
                        </a:rPr>
                        <a:t>2016</a:t>
                      </a:r>
                    </a:p>
                  </a:txBody>
                  <a:tcPr anchor="ctr" horzOverflow="overflow">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0" fontAlgn="base" latinLnBrk="0" hangingPunct="0">
                        <a:lnSpc>
                          <a:spcPct val="100000"/>
                        </a:lnSpc>
                        <a:spcBef>
                          <a:spcPts val="2000"/>
                        </a:spcBef>
                        <a:spcAft>
                          <a:spcPct val="0"/>
                        </a:spcAft>
                        <a:buClr>
                          <a:schemeClr val="accent1"/>
                        </a:buClr>
                        <a:buSzTx/>
                        <a:buFont typeface="Wingdings 2" pitchFamily="-111" charset="2"/>
                        <a:buNone/>
                        <a:tabLst/>
                      </a:pPr>
                      <a:r>
                        <a:rPr kumimoji="1" lang="it-IT" sz="1100" b="1" i="0" u="none" strike="noStrike" cap="none" normalizeH="0" baseline="0" dirty="0">
                          <a:ln>
                            <a:noFill/>
                          </a:ln>
                          <a:solidFill>
                            <a:srgbClr val="000000"/>
                          </a:solidFill>
                          <a:effectLst/>
                          <a:latin typeface="Calibri"/>
                          <a:ea typeface="ＭＳ Ｐゴシック" pitchFamily="-111" charset="-128"/>
                          <a:cs typeface="Calibri"/>
                        </a:rPr>
                        <a:t>2017</a:t>
                      </a:r>
                    </a:p>
                  </a:txBody>
                  <a:tcPr anchor="ctr" horzOverflow="overflow">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0" fontAlgn="base" latinLnBrk="0" hangingPunct="0">
                        <a:lnSpc>
                          <a:spcPct val="100000"/>
                        </a:lnSpc>
                        <a:spcBef>
                          <a:spcPts val="2000"/>
                        </a:spcBef>
                        <a:spcAft>
                          <a:spcPct val="0"/>
                        </a:spcAft>
                        <a:buClr>
                          <a:schemeClr val="accent1"/>
                        </a:buClr>
                        <a:buSzTx/>
                        <a:buFont typeface="Wingdings 2" pitchFamily="-111" charset="2"/>
                        <a:buNone/>
                        <a:tabLst/>
                      </a:pPr>
                      <a:r>
                        <a:rPr kumimoji="1" lang="it-IT" sz="1100" b="1" i="0" u="none" strike="noStrike" cap="none" normalizeH="0" baseline="0" dirty="0">
                          <a:ln>
                            <a:noFill/>
                          </a:ln>
                          <a:solidFill>
                            <a:srgbClr val="000000"/>
                          </a:solidFill>
                          <a:effectLst/>
                          <a:latin typeface="Calibri"/>
                          <a:ea typeface="ＭＳ Ｐゴシック" pitchFamily="-111" charset="-128"/>
                          <a:cs typeface="Calibri"/>
                        </a:rPr>
                        <a:t>2018</a:t>
                      </a:r>
                    </a:p>
                  </a:txBody>
                  <a:tcPr anchor="ctr" horzOverflow="overflow">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0" fontAlgn="base" latinLnBrk="0" hangingPunct="0">
                        <a:lnSpc>
                          <a:spcPct val="100000"/>
                        </a:lnSpc>
                        <a:spcBef>
                          <a:spcPts val="2000"/>
                        </a:spcBef>
                        <a:spcAft>
                          <a:spcPct val="0"/>
                        </a:spcAft>
                        <a:buClr>
                          <a:schemeClr val="accent1"/>
                        </a:buClr>
                        <a:buSzTx/>
                        <a:buFont typeface="Wingdings 2" pitchFamily="-111" charset="2"/>
                        <a:buNone/>
                        <a:tabLst/>
                      </a:pPr>
                      <a:r>
                        <a:rPr kumimoji="1" lang="it-IT" sz="1100" b="1" i="0" u="none" strike="noStrike" cap="none" normalizeH="0" baseline="0" dirty="0">
                          <a:ln>
                            <a:noFill/>
                          </a:ln>
                          <a:solidFill>
                            <a:srgbClr val="000000"/>
                          </a:solidFill>
                          <a:effectLst/>
                          <a:latin typeface="Calibri"/>
                          <a:ea typeface="ＭＳ Ｐゴシック" pitchFamily="-111" charset="-128"/>
                          <a:cs typeface="Calibri"/>
                        </a:rPr>
                        <a:t>2019</a:t>
                      </a:r>
                    </a:p>
                  </a:txBody>
                  <a:tcPr anchor="ctr" horzOverflow="overflow">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0" fontAlgn="base" latinLnBrk="0" hangingPunct="0">
                        <a:lnSpc>
                          <a:spcPct val="100000"/>
                        </a:lnSpc>
                        <a:spcBef>
                          <a:spcPts val="2000"/>
                        </a:spcBef>
                        <a:spcAft>
                          <a:spcPct val="0"/>
                        </a:spcAft>
                        <a:buClr>
                          <a:schemeClr val="accent1"/>
                        </a:buClr>
                        <a:buSzTx/>
                        <a:buFont typeface="Wingdings 2" pitchFamily="-111" charset="2"/>
                        <a:buNone/>
                        <a:tabLst/>
                      </a:pPr>
                      <a:r>
                        <a:rPr kumimoji="1" lang="it-IT" sz="1100" b="1" i="0" u="none" strike="noStrike" cap="none" normalizeH="0" baseline="0" dirty="0">
                          <a:ln>
                            <a:noFill/>
                          </a:ln>
                          <a:solidFill>
                            <a:srgbClr val="000000"/>
                          </a:solidFill>
                          <a:effectLst/>
                          <a:latin typeface="Calibri"/>
                          <a:ea typeface="ＭＳ Ｐゴシック" pitchFamily="-111" charset="-128"/>
                          <a:cs typeface="Calibri"/>
                        </a:rPr>
                        <a:t>2020</a:t>
                      </a:r>
                    </a:p>
                  </a:txBody>
                  <a:tcPr anchor="ctr" horzOverflow="overflow">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0" fontAlgn="base" latinLnBrk="0" hangingPunct="0">
                        <a:lnSpc>
                          <a:spcPct val="100000"/>
                        </a:lnSpc>
                        <a:spcBef>
                          <a:spcPts val="2000"/>
                        </a:spcBef>
                        <a:spcAft>
                          <a:spcPct val="0"/>
                        </a:spcAft>
                        <a:buClr>
                          <a:schemeClr val="accent1"/>
                        </a:buClr>
                        <a:buSzTx/>
                        <a:buFont typeface="Wingdings 2" pitchFamily="-111" charset="2"/>
                        <a:buNone/>
                        <a:tabLst/>
                      </a:pPr>
                      <a:r>
                        <a:rPr kumimoji="1" lang="it-IT" sz="1100" b="1" i="0" u="none" strike="noStrike" cap="none" normalizeH="0" baseline="0" dirty="0">
                          <a:ln>
                            <a:noFill/>
                          </a:ln>
                          <a:solidFill>
                            <a:srgbClr val="000000"/>
                          </a:solidFill>
                          <a:effectLst/>
                          <a:latin typeface="Calibri"/>
                          <a:ea typeface="ＭＳ Ｐゴシック" pitchFamily="-111" charset="-128"/>
                          <a:cs typeface="Calibri"/>
                        </a:rPr>
                        <a:t>2021</a:t>
                      </a:r>
                    </a:p>
                  </a:txBody>
                  <a:tcPr anchor="ctr" horzOverflow="overflow">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0" fontAlgn="base" latinLnBrk="0" hangingPunct="0">
                        <a:lnSpc>
                          <a:spcPct val="100000"/>
                        </a:lnSpc>
                        <a:spcBef>
                          <a:spcPts val="2000"/>
                        </a:spcBef>
                        <a:spcAft>
                          <a:spcPct val="0"/>
                        </a:spcAft>
                        <a:buClr>
                          <a:schemeClr val="accent1"/>
                        </a:buClr>
                        <a:buSzTx/>
                        <a:buFont typeface="Wingdings 2" pitchFamily="-111" charset="2"/>
                        <a:buNone/>
                        <a:tabLst/>
                      </a:pPr>
                      <a:r>
                        <a:rPr kumimoji="1" lang="it-IT" sz="1400" b="1" i="0" u="none" strike="noStrike" cap="none" normalizeH="0" baseline="0" dirty="0">
                          <a:ln>
                            <a:noFill/>
                          </a:ln>
                          <a:solidFill>
                            <a:srgbClr val="000000"/>
                          </a:solidFill>
                          <a:effectLst/>
                          <a:latin typeface="Calibri"/>
                          <a:ea typeface="ＭＳ Ｐゴシック" pitchFamily="-111" charset="-128"/>
                          <a:cs typeface="Calibri"/>
                        </a:rPr>
                        <a:t>2022</a:t>
                      </a:r>
                    </a:p>
                  </a:txBody>
                  <a:tcPr anchor="ctr" horzOverflow="overflow">
                    <a:lnL w="12700" cap="flat" cmpd="sng" algn="ctr">
                      <a:solidFill>
                        <a:prstClr val="white"/>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22374">
                <a:tc>
                  <a:txBody>
                    <a:bodyPr/>
                    <a:lstStyle/>
                    <a:p>
                      <a:pPr marL="88900" indent="0" algn="l" fontAlgn="ctr"/>
                      <a:r>
                        <a:rPr lang="it-IT" sz="1400" b="0" i="0" u="none" strike="noStrike" dirty="0">
                          <a:solidFill>
                            <a:srgbClr val="000000"/>
                          </a:solidFill>
                          <a:effectLst/>
                          <a:latin typeface="Calibri"/>
                        </a:rPr>
                        <a:t>promettere quello che vuole il popolo, anche se irrealizzabile</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it-IT" sz="1400" b="0" i="0" u="none" strike="noStrike" dirty="0">
                          <a:solidFill>
                            <a:srgbClr val="000000"/>
                          </a:solidFill>
                          <a:effectLst/>
                          <a:latin typeface="Calibri"/>
                        </a:rPr>
                        <a:t>54</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it-IT" sz="1400" b="0" i="0" u="none" strike="noStrike" dirty="0">
                          <a:solidFill>
                            <a:srgbClr val="000000"/>
                          </a:solidFill>
                          <a:effectLst/>
                          <a:latin typeface="Calibri"/>
                        </a:rPr>
                        <a:t>56</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it-IT" sz="1400" b="0" i="0" u="none" strike="noStrike" dirty="0">
                          <a:solidFill>
                            <a:srgbClr val="000000"/>
                          </a:solidFill>
                          <a:effectLst/>
                          <a:latin typeface="Calibri"/>
                        </a:rPr>
                        <a:t>54</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it-IT" sz="1400" b="0" i="0" u="none" strike="noStrike" dirty="0">
                          <a:solidFill>
                            <a:srgbClr val="000000"/>
                          </a:solidFill>
                          <a:effectLst/>
                          <a:latin typeface="Calibri"/>
                        </a:rPr>
                        <a:t>43</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it-IT" sz="1400" b="0" i="0" u="none" strike="noStrike" dirty="0">
                          <a:solidFill>
                            <a:srgbClr val="000000"/>
                          </a:solidFill>
                          <a:effectLst/>
                          <a:latin typeface="Calibri"/>
                        </a:rPr>
                        <a:t>47</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it-IT" sz="1400" b="0" i="0" u="none" strike="noStrike" dirty="0">
                          <a:solidFill>
                            <a:srgbClr val="000000"/>
                          </a:solidFill>
                          <a:effectLst/>
                          <a:latin typeface="Calibri"/>
                        </a:rPr>
                        <a:t>46</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it-IT" sz="1400" b="0" i="0" u="none" strike="noStrike" dirty="0">
                          <a:solidFill>
                            <a:srgbClr val="000000"/>
                          </a:solidFill>
                          <a:effectLst/>
                          <a:latin typeface="Calibri"/>
                        </a:rPr>
                        <a:t>33</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it-IT" sz="1600" b="1" i="0" u="none" strike="noStrike" dirty="0">
                          <a:solidFill>
                            <a:srgbClr val="000000"/>
                          </a:solidFill>
                          <a:effectLst/>
                          <a:latin typeface="Calibri"/>
                        </a:rPr>
                        <a:t>48</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1"/>
                  </a:ext>
                </a:extLst>
              </a:tr>
              <a:tr h="322374">
                <a:tc>
                  <a:txBody>
                    <a:bodyPr/>
                    <a:lstStyle/>
                    <a:p>
                      <a:pPr marL="88900" indent="0" algn="l" fontAlgn="ctr"/>
                      <a:r>
                        <a:rPr lang="it-IT" sz="1400" b="0" i="0" u="none" strike="noStrike" dirty="0">
                          <a:solidFill>
                            <a:schemeClr val="tx1"/>
                          </a:solidFill>
                          <a:effectLst/>
                          <a:latin typeface="Calibri"/>
                        </a:rPr>
                        <a:t>vicinanza al popolo e ai suoi valori</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it-IT" sz="1400" b="0" i="0" u="none" strike="noStrike" dirty="0">
                          <a:solidFill>
                            <a:schemeClr val="tx1"/>
                          </a:solidFill>
                          <a:effectLst/>
                          <a:latin typeface="Calibri"/>
                        </a:rPr>
                        <a:t>26</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it-IT" sz="1400" b="0" i="0" u="none" strike="noStrike" dirty="0">
                          <a:solidFill>
                            <a:schemeClr val="tx1"/>
                          </a:solidFill>
                          <a:effectLst/>
                          <a:latin typeface="Calibri"/>
                        </a:rPr>
                        <a:t>26</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it-IT" sz="1400" b="0" i="0" u="none" strike="noStrike" dirty="0">
                          <a:solidFill>
                            <a:schemeClr val="tx1"/>
                          </a:solidFill>
                          <a:effectLst/>
                          <a:latin typeface="Calibri"/>
                        </a:rPr>
                        <a:t>31</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it-IT" sz="1400" b="0" i="0" u="none" strike="noStrike" dirty="0">
                          <a:solidFill>
                            <a:srgbClr val="000000"/>
                          </a:solidFill>
                          <a:effectLst/>
                          <a:latin typeface="Calibri"/>
                        </a:rPr>
                        <a:t>43</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it-IT" sz="1400" b="0" i="0" u="none" strike="noStrike" dirty="0">
                          <a:solidFill>
                            <a:srgbClr val="000000"/>
                          </a:solidFill>
                          <a:effectLst/>
                          <a:latin typeface="Calibri"/>
                        </a:rPr>
                        <a:t>36</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it-IT" sz="1400" b="0" i="0" u="none" strike="noStrike" dirty="0">
                          <a:solidFill>
                            <a:srgbClr val="000000"/>
                          </a:solidFill>
                          <a:effectLst/>
                          <a:latin typeface="Calibri"/>
                        </a:rPr>
                        <a:t>36</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it-IT" sz="1400" b="0" i="0" u="none" strike="noStrike" dirty="0">
                          <a:solidFill>
                            <a:srgbClr val="000000"/>
                          </a:solidFill>
                          <a:effectLst/>
                          <a:latin typeface="Calibri"/>
                        </a:rPr>
                        <a:t>48</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it-IT" sz="1600" b="1" i="0" u="none" strike="noStrike" dirty="0">
                          <a:solidFill>
                            <a:srgbClr val="000000"/>
                          </a:solidFill>
                          <a:effectLst/>
                          <a:latin typeface="Calibri"/>
                        </a:rPr>
                        <a:t>31</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22374">
                <a:tc>
                  <a:txBody>
                    <a:bodyPr/>
                    <a:lstStyle/>
                    <a:p>
                      <a:pPr marL="88900" indent="0" algn="l" fontAlgn="ctr"/>
                      <a:r>
                        <a:rPr lang="it-IT" sz="1400" b="0" i="0" u="none" strike="noStrike" dirty="0">
                          <a:solidFill>
                            <a:srgbClr val="000000"/>
                          </a:solidFill>
                          <a:effectLst/>
                          <a:latin typeface="Calibri"/>
                        </a:rPr>
                        <a:t>non sa</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it-IT" sz="1400" b="0" i="0" u="none" strike="noStrike" dirty="0">
                          <a:solidFill>
                            <a:srgbClr val="000000"/>
                          </a:solidFill>
                          <a:effectLst/>
                          <a:latin typeface="Calibri"/>
                        </a:rPr>
                        <a:t>20</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it-IT" sz="1400" b="0" i="0" u="none" strike="noStrike" dirty="0">
                          <a:solidFill>
                            <a:srgbClr val="000000"/>
                          </a:solidFill>
                          <a:effectLst/>
                          <a:latin typeface="Calibri"/>
                        </a:rPr>
                        <a:t>18</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it-IT" sz="1400" b="0" i="0" u="none" strike="noStrike" dirty="0">
                          <a:solidFill>
                            <a:srgbClr val="000000"/>
                          </a:solidFill>
                          <a:effectLst/>
                          <a:latin typeface="Calibri"/>
                        </a:rPr>
                        <a:t>15</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it-IT" sz="1400" b="0" i="0" u="none" strike="noStrike" dirty="0">
                          <a:solidFill>
                            <a:srgbClr val="000000"/>
                          </a:solidFill>
                          <a:effectLst/>
                          <a:latin typeface="Calibri"/>
                        </a:rPr>
                        <a:t>14</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it-IT" sz="1400" b="0" i="0" u="none" strike="noStrike" dirty="0">
                          <a:solidFill>
                            <a:srgbClr val="000000"/>
                          </a:solidFill>
                          <a:effectLst/>
                          <a:latin typeface="Calibri"/>
                        </a:rPr>
                        <a:t>17</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it-IT" sz="1400" b="0" i="0" u="none" strike="noStrike" dirty="0">
                          <a:solidFill>
                            <a:srgbClr val="000000"/>
                          </a:solidFill>
                          <a:effectLst/>
                          <a:latin typeface="Calibri"/>
                        </a:rPr>
                        <a:t>18</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it-IT" sz="1400" b="0" i="0" u="none" strike="noStrike" dirty="0">
                          <a:solidFill>
                            <a:srgbClr val="000000"/>
                          </a:solidFill>
                          <a:effectLst/>
                          <a:latin typeface="Calibri"/>
                        </a:rPr>
                        <a:t>19</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it-IT" sz="1600" b="1" i="0" u="none" strike="noStrike" dirty="0">
                          <a:solidFill>
                            <a:srgbClr val="000000"/>
                          </a:solidFill>
                          <a:effectLst/>
                          <a:latin typeface="Calibri"/>
                        </a:rPr>
                        <a:t>21</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bl>
          </a:graphicData>
        </a:graphic>
      </p:graphicFrame>
      <p:sp>
        <p:nvSpPr>
          <p:cNvPr id="11" name="Rettangolo arrotondato 10"/>
          <p:cNvSpPr/>
          <p:nvPr/>
        </p:nvSpPr>
        <p:spPr>
          <a:xfrm>
            <a:off x="8355947" y="4306170"/>
            <a:ext cx="681048" cy="1397006"/>
          </a:xfrm>
          <a:prstGeom prst="roundRect">
            <a:avLst/>
          </a:prstGeom>
          <a:noFill/>
          <a:ln>
            <a:solidFill>
              <a:srgbClr val="CA5817"/>
            </a:solidFill>
          </a:ln>
          <a:effectLst>
            <a:glow rad="63500">
              <a:srgbClr val="C2B8B1">
                <a:alpha val="40000"/>
              </a:srgb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12" name="Rettangolo 11"/>
          <p:cNvSpPr/>
          <p:nvPr/>
        </p:nvSpPr>
        <p:spPr>
          <a:xfrm>
            <a:off x="482726" y="960169"/>
            <a:ext cx="8724360" cy="2506975"/>
          </a:xfrm>
          <a:prstGeom prst="rect">
            <a:avLst/>
          </a:prstGeom>
          <a:noFill/>
          <a:ln>
            <a:solidFill>
              <a:srgbClr val="C2B8B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2561936508"/>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p:txBody>
          <a:bodyPr/>
          <a:lstStyle/>
          <a:p>
            <a:r>
              <a:rPr lang="it-IT" dirty="0">
                <a:solidFill>
                  <a:srgbClr val="CA5817"/>
                </a:solidFill>
                <a:ea typeface="ヒラギノ角ゴ Pro W3" charset="-128"/>
                <a:cs typeface="Calibri"/>
              </a:rPr>
              <a:t>Populismo: i temi</a:t>
            </a:r>
            <a:endParaRPr lang="it-IT" sz="2800" dirty="0">
              <a:solidFill>
                <a:srgbClr val="CA5817"/>
              </a:solidFill>
              <a:latin typeface="Calibri"/>
              <a:cs typeface="Calibri"/>
            </a:endParaRPr>
          </a:p>
        </p:txBody>
      </p:sp>
      <p:sp>
        <p:nvSpPr>
          <p:cNvPr id="15" name="CasellaDiTesto 14"/>
          <p:cNvSpPr txBox="1"/>
          <p:nvPr/>
        </p:nvSpPr>
        <p:spPr>
          <a:xfrm>
            <a:off x="4028783" y="6365435"/>
            <a:ext cx="646030" cy="246221"/>
          </a:xfrm>
          <a:prstGeom prst="rect">
            <a:avLst/>
          </a:prstGeom>
          <a:noFill/>
        </p:spPr>
        <p:txBody>
          <a:bodyPr wrap="none" rtlCol="0">
            <a:spAutoFit/>
          </a:bodyPr>
          <a:lstStyle/>
          <a:p>
            <a:r>
              <a:rPr lang="it-IT" sz="1000" i="1" dirty="0">
                <a:latin typeface="Calibri"/>
                <a:cs typeface="Calibri"/>
              </a:rPr>
              <a:t>Valori %</a:t>
            </a:r>
          </a:p>
        </p:txBody>
      </p:sp>
      <p:sp>
        <p:nvSpPr>
          <p:cNvPr id="6" name="Segnaposto numero diapositiva 5"/>
          <p:cNvSpPr>
            <a:spLocks noGrp="1"/>
          </p:cNvSpPr>
          <p:nvPr>
            <p:ph type="sldNum" sz="quarter" idx="12"/>
          </p:nvPr>
        </p:nvSpPr>
        <p:spPr/>
        <p:txBody>
          <a:bodyPr/>
          <a:lstStyle/>
          <a:p>
            <a:fld id="{CEC07F19-866A-D549-94C6-C4D9AC2AB9CF}" type="slidenum">
              <a:rPr lang="it-IT" smtClean="0"/>
              <a:pPr/>
              <a:t>174</a:t>
            </a:fld>
            <a:endParaRPr lang="it-IT" dirty="0"/>
          </a:p>
        </p:txBody>
      </p:sp>
      <p:sp>
        <p:nvSpPr>
          <p:cNvPr id="18" name="Rectangle 92"/>
          <p:cNvSpPr>
            <a:spLocks noChangeArrowheads="1"/>
          </p:cNvSpPr>
          <p:nvPr/>
        </p:nvSpPr>
        <p:spPr bwMode="auto">
          <a:xfrm>
            <a:off x="294813" y="1001379"/>
            <a:ext cx="8662966" cy="307777"/>
          </a:xfrm>
          <a:prstGeom prst="rect">
            <a:avLst/>
          </a:prstGeom>
          <a:noFill/>
          <a:ln w="9525">
            <a:noFill/>
            <a:miter lim="800000"/>
            <a:headEnd/>
            <a:tailEnd/>
          </a:ln>
        </p:spPr>
        <p:txBody>
          <a:bodyPr wrap="square">
            <a:prstTxWarp prst="textNoShape">
              <a:avLst/>
            </a:prstTxWarp>
            <a:spAutoFit/>
          </a:bodyPr>
          <a:lstStyle>
            <a:defPPr>
              <a:defRPr lang="it-IT"/>
            </a:defPPr>
            <a:lvl1pPr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1pPr>
            <a:lvl2pPr marL="4572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2pPr>
            <a:lvl3pPr marL="9144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3pPr>
            <a:lvl4pPr marL="13716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4pPr>
            <a:lvl5pPr marL="18288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5pPr>
            <a:lvl6pPr marL="22860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6pPr>
            <a:lvl7pPr marL="27432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7pPr>
            <a:lvl8pPr marL="32004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8pPr>
            <a:lvl9pPr marL="36576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9pPr>
          </a:lstStyle>
          <a:p>
            <a:r>
              <a:rPr lang="it-IT" sz="1400" dirty="0">
                <a:solidFill>
                  <a:srgbClr val="C95718"/>
                </a:solidFill>
                <a:latin typeface="Calibri"/>
                <a:cs typeface="Calibri"/>
              </a:rPr>
              <a:t>Quanto definirebbe populiste le seguenti forze politiche: </a:t>
            </a:r>
          </a:p>
        </p:txBody>
      </p:sp>
      <p:sp>
        <p:nvSpPr>
          <p:cNvPr id="12" name="Rettangolo 11"/>
          <p:cNvSpPr/>
          <p:nvPr/>
        </p:nvSpPr>
        <p:spPr>
          <a:xfrm>
            <a:off x="312657" y="960169"/>
            <a:ext cx="9440967" cy="3129275"/>
          </a:xfrm>
          <a:prstGeom prst="rect">
            <a:avLst/>
          </a:prstGeom>
          <a:noFill/>
          <a:ln>
            <a:solidFill>
              <a:srgbClr val="C2B8B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graphicFrame>
        <p:nvGraphicFramePr>
          <p:cNvPr id="21" name="Tabella 20"/>
          <p:cNvGraphicFramePr>
            <a:graphicFrameLocks noGrp="1"/>
          </p:cNvGraphicFramePr>
          <p:nvPr>
            <p:extLst>
              <p:ext uri="{D42A27DB-BD31-4B8C-83A1-F6EECF244321}">
                <p14:modId xmlns:p14="http://schemas.microsoft.com/office/powerpoint/2010/main" val="2003383689"/>
              </p:ext>
            </p:extLst>
          </p:nvPr>
        </p:nvGraphicFramePr>
        <p:xfrm>
          <a:off x="438539" y="1461637"/>
          <a:ext cx="8257591" cy="2252274"/>
        </p:xfrm>
        <a:graphic>
          <a:graphicData uri="http://schemas.openxmlformats.org/drawingml/2006/table">
            <a:tbl>
              <a:tblPr/>
              <a:tblGrid>
                <a:gridCol w="2187607">
                  <a:extLst>
                    <a:ext uri="{9D8B030D-6E8A-4147-A177-3AD203B41FA5}">
                      <a16:colId xmlns:a16="http://schemas.microsoft.com/office/drawing/2014/main" val="20000"/>
                    </a:ext>
                  </a:extLst>
                </a:gridCol>
                <a:gridCol w="758748">
                  <a:extLst>
                    <a:ext uri="{9D8B030D-6E8A-4147-A177-3AD203B41FA5}">
                      <a16:colId xmlns:a16="http://schemas.microsoft.com/office/drawing/2014/main" val="20001"/>
                    </a:ext>
                  </a:extLst>
                </a:gridCol>
                <a:gridCol w="758748">
                  <a:extLst>
                    <a:ext uri="{9D8B030D-6E8A-4147-A177-3AD203B41FA5}">
                      <a16:colId xmlns:a16="http://schemas.microsoft.com/office/drawing/2014/main" val="20002"/>
                    </a:ext>
                  </a:extLst>
                </a:gridCol>
                <a:gridCol w="758748">
                  <a:extLst>
                    <a:ext uri="{9D8B030D-6E8A-4147-A177-3AD203B41FA5}">
                      <a16:colId xmlns:a16="http://schemas.microsoft.com/office/drawing/2014/main" val="20003"/>
                    </a:ext>
                  </a:extLst>
                </a:gridCol>
                <a:gridCol w="758748">
                  <a:extLst>
                    <a:ext uri="{9D8B030D-6E8A-4147-A177-3AD203B41FA5}">
                      <a16:colId xmlns:a16="http://schemas.microsoft.com/office/drawing/2014/main" val="20004"/>
                    </a:ext>
                  </a:extLst>
                </a:gridCol>
                <a:gridCol w="758748">
                  <a:extLst>
                    <a:ext uri="{9D8B030D-6E8A-4147-A177-3AD203B41FA5}">
                      <a16:colId xmlns:a16="http://schemas.microsoft.com/office/drawing/2014/main" val="20005"/>
                    </a:ext>
                  </a:extLst>
                </a:gridCol>
                <a:gridCol w="758748">
                  <a:extLst>
                    <a:ext uri="{9D8B030D-6E8A-4147-A177-3AD203B41FA5}">
                      <a16:colId xmlns:a16="http://schemas.microsoft.com/office/drawing/2014/main" val="20006"/>
                    </a:ext>
                  </a:extLst>
                </a:gridCol>
                <a:gridCol w="758748">
                  <a:extLst>
                    <a:ext uri="{9D8B030D-6E8A-4147-A177-3AD203B41FA5}">
                      <a16:colId xmlns:a16="http://schemas.microsoft.com/office/drawing/2014/main" val="2425841328"/>
                    </a:ext>
                  </a:extLst>
                </a:gridCol>
                <a:gridCol w="758748">
                  <a:extLst>
                    <a:ext uri="{9D8B030D-6E8A-4147-A177-3AD203B41FA5}">
                      <a16:colId xmlns:a16="http://schemas.microsoft.com/office/drawing/2014/main" val="3975683058"/>
                    </a:ext>
                  </a:extLst>
                </a:gridCol>
              </a:tblGrid>
              <a:tr h="256110">
                <a:tc>
                  <a:txBody>
                    <a:bodyPr/>
                    <a:lstStyle>
                      <a:lvl1pPr marL="0" algn="l" defTabSz="457200" rtl="0" eaLnBrk="1" latinLnBrk="0" hangingPunct="1">
                        <a:defRPr sz="1800" kern="1200">
                          <a:solidFill>
                            <a:schemeClr val="dk1"/>
                          </a:solidFill>
                          <a:latin typeface="Arial"/>
                          <a:ea typeface="ヒラギノ角ゴ Pro W3"/>
                          <a:cs typeface="ヒラギノ角ゴ Pro W3"/>
                        </a:defRPr>
                      </a:lvl1pPr>
                      <a:lvl2pPr marL="457200" algn="l" defTabSz="457200" rtl="0" eaLnBrk="1" latinLnBrk="0" hangingPunct="1">
                        <a:defRPr sz="1800" kern="1200">
                          <a:solidFill>
                            <a:schemeClr val="dk1"/>
                          </a:solidFill>
                          <a:latin typeface="Arial"/>
                          <a:ea typeface="ヒラギノ角ゴ Pro W3"/>
                          <a:cs typeface="ヒラギノ角ゴ Pro W3"/>
                        </a:defRPr>
                      </a:lvl2pPr>
                      <a:lvl3pPr marL="914400" algn="l" defTabSz="457200" rtl="0" eaLnBrk="1" latinLnBrk="0" hangingPunct="1">
                        <a:defRPr sz="1800" kern="1200">
                          <a:solidFill>
                            <a:schemeClr val="dk1"/>
                          </a:solidFill>
                          <a:latin typeface="Arial"/>
                          <a:ea typeface="ヒラギノ角ゴ Pro W3"/>
                          <a:cs typeface="ヒラギノ角ゴ Pro W3"/>
                        </a:defRPr>
                      </a:lvl3pPr>
                      <a:lvl4pPr marL="1371600" algn="l" defTabSz="457200" rtl="0" eaLnBrk="1" latinLnBrk="0" hangingPunct="1">
                        <a:defRPr sz="1800" kern="1200">
                          <a:solidFill>
                            <a:schemeClr val="dk1"/>
                          </a:solidFill>
                          <a:latin typeface="Arial"/>
                          <a:ea typeface="ヒラギノ角ゴ Pro W3"/>
                          <a:cs typeface="ヒラギノ角ゴ Pro W3"/>
                        </a:defRPr>
                      </a:lvl4pPr>
                      <a:lvl5pPr marL="1828800" algn="l" defTabSz="457200" rtl="0" eaLnBrk="1" latinLnBrk="0" hangingPunct="1">
                        <a:defRPr sz="1800" kern="1200">
                          <a:solidFill>
                            <a:schemeClr val="dk1"/>
                          </a:solidFill>
                          <a:latin typeface="Arial"/>
                          <a:ea typeface="ヒラギノ角ゴ Pro W3"/>
                          <a:cs typeface="ヒラギノ角ゴ Pro W3"/>
                        </a:defRPr>
                      </a:lvl5pPr>
                      <a:lvl6pPr marL="2286000" algn="l" defTabSz="457200" rtl="0" eaLnBrk="1" latinLnBrk="0" hangingPunct="1">
                        <a:defRPr sz="1800" kern="1200">
                          <a:solidFill>
                            <a:schemeClr val="dk1"/>
                          </a:solidFill>
                          <a:latin typeface="Arial"/>
                          <a:ea typeface="ヒラギノ角ゴ Pro W3"/>
                          <a:cs typeface="ヒラギノ角ゴ Pro W3"/>
                        </a:defRPr>
                      </a:lvl6pPr>
                      <a:lvl7pPr marL="2743200" algn="l" defTabSz="457200" rtl="0" eaLnBrk="1" latinLnBrk="0" hangingPunct="1">
                        <a:defRPr sz="1800" kern="1200">
                          <a:solidFill>
                            <a:schemeClr val="dk1"/>
                          </a:solidFill>
                          <a:latin typeface="Arial"/>
                          <a:ea typeface="ヒラギノ角ゴ Pro W3"/>
                          <a:cs typeface="ヒラギノ角ゴ Pro W3"/>
                        </a:defRPr>
                      </a:lvl7pPr>
                      <a:lvl8pPr marL="3200400" algn="l" defTabSz="457200" rtl="0" eaLnBrk="1" latinLnBrk="0" hangingPunct="1">
                        <a:defRPr sz="1800" kern="1200">
                          <a:solidFill>
                            <a:schemeClr val="dk1"/>
                          </a:solidFill>
                          <a:latin typeface="Arial"/>
                          <a:ea typeface="ヒラギノ角ゴ Pro W3"/>
                          <a:cs typeface="ヒラギノ角ゴ Pro W3"/>
                        </a:defRPr>
                      </a:lvl8pPr>
                      <a:lvl9pPr marL="3657600" algn="l" defTabSz="457200" rtl="0" eaLnBrk="1" latinLnBrk="0" hangingPunct="1">
                        <a:defRPr sz="1800" kern="1200">
                          <a:solidFill>
                            <a:schemeClr val="dk1"/>
                          </a:solidFill>
                          <a:latin typeface="Arial"/>
                          <a:ea typeface="ヒラギノ角ゴ Pro W3"/>
                          <a:cs typeface="ヒラギノ角ゴ Pro W3"/>
                        </a:defRPr>
                      </a:lvl9pPr>
                    </a:lstStyle>
                    <a:p>
                      <a:pPr marL="0" marR="0" lvl="0" indent="0" algn="l" defTabSz="914400" rtl="0" eaLnBrk="0" fontAlgn="base" latinLnBrk="0" hangingPunct="0">
                        <a:lnSpc>
                          <a:spcPct val="100000"/>
                        </a:lnSpc>
                        <a:spcBef>
                          <a:spcPts val="2000"/>
                        </a:spcBef>
                        <a:spcAft>
                          <a:spcPct val="0"/>
                        </a:spcAft>
                        <a:buClr>
                          <a:schemeClr val="accent1"/>
                        </a:buClr>
                        <a:buSzTx/>
                        <a:buFont typeface="Wingdings 2" pitchFamily="-111" charset="2"/>
                        <a:buNone/>
                        <a:tabLst/>
                      </a:pPr>
                      <a:r>
                        <a:rPr kumimoji="1" lang="it-IT" sz="1000" u="none" strike="noStrike" cap="none" normalizeH="0" baseline="0" dirty="0">
                          <a:ln>
                            <a:noFill/>
                          </a:ln>
                          <a:solidFill>
                            <a:schemeClr val="tx1"/>
                          </a:solidFill>
                          <a:effectLst/>
                          <a:latin typeface="Calibri"/>
                          <a:cs typeface="Calibri"/>
                        </a:rPr>
                        <a:t> </a:t>
                      </a:r>
                      <a:endParaRPr kumimoji="1" lang="it-IT" sz="1100" b="0" i="0" u="none" strike="noStrike" cap="none" normalizeH="0" baseline="0" dirty="0">
                        <a:ln>
                          <a:noFill/>
                        </a:ln>
                        <a:solidFill>
                          <a:schemeClr val="tx1"/>
                        </a:solidFill>
                        <a:effectLst/>
                        <a:latin typeface="Calibri"/>
                        <a:ea typeface="ＭＳ Ｐゴシック" pitchFamily="-111" charset="-128"/>
                        <a:cs typeface="Calibri"/>
                      </a:endParaRPr>
                    </a:p>
                  </a:txBody>
                  <a:tcPr marR="108000" horzOverflow="overflow">
                    <a:lnL w="12700" cmpd="sng">
                      <a:solidFill>
                        <a:srgbClr val="FFFFFF"/>
                      </a:solidFill>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0" fontAlgn="base" latinLnBrk="0" hangingPunct="0">
                        <a:lnSpc>
                          <a:spcPct val="100000"/>
                        </a:lnSpc>
                        <a:spcBef>
                          <a:spcPts val="2000"/>
                        </a:spcBef>
                        <a:spcAft>
                          <a:spcPct val="0"/>
                        </a:spcAft>
                        <a:buClr>
                          <a:schemeClr val="accent1"/>
                        </a:buClr>
                        <a:buSzTx/>
                        <a:buFont typeface="Wingdings 2" pitchFamily="-111" charset="2"/>
                        <a:buNone/>
                        <a:tabLst/>
                      </a:pPr>
                      <a:r>
                        <a:rPr kumimoji="1" lang="it-IT" sz="1200" b="1" i="0" u="none" strike="noStrike" cap="none" normalizeH="0" baseline="0" dirty="0">
                          <a:ln>
                            <a:noFill/>
                          </a:ln>
                          <a:solidFill>
                            <a:srgbClr val="000000"/>
                          </a:solidFill>
                          <a:effectLst/>
                          <a:latin typeface="Calibri"/>
                          <a:ea typeface="ＭＳ Ｐゴシック" pitchFamily="-111" charset="-128"/>
                          <a:cs typeface="Calibri"/>
                        </a:rPr>
                        <a:t>2015</a:t>
                      </a:r>
                    </a:p>
                  </a:txBody>
                  <a:tcPr anchor="ctr" horzOverflow="overflow">
                    <a:lnL w="12700" cap="flat" cmpd="sng" algn="ctr">
                      <a:solidFill>
                        <a:srgbClr val="FFFFFF"/>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0" fontAlgn="base" latinLnBrk="0" hangingPunct="0">
                        <a:lnSpc>
                          <a:spcPct val="100000"/>
                        </a:lnSpc>
                        <a:spcBef>
                          <a:spcPts val="2000"/>
                        </a:spcBef>
                        <a:spcAft>
                          <a:spcPct val="0"/>
                        </a:spcAft>
                        <a:buClr>
                          <a:schemeClr val="accent1"/>
                        </a:buClr>
                        <a:buSzTx/>
                        <a:buFont typeface="Wingdings 2" pitchFamily="-111" charset="2"/>
                        <a:buNone/>
                        <a:tabLst/>
                      </a:pPr>
                      <a:r>
                        <a:rPr kumimoji="1" lang="it-IT" sz="1200" b="1" i="0" u="none" strike="noStrike" cap="none" normalizeH="0" baseline="0" dirty="0">
                          <a:ln>
                            <a:noFill/>
                          </a:ln>
                          <a:solidFill>
                            <a:srgbClr val="000000"/>
                          </a:solidFill>
                          <a:effectLst/>
                          <a:latin typeface="Calibri"/>
                          <a:ea typeface="ＭＳ Ｐゴシック" pitchFamily="-111" charset="-128"/>
                          <a:cs typeface="Calibri"/>
                        </a:rPr>
                        <a:t>2016</a:t>
                      </a:r>
                    </a:p>
                  </a:txBody>
                  <a:tcPr anchor="ctr" horzOverflow="overflow">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0" fontAlgn="base" latinLnBrk="0" hangingPunct="0">
                        <a:lnSpc>
                          <a:spcPct val="100000"/>
                        </a:lnSpc>
                        <a:spcBef>
                          <a:spcPts val="2000"/>
                        </a:spcBef>
                        <a:spcAft>
                          <a:spcPct val="0"/>
                        </a:spcAft>
                        <a:buClr>
                          <a:schemeClr val="accent1"/>
                        </a:buClr>
                        <a:buSzTx/>
                        <a:buFont typeface="Wingdings 2" pitchFamily="-111" charset="2"/>
                        <a:buNone/>
                        <a:tabLst/>
                      </a:pPr>
                      <a:r>
                        <a:rPr kumimoji="1" lang="it-IT" sz="1200" b="1" i="0" u="none" strike="noStrike" cap="none" normalizeH="0" baseline="0" dirty="0">
                          <a:ln>
                            <a:noFill/>
                          </a:ln>
                          <a:solidFill>
                            <a:srgbClr val="000000"/>
                          </a:solidFill>
                          <a:effectLst/>
                          <a:latin typeface="Calibri"/>
                          <a:ea typeface="ＭＳ Ｐゴシック" pitchFamily="-111" charset="-128"/>
                          <a:cs typeface="Calibri"/>
                        </a:rPr>
                        <a:t>2017</a:t>
                      </a:r>
                    </a:p>
                  </a:txBody>
                  <a:tcPr anchor="ctr" horzOverflow="overflow">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0" fontAlgn="base" latinLnBrk="0" hangingPunct="0">
                        <a:lnSpc>
                          <a:spcPct val="100000"/>
                        </a:lnSpc>
                        <a:spcBef>
                          <a:spcPts val="2000"/>
                        </a:spcBef>
                        <a:spcAft>
                          <a:spcPct val="0"/>
                        </a:spcAft>
                        <a:buClr>
                          <a:schemeClr val="accent1"/>
                        </a:buClr>
                        <a:buSzTx/>
                        <a:buFont typeface="Wingdings 2" pitchFamily="-111" charset="2"/>
                        <a:buNone/>
                        <a:tabLst/>
                      </a:pPr>
                      <a:r>
                        <a:rPr kumimoji="1" lang="it-IT" sz="1200" b="1" i="0" u="none" strike="noStrike" cap="none" normalizeH="0" baseline="0" dirty="0">
                          <a:ln>
                            <a:noFill/>
                          </a:ln>
                          <a:solidFill>
                            <a:srgbClr val="000000"/>
                          </a:solidFill>
                          <a:effectLst/>
                          <a:latin typeface="Calibri"/>
                          <a:ea typeface="ＭＳ Ｐゴシック" pitchFamily="-111" charset="-128"/>
                          <a:cs typeface="Calibri"/>
                        </a:rPr>
                        <a:t>2018</a:t>
                      </a:r>
                    </a:p>
                  </a:txBody>
                  <a:tcPr anchor="ctr" horzOverflow="overflow">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0" fontAlgn="base" latinLnBrk="0" hangingPunct="0">
                        <a:lnSpc>
                          <a:spcPct val="100000"/>
                        </a:lnSpc>
                        <a:spcBef>
                          <a:spcPts val="2000"/>
                        </a:spcBef>
                        <a:spcAft>
                          <a:spcPct val="0"/>
                        </a:spcAft>
                        <a:buClr>
                          <a:schemeClr val="accent1"/>
                        </a:buClr>
                        <a:buSzTx/>
                        <a:buFont typeface="Wingdings 2" pitchFamily="-111" charset="2"/>
                        <a:buNone/>
                        <a:tabLst/>
                      </a:pPr>
                      <a:r>
                        <a:rPr kumimoji="1" lang="it-IT" sz="1200" b="1" i="0" u="none" strike="noStrike" cap="none" normalizeH="0" baseline="0" dirty="0">
                          <a:ln>
                            <a:noFill/>
                          </a:ln>
                          <a:solidFill>
                            <a:srgbClr val="000000"/>
                          </a:solidFill>
                          <a:effectLst/>
                          <a:latin typeface="Calibri"/>
                          <a:ea typeface="ＭＳ Ｐゴシック" pitchFamily="-111" charset="-128"/>
                          <a:cs typeface="Calibri"/>
                        </a:rPr>
                        <a:t>2019</a:t>
                      </a:r>
                    </a:p>
                  </a:txBody>
                  <a:tcPr anchor="ctr" horzOverflow="overflow">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0" fontAlgn="base" latinLnBrk="0" hangingPunct="0">
                        <a:lnSpc>
                          <a:spcPct val="100000"/>
                        </a:lnSpc>
                        <a:spcBef>
                          <a:spcPts val="2000"/>
                        </a:spcBef>
                        <a:spcAft>
                          <a:spcPct val="0"/>
                        </a:spcAft>
                        <a:buClr>
                          <a:schemeClr val="accent1"/>
                        </a:buClr>
                        <a:buSzTx/>
                        <a:buFont typeface="Wingdings 2" pitchFamily="-111" charset="2"/>
                        <a:buNone/>
                        <a:tabLst/>
                      </a:pPr>
                      <a:r>
                        <a:rPr kumimoji="1" lang="it-IT" sz="1200" b="1" i="0" u="none" strike="noStrike" cap="none" normalizeH="0" baseline="0" dirty="0">
                          <a:ln>
                            <a:noFill/>
                          </a:ln>
                          <a:solidFill>
                            <a:srgbClr val="000000"/>
                          </a:solidFill>
                          <a:effectLst/>
                          <a:latin typeface="Calibri"/>
                          <a:ea typeface="ＭＳ Ｐゴシック" pitchFamily="-111" charset="-128"/>
                          <a:cs typeface="Calibri"/>
                        </a:rPr>
                        <a:t>2020</a:t>
                      </a:r>
                    </a:p>
                  </a:txBody>
                  <a:tcPr anchor="ctr" horzOverflow="overflow">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0" fontAlgn="base" latinLnBrk="0" hangingPunct="0">
                        <a:lnSpc>
                          <a:spcPct val="100000"/>
                        </a:lnSpc>
                        <a:spcBef>
                          <a:spcPts val="2000"/>
                        </a:spcBef>
                        <a:spcAft>
                          <a:spcPct val="0"/>
                        </a:spcAft>
                        <a:buClr>
                          <a:schemeClr val="accent1"/>
                        </a:buClr>
                        <a:buSzTx/>
                        <a:buFont typeface="Wingdings 2" pitchFamily="-111" charset="2"/>
                        <a:buNone/>
                        <a:tabLst/>
                      </a:pPr>
                      <a:r>
                        <a:rPr kumimoji="1" lang="it-IT" sz="1200" b="1" i="0" u="none" strike="noStrike" cap="none" normalizeH="0" baseline="0" dirty="0">
                          <a:ln>
                            <a:noFill/>
                          </a:ln>
                          <a:solidFill>
                            <a:srgbClr val="000000"/>
                          </a:solidFill>
                          <a:effectLst/>
                          <a:latin typeface="Calibri"/>
                          <a:ea typeface="ＭＳ Ｐゴシック" pitchFamily="-111" charset="-128"/>
                          <a:cs typeface="Calibri"/>
                        </a:rPr>
                        <a:t>2021</a:t>
                      </a:r>
                    </a:p>
                  </a:txBody>
                  <a:tcPr anchor="ctr" horzOverflow="overflow">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0" fontAlgn="base" latinLnBrk="0" hangingPunct="0">
                        <a:lnSpc>
                          <a:spcPct val="100000"/>
                        </a:lnSpc>
                        <a:spcBef>
                          <a:spcPts val="2000"/>
                        </a:spcBef>
                        <a:spcAft>
                          <a:spcPct val="0"/>
                        </a:spcAft>
                        <a:buClr>
                          <a:schemeClr val="accent1"/>
                        </a:buClr>
                        <a:buSzTx/>
                        <a:buFont typeface="Wingdings 2" pitchFamily="-111" charset="2"/>
                        <a:buNone/>
                        <a:tabLst/>
                      </a:pPr>
                      <a:r>
                        <a:rPr kumimoji="1" lang="it-IT" sz="1200" b="1" i="0" u="none" strike="noStrike" cap="none" normalizeH="0" baseline="0" dirty="0">
                          <a:ln>
                            <a:noFill/>
                          </a:ln>
                          <a:solidFill>
                            <a:srgbClr val="000000"/>
                          </a:solidFill>
                          <a:effectLst/>
                          <a:latin typeface="Calibri"/>
                          <a:ea typeface="ＭＳ Ｐゴシック" pitchFamily="-111" charset="-128"/>
                          <a:cs typeface="Calibri"/>
                        </a:rPr>
                        <a:t>2022</a:t>
                      </a:r>
                    </a:p>
                  </a:txBody>
                  <a:tcPr anchor="ctr" horzOverflow="overflow">
                    <a:lnL w="12700" cap="flat" cmpd="sng" algn="ctr">
                      <a:solidFill>
                        <a:prstClr val="white"/>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29659">
                <a:tc>
                  <a:txBody>
                    <a:bodyPr/>
                    <a:lstStyle/>
                    <a:p>
                      <a:pPr marL="88900" indent="0" algn="l" fontAlgn="ctr"/>
                      <a:r>
                        <a:rPr lang="it-IT" sz="1400" b="0" i="0" u="none" strike="noStrike" dirty="0">
                          <a:effectLst/>
                          <a:latin typeface="Calibri"/>
                        </a:rPr>
                        <a:t>Lega Nord</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it-IT" sz="1400" b="0" i="0" u="none" strike="noStrike" dirty="0">
                          <a:effectLst/>
                          <a:latin typeface="Calibri"/>
                        </a:rPr>
                        <a:t>57</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it-IT" sz="1400" b="0" i="0" u="none" strike="noStrike" dirty="0">
                          <a:effectLst/>
                          <a:latin typeface="Calibri"/>
                        </a:rPr>
                        <a:t>62</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it-IT" sz="1400" b="0" i="0" u="none" strike="noStrike" dirty="0">
                          <a:effectLst/>
                          <a:latin typeface="Calibri"/>
                        </a:rPr>
                        <a:t>64</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it-IT" sz="1400" b="0" i="0" u="none" strike="noStrike" dirty="0">
                          <a:effectLst/>
                          <a:latin typeface="Calibri"/>
                        </a:rPr>
                        <a:t>66</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it-IT" sz="1400" b="0" i="0" u="none" strike="noStrike" dirty="0">
                          <a:effectLst/>
                          <a:latin typeface="Calibri"/>
                        </a:rPr>
                        <a:t>66</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it-IT" sz="1400" b="0" i="0" u="none" strike="noStrike" dirty="0">
                          <a:effectLst/>
                          <a:latin typeface="Calibri"/>
                        </a:rPr>
                        <a:t>58</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it-IT" sz="1400" b="0" i="0" u="none" strike="noStrike" dirty="0">
                          <a:effectLst/>
                          <a:latin typeface="Calibri"/>
                        </a:rPr>
                        <a:t>59</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it-IT" sz="1400" b="1" i="0" u="none" strike="noStrike" dirty="0">
                          <a:effectLst/>
                          <a:latin typeface="Calibri"/>
                        </a:rPr>
                        <a:t>59</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931580974"/>
                  </a:ext>
                </a:extLst>
              </a:tr>
              <a:tr h="329659">
                <a:tc>
                  <a:txBody>
                    <a:bodyPr/>
                    <a:lstStyle/>
                    <a:p>
                      <a:pPr marL="88900" indent="0" algn="l" fontAlgn="ctr"/>
                      <a:r>
                        <a:rPr lang="it-IT" sz="1400" b="0" i="0" u="none" strike="noStrike" dirty="0">
                          <a:effectLst/>
                          <a:latin typeface="Calibri"/>
                        </a:rPr>
                        <a:t>M5S</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it-IT" sz="1400" b="0" i="0" u="none" strike="noStrike" dirty="0">
                          <a:effectLst/>
                          <a:latin typeface="Calibri"/>
                        </a:rPr>
                        <a:t>56</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it-IT" sz="1400" b="0" i="0" u="none" strike="noStrike" dirty="0">
                          <a:effectLst/>
                          <a:latin typeface="Calibri"/>
                        </a:rPr>
                        <a:t>58</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it-IT" sz="1400" b="0" i="0" u="none" strike="noStrike" dirty="0">
                          <a:effectLst/>
                          <a:latin typeface="Calibri"/>
                        </a:rPr>
                        <a:t>61</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it-IT" sz="1400" b="0" i="0" u="none" strike="noStrike" dirty="0">
                          <a:effectLst/>
                          <a:latin typeface="Calibri"/>
                        </a:rPr>
                        <a:t>68</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it-IT" sz="1400" b="0" i="0" u="none" strike="noStrike" dirty="0">
                          <a:effectLst/>
                          <a:latin typeface="Calibri"/>
                        </a:rPr>
                        <a:t>54</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it-IT" sz="1400" b="0" i="0" u="none" strike="noStrike" dirty="0">
                          <a:effectLst/>
                          <a:latin typeface="Calibri"/>
                        </a:rPr>
                        <a:t>51</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it-IT" sz="1400" b="0" i="0" u="none" strike="noStrike" dirty="0">
                          <a:effectLst/>
                          <a:latin typeface="Calibri"/>
                        </a:rPr>
                        <a:t>52</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it-IT" sz="1400" b="1" i="0" u="none" strike="noStrike" dirty="0">
                          <a:effectLst/>
                          <a:latin typeface="Calibri"/>
                        </a:rPr>
                        <a:t>56</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573841068"/>
                  </a:ext>
                </a:extLst>
              </a:tr>
              <a:tr h="329659">
                <a:tc>
                  <a:txBody>
                    <a:bodyPr/>
                    <a:lstStyle/>
                    <a:p>
                      <a:pPr marL="88900" indent="0" algn="l" fontAlgn="ctr"/>
                      <a:r>
                        <a:rPr lang="it-IT" sz="1400" b="0" i="0" u="none" strike="noStrike" dirty="0">
                          <a:effectLst/>
                          <a:latin typeface="Calibri"/>
                        </a:rPr>
                        <a:t>Fratelli d’Italia</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it-IT" sz="1400" b="0" i="0" u="none" strike="noStrike" dirty="0">
                          <a:solidFill>
                            <a:srgbClr val="000000"/>
                          </a:solidFill>
                          <a:effectLst/>
                          <a:latin typeface="Calibri"/>
                        </a:rPr>
                        <a:t>/</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it-IT" sz="1400" b="0" i="0" u="none" strike="noStrike" dirty="0">
                          <a:solidFill>
                            <a:srgbClr val="000000"/>
                          </a:solidFill>
                          <a:effectLst/>
                          <a:latin typeface="Calibri"/>
                        </a:rPr>
                        <a:t>/</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it-IT" sz="1400" b="0" i="0" u="none" strike="noStrike" dirty="0">
                          <a:solidFill>
                            <a:srgbClr val="000000"/>
                          </a:solidFill>
                          <a:effectLst/>
                          <a:latin typeface="Calibri"/>
                        </a:rPr>
                        <a:t>/</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it-IT" sz="1400" b="0" i="0" u="none" strike="noStrike" dirty="0">
                          <a:solidFill>
                            <a:srgbClr val="000000"/>
                          </a:solidFill>
                          <a:effectLst/>
                          <a:latin typeface="Calibri"/>
                        </a:rPr>
                        <a:t>/</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it-IT" sz="1400" b="0" i="0" u="none" strike="noStrike" dirty="0">
                          <a:solidFill>
                            <a:srgbClr val="000000"/>
                          </a:solidFill>
                          <a:effectLst/>
                          <a:latin typeface="Calibri"/>
                        </a:rPr>
                        <a:t>/</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it-IT" sz="1400" b="0" i="0" u="none" strike="noStrike" dirty="0">
                          <a:effectLst/>
                          <a:latin typeface="Calibri"/>
                        </a:rPr>
                        <a:t>48</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it-IT" sz="1400" b="0" i="0" u="none" strike="noStrike" dirty="0">
                          <a:effectLst/>
                          <a:latin typeface="Calibri"/>
                        </a:rPr>
                        <a:t>/</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it-IT" sz="1400" b="1" i="0" u="none" strike="noStrike" dirty="0">
                          <a:effectLst/>
                          <a:latin typeface="Calibri"/>
                        </a:rPr>
                        <a:t>51</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162518735"/>
                  </a:ext>
                </a:extLst>
              </a:tr>
              <a:tr h="329659">
                <a:tc>
                  <a:txBody>
                    <a:bodyPr/>
                    <a:lstStyle/>
                    <a:p>
                      <a:pPr marL="88900" indent="0" algn="l" fontAlgn="ctr"/>
                      <a:r>
                        <a:rPr lang="it-IT" sz="1400" b="0" i="0" u="none" strike="noStrike" dirty="0">
                          <a:effectLst/>
                          <a:latin typeface="Calibri"/>
                        </a:rPr>
                        <a:t>Forza</a:t>
                      </a:r>
                      <a:r>
                        <a:rPr lang="it-IT" sz="1400" b="0" i="0" u="none" strike="noStrike" baseline="0" dirty="0">
                          <a:effectLst/>
                          <a:latin typeface="Calibri"/>
                        </a:rPr>
                        <a:t> Italia</a:t>
                      </a:r>
                      <a:endParaRPr lang="it-IT" sz="1400" b="0" i="0" u="none" strike="noStrike" dirty="0">
                        <a:effectLst/>
                        <a:latin typeface="Calibri"/>
                      </a:endParaRP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it-IT" sz="1400" b="0" i="0" u="none" strike="noStrike" dirty="0">
                          <a:effectLst/>
                          <a:latin typeface="Calibri"/>
                        </a:rPr>
                        <a:t>52</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it-IT" sz="1400" b="0" i="0" u="none" strike="noStrike" dirty="0">
                          <a:effectLst/>
                          <a:latin typeface="Calibri"/>
                        </a:rPr>
                        <a:t>53</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it-IT" sz="1400" b="0" i="0" u="none" strike="noStrike" dirty="0">
                          <a:effectLst/>
                          <a:latin typeface="Calibri"/>
                        </a:rPr>
                        <a:t>54</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it-IT" sz="1400" b="0" i="0" u="none" strike="noStrike" dirty="0">
                          <a:effectLst/>
                          <a:latin typeface="Calibri"/>
                        </a:rPr>
                        <a:t>41</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it-IT" sz="1400" b="0" i="0" u="none" strike="noStrike" dirty="0">
                          <a:effectLst/>
                          <a:latin typeface="Calibri"/>
                        </a:rPr>
                        <a:t>39</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it-IT" sz="1400" b="0" i="0" u="none" strike="noStrike" dirty="0">
                          <a:effectLst/>
                          <a:latin typeface="Calibri"/>
                        </a:rPr>
                        <a:t>42</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it-IT" sz="1400" b="0" i="0" u="none" strike="noStrike" dirty="0">
                          <a:effectLst/>
                          <a:latin typeface="Calibri"/>
                        </a:rPr>
                        <a:t>46</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it-IT" sz="1400" b="1" i="0" u="none" strike="noStrike" dirty="0">
                          <a:effectLst/>
                          <a:latin typeface="Calibri"/>
                        </a:rPr>
                        <a:t>46</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897691235"/>
                  </a:ext>
                </a:extLst>
              </a:tr>
              <a:tr h="329659">
                <a:tc>
                  <a:txBody>
                    <a:bodyPr/>
                    <a:lstStyle/>
                    <a:p>
                      <a:pPr marL="88900" indent="0" algn="l" fontAlgn="ctr"/>
                      <a:r>
                        <a:rPr lang="it-IT" sz="1400" b="0" i="0" u="none" strike="noStrike" dirty="0">
                          <a:solidFill>
                            <a:srgbClr val="000000"/>
                          </a:solidFill>
                          <a:effectLst/>
                          <a:latin typeface="Calibri"/>
                        </a:rPr>
                        <a:t>Partito</a:t>
                      </a:r>
                      <a:r>
                        <a:rPr lang="it-IT" sz="1400" b="0" i="0" u="none" strike="noStrike" baseline="0" dirty="0">
                          <a:solidFill>
                            <a:srgbClr val="000000"/>
                          </a:solidFill>
                          <a:effectLst/>
                          <a:latin typeface="Calibri"/>
                        </a:rPr>
                        <a:t> Democratico</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it-IT" sz="1400" b="0" i="0" u="none" strike="noStrike" dirty="0">
                          <a:solidFill>
                            <a:srgbClr val="000000"/>
                          </a:solidFill>
                          <a:effectLst/>
                          <a:latin typeface="Calibri"/>
                        </a:rPr>
                        <a:t>43</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it-IT" sz="1400" b="0" i="0" u="none" strike="noStrike" dirty="0">
                          <a:solidFill>
                            <a:srgbClr val="000000"/>
                          </a:solidFill>
                          <a:effectLst/>
                          <a:latin typeface="Calibri"/>
                        </a:rPr>
                        <a:t>46</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it-IT" sz="1400" b="0" i="0" u="none" strike="noStrike" dirty="0">
                          <a:solidFill>
                            <a:srgbClr val="000000"/>
                          </a:solidFill>
                          <a:effectLst/>
                          <a:latin typeface="Calibri"/>
                        </a:rPr>
                        <a:t>43</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it-IT" sz="1400" b="0" i="0" u="none" strike="noStrike" dirty="0">
                          <a:solidFill>
                            <a:srgbClr val="000000"/>
                          </a:solidFill>
                          <a:effectLst/>
                          <a:latin typeface="Calibri"/>
                        </a:rPr>
                        <a:t>26</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it-IT" sz="1400" b="0" i="0" u="none" strike="noStrike" dirty="0">
                          <a:solidFill>
                            <a:srgbClr val="000000"/>
                          </a:solidFill>
                          <a:effectLst/>
                          <a:latin typeface="Calibri"/>
                        </a:rPr>
                        <a:t>24</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it-IT" sz="1400" b="0" i="0" u="none" strike="noStrike" dirty="0">
                          <a:solidFill>
                            <a:srgbClr val="000000"/>
                          </a:solidFill>
                          <a:effectLst/>
                          <a:latin typeface="Calibri"/>
                        </a:rPr>
                        <a:t>29</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it-IT" sz="1400" b="0" i="0" u="none" strike="noStrike" dirty="0">
                          <a:solidFill>
                            <a:srgbClr val="000000"/>
                          </a:solidFill>
                          <a:effectLst/>
                          <a:latin typeface="Calibri"/>
                        </a:rPr>
                        <a:t>30</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it-IT" sz="1400" b="1" i="0" u="none" strike="noStrike" dirty="0">
                          <a:solidFill>
                            <a:srgbClr val="000000"/>
                          </a:solidFill>
                          <a:effectLst/>
                          <a:latin typeface="Calibri"/>
                        </a:rPr>
                        <a:t>32</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1"/>
                  </a:ext>
                </a:extLst>
              </a:tr>
              <a:tr h="329659">
                <a:tc>
                  <a:txBody>
                    <a:bodyPr/>
                    <a:lstStyle/>
                    <a:p>
                      <a:pPr marL="88900" indent="0" algn="l" fontAlgn="ctr"/>
                      <a:r>
                        <a:rPr lang="it-IT" sz="1400" b="0" i="0" u="none" strike="noStrike" baseline="0" dirty="0">
                          <a:solidFill>
                            <a:srgbClr val="000000"/>
                          </a:solidFill>
                          <a:effectLst/>
                          <a:latin typeface="Calibri"/>
                        </a:rPr>
                        <a:t>Azione/ Italia Viva</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it-IT" sz="1400" b="0" i="0" u="none" strike="noStrike" dirty="0">
                          <a:solidFill>
                            <a:srgbClr val="000000"/>
                          </a:solidFill>
                          <a:effectLst/>
                          <a:latin typeface="Calibri"/>
                        </a:rPr>
                        <a:t>/</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it-IT" sz="1400" b="0" i="0" u="none" strike="noStrike" dirty="0">
                          <a:solidFill>
                            <a:srgbClr val="000000"/>
                          </a:solidFill>
                          <a:effectLst/>
                          <a:latin typeface="Calibri"/>
                        </a:rPr>
                        <a:t>/</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it-IT" sz="1400" b="0" i="0" u="none" strike="noStrike" dirty="0">
                          <a:solidFill>
                            <a:srgbClr val="000000"/>
                          </a:solidFill>
                          <a:effectLst/>
                          <a:latin typeface="Calibri"/>
                        </a:rPr>
                        <a:t>/</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it-IT" sz="1400" b="0" i="0" u="none" strike="noStrike" dirty="0">
                          <a:solidFill>
                            <a:srgbClr val="000000"/>
                          </a:solidFill>
                          <a:effectLst/>
                          <a:latin typeface="Calibri"/>
                        </a:rPr>
                        <a:t>/</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it-IT" sz="1400" b="0" i="0" u="none" strike="noStrike" dirty="0">
                          <a:solidFill>
                            <a:srgbClr val="000000"/>
                          </a:solidFill>
                          <a:effectLst/>
                          <a:latin typeface="Calibri"/>
                        </a:rPr>
                        <a:t>/</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it-IT" sz="1400" b="0" i="0" u="none" strike="noStrike" dirty="0">
                          <a:solidFill>
                            <a:srgbClr val="000000"/>
                          </a:solidFill>
                          <a:effectLst/>
                          <a:latin typeface="Calibri"/>
                        </a:rPr>
                        <a:t>32</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it-IT" sz="1400" b="0" i="0" u="none" strike="noStrike" dirty="0">
                          <a:solidFill>
                            <a:srgbClr val="000000"/>
                          </a:solidFill>
                          <a:effectLst/>
                          <a:latin typeface="Calibri"/>
                        </a:rPr>
                        <a:t>/</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it-IT" sz="1400" b="1" i="0" u="none" strike="noStrike" dirty="0">
                          <a:solidFill>
                            <a:srgbClr val="000000"/>
                          </a:solidFill>
                          <a:effectLst/>
                          <a:latin typeface="Calibri"/>
                        </a:rPr>
                        <a:t>31</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5"/>
                  </a:ext>
                </a:extLst>
              </a:tr>
            </a:tbl>
          </a:graphicData>
        </a:graphic>
      </p:graphicFrame>
      <p:sp>
        <p:nvSpPr>
          <p:cNvPr id="22" name="Rectangle 92"/>
          <p:cNvSpPr>
            <a:spLocks noChangeArrowheads="1"/>
          </p:cNvSpPr>
          <p:nvPr/>
        </p:nvSpPr>
        <p:spPr bwMode="auto">
          <a:xfrm>
            <a:off x="284943" y="4495299"/>
            <a:ext cx="3961032" cy="738664"/>
          </a:xfrm>
          <a:prstGeom prst="rect">
            <a:avLst/>
          </a:prstGeom>
          <a:noFill/>
          <a:ln w="9525">
            <a:noFill/>
            <a:miter lim="800000"/>
            <a:headEnd/>
            <a:tailEnd/>
          </a:ln>
        </p:spPr>
        <p:txBody>
          <a:bodyPr wrap="square">
            <a:prstTxWarp prst="textNoShape">
              <a:avLst/>
            </a:prstTxWarp>
            <a:spAutoFit/>
          </a:bodyPr>
          <a:lstStyle>
            <a:defPPr>
              <a:defRPr lang="it-IT"/>
            </a:defPPr>
            <a:lvl1pPr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1pPr>
            <a:lvl2pPr marL="4572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2pPr>
            <a:lvl3pPr marL="9144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3pPr>
            <a:lvl4pPr marL="13716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4pPr>
            <a:lvl5pPr marL="18288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5pPr>
            <a:lvl6pPr marL="22860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6pPr>
            <a:lvl7pPr marL="27432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7pPr>
            <a:lvl8pPr marL="32004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8pPr>
            <a:lvl9pPr marL="36576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9pPr>
          </a:lstStyle>
          <a:p>
            <a:pPr algn="r"/>
            <a:r>
              <a:rPr lang="it-IT" sz="1400" dirty="0">
                <a:solidFill>
                  <a:srgbClr val="C95718"/>
                </a:solidFill>
                <a:latin typeface="Calibri"/>
                <a:cs typeface="Calibri"/>
              </a:rPr>
              <a:t> Per definire la collocazione politica delle persone, secondo lei, i concetti sinistra, centrosinistra, centro, centrodestra e destra sono…</a:t>
            </a:r>
          </a:p>
        </p:txBody>
      </p:sp>
      <p:graphicFrame>
        <p:nvGraphicFramePr>
          <p:cNvPr id="23" name="Grafico 22"/>
          <p:cNvGraphicFramePr/>
          <p:nvPr/>
        </p:nvGraphicFramePr>
        <p:xfrm>
          <a:off x="4028789" y="4270652"/>
          <a:ext cx="5432717" cy="2047539"/>
        </p:xfrm>
        <a:graphic>
          <a:graphicData uri="http://schemas.openxmlformats.org/drawingml/2006/chart">
            <c:chart xmlns:c="http://schemas.openxmlformats.org/drawingml/2006/chart" xmlns:r="http://schemas.openxmlformats.org/officeDocument/2006/relationships" r:id="rId2"/>
          </a:graphicData>
        </a:graphic>
      </p:graphicFrame>
      <p:sp>
        <p:nvSpPr>
          <p:cNvPr id="24" name="Rettangolo 23"/>
          <p:cNvSpPr/>
          <p:nvPr/>
        </p:nvSpPr>
        <p:spPr>
          <a:xfrm>
            <a:off x="284961" y="4238452"/>
            <a:ext cx="9440967" cy="2058879"/>
          </a:xfrm>
          <a:prstGeom prst="rect">
            <a:avLst/>
          </a:prstGeom>
          <a:noFill/>
          <a:ln>
            <a:solidFill>
              <a:srgbClr val="C2B8B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3" name="CasellaDiTesto 2"/>
          <p:cNvSpPr txBox="1"/>
          <p:nvPr/>
        </p:nvSpPr>
        <p:spPr>
          <a:xfrm>
            <a:off x="5559839" y="1122342"/>
            <a:ext cx="3162212" cy="307777"/>
          </a:xfrm>
          <a:prstGeom prst="rect">
            <a:avLst/>
          </a:prstGeom>
          <a:noFill/>
        </p:spPr>
        <p:txBody>
          <a:bodyPr wrap="none" rtlCol="0">
            <a:spAutoFit/>
          </a:bodyPr>
          <a:lstStyle/>
          <a:p>
            <a:pPr lvl="0"/>
            <a:r>
              <a:rPr kumimoji="1" lang="it-IT" sz="1100" dirty="0">
                <a:cs typeface="Calibri"/>
              </a:rPr>
              <a:t> </a:t>
            </a:r>
            <a:r>
              <a:rPr lang="it-IT" sz="1400" b="1" i="1" dirty="0">
                <a:solidFill>
                  <a:srgbClr val="CA5817"/>
                </a:solidFill>
                <a:ea typeface="Calibri"/>
                <a:cs typeface="Calibri"/>
              </a:rPr>
              <a:t>trend temporale: % molto + abbastanza</a:t>
            </a:r>
            <a:endParaRPr kumimoji="1" lang="it-IT" sz="1400" dirty="0">
              <a:ea typeface="ＭＳ Ｐゴシック" pitchFamily="-111" charset="-128"/>
              <a:cs typeface="Calibri"/>
            </a:endParaRPr>
          </a:p>
        </p:txBody>
      </p:sp>
    </p:spTree>
    <p:extLst>
      <p:ext uri="{BB962C8B-B14F-4D97-AF65-F5344CB8AC3E}">
        <p14:creationId xmlns:p14="http://schemas.microsoft.com/office/powerpoint/2010/main" val="836660448"/>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egnaposto numero diapositiva 5"/>
          <p:cNvSpPr>
            <a:spLocks noGrp="1"/>
          </p:cNvSpPr>
          <p:nvPr>
            <p:ph type="sldNum" sz="quarter" idx="12"/>
          </p:nvPr>
        </p:nvSpPr>
        <p:spPr/>
        <p:txBody>
          <a:bodyPr/>
          <a:lstStyle/>
          <a:p>
            <a:fld id="{CEC07F19-866A-D549-94C6-C4D9AC2AB9CF}" type="slidenum">
              <a:rPr lang="it-IT" smtClean="0"/>
              <a:pPr/>
              <a:t>175</a:t>
            </a:fld>
            <a:endParaRPr lang="it-IT" dirty="0"/>
          </a:p>
        </p:txBody>
      </p:sp>
      <p:sp>
        <p:nvSpPr>
          <p:cNvPr id="9" name="Rectangle 92">
            <a:extLst>
              <a:ext uri="{FF2B5EF4-FFF2-40B4-BE49-F238E27FC236}">
                <a16:creationId xmlns:a16="http://schemas.microsoft.com/office/drawing/2014/main" id="{B5797AFD-2B75-405B-A23B-3CB96A914227}"/>
              </a:ext>
            </a:extLst>
          </p:cNvPr>
          <p:cNvSpPr>
            <a:spLocks noChangeArrowheads="1"/>
          </p:cNvSpPr>
          <p:nvPr/>
        </p:nvSpPr>
        <p:spPr bwMode="auto">
          <a:xfrm>
            <a:off x="578154" y="1296425"/>
            <a:ext cx="7131300" cy="307777"/>
          </a:xfrm>
          <a:prstGeom prst="rect">
            <a:avLst/>
          </a:prstGeom>
          <a:noFill/>
          <a:ln w="9525">
            <a:noFill/>
            <a:miter lim="800000"/>
            <a:headEnd/>
            <a:tailEnd/>
          </a:ln>
        </p:spPr>
        <p:txBody>
          <a:bodyPr wrap="square">
            <a:prstTxWarp prst="textNoShape">
              <a:avLst/>
            </a:prstTxWarp>
            <a:spAutoFit/>
          </a:bodyPr>
          <a:lstStyle/>
          <a:p>
            <a:pPr defTabSz="648792"/>
            <a:r>
              <a:rPr lang="it-IT" sz="1400" b="1" dirty="0">
                <a:solidFill>
                  <a:srgbClr val="C95718"/>
                </a:solidFill>
                <a:ea typeface="Calibri"/>
                <a:cs typeface="Calibri"/>
              </a:rPr>
              <a:t>Lei pensa che il populismo in Italia stia facendo</a:t>
            </a:r>
          </a:p>
        </p:txBody>
      </p:sp>
      <p:sp>
        <p:nvSpPr>
          <p:cNvPr id="3" name="Titolo 2">
            <a:extLst>
              <a:ext uri="{FF2B5EF4-FFF2-40B4-BE49-F238E27FC236}">
                <a16:creationId xmlns:a16="http://schemas.microsoft.com/office/drawing/2014/main" id="{5231CDB6-3987-471F-BEE8-EDD451AE0BFD}"/>
              </a:ext>
            </a:extLst>
          </p:cNvPr>
          <p:cNvSpPr>
            <a:spLocks noGrp="1"/>
          </p:cNvSpPr>
          <p:nvPr>
            <p:ph type="ctrTitle"/>
          </p:nvPr>
        </p:nvSpPr>
        <p:spPr/>
        <p:txBody>
          <a:bodyPr/>
          <a:lstStyle/>
          <a:p>
            <a:r>
              <a:rPr lang="it-IT" dirty="0">
                <a:solidFill>
                  <a:srgbClr val="CA5817"/>
                </a:solidFill>
                <a:ea typeface="ヒラギノ角ゴ Pro W3" charset="-128"/>
                <a:cs typeface="Calibri"/>
              </a:rPr>
              <a:t>Populismo: i temi</a:t>
            </a:r>
            <a:endParaRPr lang="it-IT" dirty="0"/>
          </a:p>
        </p:txBody>
      </p:sp>
      <p:graphicFrame>
        <p:nvGraphicFramePr>
          <p:cNvPr id="4" name="Grafico 3">
            <a:extLst>
              <a:ext uri="{FF2B5EF4-FFF2-40B4-BE49-F238E27FC236}">
                <a16:creationId xmlns:a16="http://schemas.microsoft.com/office/drawing/2014/main" id="{EFB9076C-1A7D-B7DE-1191-F41477CC2878}"/>
              </a:ext>
            </a:extLst>
          </p:cNvPr>
          <p:cNvGraphicFramePr/>
          <p:nvPr>
            <p:extLst>
              <p:ext uri="{D42A27DB-BD31-4B8C-83A1-F6EECF244321}">
                <p14:modId xmlns:p14="http://schemas.microsoft.com/office/powerpoint/2010/main" val="1362461927"/>
              </p:ext>
            </p:extLst>
          </p:nvPr>
        </p:nvGraphicFramePr>
        <p:xfrm>
          <a:off x="578154" y="1656002"/>
          <a:ext cx="8565846" cy="4468573"/>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991399699"/>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Grafico 13">
            <a:extLst>
              <a:ext uri="{FF2B5EF4-FFF2-40B4-BE49-F238E27FC236}">
                <a16:creationId xmlns:a16="http://schemas.microsoft.com/office/drawing/2014/main" id="{D034DDE1-8C83-4572-BFA8-66B209CF40B4}"/>
              </a:ext>
            </a:extLst>
          </p:cNvPr>
          <p:cNvGraphicFramePr/>
          <p:nvPr/>
        </p:nvGraphicFramePr>
        <p:xfrm>
          <a:off x="1429502" y="1209580"/>
          <a:ext cx="6882200" cy="2424906"/>
        </p:xfrm>
        <a:graphic>
          <a:graphicData uri="http://schemas.openxmlformats.org/drawingml/2006/chart">
            <c:chart xmlns:c="http://schemas.openxmlformats.org/drawingml/2006/chart" xmlns:r="http://schemas.openxmlformats.org/officeDocument/2006/relationships" r:id="rId2"/>
          </a:graphicData>
        </a:graphic>
      </p:graphicFrame>
      <p:sp>
        <p:nvSpPr>
          <p:cNvPr id="6" name="Segnaposto numero diapositiva 5"/>
          <p:cNvSpPr>
            <a:spLocks noGrp="1"/>
          </p:cNvSpPr>
          <p:nvPr>
            <p:ph type="sldNum" sz="quarter" idx="12"/>
          </p:nvPr>
        </p:nvSpPr>
        <p:spPr/>
        <p:txBody>
          <a:bodyPr/>
          <a:lstStyle/>
          <a:p>
            <a:fld id="{CEC07F19-866A-D549-94C6-C4D9AC2AB9CF}" type="slidenum">
              <a:rPr lang="it-IT" smtClean="0"/>
              <a:pPr/>
              <a:t>176</a:t>
            </a:fld>
            <a:endParaRPr lang="it-IT" dirty="0"/>
          </a:p>
        </p:txBody>
      </p:sp>
      <p:sp>
        <p:nvSpPr>
          <p:cNvPr id="9" name="Rectangle 92">
            <a:extLst>
              <a:ext uri="{FF2B5EF4-FFF2-40B4-BE49-F238E27FC236}">
                <a16:creationId xmlns:a16="http://schemas.microsoft.com/office/drawing/2014/main" id="{B5797AFD-2B75-405B-A23B-3CB96A914227}"/>
              </a:ext>
            </a:extLst>
          </p:cNvPr>
          <p:cNvSpPr>
            <a:spLocks noChangeArrowheads="1"/>
          </p:cNvSpPr>
          <p:nvPr/>
        </p:nvSpPr>
        <p:spPr bwMode="auto">
          <a:xfrm>
            <a:off x="578154" y="795361"/>
            <a:ext cx="7131300" cy="307777"/>
          </a:xfrm>
          <a:prstGeom prst="rect">
            <a:avLst/>
          </a:prstGeom>
          <a:noFill/>
          <a:ln w="9525">
            <a:noFill/>
            <a:miter lim="800000"/>
            <a:headEnd/>
            <a:tailEnd/>
          </a:ln>
        </p:spPr>
        <p:txBody>
          <a:bodyPr wrap="square">
            <a:prstTxWarp prst="textNoShape">
              <a:avLst/>
            </a:prstTxWarp>
            <a:spAutoFit/>
          </a:bodyPr>
          <a:lstStyle/>
          <a:p>
            <a:pPr defTabSz="648792"/>
            <a:r>
              <a:rPr lang="it-IT" sz="1400" b="1" dirty="0">
                <a:solidFill>
                  <a:srgbClr val="C95718"/>
                </a:solidFill>
                <a:ea typeface="Calibri"/>
                <a:cs typeface="Calibri"/>
              </a:rPr>
              <a:t> Con quanti sostengono che «Le élite sono avversari della gente» Lei è...   </a:t>
            </a:r>
          </a:p>
        </p:txBody>
      </p:sp>
      <p:sp>
        <p:nvSpPr>
          <p:cNvPr id="11" name="Rettangolo 10">
            <a:extLst>
              <a:ext uri="{FF2B5EF4-FFF2-40B4-BE49-F238E27FC236}">
                <a16:creationId xmlns:a16="http://schemas.microsoft.com/office/drawing/2014/main" id="{FB982D59-6032-4E54-9BCA-AAFB1E8B7610}"/>
              </a:ext>
            </a:extLst>
          </p:cNvPr>
          <p:cNvSpPr/>
          <p:nvPr/>
        </p:nvSpPr>
        <p:spPr>
          <a:xfrm>
            <a:off x="5001901" y="1322368"/>
            <a:ext cx="3271242" cy="2046823"/>
          </a:xfrm>
          <a:prstGeom prst="rect">
            <a:avLst/>
          </a:prstGeom>
          <a:solidFill>
            <a:srgbClr val="655B6F">
              <a:alpha val="18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12" name="Rettangolo 11">
            <a:extLst>
              <a:ext uri="{FF2B5EF4-FFF2-40B4-BE49-F238E27FC236}">
                <a16:creationId xmlns:a16="http://schemas.microsoft.com/office/drawing/2014/main" id="{E6EA193B-EB6B-49DB-89B4-BEF6E3377B52}"/>
              </a:ext>
            </a:extLst>
          </p:cNvPr>
          <p:cNvSpPr/>
          <p:nvPr/>
        </p:nvSpPr>
        <p:spPr>
          <a:xfrm>
            <a:off x="1255740" y="1332148"/>
            <a:ext cx="3587113" cy="2025564"/>
          </a:xfrm>
          <a:prstGeom prst="rect">
            <a:avLst/>
          </a:prstGeom>
          <a:solidFill>
            <a:srgbClr val="CA5817">
              <a:alpha val="18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13" name="Ovale 12">
            <a:extLst>
              <a:ext uri="{FF2B5EF4-FFF2-40B4-BE49-F238E27FC236}">
                <a16:creationId xmlns:a16="http://schemas.microsoft.com/office/drawing/2014/main" id="{E0C906D8-1883-464A-BE1C-04392E0BF229}"/>
              </a:ext>
            </a:extLst>
          </p:cNvPr>
          <p:cNvSpPr>
            <a:spLocks noChangeAspect="1"/>
          </p:cNvSpPr>
          <p:nvPr/>
        </p:nvSpPr>
        <p:spPr>
          <a:xfrm>
            <a:off x="2575760" y="1144946"/>
            <a:ext cx="658983" cy="647999"/>
          </a:xfrm>
          <a:prstGeom prst="ellipse">
            <a:avLst/>
          </a:prstGeom>
          <a:gradFill flip="none" rotWithShape="1">
            <a:gsLst>
              <a:gs pos="0">
                <a:srgbClr val="CA5817"/>
              </a:gs>
              <a:gs pos="100000">
                <a:srgbClr val="FFFFFF"/>
              </a:gs>
              <a:gs pos="50000">
                <a:srgbClr val="F5910F"/>
              </a:gs>
            </a:gsLst>
            <a:lin ang="0" scaled="1"/>
            <a:tileRect/>
          </a:gra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14" name="Ovale 13">
            <a:extLst>
              <a:ext uri="{FF2B5EF4-FFF2-40B4-BE49-F238E27FC236}">
                <a16:creationId xmlns:a16="http://schemas.microsoft.com/office/drawing/2014/main" id="{9FFF4A33-6A32-4789-A00B-F1FB043185EA}"/>
              </a:ext>
            </a:extLst>
          </p:cNvPr>
          <p:cNvSpPr>
            <a:spLocks noChangeAspect="1"/>
          </p:cNvSpPr>
          <p:nvPr/>
        </p:nvSpPr>
        <p:spPr>
          <a:xfrm>
            <a:off x="6385121" y="1144946"/>
            <a:ext cx="658983" cy="647999"/>
          </a:xfrm>
          <a:prstGeom prst="ellipse">
            <a:avLst/>
          </a:prstGeom>
          <a:gradFill flip="none" rotWithShape="1">
            <a:gsLst>
              <a:gs pos="0">
                <a:srgbClr val="655B6F"/>
              </a:gs>
              <a:gs pos="100000">
                <a:srgbClr val="FFFFFF"/>
              </a:gs>
              <a:gs pos="50000">
                <a:srgbClr val="54A8C9"/>
              </a:gs>
            </a:gsLst>
            <a:lin ang="0" scaled="1"/>
            <a:tileRect/>
          </a:gra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16" name="Rectangle 92">
            <a:extLst>
              <a:ext uri="{FF2B5EF4-FFF2-40B4-BE49-F238E27FC236}">
                <a16:creationId xmlns:a16="http://schemas.microsoft.com/office/drawing/2014/main" id="{BCC8732F-9D6C-458D-B9BA-C6BE56AA3CA7}"/>
              </a:ext>
            </a:extLst>
          </p:cNvPr>
          <p:cNvSpPr>
            <a:spLocks noChangeArrowheads="1"/>
          </p:cNvSpPr>
          <p:nvPr/>
        </p:nvSpPr>
        <p:spPr bwMode="auto">
          <a:xfrm>
            <a:off x="2540982" y="1238113"/>
            <a:ext cx="728530" cy="461665"/>
          </a:xfrm>
          <a:prstGeom prst="rect">
            <a:avLst/>
          </a:prstGeom>
          <a:noFill/>
          <a:ln w="9525">
            <a:noFill/>
            <a:miter lim="800000"/>
            <a:headEnd/>
            <a:tailEnd/>
          </a:ln>
        </p:spPr>
        <p:txBody>
          <a:bodyPr wrap="square">
            <a:prstTxWarp prst="textNoShape">
              <a:avLst/>
            </a:prstTxWarp>
            <a:spAutoFit/>
          </a:bodyPr>
          <a:lstStyle>
            <a:defPPr>
              <a:defRPr lang="it-IT"/>
            </a:defPPr>
            <a:lvl1pPr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1pPr>
            <a:lvl2pPr marL="4572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2pPr>
            <a:lvl3pPr marL="9144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3pPr>
            <a:lvl4pPr marL="13716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4pPr>
            <a:lvl5pPr marL="18288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5pPr>
            <a:lvl6pPr marL="22860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6pPr>
            <a:lvl7pPr marL="27432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7pPr>
            <a:lvl8pPr marL="32004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8pPr>
            <a:lvl9pPr marL="36576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9pPr>
          </a:lstStyle>
          <a:p>
            <a:pPr algn="ctr"/>
            <a:r>
              <a:rPr lang="it-IT" sz="2400" dirty="0">
                <a:solidFill>
                  <a:srgbClr val="000000"/>
                </a:solidFill>
                <a:latin typeface="+mn-lt"/>
                <a:ea typeface="Calibri"/>
                <a:cs typeface="Calibri"/>
              </a:rPr>
              <a:t>66</a:t>
            </a:r>
            <a:r>
              <a:rPr lang="it-IT" sz="1400" dirty="0">
                <a:solidFill>
                  <a:srgbClr val="000000"/>
                </a:solidFill>
                <a:latin typeface="+mn-lt"/>
                <a:ea typeface="Calibri"/>
                <a:cs typeface="Calibri"/>
              </a:rPr>
              <a:t>%</a:t>
            </a:r>
          </a:p>
        </p:txBody>
      </p:sp>
      <p:sp>
        <p:nvSpPr>
          <p:cNvPr id="17" name="Rectangle 92">
            <a:extLst>
              <a:ext uri="{FF2B5EF4-FFF2-40B4-BE49-F238E27FC236}">
                <a16:creationId xmlns:a16="http://schemas.microsoft.com/office/drawing/2014/main" id="{C63D35E8-B2B5-4812-9501-7629689F0F69}"/>
              </a:ext>
            </a:extLst>
          </p:cNvPr>
          <p:cNvSpPr>
            <a:spLocks noChangeArrowheads="1"/>
          </p:cNvSpPr>
          <p:nvPr/>
        </p:nvSpPr>
        <p:spPr bwMode="auto">
          <a:xfrm>
            <a:off x="6350342" y="1238113"/>
            <a:ext cx="728530" cy="461665"/>
          </a:xfrm>
          <a:prstGeom prst="rect">
            <a:avLst/>
          </a:prstGeom>
          <a:noFill/>
          <a:ln w="9525">
            <a:noFill/>
            <a:miter lim="800000"/>
            <a:headEnd/>
            <a:tailEnd/>
          </a:ln>
        </p:spPr>
        <p:txBody>
          <a:bodyPr wrap="square">
            <a:prstTxWarp prst="textNoShape">
              <a:avLst/>
            </a:prstTxWarp>
            <a:spAutoFit/>
          </a:bodyPr>
          <a:lstStyle>
            <a:defPPr>
              <a:defRPr lang="it-IT"/>
            </a:defPPr>
            <a:lvl1pPr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1pPr>
            <a:lvl2pPr marL="4572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2pPr>
            <a:lvl3pPr marL="9144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3pPr>
            <a:lvl4pPr marL="13716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4pPr>
            <a:lvl5pPr marL="18288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5pPr>
            <a:lvl6pPr marL="22860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6pPr>
            <a:lvl7pPr marL="27432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7pPr>
            <a:lvl8pPr marL="32004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8pPr>
            <a:lvl9pPr marL="36576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9pPr>
          </a:lstStyle>
          <a:p>
            <a:pPr algn="ctr"/>
            <a:r>
              <a:rPr lang="it-IT" sz="2400" dirty="0">
                <a:solidFill>
                  <a:srgbClr val="000000"/>
                </a:solidFill>
                <a:latin typeface="+mn-lt"/>
                <a:ea typeface="Calibri"/>
                <a:cs typeface="Calibri"/>
              </a:rPr>
              <a:t>34</a:t>
            </a:r>
            <a:r>
              <a:rPr lang="it-IT" sz="1400" dirty="0">
                <a:solidFill>
                  <a:srgbClr val="000000"/>
                </a:solidFill>
                <a:latin typeface="+mn-lt"/>
                <a:ea typeface="Calibri"/>
                <a:cs typeface="Calibri"/>
              </a:rPr>
              <a:t>%</a:t>
            </a:r>
          </a:p>
        </p:txBody>
      </p:sp>
      <p:sp>
        <p:nvSpPr>
          <p:cNvPr id="3" name="Titolo 2">
            <a:extLst>
              <a:ext uri="{FF2B5EF4-FFF2-40B4-BE49-F238E27FC236}">
                <a16:creationId xmlns:a16="http://schemas.microsoft.com/office/drawing/2014/main" id="{2C876196-6E85-4E26-9730-F77930F001C6}"/>
              </a:ext>
            </a:extLst>
          </p:cNvPr>
          <p:cNvSpPr>
            <a:spLocks noGrp="1"/>
          </p:cNvSpPr>
          <p:nvPr>
            <p:ph type="ctrTitle"/>
          </p:nvPr>
        </p:nvSpPr>
        <p:spPr/>
        <p:txBody>
          <a:bodyPr/>
          <a:lstStyle/>
          <a:p>
            <a:r>
              <a:rPr lang="it-IT" dirty="0">
                <a:solidFill>
                  <a:srgbClr val="CA5817"/>
                </a:solidFill>
                <a:ea typeface="ヒラギノ角ゴ Pro W3" charset="-128"/>
                <a:cs typeface="Calibri"/>
              </a:rPr>
              <a:t>Populismo: i temi</a:t>
            </a:r>
            <a:endParaRPr lang="it-IT" dirty="0"/>
          </a:p>
        </p:txBody>
      </p:sp>
      <p:sp>
        <p:nvSpPr>
          <p:cNvPr id="24" name="Rettangolo 23">
            <a:extLst>
              <a:ext uri="{FF2B5EF4-FFF2-40B4-BE49-F238E27FC236}">
                <a16:creationId xmlns:a16="http://schemas.microsoft.com/office/drawing/2014/main" id="{720FA330-F0E5-42AC-8843-D12F0ECEDEEA}"/>
              </a:ext>
            </a:extLst>
          </p:cNvPr>
          <p:cNvSpPr/>
          <p:nvPr/>
        </p:nvSpPr>
        <p:spPr>
          <a:xfrm>
            <a:off x="426024" y="778355"/>
            <a:ext cx="8724360" cy="5284283"/>
          </a:xfrm>
          <a:prstGeom prst="rect">
            <a:avLst/>
          </a:prstGeom>
          <a:noFill/>
          <a:ln>
            <a:solidFill>
              <a:srgbClr val="C2B8B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solidFill>
                <a:prstClr val="white"/>
              </a:solidFill>
              <a:latin typeface="Calibri"/>
            </a:endParaRPr>
          </a:p>
        </p:txBody>
      </p:sp>
      <p:sp>
        <p:nvSpPr>
          <p:cNvPr id="15" name="CasellaDiTesto 14">
            <a:extLst>
              <a:ext uri="{FF2B5EF4-FFF2-40B4-BE49-F238E27FC236}">
                <a16:creationId xmlns:a16="http://schemas.microsoft.com/office/drawing/2014/main" id="{75784C44-0BE7-6A26-E7E5-E7157450E9E5}"/>
              </a:ext>
            </a:extLst>
          </p:cNvPr>
          <p:cNvSpPr txBox="1"/>
          <p:nvPr/>
        </p:nvSpPr>
        <p:spPr>
          <a:xfrm>
            <a:off x="480673" y="3830219"/>
            <a:ext cx="8724359" cy="325730"/>
          </a:xfrm>
          <a:prstGeom prst="rect">
            <a:avLst/>
          </a:prstGeom>
          <a:noFill/>
        </p:spPr>
        <p:txBody>
          <a:bodyPr wrap="square" rtlCol="0">
            <a:spAutoFit/>
          </a:bodyPr>
          <a:lstStyle/>
          <a:p>
            <a:pPr lvl="0" algn="ctr">
              <a:lnSpc>
                <a:spcPct val="110000"/>
              </a:lnSpc>
            </a:pPr>
            <a:r>
              <a:rPr lang="it-IT" sz="1400" i="1" dirty="0">
                <a:ea typeface="Century Gothic"/>
                <a:cs typeface="Calibri"/>
              </a:rPr>
              <a:t>trend temporale:  % di accordo</a:t>
            </a:r>
          </a:p>
        </p:txBody>
      </p:sp>
      <p:graphicFrame>
        <p:nvGraphicFramePr>
          <p:cNvPr id="26" name="Grafico 13">
            <a:extLst>
              <a:ext uri="{FF2B5EF4-FFF2-40B4-BE49-F238E27FC236}">
                <a16:creationId xmlns:a16="http://schemas.microsoft.com/office/drawing/2014/main" id="{CEA5337D-590A-0855-4435-726614AFD8E1}"/>
              </a:ext>
            </a:extLst>
          </p:cNvPr>
          <p:cNvGraphicFramePr/>
          <p:nvPr/>
        </p:nvGraphicFramePr>
        <p:xfrm>
          <a:off x="1429502" y="4055019"/>
          <a:ext cx="6882200" cy="2424906"/>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181780546"/>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asellaDiTesto 11"/>
          <p:cNvSpPr txBox="1"/>
          <p:nvPr/>
        </p:nvSpPr>
        <p:spPr>
          <a:xfrm>
            <a:off x="354181" y="1299250"/>
            <a:ext cx="8724900" cy="307777"/>
          </a:xfrm>
          <a:prstGeom prst="rect">
            <a:avLst/>
          </a:prstGeom>
          <a:noFill/>
          <a:ln w="9525" cmpd="sng">
            <a:noFill/>
          </a:ln>
        </p:spPr>
        <p:txBody>
          <a:bodyPr wrap="square" rtlCol="0">
            <a:spAutoFit/>
          </a:bodyPr>
          <a:lstStyle>
            <a:defPPr>
              <a:defRPr lang="it-IT"/>
            </a:defPPr>
            <a:lvl1pPr algn="ctr">
              <a:defRPr sz="1400" b="1">
                <a:solidFill>
                  <a:srgbClr val="FFFFFF"/>
                </a:solidFill>
                <a:latin typeface="Century Gothic"/>
                <a:cs typeface="Century Gothic"/>
              </a:defRPr>
            </a:lvl1pPr>
          </a:lstStyle>
          <a:p>
            <a:endParaRPr lang="it-IT" dirty="0">
              <a:latin typeface="Calibri"/>
              <a:cs typeface="Calibri"/>
            </a:endParaRPr>
          </a:p>
        </p:txBody>
      </p:sp>
      <p:sp>
        <p:nvSpPr>
          <p:cNvPr id="2" name="Titolo 1"/>
          <p:cNvSpPr>
            <a:spLocks noGrp="1"/>
          </p:cNvSpPr>
          <p:nvPr>
            <p:ph type="ctrTitle"/>
          </p:nvPr>
        </p:nvSpPr>
        <p:spPr>
          <a:xfrm>
            <a:off x="578154" y="226273"/>
            <a:ext cx="8420100" cy="626535"/>
          </a:xfrm>
        </p:spPr>
        <p:txBody>
          <a:bodyPr/>
          <a:lstStyle/>
          <a:p>
            <a:r>
              <a:rPr lang="it-IT" dirty="0">
                <a:solidFill>
                  <a:srgbClr val="CA5817"/>
                </a:solidFill>
                <a:ea typeface="ヒラギノ角ゴ Pro W3" charset="-128"/>
                <a:cs typeface="Calibri"/>
              </a:rPr>
              <a:t>Prima gli italiani</a:t>
            </a:r>
            <a:endParaRPr lang="it-IT" sz="2800" dirty="0">
              <a:solidFill>
                <a:srgbClr val="CA5817"/>
              </a:solidFill>
              <a:latin typeface="Calibri"/>
              <a:cs typeface="Calibri"/>
            </a:endParaRPr>
          </a:p>
        </p:txBody>
      </p:sp>
      <p:sp>
        <p:nvSpPr>
          <p:cNvPr id="4" name="Rectangle 92"/>
          <p:cNvSpPr>
            <a:spLocks noChangeArrowheads="1"/>
          </p:cNvSpPr>
          <p:nvPr/>
        </p:nvSpPr>
        <p:spPr bwMode="auto">
          <a:xfrm>
            <a:off x="577622" y="899840"/>
            <a:ext cx="8896046" cy="307777"/>
          </a:xfrm>
          <a:prstGeom prst="rect">
            <a:avLst/>
          </a:prstGeom>
          <a:noFill/>
          <a:ln w="9525">
            <a:noFill/>
            <a:miter lim="800000"/>
            <a:headEnd/>
            <a:tailEnd/>
          </a:ln>
        </p:spPr>
        <p:txBody>
          <a:bodyPr wrap="square">
            <a:prstTxWarp prst="textNoShape">
              <a:avLst/>
            </a:prstTxWarp>
            <a:spAutoFit/>
          </a:bodyPr>
          <a:lstStyle/>
          <a:p>
            <a:r>
              <a:rPr lang="it-IT" sz="1400" b="1" dirty="0">
                <a:solidFill>
                  <a:srgbClr val="CA5817"/>
                </a:solidFill>
                <a:ea typeface="Century Gothic"/>
                <a:cs typeface="Calibri"/>
              </a:rPr>
              <a:t>Secondo lei l'Italia ha bisogno di</a:t>
            </a:r>
            <a:r>
              <a:rPr lang="is-IS" sz="1400" b="1" dirty="0">
                <a:solidFill>
                  <a:srgbClr val="CA5817"/>
                </a:solidFill>
                <a:ea typeface="Century Gothic"/>
                <a:cs typeface="Calibri"/>
              </a:rPr>
              <a:t>…</a:t>
            </a:r>
            <a:endParaRPr lang="it-IT" sz="1400" b="1" dirty="0">
              <a:solidFill>
                <a:srgbClr val="CA5817"/>
              </a:solidFill>
              <a:ea typeface="Century Gothic"/>
              <a:cs typeface="Calibri"/>
            </a:endParaRPr>
          </a:p>
        </p:txBody>
      </p:sp>
      <p:sp>
        <p:nvSpPr>
          <p:cNvPr id="15" name="CasellaDiTesto 14"/>
          <p:cNvSpPr txBox="1"/>
          <p:nvPr/>
        </p:nvSpPr>
        <p:spPr>
          <a:xfrm>
            <a:off x="4028783" y="6365425"/>
            <a:ext cx="646030" cy="246221"/>
          </a:xfrm>
          <a:prstGeom prst="rect">
            <a:avLst/>
          </a:prstGeom>
          <a:noFill/>
        </p:spPr>
        <p:txBody>
          <a:bodyPr wrap="none" rtlCol="0">
            <a:spAutoFit/>
          </a:bodyPr>
          <a:lstStyle/>
          <a:p>
            <a:r>
              <a:rPr lang="it-IT" sz="1000" i="1" dirty="0">
                <a:latin typeface="Calibri"/>
                <a:cs typeface="Calibri"/>
              </a:rPr>
              <a:t>Valori %</a:t>
            </a:r>
          </a:p>
        </p:txBody>
      </p:sp>
      <p:sp>
        <p:nvSpPr>
          <p:cNvPr id="6" name="Segnaposto numero diapositiva 5"/>
          <p:cNvSpPr>
            <a:spLocks noGrp="1"/>
          </p:cNvSpPr>
          <p:nvPr>
            <p:ph type="sldNum" sz="quarter" idx="12"/>
          </p:nvPr>
        </p:nvSpPr>
        <p:spPr/>
        <p:txBody>
          <a:bodyPr/>
          <a:lstStyle/>
          <a:p>
            <a:fld id="{CEC07F19-866A-D549-94C6-C4D9AC2AB9CF}" type="slidenum">
              <a:rPr lang="it-IT" smtClean="0"/>
              <a:pPr/>
              <a:t>177</a:t>
            </a:fld>
            <a:endParaRPr lang="it-IT" dirty="0"/>
          </a:p>
        </p:txBody>
      </p:sp>
      <p:sp>
        <p:nvSpPr>
          <p:cNvPr id="22" name="Rettangolo 21"/>
          <p:cNvSpPr/>
          <p:nvPr/>
        </p:nvSpPr>
        <p:spPr>
          <a:xfrm>
            <a:off x="810352" y="1487604"/>
            <a:ext cx="3078150" cy="276999"/>
          </a:xfrm>
          <a:prstGeom prst="rect">
            <a:avLst/>
          </a:prstGeom>
          <a:solidFill>
            <a:srgbClr val="7F7F7F"/>
          </a:solidFill>
          <a:ln>
            <a:solidFill>
              <a:srgbClr val="BFBFBF"/>
            </a:solidFill>
          </a:ln>
        </p:spPr>
        <p:txBody>
          <a:bodyPr wrap="square">
            <a:spAutoFit/>
          </a:bodyPr>
          <a:lstStyle/>
          <a:p>
            <a:pPr algn="ctr"/>
            <a:r>
              <a:rPr lang="it-IT" sz="1200" dirty="0">
                <a:solidFill>
                  <a:srgbClr val="FFFFFF"/>
                </a:solidFill>
                <a:ea typeface="Calibri"/>
                <a:cs typeface="Calibri"/>
              </a:rPr>
              <a:t>PIÙ MODERAZIONE ED EQUILIBRIO POLITICO</a:t>
            </a:r>
            <a:endParaRPr lang="it-IT" sz="1200" dirty="0">
              <a:solidFill>
                <a:srgbClr val="FFFFFF"/>
              </a:solidFill>
              <a:ea typeface="Century Gothic"/>
              <a:cs typeface="Calibri"/>
            </a:endParaRPr>
          </a:p>
        </p:txBody>
      </p:sp>
      <p:sp>
        <p:nvSpPr>
          <p:cNvPr id="24" name="Rettangolo 23"/>
          <p:cNvSpPr/>
          <p:nvPr/>
        </p:nvSpPr>
        <p:spPr>
          <a:xfrm>
            <a:off x="5240989" y="1721057"/>
            <a:ext cx="2200976" cy="420182"/>
          </a:xfrm>
          <a:prstGeom prst="rect">
            <a:avLst/>
          </a:prstGeom>
          <a:solidFill>
            <a:srgbClr val="54A8C9"/>
          </a:solidFill>
          <a:ln>
            <a:solidFill>
              <a:schemeClr val="bg1"/>
            </a:solidFill>
            <a:miter lim="800000"/>
            <a:headEnd/>
            <a:tailEnd/>
          </a:ln>
        </p:spPr>
        <p:txBody>
          <a:bodyPr vert="horz" wrap="square" lIns="0" tIns="0" rIns="0" bIns="0" numCol="1" anchor="ctr" anchorCtr="0" compatLnSpc="1">
            <a:prstTxWarp prst="textNoShape">
              <a:avLst/>
            </a:prstTxWarp>
          </a:bodyPr>
          <a:lstStyle/>
          <a:p>
            <a:pPr algn="ctr" eaLnBrk="0" fontAlgn="b" hangingPunct="0">
              <a:spcBef>
                <a:spcPct val="0"/>
              </a:spcBef>
              <a:spcAft>
                <a:spcPct val="0"/>
              </a:spcAft>
            </a:pPr>
            <a:r>
              <a:rPr lang="it-IT" sz="1200" dirty="0">
                <a:solidFill>
                  <a:srgbClr val="FFFFFF"/>
                </a:solidFill>
                <a:latin typeface="Calibri"/>
                <a:ea typeface="Calibri"/>
                <a:cs typeface="Calibri"/>
              </a:rPr>
              <a:t>PIÙ GIUSTIZIA SOCIALE</a:t>
            </a:r>
          </a:p>
        </p:txBody>
      </p:sp>
      <p:sp>
        <p:nvSpPr>
          <p:cNvPr id="25" name="Rettangolo 24"/>
          <p:cNvSpPr/>
          <p:nvPr/>
        </p:nvSpPr>
        <p:spPr>
          <a:xfrm>
            <a:off x="1133018" y="2845640"/>
            <a:ext cx="2649611" cy="387211"/>
          </a:xfrm>
          <a:prstGeom prst="rect">
            <a:avLst/>
          </a:prstGeom>
          <a:solidFill>
            <a:srgbClr val="CA5817"/>
          </a:solidFill>
          <a:ln>
            <a:solidFill>
              <a:srgbClr val="FFFFFF"/>
            </a:solidFill>
            <a:miter lim="800000"/>
            <a:headEnd/>
            <a:tailEnd/>
          </a:ln>
        </p:spPr>
        <p:txBody>
          <a:bodyPr vert="horz" wrap="square" lIns="0" tIns="0" rIns="0" bIns="0" numCol="1" anchor="ctr" anchorCtr="0" compatLnSpc="1">
            <a:prstTxWarp prst="textNoShape">
              <a:avLst/>
            </a:prstTxWarp>
          </a:bodyPr>
          <a:lstStyle/>
          <a:p>
            <a:pPr marL="72000" algn="ctr" fontAlgn="ctr"/>
            <a:r>
              <a:rPr lang="it-IT" sz="1200" dirty="0">
                <a:solidFill>
                  <a:schemeClr val="bg1"/>
                </a:solidFill>
                <a:ea typeface="Calibri"/>
                <a:cs typeface="Calibri"/>
              </a:rPr>
              <a:t>PENSARE PRIMA AGLI ITALIANI </a:t>
            </a:r>
            <a:endParaRPr lang="it-IT" sz="1200" dirty="0">
              <a:solidFill>
                <a:schemeClr val="bg1"/>
              </a:solidFill>
              <a:latin typeface="Calibri"/>
              <a:cs typeface="Calibri"/>
            </a:endParaRPr>
          </a:p>
        </p:txBody>
      </p:sp>
      <p:graphicFrame>
        <p:nvGraphicFramePr>
          <p:cNvPr id="16" name="Segnaposto contenuto 8"/>
          <p:cNvGraphicFramePr>
            <a:graphicFrameLocks/>
          </p:cNvGraphicFramePr>
          <p:nvPr/>
        </p:nvGraphicFramePr>
        <p:xfrm>
          <a:off x="1922867" y="1476911"/>
          <a:ext cx="4874188" cy="1968289"/>
        </p:xfrm>
        <a:graphic>
          <a:graphicData uri="http://schemas.openxmlformats.org/drawingml/2006/chart">
            <c:chart xmlns:c="http://schemas.openxmlformats.org/drawingml/2006/chart" xmlns:r="http://schemas.openxmlformats.org/officeDocument/2006/relationships" r:id="rId2"/>
          </a:graphicData>
        </a:graphic>
      </p:graphicFrame>
      <p:sp>
        <p:nvSpPr>
          <p:cNvPr id="27" name="Rettangolo 26"/>
          <p:cNvSpPr/>
          <p:nvPr/>
        </p:nvSpPr>
        <p:spPr>
          <a:xfrm>
            <a:off x="578159" y="893220"/>
            <a:ext cx="8724360" cy="5064940"/>
          </a:xfrm>
          <a:prstGeom prst="rect">
            <a:avLst/>
          </a:prstGeom>
          <a:noFill/>
          <a:ln>
            <a:solidFill>
              <a:srgbClr val="C2B8B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21" name="CasellaDiTesto 20">
            <a:extLst>
              <a:ext uri="{FF2B5EF4-FFF2-40B4-BE49-F238E27FC236}">
                <a16:creationId xmlns:a16="http://schemas.microsoft.com/office/drawing/2014/main" id="{109ED1E1-4714-451C-81F4-2A7D9B7E1A57}"/>
              </a:ext>
            </a:extLst>
          </p:cNvPr>
          <p:cNvSpPr txBox="1"/>
          <p:nvPr/>
        </p:nvSpPr>
        <p:spPr>
          <a:xfrm>
            <a:off x="474618" y="3706976"/>
            <a:ext cx="4955176" cy="369332"/>
          </a:xfrm>
          <a:prstGeom prst="rect">
            <a:avLst/>
          </a:prstGeom>
          <a:noFill/>
        </p:spPr>
        <p:txBody>
          <a:bodyPr wrap="square">
            <a:spAutoFit/>
          </a:bodyPr>
          <a:lstStyle/>
          <a:p>
            <a:r>
              <a:rPr kumimoji="1" lang="it-IT" sz="1400" dirty="0">
                <a:cs typeface="Calibri"/>
              </a:rPr>
              <a:t> </a:t>
            </a:r>
            <a:r>
              <a:rPr lang="it-IT" sz="1800" b="1" i="1" dirty="0">
                <a:solidFill>
                  <a:srgbClr val="CA5817"/>
                </a:solidFill>
                <a:ea typeface="Calibri"/>
                <a:cs typeface="Calibri"/>
              </a:rPr>
              <a:t>trend temporale</a:t>
            </a:r>
            <a:endParaRPr lang="it-IT" dirty="0"/>
          </a:p>
        </p:txBody>
      </p:sp>
      <p:sp>
        <p:nvSpPr>
          <p:cNvPr id="3" name="Rettangolo arrotondato 10">
            <a:extLst>
              <a:ext uri="{FF2B5EF4-FFF2-40B4-BE49-F238E27FC236}">
                <a16:creationId xmlns:a16="http://schemas.microsoft.com/office/drawing/2014/main" id="{D3D128FC-D3AF-0450-459D-73C9DD00FDC5}"/>
              </a:ext>
            </a:extLst>
          </p:cNvPr>
          <p:cNvSpPr/>
          <p:nvPr/>
        </p:nvSpPr>
        <p:spPr>
          <a:xfrm>
            <a:off x="15427448" y="4014219"/>
            <a:ext cx="681048" cy="1359324"/>
          </a:xfrm>
          <a:prstGeom prst="roundRect">
            <a:avLst/>
          </a:prstGeom>
          <a:noFill/>
          <a:ln>
            <a:solidFill>
              <a:srgbClr val="CA5817"/>
            </a:solidFill>
          </a:ln>
          <a:effectLst>
            <a:glow rad="63500">
              <a:srgbClr val="C2B8B1">
                <a:alpha val="40000"/>
              </a:srgb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graphicFrame>
        <p:nvGraphicFramePr>
          <p:cNvPr id="9" name="Grafico 8">
            <a:extLst>
              <a:ext uri="{FF2B5EF4-FFF2-40B4-BE49-F238E27FC236}">
                <a16:creationId xmlns:a16="http://schemas.microsoft.com/office/drawing/2014/main" id="{0086DF91-DB6C-21E3-4A86-B03C2FF33101}"/>
              </a:ext>
            </a:extLst>
          </p:cNvPr>
          <p:cNvGraphicFramePr/>
          <p:nvPr/>
        </p:nvGraphicFramePr>
        <p:xfrm>
          <a:off x="810352" y="4014219"/>
          <a:ext cx="8371748" cy="1928334"/>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726211382"/>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magine 3"/>
          <p:cNvPicPr>
            <a:picLocks noChangeAspect="1"/>
          </p:cNvPicPr>
          <p:nvPr/>
        </p:nvPicPr>
        <p:blipFill>
          <a:blip r:embed="rId2" cstate="email">
            <a:extLst>
              <a:ext uri="{28A0092B-C50C-407E-A947-70E740481C1C}">
                <a14:useLocalDpi xmlns:a14="http://schemas.microsoft.com/office/drawing/2010/main"/>
              </a:ext>
            </a:extLst>
          </a:blip>
          <a:srcRect t="2331" b="2331"/>
          <a:stretch/>
        </p:blipFill>
        <p:spPr>
          <a:xfrm>
            <a:off x="-2290068" y="0"/>
            <a:ext cx="12196069" cy="7761898"/>
          </a:xfrm>
          <a:prstGeom prst="rect">
            <a:avLst/>
          </a:prstGeom>
        </p:spPr>
      </p:pic>
      <p:sp>
        <p:nvSpPr>
          <p:cNvPr id="10" name="Ovale 9"/>
          <p:cNvSpPr/>
          <p:nvPr/>
        </p:nvSpPr>
        <p:spPr>
          <a:xfrm>
            <a:off x="-19131249" y="-2506424"/>
            <a:ext cx="28837680" cy="28837680"/>
          </a:xfrm>
          <a:prstGeom prst="ellipse">
            <a:avLst/>
          </a:prstGeom>
          <a:solidFill>
            <a:schemeClr val="accent3"/>
          </a:solidFill>
          <a:ln>
            <a:solidFill>
              <a:schemeClr val="accent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11" name="Ovale 10"/>
          <p:cNvSpPr/>
          <p:nvPr/>
        </p:nvSpPr>
        <p:spPr>
          <a:xfrm>
            <a:off x="-19639250" y="-2161712"/>
            <a:ext cx="28837680" cy="28837680"/>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3" name="Titolo 2"/>
          <p:cNvSpPr>
            <a:spLocks noGrp="1"/>
          </p:cNvSpPr>
          <p:nvPr>
            <p:ph type="ctrTitle" idx="4294967295"/>
          </p:nvPr>
        </p:nvSpPr>
        <p:spPr>
          <a:xfrm>
            <a:off x="698501" y="2633715"/>
            <a:ext cx="5247987" cy="1388287"/>
          </a:xfrm>
          <a:prstGeom prst="rect">
            <a:avLst/>
          </a:prstGeom>
        </p:spPr>
        <p:txBody>
          <a:bodyPr/>
          <a:lstStyle/>
          <a:p>
            <a:pPr algn="l"/>
            <a:r>
              <a:rPr lang="it-IT" b="1" dirty="0">
                <a:solidFill>
                  <a:srgbClr val="CA5817"/>
                </a:solidFill>
              </a:rPr>
              <a:t>18. TASSE</a:t>
            </a:r>
            <a:endParaRPr lang="it-IT" dirty="0">
              <a:solidFill>
                <a:srgbClr val="CA5817"/>
              </a:solidFill>
            </a:endParaRPr>
          </a:p>
        </p:txBody>
      </p:sp>
      <p:sp>
        <p:nvSpPr>
          <p:cNvPr id="8" name="Titolo 1"/>
          <p:cNvSpPr txBox="1">
            <a:spLocks/>
          </p:cNvSpPr>
          <p:nvPr/>
        </p:nvSpPr>
        <p:spPr>
          <a:xfrm>
            <a:off x="-7637382" y="1229667"/>
            <a:ext cx="5347313" cy="1507258"/>
          </a:xfrm>
          <a:prstGeom prst="rect">
            <a:avLst/>
          </a:prstGeom>
        </p:spPr>
        <p:txBody>
          <a:bodyPr vert="horz" lIns="91440" tIns="45720" rIns="91440" bIns="45720" numCol="1" spcCol="36000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marL="285750" indent="-285750" algn="l">
              <a:lnSpc>
                <a:spcPct val="130000"/>
              </a:lnSpc>
              <a:buFont typeface="Wingdings" charset="2"/>
              <a:buChar char="ü"/>
            </a:pPr>
            <a:r>
              <a:rPr lang="it-IT" sz="2000" b="1" dirty="0">
                <a:solidFill>
                  <a:schemeClr val="bg1"/>
                </a:solidFill>
                <a:cs typeface="Calibri"/>
              </a:rPr>
              <a:t>Nostalgia e futuro smarrito</a:t>
            </a:r>
          </a:p>
          <a:p>
            <a:pPr marL="285750" indent="-285750" algn="l">
              <a:lnSpc>
                <a:spcPct val="130000"/>
              </a:lnSpc>
              <a:buFont typeface="Wingdings" charset="2"/>
              <a:buChar char="ü"/>
            </a:pPr>
            <a:r>
              <a:rPr lang="it-IT" sz="2000" b="1" dirty="0">
                <a:solidFill>
                  <a:schemeClr val="bg1"/>
                </a:solidFill>
                <a:cs typeface="Calibri"/>
              </a:rPr>
              <a:t>Futuro</a:t>
            </a:r>
          </a:p>
          <a:p>
            <a:pPr marL="285750" indent="-285750" algn="l">
              <a:lnSpc>
                <a:spcPct val="130000"/>
              </a:lnSpc>
              <a:buFont typeface="Wingdings" charset="2"/>
              <a:buChar char="ü"/>
            </a:pPr>
            <a:r>
              <a:rPr lang="it-IT" sz="2000" b="1" dirty="0">
                <a:solidFill>
                  <a:schemeClr val="bg1"/>
                </a:solidFill>
                <a:cs typeface="Calibri"/>
              </a:rPr>
              <a:t>L’umore degli italiani</a:t>
            </a:r>
          </a:p>
        </p:txBody>
      </p:sp>
      <p:sp>
        <p:nvSpPr>
          <p:cNvPr id="6" name="Titolo 2"/>
          <p:cNvSpPr txBox="1">
            <a:spLocks/>
          </p:cNvSpPr>
          <p:nvPr/>
        </p:nvSpPr>
        <p:spPr>
          <a:xfrm>
            <a:off x="599968" y="3911997"/>
            <a:ext cx="6210300" cy="3232151"/>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marL="285750" indent="-285750" algn="l">
              <a:buSzPct val="120000"/>
              <a:buFont typeface="Wingdings" charset="2"/>
              <a:buChar char="ü"/>
              <a:defRPr/>
            </a:pPr>
            <a:r>
              <a:rPr lang="it-IT" sz="2000" dirty="0">
                <a:solidFill>
                  <a:srgbClr val="CA5817"/>
                </a:solidFill>
                <a:cs typeface="Calibri"/>
              </a:rPr>
              <a:t>Opinioni ed azioni</a:t>
            </a:r>
          </a:p>
        </p:txBody>
      </p:sp>
    </p:spTree>
    <p:extLst>
      <p:ext uri="{BB962C8B-B14F-4D97-AF65-F5344CB8AC3E}">
        <p14:creationId xmlns:p14="http://schemas.microsoft.com/office/powerpoint/2010/main" val="3115847250"/>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a:xfrm>
            <a:off x="578154" y="315097"/>
            <a:ext cx="8420100" cy="626535"/>
          </a:xfrm>
        </p:spPr>
        <p:txBody>
          <a:bodyPr/>
          <a:lstStyle/>
          <a:p>
            <a:r>
              <a:rPr lang="it-IT" dirty="0">
                <a:solidFill>
                  <a:srgbClr val="CA5817"/>
                </a:solidFill>
                <a:ea typeface="ヒラギノ角ゴ Pro W3" charset="-128"/>
                <a:cs typeface="Calibri"/>
              </a:rPr>
              <a:t>Tasse: i temi</a:t>
            </a:r>
            <a:endParaRPr lang="it-IT" sz="2800" dirty="0">
              <a:solidFill>
                <a:srgbClr val="CA5817"/>
              </a:solidFill>
              <a:latin typeface="Calibri"/>
              <a:cs typeface="Calibri"/>
            </a:endParaRPr>
          </a:p>
        </p:txBody>
      </p:sp>
      <p:sp>
        <p:nvSpPr>
          <p:cNvPr id="4" name="Rectangle 92"/>
          <p:cNvSpPr>
            <a:spLocks noChangeArrowheads="1"/>
          </p:cNvSpPr>
          <p:nvPr/>
        </p:nvSpPr>
        <p:spPr bwMode="auto">
          <a:xfrm>
            <a:off x="577622" y="899568"/>
            <a:ext cx="8896046" cy="307777"/>
          </a:xfrm>
          <a:prstGeom prst="rect">
            <a:avLst/>
          </a:prstGeom>
          <a:noFill/>
          <a:ln w="9525">
            <a:noFill/>
            <a:miter lim="800000"/>
            <a:headEnd/>
            <a:tailEnd/>
          </a:ln>
        </p:spPr>
        <p:txBody>
          <a:bodyPr wrap="square">
            <a:prstTxWarp prst="textNoShape">
              <a:avLst/>
            </a:prstTxWarp>
            <a:spAutoFit/>
          </a:bodyPr>
          <a:lstStyle/>
          <a:p>
            <a:r>
              <a:rPr lang="it-IT" sz="1400" b="1" dirty="0">
                <a:solidFill>
                  <a:srgbClr val="CA5817"/>
                </a:solidFill>
                <a:ea typeface="Calibri"/>
                <a:cs typeface="Calibri"/>
              </a:rPr>
              <a:t>La diminuzione delle tasse è possibile solo in cambio della riduzione di servizi sociali, pensioni, sanità ecc. Lei è...</a:t>
            </a:r>
          </a:p>
        </p:txBody>
      </p:sp>
      <p:sp>
        <p:nvSpPr>
          <p:cNvPr id="15" name="CasellaDiTesto 14"/>
          <p:cNvSpPr txBox="1"/>
          <p:nvPr/>
        </p:nvSpPr>
        <p:spPr>
          <a:xfrm>
            <a:off x="4028783" y="6365435"/>
            <a:ext cx="646030" cy="246221"/>
          </a:xfrm>
          <a:prstGeom prst="rect">
            <a:avLst/>
          </a:prstGeom>
          <a:noFill/>
        </p:spPr>
        <p:txBody>
          <a:bodyPr wrap="none" rtlCol="0">
            <a:spAutoFit/>
          </a:bodyPr>
          <a:lstStyle/>
          <a:p>
            <a:r>
              <a:rPr lang="it-IT" sz="1000" i="1" dirty="0">
                <a:latin typeface="Calibri"/>
                <a:cs typeface="Calibri"/>
              </a:rPr>
              <a:t>Valori %</a:t>
            </a:r>
          </a:p>
        </p:txBody>
      </p:sp>
      <p:sp>
        <p:nvSpPr>
          <p:cNvPr id="6" name="Segnaposto numero diapositiva 5"/>
          <p:cNvSpPr>
            <a:spLocks noGrp="1"/>
          </p:cNvSpPr>
          <p:nvPr>
            <p:ph type="sldNum" sz="quarter" idx="12"/>
          </p:nvPr>
        </p:nvSpPr>
        <p:spPr/>
        <p:txBody>
          <a:bodyPr/>
          <a:lstStyle/>
          <a:p>
            <a:fld id="{CEC07F19-866A-D549-94C6-C4D9AC2AB9CF}" type="slidenum">
              <a:rPr lang="it-IT" smtClean="0"/>
              <a:pPr/>
              <a:t>179</a:t>
            </a:fld>
            <a:endParaRPr lang="it-IT" dirty="0"/>
          </a:p>
        </p:txBody>
      </p:sp>
      <p:sp>
        <p:nvSpPr>
          <p:cNvPr id="3" name="Rettangolo 2"/>
          <p:cNvSpPr/>
          <p:nvPr/>
        </p:nvSpPr>
        <p:spPr>
          <a:xfrm>
            <a:off x="578159" y="3643030"/>
            <a:ext cx="8724360" cy="2613283"/>
          </a:xfrm>
          <a:prstGeom prst="rect">
            <a:avLst/>
          </a:prstGeom>
          <a:noFill/>
          <a:ln>
            <a:solidFill>
              <a:srgbClr val="C2B8B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11" name="Rectangle 92"/>
          <p:cNvSpPr>
            <a:spLocks noChangeArrowheads="1"/>
          </p:cNvSpPr>
          <p:nvPr/>
        </p:nvSpPr>
        <p:spPr bwMode="auto">
          <a:xfrm>
            <a:off x="577622" y="3645817"/>
            <a:ext cx="8896046" cy="523220"/>
          </a:xfrm>
          <a:prstGeom prst="rect">
            <a:avLst/>
          </a:prstGeom>
          <a:noFill/>
          <a:ln w="9525">
            <a:noFill/>
            <a:miter lim="800000"/>
            <a:headEnd/>
            <a:tailEnd/>
          </a:ln>
        </p:spPr>
        <p:txBody>
          <a:bodyPr wrap="square">
            <a:prstTxWarp prst="textNoShape">
              <a:avLst/>
            </a:prstTxWarp>
            <a:spAutoFit/>
          </a:bodyPr>
          <a:lstStyle/>
          <a:p>
            <a:r>
              <a:rPr lang="it-IT" sz="1400" b="1" dirty="0">
                <a:solidFill>
                  <a:srgbClr val="CA5817"/>
                </a:solidFill>
                <a:ea typeface="Calibri"/>
                <a:cs typeface="Calibri"/>
              </a:rPr>
              <a:t>È meglio pagare poche tasse e avere più denaro a disposizione anche se ciò comporta una sensibile diminuzione dei servizi e delle garanzie sociali. Lei è...</a:t>
            </a:r>
          </a:p>
        </p:txBody>
      </p:sp>
      <p:sp>
        <p:nvSpPr>
          <p:cNvPr id="16" name="Rettangolo 15"/>
          <p:cNvSpPr/>
          <p:nvPr/>
        </p:nvSpPr>
        <p:spPr>
          <a:xfrm>
            <a:off x="578159" y="857101"/>
            <a:ext cx="8724360" cy="2613283"/>
          </a:xfrm>
          <a:prstGeom prst="rect">
            <a:avLst/>
          </a:prstGeom>
          <a:noFill/>
          <a:ln>
            <a:solidFill>
              <a:srgbClr val="C2B8B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5" name="Rettangolo 4">
            <a:extLst>
              <a:ext uri="{FF2B5EF4-FFF2-40B4-BE49-F238E27FC236}">
                <a16:creationId xmlns:a16="http://schemas.microsoft.com/office/drawing/2014/main" id="{59FE3016-407B-E830-25BB-87A61AE6AA9B}"/>
              </a:ext>
            </a:extLst>
          </p:cNvPr>
          <p:cNvSpPr/>
          <p:nvPr/>
        </p:nvSpPr>
        <p:spPr>
          <a:xfrm>
            <a:off x="5019153" y="1389817"/>
            <a:ext cx="3271242" cy="2046823"/>
          </a:xfrm>
          <a:prstGeom prst="rect">
            <a:avLst/>
          </a:prstGeom>
          <a:solidFill>
            <a:srgbClr val="655B6F">
              <a:alpha val="18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7" name="Rettangolo 6">
            <a:extLst>
              <a:ext uri="{FF2B5EF4-FFF2-40B4-BE49-F238E27FC236}">
                <a16:creationId xmlns:a16="http://schemas.microsoft.com/office/drawing/2014/main" id="{6ABC0983-1EF2-F808-A2DD-4783D534159D}"/>
              </a:ext>
            </a:extLst>
          </p:cNvPr>
          <p:cNvSpPr/>
          <p:nvPr/>
        </p:nvSpPr>
        <p:spPr>
          <a:xfrm>
            <a:off x="1272992" y="1399597"/>
            <a:ext cx="3587113" cy="2025564"/>
          </a:xfrm>
          <a:prstGeom prst="rect">
            <a:avLst/>
          </a:prstGeom>
          <a:solidFill>
            <a:srgbClr val="CA5817">
              <a:alpha val="18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graphicFrame>
        <p:nvGraphicFramePr>
          <p:cNvPr id="20" name="Grafico 13">
            <a:extLst>
              <a:ext uri="{FF2B5EF4-FFF2-40B4-BE49-F238E27FC236}">
                <a16:creationId xmlns:a16="http://schemas.microsoft.com/office/drawing/2014/main" id="{74DCB16A-D718-CFF8-D369-986AB1E58AB8}"/>
              </a:ext>
            </a:extLst>
          </p:cNvPr>
          <p:cNvGraphicFramePr/>
          <p:nvPr/>
        </p:nvGraphicFramePr>
        <p:xfrm>
          <a:off x="1511900" y="1333113"/>
          <a:ext cx="6882200" cy="2424906"/>
        </p:xfrm>
        <a:graphic>
          <a:graphicData uri="http://schemas.openxmlformats.org/drawingml/2006/chart">
            <c:chart xmlns:c="http://schemas.openxmlformats.org/drawingml/2006/chart" xmlns:r="http://schemas.openxmlformats.org/officeDocument/2006/relationships" r:id="rId2"/>
          </a:graphicData>
        </a:graphic>
      </p:graphicFrame>
      <p:sp>
        <p:nvSpPr>
          <p:cNvPr id="8" name="Ovale 7">
            <a:extLst>
              <a:ext uri="{FF2B5EF4-FFF2-40B4-BE49-F238E27FC236}">
                <a16:creationId xmlns:a16="http://schemas.microsoft.com/office/drawing/2014/main" id="{F8A29CD4-8E0C-7144-451B-5495CE53405C}"/>
              </a:ext>
            </a:extLst>
          </p:cNvPr>
          <p:cNvSpPr>
            <a:spLocks noChangeAspect="1"/>
          </p:cNvSpPr>
          <p:nvPr/>
        </p:nvSpPr>
        <p:spPr>
          <a:xfrm>
            <a:off x="2575760" y="1195144"/>
            <a:ext cx="658983" cy="647999"/>
          </a:xfrm>
          <a:prstGeom prst="ellipse">
            <a:avLst/>
          </a:prstGeom>
          <a:gradFill flip="none" rotWithShape="1">
            <a:gsLst>
              <a:gs pos="0">
                <a:srgbClr val="CA5817"/>
              </a:gs>
              <a:gs pos="100000">
                <a:srgbClr val="FFFFFF"/>
              </a:gs>
              <a:gs pos="50000">
                <a:srgbClr val="F5910F"/>
              </a:gs>
            </a:gsLst>
            <a:lin ang="0" scaled="1"/>
            <a:tileRect/>
          </a:gra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18" name="Rectangle 92">
            <a:extLst>
              <a:ext uri="{FF2B5EF4-FFF2-40B4-BE49-F238E27FC236}">
                <a16:creationId xmlns:a16="http://schemas.microsoft.com/office/drawing/2014/main" id="{9CB4F194-E845-7BCC-85EA-8CEB203FA26F}"/>
              </a:ext>
            </a:extLst>
          </p:cNvPr>
          <p:cNvSpPr>
            <a:spLocks noChangeArrowheads="1"/>
          </p:cNvSpPr>
          <p:nvPr/>
        </p:nvSpPr>
        <p:spPr bwMode="auto">
          <a:xfrm>
            <a:off x="2558234" y="1288311"/>
            <a:ext cx="728530" cy="461665"/>
          </a:xfrm>
          <a:prstGeom prst="rect">
            <a:avLst/>
          </a:prstGeom>
          <a:noFill/>
          <a:ln w="9525">
            <a:noFill/>
            <a:miter lim="800000"/>
            <a:headEnd/>
            <a:tailEnd/>
          </a:ln>
        </p:spPr>
        <p:txBody>
          <a:bodyPr wrap="square">
            <a:prstTxWarp prst="textNoShape">
              <a:avLst/>
            </a:prstTxWarp>
            <a:spAutoFit/>
          </a:bodyPr>
          <a:lstStyle>
            <a:defPPr>
              <a:defRPr lang="it-IT"/>
            </a:defPPr>
            <a:lvl1pPr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1pPr>
            <a:lvl2pPr marL="4572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2pPr>
            <a:lvl3pPr marL="9144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3pPr>
            <a:lvl4pPr marL="13716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4pPr>
            <a:lvl5pPr marL="18288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5pPr>
            <a:lvl6pPr marL="22860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6pPr>
            <a:lvl7pPr marL="27432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7pPr>
            <a:lvl8pPr marL="32004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8pPr>
            <a:lvl9pPr marL="36576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9pPr>
          </a:lstStyle>
          <a:p>
            <a:pPr algn="ctr"/>
            <a:r>
              <a:rPr lang="it-IT" sz="2400" dirty="0">
                <a:solidFill>
                  <a:srgbClr val="000000"/>
                </a:solidFill>
                <a:latin typeface="+mn-lt"/>
                <a:ea typeface="Calibri"/>
                <a:cs typeface="Calibri"/>
              </a:rPr>
              <a:t>26</a:t>
            </a:r>
            <a:r>
              <a:rPr lang="it-IT" sz="1400" dirty="0">
                <a:solidFill>
                  <a:srgbClr val="000000"/>
                </a:solidFill>
                <a:latin typeface="+mn-lt"/>
                <a:ea typeface="Calibri"/>
                <a:cs typeface="Calibri"/>
              </a:rPr>
              <a:t>%</a:t>
            </a:r>
          </a:p>
        </p:txBody>
      </p:sp>
      <p:sp>
        <p:nvSpPr>
          <p:cNvPr id="10" name="Ovale 9">
            <a:extLst>
              <a:ext uri="{FF2B5EF4-FFF2-40B4-BE49-F238E27FC236}">
                <a16:creationId xmlns:a16="http://schemas.microsoft.com/office/drawing/2014/main" id="{80BF398F-53FD-DE92-4E44-B00CA3BAB420}"/>
              </a:ext>
            </a:extLst>
          </p:cNvPr>
          <p:cNvSpPr>
            <a:spLocks noChangeAspect="1"/>
          </p:cNvSpPr>
          <p:nvPr/>
        </p:nvSpPr>
        <p:spPr>
          <a:xfrm>
            <a:off x="6385121" y="1195144"/>
            <a:ext cx="658983" cy="647999"/>
          </a:xfrm>
          <a:prstGeom prst="ellipse">
            <a:avLst/>
          </a:prstGeom>
          <a:gradFill flip="none" rotWithShape="1">
            <a:gsLst>
              <a:gs pos="0">
                <a:srgbClr val="655B6F"/>
              </a:gs>
              <a:gs pos="100000">
                <a:srgbClr val="FFFFFF"/>
              </a:gs>
              <a:gs pos="50000">
                <a:srgbClr val="54A8C9"/>
              </a:gs>
            </a:gsLst>
            <a:lin ang="0" scaled="1"/>
            <a:tileRect/>
          </a:gra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19" name="Rectangle 92">
            <a:extLst>
              <a:ext uri="{FF2B5EF4-FFF2-40B4-BE49-F238E27FC236}">
                <a16:creationId xmlns:a16="http://schemas.microsoft.com/office/drawing/2014/main" id="{FBFA3A89-795E-2EF7-9AC7-81C1474CD3C8}"/>
              </a:ext>
            </a:extLst>
          </p:cNvPr>
          <p:cNvSpPr>
            <a:spLocks noChangeArrowheads="1"/>
          </p:cNvSpPr>
          <p:nvPr/>
        </p:nvSpPr>
        <p:spPr bwMode="auto">
          <a:xfrm>
            <a:off x="6367594" y="1288311"/>
            <a:ext cx="728530" cy="461665"/>
          </a:xfrm>
          <a:prstGeom prst="rect">
            <a:avLst/>
          </a:prstGeom>
          <a:noFill/>
          <a:ln w="9525">
            <a:noFill/>
            <a:miter lim="800000"/>
            <a:headEnd/>
            <a:tailEnd/>
          </a:ln>
        </p:spPr>
        <p:txBody>
          <a:bodyPr wrap="square">
            <a:prstTxWarp prst="textNoShape">
              <a:avLst/>
            </a:prstTxWarp>
            <a:spAutoFit/>
          </a:bodyPr>
          <a:lstStyle>
            <a:defPPr>
              <a:defRPr lang="it-IT"/>
            </a:defPPr>
            <a:lvl1pPr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1pPr>
            <a:lvl2pPr marL="4572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2pPr>
            <a:lvl3pPr marL="9144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3pPr>
            <a:lvl4pPr marL="13716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4pPr>
            <a:lvl5pPr marL="18288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5pPr>
            <a:lvl6pPr marL="22860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6pPr>
            <a:lvl7pPr marL="27432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7pPr>
            <a:lvl8pPr marL="32004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8pPr>
            <a:lvl9pPr marL="36576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9pPr>
          </a:lstStyle>
          <a:p>
            <a:pPr algn="ctr"/>
            <a:r>
              <a:rPr lang="it-IT" sz="2400" dirty="0">
                <a:solidFill>
                  <a:srgbClr val="000000"/>
                </a:solidFill>
                <a:latin typeface="+mn-lt"/>
                <a:ea typeface="Calibri"/>
                <a:cs typeface="Calibri"/>
              </a:rPr>
              <a:t>74</a:t>
            </a:r>
            <a:r>
              <a:rPr lang="it-IT" sz="1400" dirty="0">
                <a:solidFill>
                  <a:srgbClr val="000000"/>
                </a:solidFill>
                <a:latin typeface="+mn-lt"/>
                <a:ea typeface="Calibri"/>
                <a:cs typeface="Calibri"/>
              </a:rPr>
              <a:t>%</a:t>
            </a:r>
          </a:p>
        </p:txBody>
      </p:sp>
      <p:sp>
        <p:nvSpPr>
          <p:cNvPr id="22" name="Rettangolo 21">
            <a:extLst>
              <a:ext uri="{FF2B5EF4-FFF2-40B4-BE49-F238E27FC236}">
                <a16:creationId xmlns:a16="http://schemas.microsoft.com/office/drawing/2014/main" id="{70A6D66A-2C37-473B-2200-5E23E8BB1D73}"/>
              </a:ext>
            </a:extLst>
          </p:cNvPr>
          <p:cNvSpPr/>
          <p:nvPr/>
        </p:nvSpPr>
        <p:spPr>
          <a:xfrm>
            <a:off x="5171553" y="4207771"/>
            <a:ext cx="3271242" cy="2046823"/>
          </a:xfrm>
          <a:prstGeom prst="rect">
            <a:avLst/>
          </a:prstGeom>
          <a:solidFill>
            <a:srgbClr val="655B6F">
              <a:alpha val="18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23" name="Rettangolo 22">
            <a:extLst>
              <a:ext uri="{FF2B5EF4-FFF2-40B4-BE49-F238E27FC236}">
                <a16:creationId xmlns:a16="http://schemas.microsoft.com/office/drawing/2014/main" id="{E1B301BA-48F3-EEC5-EF28-212F7B765A51}"/>
              </a:ext>
            </a:extLst>
          </p:cNvPr>
          <p:cNvSpPr/>
          <p:nvPr/>
        </p:nvSpPr>
        <p:spPr>
          <a:xfrm>
            <a:off x="1425392" y="4217551"/>
            <a:ext cx="3587113" cy="2025564"/>
          </a:xfrm>
          <a:prstGeom prst="rect">
            <a:avLst/>
          </a:prstGeom>
          <a:solidFill>
            <a:srgbClr val="CA5817">
              <a:alpha val="18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graphicFrame>
        <p:nvGraphicFramePr>
          <p:cNvPr id="24" name="Grafico 13">
            <a:extLst>
              <a:ext uri="{FF2B5EF4-FFF2-40B4-BE49-F238E27FC236}">
                <a16:creationId xmlns:a16="http://schemas.microsoft.com/office/drawing/2014/main" id="{7317B7C8-B021-11FC-023F-3C0342093308}"/>
              </a:ext>
            </a:extLst>
          </p:cNvPr>
          <p:cNvGraphicFramePr/>
          <p:nvPr/>
        </p:nvGraphicFramePr>
        <p:xfrm>
          <a:off x="1664300" y="4013048"/>
          <a:ext cx="6882200" cy="2424906"/>
        </p:xfrm>
        <a:graphic>
          <a:graphicData uri="http://schemas.openxmlformats.org/drawingml/2006/chart">
            <c:chart xmlns:c="http://schemas.openxmlformats.org/drawingml/2006/chart" xmlns:r="http://schemas.openxmlformats.org/officeDocument/2006/relationships" r:id="rId3"/>
          </a:graphicData>
        </a:graphic>
      </p:graphicFrame>
      <p:sp>
        <p:nvSpPr>
          <p:cNvPr id="25" name="Ovale 24">
            <a:extLst>
              <a:ext uri="{FF2B5EF4-FFF2-40B4-BE49-F238E27FC236}">
                <a16:creationId xmlns:a16="http://schemas.microsoft.com/office/drawing/2014/main" id="{2F4B1C4E-B226-04A0-EA27-91B54FA468B4}"/>
              </a:ext>
            </a:extLst>
          </p:cNvPr>
          <p:cNvSpPr>
            <a:spLocks noChangeAspect="1"/>
          </p:cNvSpPr>
          <p:nvPr/>
        </p:nvSpPr>
        <p:spPr>
          <a:xfrm>
            <a:off x="2728160" y="4099359"/>
            <a:ext cx="658983" cy="647999"/>
          </a:xfrm>
          <a:prstGeom prst="ellipse">
            <a:avLst/>
          </a:prstGeom>
          <a:gradFill flip="none" rotWithShape="1">
            <a:gsLst>
              <a:gs pos="0">
                <a:srgbClr val="CA5817"/>
              </a:gs>
              <a:gs pos="100000">
                <a:srgbClr val="FFFFFF"/>
              </a:gs>
              <a:gs pos="50000">
                <a:srgbClr val="F5910F"/>
              </a:gs>
            </a:gsLst>
            <a:lin ang="0" scaled="1"/>
            <a:tileRect/>
          </a:gra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26" name="Rectangle 92">
            <a:extLst>
              <a:ext uri="{FF2B5EF4-FFF2-40B4-BE49-F238E27FC236}">
                <a16:creationId xmlns:a16="http://schemas.microsoft.com/office/drawing/2014/main" id="{4F74D5E0-A02F-FBF9-9823-8EF81352D741}"/>
              </a:ext>
            </a:extLst>
          </p:cNvPr>
          <p:cNvSpPr>
            <a:spLocks noChangeArrowheads="1"/>
          </p:cNvSpPr>
          <p:nvPr/>
        </p:nvSpPr>
        <p:spPr bwMode="auto">
          <a:xfrm>
            <a:off x="2710634" y="4192526"/>
            <a:ext cx="728530" cy="461665"/>
          </a:xfrm>
          <a:prstGeom prst="rect">
            <a:avLst/>
          </a:prstGeom>
          <a:noFill/>
          <a:ln w="9525">
            <a:noFill/>
            <a:miter lim="800000"/>
            <a:headEnd/>
            <a:tailEnd/>
          </a:ln>
        </p:spPr>
        <p:txBody>
          <a:bodyPr wrap="square">
            <a:prstTxWarp prst="textNoShape">
              <a:avLst/>
            </a:prstTxWarp>
            <a:spAutoFit/>
          </a:bodyPr>
          <a:lstStyle>
            <a:defPPr>
              <a:defRPr lang="it-IT"/>
            </a:defPPr>
            <a:lvl1pPr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1pPr>
            <a:lvl2pPr marL="4572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2pPr>
            <a:lvl3pPr marL="9144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3pPr>
            <a:lvl4pPr marL="13716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4pPr>
            <a:lvl5pPr marL="18288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5pPr>
            <a:lvl6pPr marL="22860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6pPr>
            <a:lvl7pPr marL="27432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7pPr>
            <a:lvl8pPr marL="32004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8pPr>
            <a:lvl9pPr marL="36576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9pPr>
          </a:lstStyle>
          <a:p>
            <a:pPr algn="ctr"/>
            <a:r>
              <a:rPr lang="it-IT" sz="2400" dirty="0">
                <a:solidFill>
                  <a:srgbClr val="000000"/>
                </a:solidFill>
                <a:latin typeface="+mn-lt"/>
                <a:ea typeface="Calibri"/>
                <a:cs typeface="Calibri"/>
              </a:rPr>
              <a:t>32</a:t>
            </a:r>
            <a:r>
              <a:rPr lang="it-IT" sz="1400" dirty="0">
                <a:solidFill>
                  <a:srgbClr val="000000"/>
                </a:solidFill>
                <a:latin typeface="+mn-lt"/>
                <a:ea typeface="Calibri"/>
                <a:cs typeface="Calibri"/>
              </a:rPr>
              <a:t>%</a:t>
            </a:r>
          </a:p>
        </p:txBody>
      </p:sp>
      <p:sp>
        <p:nvSpPr>
          <p:cNvPr id="27" name="Ovale 26">
            <a:extLst>
              <a:ext uri="{FF2B5EF4-FFF2-40B4-BE49-F238E27FC236}">
                <a16:creationId xmlns:a16="http://schemas.microsoft.com/office/drawing/2014/main" id="{52774510-0CD9-06D8-4DB1-D3ABDF537305}"/>
              </a:ext>
            </a:extLst>
          </p:cNvPr>
          <p:cNvSpPr>
            <a:spLocks noChangeAspect="1"/>
          </p:cNvSpPr>
          <p:nvPr/>
        </p:nvSpPr>
        <p:spPr>
          <a:xfrm>
            <a:off x="6537521" y="4099359"/>
            <a:ext cx="658983" cy="647999"/>
          </a:xfrm>
          <a:prstGeom prst="ellipse">
            <a:avLst/>
          </a:prstGeom>
          <a:gradFill flip="none" rotWithShape="1">
            <a:gsLst>
              <a:gs pos="0">
                <a:srgbClr val="655B6F"/>
              </a:gs>
              <a:gs pos="100000">
                <a:srgbClr val="FFFFFF"/>
              </a:gs>
              <a:gs pos="50000">
                <a:srgbClr val="54A8C9"/>
              </a:gs>
            </a:gsLst>
            <a:lin ang="0" scaled="1"/>
            <a:tileRect/>
          </a:gra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28" name="Rectangle 92">
            <a:extLst>
              <a:ext uri="{FF2B5EF4-FFF2-40B4-BE49-F238E27FC236}">
                <a16:creationId xmlns:a16="http://schemas.microsoft.com/office/drawing/2014/main" id="{8281622E-53B2-266E-DDFF-760E1D300DD1}"/>
              </a:ext>
            </a:extLst>
          </p:cNvPr>
          <p:cNvSpPr>
            <a:spLocks noChangeArrowheads="1"/>
          </p:cNvSpPr>
          <p:nvPr/>
        </p:nvSpPr>
        <p:spPr bwMode="auto">
          <a:xfrm>
            <a:off x="6519994" y="4192526"/>
            <a:ext cx="728530" cy="461665"/>
          </a:xfrm>
          <a:prstGeom prst="rect">
            <a:avLst/>
          </a:prstGeom>
          <a:noFill/>
          <a:ln w="9525">
            <a:noFill/>
            <a:miter lim="800000"/>
            <a:headEnd/>
            <a:tailEnd/>
          </a:ln>
        </p:spPr>
        <p:txBody>
          <a:bodyPr wrap="square">
            <a:prstTxWarp prst="textNoShape">
              <a:avLst/>
            </a:prstTxWarp>
            <a:spAutoFit/>
          </a:bodyPr>
          <a:lstStyle>
            <a:defPPr>
              <a:defRPr lang="it-IT"/>
            </a:defPPr>
            <a:lvl1pPr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1pPr>
            <a:lvl2pPr marL="4572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2pPr>
            <a:lvl3pPr marL="9144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3pPr>
            <a:lvl4pPr marL="13716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4pPr>
            <a:lvl5pPr marL="18288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5pPr>
            <a:lvl6pPr marL="22860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6pPr>
            <a:lvl7pPr marL="27432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7pPr>
            <a:lvl8pPr marL="32004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8pPr>
            <a:lvl9pPr marL="36576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9pPr>
          </a:lstStyle>
          <a:p>
            <a:pPr algn="ctr"/>
            <a:r>
              <a:rPr lang="it-IT" sz="2400" dirty="0">
                <a:solidFill>
                  <a:srgbClr val="000000"/>
                </a:solidFill>
                <a:latin typeface="+mn-lt"/>
                <a:ea typeface="Calibri"/>
                <a:cs typeface="Calibri"/>
              </a:rPr>
              <a:t>68</a:t>
            </a:r>
            <a:r>
              <a:rPr lang="it-IT" sz="1400" dirty="0">
                <a:solidFill>
                  <a:srgbClr val="000000"/>
                </a:solidFill>
                <a:latin typeface="+mn-lt"/>
                <a:ea typeface="Calibri"/>
                <a:cs typeface="Calibri"/>
              </a:rPr>
              <a:t>%</a:t>
            </a:r>
          </a:p>
        </p:txBody>
      </p:sp>
    </p:spTree>
    <p:extLst>
      <p:ext uri="{BB962C8B-B14F-4D97-AF65-F5344CB8AC3E}">
        <p14:creationId xmlns:p14="http://schemas.microsoft.com/office/powerpoint/2010/main" val="24302662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p:txBody>
          <a:bodyPr/>
          <a:lstStyle/>
          <a:p>
            <a:r>
              <a:rPr lang="it-IT" dirty="0">
                <a:solidFill>
                  <a:srgbClr val="CA5817"/>
                </a:solidFill>
                <a:ea typeface="ヒラギノ角ゴ Pro W3" charset="-128"/>
                <a:cs typeface="Calibri"/>
              </a:rPr>
              <a:t>Valori fondativi: i temi</a:t>
            </a:r>
            <a:endParaRPr lang="it-IT" sz="2800" dirty="0">
              <a:solidFill>
                <a:srgbClr val="CA5817"/>
              </a:solidFill>
              <a:latin typeface="Calibri"/>
              <a:cs typeface="Calibri"/>
            </a:endParaRPr>
          </a:p>
        </p:txBody>
      </p:sp>
      <p:sp>
        <p:nvSpPr>
          <p:cNvPr id="4" name="Rectangle 92"/>
          <p:cNvSpPr>
            <a:spLocks noChangeArrowheads="1"/>
          </p:cNvSpPr>
          <p:nvPr/>
        </p:nvSpPr>
        <p:spPr bwMode="auto">
          <a:xfrm>
            <a:off x="578159" y="990670"/>
            <a:ext cx="8776984" cy="307777"/>
          </a:xfrm>
          <a:prstGeom prst="rect">
            <a:avLst/>
          </a:prstGeom>
          <a:noFill/>
          <a:ln w="9525">
            <a:noFill/>
            <a:miter lim="800000"/>
            <a:headEnd/>
            <a:tailEnd/>
          </a:ln>
        </p:spPr>
        <p:txBody>
          <a:bodyPr wrap="square">
            <a:prstTxWarp prst="textNoShape">
              <a:avLst/>
            </a:prstTxWarp>
            <a:spAutoFit/>
          </a:bodyPr>
          <a:lstStyle/>
          <a:p>
            <a:pPr defTabSz="798513"/>
            <a:r>
              <a:rPr lang="it-IT" sz="1400" b="1" dirty="0">
                <a:solidFill>
                  <a:srgbClr val="C95718"/>
                </a:solidFill>
                <a:ea typeface="Calibri"/>
                <a:cs typeface="Calibri"/>
              </a:rPr>
              <a:t>Secondo lei la Costituzione italiana…</a:t>
            </a:r>
          </a:p>
        </p:txBody>
      </p:sp>
      <p:sp>
        <p:nvSpPr>
          <p:cNvPr id="15" name="CasellaDiTesto 14"/>
          <p:cNvSpPr txBox="1"/>
          <p:nvPr/>
        </p:nvSpPr>
        <p:spPr>
          <a:xfrm>
            <a:off x="4028783" y="6365467"/>
            <a:ext cx="646030" cy="246221"/>
          </a:xfrm>
          <a:prstGeom prst="rect">
            <a:avLst/>
          </a:prstGeom>
          <a:noFill/>
        </p:spPr>
        <p:txBody>
          <a:bodyPr wrap="none" rtlCol="0">
            <a:spAutoFit/>
          </a:bodyPr>
          <a:lstStyle/>
          <a:p>
            <a:r>
              <a:rPr lang="it-IT" sz="1000" i="1" dirty="0">
                <a:latin typeface="Calibri"/>
                <a:cs typeface="Calibri"/>
              </a:rPr>
              <a:t>Valori %</a:t>
            </a:r>
          </a:p>
        </p:txBody>
      </p:sp>
      <p:sp>
        <p:nvSpPr>
          <p:cNvPr id="6" name="Segnaposto numero diapositiva 5"/>
          <p:cNvSpPr>
            <a:spLocks noGrp="1"/>
          </p:cNvSpPr>
          <p:nvPr>
            <p:ph type="sldNum" sz="quarter" idx="12"/>
          </p:nvPr>
        </p:nvSpPr>
        <p:spPr/>
        <p:txBody>
          <a:bodyPr/>
          <a:lstStyle/>
          <a:p>
            <a:fld id="{CEC07F19-866A-D549-94C6-C4D9AC2AB9CF}" type="slidenum">
              <a:rPr lang="it-IT" smtClean="0"/>
              <a:pPr/>
              <a:t>18</a:t>
            </a:fld>
            <a:endParaRPr lang="it-IT" dirty="0"/>
          </a:p>
        </p:txBody>
      </p:sp>
      <p:sp>
        <p:nvSpPr>
          <p:cNvPr id="13" name="CasellaDiTesto 12"/>
          <p:cNvSpPr txBox="1"/>
          <p:nvPr/>
        </p:nvSpPr>
        <p:spPr>
          <a:xfrm>
            <a:off x="577614" y="1663725"/>
            <a:ext cx="8724900" cy="307777"/>
          </a:xfrm>
          <a:prstGeom prst="rect">
            <a:avLst/>
          </a:prstGeom>
          <a:noFill/>
          <a:ln w="9525" cmpd="sng">
            <a:noFill/>
          </a:ln>
        </p:spPr>
        <p:txBody>
          <a:bodyPr wrap="square" rtlCol="0">
            <a:spAutoFit/>
          </a:bodyPr>
          <a:lstStyle>
            <a:defPPr>
              <a:defRPr lang="it-IT"/>
            </a:defPPr>
            <a:lvl1pPr algn="ctr">
              <a:defRPr sz="1400" b="1">
                <a:solidFill>
                  <a:srgbClr val="FFFFFF"/>
                </a:solidFill>
                <a:latin typeface="Century Gothic"/>
                <a:cs typeface="Century Gothic"/>
              </a:defRPr>
            </a:lvl1pPr>
          </a:lstStyle>
          <a:p>
            <a:endParaRPr lang="it-IT" dirty="0">
              <a:latin typeface="Calibri"/>
              <a:cs typeface="Calibri"/>
            </a:endParaRPr>
          </a:p>
        </p:txBody>
      </p:sp>
      <p:graphicFrame>
        <p:nvGraphicFramePr>
          <p:cNvPr id="14" name="Grafico 13"/>
          <p:cNvGraphicFramePr/>
          <p:nvPr>
            <p:extLst>
              <p:ext uri="{D42A27DB-BD31-4B8C-83A1-F6EECF244321}">
                <p14:modId xmlns:p14="http://schemas.microsoft.com/office/powerpoint/2010/main" val="781822517"/>
              </p:ext>
            </p:extLst>
          </p:nvPr>
        </p:nvGraphicFramePr>
        <p:xfrm>
          <a:off x="866924" y="1193800"/>
          <a:ext cx="8470400" cy="29845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6" name="Tabella 15"/>
          <p:cNvGraphicFramePr>
            <a:graphicFrameLocks noGrp="1"/>
          </p:cNvGraphicFramePr>
          <p:nvPr>
            <p:extLst>
              <p:ext uri="{D42A27DB-BD31-4B8C-83A1-F6EECF244321}">
                <p14:modId xmlns:p14="http://schemas.microsoft.com/office/powerpoint/2010/main" val="1800502396"/>
              </p:ext>
            </p:extLst>
          </p:nvPr>
        </p:nvGraphicFramePr>
        <p:xfrm>
          <a:off x="59894" y="4242758"/>
          <a:ext cx="9777102" cy="1930485"/>
        </p:xfrm>
        <a:graphic>
          <a:graphicData uri="http://schemas.openxmlformats.org/drawingml/2006/table">
            <a:tbl>
              <a:tblPr/>
              <a:tblGrid>
                <a:gridCol w="804733">
                  <a:extLst>
                    <a:ext uri="{9D8B030D-6E8A-4147-A177-3AD203B41FA5}">
                      <a16:colId xmlns:a16="http://schemas.microsoft.com/office/drawing/2014/main" val="20000"/>
                    </a:ext>
                  </a:extLst>
                </a:gridCol>
                <a:gridCol w="390103">
                  <a:extLst>
                    <a:ext uri="{9D8B030D-6E8A-4147-A177-3AD203B41FA5}">
                      <a16:colId xmlns:a16="http://schemas.microsoft.com/office/drawing/2014/main" val="20001"/>
                    </a:ext>
                  </a:extLst>
                </a:gridCol>
                <a:gridCol w="390103">
                  <a:extLst>
                    <a:ext uri="{9D8B030D-6E8A-4147-A177-3AD203B41FA5}">
                      <a16:colId xmlns:a16="http://schemas.microsoft.com/office/drawing/2014/main" val="20002"/>
                    </a:ext>
                  </a:extLst>
                </a:gridCol>
                <a:gridCol w="390103">
                  <a:extLst>
                    <a:ext uri="{9D8B030D-6E8A-4147-A177-3AD203B41FA5}">
                      <a16:colId xmlns:a16="http://schemas.microsoft.com/office/drawing/2014/main" val="20003"/>
                    </a:ext>
                  </a:extLst>
                </a:gridCol>
                <a:gridCol w="390103">
                  <a:extLst>
                    <a:ext uri="{9D8B030D-6E8A-4147-A177-3AD203B41FA5}">
                      <a16:colId xmlns:a16="http://schemas.microsoft.com/office/drawing/2014/main" val="20004"/>
                    </a:ext>
                  </a:extLst>
                </a:gridCol>
                <a:gridCol w="390103">
                  <a:extLst>
                    <a:ext uri="{9D8B030D-6E8A-4147-A177-3AD203B41FA5}">
                      <a16:colId xmlns:a16="http://schemas.microsoft.com/office/drawing/2014/main" val="20005"/>
                    </a:ext>
                  </a:extLst>
                </a:gridCol>
                <a:gridCol w="390103">
                  <a:extLst>
                    <a:ext uri="{9D8B030D-6E8A-4147-A177-3AD203B41FA5}">
                      <a16:colId xmlns:a16="http://schemas.microsoft.com/office/drawing/2014/main" val="20006"/>
                    </a:ext>
                  </a:extLst>
                </a:gridCol>
                <a:gridCol w="390103">
                  <a:extLst>
                    <a:ext uri="{9D8B030D-6E8A-4147-A177-3AD203B41FA5}">
                      <a16:colId xmlns:a16="http://schemas.microsoft.com/office/drawing/2014/main" val="20007"/>
                    </a:ext>
                  </a:extLst>
                </a:gridCol>
                <a:gridCol w="390103">
                  <a:extLst>
                    <a:ext uri="{9D8B030D-6E8A-4147-A177-3AD203B41FA5}">
                      <a16:colId xmlns:a16="http://schemas.microsoft.com/office/drawing/2014/main" val="20008"/>
                    </a:ext>
                  </a:extLst>
                </a:gridCol>
                <a:gridCol w="390103">
                  <a:extLst>
                    <a:ext uri="{9D8B030D-6E8A-4147-A177-3AD203B41FA5}">
                      <a16:colId xmlns:a16="http://schemas.microsoft.com/office/drawing/2014/main" val="20009"/>
                    </a:ext>
                  </a:extLst>
                </a:gridCol>
                <a:gridCol w="390103">
                  <a:extLst>
                    <a:ext uri="{9D8B030D-6E8A-4147-A177-3AD203B41FA5}">
                      <a16:colId xmlns:a16="http://schemas.microsoft.com/office/drawing/2014/main" val="20010"/>
                    </a:ext>
                  </a:extLst>
                </a:gridCol>
                <a:gridCol w="390103">
                  <a:extLst>
                    <a:ext uri="{9D8B030D-6E8A-4147-A177-3AD203B41FA5}">
                      <a16:colId xmlns:a16="http://schemas.microsoft.com/office/drawing/2014/main" val="20011"/>
                    </a:ext>
                  </a:extLst>
                </a:gridCol>
                <a:gridCol w="390103">
                  <a:extLst>
                    <a:ext uri="{9D8B030D-6E8A-4147-A177-3AD203B41FA5}">
                      <a16:colId xmlns:a16="http://schemas.microsoft.com/office/drawing/2014/main" val="20012"/>
                    </a:ext>
                  </a:extLst>
                </a:gridCol>
                <a:gridCol w="390103">
                  <a:extLst>
                    <a:ext uri="{9D8B030D-6E8A-4147-A177-3AD203B41FA5}">
                      <a16:colId xmlns:a16="http://schemas.microsoft.com/office/drawing/2014/main" val="20013"/>
                    </a:ext>
                  </a:extLst>
                </a:gridCol>
                <a:gridCol w="390103">
                  <a:extLst>
                    <a:ext uri="{9D8B030D-6E8A-4147-A177-3AD203B41FA5}">
                      <a16:colId xmlns:a16="http://schemas.microsoft.com/office/drawing/2014/main" val="20014"/>
                    </a:ext>
                  </a:extLst>
                </a:gridCol>
                <a:gridCol w="390103">
                  <a:extLst>
                    <a:ext uri="{9D8B030D-6E8A-4147-A177-3AD203B41FA5}">
                      <a16:colId xmlns:a16="http://schemas.microsoft.com/office/drawing/2014/main" val="20015"/>
                    </a:ext>
                  </a:extLst>
                </a:gridCol>
                <a:gridCol w="390103">
                  <a:extLst>
                    <a:ext uri="{9D8B030D-6E8A-4147-A177-3AD203B41FA5}">
                      <a16:colId xmlns:a16="http://schemas.microsoft.com/office/drawing/2014/main" val="20016"/>
                    </a:ext>
                  </a:extLst>
                </a:gridCol>
                <a:gridCol w="390103">
                  <a:extLst>
                    <a:ext uri="{9D8B030D-6E8A-4147-A177-3AD203B41FA5}">
                      <a16:colId xmlns:a16="http://schemas.microsoft.com/office/drawing/2014/main" val="20017"/>
                    </a:ext>
                  </a:extLst>
                </a:gridCol>
                <a:gridCol w="390103">
                  <a:extLst>
                    <a:ext uri="{9D8B030D-6E8A-4147-A177-3AD203B41FA5}">
                      <a16:colId xmlns:a16="http://schemas.microsoft.com/office/drawing/2014/main" val="20018"/>
                    </a:ext>
                  </a:extLst>
                </a:gridCol>
                <a:gridCol w="390103">
                  <a:extLst>
                    <a:ext uri="{9D8B030D-6E8A-4147-A177-3AD203B41FA5}">
                      <a16:colId xmlns:a16="http://schemas.microsoft.com/office/drawing/2014/main" val="20019"/>
                    </a:ext>
                  </a:extLst>
                </a:gridCol>
                <a:gridCol w="390103">
                  <a:extLst>
                    <a:ext uri="{9D8B030D-6E8A-4147-A177-3AD203B41FA5}">
                      <a16:colId xmlns:a16="http://schemas.microsoft.com/office/drawing/2014/main" val="20020"/>
                    </a:ext>
                  </a:extLst>
                </a:gridCol>
                <a:gridCol w="390103">
                  <a:extLst>
                    <a:ext uri="{9D8B030D-6E8A-4147-A177-3AD203B41FA5}">
                      <a16:colId xmlns:a16="http://schemas.microsoft.com/office/drawing/2014/main" val="2098468596"/>
                    </a:ext>
                  </a:extLst>
                </a:gridCol>
                <a:gridCol w="390103">
                  <a:extLst>
                    <a:ext uri="{9D8B030D-6E8A-4147-A177-3AD203B41FA5}">
                      <a16:colId xmlns:a16="http://schemas.microsoft.com/office/drawing/2014/main" val="787298373"/>
                    </a:ext>
                  </a:extLst>
                </a:gridCol>
                <a:gridCol w="390103">
                  <a:extLst>
                    <a:ext uri="{9D8B030D-6E8A-4147-A177-3AD203B41FA5}">
                      <a16:colId xmlns:a16="http://schemas.microsoft.com/office/drawing/2014/main" val="1509285961"/>
                    </a:ext>
                  </a:extLst>
                </a:gridCol>
              </a:tblGrid>
              <a:tr h="326649">
                <a:tc>
                  <a:txBody>
                    <a:bodyPr/>
                    <a:lstStyle>
                      <a:lvl1pPr marL="0" algn="l" defTabSz="457200" rtl="0" eaLnBrk="1" latinLnBrk="0" hangingPunct="1">
                        <a:defRPr sz="1800" kern="1200">
                          <a:solidFill>
                            <a:schemeClr val="dk1"/>
                          </a:solidFill>
                          <a:latin typeface="Arial"/>
                          <a:ea typeface="ヒラギノ角ゴ Pro W3"/>
                          <a:cs typeface="ヒラギノ角ゴ Pro W3"/>
                        </a:defRPr>
                      </a:lvl1pPr>
                      <a:lvl2pPr marL="457200" algn="l" defTabSz="457200" rtl="0" eaLnBrk="1" latinLnBrk="0" hangingPunct="1">
                        <a:defRPr sz="1800" kern="1200">
                          <a:solidFill>
                            <a:schemeClr val="dk1"/>
                          </a:solidFill>
                          <a:latin typeface="Arial"/>
                          <a:ea typeface="ヒラギノ角ゴ Pro W3"/>
                          <a:cs typeface="ヒラギノ角ゴ Pro W3"/>
                        </a:defRPr>
                      </a:lvl2pPr>
                      <a:lvl3pPr marL="914400" algn="l" defTabSz="457200" rtl="0" eaLnBrk="1" latinLnBrk="0" hangingPunct="1">
                        <a:defRPr sz="1800" kern="1200">
                          <a:solidFill>
                            <a:schemeClr val="dk1"/>
                          </a:solidFill>
                          <a:latin typeface="Arial"/>
                          <a:ea typeface="ヒラギノ角ゴ Pro W3"/>
                          <a:cs typeface="ヒラギノ角ゴ Pro W3"/>
                        </a:defRPr>
                      </a:lvl3pPr>
                      <a:lvl4pPr marL="1371600" algn="l" defTabSz="457200" rtl="0" eaLnBrk="1" latinLnBrk="0" hangingPunct="1">
                        <a:defRPr sz="1800" kern="1200">
                          <a:solidFill>
                            <a:schemeClr val="dk1"/>
                          </a:solidFill>
                          <a:latin typeface="Arial"/>
                          <a:ea typeface="ヒラギノ角ゴ Pro W3"/>
                          <a:cs typeface="ヒラギノ角ゴ Pro W3"/>
                        </a:defRPr>
                      </a:lvl4pPr>
                      <a:lvl5pPr marL="1828800" algn="l" defTabSz="457200" rtl="0" eaLnBrk="1" latinLnBrk="0" hangingPunct="1">
                        <a:defRPr sz="1800" kern="1200">
                          <a:solidFill>
                            <a:schemeClr val="dk1"/>
                          </a:solidFill>
                          <a:latin typeface="Arial"/>
                          <a:ea typeface="ヒラギノ角ゴ Pro W3"/>
                          <a:cs typeface="ヒラギノ角ゴ Pro W3"/>
                        </a:defRPr>
                      </a:lvl5pPr>
                      <a:lvl6pPr marL="2286000" algn="l" defTabSz="457200" rtl="0" eaLnBrk="1" latinLnBrk="0" hangingPunct="1">
                        <a:defRPr sz="1800" kern="1200">
                          <a:solidFill>
                            <a:schemeClr val="dk1"/>
                          </a:solidFill>
                          <a:latin typeface="Arial"/>
                          <a:ea typeface="ヒラギノ角ゴ Pro W3"/>
                          <a:cs typeface="ヒラギノ角ゴ Pro W3"/>
                        </a:defRPr>
                      </a:lvl6pPr>
                      <a:lvl7pPr marL="2743200" algn="l" defTabSz="457200" rtl="0" eaLnBrk="1" latinLnBrk="0" hangingPunct="1">
                        <a:defRPr sz="1800" kern="1200">
                          <a:solidFill>
                            <a:schemeClr val="dk1"/>
                          </a:solidFill>
                          <a:latin typeface="Arial"/>
                          <a:ea typeface="ヒラギノ角ゴ Pro W3"/>
                          <a:cs typeface="ヒラギノ角ゴ Pro W3"/>
                        </a:defRPr>
                      </a:lvl7pPr>
                      <a:lvl8pPr marL="3200400" algn="l" defTabSz="457200" rtl="0" eaLnBrk="1" latinLnBrk="0" hangingPunct="1">
                        <a:defRPr sz="1800" kern="1200">
                          <a:solidFill>
                            <a:schemeClr val="dk1"/>
                          </a:solidFill>
                          <a:latin typeface="Arial"/>
                          <a:ea typeface="ヒラギノ角ゴ Pro W3"/>
                          <a:cs typeface="ヒラギノ角ゴ Pro W3"/>
                        </a:defRPr>
                      </a:lvl8pPr>
                      <a:lvl9pPr marL="3657600" algn="l" defTabSz="457200" rtl="0" eaLnBrk="1" latinLnBrk="0" hangingPunct="1">
                        <a:defRPr sz="1800" kern="1200">
                          <a:solidFill>
                            <a:schemeClr val="dk1"/>
                          </a:solidFill>
                          <a:latin typeface="Arial"/>
                          <a:ea typeface="ヒラギノ角ゴ Pro W3"/>
                          <a:cs typeface="ヒラギノ角ゴ Pro W3"/>
                        </a:defRPr>
                      </a:lvl9pPr>
                    </a:lstStyle>
                    <a:p>
                      <a:pPr marL="0" marR="0" lvl="0" indent="0" algn="l" defTabSz="914400" rtl="0" eaLnBrk="0" fontAlgn="base" latinLnBrk="0" hangingPunct="0">
                        <a:lnSpc>
                          <a:spcPct val="100000"/>
                        </a:lnSpc>
                        <a:spcBef>
                          <a:spcPts val="2000"/>
                        </a:spcBef>
                        <a:spcAft>
                          <a:spcPct val="0"/>
                        </a:spcAft>
                        <a:buClr>
                          <a:schemeClr val="accent1"/>
                        </a:buClr>
                        <a:buSzTx/>
                        <a:buFont typeface="Wingdings 2" pitchFamily="-111" charset="2"/>
                        <a:buNone/>
                        <a:tabLst/>
                      </a:pPr>
                      <a:r>
                        <a:rPr kumimoji="1" lang="it-IT" sz="900" u="none" strike="noStrike" cap="none" normalizeH="0" baseline="0" dirty="0">
                          <a:ln>
                            <a:noFill/>
                          </a:ln>
                          <a:solidFill>
                            <a:schemeClr val="tx1"/>
                          </a:solidFill>
                          <a:effectLst/>
                          <a:latin typeface="Calibri"/>
                          <a:cs typeface="Calibri"/>
                        </a:rPr>
                        <a:t> </a:t>
                      </a:r>
                      <a:endParaRPr kumimoji="1" lang="it-IT" sz="900" b="0" i="0" u="none" strike="noStrike" cap="none" normalizeH="0" baseline="0" dirty="0">
                        <a:ln>
                          <a:noFill/>
                        </a:ln>
                        <a:solidFill>
                          <a:schemeClr val="tx1"/>
                        </a:solidFill>
                        <a:effectLst/>
                        <a:latin typeface="Calibri"/>
                        <a:ea typeface="ＭＳ Ｐゴシック" pitchFamily="-111" charset="-128"/>
                        <a:cs typeface="Calibri"/>
                      </a:endParaRPr>
                    </a:p>
                  </a:txBody>
                  <a:tcPr marR="108000" horzOverflow="overflow">
                    <a:lnL w="12700" cmpd="sng">
                      <a:solidFill>
                        <a:srgbClr val="FFFFFF"/>
                      </a:solidFill>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Arial"/>
                          <a:ea typeface="ヒラギノ角ゴ Pro W3"/>
                          <a:cs typeface="ヒラギノ角ゴ Pro W3"/>
                        </a:defRPr>
                      </a:lvl1pPr>
                      <a:lvl2pPr marL="457200" algn="l" defTabSz="457200" rtl="0" eaLnBrk="1" latinLnBrk="0" hangingPunct="1">
                        <a:defRPr sz="1800" kern="1200">
                          <a:solidFill>
                            <a:schemeClr val="dk1"/>
                          </a:solidFill>
                          <a:latin typeface="Arial"/>
                          <a:ea typeface="ヒラギノ角ゴ Pro W3"/>
                          <a:cs typeface="ヒラギノ角ゴ Pro W3"/>
                        </a:defRPr>
                      </a:lvl2pPr>
                      <a:lvl3pPr marL="914400" algn="l" defTabSz="457200" rtl="0" eaLnBrk="1" latinLnBrk="0" hangingPunct="1">
                        <a:defRPr sz="1800" kern="1200">
                          <a:solidFill>
                            <a:schemeClr val="dk1"/>
                          </a:solidFill>
                          <a:latin typeface="Arial"/>
                          <a:ea typeface="ヒラギノ角ゴ Pro W3"/>
                          <a:cs typeface="ヒラギノ角ゴ Pro W3"/>
                        </a:defRPr>
                      </a:lvl3pPr>
                      <a:lvl4pPr marL="1371600" algn="l" defTabSz="457200" rtl="0" eaLnBrk="1" latinLnBrk="0" hangingPunct="1">
                        <a:defRPr sz="1800" kern="1200">
                          <a:solidFill>
                            <a:schemeClr val="dk1"/>
                          </a:solidFill>
                          <a:latin typeface="Arial"/>
                          <a:ea typeface="ヒラギノ角ゴ Pro W3"/>
                          <a:cs typeface="ヒラギノ角ゴ Pro W3"/>
                        </a:defRPr>
                      </a:lvl4pPr>
                      <a:lvl5pPr marL="1828800" algn="l" defTabSz="457200" rtl="0" eaLnBrk="1" latinLnBrk="0" hangingPunct="1">
                        <a:defRPr sz="1800" kern="1200">
                          <a:solidFill>
                            <a:schemeClr val="dk1"/>
                          </a:solidFill>
                          <a:latin typeface="Arial"/>
                          <a:ea typeface="ヒラギノ角ゴ Pro W3"/>
                          <a:cs typeface="ヒラギノ角ゴ Pro W3"/>
                        </a:defRPr>
                      </a:lvl5pPr>
                      <a:lvl6pPr marL="2286000" algn="l" defTabSz="457200" rtl="0" eaLnBrk="1" latinLnBrk="0" hangingPunct="1">
                        <a:defRPr sz="1800" kern="1200">
                          <a:solidFill>
                            <a:schemeClr val="dk1"/>
                          </a:solidFill>
                          <a:latin typeface="Arial"/>
                          <a:ea typeface="ヒラギノ角ゴ Pro W3"/>
                          <a:cs typeface="ヒラギノ角ゴ Pro W3"/>
                        </a:defRPr>
                      </a:lvl6pPr>
                      <a:lvl7pPr marL="2743200" algn="l" defTabSz="457200" rtl="0" eaLnBrk="1" latinLnBrk="0" hangingPunct="1">
                        <a:defRPr sz="1800" kern="1200">
                          <a:solidFill>
                            <a:schemeClr val="dk1"/>
                          </a:solidFill>
                          <a:latin typeface="Arial"/>
                          <a:ea typeface="ヒラギノ角ゴ Pro W3"/>
                          <a:cs typeface="ヒラギノ角ゴ Pro W3"/>
                        </a:defRPr>
                      </a:lvl7pPr>
                      <a:lvl8pPr marL="3200400" algn="l" defTabSz="457200" rtl="0" eaLnBrk="1" latinLnBrk="0" hangingPunct="1">
                        <a:defRPr sz="1800" kern="1200">
                          <a:solidFill>
                            <a:schemeClr val="dk1"/>
                          </a:solidFill>
                          <a:latin typeface="Arial"/>
                          <a:ea typeface="ヒラギノ角ゴ Pro W3"/>
                          <a:cs typeface="ヒラギノ角ゴ Pro W3"/>
                        </a:defRPr>
                      </a:lvl8pPr>
                      <a:lvl9pPr marL="3657600" algn="l" defTabSz="457200" rtl="0" eaLnBrk="1" latinLnBrk="0" hangingPunct="1">
                        <a:defRPr sz="1800" kern="1200">
                          <a:solidFill>
                            <a:schemeClr val="dk1"/>
                          </a:solidFill>
                          <a:latin typeface="Arial"/>
                          <a:ea typeface="ヒラギノ角ゴ Pro W3"/>
                          <a:cs typeface="ヒラギノ角ゴ Pro W3"/>
                        </a:defRPr>
                      </a:lvl9pPr>
                    </a:lstStyle>
                    <a:p>
                      <a:pPr marL="0" marR="0" lvl="0" indent="0" algn="ctr" defTabSz="914400" rtl="0" eaLnBrk="0" fontAlgn="base" latinLnBrk="0" hangingPunct="0">
                        <a:lnSpc>
                          <a:spcPct val="100000"/>
                        </a:lnSpc>
                        <a:spcBef>
                          <a:spcPct val="20000"/>
                        </a:spcBef>
                        <a:spcAft>
                          <a:spcPct val="0"/>
                        </a:spcAft>
                        <a:buClr>
                          <a:srgbClr val="FF6600"/>
                        </a:buClr>
                        <a:buSzPct val="70000"/>
                        <a:buFont typeface="Monotype Sorts" pitchFamily="-110" charset="2"/>
                        <a:buNone/>
                        <a:tabLst/>
                      </a:pPr>
                      <a:r>
                        <a:rPr kumimoji="1" lang="it-IT" sz="800" b="1" i="0" u="none" strike="noStrike" cap="none" normalizeH="0" baseline="0" dirty="0">
                          <a:ln>
                            <a:noFill/>
                          </a:ln>
                          <a:solidFill>
                            <a:srgbClr val="000000"/>
                          </a:solidFill>
                          <a:effectLst/>
                          <a:latin typeface="Calibri"/>
                          <a:cs typeface="Calibri"/>
                        </a:rPr>
                        <a:t>1997</a:t>
                      </a:r>
                    </a:p>
                  </a:txBody>
                  <a:tcPr anchor="ctr" horzOverflow="overflow">
                    <a:lnL w="12700" cap="flat" cmpd="sng" algn="ctr">
                      <a:solidFill>
                        <a:srgbClr val="FFFFFF"/>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Arial"/>
                          <a:ea typeface="ヒラギノ角ゴ Pro W3"/>
                          <a:cs typeface="ヒラギノ角ゴ Pro W3"/>
                        </a:defRPr>
                      </a:lvl1pPr>
                      <a:lvl2pPr marL="457200" algn="l" defTabSz="457200" rtl="0" eaLnBrk="1" latinLnBrk="0" hangingPunct="1">
                        <a:defRPr sz="1800" kern="1200">
                          <a:solidFill>
                            <a:schemeClr val="dk1"/>
                          </a:solidFill>
                          <a:latin typeface="Arial"/>
                          <a:ea typeface="ヒラギノ角ゴ Pro W3"/>
                          <a:cs typeface="ヒラギノ角ゴ Pro W3"/>
                        </a:defRPr>
                      </a:lvl2pPr>
                      <a:lvl3pPr marL="914400" algn="l" defTabSz="457200" rtl="0" eaLnBrk="1" latinLnBrk="0" hangingPunct="1">
                        <a:defRPr sz="1800" kern="1200">
                          <a:solidFill>
                            <a:schemeClr val="dk1"/>
                          </a:solidFill>
                          <a:latin typeface="Arial"/>
                          <a:ea typeface="ヒラギノ角ゴ Pro W3"/>
                          <a:cs typeface="ヒラギノ角ゴ Pro W3"/>
                        </a:defRPr>
                      </a:lvl3pPr>
                      <a:lvl4pPr marL="1371600" algn="l" defTabSz="457200" rtl="0" eaLnBrk="1" latinLnBrk="0" hangingPunct="1">
                        <a:defRPr sz="1800" kern="1200">
                          <a:solidFill>
                            <a:schemeClr val="dk1"/>
                          </a:solidFill>
                          <a:latin typeface="Arial"/>
                          <a:ea typeface="ヒラギノ角ゴ Pro W3"/>
                          <a:cs typeface="ヒラギノ角ゴ Pro W3"/>
                        </a:defRPr>
                      </a:lvl4pPr>
                      <a:lvl5pPr marL="1828800" algn="l" defTabSz="457200" rtl="0" eaLnBrk="1" latinLnBrk="0" hangingPunct="1">
                        <a:defRPr sz="1800" kern="1200">
                          <a:solidFill>
                            <a:schemeClr val="dk1"/>
                          </a:solidFill>
                          <a:latin typeface="Arial"/>
                          <a:ea typeface="ヒラギノ角ゴ Pro W3"/>
                          <a:cs typeface="ヒラギノ角ゴ Pro W3"/>
                        </a:defRPr>
                      </a:lvl5pPr>
                      <a:lvl6pPr marL="2286000" algn="l" defTabSz="457200" rtl="0" eaLnBrk="1" latinLnBrk="0" hangingPunct="1">
                        <a:defRPr sz="1800" kern="1200">
                          <a:solidFill>
                            <a:schemeClr val="dk1"/>
                          </a:solidFill>
                          <a:latin typeface="Arial"/>
                          <a:ea typeface="ヒラギノ角ゴ Pro W3"/>
                          <a:cs typeface="ヒラギノ角ゴ Pro W3"/>
                        </a:defRPr>
                      </a:lvl6pPr>
                      <a:lvl7pPr marL="2743200" algn="l" defTabSz="457200" rtl="0" eaLnBrk="1" latinLnBrk="0" hangingPunct="1">
                        <a:defRPr sz="1800" kern="1200">
                          <a:solidFill>
                            <a:schemeClr val="dk1"/>
                          </a:solidFill>
                          <a:latin typeface="Arial"/>
                          <a:ea typeface="ヒラギノ角ゴ Pro W3"/>
                          <a:cs typeface="ヒラギノ角ゴ Pro W3"/>
                        </a:defRPr>
                      </a:lvl7pPr>
                      <a:lvl8pPr marL="3200400" algn="l" defTabSz="457200" rtl="0" eaLnBrk="1" latinLnBrk="0" hangingPunct="1">
                        <a:defRPr sz="1800" kern="1200">
                          <a:solidFill>
                            <a:schemeClr val="dk1"/>
                          </a:solidFill>
                          <a:latin typeface="Arial"/>
                          <a:ea typeface="ヒラギノ角ゴ Pro W3"/>
                          <a:cs typeface="ヒラギノ角ゴ Pro W3"/>
                        </a:defRPr>
                      </a:lvl8pPr>
                      <a:lvl9pPr marL="3657600" algn="l" defTabSz="457200" rtl="0" eaLnBrk="1" latinLnBrk="0" hangingPunct="1">
                        <a:defRPr sz="1800" kern="1200">
                          <a:solidFill>
                            <a:schemeClr val="dk1"/>
                          </a:solidFill>
                          <a:latin typeface="Arial"/>
                          <a:ea typeface="ヒラギノ角ゴ Pro W3"/>
                          <a:cs typeface="ヒラギノ角ゴ Pro W3"/>
                        </a:defRPr>
                      </a:lvl9pPr>
                    </a:lstStyle>
                    <a:p>
                      <a:pPr marL="0" marR="0" lvl="0" indent="0" algn="ctr" defTabSz="914400" rtl="0" eaLnBrk="0" fontAlgn="base" latinLnBrk="0" hangingPunct="0">
                        <a:lnSpc>
                          <a:spcPct val="100000"/>
                        </a:lnSpc>
                        <a:spcBef>
                          <a:spcPct val="20000"/>
                        </a:spcBef>
                        <a:spcAft>
                          <a:spcPct val="0"/>
                        </a:spcAft>
                        <a:buClr>
                          <a:srgbClr val="FF6600"/>
                        </a:buClr>
                        <a:buSzPct val="70000"/>
                        <a:buFont typeface="Monotype Sorts" pitchFamily="-110" charset="2"/>
                        <a:buNone/>
                        <a:tabLst/>
                      </a:pPr>
                      <a:r>
                        <a:rPr kumimoji="1" lang="it-IT" sz="800" b="1" i="0" u="none" strike="noStrike" cap="none" normalizeH="0" baseline="0" dirty="0">
                          <a:ln>
                            <a:noFill/>
                          </a:ln>
                          <a:solidFill>
                            <a:srgbClr val="000000"/>
                          </a:solidFill>
                          <a:effectLst/>
                          <a:latin typeface="Calibri"/>
                          <a:cs typeface="Calibri"/>
                        </a:rPr>
                        <a:t>1998</a:t>
                      </a:r>
                    </a:p>
                  </a:txBody>
                  <a:tcPr anchor="ctr" horzOverflow="overflow">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Arial"/>
                          <a:ea typeface="ヒラギノ角ゴ Pro W3"/>
                          <a:cs typeface="ヒラギノ角ゴ Pro W3"/>
                        </a:defRPr>
                      </a:lvl1pPr>
                      <a:lvl2pPr marL="457200" algn="l" defTabSz="457200" rtl="0" eaLnBrk="1" latinLnBrk="0" hangingPunct="1">
                        <a:defRPr sz="1800" kern="1200">
                          <a:solidFill>
                            <a:schemeClr val="dk1"/>
                          </a:solidFill>
                          <a:latin typeface="Arial"/>
                          <a:ea typeface="ヒラギノ角ゴ Pro W3"/>
                          <a:cs typeface="ヒラギノ角ゴ Pro W3"/>
                        </a:defRPr>
                      </a:lvl2pPr>
                      <a:lvl3pPr marL="914400" algn="l" defTabSz="457200" rtl="0" eaLnBrk="1" latinLnBrk="0" hangingPunct="1">
                        <a:defRPr sz="1800" kern="1200">
                          <a:solidFill>
                            <a:schemeClr val="dk1"/>
                          </a:solidFill>
                          <a:latin typeface="Arial"/>
                          <a:ea typeface="ヒラギノ角ゴ Pro W3"/>
                          <a:cs typeface="ヒラギノ角ゴ Pro W3"/>
                        </a:defRPr>
                      </a:lvl3pPr>
                      <a:lvl4pPr marL="1371600" algn="l" defTabSz="457200" rtl="0" eaLnBrk="1" latinLnBrk="0" hangingPunct="1">
                        <a:defRPr sz="1800" kern="1200">
                          <a:solidFill>
                            <a:schemeClr val="dk1"/>
                          </a:solidFill>
                          <a:latin typeface="Arial"/>
                          <a:ea typeface="ヒラギノ角ゴ Pro W3"/>
                          <a:cs typeface="ヒラギノ角ゴ Pro W3"/>
                        </a:defRPr>
                      </a:lvl4pPr>
                      <a:lvl5pPr marL="1828800" algn="l" defTabSz="457200" rtl="0" eaLnBrk="1" latinLnBrk="0" hangingPunct="1">
                        <a:defRPr sz="1800" kern="1200">
                          <a:solidFill>
                            <a:schemeClr val="dk1"/>
                          </a:solidFill>
                          <a:latin typeface="Arial"/>
                          <a:ea typeface="ヒラギノ角ゴ Pro W3"/>
                          <a:cs typeface="ヒラギノ角ゴ Pro W3"/>
                        </a:defRPr>
                      </a:lvl5pPr>
                      <a:lvl6pPr marL="2286000" algn="l" defTabSz="457200" rtl="0" eaLnBrk="1" latinLnBrk="0" hangingPunct="1">
                        <a:defRPr sz="1800" kern="1200">
                          <a:solidFill>
                            <a:schemeClr val="dk1"/>
                          </a:solidFill>
                          <a:latin typeface="Arial"/>
                          <a:ea typeface="ヒラギノ角ゴ Pro W3"/>
                          <a:cs typeface="ヒラギノ角ゴ Pro W3"/>
                        </a:defRPr>
                      </a:lvl6pPr>
                      <a:lvl7pPr marL="2743200" algn="l" defTabSz="457200" rtl="0" eaLnBrk="1" latinLnBrk="0" hangingPunct="1">
                        <a:defRPr sz="1800" kern="1200">
                          <a:solidFill>
                            <a:schemeClr val="dk1"/>
                          </a:solidFill>
                          <a:latin typeface="Arial"/>
                          <a:ea typeface="ヒラギノ角ゴ Pro W3"/>
                          <a:cs typeface="ヒラギノ角ゴ Pro W3"/>
                        </a:defRPr>
                      </a:lvl7pPr>
                      <a:lvl8pPr marL="3200400" algn="l" defTabSz="457200" rtl="0" eaLnBrk="1" latinLnBrk="0" hangingPunct="1">
                        <a:defRPr sz="1800" kern="1200">
                          <a:solidFill>
                            <a:schemeClr val="dk1"/>
                          </a:solidFill>
                          <a:latin typeface="Arial"/>
                          <a:ea typeface="ヒラギノ角ゴ Pro W3"/>
                          <a:cs typeface="ヒラギノ角ゴ Pro W3"/>
                        </a:defRPr>
                      </a:lvl8pPr>
                      <a:lvl9pPr marL="3657600" algn="l" defTabSz="457200" rtl="0" eaLnBrk="1" latinLnBrk="0" hangingPunct="1">
                        <a:defRPr sz="1800" kern="1200">
                          <a:solidFill>
                            <a:schemeClr val="dk1"/>
                          </a:solidFill>
                          <a:latin typeface="Arial"/>
                          <a:ea typeface="ヒラギノ角ゴ Pro W3"/>
                          <a:cs typeface="ヒラギノ角ゴ Pro W3"/>
                        </a:defRPr>
                      </a:lvl9pPr>
                    </a:lstStyle>
                    <a:p>
                      <a:pPr marL="0" marR="0" lvl="0" indent="0" algn="ctr" defTabSz="914400" rtl="0" eaLnBrk="0" fontAlgn="base" latinLnBrk="0" hangingPunct="0">
                        <a:lnSpc>
                          <a:spcPct val="100000"/>
                        </a:lnSpc>
                        <a:spcBef>
                          <a:spcPct val="20000"/>
                        </a:spcBef>
                        <a:spcAft>
                          <a:spcPct val="0"/>
                        </a:spcAft>
                        <a:buClr>
                          <a:srgbClr val="FF6600"/>
                        </a:buClr>
                        <a:buSzPct val="70000"/>
                        <a:buFont typeface="Monotype Sorts" pitchFamily="-110" charset="2"/>
                        <a:buNone/>
                        <a:tabLst/>
                      </a:pPr>
                      <a:r>
                        <a:rPr kumimoji="1" lang="it-IT" sz="800" b="1" i="0" u="none" strike="noStrike" cap="none" normalizeH="0" baseline="0" dirty="0">
                          <a:ln>
                            <a:noFill/>
                          </a:ln>
                          <a:solidFill>
                            <a:srgbClr val="000000"/>
                          </a:solidFill>
                          <a:effectLst/>
                          <a:latin typeface="Calibri"/>
                          <a:cs typeface="Calibri"/>
                        </a:rPr>
                        <a:t>1999</a:t>
                      </a:r>
                    </a:p>
                  </a:txBody>
                  <a:tcPr anchor="ctr" horzOverflow="overflow">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Arial"/>
                          <a:ea typeface="ヒラギノ角ゴ Pro W3"/>
                          <a:cs typeface="ヒラギノ角ゴ Pro W3"/>
                        </a:defRPr>
                      </a:lvl1pPr>
                      <a:lvl2pPr marL="457200" algn="l" defTabSz="457200" rtl="0" eaLnBrk="1" latinLnBrk="0" hangingPunct="1">
                        <a:defRPr sz="1800" kern="1200">
                          <a:solidFill>
                            <a:schemeClr val="dk1"/>
                          </a:solidFill>
                          <a:latin typeface="Arial"/>
                          <a:ea typeface="ヒラギノ角ゴ Pro W3"/>
                          <a:cs typeface="ヒラギノ角ゴ Pro W3"/>
                        </a:defRPr>
                      </a:lvl2pPr>
                      <a:lvl3pPr marL="914400" algn="l" defTabSz="457200" rtl="0" eaLnBrk="1" latinLnBrk="0" hangingPunct="1">
                        <a:defRPr sz="1800" kern="1200">
                          <a:solidFill>
                            <a:schemeClr val="dk1"/>
                          </a:solidFill>
                          <a:latin typeface="Arial"/>
                          <a:ea typeface="ヒラギノ角ゴ Pro W3"/>
                          <a:cs typeface="ヒラギノ角ゴ Pro W3"/>
                        </a:defRPr>
                      </a:lvl3pPr>
                      <a:lvl4pPr marL="1371600" algn="l" defTabSz="457200" rtl="0" eaLnBrk="1" latinLnBrk="0" hangingPunct="1">
                        <a:defRPr sz="1800" kern="1200">
                          <a:solidFill>
                            <a:schemeClr val="dk1"/>
                          </a:solidFill>
                          <a:latin typeface="Arial"/>
                          <a:ea typeface="ヒラギノ角ゴ Pro W3"/>
                          <a:cs typeface="ヒラギノ角ゴ Pro W3"/>
                        </a:defRPr>
                      </a:lvl4pPr>
                      <a:lvl5pPr marL="1828800" algn="l" defTabSz="457200" rtl="0" eaLnBrk="1" latinLnBrk="0" hangingPunct="1">
                        <a:defRPr sz="1800" kern="1200">
                          <a:solidFill>
                            <a:schemeClr val="dk1"/>
                          </a:solidFill>
                          <a:latin typeface="Arial"/>
                          <a:ea typeface="ヒラギノ角ゴ Pro W3"/>
                          <a:cs typeface="ヒラギノ角ゴ Pro W3"/>
                        </a:defRPr>
                      </a:lvl5pPr>
                      <a:lvl6pPr marL="2286000" algn="l" defTabSz="457200" rtl="0" eaLnBrk="1" latinLnBrk="0" hangingPunct="1">
                        <a:defRPr sz="1800" kern="1200">
                          <a:solidFill>
                            <a:schemeClr val="dk1"/>
                          </a:solidFill>
                          <a:latin typeface="Arial"/>
                          <a:ea typeface="ヒラギノ角ゴ Pro W3"/>
                          <a:cs typeface="ヒラギノ角ゴ Pro W3"/>
                        </a:defRPr>
                      </a:lvl6pPr>
                      <a:lvl7pPr marL="2743200" algn="l" defTabSz="457200" rtl="0" eaLnBrk="1" latinLnBrk="0" hangingPunct="1">
                        <a:defRPr sz="1800" kern="1200">
                          <a:solidFill>
                            <a:schemeClr val="dk1"/>
                          </a:solidFill>
                          <a:latin typeface="Arial"/>
                          <a:ea typeface="ヒラギノ角ゴ Pro W3"/>
                          <a:cs typeface="ヒラギノ角ゴ Pro W3"/>
                        </a:defRPr>
                      </a:lvl7pPr>
                      <a:lvl8pPr marL="3200400" algn="l" defTabSz="457200" rtl="0" eaLnBrk="1" latinLnBrk="0" hangingPunct="1">
                        <a:defRPr sz="1800" kern="1200">
                          <a:solidFill>
                            <a:schemeClr val="dk1"/>
                          </a:solidFill>
                          <a:latin typeface="Arial"/>
                          <a:ea typeface="ヒラギノ角ゴ Pro W3"/>
                          <a:cs typeface="ヒラギノ角ゴ Pro W3"/>
                        </a:defRPr>
                      </a:lvl8pPr>
                      <a:lvl9pPr marL="3657600" algn="l" defTabSz="457200" rtl="0" eaLnBrk="1" latinLnBrk="0" hangingPunct="1">
                        <a:defRPr sz="1800" kern="1200">
                          <a:solidFill>
                            <a:schemeClr val="dk1"/>
                          </a:solidFill>
                          <a:latin typeface="Arial"/>
                          <a:ea typeface="ヒラギノ角ゴ Pro W3"/>
                          <a:cs typeface="ヒラギノ角ゴ Pro W3"/>
                        </a:defRPr>
                      </a:lvl9pPr>
                    </a:lstStyle>
                    <a:p>
                      <a:pPr marL="0" marR="0" lvl="0" indent="0" algn="ctr" defTabSz="914400" rtl="0" eaLnBrk="0" fontAlgn="base" latinLnBrk="0" hangingPunct="0">
                        <a:lnSpc>
                          <a:spcPct val="100000"/>
                        </a:lnSpc>
                        <a:spcBef>
                          <a:spcPct val="20000"/>
                        </a:spcBef>
                        <a:spcAft>
                          <a:spcPct val="0"/>
                        </a:spcAft>
                        <a:buClr>
                          <a:srgbClr val="FF6600"/>
                        </a:buClr>
                        <a:buSzPct val="70000"/>
                        <a:buFont typeface="Monotype Sorts" pitchFamily="-110" charset="2"/>
                        <a:buNone/>
                        <a:tabLst/>
                      </a:pPr>
                      <a:r>
                        <a:rPr kumimoji="1" lang="it-IT" sz="800" b="1" i="0" u="none" strike="noStrike" cap="none" normalizeH="0" baseline="0" dirty="0">
                          <a:ln>
                            <a:noFill/>
                          </a:ln>
                          <a:solidFill>
                            <a:srgbClr val="000000"/>
                          </a:solidFill>
                          <a:effectLst/>
                          <a:latin typeface="Calibri"/>
                          <a:cs typeface="Calibri"/>
                        </a:rPr>
                        <a:t>2000</a:t>
                      </a:r>
                    </a:p>
                  </a:txBody>
                  <a:tcPr anchor="ctr" horzOverflow="overflow">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Arial"/>
                          <a:ea typeface="ヒラギノ角ゴ Pro W3"/>
                          <a:cs typeface="ヒラギノ角ゴ Pro W3"/>
                        </a:defRPr>
                      </a:lvl1pPr>
                      <a:lvl2pPr marL="457200" algn="l" defTabSz="457200" rtl="0" eaLnBrk="1" latinLnBrk="0" hangingPunct="1">
                        <a:defRPr sz="1800" kern="1200">
                          <a:solidFill>
                            <a:schemeClr val="dk1"/>
                          </a:solidFill>
                          <a:latin typeface="Arial"/>
                          <a:ea typeface="ヒラギノ角ゴ Pro W3"/>
                          <a:cs typeface="ヒラギノ角ゴ Pro W3"/>
                        </a:defRPr>
                      </a:lvl2pPr>
                      <a:lvl3pPr marL="914400" algn="l" defTabSz="457200" rtl="0" eaLnBrk="1" latinLnBrk="0" hangingPunct="1">
                        <a:defRPr sz="1800" kern="1200">
                          <a:solidFill>
                            <a:schemeClr val="dk1"/>
                          </a:solidFill>
                          <a:latin typeface="Arial"/>
                          <a:ea typeface="ヒラギノ角ゴ Pro W3"/>
                          <a:cs typeface="ヒラギノ角ゴ Pro W3"/>
                        </a:defRPr>
                      </a:lvl3pPr>
                      <a:lvl4pPr marL="1371600" algn="l" defTabSz="457200" rtl="0" eaLnBrk="1" latinLnBrk="0" hangingPunct="1">
                        <a:defRPr sz="1800" kern="1200">
                          <a:solidFill>
                            <a:schemeClr val="dk1"/>
                          </a:solidFill>
                          <a:latin typeface="Arial"/>
                          <a:ea typeface="ヒラギノ角ゴ Pro W3"/>
                          <a:cs typeface="ヒラギノ角ゴ Pro W3"/>
                        </a:defRPr>
                      </a:lvl4pPr>
                      <a:lvl5pPr marL="1828800" algn="l" defTabSz="457200" rtl="0" eaLnBrk="1" latinLnBrk="0" hangingPunct="1">
                        <a:defRPr sz="1800" kern="1200">
                          <a:solidFill>
                            <a:schemeClr val="dk1"/>
                          </a:solidFill>
                          <a:latin typeface="Arial"/>
                          <a:ea typeface="ヒラギノ角ゴ Pro W3"/>
                          <a:cs typeface="ヒラギノ角ゴ Pro W3"/>
                        </a:defRPr>
                      </a:lvl5pPr>
                      <a:lvl6pPr marL="2286000" algn="l" defTabSz="457200" rtl="0" eaLnBrk="1" latinLnBrk="0" hangingPunct="1">
                        <a:defRPr sz="1800" kern="1200">
                          <a:solidFill>
                            <a:schemeClr val="dk1"/>
                          </a:solidFill>
                          <a:latin typeface="Arial"/>
                          <a:ea typeface="ヒラギノ角ゴ Pro W3"/>
                          <a:cs typeface="ヒラギノ角ゴ Pro W3"/>
                        </a:defRPr>
                      </a:lvl6pPr>
                      <a:lvl7pPr marL="2743200" algn="l" defTabSz="457200" rtl="0" eaLnBrk="1" latinLnBrk="0" hangingPunct="1">
                        <a:defRPr sz="1800" kern="1200">
                          <a:solidFill>
                            <a:schemeClr val="dk1"/>
                          </a:solidFill>
                          <a:latin typeface="Arial"/>
                          <a:ea typeface="ヒラギノ角ゴ Pro W3"/>
                          <a:cs typeface="ヒラギノ角ゴ Pro W3"/>
                        </a:defRPr>
                      </a:lvl7pPr>
                      <a:lvl8pPr marL="3200400" algn="l" defTabSz="457200" rtl="0" eaLnBrk="1" latinLnBrk="0" hangingPunct="1">
                        <a:defRPr sz="1800" kern="1200">
                          <a:solidFill>
                            <a:schemeClr val="dk1"/>
                          </a:solidFill>
                          <a:latin typeface="Arial"/>
                          <a:ea typeface="ヒラギノ角ゴ Pro W3"/>
                          <a:cs typeface="ヒラギノ角ゴ Pro W3"/>
                        </a:defRPr>
                      </a:lvl8pPr>
                      <a:lvl9pPr marL="3657600" algn="l" defTabSz="457200" rtl="0" eaLnBrk="1" latinLnBrk="0" hangingPunct="1">
                        <a:defRPr sz="1800" kern="1200">
                          <a:solidFill>
                            <a:schemeClr val="dk1"/>
                          </a:solidFill>
                          <a:latin typeface="Arial"/>
                          <a:ea typeface="ヒラギノ角ゴ Pro W3"/>
                          <a:cs typeface="ヒラギノ角ゴ Pro W3"/>
                        </a:defRPr>
                      </a:lvl9pPr>
                    </a:lstStyle>
                    <a:p>
                      <a:pPr marL="0" marR="0" lvl="0" indent="0" algn="ctr" defTabSz="914400" rtl="0" eaLnBrk="0" fontAlgn="base" latinLnBrk="0" hangingPunct="0">
                        <a:lnSpc>
                          <a:spcPct val="100000"/>
                        </a:lnSpc>
                        <a:spcBef>
                          <a:spcPct val="20000"/>
                        </a:spcBef>
                        <a:spcAft>
                          <a:spcPct val="0"/>
                        </a:spcAft>
                        <a:buClr>
                          <a:srgbClr val="FF6600"/>
                        </a:buClr>
                        <a:buSzPct val="70000"/>
                        <a:buFont typeface="Monotype Sorts" pitchFamily="-110" charset="2"/>
                        <a:buNone/>
                        <a:tabLst/>
                      </a:pPr>
                      <a:r>
                        <a:rPr kumimoji="1" lang="it-IT" sz="800" b="1" i="0" u="none" strike="noStrike" cap="none" normalizeH="0" baseline="0" dirty="0">
                          <a:ln>
                            <a:noFill/>
                          </a:ln>
                          <a:solidFill>
                            <a:srgbClr val="000000"/>
                          </a:solidFill>
                          <a:effectLst/>
                          <a:latin typeface="Calibri"/>
                          <a:cs typeface="Calibri"/>
                        </a:rPr>
                        <a:t>2002</a:t>
                      </a:r>
                    </a:p>
                  </a:txBody>
                  <a:tcPr anchor="ctr" horzOverflow="overflow">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Arial"/>
                          <a:ea typeface="ヒラギノ角ゴ Pro W3"/>
                          <a:cs typeface="ヒラギノ角ゴ Pro W3"/>
                        </a:defRPr>
                      </a:lvl1pPr>
                      <a:lvl2pPr marL="457200" algn="l" defTabSz="457200" rtl="0" eaLnBrk="1" latinLnBrk="0" hangingPunct="1">
                        <a:defRPr sz="1800" kern="1200">
                          <a:solidFill>
                            <a:schemeClr val="dk1"/>
                          </a:solidFill>
                          <a:latin typeface="Arial"/>
                          <a:ea typeface="ヒラギノ角ゴ Pro W3"/>
                          <a:cs typeface="ヒラギノ角ゴ Pro W3"/>
                        </a:defRPr>
                      </a:lvl2pPr>
                      <a:lvl3pPr marL="914400" algn="l" defTabSz="457200" rtl="0" eaLnBrk="1" latinLnBrk="0" hangingPunct="1">
                        <a:defRPr sz="1800" kern="1200">
                          <a:solidFill>
                            <a:schemeClr val="dk1"/>
                          </a:solidFill>
                          <a:latin typeface="Arial"/>
                          <a:ea typeface="ヒラギノ角ゴ Pro W3"/>
                          <a:cs typeface="ヒラギノ角ゴ Pro W3"/>
                        </a:defRPr>
                      </a:lvl3pPr>
                      <a:lvl4pPr marL="1371600" algn="l" defTabSz="457200" rtl="0" eaLnBrk="1" latinLnBrk="0" hangingPunct="1">
                        <a:defRPr sz="1800" kern="1200">
                          <a:solidFill>
                            <a:schemeClr val="dk1"/>
                          </a:solidFill>
                          <a:latin typeface="Arial"/>
                          <a:ea typeface="ヒラギノ角ゴ Pro W3"/>
                          <a:cs typeface="ヒラギノ角ゴ Pro W3"/>
                        </a:defRPr>
                      </a:lvl4pPr>
                      <a:lvl5pPr marL="1828800" algn="l" defTabSz="457200" rtl="0" eaLnBrk="1" latinLnBrk="0" hangingPunct="1">
                        <a:defRPr sz="1800" kern="1200">
                          <a:solidFill>
                            <a:schemeClr val="dk1"/>
                          </a:solidFill>
                          <a:latin typeface="Arial"/>
                          <a:ea typeface="ヒラギノ角ゴ Pro W3"/>
                          <a:cs typeface="ヒラギノ角ゴ Pro W3"/>
                        </a:defRPr>
                      </a:lvl5pPr>
                      <a:lvl6pPr marL="2286000" algn="l" defTabSz="457200" rtl="0" eaLnBrk="1" latinLnBrk="0" hangingPunct="1">
                        <a:defRPr sz="1800" kern="1200">
                          <a:solidFill>
                            <a:schemeClr val="dk1"/>
                          </a:solidFill>
                          <a:latin typeface="Arial"/>
                          <a:ea typeface="ヒラギノ角ゴ Pro W3"/>
                          <a:cs typeface="ヒラギノ角ゴ Pro W3"/>
                        </a:defRPr>
                      </a:lvl6pPr>
                      <a:lvl7pPr marL="2743200" algn="l" defTabSz="457200" rtl="0" eaLnBrk="1" latinLnBrk="0" hangingPunct="1">
                        <a:defRPr sz="1800" kern="1200">
                          <a:solidFill>
                            <a:schemeClr val="dk1"/>
                          </a:solidFill>
                          <a:latin typeface="Arial"/>
                          <a:ea typeface="ヒラギノ角ゴ Pro W3"/>
                          <a:cs typeface="ヒラギノ角ゴ Pro W3"/>
                        </a:defRPr>
                      </a:lvl7pPr>
                      <a:lvl8pPr marL="3200400" algn="l" defTabSz="457200" rtl="0" eaLnBrk="1" latinLnBrk="0" hangingPunct="1">
                        <a:defRPr sz="1800" kern="1200">
                          <a:solidFill>
                            <a:schemeClr val="dk1"/>
                          </a:solidFill>
                          <a:latin typeface="Arial"/>
                          <a:ea typeface="ヒラギノ角ゴ Pro W3"/>
                          <a:cs typeface="ヒラギノ角ゴ Pro W3"/>
                        </a:defRPr>
                      </a:lvl8pPr>
                      <a:lvl9pPr marL="3657600" algn="l" defTabSz="457200" rtl="0" eaLnBrk="1" latinLnBrk="0" hangingPunct="1">
                        <a:defRPr sz="1800" kern="1200">
                          <a:solidFill>
                            <a:schemeClr val="dk1"/>
                          </a:solidFill>
                          <a:latin typeface="Arial"/>
                          <a:ea typeface="ヒラギノ角ゴ Pro W3"/>
                          <a:cs typeface="ヒラギノ角ゴ Pro W3"/>
                        </a:defRPr>
                      </a:lvl9pPr>
                    </a:lstStyle>
                    <a:p>
                      <a:pPr marL="0" marR="0" lvl="0" indent="0" algn="ctr" defTabSz="914400" rtl="0" eaLnBrk="0" fontAlgn="base" latinLnBrk="0" hangingPunct="0">
                        <a:lnSpc>
                          <a:spcPct val="100000"/>
                        </a:lnSpc>
                        <a:spcBef>
                          <a:spcPct val="20000"/>
                        </a:spcBef>
                        <a:spcAft>
                          <a:spcPct val="0"/>
                        </a:spcAft>
                        <a:buClr>
                          <a:srgbClr val="FF6600"/>
                        </a:buClr>
                        <a:buSzPct val="70000"/>
                        <a:buFont typeface="Monotype Sorts" pitchFamily="-110" charset="2"/>
                        <a:buNone/>
                        <a:tabLst/>
                      </a:pPr>
                      <a:r>
                        <a:rPr kumimoji="1" lang="it-IT" sz="800" b="1" i="0" u="none" strike="noStrike" cap="none" normalizeH="0" baseline="0" dirty="0">
                          <a:ln>
                            <a:noFill/>
                          </a:ln>
                          <a:solidFill>
                            <a:srgbClr val="000000"/>
                          </a:solidFill>
                          <a:effectLst/>
                          <a:latin typeface="Calibri"/>
                          <a:cs typeface="Calibri"/>
                        </a:rPr>
                        <a:t>2003</a:t>
                      </a:r>
                    </a:p>
                  </a:txBody>
                  <a:tcPr anchor="ctr" horzOverflow="overflow">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Arial"/>
                          <a:ea typeface="ヒラギノ角ゴ Pro W3"/>
                          <a:cs typeface="ヒラギノ角ゴ Pro W3"/>
                        </a:defRPr>
                      </a:lvl1pPr>
                      <a:lvl2pPr marL="457200" algn="l" defTabSz="457200" rtl="0" eaLnBrk="1" latinLnBrk="0" hangingPunct="1">
                        <a:defRPr sz="1800" kern="1200">
                          <a:solidFill>
                            <a:schemeClr val="dk1"/>
                          </a:solidFill>
                          <a:latin typeface="Arial"/>
                          <a:ea typeface="ヒラギノ角ゴ Pro W3"/>
                          <a:cs typeface="ヒラギノ角ゴ Pro W3"/>
                        </a:defRPr>
                      </a:lvl2pPr>
                      <a:lvl3pPr marL="914400" algn="l" defTabSz="457200" rtl="0" eaLnBrk="1" latinLnBrk="0" hangingPunct="1">
                        <a:defRPr sz="1800" kern="1200">
                          <a:solidFill>
                            <a:schemeClr val="dk1"/>
                          </a:solidFill>
                          <a:latin typeface="Arial"/>
                          <a:ea typeface="ヒラギノ角ゴ Pro W3"/>
                          <a:cs typeface="ヒラギノ角ゴ Pro W3"/>
                        </a:defRPr>
                      </a:lvl3pPr>
                      <a:lvl4pPr marL="1371600" algn="l" defTabSz="457200" rtl="0" eaLnBrk="1" latinLnBrk="0" hangingPunct="1">
                        <a:defRPr sz="1800" kern="1200">
                          <a:solidFill>
                            <a:schemeClr val="dk1"/>
                          </a:solidFill>
                          <a:latin typeface="Arial"/>
                          <a:ea typeface="ヒラギノ角ゴ Pro W3"/>
                          <a:cs typeface="ヒラギノ角ゴ Pro W3"/>
                        </a:defRPr>
                      </a:lvl4pPr>
                      <a:lvl5pPr marL="1828800" algn="l" defTabSz="457200" rtl="0" eaLnBrk="1" latinLnBrk="0" hangingPunct="1">
                        <a:defRPr sz="1800" kern="1200">
                          <a:solidFill>
                            <a:schemeClr val="dk1"/>
                          </a:solidFill>
                          <a:latin typeface="Arial"/>
                          <a:ea typeface="ヒラギノ角ゴ Pro W3"/>
                          <a:cs typeface="ヒラギノ角ゴ Pro W3"/>
                        </a:defRPr>
                      </a:lvl5pPr>
                      <a:lvl6pPr marL="2286000" algn="l" defTabSz="457200" rtl="0" eaLnBrk="1" latinLnBrk="0" hangingPunct="1">
                        <a:defRPr sz="1800" kern="1200">
                          <a:solidFill>
                            <a:schemeClr val="dk1"/>
                          </a:solidFill>
                          <a:latin typeface="Arial"/>
                          <a:ea typeface="ヒラギノ角ゴ Pro W3"/>
                          <a:cs typeface="ヒラギノ角ゴ Pro W3"/>
                        </a:defRPr>
                      </a:lvl6pPr>
                      <a:lvl7pPr marL="2743200" algn="l" defTabSz="457200" rtl="0" eaLnBrk="1" latinLnBrk="0" hangingPunct="1">
                        <a:defRPr sz="1800" kern="1200">
                          <a:solidFill>
                            <a:schemeClr val="dk1"/>
                          </a:solidFill>
                          <a:latin typeface="Arial"/>
                          <a:ea typeface="ヒラギノ角ゴ Pro W3"/>
                          <a:cs typeface="ヒラギノ角ゴ Pro W3"/>
                        </a:defRPr>
                      </a:lvl7pPr>
                      <a:lvl8pPr marL="3200400" algn="l" defTabSz="457200" rtl="0" eaLnBrk="1" latinLnBrk="0" hangingPunct="1">
                        <a:defRPr sz="1800" kern="1200">
                          <a:solidFill>
                            <a:schemeClr val="dk1"/>
                          </a:solidFill>
                          <a:latin typeface="Arial"/>
                          <a:ea typeface="ヒラギノ角ゴ Pro W3"/>
                          <a:cs typeface="ヒラギノ角ゴ Pro W3"/>
                        </a:defRPr>
                      </a:lvl8pPr>
                      <a:lvl9pPr marL="3657600" algn="l" defTabSz="457200" rtl="0" eaLnBrk="1" latinLnBrk="0" hangingPunct="1">
                        <a:defRPr sz="1800" kern="1200">
                          <a:solidFill>
                            <a:schemeClr val="dk1"/>
                          </a:solidFill>
                          <a:latin typeface="Arial"/>
                          <a:ea typeface="ヒラギノ角ゴ Pro W3"/>
                          <a:cs typeface="ヒラギノ角ゴ Pro W3"/>
                        </a:defRPr>
                      </a:lvl9pPr>
                    </a:lstStyle>
                    <a:p>
                      <a:pPr marL="0" marR="0" lvl="0" indent="0" algn="ctr" defTabSz="914400" rtl="0" eaLnBrk="0" fontAlgn="base" latinLnBrk="0" hangingPunct="0">
                        <a:lnSpc>
                          <a:spcPct val="100000"/>
                        </a:lnSpc>
                        <a:spcBef>
                          <a:spcPct val="20000"/>
                        </a:spcBef>
                        <a:spcAft>
                          <a:spcPct val="0"/>
                        </a:spcAft>
                        <a:buClr>
                          <a:srgbClr val="FF6600"/>
                        </a:buClr>
                        <a:buSzPct val="70000"/>
                        <a:buFont typeface="Monotype Sorts" pitchFamily="-110" charset="2"/>
                        <a:buNone/>
                        <a:tabLst/>
                      </a:pPr>
                      <a:r>
                        <a:rPr kumimoji="1" lang="it-IT" sz="800" b="1" i="0" u="none" strike="noStrike" cap="none" normalizeH="0" baseline="0" dirty="0">
                          <a:ln>
                            <a:noFill/>
                          </a:ln>
                          <a:solidFill>
                            <a:srgbClr val="000000"/>
                          </a:solidFill>
                          <a:effectLst/>
                          <a:latin typeface="Calibri"/>
                          <a:cs typeface="Calibri"/>
                        </a:rPr>
                        <a:t>2004</a:t>
                      </a:r>
                    </a:p>
                  </a:txBody>
                  <a:tcPr anchor="ctr" horzOverflow="overflow">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Arial"/>
                          <a:ea typeface="ヒラギノ角ゴ Pro W3"/>
                          <a:cs typeface="ヒラギノ角ゴ Pro W3"/>
                        </a:defRPr>
                      </a:lvl1pPr>
                      <a:lvl2pPr marL="457200" algn="l" defTabSz="457200" rtl="0" eaLnBrk="1" latinLnBrk="0" hangingPunct="1">
                        <a:defRPr sz="1800" kern="1200">
                          <a:solidFill>
                            <a:schemeClr val="dk1"/>
                          </a:solidFill>
                          <a:latin typeface="Arial"/>
                          <a:ea typeface="ヒラギノ角ゴ Pro W3"/>
                          <a:cs typeface="ヒラギノ角ゴ Pro W3"/>
                        </a:defRPr>
                      </a:lvl2pPr>
                      <a:lvl3pPr marL="914400" algn="l" defTabSz="457200" rtl="0" eaLnBrk="1" latinLnBrk="0" hangingPunct="1">
                        <a:defRPr sz="1800" kern="1200">
                          <a:solidFill>
                            <a:schemeClr val="dk1"/>
                          </a:solidFill>
                          <a:latin typeface="Arial"/>
                          <a:ea typeface="ヒラギノ角ゴ Pro W3"/>
                          <a:cs typeface="ヒラギノ角ゴ Pro W3"/>
                        </a:defRPr>
                      </a:lvl3pPr>
                      <a:lvl4pPr marL="1371600" algn="l" defTabSz="457200" rtl="0" eaLnBrk="1" latinLnBrk="0" hangingPunct="1">
                        <a:defRPr sz="1800" kern="1200">
                          <a:solidFill>
                            <a:schemeClr val="dk1"/>
                          </a:solidFill>
                          <a:latin typeface="Arial"/>
                          <a:ea typeface="ヒラギノ角ゴ Pro W3"/>
                          <a:cs typeface="ヒラギノ角ゴ Pro W3"/>
                        </a:defRPr>
                      </a:lvl4pPr>
                      <a:lvl5pPr marL="1828800" algn="l" defTabSz="457200" rtl="0" eaLnBrk="1" latinLnBrk="0" hangingPunct="1">
                        <a:defRPr sz="1800" kern="1200">
                          <a:solidFill>
                            <a:schemeClr val="dk1"/>
                          </a:solidFill>
                          <a:latin typeface="Arial"/>
                          <a:ea typeface="ヒラギノ角ゴ Pro W3"/>
                          <a:cs typeface="ヒラギノ角ゴ Pro W3"/>
                        </a:defRPr>
                      </a:lvl5pPr>
                      <a:lvl6pPr marL="2286000" algn="l" defTabSz="457200" rtl="0" eaLnBrk="1" latinLnBrk="0" hangingPunct="1">
                        <a:defRPr sz="1800" kern="1200">
                          <a:solidFill>
                            <a:schemeClr val="dk1"/>
                          </a:solidFill>
                          <a:latin typeface="Arial"/>
                          <a:ea typeface="ヒラギノ角ゴ Pro W3"/>
                          <a:cs typeface="ヒラギノ角ゴ Pro W3"/>
                        </a:defRPr>
                      </a:lvl6pPr>
                      <a:lvl7pPr marL="2743200" algn="l" defTabSz="457200" rtl="0" eaLnBrk="1" latinLnBrk="0" hangingPunct="1">
                        <a:defRPr sz="1800" kern="1200">
                          <a:solidFill>
                            <a:schemeClr val="dk1"/>
                          </a:solidFill>
                          <a:latin typeface="Arial"/>
                          <a:ea typeface="ヒラギノ角ゴ Pro W3"/>
                          <a:cs typeface="ヒラギノ角ゴ Pro W3"/>
                        </a:defRPr>
                      </a:lvl7pPr>
                      <a:lvl8pPr marL="3200400" algn="l" defTabSz="457200" rtl="0" eaLnBrk="1" latinLnBrk="0" hangingPunct="1">
                        <a:defRPr sz="1800" kern="1200">
                          <a:solidFill>
                            <a:schemeClr val="dk1"/>
                          </a:solidFill>
                          <a:latin typeface="Arial"/>
                          <a:ea typeface="ヒラギノ角ゴ Pro W3"/>
                          <a:cs typeface="ヒラギノ角ゴ Pro W3"/>
                        </a:defRPr>
                      </a:lvl8pPr>
                      <a:lvl9pPr marL="3657600" algn="l" defTabSz="457200" rtl="0" eaLnBrk="1" latinLnBrk="0" hangingPunct="1">
                        <a:defRPr sz="1800" kern="1200">
                          <a:solidFill>
                            <a:schemeClr val="dk1"/>
                          </a:solidFill>
                          <a:latin typeface="Arial"/>
                          <a:ea typeface="ヒラギノ角ゴ Pro W3"/>
                          <a:cs typeface="ヒラギノ角ゴ Pro W3"/>
                        </a:defRPr>
                      </a:lvl9pPr>
                    </a:lstStyle>
                    <a:p>
                      <a:pPr marL="0" marR="0" lvl="0" indent="0" algn="ctr" defTabSz="914400" rtl="0" eaLnBrk="0" fontAlgn="base" latinLnBrk="0" hangingPunct="0">
                        <a:lnSpc>
                          <a:spcPct val="100000"/>
                        </a:lnSpc>
                        <a:spcBef>
                          <a:spcPct val="20000"/>
                        </a:spcBef>
                        <a:spcAft>
                          <a:spcPct val="0"/>
                        </a:spcAft>
                        <a:buClr>
                          <a:srgbClr val="FF6600"/>
                        </a:buClr>
                        <a:buSzPct val="70000"/>
                        <a:buFont typeface="Monotype Sorts" pitchFamily="-110" charset="2"/>
                        <a:buNone/>
                        <a:tabLst/>
                      </a:pPr>
                      <a:r>
                        <a:rPr kumimoji="1" lang="it-IT" sz="800" b="1" i="0" u="none" strike="noStrike" cap="none" normalizeH="0" baseline="0" dirty="0">
                          <a:ln>
                            <a:noFill/>
                          </a:ln>
                          <a:solidFill>
                            <a:srgbClr val="000000"/>
                          </a:solidFill>
                          <a:effectLst/>
                          <a:latin typeface="Calibri"/>
                          <a:cs typeface="Calibri"/>
                        </a:rPr>
                        <a:t>2005</a:t>
                      </a:r>
                    </a:p>
                  </a:txBody>
                  <a:tcPr anchor="ctr" horzOverflow="overflow">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Arial"/>
                          <a:ea typeface="ヒラギノ角ゴ Pro W3"/>
                          <a:cs typeface="ヒラギノ角ゴ Pro W3"/>
                        </a:defRPr>
                      </a:lvl1pPr>
                      <a:lvl2pPr marL="457200" algn="l" defTabSz="457200" rtl="0" eaLnBrk="1" latinLnBrk="0" hangingPunct="1">
                        <a:defRPr sz="1800" kern="1200">
                          <a:solidFill>
                            <a:schemeClr val="dk1"/>
                          </a:solidFill>
                          <a:latin typeface="Arial"/>
                          <a:ea typeface="ヒラギノ角ゴ Pro W3"/>
                          <a:cs typeface="ヒラギノ角ゴ Pro W3"/>
                        </a:defRPr>
                      </a:lvl2pPr>
                      <a:lvl3pPr marL="914400" algn="l" defTabSz="457200" rtl="0" eaLnBrk="1" latinLnBrk="0" hangingPunct="1">
                        <a:defRPr sz="1800" kern="1200">
                          <a:solidFill>
                            <a:schemeClr val="dk1"/>
                          </a:solidFill>
                          <a:latin typeface="Arial"/>
                          <a:ea typeface="ヒラギノ角ゴ Pro W3"/>
                          <a:cs typeface="ヒラギノ角ゴ Pro W3"/>
                        </a:defRPr>
                      </a:lvl3pPr>
                      <a:lvl4pPr marL="1371600" algn="l" defTabSz="457200" rtl="0" eaLnBrk="1" latinLnBrk="0" hangingPunct="1">
                        <a:defRPr sz="1800" kern="1200">
                          <a:solidFill>
                            <a:schemeClr val="dk1"/>
                          </a:solidFill>
                          <a:latin typeface="Arial"/>
                          <a:ea typeface="ヒラギノ角ゴ Pro W3"/>
                          <a:cs typeface="ヒラギノ角ゴ Pro W3"/>
                        </a:defRPr>
                      </a:lvl4pPr>
                      <a:lvl5pPr marL="1828800" algn="l" defTabSz="457200" rtl="0" eaLnBrk="1" latinLnBrk="0" hangingPunct="1">
                        <a:defRPr sz="1800" kern="1200">
                          <a:solidFill>
                            <a:schemeClr val="dk1"/>
                          </a:solidFill>
                          <a:latin typeface="Arial"/>
                          <a:ea typeface="ヒラギノ角ゴ Pro W3"/>
                          <a:cs typeface="ヒラギノ角ゴ Pro W3"/>
                        </a:defRPr>
                      </a:lvl5pPr>
                      <a:lvl6pPr marL="2286000" algn="l" defTabSz="457200" rtl="0" eaLnBrk="1" latinLnBrk="0" hangingPunct="1">
                        <a:defRPr sz="1800" kern="1200">
                          <a:solidFill>
                            <a:schemeClr val="dk1"/>
                          </a:solidFill>
                          <a:latin typeface="Arial"/>
                          <a:ea typeface="ヒラギノ角ゴ Pro W3"/>
                          <a:cs typeface="ヒラギノ角ゴ Pro W3"/>
                        </a:defRPr>
                      </a:lvl6pPr>
                      <a:lvl7pPr marL="2743200" algn="l" defTabSz="457200" rtl="0" eaLnBrk="1" latinLnBrk="0" hangingPunct="1">
                        <a:defRPr sz="1800" kern="1200">
                          <a:solidFill>
                            <a:schemeClr val="dk1"/>
                          </a:solidFill>
                          <a:latin typeface="Arial"/>
                          <a:ea typeface="ヒラギノ角ゴ Pro W3"/>
                          <a:cs typeface="ヒラギノ角ゴ Pro W3"/>
                        </a:defRPr>
                      </a:lvl7pPr>
                      <a:lvl8pPr marL="3200400" algn="l" defTabSz="457200" rtl="0" eaLnBrk="1" latinLnBrk="0" hangingPunct="1">
                        <a:defRPr sz="1800" kern="1200">
                          <a:solidFill>
                            <a:schemeClr val="dk1"/>
                          </a:solidFill>
                          <a:latin typeface="Arial"/>
                          <a:ea typeface="ヒラギノ角ゴ Pro W3"/>
                          <a:cs typeface="ヒラギノ角ゴ Pro W3"/>
                        </a:defRPr>
                      </a:lvl8pPr>
                      <a:lvl9pPr marL="3657600" algn="l" defTabSz="457200" rtl="0" eaLnBrk="1" latinLnBrk="0" hangingPunct="1">
                        <a:defRPr sz="1800" kern="1200">
                          <a:solidFill>
                            <a:schemeClr val="dk1"/>
                          </a:solidFill>
                          <a:latin typeface="Arial"/>
                          <a:ea typeface="ヒラギノ角ゴ Pro W3"/>
                          <a:cs typeface="ヒラギノ角ゴ Pro W3"/>
                        </a:defRPr>
                      </a:lvl9pPr>
                    </a:lstStyle>
                    <a:p>
                      <a:pPr marL="0" marR="0" lvl="0" indent="0" algn="ctr" defTabSz="914400" rtl="0" eaLnBrk="0" fontAlgn="base" latinLnBrk="0" hangingPunct="0">
                        <a:lnSpc>
                          <a:spcPct val="100000"/>
                        </a:lnSpc>
                        <a:spcBef>
                          <a:spcPct val="20000"/>
                        </a:spcBef>
                        <a:spcAft>
                          <a:spcPct val="0"/>
                        </a:spcAft>
                        <a:buClr>
                          <a:srgbClr val="FF6600"/>
                        </a:buClr>
                        <a:buSzPct val="70000"/>
                        <a:buFont typeface="Monotype Sorts" pitchFamily="-110" charset="2"/>
                        <a:buNone/>
                        <a:tabLst/>
                      </a:pPr>
                      <a:r>
                        <a:rPr kumimoji="1" lang="it-IT" sz="800" b="1" i="0" u="none" strike="noStrike" cap="none" normalizeH="0" baseline="0" dirty="0">
                          <a:ln>
                            <a:noFill/>
                          </a:ln>
                          <a:solidFill>
                            <a:srgbClr val="000000"/>
                          </a:solidFill>
                          <a:effectLst/>
                          <a:latin typeface="Calibri"/>
                          <a:cs typeface="Calibri"/>
                        </a:rPr>
                        <a:t>2007</a:t>
                      </a:r>
                    </a:p>
                  </a:txBody>
                  <a:tcPr anchor="ctr" horzOverflow="overflow">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Arial"/>
                          <a:ea typeface="ヒラギノ角ゴ Pro W3"/>
                          <a:cs typeface="ヒラギノ角ゴ Pro W3"/>
                        </a:defRPr>
                      </a:lvl1pPr>
                      <a:lvl2pPr marL="457200" algn="l" defTabSz="457200" rtl="0" eaLnBrk="1" latinLnBrk="0" hangingPunct="1">
                        <a:defRPr sz="1800" kern="1200">
                          <a:solidFill>
                            <a:schemeClr val="dk1"/>
                          </a:solidFill>
                          <a:latin typeface="Arial"/>
                          <a:ea typeface="ヒラギノ角ゴ Pro W3"/>
                          <a:cs typeface="ヒラギノ角ゴ Pro W3"/>
                        </a:defRPr>
                      </a:lvl2pPr>
                      <a:lvl3pPr marL="914400" algn="l" defTabSz="457200" rtl="0" eaLnBrk="1" latinLnBrk="0" hangingPunct="1">
                        <a:defRPr sz="1800" kern="1200">
                          <a:solidFill>
                            <a:schemeClr val="dk1"/>
                          </a:solidFill>
                          <a:latin typeface="Arial"/>
                          <a:ea typeface="ヒラギノ角ゴ Pro W3"/>
                          <a:cs typeface="ヒラギノ角ゴ Pro W3"/>
                        </a:defRPr>
                      </a:lvl3pPr>
                      <a:lvl4pPr marL="1371600" algn="l" defTabSz="457200" rtl="0" eaLnBrk="1" latinLnBrk="0" hangingPunct="1">
                        <a:defRPr sz="1800" kern="1200">
                          <a:solidFill>
                            <a:schemeClr val="dk1"/>
                          </a:solidFill>
                          <a:latin typeface="Arial"/>
                          <a:ea typeface="ヒラギノ角ゴ Pro W3"/>
                          <a:cs typeface="ヒラギノ角ゴ Pro W3"/>
                        </a:defRPr>
                      </a:lvl4pPr>
                      <a:lvl5pPr marL="1828800" algn="l" defTabSz="457200" rtl="0" eaLnBrk="1" latinLnBrk="0" hangingPunct="1">
                        <a:defRPr sz="1800" kern="1200">
                          <a:solidFill>
                            <a:schemeClr val="dk1"/>
                          </a:solidFill>
                          <a:latin typeface="Arial"/>
                          <a:ea typeface="ヒラギノ角ゴ Pro W3"/>
                          <a:cs typeface="ヒラギノ角ゴ Pro W3"/>
                        </a:defRPr>
                      </a:lvl5pPr>
                      <a:lvl6pPr marL="2286000" algn="l" defTabSz="457200" rtl="0" eaLnBrk="1" latinLnBrk="0" hangingPunct="1">
                        <a:defRPr sz="1800" kern="1200">
                          <a:solidFill>
                            <a:schemeClr val="dk1"/>
                          </a:solidFill>
                          <a:latin typeface="Arial"/>
                          <a:ea typeface="ヒラギノ角ゴ Pro W3"/>
                          <a:cs typeface="ヒラギノ角ゴ Pro W3"/>
                        </a:defRPr>
                      </a:lvl6pPr>
                      <a:lvl7pPr marL="2743200" algn="l" defTabSz="457200" rtl="0" eaLnBrk="1" latinLnBrk="0" hangingPunct="1">
                        <a:defRPr sz="1800" kern="1200">
                          <a:solidFill>
                            <a:schemeClr val="dk1"/>
                          </a:solidFill>
                          <a:latin typeface="Arial"/>
                          <a:ea typeface="ヒラギノ角ゴ Pro W3"/>
                          <a:cs typeface="ヒラギノ角ゴ Pro W3"/>
                        </a:defRPr>
                      </a:lvl7pPr>
                      <a:lvl8pPr marL="3200400" algn="l" defTabSz="457200" rtl="0" eaLnBrk="1" latinLnBrk="0" hangingPunct="1">
                        <a:defRPr sz="1800" kern="1200">
                          <a:solidFill>
                            <a:schemeClr val="dk1"/>
                          </a:solidFill>
                          <a:latin typeface="Arial"/>
                          <a:ea typeface="ヒラギノ角ゴ Pro W3"/>
                          <a:cs typeface="ヒラギノ角ゴ Pro W3"/>
                        </a:defRPr>
                      </a:lvl8pPr>
                      <a:lvl9pPr marL="3657600" algn="l" defTabSz="457200" rtl="0" eaLnBrk="1" latinLnBrk="0" hangingPunct="1">
                        <a:defRPr sz="1800" kern="1200">
                          <a:solidFill>
                            <a:schemeClr val="dk1"/>
                          </a:solidFill>
                          <a:latin typeface="Arial"/>
                          <a:ea typeface="ヒラギノ角ゴ Pro W3"/>
                          <a:cs typeface="ヒラギノ角ゴ Pro W3"/>
                        </a:defRPr>
                      </a:lvl9pPr>
                    </a:lstStyle>
                    <a:p>
                      <a:pPr marL="0" marR="0" lvl="0" indent="0" algn="ctr" defTabSz="914400" rtl="0" eaLnBrk="0" fontAlgn="base" latinLnBrk="0" hangingPunct="0">
                        <a:lnSpc>
                          <a:spcPct val="100000"/>
                        </a:lnSpc>
                        <a:spcBef>
                          <a:spcPct val="20000"/>
                        </a:spcBef>
                        <a:spcAft>
                          <a:spcPct val="0"/>
                        </a:spcAft>
                        <a:buClr>
                          <a:srgbClr val="FF6600"/>
                        </a:buClr>
                        <a:buSzPct val="70000"/>
                        <a:buFont typeface="Monotype Sorts" pitchFamily="-110" charset="2"/>
                        <a:buNone/>
                        <a:tabLst/>
                      </a:pPr>
                      <a:r>
                        <a:rPr kumimoji="1" lang="it-IT" sz="800" b="1" i="0" u="none" strike="noStrike" cap="none" normalizeH="0" baseline="0" dirty="0">
                          <a:ln>
                            <a:noFill/>
                          </a:ln>
                          <a:solidFill>
                            <a:srgbClr val="000000"/>
                          </a:solidFill>
                          <a:effectLst/>
                          <a:latin typeface="Calibri"/>
                          <a:cs typeface="Calibri"/>
                        </a:rPr>
                        <a:t>2009</a:t>
                      </a:r>
                    </a:p>
                  </a:txBody>
                  <a:tcPr anchor="ctr" horzOverflow="overflow">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Arial"/>
                          <a:ea typeface="ヒラギノ角ゴ Pro W3"/>
                          <a:cs typeface="ヒラギノ角ゴ Pro W3"/>
                        </a:defRPr>
                      </a:lvl1pPr>
                      <a:lvl2pPr marL="457200" algn="l" defTabSz="457200" rtl="0" eaLnBrk="1" latinLnBrk="0" hangingPunct="1">
                        <a:defRPr sz="1800" kern="1200">
                          <a:solidFill>
                            <a:schemeClr val="dk1"/>
                          </a:solidFill>
                          <a:latin typeface="Arial"/>
                          <a:ea typeface="ヒラギノ角ゴ Pro W3"/>
                          <a:cs typeface="ヒラギノ角ゴ Pro W3"/>
                        </a:defRPr>
                      </a:lvl2pPr>
                      <a:lvl3pPr marL="914400" algn="l" defTabSz="457200" rtl="0" eaLnBrk="1" latinLnBrk="0" hangingPunct="1">
                        <a:defRPr sz="1800" kern="1200">
                          <a:solidFill>
                            <a:schemeClr val="dk1"/>
                          </a:solidFill>
                          <a:latin typeface="Arial"/>
                          <a:ea typeface="ヒラギノ角ゴ Pro W3"/>
                          <a:cs typeface="ヒラギノ角ゴ Pro W3"/>
                        </a:defRPr>
                      </a:lvl3pPr>
                      <a:lvl4pPr marL="1371600" algn="l" defTabSz="457200" rtl="0" eaLnBrk="1" latinLnBrk="0" hangingPunct="1">
                        <a:defRPr sz="1800" kern="1200">
                          <a:solidFill>
                            <a:schemeClr val="dk1"/>
                          </a:solidFill>
                          <a:latin typeface="Arial"/>
                          <a:ea typeface="ヒラギノ角ゴ Pro W3"/>
                          <a:cs typeface="ヒラギノ角ゴ Pro W3"/>
                        </a:defRPr>
                      </a:lvl4pPr>
                      <a:lvl5pPr marL="1828800" algn="l" defTabSz="457200" rtl="0" eaLnBrk="1" latinLnBrk="0" hangingPunct="1">
                        <a:defRPr sz="1800" kern="1200">
                          <a:solidFill>
                            <a:schemeClr val="dk1"/>
                          </a:solidFill>
                          <a:latin typeface="Arial"/>
                          <a:ea typeface="ヒラギノ角ゴ Pro W3"/>
                          <a:cs typeface="ヒラギノ角ゴ Pro W3"/>
                        </a:defRPr>
                      </a:lvl5pPr>
                      <a:lvl6pPr marL="2286000" algn="l" defTabSz="457200" rtl="0" eaLnBrk="1" latinLnBrk="0" hangingPunct="1">
                        <a:defRPr sz="1800" kern="1200">
                          <a:solidFill>
                            <a:schemeClr val="dk1"/>
                          </a:solidFill>
                          <a:latin typeface="Arial"/>
                          <a:ea typeface="ヒラギノ角ゴ Pro W3"/>
                          <a:cs typeface="ヒラギノ角ゴ Pro W3"/>
                        </a:defRPr>
                      </a:lvl6pPr>
                      <a:lvl7pPr marL="2743200" algn="l" defTabSz="457200" rtl="0" eaLnBrk="1" latinLnBrk="0" hangingPunct="1">
                        <a:defRPr sz="1800" kern="1200">
                          <a:solidFill>
                            <a:schemeClr val="dk1"/>
                          </a:solidFill>
                          <a:latin typeface="Arial"/>
                          <a:ea typeface="ヒラギノ角ゴ Pro W3"/>
                          <a:cs typeface="ヒラギノ角ゴ Pro W3"/>
                        </a:defRPr>
                      </a:lvl7pPr>
                      <a:lvl8pPr marL="3200400" algn="l" defTabSz="457200" rtl="0" eaLnBrk="1" latinLnBrk="0" hangingPunct="1">
                        <a:defRPr sz="1800" kern="1200">
                          <a:solidFill>
                            <a:schemeClr val="dk1"/>
                          </a:solidFill>
                          <a:latin typeface="Arial"/>
                          <a:ea typeface="ヒラギノ角ゴ Pro W3"/>
                          <a:cs typeface="ヒラギノ角ゴ Pro W3"/>
                        </a:defRPr>
                      </a:lvl8pPr>
                      <a:lvl9pPr marL="3657600" algn="l" defTabSz="457200" rtl="0" eaLnBrk="1" latinLnBrk="0" hangingPunct="1">
                        <a:defRPr sz="1800" kern="1200">
                          <a:solidFill>
                            <a:schemeClr val="dk1"/>
                          </a:solidFill>
                          <a:latin typeface="Arial"/>
                          <a:ea typeface="ヒラギノ角ゴ Pro W3"/>
                          <a:cs typeface="ヒラギノ角ゴ Pro W3"/>
                        </a:defRPr>
                      </a:lvl9pPr>
                    </a:lstStyle>
                    <a:p>
                      <a:pPr marL="0" marR="0" lvl="0" indent="0" algn="ctr" defTabSz="914400" rtl="0" eaLnBrk="0" fontAlgn="base" latinLnBrk="0" hangingPunct="0">
                        <a:lnSpc>
                          <a:spcPct val="100000"/>
                        </a:lnSpc>
                        <a:spcBef>
                          <a:spcPts val="2000"/>
                        </a:spcBef>
                        <a:spcAft>
                          <a:spcPct val="0"/>
                        </a:spcAft>
                        <a:buClr>
                          <a:schemeClr val="accent1"/>
                        </a:buClr>
                        <a:buSzTx/>
                        <a:buFont typeface="Wingdings 2" pitchFamily="-111" charset="2"/>
                        <a:buNone/>
                        <a:tabLst/>
                      </a:pPr>
                      <a:r>
                        <a:rPr kumimoji="1" lang="it-IT" sz="800" b="1" i="0" u="none" strike="noStrike" cap="none" normalizeH="0" baseline="0" dirty="0">
                          <a:ln>
                            <a:noFill/>
                          </a:ln>
                          <a:solidFill>
                            <a:srgbClr val="000000"/>
                          </a:solidFill>
                          <a:effectLst/>
                          <a:latin typeface="Calibri"/>
                          <a:ea typeface="ＭＳ Ｐゴシック" pitchFamily="-111" charset="-128"/>
                          <a:cs typeface="Calibri"/>
                        </a:rPr>
                        <a:t>2010</a:t>
                      </a:r>
                    </a:p>
                  </a:txBody>
                  <a:tcPr anchor="ctr" horzOverflow="overflow">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Arial"/>
                          <a:ea typeface="ヒラギノ角ゴ Pro W3"/>
                          <a:cs typeface="ヒラギノ角ゴ Pro W3"/>
                        </a:defRPr>
                      </a:lvl1pPr>
                      <a:lvl2pPr marL="457200" algn="l" defTabSz="457200" rtl="0" eaLnBrk="1" latinLnBrk="0" hangingPunct="1">
                        <a:defRPr sz="1800" kern="1200">
                          <a:solidFill>
                            <a:schemeClr val="dk1"/>
                          </a:solidFill>
                          <a:latin typeface="Arial"/>
                          <a:ea typeface="ヒラギノ角ゴ Pro W3"/>
                          <a:cs typeface="ヒラギノ角ゴ Pro W3"/>
                        </a:defRPr>
                      </a:lvl2pPr>
                      <a:lvl3pPr marL="914400" algn="l" defTabSz="457200" rtl="0" eaLnBrk="1" latinLnBrk="0" hangingPunct="1">
                        <a:defRPr sz="1800" kern="1200">
                          <a:solidFill>
                            <a:schemeClr val="dk1"/>
                          </a:solidFill>
                          <a:latin typeface="Arial"/>
                          <a:ea typeface="ヒラギノ角ゴ Pro W3"/>
                          <a:cs typeface="ヒラギノ角ゴ Pro W3"/>
                        </a:defRPr>
                      </a:lvl3pPr>
                      <a:lvl4pPr marL="1371600" algn="l" defTabSz="457200" rtl="0" eaLnBrk="1" latinLnBrk="0" hangingPunct="1">
                        <a:defRPr sz="1800" kern="1200">
                          <a:solidFill>
                            <a:schemeClr val="dk1"/>
                          </a:solidFill>
                          <a:latin typeface="Arial"/>
                          <a:ea typeface="ヒラギノ角ゴ Pro W3"/>
                          <a:cs typeface="ヒラギノ角ゴ Pro W3"/>
                        </a:defRPr>
                      </a:lvl4pPr>
                      <a:lvl5pPr marL="1828800" algn="l" defTabSz="457200" rtl="0" eaLnBrk="1" latinLnBrk="0" hangingPunct="1">
                        <a:defRPr sz="1800" kern="1200">
                          <a:solidFill>
                            <a:schemeClr val="dk1"/>
                          </a:solidFill>
                          <a:latin typeface="Arial"/>
                          <a:ea typeface="ヒラギノ角ゴ Pro W3"/>
                          <a:cs typeface="ヒラギノ角ゴ Pro W3"/>
                        </a:defRPr>
                      </a:lvl5pPr>
                      <a:lvl6pPr marL="2286000" algn="l" defTabSz="457200" rtl="0" eaLnBrk="1" latinLnBrk="0" hangingPunct="1">
                        <a:defRPr sz="1800" kern="1200">
                          <a:solidFill>
                            <a:schemeClr val="dk1"/>
                          </a:solidFill>
                          <a:latin typeface="Arial"/>
                          <a:ea typeface="ヒラギノ角ゴ Pro W3"/>
                          <a:cs typeface="ヒラギノ角ゴ Pro W3"/>
                        </a:defRPr>
                      </a:lvl6pPr>
                      <a:lvl7pPr marL="2743200" algn="l" defTabSz="457200" rtl="0" eaLnBrk="1" latinLnBrk="0" hangingPunct="1">
                        <a:defRPr sz="1800" kern="1200">
                          <a:solidFill>
                            <a:schemeClr val="dk1"/>
                          </a:solidFill>
                          <a:latin typeface="Arial"/>
                          <a:ea typeface="ヒラギノ角ゴ Pro W3"/>
                          <a:cs typeface="ヒラギノ角ゴ Pro W3"/>
                        </a:defRPr>
                      </a:lvl7pPr>
                      <a:lvl8pPr marL="3200400" algn="l" defTabSz="457200" rtl="0" eaLnBrk="1" latinLnBrk="0" hangingPunct="1">
                        <a:defRPr sz="1800" kern="1200">
                          <a:solidFill>
                            <a:schemeClr val="dk1"/>
                          </a:solidFill>
                          <a:latin typeface="Arial"/>
                          <a:ea typeface="ヒラギノ角ゴ Pro W3"/>
                          <a:cs typeface="ヒラギノ角ゴ Pro W3"/>
                        </a:defRPr>
                      </a:lvl8pPr>
                      <a:lvl9pPr marL="3657600" algn="l" defTabSz="457200" rtl="0" eaLnBrk="1" latinLnBrk="0" hangingPunct="1">
                        <a:defRPr sz="1800" kern="1200">
                          <a:solidFill>
                            <a:schemeClr val="dk1"/>
                          </a:solidFill>
                          <a:latin typeface="Arial"/>
                          <a:ea typeface="ヒラギノ角ゴ Pro W3"/>
                          <a:cs typeface="ヒラギノ角ゴ Pro W3"/>
                        </a:defRPr>
                      </a:lvl9pPr>
                    </a:lstStyle>
                    <a:p>
                      <a:pPr marL="0" marR="0" lvl="0" indent="0" algn="ctr" defTabSz="914400" rtl="0" eaLnBrk="0" fontAlgn="base" latinLnBrk="0" hangingPunct="0">
                        <a:lnSpc>
                          <a:spcPct val="100000"/>
                        </a:lnSpc>
                        <a:spcBef>
                          <a:spcPts val="2000"/>
                        </a:spcBef>
                        <a:spcAft>
                          <a:spcPct val="0"/>
                        </a:spcAft>
                        <a:buClr>
                          <a:schemeClr val="accent1"/>
                        </a:buClr>
                        <a:buSzTx/>
                        <a:buFont typeface="Wingdings 2" pitchFamily="-111" charset="2"/>
                        <a:buNone/>
                        <a:tabLst/>
                      </a:pPr>
                      <a:r>
                        <a:rPr kumimoji="1" lang="it-IT" sz="800" b="1" i="0" u="none" strike="noStrike" cap="none" normalizeH="0" baseline="0" dirty="0">
                          <a:ln>
                            <a:noFill/>
                          </a:ln>
                          <a:solidFill>
                            <a:srgbClr val="000000"/>
                          </a:solidFill>
                          <a:effectLst/>
                          <a:latin typeface="Calibri"/>
                          <a:ea typeface="ＭＳ Ｐゴシック" pitchFamily="-111" charset="-128"/>
                          <a:cs typeface="Calibri"/>
                        </a:rPr>
                        <a:t>2011</a:t>
                      </a:r>
                    </a:p>
                  </a:txBody>
                  <a:tcPr anchor="ctr" horzOverflow="overflow">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Arial"/>
                          <a:ea typeface="ヒラギノ角ゴ Pro W3"/>
                          <a:cs typeface="ヒラギノ角ゴ Pro W3"/>
                        </a:defRPr>
                      </a:lvl1pPr>
                      <a:lvl2pPr marL="457200" algn="l" defTabSz="457200" rtl="0" eaLnBrk="1" latinLnBrk="0" hangingPunct="1">
                        <a:defRPr sz="1800" kern="1200">
                          <a:solidFill>
                            <a:schemeClr val="dk1"/>
                          </a:solidFill>
                          <a:latin typeface="Arial"/>
                          <a:ea typeface="ヒラギノ角ゴ Pro W3"/>
                          <a:cs typeface="ヒラギノ角ゴ Pro W3"/>
                        </a:defRPr>
                      </a:lvl2pPr>
                      <a:lvl3pPr marL="914400" algn="l" defTabSz="457200" rtl="0" eaLnBrk="1" latinLnBrk="0" hangingPunct="1">
                        <a:defRPr sz="1800" kern="1200">
                          <a:solidFill>
                            <a:schemeClr val="dk1"/>
                          </a:solidFill>
                          <a:latin typeface="Arial"/>
                          <a:ea typeface="ヒラギノ角ゴ Pro W3"/>
                          <a:cs typeface="ヒラギノ角ゴ Pro W3"/>
                        </a:defRPr>
                      </a:lvl3pPr>
                      <a:lvl4pPr marL="1371600" algn="l" defTabSz="457200" rtl="0" eaLnBrk="1" latinLnBrk="0" hangingPunct="1">
                        <a:defRPr sz="1800" kern="1200">
                          <a:solidFill>
                            <a:schemeClr val="dk1"/>
                          </a:solidFill>
                          <a:latin typeface="Arial"/>
                          <a:ea typeface="ヒラギノ角ゴ Pro W3"/>
                          <a:cs typeface="ヒラギノ角ゴ Pro W3"/>
                        </a:defRPr>
                      </a:lvl4pPr>
                      <a:lvl5pPr marL="1828800" algn="l" defTabSz="457200" rtl="0" eaLnBrk="1" latinLnBrk="0" hangingPunct="1">
                        <a:defRPr sz="1800" kern="1200">
                          <a:solidFill>
                            <a:schemeClr val="dk1"/>
                          </a:solidFill>
                          <a:latin typeface="Arial"/>
                          <a:ea typeface="ヒラギノ角ゴ Pro W3"/>
                          <a:cs typeface="ヒラギノ角ゴ Pro W3"/>
                        </a:defRPr>
                      </a:lvl5pPr>
                      <a:lvl6pPr marL="2286000" algn="l" defTabSz="457200" rtl="0" eaLnBrk="1" latinLnBrk="0" hangingPunct="1">
                        <a:defRPr sz="1800" kern="1200">
                          <a:solidFill>
                            <a:schemeClr val="dk1"/>
                          </a:solidFill>
                          <a:latin typeface="Arial"/>
                          <a:ea typeface="ヒラギノ角ゴ Pro W3"/>
                          <a:cs typeface="ヒラギノ角ゴ Pro W3"/>
                        </a:defRPr>
                      </a:lvl6pPr>
                      <a:lvl7pPr marL="2743200" algn="l" defTabSz="457200" rtl="0" eaLnBrk="1" latinLnBrk="0" hangingPunct="1">
                        <a:defRPr sz="1800" kern="1200">
                          <a:solidFill>
                            <a:schemeClr val="dk1"/>
                          </a:solidFill>
                          <a:latin typeface="Arial"/>
                          <a:ea typeface="ヒラギノ角ゴ Pro W3"/>
                          <a:cs typeface="ヒラギノ角ゴ Pro W3"/>
                        </a:defRPr>
                      </a:lvl7pPr>
                      <a:lvl8pPr marL="3200400" algn="l" defTabSz="457200" rtl="0" eaLnBrk="1" latinLnBrk="0" hangingPunct="1">
                        <a:defRPr sz="1800" kern="1200">
                          <a:solidFill>
                            <a:schemeClr val="dk1"/>
                          </a:solidFill>
                          <a:latin typeface="Arial"/>
                          <a:ea typeface="ヒラギノ角ゴ Pro W3"/>
                          <a:cs typeface="ヒラギノ角ゴ Pro W3"/>
                        </a:defRPr>
                      </a:lvl8pPr>
                      <a:lvl9pPr marL="3657600" algn="l" defTabSz="457200" rtl="0" eaLnBrk="1" latinLnBrk="0" hangingPunct="1">
                        <a:defRPr sz="1800" kern="1200">
                          <a:solidFill>
                            <a:schemeClr val="dk1"/>
                          </a:solidFill>
                          <a:latin typeface="Arial"/>
                          <a:ea typeface="ヒラギノ角ゴ Pro W3"/>
                          <a:cs typeface="ヒラギノ角ゴ Pro W3"/>
                        </a:defRPr>
                      </a:lvl9pPr>
                    </a:lstStyle>
                    <a:p>
                      <a:pPr marL="0" marR="0" lvl="0" indent="0" algn="ctr" defTabSz="914400" rtl="0" eaLnBrk="0" fontAlgn="base" latinLnBrk="0" hangingPunct="0">
                        <a:lnSpc>
                          <a:spcPct val="100000"/>
                        </a:lnSpc>
                        <a:spcBef>
                          <a:spcPts val="2000"/>
                        </a:spcBef>
                        <a:spcAft>
                          <a:spcPct val="0"/>
                        </a:spcAft>
                        <a:buClr>
                          <a:schemeClr val="accent1"/>
                        </a:buClr>
                        <a:buSzTx/>
                        <a:buFont typeface="Wingdings 2" pitchFamily="-111" charset="2"/>
                        <a:buNone/>
                        <a:tabLst/>
                      </a:pPr>
                      <a:r>
                        <a:rPr kumimoji="1" lang="it-IT" sz="800" b="1" i="0" u="none" strike="noStrike" cap="none" normalizeH="0" baseline="0" dirty="0">
                          <a:ln>
                            <a:noFill/>
                          </a:ln>
                          <a:solidFill>
                            <a:srgbClr val="000000"/>
                          </a:solidFill>
                          <a:effectLst/>
                          <a:latin typeface="Calibri"/>
                          <a:ea typeface="ＭＳ Ｐゴシック" pitchFamily="-111" charset="-128"/>
                          <a:cs typeface="Calibri"/>
                        </a:rPr>
                        <a:t>2012</a:t>
                      </a:r>
                    </a:p>
                  </a:txBody>
                  <a:tcPr anchor="ctr" horzOverflow="overflow">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Arial"/>
                          <a:ea typeface="ヒラギノ角ゴ Pro W3"/>
                          <a:cs typeface="ヒラギノ角ゴ Pro W3"/>
                        </a:defRPr>
                      </a:lvl1pPr>
                      <a:lvl2pPr marL="457200" algn="l" defTabSz="457200" rtl="0" eaLnBrk="1" latinLnBrk="0" hangingPunct="1">
                        <a:defRPr sz="1800" kern="1200">
                          <a:solidFill>
                            <a:schemeClr val="dk1"/>
                          </a:solidFill>
                          <a:latin typeface="Arial"/>
                          <a:ea typeface="ヒラギノ角ゴ Pro W3"/>
                          <a:cs typeface="ヒラギノ角ゴ Pro W3"/>
                        </a:defRPr>
                      </a:lvl2pPr>
                      <a:lvl3pPr marL="914400" algn="l" defTabSz="457200" rtl="0" eaLnBrk="1" latinLnBrk="0" hangingPunct="1">
                        <a:defRPr sz="1800" kern="1200">
                          <a:solidFill>
                            <a:schemeClr val="dk1"/>
                          </a:solidFill>
                          <a:latin typeface="Arial"/>
                          <a:ea typeface="ヒラギノ角ゴ Pro W3"/>
                          <a:cs typeface="ヒラギノ角ゴ Pro W3"/>
                        </a:defRPr>
                      </a:lvl3pPr>
                      <a:lvl4pPr marL="1371600" algn="l" defTabSz="457200" rtl="0" eaLnBrk="1" latinLnBrk="0" hangingPunct="1">
                        <a:defRPr sz="1800" kern="1200">
                          <a:solidFill>
                            <a:schemeClr val="dk1"/>
                          </a:solidFill>
                          <a:latin typeface="Arial"/>
                          <a:ea typeface="ヒラギノ角ゴ Pro W3"/>
                          <a:cs typeface="ヒラギノ角ゴ Pro W3"/>
                        </a:defRPr>
                      </a:lvl4pPr>
                      <a:lvl5pPr marL="1828800" algn="l" defTabSz="457200" rtl="0" eaLnBrk="1" latinLnBrk="0" hangingPunct="1">
                        <a:defRPr sz="1800" kern="1200">
                          <a:solidFill>
                            <a:schemeClr val="dk1"/>
                          </a:solidFill>
                          <a:latin typeface="Arial"/>
                          <a:ea typeface="ヒラギノ角ゴ Pro W3"/>
                          <a:cs typeface="ヒラギノ角ゴ Pro W3"/>
                        </a:defRPr>
                      </a:lvl5pPr>
                      <a:lvl6pPr marL="2286000" algn="l" defTabSz="457200" rtl="0" eaLnBrk="1" latinLnBrk="0" hangingPunct="1">
                        <a:defRPr sz="1800" kern="1200">
                          <a:solidFill>
                            <a:schemeClr val="dk1"/>
                          </a:solidFill>
                          <a:latin typeface="Arial"/>
                          <a:ea typeface="ヒラギノ角ゴ Pro W3"/>
                          <a:cs typeface="ヒラギノ角ゴ Pro W3"/>
                        </a:defRPr>
                      </a:lvl6pPr>
                      <a:lvl7pPr marL="2743200" algn="l" defTabSz="457200" rtl="0" eaLnBrk="1" latinLnBrk="0" hangingPunct="1">
                        <a:defRPr sz="1800" kern="1200">
                          <a:solidFill>
                            <a:schemeClr val="dk1"/>
                          </a:solidFill>
                          <a:latin typeface="Arial"/>
                          <a:ea typeface="ヒラギノ角ゴ Pro W3"/>
                          <a:cs typeface="ヒラギノ角ゴ Pro W3"/>
                        </a:defRPr>
                      </a:lvl7pPr>
                      <a:lvl8pPr marL="3200400" algn="l" defTabSz="457200" rtl="0" eaLnBrk="1" latinLnBrk="0" hangingPunct="1">
                        <a:defRPr sz="1800" kern="1200">
                          <a:solidFill>
                            <a:schemeClr val="dk1"/>
                          </a:solidFill>
                          <a:latin typeface="Arial"/>
                          <a:ea typeface="ヒラギノ角ゴ Pro W3"/>
                          <a:cs typeface="ヒラギノ角ゴ Pro W3"/>
                        </a:defRPr>
                      </a:lvl8pPr>
                      <a:lvl9pPr marL="3657600" algn="l" defTabSz="457200" rtl="0" eaLnBrk="1" latinLnBrk="0" hangingPunct="1">
                        <a:defRPr sz="1800" kern="1200">
                          <a:solidFill>
                            <a:schemeClr val="dk1"/>
                          </a:solidFill>
                          <a:latin typeface="Arial"/>
                          <a:ea typeface="ヒラギノ角ゴ Pro W3"/>
                          <a:cs typeface="ヒラギノ角ゴ Pro W3"/>
                        </a:defRPr>
                      </a:lvl9pPr>
                    </a:lstStyle>
                    <a:p>
                      <a:pPr marL="0" marR="0" lvl="0" indent="0" algn="ctr" defTabSz="914400" rtl="0" eaLnBrk="0" fontAlgn="base" latinLnBrk="0" hangingPunct="0">
                        <a:lnSpc>
                          <a:spcPct val="100000"/>
                        </a:lnSpc>
                        <a:spcBef>
                          <a:spcPts val="2000"/>
                        </a:spcBef>
                        <a:spcAft>
                          <a:spcPct val="0"/>
                        </a:spcAft>
                        <a:buClr>
                          <a:schemeClr val="accent1"/>
                        </a:buClr>
                        <a:buSzTx/>
                        <a:buFont typeface="Wingdings 2" pitchFamily="-111" charset="2"/>
                        <a:buNone/>
                        <a:tabLst/>
                      </a:pPr>
                      <a:r>
                        <a:rPr kumimoji="1" lang="it-IT" sz="800" b="1" i="0" u="none" strike="noStrike" cap="none" normalizeH="0" baseline="0" dirty="0">
                          <a:ln>
                            <a:noFill/>
                          </a:ln>
                          <a:solidFill>
                            <a:srgbClr val="000000"/>
                          </a:solidFill>
                          <a:effectLst/>
                          <a:latin typeface="Calibri"/>
                          <a:ea typeface="ＭＳ Ｐゴシック" pitchFamily="-111" charset="-128"/>
                          <a:cs typeface="Calibri"/>
                        </a:rPr>
                        <a:t>2013</a:t>
                      </a:r>
                    </a:p>
                  </a:txBody>
                  <a:tcPr anchor="ctr" horzOverflow="overflow">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0" fontAlgn="base" latinLnBrk="0" hangingPunct="0">
                        <a:lnSpc>
                          <a:spcPct val="100000"/>
                        </a:lnSpc>
                        <a:spcBef>
                          <a:spcPts val="2000"/>
                        </a:spcBef>
                        <a:spcAft>
                          <a:spcPct val="0"/>
                        </a:spcAft>
                        <a:buClr>
                          <a:schemeClr val="accent1"/>
                        </a:buClr>
                        <a:buSzTx/>
                        <a:buFont typeface="Wingdings 2" pitchFamily="-111" charset="2"/>
                        <a:buNone/>
                        <a:tabLst/>
                      </a:pPr>
                      <a:r>
                        <a:rPr kumimoji="1" lang="it-IT" sz="800" b="1" i="0" u="none" strike="noStrike" cap="none" normalizeH="0" baseline="0" dirty="0">
                          <a:ln>
                            <a:noFill/>
                          </a:ln>
                          <a:solidFill>
                            <a:srgbClr val="000000"/>
                          </a:solidFill>
                          <a:effectLst/>
                          <a:latin typeface="Calibri"/>
                          <a:ea typeface="ＭＳ Ｐゴシック" pitchFamily="-111" charset="-128"/>
                          <a:cs typeface="Calibri"/>
                        </a:rPr>
                        <a:t>2014</a:t>
                      </a:r>
                    </a:p>
                  </a:txBody>
                  <a:tcPr anchor="ctr" horzOverflow="overflow">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0" fontAlgn="base" latinLnBrk="0" hangingPunct="0">
                        <a:lnSpc>
                          <a:spcPct val="100000"/>
                        </a:lnSpc>
                        <a:spcBef>
                          <a:spcPts val="2000"/>
                        </a:spcBef>
                        <a:spcAft>
                          <a:spcPct val="0"/>
                        </a:spcAft>
                        <a:buClr>
                          <a:schemeClr val="accent1"/>
                        </a:buClr>
                        <a:buSzTx/>
                        <a:buFont typeface="Wingdings 2" pitchFamily="-111" charset="2"/>
                        <a:buNone/>
                        <a:tabLst/>
                      </a:pPr>
                      <a:r>
                        <a:rPr kumimoji="1" lang="it-IT" sz="800" b="1" i="0" u="none" strike="noStrike" cap="none" normalizeH="0" baseline="0" dirty="0">
                          <a:ln>
                            <a:noFill/>
                          </a:ln>
                          <a:solidFill>
                            <a:srgbClr val="000000"/>
                          </a:solidFill>
                          <a:effectLst/>
                          <a:latin typeface="Calibri"/>
                          <a:ea typeface="ＭＳ Ｐゴシック" pitchFamily="-111" charset="-128"/>
                          <a:cs typeface="Calibri"/>
                        </a:rPr>
                        <a:t>2015</a:t>
                      </a:r>
                    </a:p>
                  </a:txBody>
                  <a:tcPr anchor="ctr" horzOverflow="overflow">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0" fontAlgn="base" latinLnBrk="0" hangingPunct="0">
                        <a:lnSpc>
                          <a:spcPct val="100000"/>
                        </a:lnSpc>
                        <a:spcBef>
                          <a:spcPts val="2000"/>
                        </a:spcBef>
                        <a:spcAft>
                          <a:spcPct val="0"/>
                        </a:spcAft>
                        <a:buClr>
                          <a:schemeClr val="accent1"/>
                        </a:buClr>
                        <a:buSzTx/>
                        <a:buFont typeface="Wingdings 2" pitchFamily="-111" charset="2"/>
                        <a:buNone/>
                        <a:tabLst/>
                      </a:pPr>
                      <a:r>
                        <a:rPr kumimoji="1" lang="it-IT" sz="800" b="1" i="0" u="none" strike="noStrike" cap="none" normalizeH="0" baseline="0" dirty="0">
                          <a:ln>
                            <a:noFill/>
                          </a:ln>
                          <a:solidFill>
                            <a:srgbClr val="000000"/>
                          </a:solidFill>
                          <a:effectLst/>
                          <a:latin typeface="Calibri"/>
                          <a:ea typeface="ＭＳ Ｐゴシック" pitchFamily="-111" charset="-128"/>
                          <a:cs typeface="Calibri"/>
                        </a:rPr>
                        <a:t>2016</a:t>
                      </a:r>
                    </a:p>
                  </a:txBody>
                  <a:tcPr anchor="ctr" horzOverflow="overflow">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0" fontAlgn="base" latinLnBrk="0" hangingPunct="0">
                        <a:lnSpc>
                          <a:spcPct val="100000"/>
                        </a:lnSpc>
                        <a:spcBef>
                          <a:spcPts val="2000"/>
                        </a:spcBef>
                        <a:spcAft>
                          <a:spcPct val="0"/>
                        </a:spcAft>
                        <a:buClr>
                          <a:schemeClr val="accent1"/>
                        </a:buClr>
                        <a:buSzTx/>
                        <a:buFont typeface="Wingdings 2" pitchFamily="-111" charset="2"/>
                        <a:buNone/>
                        <a:tabLst/>
                      </a:pPr>
                      <a:r>
                        <a:rPr kumimoji="1" lang="it-IT" sz="800" b="1" i="0" u="none" strike="noStrike" cap="none" normalizeH="0" baseline="0" dirty="0">
                          <a:ln>
                            <a:noFill/>
                          </a:ln>
                          <a:solidFill>
                            <a:srgbClr val="000000"/>
                          </a:solidFill>
                          <a:effectLst/>
                          <a:latin typeface="Calibri"/>
                          <a:ea typeface="ＭＳ Ｐゴシック" pitchFamily="-111" charset="-128"/>
                          <a:cs typeface="Calibri"/>
                        </a:rPr>
                        <a:t>2017</a:t>
                      </a:r>
                    </a:p>
                  </a:txBody>
                  <a:tcPr anchor="ctr" horzOverflow="overflow">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0" fontAlgn="base" latinLnBrk="0" hangingPunct="0">
                        <a:lnSpc>
                          <a:spcPct val="100000"/>
                        </a:lnSpc>
                        <a:spcBef>
                          <a:spcPts val="2000"/>
                        </a:spcBef>
                        <a:spcAft>
                          <a:spcPct val="0"/>
                        </a:spcAft>
                        <a:buClr>
                          <a:schemeClr val="accent1"/>
                        </a:buClr>
                        <a:buSzTx/>
                        <a:buFont typeface="Wingdings 2" pitchFamily="-111" charset="2"/>
                        <a:buNone/>
                        <a:tabLst/>
                      </a:pPr>
                      <a:r>
                        <a:rPr kumimoji="1" lang="it-IT" sz="800" b="1" i="0" u="none" strike="noStrike" cap="none" normalizeH="0" baseline="0" dirty="0">
                          <a:ln>
                            <a:noFill/>
                          </a:ln>
                          <a:solidFill>
                            <a:srgbClr val="000000"/>
                          </a:solidFill>
                          <a:effectLst/>
                          <a:latin typeface="Calibri"/>
                          <a:ea typeface="ＭＳ Ｐゴシック" pitchFamily="-111" charset="-128"/>
                          <a:cs typeface="Calibri"/>
                        </a:rPr>
                        <a:t>2018</a:t>
                      </a:r>
                    </a:p>
                  </a:txBody>
                  <a:tcPr anchor="ctr" horzOverflow="overflow">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0" fontAlgn="base" latinLnBrk="0" hangingPunct="0">
                        <a:lnSpc>
                          <a:spcPct val="100000"/>
                        </a:lnSpc>
                        <a:spcBef>
                          <a:spcPts val="2000"/>
                        </a:spcBef>
                        <a:spcAft>
                          <a:spcPct val="0"/>
                        </a:spcAft>
                        <a:buClr>
                          <a:schemeClr val="accent1"/>
                        </a:buClr>
                        <a:buSzTx/>
                        <a:buFont typeface="Wingdings 2" pitchFamily="-111" charset="2"/>
                        <a:buNone/>
                        <a:tabLst/>
                      </a:pPr>
                      <a:r>
                        <a:rPr kumimoji="1" lang="it-IT" sz="800" b="1" i="0" u="none" strike="noStrike" cap="none" normalizeH="0" baseline="0" dirty="0">
                          <a:ln>
                            <a:noFill/>
                          </a:ln>
                          <a:solidFill>
                            <a:srgbClr val="000000"/>
                          </a:solidFill>
                          <a:effectLst/>
                          <a:latin typeface="Calibri"/>
                          <a:ea typeface="ＭＳ Ｐゴシック" pitchFamily="-111" charset="-128"/>
                          <a:cs typeface="Calibri"/>
                        </a:rPr>
                        <a:t>2019</a:t>
                      </a:r>
                    </a:p>
                  </a:txBody>
                  <a:tcPr anchor="ctr" horzOverflow="overflow">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0" fontAlgn="base" latinLnBrk="0" hangingPunct="0">
                        <a:lnSpc>
                          <a:spcPct val="100000"/>
                        </a:lnSpc>
                        <a:spcBef>
                          <a:spcPts val="2000"/>
                        </a:spcBef>
                        <a:spcAft>
                          <a:spcPct val="0"/>
                        </a:spcAft>
                        <a:buClr>
                          <a:schemeClr val="accent1"/>
                        </a:buClr>
                        <a:buSzTx/>
                        <a:buFont typeface="Wingdings 2" pitchFamily="-111" charset="2"/>
                        <a:buNone/>
                        <a:tabLst/>
                      </a:pPr>
                      <a:r>
                        <a:rPr kumimoji="1" lang="it-IT" sz="800" b="1" i="0" u="none" strike="noStrike" cap="none" normalizeH="0" baseline="0" dirty="0">
                          <a:ln>
                            <a:noFill/>
                          </a:ln>
                          <a:solidFill>
                            <a:srgbClr val="000000"/>
                          </a:solidFill>
                          <a:effectLst/>
                          <a:latin typeface="Calibri"/>
                          <a:ea typeface="ＭＳ Ｐゴシック" pitchFamily="-111" charset="-128"/>
                          <a:cs typeface="Calibri"/>
                        </a:rPr>
                        <a:t>2020</a:t>
                      </a:r>
                    </a:p>
                  </a:txBody>
                  <a:tcPr anchor="ctr" horzOverflow="overflow">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0" fontAlgn="base" latinLnBrk="0" hangingPunct="0">
                        <a:lnSpc>
                          <a:spcPct val="100000"/>
                        </a:lnSpc>
                        <a:spcBef>
                          <a:spcPts val="2000"/>
                        </a:spcBef>
                        <a:spcAft>
                          <a:spcPct val="0"/>
                        </a:spcAft>
                        <a:buClr>
                          <a:schemeClr val="accent1"/>
                        </a:buClr>
                        <a:buSzTx/>
                        <a:buFont typeface="Wingdings 2" pitchFamily="-111" charset="2"/>
                        <a:buNone/>
                        <a:tabLst/>
                      </a:pPr>
                      <a:r>
                        <a:rPr kumimoji="1" lang="it-IT" sz="800" b="1" i="0" u="none" strike="noStrike" cap="none" normalizeH="0" baseline="0" dirty="0">
                          <a:ln>
                            <a:noFill/>
                          </a:ln>
                          <a:solidFill>
                            <a:srgbClr val="000000"/>
                          </a:solidFill>
                          <a:effectLst/>
                          <a:latin typeface="Calibri"/>
                          <a:ea typeface="ＭＳ Ｐゴシック" pitchFamily="-111" charset="-128"/>
                          <a:cs typeface="Calibri"/>
                        </a:rPr>
                        <a:t>2021</a:t>
                      </a:r>
                    </a:p>
                  </a:txBody>
                  <a:tcPr anchor="ctr" horzOverflow="overflow">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0" fontAlgn="base" latinLnBrk="0" hangingPunct="0">
                        <a:lnSpc>
                          <a:spcPct val="100000"/>
                        </a:lnSpc>
                        <a:spcBef>
                          <a:spcPts val="2000"/>
                        </a:spcBef>
                        <a:spcAft>
                          <a:spcPct val="0"/>
                        </a:spcAft>
                        <a:buClr>
                          <a:schemeClr val="accent1"/>
                        </a:buClr>
                        <a:buSzTx/>
                        <a:buFont typeface="Wingdings 2" pitchFamily="-111" charset="2"/>
                        <a:buNone/>
                        <a:tabLst/>
                      </a:pPr>
                      <a:r>
                        <a:rPr kumimoji="1" lang="it-IT" sz="800" b="1" i="0" u="none" strike="noStrike" cap="none" normalizeH="0" baseline="0" dirty="0">
                          <a:ln>
                            <a:noFill/>
                          </a:ln>
                          <a:solidFill>
                            <a:srgbClr val="000000"/>
                          </a:solidFill>
                          <a:effectLst/>
                          <a:latin typeface="Calibri"/>
                          <a:ea typeface="ＭＳ Ｐゴシック" pitchFamily="-111" charset="-128"/>
                          <a:cs typeface="Calibri"/>
                        </a:rPr>
                        <a:t>2022</a:t>
                      </a:r>
                    </a:p>
                  </a:txBody>
                  <a:tcPr anchor="ctr" horzOverflow="overflow">
                    <a:lnL w="12700" cap="flat" cmpd="sng" algn="ctr">
                      <a:solidFill>
                        <a:prstClr val="white"/>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22406">
                <a:tc>
                  <a:txBody>
                    <a:bodyPr/>
                    <a:lstStyle>
                      <a:lvl1pPr marL="0" algn="l" defTabSz="457200" rtl="0" eaLnBrk="1" latinLnBrk="0" hangingPunct="1">
                        <a:defRPr sz="1800" kern="1200">
                          <a:solidFill>
                            <a:schemeClr val="dk1"/>
                          </a:solidFill>
                          <a:latin typeface="Arial"/>
                          <a:ea typeface="ヒラギノ角ゴ Pro W3"/>
                          <a:cs typeface="ヒラギノ角ゴ Pro W3"/>
                        </a:defRPr>
                      </a:lvl1pPr>
                      <a:lvl2pPr marL="457200" algn="l" defTabSz="457200" rtl="0" eaLnBrk="1" latinLnBrk="0" hangingPunct="1">
                        <a:defRPr sz="1800" kern="1200">
                          <a:solidFill>
                            <a:schemeClr val="dk1"/>
                          </a:solidFill>
                          <a:latin typeface="Arial"/>
                          <a:ea typeface="ヒラギノ角ゴ Pro W3"/>
                          <a:cs typeface="ヒラギノ角ゴ Pro W3"/>
                        </a:defRPr>
                      </a:lvl2pPr>
                      <a:lvl3pPr marL="914400" algn="l" defTabSz="457200" rtl="0" eaLnBrk="1" latinLnBrk="0" hangingPunct="1">
                        <a:defRPr sz="1800" kern="1200">
                          <a:solidFill>
                            <a:schemeClr val="dk1"/>
                          </a:solidFill>
                          <a:latin typeface="Arial"/>
                          <a:ea typeface="ヒラギノ角ゴ Pro W3"/>
                          <a:cs typeface="ヒラギノ角ゴ Pro W3"/>
                        </a:defRPr>
                      </a:lvl3pPr>
                      <a:lvl4pPr marL="1371600" algn="l" defTabSz="457200" rtl="0" eaLnBrk="1" latinLnBrk="0" hangingPunct="1">
                        <a:defRPr sz="1800" kern="1200">
                          <a:solidFill>
                            <a:schemeClr val="dk1"/>
                          </a:solidFill>
                          <a:latin typeface="Arial"/>
                          <a:ea typeface="ヒラギノ角ゴ Pro W3"/>
                          <a:cs typeface="ヒラギノ角ゴ Pro W3"/>
                        </a:defRPr>
                      </a:lvl4pPr>
                      <a:lvl5pPr marL="1828800" algn="l" defTabSz="457200" rtl="0" eaLnBrk="1" latinLnBrk="0" hangingPunct="1">
                        <a:defRPr sz="1800" kern="1200">
                          <a:solidFill>
                            <a:schemeClr val="dk1"/>
                          </a:solidFill>
                          <a:latin typeface="Arial"/>
                          <a:ea typeface="ヒラギノ角ゴ Pro W3"/>
                          <a:cs typeface="ヒラギノ角ゴ Pro W3"/>
                        </a:defRPr>
                      </a:lvl5pPr>
                      <a:lvl6pPr marL="2286000" algn="l" defTabSz="457200" rtl="0" eaLnBrk="1" latinLnBrk="0" hangingPunct="1">
                        <a:defRPr sz="1800" kern="1200">
                          <a:solidFill>
                            <a:schemeClr val="dk1"/>
                          </a:solidFill>
                          <a:latin typeface="Arial"/>
                          <a:ea typeface="ヒラギノ角ゴ Pro W3"/>
                          <a:cs typeface="ヒラギノ角ゴ Pro W3"/>
                        </a:defRPr>
                      </a:lvl6pPr>
                      <a:lvl7pPr marL="2743200" algn="l" defTabSz="457200" rtl="0" eaLnBrk="1" latinLnBrk="0" hangingPunct="1">
                        <a:defRPr sz="1800" kern="1200">
                          <a:solidFill>
                            <a:schemeClr val="dk1"/>
                          </a:solidFill>
                          <a:latin typeface="Arial"/>
                          <a:ea typeface="ヒラギノ角ゴ Pro W3"/>
                          <a:cs typeface="ヒラギノ角ゴ Pro W3"/>
                        </a:defRPr>
                      </a:lvl7pPr>
                      <a:lvl8pPr marL="3200400" algn="l" defTabSz="457200" rtl="0" eaLnBrk="1" latinLnBrk="0" hangingPunct="1">
                        <a:defRPr sz="1800" kern="1200">
                          <a:solidFill>
                            <a:schemeClr val="dk1"/>
                          </a:solidFill>
                          <a:latin typeface="Arial"/>
                          <a:ea typeface="ヒラギノ角ゴ Pro W3"/>
                          <a:cs typeface="ヒラギノ角ゴ Pro W3"/>
                        </a:defRPr>
                      </a:lvl8pPr>
                      <a:lvl9pPr marL="3657600" algn="l" defTabSz="457200" rtl="0" eaLnBrk="1" latinLnBrk="0" hangingPunct="1">
                        <a:defRPr sz="1800" kern="1200">
                          <a:solidFill>
                            <a:schemeClr val="dk1"/>
                          </a:solidFill>
                          <a:latin typeface="Arial"/>
                          <a:ea typeface="ヒラギノ角ゴ Pro W3"/>
                          <a:cs typeface="ヒラギノ角ゴ Pro W3"/>
                        </a:defRPr>
                      </a:lvl9pPr>
                    </a:lstStyle>
                    <a:p>
                      <a:pPr marL="0" marR="0" lvl="0" indent="0" algn="l" defTabSz="914400" rtl="0" eaLnBrk="0" fontAlgn="base" latinLnBrk="0" hangingPunct="0">
                        <a:lnSpc>
                          <a:spcPct val="80000"/>
                        </a:lnSpc>
                        <a:spcBef>
                          <a:spcPts val="0"/>
                        </a:spcBef>
                        <a:spcAft>
                          <a:spcPct val="0"/>
                        </a:spcAft>
                        <a:buClr>
                          <a:srgbClr val="FF6600"/>
                        </a:buClr>
                        <a:buSzPct val="70000"/>
                        <a:buFont typeface="Monotype Sorts" pitchFamily="-110" charset="2"/>
                        <a:buNone/>
                        <a:tabLst/>
                      </a:pPr>
                      <a:r>
                        <a:rPr kumimoji="1" lang="it-IT" sz="700" b="0" i="0" u="none" strike="noStrike" cap="none" normalizeH="0" baseline="0" dirty="0">
                          <a:ln>
                            <a:noFill/>
                          </a:ln>
                          <a:solidFill>
                            <a:srgbClr val="000000"/>
                          </a:solidFill>
                          <a:effectLst/>
                          <a:latin typeface="Calibri"/>
                          <a:cs typeface="Calibri"/>
                        </a:rPr>
                        <a:t>DEVE RIMANERE COSÌ COM'È</a:t>
                      </a:r>
                    </a:p>
                  </a:txBody>
                  <a:tcPr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457200" rtl="0" eaLnBrk="1" latinLnBrk="0" hangingPunct="1">
                        <a:defRPr sz="1800" kern="1200">
                          <a:solidFill>
                            <a:schemeClr val="dk1"/>
                          </a:solidFill>
                          <a:latin typeface="Arial"/>
                          <a:ea typeface="ヒラギノ角ゴ Pro W3"/>
                          <a:cs typeface="ヒラギノ角ゴ Pro W3"/>
                        </a:defRPr>
                      </a:lvl1pPr>
                      <a:lvl2pPr marL="457200" algn="l" defTabSz="457200" rtl="0" eaLnBrk="1" latinLnBrk="0" hangingPunct="1">
                        <a:defRPr sz="1800" kern="1200">
                          <a:solidFill>
                            <a:schemeClr val="dk1"/>
                          </a:solidFill>
                          <a:latin typeface="Arial"/>
                          <a:ea typeface="ヒラギノ角ゴ Pro W3"/>
                          <a:cs typeface="ヒラギノ角ゴ Pro W3"/>
                        </a:defRPr>
                      </a:lvl2pPr>
                      <a:lvl3pPr marL="914400" algn="l" defTabSz="457200" rtl="0" eaLnBrk="1" latinLnBrk="0" hangingPunct="1">
                        <a:defRPr sz="1800" kern="1200">
                          <a:solidFill>
                            <a:schemeClr val="dk1"/>
                          </a:solidFill>
                          <a:latin typeface="Arial"/>
                          <a:ea typeface="ヒラギノ角ゴ Pro W3"/>
                          <a:cs typeface="ヒラギノ角ゴ Pro W3"/>
                        </a:defRPr>
                      </a:lvl3pPr>
                      <a:lvl4pPr marL="1371600" algn="l" defTabSz="457200" rtl="0" eaLnBrk="1" latinLnBrk="0" hangingPunct="1">
                        <a:defRPr sz="1800" kern="1200">
                          <a:solidFill>
                            <a:schemeClr val="dk1"/>
                          </a:solidFill>
                          <a:latin typeface="Arial"/>
                          <a:ea typeface="ヒラギノ角ゴ Pro W3"/>
                          <a:cs typeface="ヒラギノ角ゴ Pro W3"/>
                        </a:defRPr>
                      </a:lvl4pPr>
                      <a:lvl5pPr marL="1828800" algn="l" defTabSz="457200" rtl="0" eaLnBrk="1" latinLnBrk="0" hangingPunct="1">
                        <a:defRPr sz="1800" kern="1200">
                          <a:solidFill>
                            <a:schemeClr val="dk1"/>
                          </a:solidFill>
                          <a:latin typeface="Arial"/>
                          <a:ea typeface="ヒラギノ角ゴ Pro W3"/>
                          <a:cs typeface="ヒラギノ角ゴ Pro W3"/>
                        </a:defRPr>
                      </a:lvl5pPr>
                      <a:lvl6pPr marL="2286000" algn="l" defTabSz="457200" rtl="0" eaLnBrk="1" latinLnBrk="0" hangingPunct="1">
                        <a:defRPr sz="1800" kern="1200">
                          <a:solidFill>
                            <a:schemeClr val="dk1"/>
                          </a:solidFill>
                          <a:latin typeface="Arial"/>
                          <a:ea typeface="ヒラギノ角ゴ Pro W3"/>
                          <a:cs typeface="ヒラギノ角ゴ Pro W3"/>
                        </a:defRPr>
                      </a:lvl6pPr>
                      <a:lvl7pPr marL="2743200" algn="l" defTabSz="457200" rtl="0" eaLnBrk="1" latinLnBrk="0" hangingPunct="1">
                        <a:defRPr sz="1800" kern="1200">
                          <a:solidFill>
                            <a:schemeClr val="dk1"/>
                          </a:solidFill>
                          <a:latin typeface="Arial"/>
                          <a:ea typeface="ヒラギノ角ゴ Pro W3"/>
                          <a:cs typeface="ヒラギノ角ゴ Pro W3"/>
                        </a:defRPr>
                      </a:lvl7pPr>
                      <a:lvl8pPr marL="3200400" algn="l" defTabSz="457200" rtl="0" eaLnBrk="1" latinLnBrk="0" hangingPunct="1">
                        <a:defRPr sz="1800" kern="1200">
                          <a:solidFill>
                            <a:schemeClr val="dk1"/>
                          </a:solidFill>
                          <a:latin typeface="Arial"/>
                          <a:ea typeface="ヒラギノ角ゴ Pro W3"/>
                          <a:cs typeface="ヒラギノ角ゴ Pro W3"/>
                        </a:defRPr>
                      </a:lvl8pPr>
                      <a:lvl9pPr marL="3657600" algn="l" defTabSz="457200" rtl="0" eaLnBrk="1" latinLnBrk="0" hangingPunct="1">
                        <a:defRPr sz="1800" kern="1200">
                          <a:solidFill>
                            <a:schemeClr val="dk1"/>
                          </a:solidFill>
                          <a:latin typeface="Arial"/>
                          <a:ea typeface="ヒラギノ角ゴ Pro W3"/>
                          <a:cs typeface="ヒラギノ角ゴ Pro W3"/>
                        </a:defRPr>
                      </a:lvl9pPr>
                    </a:lstStyle>
                    <a:p>
                      <a:pPr marL="0" marR="0" lvl="0" indent="0" algn="ctr" defTabSz="914400" rtl="0" eaLnBrk="0" fontAlgn="base" latinLnBrk="0" hangingPunct="0">
                        <a:lnSpc>
                          <a:spcPct val="80000"/>
                        </a:lnSpc>
                        <a:spcBef>
                          <a:spcPct val="20000"/>
                        </a:spcBef>
                        <a:spcAft>
                          <a:spcPct val="0"/>
                        </a:spcAft>
                        <a:buClr>
                          <a:srgbClr val="FF6600"/>
                        </a:buClr>
                        <a:buSzPct val="70000"/>
                        <a:buFont typeface="Monotype Sorts" pitchFamily="-110" charset="2"/>
                        <a:buNone/>
                        <a:tabLst/>
                      </a:pPr>
                      <a:r>
                        <a:rPr kumimoji="1" lang="it-IT" sz="1100" b="0" i="0" u="none" strike="noStrike" cap="none" normalizeH="0" baseline="0" dirty="0">
                          <a:ln>
                            <a:noFill/>
                          </a:ln>
                          <a:solidFill>
                            <a:srgbClr val="000000"/>
                          </a:solidFill>
                          <a:effectLst/>
                          <a:latin typeface="Calibri"/>
                          <a:cs typeface="Calibri"/>
                        </a:rPr>
                        <a:t>8</a:t>
                      </a:r>
                      <a:endParaRPr kumimoji="1" lang="it-IT" sz="1100" b="1" i="0" u="none" strike="noStrike" cap="none" normalizeH="0" baseline="0" dirty="0">
                        <a:ln>
                          <a:noFill/>
                        </a:ln>
                        <a:solidFill>
                          <a:srgbClr val="000000"/>
                        </a:solidFill>
                        <a:effectLst/>
                        <a:latin typeface="Calibri"/>
                        <a:cs typeface="Calibri"/>
                      </a:endParaRPr>
                    </a:p>
                  </a:txBody>
                  <a:tcPr marL="108000" marR="108000" marT="46800" marB="46800"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457200" rtl="0" eaLnBrk="1" latinLnBrk="0" hangingPunct="1">
                        <a:defRPr sz="1800" kern="1200">
                          <a:solidFill>
                            <a:schemeClr val="dk1"/>
                          </a:solidFill>
                          <a:latin typeface="Arial"/>
                          <a:ea typeface="ヒラギノ角ゴ Pro W3"/>
                          <a:cs typeface="ヒラギノ角ゴ Pro W3"/>
                        </a:defRPr>
                      </a:lvl1pPr>
                      <a:lvl2pPr marL="457200" algn="l" defTabSz="457200" rtl="0" eaLnBrk="1" latinLnBrk="0" hangingPunct="1">
                        <a:defRPr sz="1800" kern="1200">
                          <a:solidFill>
                            <a:schemeClr val="dk1"/>
                          </a:solidFill>
                          <a:latin typeface="Arial"/>
                          <a:ea typeface="ヒラギノ角ゴ Pro W3"/>
                          <a:cs typeface="ヒラギノ角ゴ Pro W3"/>
                        </a:defRPr>
                      </a:lvl2pPr>
                      <a:lvl3pPr marL="914400" algn="l" defTabSz="457200" rtl="0" eaLnBrk="1" latinLnBrk="0" hangingPunct="1">
                        <a:defRPr sz="1800" kern="1200">
                          <a:solidFill>
                            <a:schemeClr val="dk1"/>
                          </a:solidFill>
                          <a:latin typeface="Arial"/>
                          <a:ea typeface="ヒラギノ角ゴ Pro W3"/>
                          <a:cs typeface="ヒラギノ角ゴ Pro W3"/>
                        </a:defRPr>
                      </a:lvl3pPr>
                      <a:lvl4pPr marL="1371600" algn="l" defTabSz="457200" rtl="0" eaLnBrk="1" latinLnBrk="0" hangingPunct="1">
                        <a:defRPr sz="1800" kern="1200">
                          <a:solidFill>
                            <a:schemeClr val="dk1"/>
                          </a:solidFill>
                          <a:latin typeface="Arial"/>
                          <a:ea typeface="ヒラギノ角ゴ Pro W3"/>
                          <a:cs typeface="ヒラギノ角ゴ Pro W3"/>
                        </a:defRPr>
                      </a:lvl4pPr>
                      <a:lvl5pPr marL="1828800" algn="l" defTabSz="457200" rtl="0" eaLnBrk="1" latinLnBrk="0" hangingPunct="1">
                        <a:defRPr sz="1800" kern="1200">
                          <a:solidFill>
                            <a:schemeClr val="dk1"/>
                          </a:solidFill>
                          <a:latin typeface="Arial"/>
                          <a:ea typeface="ヒラギノ角ゴ Pro W3"/>
                          <a:cs typeface="ヒラギノ角ゴ Pro W3"/>
                        </a:defRPr>
                      </a:lvl5pPr>
                      <a:lvl6pPr marL="2286000" algn="l" defTabSz="457200" rtl="0" eaLnBrk="1" latinLnBrk="0" hangingPunct="1">
                        <a:defRPr sz="1800" kern="1200">
                          <a:solidFill>
                            <a:schemeClr val="dk1"/>
                          </a:solidFill>
                          <a:latin typeface="Arial"/>
                          <a:ea typeface="ヒラギノ角ゴ Pro W3"/>
                          <a:cs typeface="ヒラギノ角ゴ Pro W3"/>
                        </a:defRPr>
                      </a:lvl6pPr>
                      <a:lvl7pPr marL="2743200" algn="l" defTabSz="457200" rtl="0" eaLnBrk="1" latinLnBrk="0" hangingPunct="1">
                        <a:defRPr sz="1800" kern="1200">
                          <a:solidFill>
                            <a:schemeClr val="dk1"/>
                          </a:solidFill>
                          <a:latin typeface="Arial"/>
                          <a:ea typeface="ヒラギノ角ゴ Pro W3"/>
                          <a:cs typeface="ヒラギノ角ゴ Pro W3"/>
                        </a:defRPr>
                      </a:lvl7pPr>
                      <a:lvl8pPr marL="3200400" algn="l" defTabSz="457200" rtl="0" eaLnBrk="1" latinLnBrk="0" hangingPunct="1">
                        <a:defRPr sz="1800" kern="1200">
                          <a:solidFill>
                            <a:schemeClr val="dk1"/>
                          </a:solidFill>
                          <a:latin typeface="Arial"/>
                          <a:ea typeface="ヒラギノ角ゴ Pro W3"/>
                          <a:cs typeface="ヒラギノ角ゴ Pro W3"/>
                        </a:defRPr>
                      </a:lvl8pPr>
                      <a:lvl9pPr marL="3657600" algn="l" defTabSz="457200" rtl="0" eaLnBrk="1" latinLnBrk="0" hangingPunct="1">
                        <a:defRPr sz="1800" kern="1200">
                          <a:solidFill>
                            <a:schemeClr val="dk1"/>
                          </a:solidFill>
                          <a:latin typeface="Arial"/>
                          <a:ea typeface="ヒラギノ角ゴ Pro W3"/>
                          <a:cs typeface="ヒラギノ角ゴ Pro W3"/>
                        </a:defRPr>
                      </a:lvl9pPr>
                    </a:lstStyle>
                    <a:p>
                      <a:pPr marL="0" marR="0" lvl="0" indent="0" algn="ctr" defTabSz="914400" rtl="0" eaLnBrk="0" fontAlgn="base" latinLnBrk="0" hangingPunct="0">
                        <a:lnSpc>
                          <a:spcPct val="80000"/>
                        </a:lnSpc>
                        <a:spcBef>
                          <a:spcPct val="20000"/>
                        </a:spcBef>
                        <a:spcAft>
                          <a:spcPct val="0"/>
                        </a:spcAft>
                        <a:buClr>
                          <a:srgbClr val="FF6600"/>
                        </a:buClr>
                        <a:buSzPct val="70000"/>
                        <a:buFont typeface="Monotype Sorts" pitchFamily="-110" charset="2"/>
                        <a:buNone/>
                        <a:tabLst/>
                      </a:pPr>
                      <a:r>
                        <a:rPr kumimoji="1" lang="it-IT" sz="1100" b="0" i="0" u="none" strike="noStrike" cap="none" normalizeH="0" baseline="0" dirty="0">
                          <a:ln>
                            <a:noFill/>
                          </a:ln>
                          <a:solidFill>
                            <a:srgbClr val="000000"/>
                          </a:solidFill>
                          <a:effectLst/>
                          <a:latin typeface="Calibri"/>
                          <a:cs typeface="Calibri"/>
                        </a:rPr>
                        <a:t>9</a:t>
                      </a:r>
                      <a:endParaRPr kumimoji="1" lang="it-IT" sz="1100" b="1" i="0" u="none" strike="noStrike" cap="none" normalizeH="0" baseline="0" dirty="0">
                        <a:ln>
                          <a:noFill/>
                        </a:ln>
                        <a:solidFill>
                          <a:srgbClr val="000000"/>
                        </a:solidFill>
                        <a:effectLst/>
                        <a:latin typeface="Calibri"/>
                        <a:cs typeface="Calibri"/>
                      </a:endParaRPr>
                    </a:p>
                  </a:txBody>
                  <a:tcPr marL="108000" marR="108000" marT="46800" marB="46800"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457200" rtl="0" eaLnBrk="1" latinLnBrk="0" hangingPunct="1">
                        <a:defRPr sz="1800" kern="1200">
                          <a:solidFill>
                            <a:schemeClr val="dk1"/>
                          </a:solidFill>
                          <a:latin typeface="Arial"/>
                          <a:ea typeface="ヒラギノ角ゴ Pro W3"/>
                          <a:cs typeface="ヒラギノ角ゴ Pro W3"/>
                        </a:defRPr>
                      </a:lvl1pPr>
                      <a:lvl2pPr marL="457200" algn="l" defTabSz="457200" rtl="0" eaLnBrk="1" latinLnBrk="0" hangingPunct="1">
                        <a:defRPr sz="1800" kern="1200">
                          <a:solidFill>
                            <a:schemeClr val="dk1"/>
                          </a:solidFill>
                          <a:latin typeface="Arial"/>
                          <a:ea typeface="ヒラギノ角ゴ Pro W3"/>
                          <a:cs typeface="ヒラギノ角ゴ Pro W3"/>
                        </a:defRPr>
                      </a:lvl2pPr>
                      <a:lvl3pPr marL="914400" algn="l" defTabSz="457200" rtl="0" eaLnBrk="1" latinLnBrk="0" hangingPunct="1">
                        <a:defRPr sz="1800" kern="1200">
                          <a:solidFill>
                            <a:schemeClr val="dk1"/>
                          </a:solidFill>
                          <a:latin typeface="Arial"/>
                          <a:ea typeface="ヒラギノ角ゴ Pro W3"/>
                          <a:cs typeface="ヒラギノ角ゴ Pro W3"/>
                        </a:defRPr>
                      </a:lvl3pPr>
                      <a:lvl4pPr marL="1371600" algn="l" defTabSz="457200" rtl="0" eaLnBrk="1" latinLnBrk="0" hangingPunct="1">
                        <a:defRPr sz="1800" kern="1200">
                          <a:solidFill>
                            <a:schemeClr val="dk1"/>
                          </a:solidFill>
                          <a:latin typeface="Arial"/>
                          <a:ea typeface="ヒラギノ角ゴ Pro W3"/>
                          <a:cs typeface="ヒラギノ角ゴ Pro W3"/>
                        </a:defRPr>
                      </a:lvl4pPr>
                      <a:lvl5pPr marL="1828800" algn="l" defTabSz="457200" rtl="0" eaLnBrk="1" latinLnBrk="0" hangingPunct="1">
                        <a:defRPr sz="1800" kern="1200">
                          <a:solidFill>
                            <a:schemeClr val="dk1"/>
                          </a:solidFill>
                          <a:latin typeface="Arial"/>
                          <a:ea typeface="ヒラギノ角ゴ Pro W3"/>
                          <a:cs typeface="ヒラギノ角ゴ Pro W3"/>
                        </a:defRPr>
                      </a:lvl5pPr>
                      <a:lvl6pPr marL="2286000" algn="l" defTabSz="457200" rtl="0" eaLnBrk="1" latinLnBrk="0" hangingPunct="1">
                        <a:defRPr sz="1800" kern="1200">
                          <a:solidFill>
                            <a:schemeClr val="dk1"/>
                          </a:solidFill>
                          <a:latin typeface="Arial"/>
                          <a:ea typeface="ヒラギノ角ゴ Pro W3"/>
                          <a:cs typeface="ヒラギノ角ゴ Pro W3"/>
                        </a:defRPr>
                      </a:lvl6pPr>
                      <a:lvl7pPr marL="2743200" algn="l" defTabSz="457200" rtl="0" eaLnBrk="1" latinLnBrk="0" hangingPunct="1">
                        <a:defRPr sz="1800" kern="1200">
                          <a:solidFill>
                            <a:schemeClr val="dk1"/>
                          </a:solidFill>
                          <a:latin typeface="Arial"/>
                          <a:ea typeface="ヒラギノ角ゴ Pro W3"/>
                          <a:cs typeface="ヒラギノ角ゴ Pro W3"/>
                        </a:defRPr>
                      </a:lvl7pPr>
                      <a:lvl8pPr marL="3200400" algn="l" defTabSz="457200" rtl="0" eaLnBrk="1" latinLnBrk="0" hangingPunct="1">
                        <a:defRPr sz="1800" kern="1200">
                          <a:solidFill>
                            <a:schemeClr val="dk1"/>
                          </a:solidFill>
                          <a:latin typeface="Arial"/>
                          <a:ea typeface="ヒラギノ角ゴ Pro W3"/>
                          <a:cs typeface="ヒラギノ角ゴ Pro W3"/>
                        </a:defRPr>
                      </a:lvl8pPr>
                      <a:lvl9pPr marL="3657600" algn="l" defTabSz="457200" rtl="0" eaLnBrk="1" latinLnBrk="0" hangingPunct="1">
                        <a:defRPr sz="1800" kern="1200">
                          <a:solidFill>
                            <a:schemeClr val="dk1"/>
                          </a:solidFill>
                          <a:latin typeface="Arial"/>
                          <a:ea typeface="ヒラギノ角ゴ Pro W3"/>
                          <a:cs typeface="ヒラギノ角ゴ Pro W3"/>
                        </a:defRPr>
                      </a:lvl9pPr>
                    </a:lstStyle>
                    <a:p>
                      <a:pPr marL="0" marR="0" lvl="0" indent="0" algn="ctr" defTabSz="914400" rtl="0" eaLnBrk="0" fontAlgn="base" latinLnBrk="0" hangingPunct="0">
                        <a:lnSpc>
                          <a:spcPct val="80000"/>
                        </a:lnSpc>
                        <a:spcBef>
                          <a:spcPct val="20000"/>
                        </a:spcBef>
                        <a:spcAft>
                          <a:spcPct val="0"/>
                        </a:spcAft>
                        <a:buClr>
                          <a:srgbClr val="FF6600"/>
                        </a:buClr>
                        <a:buSzPct val="70000"/>
                        <a:buFont typeface="Monotype Sorts" pitchFamily="-110" charset="2"/>
                        <a:buNone/>
                        <a:tabLst/>
                      </a:pPr>
                      <a:r>
                        <a:rPr kumimoji="1" lang="it-IT" sz="1100" b="0" i="0" u="none" strike="noStrike" cap="none" normalizeH="0" baseline="0" dirty="0">
                          <a:ln>
                            <a:noFill/>
                          </a:ln>
                          <a:solidFill>
                            <a:srgbClr val="000000"/>
                          </a:solidFill>
                          <a:effectLst/>
                          <a:latin typeface="Calibri"/>
                          <a:cs typeface="Calibri"/>
                        </a:rPr>
                        <a:t>8</a:t>
                      </a:r>
                      <a:endParaRPr kumimoji="1" lang="it-IT" sz="1100" b="1" i="0" u="none" strike="noStrike" cap="none" normalizeH="0" baseline="0" dirty="0">
                        <a:ln>
                          <a:noFill/>
                        </a:ln>
                        <a:solidFill>
                          <a:srgbClr val="000000"/>
                        </a:solidFill>
                        <a:effectLst/>
                        <a:latin typeface="Calibri"/>
                        <a:cs typeface="Calibri"/>
                      </a:endParaRPr>
                    </a:p>
                  </a:txBody>
                  <a:tcPr marL="108000" marR="108000" marT="46800" marB="46800"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457200" rtl="0" eaLnBrk="1" latinLnBrk="0" hangingPunct="1">
                        <a:defRPr sz="1800" kern="1200">
                          <a:solidFill>
                            <a:schemeClr val="dk1"/>
                          </a:solidFill>
                          <a:latin typeface="Arial"/>
                          <a:ea typeface="ヒラギノ角ゴ Pro W3"/>
                          <a:cs typeface="ヒラギノ角ゴ Pro W3"/>
                        </a:defRPr>
                      </a:lvl1pPr>
                      <a:lvl2pPr marL="457200" algn="l" defTabSz="457200" rtl="0" eaLnBrk="1" latinLnBrk="0" hangingPunct="1">
                        <a:defRPr sz="1800" kern="1200">
                          <a:solidFill>
                            <a:schemeClr val="dk1"/>
                          </a:solidFill>
                          <a:latin typeface="Arial"/>
                          <a:ea typeface="ヒラギノ角ゴ Pro W3"/>
                          <a:cs typeface="ヒラギノ角ゴ Pro W3"/>
                        </a:defRPr>
                      </a:lvl2pPr>
                      <a:lvl3pPr marL="914400" algn="l" defTabSz="457200" rtl="0" eaLnBrk="1" latinLnBrk="0" hangingPunct="1">
                        <a:defRPr sz="1800" kern="1200">
                          <a:solidFill>
                            <a:schemeClr val="dk1"/>
                          </a:solidFill>
                          <a:latin typeface="Arial"/>
                          <a:ea typeface="ヒラギノ角ゴ Pro W3"/>
                          <a:cs typeface="ヒラギノ角ゴ Pro W3"/>
                        </a:defRPr>
                      </a:lvl3pPr>
                      <a:lvl4pPr marL="1371600" algn="l" defTabSz="457200" rtl="0" eaLnBrk="1" latinLnBrk="0" hangingPunct="1">
                        <a:defRPr sz="1800" kern="1200">
                          <a:solidFill>
                            <a:schemeClr val="dk1"/>
                          </a:solidFill>
                          <a:latin typeface="Arial"/>
                          <a:ea typeface="ヒラギノ角ゴ Pro W3"/>
                          <a:cs typeface="ヒラギノ角ゴ Pro W3"/>
                        </a:defRPr>
                      </a:lvl4pPr>
                      <a:lvl5pPr marL="1828800" algn="l" defTabSz="457200" rtl="0" eaLnBrk="1" latinLnBrk="0" hangingPunct="1">
                        <a:defRPr sz="1800" kern="1200">
                          <a:solidFill>
                            <a:schemeClr val="dk1"/>
                          </a:solidFill>
                          <a:latin typeface="Arial"/>
                          <a:ea typeface="ヒラギノ角ゴ Pro W3"/>
                          <a:cs typeface="ヒラギノ角ゴ Pro W3"/>
                        </a:defRPr>
                      </a:lvl5pPr>
                      <a:lvl6pPr marL="2286000" algn="l" defTabSz="457200" rtl="0" eaLnBrk="1" latinLnBrk="0" hangingPunct="1">
                        <a:defRPr sz="1800" kern="1200">
                          <a:solidFill>
                            <a:schemeClr val="dk1"/>
                          </a:solidFill>
                          <a:latin typeface="Arial"/>
                          <a:ea typeface="ヒラギノ角ゴ Pro W3"/>
                          <a:cs typeface="ヒラギノ角ゴ Pro W3"/>
                        </a:defRPr>
                      </a:lvl6pPr>
                      <a:lvl7pPr marL="2743200" algn="l" defTabSz="457200" rtl="0" eaLnBrk="1" latinLnBrk="0" hangingPunct="1">
                        <a:defRPr sz="1800" kern="1200">
                          <a:solidFill>
                            <a:schemeClr val="dk1"/>
                          </a:solidFill>
                          <a:latin typeface="Arial"/>
                          <a:ea typeface="ヒラギノ角ゴ Pro W3"/>
                          <a:cs typeface="ヒラギノ角ゴ Pro W3"/>
                        </a:defRPr>
                      </a:lvl7pPr>
                      <a:lvl8pPr marL="3200400" algn="l" defTabSz="457200" rtl="0" eaLnBrk="1" latinLnBrk="0" hangingPunct="1">
                        <a:defRPr sz="1800" kern="1200">
                          <a:solidFill>
                            <a:schemeClr val="dk1"/>
                          </a:solidFill>
                          <a:latin typeface="Arial"/>
                          <a:ea typeface="ヒラギノ角ゴ Pro W3"/>
                          <a:cs typeface="ヒラギノ角ゴ Pro W3"/>
                        </a:defRPr>
                      </a:lvl8pPr>
                      <a:lvl9pPr marL="3657600" algn="l" defTabSz="457200" rtl="0" eaLnBrk="1" latinLnBrk="0" hangingPunct="1">
                        <a:defRPr sz="1800" kern="1200">
                          <a:solidFill>
                            <a:schemeClr val="dk1"/>
                          </a:solidFill>
                          <a:latin typeface="Arial"/>
                          <a:ea typeface="ヒラギノ角ゴ Pro W3"/>
                          <a:cs typeface="ヒラギノ角ゴ Pro W3"/>
                        </a:defRPr>
                      </a:lvl9pPr>
                    </a:lstStyle>
                    <a:p>
                      <a:pPr marL="0" marR="0" lvl="0" indent="0" algn="ctr" defTabSz="914400" rtl="0" eaLnBrk="0" fontAlgn="base" latinLnBrk="0" hangingPunct="0">
                        <a:lnSpc>
                          <a:spcPct val="80000"/>
                        </a:lnSpc>
                        <a:spcBef>
                          <a:spcPct val="20000"/>
                        </a:spcBef>
                        <a:spcAft>
                          <a:spcPct val="0"/>
                        </a:spcAft>
                        <a:buClr>
                          <a:srgbClr val="FF6600"/>
                        </a:buClr>
                        <a:buSzPct val="70000"/>
                        <a:buFont typeface="Monotype Sorts" pitchFamily="-110" charset="2"/>
                        <a:buNone/>
                        <a:tabLst/>
                      </a:pPr>
                      <a:r>
                        <a:rPr kumimoji="1" lang="it-IT" sz="1100" b="0" i="0" u="none" strike="noStrike" cap="none" normalizeH="0" baseline="0" dirty="0">
                          <a:ln>
                            <a:noFill/>
                          </a:ln>
                          <a:solidFill>
                            <a:srgbClr val="000000"/>
                          </a:solidFill>
                          <a:effectLst/>
                          <a:latin typeface="Calibri"/>
                          <a:cs typeface="Calibri"/>
                        </a:rPr>
                        <a:t>12</a:t>
                      </a:r>
                      <a:endParaRPr kumimoji="1" lang="it-IT" sz="1100" b="1" i="0" u="none" strike="noStrike" cap="none" normalizeH="0" baseline="0" dirty="0">
                        <a:ln>
                          <a:noFill/>
                        </a:ln>
                        <a:solidFill>
                          <a:srgbClr val="000000"/>
                        </a:solidFill>
                        <a:effectLst/>
                        <a:latin typeface="Calibri"/>
                        <a:cs typeface="Calibri"/>
                      </a:endParaRPr>
                    </a:p>
                  </a:txBody>
                  <a:tcPr marL="108000" marR="108000" marT="46800" marB="46800"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457200" rtl="0" eaLnBrk="1" latinLnBrk="0" hangingPunct="1">
                        <a:defRPr sz="1800" kern="1200">
                          <a:solidFill>
                            <a:schemeClr val="dk1"/>
                          </a:solidFill>
                          <a:latin typeface="Arial"/>
                          <a:ea typeface="ヒラギノ角ゴ Pro W3"/>
                          <a:cs typeface="ヒラギノ角ゴ Pro W3"/>
                        </a:defRPr>
                      </a:lvl1pPr>
                      <a:lvl2pPr marL="457200" algn="l" defTabSz="457200" rtl="0" eaLnBrk="1" latinLnBrk="0" hangingPunct="1">
                        <a:defRPr sz="1800" kern="1200">
                          <a:solidFill>
                            <a:schemeClr val="dk1"/>
                          </a:solidFill>
                          <a:latin typeface="Arial"/>
                          <a:ea typeface="ヒラギノ角ゴ Pro W3"/>
                          <a:cs typeface="ヒラギノ角ゴ Pro W3"/>
                        </a:defRPr>
                      </a:lvl2pPr>
                      <a:lvl3pPr marL="914400" algn="l" defTabSz="457200" rtl="0" eaLnBrk="1" latinLnBrk="0" hangingPunct="1">
                        <a:defRPr sz="1800" kern="1200">
                          <a:solidFill>
                            <a:schemeClr val="dk1"/>
                          </a:solidFill>
                          <a:latin typeface="Arial"/>
                          <a:ea typeface="ヒラギノ角ゴ Pro W3"/>
                          <a:cs typeface="ヒラギノ角ゴ Pro W3"/>
                        </a:defRPr>
                      </a:lvl3pPr>
                      <a:lvl4pPr marL="1371600" algn="l" defTabSz="457200" rtl="0" eaLnBrk="1" latinLnBrk="0" hangingPunct="1">
                        <a:defRPr sz="1800" kern="1200">
                          <a:solidFill>
                            <a:schemeClr val="dk1"/>
                          </a:solidFill>
                          <a:latin typeface="Arial"/>
                          <a:ea typeface="ヒラギノ角ゴ Pro W3"/>
                          <a:cs typeface="ヒラギノ角ゴ Pro W3"/>
                        </a:defRPr>
                      </a:lvl4pPr>
                      <a:lvl5pPr marL="1828800" algn="l" defTabSz="457200" rtl="0" eaLnBrk="1" latinLnBrk="0" hangingPunct="1">
                        <a:defRPr sz="1800" kern="1200">
                          <a:solidFill>
                            <a:schemeClr val="dk1"/>
                          </a:solidFill>
                          <a:latin typeface="Arial"/>
                          <a:ea typeface="ヒラギノ角ゴ Pro W3"/>
                          <a:cs typeface="ヒラギノ角ゴ Pro W3"/>
                        </a:defRPr>
                      </a:lvl5pPr>
                      <a:lvl6pPr marL="2286000" algn="l" defTabSz="457200" rtl="0" eaLnBrk="1" latinLnBrk="0" hangingPunct="1">
                        <a:defRPr sz="1800" kern="1200">
                          <a:solidFill>
                            <a:schemeClr val="dk1"/>
                          </a:solidFill>
                          <a:latin typeface="Arial"/>
                          <a:ea typeface="ヒラギノ角ゴ Pro W3"/>
                          <a:cs typeface="ヒラギノ角ゴ Pro W3"/>
                        </a:defRPr>
                      </a:lvl6pPr>
                      <a:lvl7pPr marL="2743200" algn="l" defTabSz="457200" rtl="0" eaLnBrk="1" latinLnBrk="0" hangingPunct="1">
                        <a:defRPr sz="1800" kern="1200">
                          <a:solidFill>
                            <a:schemeClr val="dk1"/>
                          </a:solidFill>
                          <a:latin typeface="Arial"/>
                          <a:ea typeface="ヒラギノ角ゴ Pro W3"/>
                          <a:cs typeface="ヒラギノ角ゴ Pro W3"/>
                        </a:defRPr>
                      </a:lvl7pPr>
                      <a:lvl8pPr marL="3200400" algn="l" defTabSz="457200" rtl="0" eaLnBrk="1" latinLnBrk="0" hangingPunct="1">
                        <a:defRPr sz="1800" kern="1200">
                          <a:solidFill>
                            <a:schemeClr val="dk1"/>
                          </a:solidFill>
                          <a:latin typeface="Arial"/>
                          <a:ea typeface="ヒラギノ角ゴ Pro W3"/>
                          <a:cs typeface="ヒラギノ角ゴ Pro W3"/>
                        </a:defRPr>
                      </a:lvl8pPr>
                      <a:lvl9pPr marL="3657600" algn="l" defTabSz="457200" rtl="0" eaLnBrk="1" latinLnBrk="0" hangingPunct="1">
                        <a:defRPr sz="1800" kern="1200">
                          <a:solidFill>
                            <a:schemeClr val="dk1"/>
                          </a:solidFill>
                          <a:latin typeface="Arial"/>
                          <a:ea typeface="ヒラギノ角ゴ Pro W3"/>
                          <a:cs typeface="ヒラギノ角ゴ Pro W3"/>
                        </a:defRPr>
                      </a:lvl9pPr>
                    </a:lstStyle>
                    <a:p>
                      <a:pPr marL="0" marR="0" lvl="0" indent="0" algn="ctr" defTabSz="914400" rtl="0" eaLnBrk="0" fontAlgn="base" latinLnBrk="0" hangingPunct="0">
                        <a:lnSpc>
                          <a:spcPct val="80000"/>
                        </a:lnSpc>
                        <a:spcBef>
                          <a:spcPct val="20000"/>
                        </a:spcBef>
                        <a:spcAft>
                          <a:spcPct val="0"/>
                        </a:spcAft>
                        <a:buClr>
                          <a:srgbClr val="FF6600"/>
                        </a:buClr>
                        <a:buSzPct val="70000"/>
                        <a:buFont typeface="Monotype Sorts" pitchFamily="-110" charset="2"/>
                        <a:buNone/>
                        <a:tabLst/>
                      </a:pPr>
                      <a:r>
                        <a:rPr kumimoji="1" lang="it-IT" sz="1100" b="0" i="0" u="none" strike="noStrike" cap="none" normalizeH="0" baseline="0" dirty="0">
                          <a:ln>
                            <a:noFill/>
                          </a:ln>
                          <a:solidFill>
                            <a:srgbClr val="000000"/>
                          </a:solidFill>
                          <a:effectLst/>
                          <a:latin typeface="Calibri"/>
                          <a:cs typeface="Calibri"/>
                        </a:rPr>
                        <a:t>17</a:t>
                      </a:r>
                      <a:endParaRPr kumimoji="1" lang="it-IT" sz="1100" b="1" i="0" u="none" strike="noStrike" cap="none" normalizeH="0" baseline="0" dirty="0">
                        <a:ln>
                          <a:noFill/>
                        </a:ln>
                        <a:solidFill>
                          <a:srgbClr val="000000"/>
                        </a:solidFill>
                        <a:effectLst/>
                        <a:latin typeface="Calibri"/>
                        <a:cs typeface="Calibri"/>
                      </a:endParaRPr>
                    </a:p>
                  </a:txBody>
                  <a:tcPr marL="108000" marR="108000" marT="46800" marB="46800"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457200" rtl="0" eaLnBrk="1" latinLnBrk="0" hangingPunct="1">
                        <a:defRPr sz="1800" kern="1200">
                          <a:solidFill>
                            <a:schemeClr val="dk1"/>
                          </a:solidFill>
                          <a:latin typeface="Arial"/>
                          <a:ea typeface="ヒラギノ角ゴ Pro W3"/>
                          <a:cs typeface="ヒラギノ角ゴ Pro W3"/>
                        </a:defRPr>
                      </a:lvl1pPr>
                      <a:lvl2pPr marL="457200" algn="l" defTabSz="457200" rtl="0" eaLnBrk="1" latinLnBrk="0" hangingPunct="1">
                        <a:defRPr sz="1800" kern="1200">
                          <a:solidFill>
                            <a:schemeClr val="dk1"/>
                          </a:solidFill>
                          <a:latin typeface="Arial"/>
                          <a:ea typeface="ヒラギノ角ゴ Pro W3"/>
                          <a:cs typeface="ヒラギノ角ゴ Pro W3"/>
                        </a:defRPr>
                      </a:lvl2pPr>
                      <a:lvl3pPr marL="914400" algn="l" defTabSz="457200" rtl="0" eaLnBrk="1" latinLnBrk="0" hangingPunct="1">
                        <a:defRPr sz="1800" kern="1200">
                          <a:solidFill>
                            <a:schemeClr val="dk1"/>
                          </a:solidFill>
                          <a:latin typeface="Arial"/>
                          <a:ea typeface="ヒラギノ角ゴ Pro W3"/>
                          <a:cs typeface="ヒラギノ角ゴ Pro W3"/>
                        </a:defRPr>
                      </a:lvl3pPr>
                      <a:lvl4pPr marL="1371600" algn="l" defTabSz="457200" rtl="0" eaLnBrk="1" latinLnBrk="0" hangingPunct="1">
                        <a:defRPr sz="1800" kern="1200">
                          <a:solidFill>
                            <a:schemeClr val="dk1"/>
                          </a:solidFill>
                          <a:latin typeface="Arial"/>
                          <a:ea typeface="ヒラギノ角ゴ Pro W3"/>
                          <a:cs typeface="ヒラギノ角ゴ Pro W3"/>
                        </a:defRPr>
                      </a:lvl4pPr>
                      <a:lvl5pPr marL="1828800" algn="l" defTabSz="457200" rtl="0" eaLnBrk="1" latinLnBrk="0" hangingPunct="1">
                        <a:defRPr sz="1800" kern="1200">
                          <a:solidFill>
                            <a:schemeClr val="dk1"/>
                          </a:solidFill>
                          <a:latin typeface="Arial"/>
                          <a:ea typeface="ヒラギノ角ゴ Pro W3"/>
                          <a:cs typeface="ヒラギノ角ゴ Pro W3"/>
                        </a:defRPr>
                      </a:lvl5pPr>
                      <a:lvl6pPr marL="2286000" algn="l" defTabSz="457200" rtl="0" eaLnBrk="1" latinLnBrk="0" hangingPunct="1">
                        <a:defRPr sz="1800" kern="1200">
                          <a:solidFill>
                            <a:schemeClr val="dk1"/>
                          </a:solidFill>
                          <a:latin typeface="Arial"/>
                          <a:ea typeface="ヒラギノ角ゴ Pro W3"/>
                          <a:cs typeface="ヒラギノ角ゴ Pro W3"/>
                        </a:defRPr>
                      </a:lvl6pPr>
                      <a:lvl7pPr marL="2743200" algn="l" defTabSz="457200" rtl="0" eaLnBrk="1" latinLnBrk="0" hangingPunct="1">
                        <a:defRPr sz="1800" kern="1200">
                          <a:solidFill>
                            <a:schemeClr val="dk1"/>
                          </a:solidFill>
                          <a:latin typeface="Arial"/>
                          <a:ea typeface="ヒラギノ角ゴ Pro W3"/>
                          <a:cs typeface="ヒラギノ角ゴ Pro W3"/>
                        </a:defRPr>
                      </a:lvl7pPr>
                      <a:lvl8pPr marL="3200400" algn="l" defTabSz="457200" rtl="0" eaLnBrk="1" latinLnBrk="0" hangingPunct="1">
                        <a:defRPr sz="1800" kern="1200">
                          <a:solidFill>
                            <a:schemeClr val="dk1"/>
                          </a:solidFill>
                          <a:latin typeface="Arial"/>
                          <a:ea typeface="ヒラギノ角ゴ Pro W3"/>
                          <a:cs typeface="ヒラギノ角ゴ Pro W3"/>
                        </a:defRPr>
                      </a:lvl8pPr>
                      <a:lvl9pPr marL="3657600" algn="l" defTabSz="457200" rtl="0" eaLnBrk="1" latinLnBrk="0" hangingPunct="1">
                        <a:defRPr sz="1800" kern="1200">
                          <a:solidFill>
                            <a:schemeClr val="dk1"/>
                          </a:solidFill>
                          <a:latin typeface="Arial"/>
                          <a:ea typeface="ヒラギノ角ゴ Pro W3"/>
                          <a:cs typeface="ヒラギノ角ゴ Pro W3"/>
                        </a:defRPr>
                      </a:lvl9pPr>
                    </a:lstStyle>
                    <a:p>
                      <a:pPr marL="0" marR="0" lvl="0" indent="0" algn="ctr" defTabSz="914400" rtl="0" eaLnBrk="0" fontAlgn="base" latinLnBrk="0" hangingPunct="0">
                        <a:lnSpc>
                          <a:spcPct val="80000"/>
                        </a:lnSpc>
                        <a:spcBef>
                          <a:spcPct val="20000"/>
                        </a:spcBef>
                        <a:spcAft>
                          <a:spcPct val="0"/>
                        </a:spcAft>
                        <a:buClr>
                          <a:srgbClr val="FF6600"/>
                        </a:buClr>
                        <a:buSzPct val="70000"/>
                        <a:buFont typeface="Monotype Sorts" pitchFamily="-110" charset="2"/>
                        <a:buNone/>
                        <a:tabLst/>
                      </a:pPr>
                      <a:r>
                        <a:rPr kumimoji="1" lang="it-IT" sz="1100" b="0" i="0" u="none" strike="noStrike" cap="none" normalizeH="0" baseline="0" dirty="0">
                          <a:ln>
                            <a:noFill/>
                          </a:ln>
                          <a:solidFill>
                            <a:srgbClr val="000000"/>
                          </a:solidFill>
                          <a:effectLst/>
                          <a:latin typeface="Calibri"/>
                          <a:cs typeface="Calibri"/>
                        </a:rPr>
                        <a:t>24</a:t>
                      </a:r>
                      <a:endParaRPr kumimoji="1" lang="it-IT" sz="1100" b="1" i="0" u="none" strike="noStrike" cap="none" normalizeH="0" baseline="0" dirty="0">
                        <a:ln>
                          <a:noFill/>
                        </a:ln>
                        <a:solidFill>
                          <a:srgbClr val="000000"/>
                        </a:solidFill>
                        <a:effectLst/>
                        <a:latin typeface="Calibri"/>
                        <a:cs typeface="Calibri"/>
                      </a:endParaRPr>
                    </a:p>
                  </a:txBody>
                  <a:tcPr marL="108000" marR="108000" marT="46800" marB="46800"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457200" rtl="0" eaLnBrk="1" latinLnBrk="0" hangingPunct="1">
                        <a:defRPr sz="1800" kern="1200">
                          <a:solidFill>
                            <a:schemeClr val="dk1"/>
                          </a:solidFill>
                          <a:latin typeface="Arial"/>
                          <a:ea typeface="ヒラギノ角ゴ Pro W3"/>
                          <a:cs typeface="ヒラギノ角ゴ Pro W3"/>
                        </a:defRPr>
                      </a:lvl1pPr>
                      <a:lvl2pPr marL="457200" algn="l" defTabSz="457200" rtl="0" eaLnBrk="1" latinLnBrk="0" hangingPunct="1">
                        <a:defRPr sz="1800" kern="1200">
                          <a:solidFill>
                            <a:schemeClr val="dk1"/>
                          </a:solidFill>
                          <a:latin typeface="Arial"/>
                          <a:ea typeface="ヒラギノ角ゴ Pro W3"/>
                          <a:cs typeface="ヒラギノ角ゴ Pro W3"/>
                        </a:defRPr>
                      </a:lvl2pPr>
                      <a:lvl3pPr marL="914400" algn="l" defTabSz="457200" rtl="0" eaLnBrk="1" latinLnBrk="0" hangingPunct="1">
                        <a:defRPr sz="1800" kern="1200">
                          <a:solidFill>
                            <a:schemeClr val="dk1"/>
                          </a:solidFill>
                          <a:latin typeface="Arial"/>
                          <a:ea typeface="ヒラギノ角ゴ Pro W3"/>
                          <a:cs typeface="ヒラギノ角ゴ Pro W3"/>
                        </a:defRPr>
                      </a:lvl3pPr>
                      <a:lvl4pPr marL="1371600" algn="l" defTabSz="457200" rtl="0" eaLnBrk="1" latinLnBrk="0" hangingPunct="1">
                        <a:defRPr sz="1800" kern="1200">
                          <a:solidFill>
                            <a:schemeClr val="dk1"/>
                          </a:solidFill>
                          <a:latin typeface="Arial"/>
                          <a:ea typeface="ヒラギノ角ゴ Pro W3"/>
                          <a:cs typeface="ヒラギノ角ゴ Pro W3"/>
                        </a:defRPr>
                      </a:lvl4pPr>
                      <a:lvl5pPr marL="1828800" algn="l" defTabSz="457200" rtl="0" eaLnBrk="1" latinLnBrk="0" hangingPunct="1">
                        <a:defRPr sz="1800" kern="1200">
                          <a:solidFill>
                            <a:schemeClr val="dk1"/>
                          </a:solidFill>
                          <a:latin typeface="Arial"/>
                          <a:ea typeface="ヒラギノ角ゴ Pro W3"/>
                          <a:cs typeface="ヒラギノ角ゴ Pro W3"/>
                        </a:defRPr>
                      </a:lvl5pPr>
                      <a:lvl6pPr marL="2286000" algn="l" defTabSz="457200" rtl="0" eaLnBrk="1" latinLnBrk="0" hangingPunct="1">
                        <a:defRPr sz="1800" kern="1200">
                          <a:solidFill>
                            <a:schemeClr val="dk1"/>
                          </a:solidFill>
                          <a:latin typeface="Arial"/>
                          <a:ea typeface="ヒラギノ角ゴ Pro W3"/>
                          <a:cs typeface="ヒラギノ角ゴ Pro W3"/>
                        </a:defRPr>
                      </a:lvl6pPr>
                      <a:lvl7pPr marL="2743200" algn="l" defTabSz="457200" rtl="0" eaLnBrk="1" latinLnBrk="0" hangingPunct="1">
                        <a:defRPr sz="1800" kern="1200">
                          <a:solidFill>
                            <a:schemeClr val="dk1"/>
                          </a:solidFill>
                          <a:latin typeface="Arial"/>
                          <a:ea typeface="ヒラギノ角ゴ Pro W3"/>
                          <a:cs typeface="ヒラギノ角ゴ Pro W3"/>
                        </a:defRPr>
                      </a:lvl7pPr>
                      <a:lvl8pPr marL="3200400" algn="l" defTabSz="457200" rtl="0" eaLnBrk="1" latinLnBrk="0" hangingPunct="1">
                        <a:defRPr sz="1800" kern="1200">
                          <a:solidFill>
                            <a:schemeClr val="dk1"/>
                          </a:solidFill>
                          <a:latin typeface="Arial"/>
                          <a:ea typeface="ヒラギノ角ゴ Pro W3"/>
                          <a:cs typeface="ヒラギノ角ゴ Pro W3"/>
                        </a:defRPr>
                      </a:lvl8pPr>
                      <a:lvl9pPr marL="3657600" algn="l" defTabSz="457200" rtl="0" eaLnBrk="1" latinLnBrk="0" hangingPunct="1">
                        <a:defRPr sz="1800" kern="1200">
                          <a:solidFill>
                            <a:schemeClr val="dk1"/>
                          </a:solidFill>
                          <a:latin typeface="Arial"/>
                          <a:ea typeface="ヒラギノ角ゴ Pro W3"/>
                          <a:cs typeface="ヒラギノ角ゴ Pro W3"/>
                        </a:defRPr>
                      </a:lvl9pPr>
                    </a:lstStyle>
                    <a:p>
                      <a:pPr marL="0" marR="0" lvl="0" indent="0" algn="ctr" defTabSz="914400" rtl="0" eaLnBrk="0" fontAlgn="base" latinLnBrk="0" hangingPunct="0">
                        <a:lnSpc>
                          <a:spcPct val="80000"/>
                        </a:lnSpc>
                        <a:spcBef>
                          <a:spcPct val="20000"/>
                        </a:spcBef>
                        <a:spcAft>
                          <a:spcPct val="0"/>
                        </a:spcAft>
                        <a:buClr>
                          <a:srgbClr val="FF6600"/>
                        </a:buClr>
                        <a:buSzPct val="70000"/>
                        <a:buFont typeface="Monotype Sorts" pitchFamily="-110" charset="2"/>
                        <a:buNone/>
                        <a:tabLst/>
                      </a:pPr>
                      <a:r>
                        <a:rPr kumimoji="1" lang="it-IT" sz="1100" b="0" i="0" u="none" strike="noStrike" cap="none" normalizeH="0" baseline="0" dirty="0">
                          <a:ln>
                            <a:noFill/>
                          </a:ln>
                          <a:solidFill>
                            <a:srgbClr val="000000"/>
                          </a:solidFill>
                          <a:effectLst/>
                          <a:latin typeface="Calibri"/>
                          <a:cs typeface="Calibri"/>
                        </a:rPr>
                        <a:t>20</a:t>
                      </a:r>
                      <a:endParaRPr kumimoji="1" lang="it-IT" sz="1100" b="1" i="0" u="none" strike="noStrike" cap="none" normalizeH="0" baseline="0" dirty="0">
                        <a:ln>
                          <a:noFill/>
                        </a:ln>
                        <a:solidFill>
                          <a:srgbClr val="000000"/>
                        </a:solidFill>
                        <a:effectLst/>
                        <a:latin typeface="Calibri"/>
                        <a:cs typeface="Calibri"/>
                      </a:endParaRPr>
                    </a:p>
                  </a:txBody>
                  <a:tcPr marL="108000" marR="108000" marT="46800" marB="46800"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457200" rtl="0" eaLnBrk="1" latinLnBrk="0" hangingPunct="1">
                        <a:defRPr sz="1800" kern="1200">
                          <a:solidFill>
                            <a:schemeClr val="dk1"/>
                          </a:solidFill>
                          <a:latin typeface="Arial"/>
                          <a:ea typeface="ヒラギノ角ゴ Pro W3"/>
                          <a:cs typeface="ヒラギノ角ゴ Pro W3"/>
                        </a:defRPr>
                      </a:lvl1pPr>
                      <a:lvl2pPr marL="457200" algn="l" defTabSz="457200" rtl="0" eaLnBrk="1" latinLnBrk="0" hangingPunct="1">
                        <a:defRPr sz="1800" kern="1200">
                          <a:solidFill>
                            <a:schemeClr val="dk1"/>
                          </a:solidFill>
                          <a:latin typeface="Arial"/>
                          <a:ea typeface="ヒラギノ角ゴ Pro W3"/>
                          <a:cs typeface="ヒラギノ角ゴ Pro W3"/>
                        </a:defRPr>
                      </a:lvl2pPr>
                      <a:lvl3pPr marL="914400" algn="l" defTabSz="457200" rtl="0" eaLnBrk="1" latinLnBrk="0" hangingPunct="1">
                        <a:defRPr sz="1800" kern="1200">
                          <a:solidFill>
                            <a:schemeClr val="dk1"/>
                          </a:solidFill>
                          <a:latin typeface="Arial"/>
                          <a:ea typeface="ヒラギノ角ゴ Pro W3"/>
                          <a:cs typeface="ヒラギノ角ゴ Pro W3"/>
                        </a:defRPr>
                      </a:lvl3pPr>
                      <a:lvl4pPr marL="1371600" algn="l" defTabSz="457200" rtl="0" eaLnBrk="1" latinLnBrk="0" hangingPunct="1">
                        <a:defRPr sz="1800" kern="1200">
                          <a:solidFill>
                            <a:schemeClr val="dk1"/>
                          </a:solidFill>
                          <a:latin typeface="Arial"/>
                          <a:ea typeface="ヒラギノ角ゴ Pro W3"/>
                          <a:cs typeface="ヒラギノ角ゴ Pro W3"/>
                        </a:defRPr>
                      </a:lvl4pPr>
                      <a:lvl5pPr marL="1828800" algn="l" defTabSz="457200" rtl="0" eaLnBrk="1" latinLnBrk="0" hangingPunct="1">
                        <a:defRPr sz="1800" kern="1200">
                          <a:solidFill>
                            <a:schemeClr val="dk1"/>
                          </a:solidFill>
                          <a:latin typeface="Arial"/>
                          <a:ea typeface="ヒラギノ角ゴ Pro W3"/>
                          <a:cs typeface="ヒラギノ角ゴ Pro W3"/>
                        </a:defRPr>
                      </a:lvl5pPr>
                      <a:lvl6pPr marL="2286000" algn="l" defTabSz="457200" rtl="0" eaLnBrk="1" latinLnBrk="0" hangingPunct="1">
                        <a:defRPr sz="1800" kern="1200">
                          <a:solidFill>
                            <a:schemeClr val="dk1"/>
                          </a:solidFill>
                          <a:latin typeface="Arial"/>
                          <a:ea typeface="ヒラギノ角ゴ Pro W3"/>
                          <a:cs typeface="ヒラギノ角ゴ Pro W3"/>
                        </a:defRPr>
                      </a:lvl6pPr>
                      <a:lvl7pPr marL="2743200" algn="l" defTabSz="457200" rtl="0" eaLnBrk="1" latinLnBrk="0" hangingPunct="1">
                        <a:defRPr sz="1800" kern="1200">
                          <a:solidFill>
                            <a:schemeClr val="dk1"/>
                          </a:solidFill>
                          <a:latin typeface="Arial"/>
                          <a:ea typeface="ヒラギノ角ゴ Pro W3"/>
                          <a:cs typeface="ヒラギノ角ゴ Pro W3"/>
                        </a:defRPr>
                      </a:lvl7pPr>
                      <a:lvl8pPr marL="3200400" algn="l" defTabSz="457200" rtl="0" eaLnBrk="1" latinLnBrk="0" hangingPunct="1">
                        <a:defRPr sz="1800" kern="1200">
                          <a:solidFill>
                            <a:schemeClr val="dk1"/>
                          </a:solidFill>
                          <a:latin typeface="Arial"/>
                          <a:ea typeface="ヒラギノ角ゴ Pro W3"/>
                          <a:cs typeface="ヒラギノ角ゴ Pro W3"/>
                        </a:defRPr>
                      </a:lvl8pPr>
                      <a:lvl9pPr marL="3657600" algn="l" defTabSz="457200" rtl="0" eaLnBrk="1" latinLnBrk="0" hangingPunct="1">
                        <a:defRPr sz="1800" kern="1200">
                          <a:solidFill>
                            <a:schemeClr val="dk1"/>
                          </a:solidFill>
                          <a:latin typeface="Arial"/>
                          <a:ea typeface="ヒラギノ角ゴ Pro W3"/>
                          <a:cs typeface="ヒラギノ角ゴ Pro W3"/>
                        </a:defRPr>
                      </a:lvl9pPr>
                    </a:lstStyle>
                    <a:p>
                      <a:pPr marL="0" marR="0" lvl="0" indent="0" algn="ctr" defTabSz="914400" rtl="0" eaLnBrk="0" fontAlgn="base" latinLnBrk="0" hangingPunct="0">
                        <a:lnSpc>
                          <a:spcPct val="80000"/>
                        </a:lnSpc>
                        <a:spcBef>
                          <a:spcPct val="20000"/>
                        </a:spcBef>
                        <a:spcAft>
                          <a:spcPct val="0"/>
                        </a:spcAft>
                        <a:buClr>
                          <a:srgbClr val="FF6600"/>
                        </a:buClr>
                        <a:buSzPct val="70000"/>
                        <a:buFont typeface="Monotype Sorts" pitchFamily="-110" charset="2"/>
                        <a:buNone/>
                        <a:tabLst/>
                      </a:pPr>
                      <a:r>
                        <a:rPr kumimoji="1" lang="it-IT" sz="1100" b="0" i="0" u="none" strike="noStrike" cap="none" normalizeH="0" baseline="0" dirty="0">
                          <a:ln>
                            <a:noFill/>
                          </a:ln>
                          <a:solidFill>
                            <a:srgbClr val="000000"/>
                          </a:solidFill>
                          <a:effectLst/>
                          <a:latin typeface="Calibri"/>
                          <a:cs typeface="Calibri"/>
                        </a:rPr>
                        <a:t>22</a:t>
                      </a:r>
                      <a:endParaRPr kumimoji="1" lang="it-IT" sz="1100" b="1" i="0" u="none" strike="noStrike" cap="none" normalizeH="0" baseline="0" dirty="0">
                        <a:ln>
                          <a:noFill/>
                        </a:ln>
                        <a:solidFill>
                          <a:srgbClr val="000000"/>
                        </a:solidFill>
                        <a:effectLst/>
                        <a:latin typeface="Calibri"/>
                        <a:cs typeface="Calibri"/>
                      </a:endParaRPr>
                    </a:p>
                  </a:txBody>
                  <a:tcPr marL="108000" marR="108000" marT="46800" marB="46800"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457200" rtl="0" eaLnBrk="1" latinLnBrk="0" hangingPunct="1">
                        <a:defRPr sz="1800" kern="1200">
                          <a:solidFill>
                            <a:schemeClr val="dk1"/>
                          </a:solidFill>
                          <a:latin typeface="Arial"/>
                          <a:ea typeface="ヒラギノ角ゴ Pro W3"/>
                          <a:cs typeface="ヒラギノ角ゴ Pro W3"/>
                        </a:defRPr>
                      </a:lvl1pPr>
                      <a:lvl2pPr marL="457200" algn="l" defTabSz="457200" rtl="0" eaLnBrk="1" latinLnBrk="0" hangingPunct="1">
                        <a:defRPr sz="1800" kern="1200">
                          <a:solidFill>
                            <a:schemeClr val="dk1"/>
                          </a:solidFill>
                          <a:latin typeface="Arial"/>
                          <a:ea typeface="ヒラギノ角ゴ Pro W3"/>
                          <a:cs typeface="ヒラギノ角ゴ Pro W3"/>
                        </a:defRPr>
                      </a:lvl2pPr>
                      <a:lvl3pPr marL="914400" algn="l" defTabSz="457200" rtl="0" eaLnBrk="1" latinLnBrk="0" hangingPunct="1">
                        <a:defRPr sz="1800" kern="1200">
                          <a:solidFill>
                            <a:schemeClr val="dk1"/>
                          </a:solidFill>
                          <a:latin typeface="Arial"/>
                          <a:ea typeface="ヒラギノ角ゴ Pro W3"/>
                          <a:cs typeface="ヒラギノ角ゴ Pro W3"/>
                        </a:defRPr>
                      </a:lvl3pPr>
                      <a:lvl4pPr marL="1371600" algn="l" defTabSz="457200" rtl="0" eaLnBrk="1" latinLnBrk="0" hangingPunct="1">
                        <a:defRPr sz="1800" kern="1200">
                          <a:solidFill>
                            <a:schemeClr val="dk1"/>
                          </a:solidFill>
                          <a:latin typeface="Arial"/>
                          <a:ea typeface="ヒラギノ角ゴ Pro W3"/>
                          <a:cs typeface="ヒラギノ角ゴ Pro W3"/>
                        </a:defRPr>
                      </a:lvl4pPr>
                      <a:lvl5pPr marL="1828800" algn="l" defTabSz="457200" rtl="0" eaLnBrk="1" latinLnBrk="0" hangingPunct="1">
                        <a:defRPr sz="1800" kern="1200">
                          <a:solidFill>
                            <a:schemeClr val="dk1"/>
                          </a:solidFill>
                          <a:latin typeface="Arial"/>
                          <a:ea typeface="ヒラギノ角ゴ Pro W3"/>
                          <a:cs typeface="ヒラギノ角ゴ Pro W3"/>
                        </a:defRPr>
                      </a:lvl5pPr>
                      <a:lvl6pPr marL="2286000" algn="l" defTabSz="457200" rtl="0" eaLnBrk="1" latinLnBrk="0" hangingPunct="1">
                        <a:defRPr sz="1800" kern="1200">
                          <a:solidFill>
                            <a:schemeClr val="dk1"/>
                          </a:solidFill>
                          <a:latin typeface="Arial"/>
                          <a:ea typeface="ヒラギノ角ゴ Pro W3"/>
                          <a:cs typeface="ヒラギノ角ゴ Pro W3"/>
                        </a:defRPr>
                      </a:lvl6pPr>
                      <a:lvl7pPr marL="2743200" algn="l" defTabSz="457200" rtl="0" eaLnBrk="1" latinLnBrk="0" hangingPunct="1">
                        <a:defRPr sz="1800" kern="1200">
                          <a:solidFill>
                            <a:schemeClr val="dk1"/>
                          </a:solidFill>
                          <a:latin typeface="Arial"/>
                          <a:ea typeface="ヒラギノ角ゴ Pro W3"/>
                          <a:cs typeface="ヒラギノ角ゴ Pro W3"/>
                        </a:defRPr>
                      </a:lvl7pPr>
                      <a:lvl8pPr marL="3200400" algn="l" defTabSz="457200" rtl="0" eaLnBrk="1" latinLnBrk="0" hangingPunct="1">
                        <a:defRPr sz="1800" kern="1200">
                          <a:solidFill>
                            <a:schemeClr val="dk1"/>
                          </a:solidFill>
                          <a:latin typeface="Arial"/>
                          <a:ea typeface="ヒラギノ角ゴ Pro W3"/>
                          <a:cs typeface="ヒラギノ角ゴ Pro W3"/>
                        </a:defRPr>
                      </a:lvl8pPr>
                      <a:lvl9pPr marL="3657600" algn="l" defTabSz="457200" rtl="0" eaLnBrk="1" latinLnBrk="0" hangingPunct="1">
                        <a:defRPr sz="1800" kern="1200">
                          <a:solidFill>
                            <a:schemeClr val="dk1"/>
                          </a:solidFill>
                          <a:latin typeface="Arial"/>
                          <a:ea typeface="ヒラギノ角ゴ Pro W3"/>
                          <a:cs typeface="ヒラギノ角ゴ Pro W3"/>
                        </a:defRPr>
                      </a:lvl9pPr>
                    </a:lstStyle>
                    <a:p>
                      <a:pPr marL="0" marR="0" lvl="0" indent="0" algn="ctr" defTabSz="914400" rtl="0" eaLnBrk="0" fontAlgn="base" latinLnBrk="0" hangingPunct="0">
                        <a:lnSpc>
                          <a:spcPct val="80000"/>
                        </a:lnSpc>
                        <a:spcBef>
                          <a:spcPct val="20000"/>
                        </a:spcBef>
                        <a:spcAft>
                          <a:spcPct val="0"/>
                        </a:spcAft>
                        <a:buClr>
                          <a:srgbClr val="FF6600"/>
                        </a:buClr>
                        <a:buSzPct val="70000"/>
                        <a:buFont typeface="Monotype Sorts" pitchFamily="-110" charset="2"/>
                        <a:buNone/>
                        <a:tabLst/>
                      </a:pPr>
                      <a:r>
                        <a:rPr kumimoji="1" lang="it-IT" sz="1100" b="0" i="0" u="none" strike="noStrike" cap="none" normalizeH="0" baseline="0" dirty="0">
                          <a:ln>
                            <a:noFill/>
                          </a:ln>
                          <a:solidFill>
                            <a:srgbClr val="000000"/>
                          </a:solidFill>
                          <a:effectLst/>
                          <a:latin typeface="Calibri"/>
                          <a:cs typeface="Calibri"/>
                        </a:rPr>
                        <a:t>19</a:t>
                      </a:r>
                      <a:endParaRPr kumimoji="1" lang="it-IT" sz="1100" b="1" i="0" u="none" strike="noStrike" cap="none" normalizeH="0" baseline="0" dirty="0">
                        <a:ln>
                          <a:noFill/>
                        </a:ln>
                        <a:solidFill>
                          <a:srgbClr val="000000"/>
                        </a:solidFill>
                        <a:effectLst/>
                        <a:latin typeface="Calibri"/>
                        <a:cs typeface="Calibri"/>
                      </a:endParaRPr>
                    </a:p>
                  </a:txBody>
                  <a:tcPr marL="108000" marR="108000" marT="46800" marB="46800"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457200" rtl="0" eaLnBrk="1" latinLnBrk="0" hangingPunct="1">
                        <a:defRPr sz="1800" kern="1200">
                          <a:solidFill>
                            <a:schemeClr val="dk1"/>
                          </a:solidFill>
                          <a:latin typeface="Arial"/>
                          <a:ea typeface="ヒラギノ角ゴ Pro W3"/>
                          <a:cs typeface="ヒラギノ角ゴ Pro W3"/>
                        </a:defRPr>
                      </a:lvl1pPr>
                      <a:lvl2pPr marL="457200" algn="l" defTabSz="457200" rtl="0" eaLnBrk="1" latinLnBrk="0" hangingPunct="1">
                        <a:defRPr sz="1800" kern="1200">
                          <a:solidFill>
                            <a:schemeClr val="dk1"/>
                          </a:solidFill>
                          <a:latin typeface="Arial"/>
                          <a:ea typeface="ヒラギノ角ゴ Pro W3"/>
                          <a:cs typeface="ヒラギノ角ゴ Pro W3"/>
                        </a:defRPr>
                      </a:lvl2pPr>
                      <a:lvl3pPr marL="914400" algn="l" defTabSz="457200" rtl="0" eaLnBrk="1" latinLnBrk="0" hangingPunct="1">
                        <a:defRPr sz="1800" kern="1200">
                          <a:solidFill>
                            <a:schemeClr val="dk1"/>
                          </a:solidFill>
                          <a:latin typeface="Arial"/>
                          <a:ea typeface="ヒラギノ角ゴ Pro W3"/>
                          <a:cs typeface="ヒラギノ角ゴ Pro W3"/>
                        </a:defRPr>
                      </a:lvl3pPr>
                      <a:lvl4pPr marL="1371600" algn="l" defTabSz="457200" rtl="0" eaLnBrk="1" latinLnBrk="0" hangingPunct="1">
                        <a:defRPr sz="1800" kern="1200">
                          <a:solidFill>
                            <a:schemeClr val="dk1"/>
                          </a:solidFill>
                          <a:latin typeface="Arial"/>
                          <a:ea typeface="ヒラギノ角ゴ Pro W3"/>
                          <a:cs typeface="ヒラギノ角ゴ Pro W3"/>
                        </a:defRPr>
                      </a:lvl4pPr>
                      <a:lvl5pPr marL="1828800" algn="l" defTabSz="457200" rtl="0" eaLnBrk="1" latinLnBrk="0" hangingPunct="1">
                        <a:defRPr sz="1800" kern="1200">
                          <a:solidFill>
                            <a:schemeClr val="dk1"/>
                          </a:solidFill>
                          <a:latin typeface="Arial"/>
                          <a:ea typeface="ヒラギノ角ゴ Pro W3"/>
                          <a:cs typeface="ヒラギノ角ゴ Pro W3"/>
                        </a:defRPr>
                      </a:lvl5pPr>
                      <a:lvl6pPr marL="2286000" algn="l" defTabSz="457200" rtl="0" eaLnBrk="1" latinLnBrk="0" hangingPunct="1">
                        <a:defRPr sz="1800" kern="1200">
                          <a:solidFill>
                            <a:schemeClr val="dk1"/>
                          </a:solidFill>
                          <a:latin typeface="Arial"/>
                          <a:ea typeface="ヒラギノ角ゴ Pro W3"/>
                          <a:cs typeface="ヒラギノ角ゴ Pro W3"/>
                        </a:defRPr>
                      </a:lvl6pPr>
                      <a:lvl7pPr marL="2743200" algn="l" defTabSz="457200" rtl="0" eaLnBrk="1" latinLnBrk="0" hangingPunct="1">
                        <a:defRPr sz="1800" kern="1200">
                          <a:solidFill>
                            <a:schemeClr val="dk1"/>
                          </a:solidFill>
                          <a:latin typeface="Arial"/>
                          <a:ea typeface="ヒラギノ角ゴ Pro W3"/>
                          <a:cs typeface="ヒラギノ角ゴ Pro W3"/>
                        </a:defRPr>
                      </a:lvl7pPr>
                      <a:lvl8pPr marL="3200400" algn="l" defTabSz="457200" rtl="0" eaLnBrk="1" latinLnBrk="0" hangingPunct="1">
                        <a:defRPr sz="1800" kern="1200">
                          <a:solidFill>
                            <a:schemeClr val="dk1"/>
                          </a:solidFill>
                          <a:latin typeface="Arial"/>
                          <a:ea typeface="ヒラギノ角ゴ Pro W3"/>
                          <a:cs typeface="ヒラギノ角ゴ Pro W3"/>
                        </a:defRPr>
                      </a:lvl8pPr>
                      <a:lvl9pPr marL="3657600" algn="l" defTabSz="457200" rtl="0" eaLnBrk="1" latinLnBrk="0" hangingPunct="1">
                        <a:defRPr sz="1800" kern="1200">
                          <a:solidFill>
                            <a:schemeClr val="dk1"/>
                          </a:solidFill>
                          <a:latin typeface="Arial"/>
                          <a:ea typeface="ヒラギノ角ゴ Pro W3"/>
                          <a:cs typeface="ヒラギノ角ゴ Pro W3"/>
                        </a:defRPr>
                      </a:lvl9pPr>
                    </a:lstStyle>
                    <a:p>
                      <a:pPr marL="0" marR="0" lvl="0" indent="0" algn="ctr" defTabSz="914400" rtl="0" eaLnBrk="0" fontAlgn="base" latinLnBrk="0" hangingPunct="0">
                        <a:lnSpc>
                          <a:spcPct val="80000"/>
                        </a:lnSpc>
                        <a:spcBef>
                          <a:spcPct val="20000"/>
                        </a:spcBef>
                        <a:spcAft>
                          <a:spcPct val="0"/>
                        </a:spcAft>
                        <a:buClr>
                          <a:srgbClr val="FF6600"/>
                        </a:buClr>
                        <a:buSzPct val="70000"/>
                        <a:buFont typeface="Monotype Sorts" pitchFamily="-110" charset="2"/>
                        <a:buNone/>
                        <a:tabLst/>
                      </a:pPr>
                      <a:r>
                        <a:rPr kumimoji="1" lang="it-IT" sz="1100" b="0" i="0" u="none" strike="noStrike" cap="none" normalizeH="0" baseline="0" dirty="0">
                          <a:ln>
                            <a:noFill/>
                          </a:ln>
                          <a:solidFill>
                            <a:srgbClr val="000000"/>
                          </a:solidFill>
                          <a:effectLst/>
                          <a:latin typeface="Calibri"/>
                          <a:cs typeface="Calibri"/>
                        </a:rPr>
                        <a:t>22</a:t>
                      </a:r>
                    </a:p>
                  </a:txBody>
                  <a:tcPr marL="108000" marR="108000" marT="46800" marB="46800"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457200" rtl="0" eaLnBrk="1" latinLnBrk="0" hangingPunct="1">
                        <a:defRPr sz="1800" kern="1200">
                          <a:solidFill>
                            <a:schemeClr val="dk1"/>
                          </a:solidFill>
                          <a:latin typeface="Arial"/>
                          <a:ea typeface="ヒラギノ角ゴ Pro W3"/>
                          <a:cs typeface="ヒラギノ角ゴ Pro W3"/>
                        </a:defRPr>
                      </a:lvl1pPr>
                      <a:lvl2pPr marL="457200" algn="l" defTabSz="457200" rtl="0" eaLnBrk="1" latinLnBrk="0" hangingPunct="1">
                        <a:defRPr sz="1800" kern="1200">
                          <a:solidFill>
                            <a:schemeClr val="dk1"/>
                          </a:solidFill>
                          <a:latin typeface="Arial"/>
                          <a:ea typeface="ヒラギノ角ゴ Pro W3"/>
                          <a:cs typeface="ヒラギノ角ゴ Pro W3"/>
                        </a:defRPr>
                      </a:lvl2pPr>
                      <a:lvl3pPr marL="914400" algn="l" defTabSz="457200" rtl="0" eaLnBrk="1" latinLnBrk="0" hangingPunct="1">
                        <a:defRPr sz="1800" kern="1200">
                          <a:solidFill>
                            <a:schemeClr val="dk1"/>
                          </a:solidFill>
                          <a:latin typeface="Arial"/>
                          <a:ea typeface="ヒラギノ角ゴ Pro W3"/>
                          <a:cs typeface="ヒラギノ角ゴ Pro W3"/>
                        </a:defRPr>
                      </a:lvl3pPr>
                      <a:lvl4pPr marL="1371600" algn="l" defTabSz="457200" rtl="0" eaLnBrk="1" latinLnBrk="0" hangingPunct="1">
                        <a:defRPr sz="1800" kern="1200">
                          <a:solidFill>
                            <a:schemeClr val="dk1"/>
                          </a:solidFill>
                          <a:latin typeface="Arial"/>
                          <a:ea typeface="ヒラギノ角ゴ Pro W3"/>
                          <a:cs typeface="ヒラギノ角ゴ Pro W3"/>
                        </a:defRPr>
                      </a:lvl4pPr>
                      <a:lvl5pPr marL="1828800" algn="l" defTabSz="457200" rtl="0" eaLnBrk="1" latinLnBrk="0" hangingPunct="1">
                        <a:defRPr sz="1800" kern="1200">
                          <a:solidFill>
                            <a:schemeClr val="dk1"/>
                          </a:solidFill>
                          <a:latin typeface="Arial"/>
                          <a:ea typeface="ヒラギノ角ゴ Pro W3"/>
                          <a:cs typeface="ヒラギノ角ゴ Pro W3"/>
                        </a:defRPr>
                      </a:lvl5pPr>
                      <a:lvl6pPr marL="2286000" algn="l" defTabSz="457200" rtl="0" eaLnBrk="1" latinLnBrk="0" hangingPunct="1">
                        <a:defRPr sz="1800" kern="1200">
                          <a:solidFill>
                            <a:schemeClr val="dk1"/>
                          </a:solidFill>
                          <a:latin typeface="Arial"/>
                          <a:ea typeface="ヒラギノ角ゴ Pro W3"/>
                          <a:cs typeface="ヒラギノ角ゴ Pro W3"/>
                        </a:defRPr>
                      </a:lvl6pPr>
                      <a:lvl7pPr marL="2743200" algn="l" defTabSz="457200" rtl="0" eaLnBrk="1" latinLnBrk="0" hangingPunct="1">
                        <a:defRPr sz="1800" kern="1200">
                          <a:solidFill>
                            <a:schemeClr val="dk1"/>
                          </a:solidFill>
                          <a:latin typeface="Arial"/>
                          <a:ea typeface="ヒラギノ角ゴ Pro W3"/>
                          <a:cs typeface="ヒラギノ角ゴ Pro W3"/>
                        </a:defRPr>
                      </a:lvl7pPr>
                      <a:lvl8pPr marL="3200400" algn="l" defTabSz="457200" rtl="0" eaLnBrk="1" latinLnBrk="0" hangingPunct="1">
                        <a:defRPr sz="1800" kern="1200">
                          <a:solidFill>
                            <a:schemeClr val="dk1"/>
                          </a:solidFill>
                          <a:latin typeface="Arial"/>
                          <a:ea typeface="ヒラギノ角ゴ Pro W3"/>
                          <a:cs typeface="ヒラギノ角ゴ Pro W3"/>
                        </a:defRPr>
                      </a:lvl8pPr>
                      <a:lvl9pPr marL="3657600" algn="l" defTabSz="457200" rtl="0" eaLnBrk="1" latinLnBrk="0" hangingPunct="1">
                        <a:defRPr sz="1800" kern="1200">
                          <a:solidFill>
                            <a:schemeClr val="dk1"/>
                          </a:solidFill>
                          <a:latin typeface="Arial"/>
                          <a:ea typeface="ヒラギノ角ゴ Pro W3"/>
                          <a:cs typeface="ヒラギノ角ゴ Pro W3"/>
                        </a:defRPr>
                      </a:lvl9pPr>
                    </a:lstStyle>
                    <a:p>
                      <a:pPr algn="ctr" fontAlgn="ctr">
                        <a:lnSpc>
                          <a:spcPct val="80000"/>
                        </a:lnSpc>
                      </a:pPr>
                      <a:r>
                        <a:rPr lang="it-IT" sz="1100" b="0" i="0" u="none" strike="noStrike" dirty="0">
                          <a:solidFill>
                            <a:srgbClr val="000000"/>
                          </a:solidFill>
                          <a:latin typeface="Calibri"/>
                          <a:cs typeface="Calibri"/>
                        </a:rPr>
                        <a:t>28</a:t>
                      </a:r>
                    </a:p>
                  </a:txBody>
                  <a:tcPr marL="108000" marR="108000" marT="46800" marB="4680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457200" rtl="0" eaLnBrk="1" latinLnBrk="0" hangingPunct="1">
                        <a:defRPr sz="1800" kern="1200">
                          <a:solidFill>
                            <a:schemeClr val="dk1"/>
                          </a:solidFill>
                          <a:latin typeface="Arial"/>
                          <a:ea typeface="ヒラギノ角ゴ Pro W3"/>
                          <a:cs typeface="ヒラギノ角ゴ Pro W3"/>
                        </a:defRPr>
                      </a:lvl1pPr>
                      <a:lvl2pPr marL="457200" algn="l" defTabSz="457200" rtl="0" eaLnBrk="1" latinLnBrk="0" hangingPunct="1">
                        <a:defRPr sz="1800" kern="1200">
                          <a:solidFill>
                            <a:schemeClr val="dk1"/>
                          </a:solidFill>
                          <a:latin typeface="Arial"/>
                          <a:ea typeface="ヒラギノ角ゴ Pro W3"/>
                          <a:cs typeface="ヒラギノ角ゴ Pro W3"/>
                        </a:defRPr>
                      </a:lvl2pPr>
                      <a:lvl3pPr marL="914400" algn="l" defTabSz="457200" rtl="0" eaLnBrk="1" latinLnBrk="0" hangingPunct="1">
                        <a:defRPr sz="1800" kern="1200">
                          <a:solidFill>
                            <a:schemeClr val="dk1"/>
                          </a:solidFill>
                          <a:latin typeface="Arial"/>
                          <a:ea typeface="ヒラギノ角ゴ Pro W3"/>
                          <a:cs typeface="ヒラギノ角ゴ Pro W3"/>
                        </a:defRPr>
                      </a:lvl3pPr>
                      <a:lvl4pPr marL="1371600" algn="l" defTabSz="457200" rtl="0" eaLnBrk="1" latinLnBrk="0" hangingPunct="1">
                        <a:defRPr sz="1800" kern="1200">
                          <a:solidFill>
                            <a:schemeClr val="dk1"/>
                          </a:solidFill>
                          <a:latin typeface="Arial"/>
                          <a:ea typeface="ヒラギノ角ゴ Pro W3"/>
                          <a:cs typeface="ヒラギノ角ゴ Pro W3"/>
                        </a:defRPr>
                      </a:lvl4pPr>
                      <a:lvl5pPr marL="1828800" algn="l" defTabSz="457200" rtl="0" eaLnBrk="1" latinLnBrk="0" hangingPunct="1">
                        <a:defRPr sz="1800" kern="1200">
                          <a:solidFill>
                            <a:schemeClr val="dk1"/>
                          </a:solidFill>
                          <a:latin typeface="Arial"/>
                          <a:ea typeface="ヒラギノ角ゴ Pro W3"/>
                          <a:cs typeface="ヒラギノ角ゴ Pro W3"/>
                        </a:defRPr>
                      </a:lvl5pPr>
                      <a:lvl6pPr marL="2286000" algn="l" defTabSz="457200" rtl="0" eaLnBrk="1" latinLnBrk="0" hangingPunct="1">
                        <a:defRPr sz="1800" kern="1200">
                          <a:solidFill>
                            <a:schemeClr val="dk1"/>
                          </a:solidFill>
                          <a:latin typeface="Arial"/>
                          <a:ea typeface="ヒラギノ角ゴ Pro W3"/>
                          <a:cs typeface="ヒラギノ角ゴ Pro W3"/>
                        </a:defRPr>
                      </a:lvl6pPr>
                      <a:lvl7pPr marL="2743200" algn="l" defTabSz="457200" rtl="0" eaLnBrk="1" latinLnBrk="0" hangingPunct="1">
                        <a:defRPr sz="1800" kern="1200">
                          <a:solidFill>
                            <a:schemeClr val="dk1"/>
                          </a:solidFill>
                          <a:latin typeface="Arial"/>
                          <a:ea typeface="ヒラギノ角ゴ Pro W3"/>
                          <a:cs typeface="ヒラギノ角ゴ Pro W3"/>
                        </a:defRPr>
                      </a:lvl7pPr>
                      <a:lvl8pPr marL="3200400" algn="l" defTabSz="457200" rtl="0" eaLnBrk="1" latinLnBrk="0" hangingPunct="1">
                        <a:defRPr sz="1800" kern="1200">
                          <a:solidFill>
                            <a:schemeClr val="dk1"/>
                          </a:solidFill>
                          <a:latin typeface="Arial"/>
                          <a:ea typeface="ヒラギノ角ゴ Pro W3"/>
                          <a:cs typeface="ヒラギノ角ゴ Pro W3"/>
                        </a:defRPr>
                      </a:lvl8pPr>
                      <a:lvl9pPr marL="3657600" algn="l" defTabSz="457200" rtl="0" eaLnBrk="1" latinLnBrk="0" hangingPunct="1">
                        <a:defRPr sz="1800" kern="1200">
                          <a:solidFill>
                            <a:schemeClr val="dk1"/>
                          </a:solidFill>
                          <a:latin typeface="Arial"/>
                          <a:ea typeface="ヒラギノ角ゴ Pro W3"/>
                          <a:cs typeface="ヒラギノ角ゴ Pro W3"/>
                        </a:defRPr>
                      </a:lvl9pPr>
                    </a:lstStyle>
                    <a:p>
                      <a:pPr algn="ctr" fontAlgn="ctr">
                        <a:lnSpc>
                          <a:spcPct val="80000"/>
                        </a:lnSpc>
                      </a:pPr>
                      <a:r>
                        <a:rPr lang="it-IT" sz="1100" b="0" i="0" u="none" strike="noStrike" dirty="0">
                          <a:solidFill>
                            <a:srgbClr val="000000"/>
                          </a:solidFill>
                          <a:latin typeface="Calibri"/>
                          <a:cs typeface="Calibri"/>
                        </a:rPr>
                        <a:t>21</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457200" rtl="0" eaLnBrk="1" latinLnBrk="0" hangingPunct="1">
                        <a:defRPr sz="1800" kern="1200">
                          <a:solidFill>
                            <a:schemeClr val="dk1"/>
                          </a:solidFill>
                          <a:latin typeface="Arial"/>
                          <a:ea typeface="ヒラギノ角ゴ Pro W3"/>
                          <a:cs typeface="ヒラギノ角ゴ Pro W3"/>
                        </a:defRPr>
                      </a:lvl1pPr>
                      <a:lvl2pPr marL="457200" algn="l" defTabSz="457200" rtl="0" eaLnBrk="1" latinLnBrk="0" hangingPunct="1">
                        <a:defRPr sz="1800" kern="1200">
                          <a:solidFill>
                            <a:schemeClr val="dk1"/>
                          </a:solidFill>
                          <a:latin typeface="Arial"/>
                          <a:ea typeface="ヒラギノ角ゴ Pro W3"/>
                          <a:cs typeface="ヒラギノ角ゴ Pro W3"/>
                        </a:defRPr>
                      </a:lvl2pPr>
                      <a:lvl3pPr marL="914400" algn="l" defTabSz="457200" rtl="0" eaLnBrk="1" latinLnBrk="0" hangingPunct="1">
                        <a:defRPr sz="1800" kern="1200">
                          <a:solidFill>
                            <a:schemeClr val="dk1"/>
                          </a:solidFill>
                          <a:latin typeface="Arial"/>
                          <a:ea typeface="ヒラギノ角ゴ Pro W3"/>
                          <a:cs typeface="ヒラギノ角ゴ Pro W3"/>
                        </a:defRPr>
                      </a:lvl3pPr>
                      <a:lvl4pPr marL="1371600" algn="l" defTabSz="457200" rtl="0" eaLnBrk="1" latinLnBrk="0" hangingPunct="1">
                        <a:defRPr sz="1800" kern="1200">
                          <a:solidFill>
                            <a:schemeClr val="dk1"/>
                          </a:solidFill>
                          <a:latin typeface="Arial"/>
                          <a:ea typeface="ヒラギノ角ゴ Pro W3"/>
                          <a:cs typeface="ヒラギノ角ゴ Pro W3"/>
                        </a:defRPr>
                      </a:lvl4pPr>
                      <a:lvl5pPr marL="1828800" algn="l" defTabSz="457200" rtl="0" eaLnBrk="1" latinLnBrk="0" hangingPunct="1">
                        <a:defRPr sz="1800" kern="1200">
                          <a:solidFill>
                            <a:schemeClr val="dk1"/>
                          </a:solidFill>
                          <a:latin typeface="Arial"/>
                          <a:ea typeface="ヒラギノ角ゴ Pro W3"/>
                          <a:cs typeface="ヒラギノ角ゴ Pro W3"/>
                        </a:defRPr>
                      </a:lvl5pPr>
                      <a:lvl6pPr marL="2286000" algn="l" defTabSz="457200" rtl="0" eaLnBrk="1" latinLnBrk="0" hangingPunct="1">
                        <a:defRPr sz="1800" kern="1200">
                          <a:solidFill>
                            <a:schemeClr val="dk1"/>
                          </a:solidFill>
                          <a:latin typeface="Arial"/>
                          <a:ea typeface="ヒラギノ角ゴ Pro W3"/>
                          <a:cs typeface="ヒラギノ角ゴ Pro W3"/>
                        </a:defRPr>
                      </a:lvl6pPr>
                      <a:lvl7pPr marL="2743200" algn="l" defTabSz="457200" rtl="0" eaLnBrk="1" latinLnBrk="0" hangingPunct="1">
                        <a:defRPr sz="1800" kern="1200">
                          <a:solidFill>
                            <a:schemeClr val="dk1"/>
                          </a:solidFill>
                          <a:latin typeface="Arial"/>
                          <a:ea typeface="ヒラギノ角ゴ Pro W3"/>
                          <a:cs typeface="ヒラギノ角ゴ Pro W3"/>
                        </a:defRPr>
                      </a:lvl7pPr>
                      <a:lvl8pPr marL="3200400" algn="l" defTabSz="457200" rtl="0" eaLnBrk="1" latinLnBrk="0" hangingPunct="1">
                        <a:defRPr sz="1800" kern="1200">
                          <a:solidFill>
                            <a:schemeClr val="dk1"/>
                          </a:solidFill>
                          <a:latin typeface="Arial"/>
                          <a:ea typeface="ヒラギノ角ゴ Pro W3"/>
                          <a:cs typeface="ヒラギノ角ゴ Pro W3"/>
                        </a:defRPr>
                      </a:lvl8pPr>
                      <a:lvl9pPr marL="3657600" algn="l" defTabSz="457200" rtl="0" eaLnBrk="1" latinLnBrk="0" hangingPunct="1">
                        <a:defRPr sz="1800" kern="1200">
                          <a:solidFill>
                            <a:schemeClr val="dk1"/>
                          </a:solidFill>
                          <a:latin typeface="Arial"/>
                          <a:ea typeface="ヒラギノ角ゴ Pro W3"/>
                          <a:cs typeface="ヒラギノ角ゴ Pro W3"/>
                        </a:defRPr>
                      </a:lvl9pPr>
                    </a:lstStyle>
                    <a:p>
                      <a:pPr algn="ctr" fontAlgn="ctr">
                        <a:lnSpc>
                          <a:spcPct val="80000"/>
                        </a:lnSpc>
                      </a:pPr>
                      <a:r>
                        <a:rPr lang="it-IT" sz="1100" b="0" i="0" u="none" strike="noStrike" dirty="0">
                          <a:solidFill>
                            <a:srgbClr val="000000"/>
                          </a:solidFill>
                          <a:effectLst/>
                          <a:latin typeface="Calibri"/>
                          <a:cs typeface="Calibri"/>
                        </a:rPr>
                        <a:t>20</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457200" rtl="0" eaLnBrk="1" latinLnBrk="0" hangingPunct="1">
                        <a:defRPr sz="1800" kern="1200">
                          <a:solidFill>
                            <a:schemeClr val="dk1"/>
                          </a:solidFill>
                          <a:latin typeface="Arial"/>
                          <a:ea typeface="ヒラギノ角ゴ Pro W3"/>
                          <a:cs typeface="ヒラギノ角ゴ Pro W3"/>
                        </a:defRPr>
                      </a:lvl1pPr>
                      <a:lvl2pPr marL="457200" algn="l" defTabSz="457200" rtl="0" eaLnBrk="1" latinLnBrk="0" hangingPunct="1">
                        <a:defRPr sz="1800" kern="1200">
                          <a:solidFill>
                            <a:schemeClr val="dk1"/>
                          </a:solidFill>
                          <a:latin typeface="Arial"/>
                          <a:ea typeface="ヒラギノ角ゴ Pro W3"/>
                          <a:cs typeface="ヒラギノ角ゴ Pro W3"/>
                        </a:defRPr>
                      </a:lvl2pPr>
                      <a:lvl3pPr marL="914400" algn="l" defTabSz="457200" rtl="0" eaLnBrk="1" latinLnBrk="0" hangingPunct="1">
                        <a:defRPr sz="1800" kern="1200">
                          <a:solidFill>
                            <a:schemeClr val="dk1"/>
                          </a:solidFill>
                          <a:latin typeface="Arial"/>
                          <a:ea typeface="ヒラギノ角ゴ Pro W3"/>
                          <a:cs typeface="ヒラギノ角ゴ Pro W3"/>
                        </a:defRPr>
                      </a:lvl3pPr>
                      <a:lvl4pPr marL="1371600" algn="l" defTabSz="457200" rtl="0" eaLnBrk="1" latinLnBrk="0" hangingPunct="1">
                        <a:defRPr sz="1800" kern="1200">
                          <a:solidFill>
                            <a:schemeClr val="dk1"/>
                          </a:solidFill>
                          <a:latin typeface="Arial"/>
                          <a:ea typeface="ヒラギノ角ゴ Pro W3"/>
                          <a:cs typeface="ヒラギノ角ゴ Pro W3"/>
                        </a:defRPr>
                      </a:lvl4pPr>
                      <a:lvl5pPr marL="1828800" algn="l" defTabSz="457200" rtl="0" eaLnBrk="1" latinLnBrk="0" hangingPunct="1">
                        <a:defRPr sz="1800" kern="1200">
                          <a:solidFill>
                            <a:schemeClr val="dk1"/>
                          </a:solidFill>
                          <a:latin typeface="Arial"/>
                          <a:ea typeface="ヒラギノ角ゴ Pro W3"/>
                          <a:cs typeface="ヒラギノ角ゴ Pro W3"/>
                        </a:defRPr>
                      </a:lvl5pPr>
                      <a:lvl6pPr marL="2286000" algn="l" defTabSz="457200" rtl="0" eaLnBrk="1" latinLnBrk="0" hangingPunct="1">
                        <a:defRPr sz="1800" kern="1200">
                          <a:solidFill>
                            <a:schemeClr val="dk1"/>
                          </a:solidFill>
                          <a:latin typeface="Arial"/>
                          <a:ea typeface="ヒラギノ角ゴ Pro W3"/>
                          <a:cs typeface="ヒラギノ角ゴ Pro W3"/>
                        </a:defRPr>
                      </a:lvl6pPr>
                      <a:lvl7pPr marL="2743200" algn="l" defTabSz="457200" rtl="0" eaLnBrk="1" latinLnBrk="0" hangingPunct="1">
                        <a:defRPr sz="1800" kern="1200">
                          <a:solidFill>
                            <a:schemeClr val="dk1"/>
                          </a:solidFill>
                          <a:latin typeface="Arial"/>
                          <a:ea typeface="ヒラギノ角ゴ Pro W3"/>
                          <a:cs typeface="ヒラギノ角ゴ Pro W3"/>
                        </a:defRPr>
                      </a:lvl7pPr>
                      <a:lvl8pPr marL="3200400" algn="l" defTabSz="457200" rtl="0" eaLnBrk="1" latinLnBrk="0" hangingPunct="1">
                        <a:defRPr sz="1800" kern="1200">
                          <a:solidFill>
                            <a:schemeClr val="dk1"/>
                          </a:solidFill>
                          <a:latin typeface="Arial"/>
                          <a:ea typeface="ヒラギノ角ゴ Pro W3"/>
                          <a:cs typeface="ヒラギノ角ゴ Pro W3"/>
                        </a:defRPr>
                      </a:lvl8pPr>
                      <a:lvl9pPr marL="3657600" algn="l" defTabSz="457200" rtl="0" eaLnBrk="1" latinLnBrk="0" hangingPunct="1">
                        <a:defRPr sz="1800" kern="1200">
                          <a:solidFill>
                            <a:schemeClr val="dk1"/>
                          </a:solidFill>
                          <a:latin typeface="Arial"/>
                          <a:ea typeface="ヒラギノ角ゴ Pro W3"/>
                          <a:cs typeface="ヒラギノ角ゴ Pro W3"/>
                        </a:defRPr>
                      </a:lvl9pPr>
                    </a:lstStyle>
                    <a:p>
                      <a:pPr algn="ctr" fontAlgn="ctr">
                        <a:lnSpc>
                          <a:spcPct val="80000"/>
                        </a:lnSpc>
                      </a:pPr>
                      <a:r>
                        <a:rPr lang="it-IT" sz="1100" b="0" i="0" u="none" strike="noStrike" dirty="0">
                          <a:solidFill>
                            <a:srgbClr val="000000"/>
                          </a:solidFill>
                          <a:effectLst/>
                          <a:latin typeface="Calibri"/>
                          <a:cs typeface="Calibri"/>
                        </a:rPr>
                        <a:t>15</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lnSpc>
                          <a:spcPct val="80000"/>
                        </a:lnSpc>
                      </a:pPr>
                      <a:r>
                        <a:rPr lang="it-IT" sz="1100" b="0" i="0" u="none" strike="noStrike" dirty="0">
                          <a:solidFill>
                            <a:srgbClr val="000000"/>
                          </a:solidFill>
                          <a:effectLst/>
                          <a:latin typeface="Calibri"/>
                          <a:cs typeface="Calibri"/>
                        </a:rPr>
                        <a:t>15</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lnSpc>
                          <a:spcPct val="80000"/>
                        </a:lnSpc>
                      </a:pPr>
                      <a:r>
                        <a:rPr lang="it-IT" sz="1100" b="0" i="0" u="none" strike="noStrike" dirty="0">
                          <a:solidFill>
                            <a:srgbClr val="000000"/>
                          </a:solidFill>
                          <a:effectLst/>
                          <a:latin typeface="Calibri"/>
                          <a:cs typeface="Calibri"/>
                        </a:rPr>
                        <a:t>16</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lnSpc>
                          <a:spcPct val="80000"/>
                        </a:lnSpc>
                      </a:pPr>
                      <a:r>
                        <a:rPr lang="it-IT" sz="1100" b="0" i="0" u="none" strike="noStrike" dirty="0">
                          <a:solidFill>
                            <a:srgbClr val="000000"/>
                          </a:solidFill>
                          <a:effectLst/>
                          <a:latin typeface="Calibri"/>
                          <a:cs typeface="Calibri"/>
                        </a:rPr>
                        <a:t>20</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lnSpc>
                          <a:spcPct val="80000"/>
                        </a:lnSpc>
                      </a:pPr>
                      <a:r>
                        <a:rPr lang="it-IT" sz="1100" b="0" i="0" u="none" strike="noStrike" dirty="0">
                          <a:solidFill>
                            <a:srgbClr val="000000"/>
                          </a:solidFill>
                          <a:effectLst/>
                          <a:latin typeface="Calibri"/>
                          <a:cs typeface="Calibri"/>
                        </a:rPr>
                        <a:t>21</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it-IT" sz="1100" b="0" i="0" u="none" strike="noStrike" dirty="0">
                          <a:solidFill>
                            <a:srgbClr val="000000"/>
                          </a:solidFill>
                          <a:effectLst/>
                          <a:latin typeface="Calibri"/>
                          <a:cs typeface="Calibri"/>
                        </a:rPr>
                        <a:t>19</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it-IT" sz="1100" b="0" i="0" u="none" strike="noStrike" dirty="0">
                          <a:solidFill>
                            <a:srgbClr val="000000"/>
                          </a:solidFill>
                          <a:effectLst/>
                          <a:latin typeface="Calibri"/>
                          <a:cs typeface="Calibri"/>
                        </a:rPr>
                        <a:t>21</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algn="ctr" defTabSz="457200" rtl="0" eaLnBrk="1" fontAlgn="ctr" latinLnBrk="0" hangingPunct="1"/>
                      <a:r>
                        <a:rPr lang="it-IT" sz="1100" b="0" i="0" u="none" strike="noStrike" kern="1200" dirty="0">
                          <a:solidFill>
                            <a:srgbClr val="000000"/>
                          </a:solidFill>
                          <a:effectLst/>
                          <a:latin typeface="Calibri"/>
                          <a:ea typeface="+mn-ea"/>
                          <a:cs typeface="Calibri"/>
                        </a:rPr>
                        <a:t>20</a:t>
                      </a:r>
                    </a:p>
                  </a:txBody>
                  <a:tcPr marL="9525" marR="9525" marT="9525"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algn="ctr" defTabSz="457200" rtl="0" eaLnBrk="1" fontAlgn="ctr" latinLnBrk="0" hangingPunct="1"/>
                      <a:r>
                        <a:rPr lang="it-IT" sz="1100" b="0" i="0" u="none" strike="noStrike" kern="1200" dirty="0">
                          <a:solidFill>
                            <a:srgbClr val="000000"/>
                          </a:solidFill>
                          <a:effectLst/>
                          <a:latin typeface="Calibri"/>
                          <a:ea typeface="+mn-ea"/>
                          <a:cs typeface="Calibri"/>
                        </a:rPr>
                        <a:t>21</a:t>
                      </a:r>
                    </a:p>
                  </a:txBody>
                  <a:tcPr marL="9525" marR="9525" marT="9525"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algn="ctr" defTabSz="457200" rtl="0" eaLnBrk="1" fontAlgn="ctr" latinLnBrk="0" hangingPunct="1"/>
                      <a:r>
                        <a:rPr lang="it-IT" sz="1100" b="1" i="0" u="none" strike="noStrike" kern="1200" dirty="0">
                          <a:solidFill>
                            <a:srgbClr val="000000"/>
                          </a:solidFill>
                          <a:effectLst/>
                          <a:latin typeface="Calibri"/>
                          <a:ea typeface="+mn-ea"/>
                          <a:cs typeface="Calibri"/>
                        </a:rPr>
                        <a:t>25</a:t>
                      </a:r>
                    </a:p>
                  </a:txBody>
                  <a:tcPr marL="9525" marR="9525" marT="9525"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1"/>
                  </a:ext>
                </a:extLst>
              </a:tr>
              <a:tr h="239771">
                <a:tc>
                  <a:txBody>
                    <a:bodyPr/>
                    <a:lstStyle>
                      <a:lvl1pPr marL="0" algn="l" defTabSz="457200" rtl="0" eaLnBrk="1" latinLnBrk="0" hangingPunct="1">
                        <a:defRPr sz="1800" kern="1200">
                          <a:solidFill>
                            <a:schemeClr val="dk1"/>
                          </a:solidFill>
                          <a:latin typeface="Arial"/>
                          <a:ea typeface="ヒラギノ角ゴ Pro W3"/>
                          <a:cs typeface="ヒラギノ角ゴ Pro W3"/>
                        </a:defRPr>
                      </a:lvl1pPr>
                      <a:lvl2pPr marL="457200" algn="l" defTabSz="457200" rtl="0" eaLnBrk="1" latinLnBrk="0" hangingPunct="1">
                        <a:defRPr sz="1800" kern="1200">
                          <a:solidFill>
                            <a:schemeClr val="dk1"/>
                          </a:solidFill>
                          <a:latin typeface="Arial"/>
                          <a:ea typeface="ヒラギノ角ゴ Pro W3"/>
                          <a:cs typeface="ヒラギノ角ゴ Pro W3"/>
                        </a:defRPr>
                      </a:lvl2pPr>
                      <a:lvl3pPr marL="914400" algn="l" defTabSz="457200" rtl="0" eaLnBrk="1" latinLnBrk="0" hangingPunct="1">
                        <a:defRPr sz="1800" kern="1200">
                          <a:solidFill>
                            <a:schemeClr val="dk1"/>
                          </a:solidFill>
                          <a:latin typeface="Arial"/>
                          <a:ea typeface="ヒラギノ角ゴ Pro W3"/>
                          <a:cs typeface="ヒラギノ角ゴ Pro W3"/>
                        </a:defRPr>
                      </a:lvl3pPr>
                      <a:lvl4pPr marL="1371600" algn="l" defTabSz="457200" rtl="0" eaLnBrk="1" latinLnBrk="0" hangingPunct="1">
                        <a:defRPr sz="1800" kern="1200">
                          <a:solidFill>
                            <a:schemeClr val="dk1"/>
                          </a:solidFill>
                          <a:latin typeface="Arial"/>
                          <a:ea typeface="ヒラギノ角ゴ Pro W3"/>
                          <a:cs typeface="ヒラギノ角ゴ Pro W3"/>
                        </a:defRPr>
                      </a:lvl4pPr>
                      <a:lvl5pPr marL="1828800" algn="l" defTabSz="457200" rtl="0" eaLnBrk="1" latinLnBrk="0" hangingPunct="1">
                        <a:defRPr sz="1800" kern="1200">
                          <a:solidFill>
                            <a:schemeClr val="dk1"/>
                          </a:solidFill>
                          <a:latin typeface="Arial"/>
                          <a:ea typeface="ヒラギノ角ゴ Pro W3"/>
                          <a:cs typeface="ヒラギノ角ゴ Pro W3"/>
                        </a:defRPr>
                      </a:lvl5pPr>
                      <a:lvl6pPr marL="2286000" algn="l" defTabSz="457200" rtl="0" eaLnBrk="1" latinLnBrk="0" hangingPunct="1">
                        <a:defRPr sz="1800" kern="1200">
                          <a:solidFill>
                            <a:schemeClr val="dk1"/>
                          </a:solidFill>
                          <a:latin typeface="Arial"/>
                          <a:ea typeface="ヒラギノ角ゴ Pro W3"/>
                          <a:cs typeface="ヒラギノ角ゴ Pro W3"/>
                        </a:defRPr>
                      </a:lvl6pPr>
                      <a:lvl7pPr marL="2743200" algn="l" defTabSz="457200" rtl="0" eaLnBrk="1" latinLnBrk="0" hangingPunct="1">
                        <a:defRPr sz="1800" kern="1200">
                          <a:solidFill>
                            <a:schemeClr val="dk1"/>
                          </a:solidFill>
                          <a:latin typeface="Arial"/>
                          <a:ea typeface="ヒラギノ角ゴ Pro W3"/>
                          <a:cs typeface="ヒラギノ角ゴ Pro W3"/>
                        </a:defRPr>
                      </a:lvl7pPr>
                      <a:lvl8pPr marL="3200400" algn="l" defTabSz="457200" rtl="0" eaLnBrk="1" latinLnBrk="0" hangingPunct="1">
                        <a:defRPr sz="1800" kern="1200">
                          <a:solidFill>
                            <a:schemeClr val="dk1"/>
                          </a:solidFill>
                          <a:latin typeface="Arial"/>
                          <a:ea typeface="ヒラギノ角ゴ Pro W3"/>
                          <a:cs typeface="ヒラギノ角ゴ Pro W3"/>
                        </a:defRPr>
                      </a:lvl8pPr>
                      <a:lvl9pPr marL="3657600" algn="l" defTabSz="457200" rtl="0" eaLnBrk="1" latinLnBrk="0" hangingPunct="1">
                        <a:defRPr sz="1800" kern="1200">
                          <a:solidFill>
                            <a:schemeClr val="dk1"/>
                          </a:solidFill>
                          <a:latin typeface="Arial"/>
                          <a:ea typeface="ヒラギノ角ゴ Pro W3"/>
                          <a:cs typeface="ヒラギノ角ゴ Pro W3"/>
                        </a:defRPr>
                      </a:lvl9pPr>
                    </a:lstStyle>
                    <a:p>
                      <a:pPr marL="0" marR="0" lvl="0" indent="0" algn="l" defTabSz="914400" rtl="0" eaLnBrk="0" fontAlgn="base" latinLnBrk="0" hangingPunct="0">
                        <a:lnSpc>
                          <a:spcPct val="80000"/>
                        </a:lnSpc>
                        <a:spcBef>
                          <a:spcPts val="0"/>
                        </a:spcBef>
                        <a:spcAft>
                          <a:spcPct val="0"/>
                        </a:spcAft>
                        <a:buClr>
                          <a:srgbClr val="FF6600"/>
                        </a:buClr>
                        <a:buSzPct val="70000"/>
                        <a:buFont typeface="Monotype Sorts" pitchFamily="-110" charset="2"/>
                        <a:buNone/>
                        <a:tabLst/>
                      </a:pPr>
                      <a:r>
                        <a:rPr kumimoji="1" lang="it-IT" sz="700" b="0" i="0" u="none" strike="noStrike" cap="none" normalizeH="0" baseline="0" dirty="0">
                          <a:ln>
                            <a:noFill/>
                          </a:ln>
                          <a:solidFill>
                            <a:srgbClr val="000000"/>
                          </a:solidFill>
                          <a:effectLst/>
                          <a:latin typeface="Calibri"/>
                          <a:cs typeface="Calibri"/>
                        </a:rPr>
                        <a:t>…RITOCCHI LIMITATI</a:t>
                      </a:r>
                      <a:endParaRPr kumimoji="1" lang="it-IT" sz="700" b="0" i="0" u="none" strike="noStrike" cap="none" normalizeH="0" baseline="0" dirty="0">
                        <a:ln>
                          <a:noFill/>
                        </a:ln>
                        <a:solidFill>
                          <a:schemeClr val="bg2"/>
                        </a:solidFill>
                        <a:effectLst/>
                        <a:latin typeface="Calibri"/>
                        <a:cs typeface="Calibri"/>
                      </a:endParaRPr>
                    </a:p>
                  </a:txBody>
                  <a:tcPr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457200" rtl="0" eaLnBrk="1" latinLnBrk="0" hangingPunct="1">
                        <a:defRPr sz="1800" kern="1200">
                          <a:solidFill>
                            <a:schemeClr val="dk1"/>
                          </a:solidFill>
                          <a:latin typeface="Arial"/>
                          <a:ea typeface="ヒラギノ角ゴ Pro W3"/>
                          <a:cs typeface="ヒラギノ角ゴ Pro W3"/>
                        </a:defRPr>
                      </a:lvl1pPr>
                      <a:lvl2pPr marL="457200" algn="l" defTabSz="457200" rtl="0" eaLnBrk="1" latinLnBrk="0" hangingPunct="1">
                        <a:defRPr sz="1800" kern="1200">
                          <a:solidFill>
                            <a:schemeClr val="dk1"/>
                          </a:solidFill>
                          <a:latin typeface="Arial"/>
                          <a:ea typeface="ヒラギノ角ゴ Pro W3"/>
                          <a:cs typeface="ヒラギノ角ゴ Pro W3"/>
                        </a:defRPr>
                      </a:lvl2pPr>
                      <a:lvl3pPr marL="914400" algn="l" defTabSz="457200" rtl="0" eaLnBrk="1" latinLnBrk="0" hangingPunct="1">
                        <a:defRPr sz="1800" kern="1200">
                          <a:solidFill>
                            <a:schemeClr val="dk1"/>
                          </a:solidFill>
                          <a:latin typeface="Arial"/>
                          <a:ea typeface="ヒラギノ角ゴ Pro W3"/>
                          <a:cs typeface="ヒラギノ角ゴ Pro W3"/>
                        </a:defRPr>
                      </a:lvl3pPr>
                      <a:lvl4pPr marL="1371600" algn="l" defTabSz="457200" rtl="0" eaLnBrk="1" latinLnBrk="0" hangingPunct="1">
                        <a:defRPr sz="1800" kern="1200">
                          <a:solidFill>
                            <a:schemeClr val="dk1"/>
                          </a:solidFill>
                          <a:latin typeface="Arial"/>
                          <a:ea typeface="ヒラギノ角ゴ Pro W3"/>
                          <a:cs typeface="ヒラギノ角ゴ Pro W3"/>
                        </a:defRPr>
                      </a:lvl4pPr>
                      <a:lvl5pPr marL="1828800" algn="l" defTabSz="457200" rtl="0" eaLnBrk="1" latinLnBrk="0" hangingPunct="1">
                        <a:defRPr sz="1800" kern="1200">
                          <a:solidFill>
                            <a:schemeClr val="dk1"/>
                          </a:solidFill>
                          <a:latin typeface="Arial"/>
                          <a:ea typeface="ヒラギノ角ゴ Pro W3"/>
                          <a:cs typeface="ヒラギノ角ゴ Pro W3"/>
                        </a:defRPr>
                      </a:lvl5pPr>
                      <a:lvl6pPr marL="2286000" algn="l" defTabSz="457200" rtl="0" eaLnBrk="1" latinLnBrk="0" hangingPunct="1">
                        <a:defRPr sz="1800" kern="1200">
                          <a:solidFill>
                            <a:schemeClr val="dk1"/>
                          </a:solidFill>
                          <a:latin typeface="Arial"/>
                          <a:ea typeface="ヒラギノ角ゴ Pro W3"/>
                          <a:cs typeface="ヒラギノ角ゴ Pro W3"/>
                        </a:defRPr>
                      </a:lvl6pPr>
                      <a:lvl7pPr marL="2743200" algn="l" defTabSz="457200" rtl="0" eaLnBrk="1" latinLnBrk="0" hangingPunct="1">
                        <a:defRPr sz="1800" kern="1200">
                          <a:solidFill>
                            <a:schemeClr val="dk1"/>
                          </a:solidFill>
                          <a:latin typeface="Arial"/>
                          <a:ea typeface="ヒラギノ角ゴ Pro W3"/>
                          <a:cs typeface="ヒラギノ角ゴ Pro W3"/>
                        </a:defRPr>
                      </a:lvl7pPr>
                      <a:lvl8pPr marL="3200400" algn="l" defTabSz="457200" rtl="0" eaLnBrk="1" latinLnBrk="0" hangingPunct="1">
                        <a:defRPr sz="1800" kern="1200">
                          <a:solidFill>
                            <a:schemeClr val="dk1"/>
                          </a:solidFill>
                          <a:latin typeface="Arial"/>
                          <a:ea typeface="ヒラギノ角ゴ Pro W3"/>
                          <a:cs typeface="ヒラギノ角ゴ Pro W3"/>
                        </a:defRPr>
                      </a:lvl8pPr>
                      <a:lvl9pPr marL="3657600" algn="l" defTabSz="457200" rtl="0" eaLnBrk="1" latinLnBrk="0" hangingPunct="1">
                        <a:defRPr sz="1800" kern="1200">
                          <a:solidFill>
                            <a:schemeClr val="dk1"/>
                          </a:solidFill>
                          <a:latin typeface="Arial"/>
                          <a:ea typeface="ヒラギノ角ゴ Pro W3"/>
                          <a:cs typeface="ヒラギノ角ゴ Pro W3"/>
                        </a:defRPr>
                      </a:lvl9pPr>
                    </a:lstStyle>
                    <a:p>
                      <a:pPr marL="0" marR="0" lvl="0" indent="0" algn="ctr" defTabSz="914400" rtl="0" eaLnBrk="0" fontAlgn="base" latinLnBrk="0" hangingPunct="0">
                        <a:lnSpc>
                          <a:spcPct val="80000"/>
                        </a:lnSpc>
                        <a:spcBef>
                          <a:spcPct val="20000"/>
                        </a:spcBef>
                        <a:spcAft>
                          <a:spcPct val="0"/>
                        </a:spcAft>
                        <a:buClr>
                          <a:srgbClr val="FF6600"/>
                        </a:buClr>
                        <a:buSzPct val="70000"/>
                        <a:buFont typeface="Monotype Sorts" pitchFamily="-110" charset="2"/>
                        <a:buNone/>
                        <a:tabLst/>
                      </a:pPr>
                      <a:r>
                        <a:rPr kumimoji="1" lang="it-IT" sz="1100" b="0" i="0" u="none" strike="noStrike" cap="none" normalizeH="0" baseline="0" dirty="0">
                          <a:ln>
                            <a:noFill/>
                          </a:ln>
                          <a:solidFill>
                            <a:srgbClr val="000000"/>
                          </a:solidFill>
                          <a:effectLst/>
                          <a:latin typeface="Calibri"/>
                          <a:cs typeface="Calibri"/>
                        </a:rPr>
                        <a:t>33</a:t>
                      </a:r>
                      <a:endParaRPr kumimoji="1" lang="it-IT" sz="1100" b="1" i="0" u="none" strike="noStrike" cap="none" normalizeH="0" baseline="0" dirty="0">
                        <a:ln>
                          <a:noFill/>
                        </a:ln>
                        <a:solidFill>
                          <a:schemeClr val="bg2"/>
                        </a:solidFill>
                        <a:effectLst/>
                        <a:latin typeface="Calibri"/>
                        <a:cs typeface="Calibri"/>
                      </a:endParaRPr>
                    </a:p>
                  </a:txBody>
                  <a:tcPr marL="108000" marR="108000" marT="46800" marB="46800"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457200" rtl="0" eaLnBrk="1" latinLnBrk="0" hangingPunct="1">
                        <a:defRPr sz="1800" kern="1200">
                          <a:solidFill>
                            <a:schemeClr val="dk1"/>
                          </a:solidFill>
                          <a:latin typeface="Arial"/>
                          <a:ea typeface="ヒラギノ角ゴ Pro W3"/>
                          <a:cs typeface="ヒラギノ角ゴ Pro W3"/>
                        </a:defRPr>
                      </a:lvl1pPr>
                      <a:lvl2pPr marL="457200" algn="l" defTabSz="457200" rtl="0" eaLnBrk="1" latinLnBrk="0" hangingPunct="1">
                        <a:defRPr sz="1800" kern="1200">
                          <a:solidFill>
                            <a:schemeClr val="dk1"/>
                          </a:solidFill>
                          <a:latin typeface="Arial"/>
                          <a:ea typeface="ヒラギノ角ゴ Pro W3"/>
                          <a:cs typeface="ヒラギノ角ゴ Pro W3"/>
                        </a:defRPr>
                      </a:lvl2pPr>
                      <a:lvl3pPr marL="914400" algn="l" defTabSz="457200" rtl="0" eaLnBrk="1" latinLnBrk="0" hangingPunct="1">
                        <a:defRPr sz="1800" kern="1200">
                          <a:solidFill>
                            <a:schemeClr val="dk1"/>
                          </a:solidFill>
                          <a:latin typeface="Arial"/>
                          <a:ea typeface="ヒラギノ角ゴ Pro W3"/>
                          <a:cs typeface="ヒラギノ角ゴ Pro W3"/>
                        </a:defRPr>
                      </a:lvl3pPr>
                      <a:lvl4pPr marL="1371600" algn="l" defTabSz="457200" rtl="0" eaLnBrk="1" latinLnBrk="0" hangingPunct="1">
                        <a:defRPr sz="1800" kern="1200">
                          <a:solidFill>
                            <a:schemeClr val="dk1"/>
                          </a:solidFill>
                          <a:latin typeface="Arial"/>
                          <a:ea typeface="ヒラギノ角ゴ Pro W3"/>
                          <a:cs typeface="ヒラギノ角ゴ Pro W3"/>
                        </a:defRPr>
                      </a:lvl4pPr>
                      <a:lvl5pPr marL="1828800" algn="l" defTabSz="457200" rtl="0" eaLnBrk="1" latinLnBrk="0" hangingPunct="1">
                        <a:defRPr sz="1800" kern="1200">
                          <a:solidFill>
                            <a:schemeClr val="dk1"/>
                          </a:solidFill>
                          <a:latin typeface="Arial"/>
                          <a:ea typeface="ヒラギノ角ゴ Pro W3"/>
                          <a:cs typeface="ヒラギノ角ゴ Pro W3"/>
                        </a:defRPr>
                      </a:lvl5pPr>
                      <a:lvl6pPr marL="2286000" algn="l" defTabSz="457200" rtl="0" eaLnBrk="1" latinLnBrk="0" hangingPunct="1">
                        <a:defRPr sz="1800" kern="1200">
                          <a:solidFill>
                            <a:schemeClr val="dk1"/>
                          </a:solidFill>
                          <a:latin typeface="Arial"/>
                          <a:ea typeface="ヒラギノ角ゴ Pro W3"/>
                          <a:cs typeface="ヒラギノ角ゴ Pro W3"/>
                        </a:defRPr>
                      </a:lvl6pPr>
                      <a:lvl7pPr marL="2743200" algn="l" defTabSz="457200" rtl="0" eaLnBrk="1" latinLnBrk="0" hangingPunct="1">
                        <a:defRPr sz="1800" kern="1200">
                          <a:solidFill>
                            <a:schemeClr val="dk1"/>
                          </a:solidFill>
                          <a:latin typeface="Arial"/>
                          <a:ea typeface="ヒラギノ角ゴ Pro W3"/>
                          <a:cs typeface="ヒラギノ角ゴ Pro W3"/>
                        </a:defRPr>
                      </a:lvl7pPr>
                      <a:lvl8pPr marL="3200400" algn="l" defTabSz="457200" rtl="0" eaLnBrk="1" latinLnBrk="0" hangingPunct="1">
                        <a:defRPr sz="1800" kern="1200">
                          <a:solidFill>
                            <a:schemeClr val="dk1"/>
                          </a:solidFill>
                          <a:latin typeface="Arial"/>
                          <a:ea typeface="ヒラギノ角ゴ Pro W3"/>
                          <a:cs typeface="ヒラギノ角ゴ Pro W3"/>
                        </a:defRPr>
                      </a:lvl8pPr>
                      <a:lvl9pPr marL="3657600" algn="l" defTabSz="457200" rtl="0" eaLnBrk="1" latinLnBrk="0" hangingPunct="1">
                        <a:defRPr sz="1800" kern="1200">
                          <a:solidFill>
                            <a:schemeClr val="dk1"/>
                          </a:solidFill>
                          <a:latin typeface="Arial"/>
                          <a:ea typeface="ヒラギノ角ゴ Pro W3"/>
                          <a:cs typeface="ヒラギノ角ゴ Pro W3"/>
                        </a:defRPr>
                      </a:lvl9pPr>
                    </a:lstStyle>
                    <a:p>
                      <a:pPr marL="0" marR="0" lvl="0" indent="0" algn="ctr" defTabSz="914400" rtl="0" eaLnBrk="0" fontAlgn="base" latinLnBrk="0" hangingPunct="0">
                        <a:lnSpc>
                          <a:spcPct val="80000"/>
                        </a:lnSpc>
                        <a:spcBef>
                          <a:spcPct val="20000"/>
                        </a:spcBef>
                        <a:spcAft>
                          <a:spcPct val="0"/>
                        </a:spcAft>
                        <a:buClr>
                          <a:srgbClr val="FF6600"/>
                        </a:buClr>
                        <a:buSzPct val="70000"/>
                        <a:buFont typeface="Monotype Sorts" pitchFamily="-110" charset="2"/>
                        <a:buNone/>
                        <a:tabLst/>
                      </a:pPr>
                      <a:r>
                        <a:rPr kumimoji="1" lang="it-IT" sz="1100" b="0" i="0" u="none" strike="noStrike" cap="none" normalizeH="0" baseline="0" dirty="0">
                          <a:ln>
                            <a:noFill/>
                          </a:ln>
                          <a:solidFill>
                            <a:srgbClr val="000000"/>
                          </a:solidFill>
                          <a:effectLst/>
                          <a:latin typeface="Calibri"/>
                          <a:cs typeface="Calibri"/>
                        </a:rPr>
                        <a:t>43</a:t>
                      </a:r>
                      <a:endParaRPr kumimoji="1" lang="it-IT" sz="1100" b="1" i="0" u="none" strike="noStrike" cap="none" normalizeH="0" baseline="0" dirty="0">
                        <a:ln>
                          <a:noFill/>
                        </a:ln>
                        <a:solidFill>
                          <a:schemeClr val="bg2"/>
                        </a:solidFill>
                        <a:effectLst/>
                        <a:latin typeface="Calibri"/>
                        <a:cs typeface="Calibri"/>
                      </a:endParaRPr>
                    </a:p>
                  </a:txBody>
                  <a:tcPr marL="108000" marR="108000" marT="46800" marB="46800"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457200" rtl="0" eaLnBrk="1" latinLnBrk="0" hangingPunct="1">
                        <a:defRPr sz="1800" kern="1200">
                          <a:solidFill>
                            <a:schemeClr val="dk1"/>
                          </a:solidFill>
                          <a:latin typeface="Arial"/>
                          <a:ea typeface="ヒラギノ角ゴ Pro W3"/>
                          <a:cs typeface="ヒラギノ角ゴ Pro W3"/>
                        </a:defRPr>
                      </a:lvl1pPr>
                      <a:lvl2pPr marL="457200" algn="l" defTabSz="457200" rtl="0" eaLnBrk="1" latinLnBrk="0" hangingPunct="1">
                        <a:defRPr sz="1800" kern="1200">
                          <a:solidFill>
                            <a:schemeClr val="dk1"/>
                          </a:solidFill>
                          <a:latin typeface="Arial"/>
                          <a:ea typeface="ヒラギノ角ゴ Pro W3"/>
                          <a:cs typeface="ヒラギノ角ゴ Pro W3"/>
                        </a:defRPr>
                      </a:lvl2pPr>
                      <a:lvl3pPr marL="914400" algn="l" defTabSz="457200" rtl="0" eaLnBrk="1" latinLnBrk="0" hangingPunct="1">
                        <a:defRPr sz="1800" kern="1200">
                          <a:solidFill>
                            <a:schemeClr val="dk1"/>
                          </a:solidFill>
                          <a:latin typeface="Arial"/>
                          <a:ea typeface="ヒラギノ角ゴ Pro W3"/>
                          <a:cs typeface="ヒラギノ角ゴ Pro W3"/>
                        </a:defRPr>
                      </a:lvl3pPr>
                      <a:lvl4pPr marL="1371600" algn="l" defTabSz="457200" rtl="0" eaLnBrk="1" latinLnBrk="0" hangingPunct="1">
                        <a:defRPr sz="1800" kern="1200">
                          <a:solidFill>
                            <a:schemeClr val="dk1"/>
                          </a:solidFill>
                          <a:latin typeface="Arial"/>
                          <a:ea typeface="ヒラギノ角ゴ Pro W3"/>
                          <a:cs typeface="ヒラギノ角ゴ Pro W3"/>
                        </a:defRPr>
                      </a:lvl4pPr>
                      <a:lvl5pPr marL="1828800" algn="l" defTabSz="457200" rtl="0" eaLnBrk="1" latinLnBrk="0" hangingPunct="1">
                        <a:defRPr sz="1800" kern="1200">
                          <a:solidFill>
                            <a:schemeClr val="dk1"/>
                          </a:solidFill>
                          <a:latin typeface="Arial"/>
                          <a:ea typeface="ヒラギノ角ゴ Pro W3"/>
                          <a:cs typeface="ヒラギノ角ゴ Pro W3"/>
                        </a:defRPr>
                      </a:lvl5pPr>
                      <a:lvl6pPr marL="2286000" algn="l" defTabSz="457200" rtl="0" eaLnBrk="1" latinLnBrk="0" hangingPunct="1">
                        <a:defRPr sz="1800" kern="1200">
                          <a:solidFill>
                            <a:schemeClr val="dk1"/>
                          </a:solidFill>
                          <a:latin typeface="Arial"/>
                          <a:ea typeface="ヒラギノ角ゴ Pro W3"/>
                          <a:cs typeface="ヒラギノ角ゴ Pro W3"/>
                        </a:defRPr>
                      </a:lvl6pPr>
                      <a:lvl7pPr marL="2743200" algn="l" defTabSz="457200" rtl="0" eaLnBrk="1" latinLnBrk="0" hangingPunct="1">
                        <a:defRPr sz="1800" kern="1200">
                          <a:solidFill>
                            <a:schemeClr val="dk1"/>
                          </a:solidFill>
                          <a:latin typeface="Arial"/>
                          <a:ea typeface="ヒラギノ角ゴ Pro W3"/>
                          <a:cs typeface="ヒラギノ角ゴ Pro W3"/>
                        </a:defRPr>
                      </a:lvl7pPr>
                      <a:lvl8pPr marL="3200400" algn="l" defTabSz="457200" rtl="0" eaLnBrk="1" latinLnBrk="0" hangingPunct="1">
                        <a:defRPr sz="1800" kern="1200">
                          <a:solidFill>
                            <a:schemeClr val="dk1"/>
                          </a:solidFill>
                          <a:latin typeface="Arial"/>
                          <a:ea typeface="ヒラギノ角ゴ Pro W3"/>
                          <a:cs typeface="ヒラギノ角ゴ Pro W3"/>
                        </a:defRPr>
                      </a:lvl8pPr>
                      <a:lvl9pPr marL="3657600" algn="l" defTabSz="457200" rtl="0" eaLnBrk="1" latinLnBrk="0" hangingPunct="1">
                        <a:defRPr sz="1800" kern="1200">
                          <a:solidFill>
                            <a:schemeClr val="dk1"/>
                          </a:solidFill>
                          <a:latin typeface="Arial"/>
                          <a:ea typeface="ヒラギノ角ゴ Pro W3"/>
                          <a:cs typeface="ヒラギノ角ゴ Pro W3"/>
                        </a:defRPr>
                      </a:lvl9pPr>
                    </a:lstStyle>
                    <a:p>
                      <a:pPr marL="0" marR="0" lvl="0" indent="0" algn="ctr" defTabSz="914400" rtl="0" eaLnBrk="0" fontAlgn="base" latinLnBrk="0" hangingPunct="0">
                        <a:lnSpc>
                          <a:spcPct val="80000"/>
                        </a:lnSpc>
                        <a:spcBef>
                          <a:spcPct val="20000"/>
                        </a:spcBef>
                        <a:spcAft>
                          <a:spcPct val="0"/>
                        </a:spcAft>
                        <a:buClr>
                          <a:srgbClr val="FF6600"/>
                        </a:buClr>
                        <a:buSzPct val="70000"/>
                        <a:buFont typeface="Monotype Sorts" pitchFamily="-110" charset="2"/>
                        <a:buNone/>
                        <a:tabLst/>
                      </a:pPr>
                      <a:r>
                        <a:rPr kumimoji="1" lang="it-IT" sz="1100" b="0" i="0" u="none" strike="noStrike" cap="none" normalizeH="0" baseline="0" dirty="0">
                          <a:ln>
                            <a:noFill/>
                          </a:ln>
                          <a:solidFill>
                            <a:srgbClr val="000000"/>
                          </a:solidFill>
                          <a:effectLst/>
                          <a:latin typeface="Calibri"/>
                          <a:cs typeface="Calibri"/>
                        </a:rPr>
                        <a:t>40</a:t>
                      </a:r>
                      <a:endParaRPr kumimoji="1" lang="it-IT" sz="1100" b="1" i="0" u="none" strike="noStrike" cap="none" normalizeH="0" baseline="0" dirty="0">
                        <a:ln>
                          <a:noFill/>
                        </a:ln>
                        <a:solidFill>
                          <a:schemeClr val="bg2"/>
                        </a:solidFill>
                        <a:effectLst/>
                        <a:latin typeface="Calibri"/>
                        <a:cs typeface="Calibri"/>
                      </a:endParaRPr>
                    </a:p>
                  </a:txBody>
                  <a:tcPr marL="108000" marR="108000" marT="46800" marB="46800"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457200" rtl="0" eaLnBrk="1" latinLnBrk="0" hangingPunct="1">
                        <a:defRPr sz="1800" kern="1200">
                          <a:solidFill>
                            <a:schemeClr val="dk1"/>
                          </a:solidFill>
                          <a:latin typeface="Arial"/>
                          <a:ea typeface="ヒラギノ角ゴ Pro W3"/>
                          <a:cs typeface="ヒラギノ角ゴ Pro W3"/>
                        </a:defRPr>
                      </a:lvl1pPr>
                      <a:lvl2pPr marL="457200" algn="l" defTabSz="457200" rtl="0" eaLnBrk="1" latinLnBrk="0" hangingPunct="1">
                        <a:defRPr sz="1800" kern="1200">
                          <a:solidFill>
                            <a:schemeClr val="dk1"/>
                          </a:solidFill>
                          <a:latin typeface="Arial"/>
                          <a:ea typeface="ヒラギノ角ゴ Pro W3"/>
                          <a:cs typeface="ヒラギノ角ゴ Pro W3"/>
                        </a:defRPr>
                      </a:lvl2pPr>
                      <a:lvl3pPr marL="914400" algn="l" defTabSz="457200" rtl="0" eaLnBrk="1" latinLnBrk="0" hangingPunct="1">
                        <a:defRPr sz="1800" kern="1200">
                          <a:solidFill>
                            <a:schemeClr val="dk1"/>
                          </a:solidFill>
                          <a:latin typeface="Arial"/>
                          <a:ea typeface="ヒラギノ角ゴ Pro W3"/>
                          <a:cs typeface="ヒラギノ角ゴ Pro W3"/>
                        </a:defRPr>
                      </a:lvl3pPr>
                      <a:lvl4pPr marL="1371600" algn="l" defTabSz="457200" rtl="0" eaLnBrk="1" latinLnBrk="0" hangingPunct="1">
                        <a:defRPr sz="1800" kern="1200">
                          <a:solidFill>
                            <a:schemeClr val="dk1"/>
                          </a:solidFill>
                          <a:latin typeface="Arial"/>
                          <a:ea typeface="ヒラギノ角ゴ Pro W3"/>
                          <a:cs typeface="ヒラギノ角ゴ Pro W3"/>
                        </a:defRPr>
                      </a:lvl4pPr>
                      <a:lvl5pPr marL="1828800" algn="l" defTabSz="457200" rtl="0" eaLnBrk="1" latinLnBrk="0" hangingPunct="1">
                        <a:defRPr sz="1800" kern="1200">
                          <a:solidFill>
                            <a:schemeClr val="dk1"/>
                          </a:solidFill>
                          <a:latin typeface="Arial"/>
                          <a:ea typeface="ヒラギノ角ゴ Pro W3"/>
                          <a:cs typeface="ヒラギノ角ゴ Pro W3"/>
                        </a:defRPr>
                      </a:lvl5pPr>
                      <a:lvl6pPr marL="2286000" algn="l" defTabSz="457200" rtl="0" eaLnBrk="1" latinLnBrk="0" hangingPunct="1">
                        <a:defRPr sz="1800" kern="1200">
                          <a:solidFill>
                            <a:schemeClr val="dk1"/>
                          </a:solidFill>
                          <a:latin typeface="Arial"/>
                          <a:ea typeface="ヒラギノ角ゴ Pro W3"/>
                          <a:cs typeface="ヒラギノ角ゴ Pro W3"/>
                        </a:defRPr>
                      </a:lvl6pPr>
                      <a:lvl7pPr marL="2743200" algn="l" defTabSz="457200" rtl="0" eaLnBrk="1" latinLnBrk="0" hangingPunct="1">
                        <a:defRPr sz="1800" kern="1200">
                          <a:solidFill>
                            <a:schemeClr val="dk1"/>
                          </a:solidFill>
                          <a:latin typeface="Arial"/>
                          <a:ea typeface="ヒラギノ角ゴ Pro W3"/>
                          <a:cs typeface="ヒラギノ角ゴ Pro W3"/>
                        </a:defRPr>
                      </a:lvl7pPr>
                      <a:lvl8pPr marL="3200400" algn="l" defTabSz="457200" rtl="0" eaLnBrk="1" latinLnBrk="0" hangingPunct="1">
                        <a:defRPr sz="1800" kern="1200">
                          <a:solidFill>
                            <a:schemeClr val="dk1"/>
                          </a:solidFill>
                          <a:latin typeface="Arial"/>
                          <a:ea typeface="ヒラギノ角ゴ Pro W3"/>
                          <a:cs typeface="ヒラギノ角ゴ Pro W3"/>
                        </a:defRPr>
                      </a:lvl8pPr>
                      <a:lvl9pPr marL="3657600" algn="l" defTabSz="457200" rtl="0" eaLnBrk="1" latinLnBrk="0" hangingPunct="1">
                        <a:defRPr sz="1800" kern="1200">
                          <a:solidFill>
                            <a:schemeClr val="dk1"/>
                          </a:solidFill>
                          <a:latin typeface="Arial"/>
                          <a:ea typeface="ヒラギノ角ゴ Pro W3"/>
                          <a:cs typeface="ヒラギノ角ゴ Pro W3"/>
                        </a:defRPr>
                      </a:lvl9pPr>
                    </a:lstStyle>
                    <a:p>
                      <a:pPr marL="0" marR="0" lvl="0" indent="0" algn="ctr" defTabSz="914400" rtl="0" eaLnBrk="0" fontAlgn="base" latinLnBrk="0" hangingPunct="0">
                        <a:lnSpc>
                          <a:spcPct val="80000"/>
                        </a:lnSpc>
                        <a:spcBef>
                          <a:spcPct val="20000"/>
                        </a:spcBef>
                        <a:spcAft>
                          <a:spcPct val="0"/>
                        </a:spcAft>
                        <a:buClr>
                          <a:srgbClr val="FF6600"/>
                        </a:buClr>
                        <a:buSzPct val="70000"/>
                        <a:buFont typeface="Monotype Sorts" pitchFamily="-110" charset="2"/>
                        <a:buNone/>
                        <a:tabLst/>
                      </a:pPr>
                      <a:r>
                        <a:rPr kumimoji="1" lang="it-IT" sz="1100" b="0" i="0" u="none" strike="noStrike" cap="none" normalizeH="0" baseline="0">
                          <a:ln>
                            <a:noFill/>
                          </a:ln>
                          <a:solidFill>
                            <a:srgbClr val="000000"/>
                          </a:solidFill>
                          <a:effectLst/>
                          <a:latin typeface="Calibri"/>
                          <a:cs typeface="Calibri"/>
                        </a:rPr>
                        <a:t>41</a:t>
                      </a:r>
                      <a:endParaRPr kumimoji="1" lang="it-IT" sz="1100" b="1" i="0" u="none" strike="noStrike" cap="none" normalizeH="0" baseline="0">
                        <a:ln>
                          <a:noFill/>
                        </a:ln>
                        <a:solidFill>
                          <a:schemeClr val="bg2"/>
                        </a:solidFill>
                        <a:effectLst/>
                        <a:latin typeface="Calibri"/>
                        <a:cs typeface="Calibri"/>
                      </a:endParaRPr>
                    </a:p>
                  </a:txBody>
                  <a:tcPr marL="108000" marR="108000" marT="46800" marB="46800"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457200" rtl="0" eaLnBrk="1" latinLnBrk="0" hangingPunct="1">
                        <a:defRPr sz="1800" kern="1200">
                          <a:solidFill>
                            <a:schemeClr val="dk1"/>
                          </a:solidFill>
                          <a:latin typeface="Arial"/>
                          <a:ea typeface="ヒラギノ角ゴ Pro W3"/>
                          <a:cs typeface="ヒラギノ角ゴ Pro W3"/>
                        </a:defRPr>
                      </a:lvl1pPr>
                      <a:lvl2pPr marL="457200" algn="l" defTabSz="457200" rtl="0" eaLnBrk="1" latinLnBrk="0" hangingPunct="1">
                        <a:defRPr sz="1800" kern="1200">
                          <a:solidFill>
                            <a:schemeClr val="dk1"/>
                          </a:solidFill>
                          <a:latin typeface="Arial"/>
                          <a:ea typeface="ヒラギノ角ゴ Pro W3"/>
                          <a:cs typeface="ヒラギノ角ゴ Pro W3"/>
                        </a:defRPr>
                      </a:lvl2pPr>
                      <a:lvl3pPr marL="914400" algn="l" defTabSz="457200" rtl="0" eaLnBrk="1" latinLnBrk="0" hangingPunct="1">
                        <a:defRPr sz="1800" kern="1200">
                          <a:solidFill>
                            <a:schemeClr val="dk1"/>
                          </a:solidFill>
                          <a:latin typeface="Arial"/>
                          <a:ea typeface="ヒラギノ角ゴ Pro W3"/>
                          <a:cs typeface="ヒラギノ角ゴ Pro W3"/>
                        </a:defRPr>
                      </a:lvl3pPr>
                      <a:lvl4pPr marL="1371600" algn="l" defTabSz="457200" rtl="0" eaLnBrk="1" latinLnBrk="0" hangingPunct="1">
                        <a:defRPr sz="1800" kern="1200">
                          <a:solidFill>
                            <a:schemeClr val="dk1"/>
                          </a:solidFill>
                          <a:latin typeface="Arial"/>
                          <a:ea typeface="ヒラギノ角ゴ Pro W3"/>
                          <a:cs typeface="ヒラギノ角ゴ Pro W3"/>
                        </a:defRPr>
                      </a:lvl4pPr>
                      <a:lvl5pPr marL="1828800" algn="l" defTabSz="457200" rtl="0" eaLnBrk="1" latinLnBrk="0" hangingPunct="1">
                        <a:defRPr sz="1800" kern="1200">
                          <a:solidFill>
                            <a:schemeClr val="dk1"/>
                          </a:solidFill>
                          <a:latin typeface="Arial"/>
                          <a:ea typeface="ヒラギノ角ゴ Pro W3"/>
                          <a:cs typeface="ヒラギノ角ゴ Pro W3"/>
                        </a:defRPr>
                      </a:lvl5pPr>
                      <a:lvl6pPr marL="2286000" algn="l" defTabSz="457200" rtl="0" eaLnBrk="1" latinLnBrk="0" hangingPunct="1">
                        <a:defRPr sz="1800" kern="1200">
                          <a:solidFill>
                            <a:schemeClr val="dk1"/>
                          </a:solidFill>
                          <a:latin typeface="Arial"/>
                          <a:ea typeface="ヒラギノ角ゴ Pro W3"/>
                          <a:cs typeface="ヒラギノ角ゴ Pro W3"/>
                        </a:defRPr>
                      </a:lvl6pPr>
                      <a:lvl7pPr marL="2743200" algn="l" defTabSz="457200" rtl="0" eaLnBrk="1" latinLnBrk="0" hangingPunct="1">
                        <a:defRPr sz="1800" kern="1200">
                          <a:solidFill>
                            <a:schemeClr val="dk1"/>
                          </a:solidFill>
                          <a:latin typeface="Arial"/>
                          <a:ea typeface="ヒラギノ角ゴ Pro W3"/>
                          <a:cs typeface="ヒラギノ角ゴ Pro W3"/>
                        </a:defRPr>
                      </a:lvl7pPr>
                      <a:lvl8pPr marL="3200400" algn="l" defTabSz="457200" rtl="0" eaLnBrk="1" latinLnBrk="0" hangingPunct="1">
                        <a:defRPr sz="1800" kern="1200">
                          <a:solidFill>
                            <a:schemeClr val="dk1"/>
                          </a:solidFill>
                          <a:latin typeface="Arial"/>
                          <a:ea typeface="ヒラギノ角ゴ Pro W3"/>
                          <a:cs typeface="ヒラギノ角ゴ Pro W3"/>
                        </a:defRPr>
                      </a:lvl8pPr>
                      <a:lvl9pPr marL="3657600" algn="l" defTabSz="457200" rtl="0" eaLnBrk="1" latinLnBrk="0" hangingPunct="1">
                        <a:defRPr sz="1800" kern="1200">
                          <a:solidFill>
                            <a:schemeClr val="dk1"/>
                          </a:solidFill>
                          <a:latin typeface="Arial"/>
                          <a:ea typeface="ヒラギノ角ゴ Pro W3"/>
                          <a:cs typeface="ヒラギノ角ゴ Pro W3"/>
                        </a:defRPr>
                      </a:lvl9pPr>
                    </a:lstStyle>
                    <a:p>
                      <a:pPr marL="0" marR="0" lvl="0" indent="0" algn="ctr" defTabSz="914400" rtl="0" eaLnBrk="0" fontAlgn="base" latinLnBrk="0" hangingPunct="0">
                        <a:lnSpc>
                          <a:spcPct val="80000"/>
                        </a:lnSpc>
                        <a:spcBef>
                          <a:spcPct val="20000"/>
                        </a:spcBef>
                        <a:spcAft>
                          <a:spcPct val="0"/>
                        </a:spcAft>
                        <a:buClr>
                          <a:srgbClr val="FF6600"/>
                        </a:buClr>
                        <a:buSzPct val="70000"/>
                        <a:buFont typeface="Monotype Sorts" pitchFamily="-110" charset="2"/>
                        <a:buNone/>
                        <a:tabLst/>
                      </a:pPr>
                      <a:r>
                        <a:rPr kumimoji="1" lang="it-IT" sz="1100" b="0" i="0" u="none" strike="noStrike" cap="none" normalizeH="0" baseline="0" dirty="0">
                          <a:ln>
                            <a:noFill/>
                          </a:ln>
                          <a:solidFill>
                            <a:srgbClr val="000000"/>
                          </a:solidFill>
                          <a:effectLst/>
                          <a:latin typeface="Calibri"/>
                          <a:cs typeface="Calibri"/>
                        </a:rPr>
                        <a:t>50</a:t>
                      </a:r>
                      <a:endParaRPr kumimoji="1" lang="it-IT" sz="1100" b="1" i="0" u="none" strike="noStrike" cap="none" normalizeH="0" baseline="0" dirty="0">
                        <a:ln>
                          <a:noFill/>
                        </a:ln>
                        <a:solidFill>
                          <a:schemeClr val="bg2"/>
                        </a:solidFill>
                        <a:effectLst/>
                        <a:latin typeface="Calibri"/>
                        <a:cs typeface="Calibri"/>
                      </a:endParaRPr>
                    </a:p>
                  </a:txBody>
                  <a:tcPr marL="108000" marR="108000" marT="46800" marB="46800"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457200" rtl="0" eaLnBrk="1" latinLnBrk="0" hangingPunct="1">
                        <a:defRPr sz="1800" kern="1200">
                          <a:solidFill>
                            <a:schemeClr val="dk1"/>
                          </a:solidFill>
                          <a:latin typeface="Arial"/>
                          <a:ea typeface="ヒラギノ角ゴ Pro W3"/>
                          <a:cs typeface="ヒラギノ角ゴ Pro W3"/>
                        </a:defRPr>
                      </a:lvl1pPr>
                      <a:lvl2pPr marL="457200" algn="l" defTabSz="457200" rtl="0" eaLnBrk="1" latinLnBrk="0" hangingPunct="1">
                        <a:defRPr sz="1800" kern="1200">
                          <a:solidFill>
                            <a:schemeClr val="dk1"/>
                          </a:solidFill>
                          <a:latin typeface="Arial"/>
                          <a:ea typeface="ヒラギノ角ゴ Pro W3"/>
                          <a:cs typeface="ヒラギノ角ゴ Pro W3"/>
                        </a:defRPr>
                      </a:lvl2pPr>
                      <a:lvl3pPr marL="914400" algn="l" defTabSz="457200" rtl="0" eaLnBrk="1" latinLnBrk="0" hangingPunct="1">
                        <a:defRPr sz="1800" kern="1200">
                          <a:solidFill>
                            <a:schemeClr val="dk1"/>
                          </a:solidFill>
                          <a:latin typeface="Arial"/>
                          <a:ea typeface="ヒラギノ角ゴ Pro W3"/>
                          <a:cs typeface="ヒラギノ角ゴ Pro W3"/>
                        </a:defRPr>
                      </a:lvl3pPr>
                      <a:lvl4pPr marL="1371600" algn="l" defTabSz="457200" rtl="0" eaLnBrk="1" latinLnBrk="0" hangingPunct="1">
                        <a:defRPr sz="1800" kern="1200">
                          <a:solidFill>
                            <a:schemeClr val="dk1"/>
                          </a:solidFill>
                          <a:latin typeface="Arial"/>
                          <a:ea typeface="ヒラギノ角ゴ Pro W3"/>
                          <a:cs typeface="ヒラギノ角ゴ Pro W3"/>
                        </a:defRPr>
                      </a:lvl4pPr>
                      <a:lvl5pPr marL="1828800" algn="l" defTabSz="457200" rtl="0" eaLnBrk="1" latinLnBrk="0" hangingPunct="1">
                        <a:defRPr sz="1800" kern="1200">
                          <a:solidFill>
                            <a:schemeClr val="dk1"/>
                          </a:solidFill>
                          <a:latin typeface="Arial"/>
                          <a:ea typeface="ヒラギノ角ゴ Pro W3"/>
                          <a:cs typeface="ヒラギノ角ゴ Pro W3"/>
                        </a:defRPr>
                      </a:lvl5pPr>
                      <a:lvl6pPr marL="2286000" algn="l" defTabSz="457200" rtl="0" eaLnBrk="1" latinLnBrk="0" hangingPunct="1">
                        <a:defRPr sz="1800" kern="1200">
                          <a:solidFill>
                            <a:schemeClr val="dk1"/>
                          </a:solidFill>
                          <a:latin typeface="Arial"/>
                          <a:ea typeface="ヒラギノ角ゴ Pro W3"/>
                          <a:cs typeface="ヒラギノ角ゴ Pro W3"/>
                        </a:defRPr>
                      </a:lvl6pPr>
                      <a:lvl7pPr marL="2743200" algn="l" defTabSz="457200" rtl="0" eaLnBrk="1" latinLnBrk="0" hangingPunct="1">
                        <a:defRPr sz="1800" kern="1200">
                          <a:solidFill>
                            <a:schemeClr val="dk1"/>
                          </a:solidFill>
                          <a:latin typeface="Arial"/>
                          <a:ea typeface="ヒラギノ角ゴ Pro W3"/>
                          <a:cs typeface="ヒラギノ角ゴ Pro W3"/>
                        </a:defRPr>
                      </a:lvl7pPr>
                      <a:lvl8pPr marL="3200400" algn="l" defTabSz="457200" rtl="0" eaLnBrk="1" latinLnBrk="0" hangingPunct="1">
                        <a:defRPr sz="1800" kern="1200">
                          <a:solidFill>
                            <a:schemeClr val="dk1"/>
                          </a:solidFill>
                          <a:latin typeface="Arial"/>
                          <a:ea typeface="ヒラギノ角ゴ Pro W3"/>
                          <a:cs typeface="ヒラギノ角ゴ Pro W3"/>
                        </a:defRPr>
                      </a:lvl8pPr>
                      <a:lvl9pPr marL="3657600" algn="l" defTabSz="457200" rtl="0" eaLnBrk="1" latinLnBrk="0" hangingPunct="1">
                        <a:defRPr sz="1800" kern="1200">
                          <a:solidFill>
                            <a:schemeClr val="dk1"/>
                          </a:solidFill>
                          <a:latin typeface="Arial"/>
                          <a:ea typeface="ヒラギノ角ゴ Pro W3"/>
                          <a:cs typeface="ヒラギノ角ゴ Pro W3"/>
                        </a:defRPr>
                      </a:lvl9pPr>
                    </a:lstStyle>
                    <a:p>
                      <a:pPr marL="0" marR="0" lvl="0" indent="0" algn="ctr" defTabSz="914400" rtl="0" eaLnBrk="0" fontAlgn="base" latinLnBrk="0" hangingPunct="0">
                        <a:lnSpc>
                          <a:spcPct val="80000"/>
                        </a:lnSpc>
                        <a:spcBef>
                          <a:spcPct val="20000"/>
                        </a:spcBef>
                        <a:spcAft>
                          <a:spcPct val="0"/>
                        </a:spcAft>
                        <a:buClr>
                          <a:srgbClr val="FF6600"/>
                        </a:buClr>
                        <a:buSzPct val="70000"/>
                        <a:buFont typeface="Monotype Sorts" pitchFamily="-110" charset="2"/>
                        <a:buNone/>
                        <a:tabLst/>
                      </a:pPr>
                      <a:r>
                        <a:rPr kumimoji="1" lang="it-IT" sz="1100" b="0" i="0" u="none" strike="noStrike" cap="none" normalizeH="0" baseline="0" dirty="0">
                          <a:ln>
                            <a:noFill/>
                          </a:ln>
                          <a:solidFill>
                            <a:srgbClr val="000000"/>
                          </a:solidFill>
                          <a:effectLst/>
                          <a:latin typeface="Calibri"/>
                          <a:cs typeface="Calibri"/>
                        </a:rPr>
                        <a:t>47</a:t>
                      </a:r>
                      <a:endParaRPr kumimoji="1" lang="it-IT" sz="1100" b="1" i="0" u="none" strike="noStrike" cap="none" normalizeH="0" baseline="0" dirty="0">
                        <a:ln>
                          <a:noFill/>
                        </a:ln>
                        <a:solidFill>
                          <a:schemeClr val="bg2"/>
                        </a:solidFill>
                        <a:effectLst/>
                        <a:latin typeface="Calibri"/>
                        <a:cs typeface="Calibri"/>
                      </a:endParaRPr>
                    </a:p>
                  </a:txBody>
                  <a:tcPr marL="108000" marR="108000" marT="46800" marB="46800"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457200" rtl="0" eaLnBrk="1" latinLnBrk="0" hangingPunct="1">
                        <a:defRPr sz="1800" kern="1200">
                          <a:solidFill>
                            <a:schemeClr val="dk1"/>
                          </a:solidFill>
                          <a:latin typeface="Arial"/>
                          <a:ea typeface="ヒラギノ角ゴ Pro W3"/>
                          <a:cs typeface="ヒラギノ角ゴ Pro W3"/>
                        </a:defRPr>
                      </a:lvl1pPr>
                      <a:lvl2pPr marL="457200" algn="l" defTabSz="457200" rtl="0" eaLnBrk="1" latinLnBrk="0" hangingPunct="1">
                        <a:defRPr sz="1800" kern="1200">
                          <a:solidFill>
                            <a:schemeClr val="dk1"/>
                          </a:solidFill>
                          <a:latin typeface="Arial"/>
                          <a:ea typeface="ヒラギノ角ゴ Pro W3"/>
                          <a:cs typeface="ヒラギノ角ゴ Pro W3"/>
                        </a:defRPr>
                      </a:lvl2pPr>
                      <a:lvl3pPr marL="914400" algn="l" defTabSz="457200" rtl="0" eaLnBrk="1" latinLnBrk="0" hangingPunct="1">
                        <a:defRPr sz="1800" kern="1200">
                          <a:solidFill>
                            <a:schemeClr val="dk1"/>
                          </a:solidFill>
                          <a:latin typeface="Arial"/>
                          <a:ea typeface="ヒラギノ角ゴ Pro W3"/>
                          <a:cs typeface="ヒラギノ角ゴ Pro W3"/>
                        </a:defRPr>
                      </a:lvl3pPr>
                      <a:lvl4pPr marL="1371600" algn="l" defTabSz="457200" rtl="0" eaLnBrk="1" latinLnBrk="0" hangingPunct="1">
                        <a:defRPr sz="1800" kern="1200">
                          <a:solidFill>
                            <a:schemeClr val="dk1"/>
                          </a:solidFill>
                          <a:latin typeface="Arial"/>
                          <a:ea typeface="ヒラギノ角ゴ Pro W3"/>
                          <a:cs typeface="ヒラギノ角ゴ Pro W3"/>
                        </a:defRPr>
                      </a:lvl4pPr>
                      <a:lvl5pPr marL="1828800" algn="l" defTabSz="457200" rtl="0" eaLnBrk="1" latinLnBrk="0" hangingPunct="1">
                        <a:defRPr sz="1800" kern="1200">
                          <a:solidFill>
                            <a:schemeClr val="dk1"/>
                          </a:solidFill>
                          <a:latin typeface="Arial"/>
                          <a:ea typeface="ヒラギノ角ゴ Pro W3"/>
                          <a:cs typeface="ヒラギノ角ゴ Pro W3"/>
                        </a:defRPr>
                      </a:lvl5pPr>
                      <a:lvl6pPr marL="2286000" algn="l" defTabSz="457200" rtl="0" eaLnBrk="1" latinLnBrk="0" hangingPunct="1">
                        <a:defRPr sz="1800" kern="1200">
                          <a:solidFill>
                            <a:schemeClr val="dk1"/>
                          </a:solidFill>
                          <a:latin typeface="Arial"/>
                          <a:ea typeface="ヒラギノ角ゴ Pro W3"/>
                          <a:cs typeface="ヒラギノ角ゴ Pro W3"/>
                        </a:defRPr>
                      </a:lvl6pPr>
                      <a:lvl7pPr marL="2743200" algn="l" defTabSz="457200" rtl="0" eaLnBrk="1" latinLnBrk="0" hangingPunct="1">
                        <a:defRPr sz="1800" kern="1200">
                          <a:solidFill>
                            <a:schemeClr val="dk1"/>
                          </a:solidFill>
                          <a:latin typeface="Arial"/>
                          <a:ea typeface="ヒラギノ角ゴ Pro W3"/>
                          <a:cs typeface="ヒラギノ角ゴ Pro W3"/>
                        </a:defRPr>
                      </a:lvl7pPr>
                      <a:lvl8pPr marL="3200400" algn="l" defTabSz="457200" rtl="0" eaLnBrk="1" latinLnBrk="0" hangingPunct="1">
                        <a:defRPr sz="1800" kern="1200">
                          <a:solidFill>
                            <a:schemeClr val="dk1"/>
                          </a:solidFill>
                          <a:latin typeface="Arial"/>
                          <a:ea typeface="ヒラギノ角ゴ Pro W3"/>
                          <a:cs typeface="ヒラギノ角ゴ Pro W3"/>
                        </a:defRPr>
                      </a:lvl8pPr>
                      <a:lvl9pPr marL="3657600" algn="l" defTabSz="457200" rtl="0" eaLnBrk="1" latinLnBrk="0" hangingPunct="1">
                        <a:defRPr sz="1800" kern="1200">
                          <a:solidFill>
                            <a:schemeClr val="dk1"/>
                          </a:solidFill>
                          <a:latin typeface="Arial"/>
                          <a:ea typeface="ヒラギノ角ゴ Pro W3"/>
                          <a:cs typeface="ヒラギノ角ゴ Pro W3"/>
                        </a:defRPr>
                      </a:lvl9pPr>
                    </a:lstStyle>
                    <a:p>
                      <a:pPr marL="0" marR="0" lvl="0" indent="0" algn="ctr" defTabSz="914400" rtl="0" eaLnBrk="0" fontAlgn="base" latinLnBrk="0" hangingPunct="0">
                        <a:lnSpc>
                          <a:spcPct val="80000"/>
                        </a:lnSpc>
                        <a:spcBef>
                          <a:spcPct val="20000"/>
                        </a:spcBef>
                        <a:spcAft>
                          <a:spcPct val="0"/>
                        </a:spcAft>
                        <a:buClr>
                          <a:srgbClr val="FF6600"/>
                        </a:buClr>
                        <a:buSzPct val="70000"/>
                        <a:buFont typeface="Monotype Sorts" pitchFamily="-110" charset="2"/>
                        <a:buNone/>
                        <a:tabLst/>
                      </a:pPr>
                      <a:r>
                        <a:rPr kumimoji="1" lang="it-IT" sz="1100" b="0" i="0" u="none" strike="noStrike" cap="none" normalizeH="0" baseline="0">
                          <a:ln>
                            <a:noFill/>
                          </a:ln>
                          <a:solidFill>
                            <a:srgbClr val="000000"/>
                          </a:solidFill>
                          <a:effectLst/>
                          <a:latin typeface="Calibri"/>
                          <a:cs typeface="Calibri"/>
                        </a:rPr>
                        <a:t>52</a:t>
                      </a:r>
                      <a:endParaRPr kumimoji="1" lang="it-IT" sz="1100" b="1" i="0" u="none" strike="noStrike" cap="none" normalizeH="0" baseline="0">
                        <a:ln>
                          <a:noFill/>
                        </a:ln>
                        <a:solidFill>
                          <a:schemeClr val="bg2"/>
                        </a:solidFill>
                        <a:effectLst/>
                        <a:latin typeface="Calibri"/>
                        <a:cs typeface="Calibri"/>
                      </a:endParaRPr>
                    </a:p>
                  </a:txBody>
                  <a:tcPr marL="108000" marR="108000" marT="46800" marB="46800"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457200" rtl="0" eaLnBrk="1" latinLnBrk="0" hangingPunct="1">
                        <a:defRPr sz="1800" kern="1200">
                          <a:solidFill>
                            <a:schemeClr val="dk1"/>
                          </a:solidFill>
                          <a:latin typeface="Arial"/>
                          <a:ea typeface="ヒラギノ角ゴ Pro W3"/>
                          <a:cs typeface="ヒラギノ角ゴ Pro W3"/>
                        </a:defRPr>
                      </a:lvl1pPr>
                      <a:lvl2pPr marL="457200" algn="l" defTabSz="457200" rtl="0" eaLnBrk="1" latinLnBrk="0" hangingPunct="1">
                        <a:defRPr sz="1800" kern="1200">
                          <a:solidFill>
                            <a:schemeClr val="dk1"/>
                          </a:solidFill>
                          <a:latin typeface="Arial"/>
                          <a:ea typeface="ヒラギノ角ゴ Pro W3"/>
                          <a:cs typeface="ヒラギノ角ゴ Pro W3"/>
                        </a:defRPr>
                      </a:lvl2pPr>
                      <a:lvl3pPr marL="914400" algn="l" defTabSz="457200" rtl="0" eaLnBrk="1" latinLnBrk="0" hangingPunct="1">
                        <a:defRPr sz="1800" kern="1200">
                          <a:solidFill>
                            <a:schemeClr val="dk1"/>
                          </a:solidFill>
                          <a:latin typeface="Arial"/>
                          <a:ea typeface="ヒラギノ角ゴ Pro W3"/>
                          <a:cs typeface="ヒラギノ角ゴ Pro W3"/>
                        </a:defRPr>
                      </a:lvl3pPr>
                      <a:lvl4pPr marL="1371600" algn="l" defTabSz="457200" rtl="0" eaLnBrk="1" latinLnBrk="0" hangingPunct="1">
                        <a:defRPr sz="1800" kern="1200">
                          <a:solidFill>
                            <a:schemeClr val="dk1"/>
                          </a:solidFill>
                          <a:latin typeface="Arial"/>
                          <a:ea typeface="ヒラギノ角ゴ Pro W3"/>
                          <a:cs typeface="ヒラギノ角ゴ Pro W3"/>
                        </a:defRPr>
                      </a:lvl4pPr>
                      <a:lvl5pPr marL="1828800" algn="l" defTabSz="457200" rtl="0" eaLnBrk="1" latinLnBrk="0" hangingPunct="1">
                        <a:defRPr sz="1800" kern="1200">
                          <a:solidFill>
                            <a:schemeClr val="dk1"/>
                          </a:solidFill>
                          <a:latin typeface="Arial"/>
                          <a:ea typeface="ヒラギノ角ゴ Pro W3"/>
                          <a:cs typeface="ヒラギノ角ゴ Pro W3"/>
                        </a:defRPr>
                      </a:lvl5pPr>
                      <a:lvl6pPr marL="2286000" algn="l" defTabSz="457200" rtl="0" eaLnBrk="1" latinLnBrk="0" hangingPunct="1">
                        <a:defRPr sz="1800" kern="1200">
                          <a:solidFill>
                            <a:schemeClr val="dk1"/>
                          </a:solidFill>
                          <a:latin typeface="Arial"/>
                          <a:ea typeface="ヒラギノ角ゴ Pro W3"/>
                          <a:cs typeface="ヒラギノ角ゴ Pro W3"/>
                        </a:defRPr>
                      </a:lvl6pPr>
                      <a:lvl7pPr marL="2743200" algn="l" defTabSz="457200" rtl="0" eaLnBrk="1" latinLnBrk="0" hangingPunct="1">
                        <a:defRPr sz="1800" kern="1200">
                          <a:solidFill>
                            <a:schemeClr val="dk1"/>
                          </a:solidFill>
                          <a:latin typeface="Arial"/>
                          <a:ea typeface="ヒラギノ角ゴ Pro W3"/>
                          <a:cs typeface="ヒラギノ角ゴ Pro W3"/>
                        </a:defRPr>
                      </a:lvl7pPr>
                      <a:lvl8pPr marL="3200400" algn="l" defTabSz="457200" rtl="0" eaLnBrk="1" latinLnBrk="0" hangingPunct="1">
                        <a:defRPr sz="1800" kern="1200">
                          <a:solidFill>
                            <a:schemeClr val="dk1"/>
                          </a:solidFill>
                          <a:latin typeface="Arial"/>
                          <a:ea typeface="ヒラギノ角ゴ Pro W3"/>
                          <a:cs typeface="ヒラギノ角ゴ Pro W3"/>
                        </a:defRPr>
                      </a:lvl8pPr>
                      <a:lvl9pPr marL="3657600" algn="l" defTabSz="457200" rtl="0" eaLnBrk="1" latinLnBrk="0" hangingPunct="1">
                        <a:defRPr sz="1800" kern="1200">
                          <a:solidFill>
                            <a:schemeClr val="dk1"/>
                          </a:solidFill>
                          <a:latin typeface="Arial"/>
                          <a:ea typeface="ヒラギノ角ゴ Pro W3"/>
                          <a:cs typeface="ヒラギノ角ゴ Pro W3"/>
                        </a:defRPr>
                      </a:lvl9pPr>
                    </a:lstStyle>
                    <a:p>
                      <a:pPr marL="0" marR="0" lvl="0" indent="0" algn="ctr" defTabSz="914400" rtl="0" eaLnBrk="0" fontAlgn="base" latinLnBrk="0" hangingPunct="0">
                        <a:lnSpc>
                          <a:spcPct val="80000"/>
                        </a:lnSpc>
                        <a:spcBef>
                          <a:spcPct val="20000"/>
                        </a:spcBef>
                        <a:spcAft>
                          <a:spcPct val="0"/>
                        </a:spcAft>
                        <a:buClr>
                          <a:srgbClr val="FF6600"/>
                        </a:buClr>
                        <a:buSzPct val="70000"/>
                        <a:buFont typeface="Monotype Sorts" pitchFamily="-110" charset="2"/>
                        <a:buNone/>
                        <a:tabLst/>
                      </a:pPr>
                      <a:r>
                        <a:rPr kumimoji="1" lang="it-IT" sz="1100" b="0" i="0" u="none" strike="noStrike" cap="none" normalizeH="0" baseline="0" dirty="0">
                          <a:ln>
                            <a:noFill/>
                          </a:ln>
                          <a:solidFill>
                            <a:srgbClr val="000000"/>
                          </a:solidFill>
                          <a:effectLst/>
                          <a:latin typeface="Calibri"/>
                          <a:cs typeface="Calibri"/>
                        </a:rPr>
                        <a:t>47</a:t>
                      </a:r>
                      <a:endParaRPr kumimoji="1" lang="it-IT" sz="1100" b="1" i="0" u="none" strike="noStrike" cap="none" normalizeH="0" baseline="0" dirty="0">
                        <a:ln>
                          <a:noFill/>
                        </a:ln>
                        <a:solidFill>
                          <a:schemeClr val="bg2"/>
                        </a:solidFill>
                        <a:effectLst/>
                        <a:latin typeface="Calibri"/>
                        <a:cs typeface="Calibri"/>
                      </a:endParaRPr>
                    </a:p>
                  </a:txBody>
                  <a:tcPr marL="108000" marR="108000" marT="46800" marB="46800"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457200" rtl="0" eaLnBrk="1" latinLnBrk="0" hangingPunct="1">
                        <a:defRPr sz="1800" kern="1200">
                          <a:solidFill>
                            <a:schemeClr val="dk1"/>
                          </a:solidFill>
                          <a:latin typeface="Arial"/>
                          <a:ea typeface="ヒラギノ角ゴ Pro W3"/>
                          <a:cs typeface="ヒラギノ角ゴ Pro W3"/>
                        </a:defRPr>
                      </a:lvl1pPr>
                      <a:lvl2pPr marL="457200" algn="l" defTabSz="457200" rtl="0" eaLnBrk="1" latinLnBrk="0" hangingPunct="1">
                        <a:defRPr sz="1800" kern="1200">
                          <a:solidFill>
                            <a:schemeClr val="dk1"/>
                          </a:solidFill>
                          <a:latin typeface="Arial"/>
                          <a:ea typeface="ヒラギノ角ゴ Pro W3"/>
                          <a:cs typeface="ヒラギノ角ゴ Pro W3"/>
                        </a:defRPr>
                      </a:lvl2pPr>
                      <a:lvl3pPr marL="914400" algn="l" defTabSz="457200" rtl="0" eaLnBrk="1" latinLnBrk="0" hangingPunct="1">
                        <a:defRPr sz="1800" kern="1200">
                          <a:solidFill>
                            <a:schemeClr val="dk1"/>
                          </a:solidFill>
                          <a:latin typeface="Arial"/>
                          <a:ea typeface="ヒラギノ角ゴ Pro W3"/>
                          <a:cs typeface="ヒラギノ角ゴ Pro W3"/>
                        </a:defRPr>
                      </a:lvl3pPr>
                      <a:lvl4pPr marL="1371600" algn="l" defTabSz="457200" rtl="0" eaLnBrk="1" latinLnBrk="0" hangingPunct="1">
                        <a:defRPr sz="1800" kern="1200">
                          <a:solidFill>
                            <a:schemeClr val="dk1"/>
                          </a:solidFill>
                          <a:latin typeface="Arial"/>
                          <a:ea typeface="ヒラギノ角ゴ Pro W3"/>
                          <a:cs typeface="ヒラギノ角ゴ Pro W3"/>
                        </a:defRPr>
                      </a:lvl4pPr>
                      <a:lvl5pPr marL="1828800" algn="l" defTabSz="457200" rtl="0" eaLnBrk="1" latinLnBrk="0" hangingPunct="1">
                        <a:defRPr sz="1800" kern="1200">
                          <a:solidFill>
                            <a:schemeClr val="dk1"/>
                          </a:solidFill>
                          <a:latin typeface="Arial"/>
                          <a:ea typeface="ヒラギノ角ゴ Pro W3"/>
                          <a:cs typeface="ヒラギノ角ゴ Pro W3"/>
                        </a:defRPr>
                      </a:lvl5pPr>
                      <a:lvl6pPr marL="2286000" algn="l" defTabSz="457200" rtl="0" eaLnBrk="1" latinLnBrk="0" hangingPunct="1">
                        <a:defRPr sz="1800" kern="1200">
                          <a:solidFill>
                            <a:schemeClr val="dk1"/>
                          </a:solidFill>
                          <a:latin typeface="Arial"/>
                          <a:ea typeface="ヒラギノ角ゴ Pro W3"/>
                          <a:cs typeface="ヒラギノ角ゴ Pro W3"/>
                        </a:defRPr>
                      </a:lvl6pPr>
                      <a:lvl7pPr marL="2743200" algn="l" defTabSz="457200" rtl="0" eaLnBrk="1" latinLnBrk="0" hangingPunct="1">
                        <a:defRPr sz="1800" kern="1200">
                          <a:solidFill>
                            <a:schemeClr val="dk1"/>
                          </a:solidFill>
                          <a:latin typeface="Arial"/>
                          <a:ea typeface="ヒラギノ角ゴ Pro W3"/>
                          <a:cs typeface="ヒラギノ角ゴ Pro W3"/>
                        </a:defRPr>
                      </a:lvl7pPr>
                      <a:lvl8pPr marL="3200400" algn="l" defTabSz="457200" rtl="0" eaLnBrk="1" latinLnBrk="0" hangingPunct="1">
                        <a:defRPr sz="1800" kern="1200">
                          <a:solidFill>
                            <a:schemeClr val="dk1"/>
                          </a:solidFill>
                          <a:latin typeface="Arial"/>
                          <a:ea typeface="ヒラギノ角ゴ Pro W3"/>
                          <a:cs typeface="ヒラギノ角ゴ Pro W3"/>
                        </a:defRPr>
                      </a:lvl8pPr>
                      <a:lvl9pPr marL="3657600" algn="l" defTabSz="457200" rtl="0" eaLnBrk="1" latinLnBrk="0" hangingPunct="1">
                        <a:defRPr sz="1800" kern="1200">
                          <a:solidFill>
                            <a:schemeClr val="dk1"/>
                          </a:solidFill>
                          <a:latin typeface="Arial"/>
                          <a:ea typeface="ヒラギノ角ゴ Pro W3"/>
                          <a:cs typeface="ヒラギノ角ゴ Pro W3"/>
                        </a:defRPr>
                      </a:lvl9pPr>
                    </a:lstStyle>
                    <a:p>
                      <a:pPr marL="0" marR="0" lvl="0" indent="0" algn="ctr" defTabSz="914400" rtl="0" eaLnBrk="0" fontAlgn="base" latinLnBrk="0" hangingPunct="0">
                        <a:lnSpc>
                          <a:spcPct val="80000"/>
                        </a:lnSpc>
                        <a:spcBef>
                          <a:spcPct val="20000"/>
                        </a:spcBef>
                        <a:spcAft>
                          <a:spcPct val="0"/>
                        </a:spcAft>
                        <a:buClr>
                          <a:srgbClr val="FF6600"/>
                        </a:buClr>
                        <a:buSzPct val="70000"/>
                        <a:buFont typeface="Monotype Sorts" pitchFamily="-110" charset="2"/>
                        <a:buNone/>
                        <a:tabLst/>
                      </a:pPr>
                      <a:r>
                        <a:rPr kumimoji="1" lang="it-IT" sz="1100" b="0" i="0" u="none" strike="noStrike" cap="none" normalizeH="0" baseline="0" dirty="0">
                          <a:ln>
                            <a:noFill/>
                          </a:ln>
                          <a:solidFill>
                            <a:srgbClr val="000000"/>
                          </a:solidFill>
                          <a:effectLst/>
                          <a:latin typeface="Calibri"/>
                          <a:cs typeface="Calibri"/>
                        </a:rPr>
                        <a:t>52</a:t>
                      </a:r>
                      <a:endParaRPr kumimoji="1" lang="it-IT" sz="1100" b="1" i="0" u="none" strike="noStrike" cap="none" normalizeH="0" baseline="0" dirty="0">
                        <a:ln>
                          <a:noFill/>
                        </a:ln>
                        <a:solidFill>
                          <a:schemeClr val="bg2"/>
                        </a:solidFill>
                        <a:effectLst/>
                        <a:latin typeface="Calibri"/>
                        <a:cs typeface="Calibri"/>
                      </a:endParaRPr>
                    </a:p>
                  </a:txBody>
                  <a:tcPr marL="108000" marR="108000" marT="46800" marB="46800"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457200" rtl="0" eaLnBrk="1" latinLnBrk="0" hangingPunct="1">
                        <a:defRPr sz="1800" kern="1200">
                          <a:solidFill>
                            <a:schemeClr val="dk1"/>
                          </a:solidFill>
                          <a:latin typeface="Arial"/>
                          <a:ea typeface="ヒラギノ角ゴ Pro W3"/>
                          <a:cs typeface="ヒラギノ角ゴ Pro W3"/>
                        </a:defRPr>
                      </a:lvl1pPr>
                      <a:lvl2pPr marL="457200" algn="l" defTabSz="457200" rtl="0" eaLnBrk="1" latinLnBrk="0" hangingPunct="1">
                        <a:defRPr sz="1800" kern="1200">
                          <a:solidFill>
                            <a:schemeClr val="dk1"/>
                          </a:solidFill>
                          <a:latin typeface="Arial"/>
                          <a:ea typeface="ヒラギノ角ゴ Pro W3"/>
                          <a:cs typeface="ヒラギノ角ゴ Pro W3"/>
                        </a:defRPr>
                      </a:lvl2pPr>
                      <a:lvl3pPr marL="914400" algn="l" defTabSz="457200" rtl="0" eaLnBrk="1" latinLnBrk="0" hangingPunct="1">
                        <a:defRPr sz="1800" kern="1200">
                          <a:solidFill>
                            <a:schemeClr val="dk1"/>
                          </a:solidFill>
                          <a:latin typeface="Arial"/>
                          <a:ea typeface="ヒラギノ角ゴ Pro W3"/>
                          <a:cs typeface="ヒラギノ角ゴ Pro W3"/>
                        </a:defRPr>
                      </a:lvl3pPr>
                      <a:lvl4pPr marL="1371600" algn="l" defTabSz="457200" rtl="0" eaLnBrk="1" latinLnBrk="0" hangingPunct="1">
                        <a:defRPr sz="1800" kern="1200">
                          <a:solidFill>
                            <a:schemeClr val="dk1"/>
                          </a:solidFill>
                          <a:latin typeface="Arial"/>
                          <a:ea typeface="ヒラギノ角ゴ Pro W3"/>
                          <a:cs typeface="ヒラギノ角ゴ Pro W3"/>
                        </a:defRPr>
                      </a:lvl4pPr>
                      <a:lvl5pPr marL="1828800" algn="l" defTabSz="457200" rtl="0" eaLnBrk="1" latinLnBrk="0" hangingPunct="1">
                        <a:defRPr sz="1800" kern="1200">
                          <a:solidFill>
                            <a:schemeClr val="dk1"/>
                          </a:solidFill>
                          <a:latin typeface="Arial"/>
                          <a:ea typeface="ヒラギノ角ゴ Pro W3"/>
                          <a:cs typeface="ヒラギノ角ゴ Pro W3"/>
                        </a:defRPr>
                      </a:lvl5pPr>
                      <a:lvl6pPr marL="2286000" algn="l" defTabSz="457200" rtl="0" eaLnBrk="1" latinLnBrk="0" hangingPunct="1">
                        <a:defRPr sz="1800" kern="1200">
                          <a:solidFill>
                            <a:schemeClr val="dk1"/>
                          </a:solidFill>
                          <a:latin typeface="Arial"/>
                          <a:ea typeface="ヒラギノ角ゴ Pro W3"/>
                          <a:cs typeface="ヒラギノ角ゴ Pro W3"/>
                        </a:defRPr>
                      </a:lvl6pPr>
                      <a:lvl7pPr marL="2743200" algn="l" defTabSz="457200" rtl="0" eaLnBrk="1" latinLnBrk="0" hangingPunct="1">
                        <a:defRPr sz="1800" kern="1200">
                          <a:solidFill>
                            <a:schemeClr val="dk1"/>
                          </a:solidFill>
                          <a:latin typeface="Arial"/>
                          <a:ea typeface="ヒラギノ角ゴ Pro W3"/>
                          <a:cs typeface="ヒラギノ角ゴ Pro W3"/>
                        </a:defRPr>
                      </a:lvl7pPr>
                      <a:lvl8pPr marL="3200400" algn="l" defTabSz="457200" rtl="0" eaLnBrk="1" latinLnBrk="0" hangingPunct="1">
                        <a:defRPr sz="1800" kern="1200">
                          <a:solidFill>
                            <a:schemeClr val="dk1"/>
                          </a:solidFill>
                          <a:latin typeface="Arial"/>
                          <a:ea typeface="ヒラギノ角ゴ Pro W3"/>
                          <a:cs typeface="ヒラギノ角ゴ Pro W3"/>
                        </a:defRPr>
                      </a:lvl8pPr>
                      <a:lvl9pPr marL="3657600" algn="l" defTabSz="457200" rtl="0" eaLnBrk="1" latinLnBrk="0" hangingPunct="1">
                        <a:defRPr sz="1800" kern="1200">
                          <a:solidFill>
                            <a:schemeClr val="dk1"/>
                          </a:solidFill>
                          <a:latin typeface="Arial"/>
                          <a:ea typeface="ヒラギノ角ゴ Pro W3"/>
                          <a:cs typeface="ヒラギノ角ゴ Pro W3"/>
                        </a:defRPr>
                      </a:lvl9pPr>
                    </a:lstStyle>
                    <a:p>
                      <a:pPr marL="0" marR="0" lvl="0" indent="0" algn="ctr" defTabSz="914400" rtl="0" eaLnBrk="0" fontAlgn="base" latinLnBrk="0" hangingPunct="0">
                        <a:lnSpc>
                          <a:spcPct val="80000"/>
                        </a:lnSpc>
                        <a:spcBef>
                          <a:spcPct val="20000"/>
                        </a:spcBef>
                        <a:spcAft>
                          <a:spcPct val="0"/>
                        </a:spcAft>
                        <a:buClr>
                          <a:srgbClr val="FF6600"/>
                        </a:buClr>
                        <a:buSzPct val="70000"/>
                        <a:buFont typeface="Monotype Sorts" pitchFamily="-110" charset="2"/>
                        <a:buNone/>
                        <a:tabLst/>
                      </a:pPr>
                      <a:r>
                        <a:rPr kumimoji="1" lang="it-IT" sz="1100" b="0" i="0" u="none" strike="noStrike" cap="none" normalizeH="0" baseline="0" dirty="0">
                          <a:ln>
                            <a:noFill/>
                          </a:ln>
                          <a:solidFill>
                            <a:srgbClr val="000000"/>
                          </a:solidFill>
                          <a:effectLst/>
                          <a:latin typeface="Calibri"/>
                          <a:cs typeface="Calibri"/>
                        </a:rPr>
                        <a:t>55</a:t>
                      </a:r>
                      <a:endParaRPr kumimoji="1" lang="it-IT" sz="1100" b="0" i="0" u="none" strike="noStrike" cap="none" normalizeH="0" baseline="0" dirty="0">
                        <a:ln>
                          <a:noFill/>
                        </a:ln>
                        <a:solidFill>
                          <a:schemeClr val="bg2"/>
                        </a:solidFill>
                        <a:effectLst/>
                        <a:latin typeface="Calibri"/>
                        <a:cs typeface="Calibri"/>
                      </a:endParaRPr>
                    </a:p>
                  </a:txBody>
                  <a:tcPr marL="108000" marR="108000" marT="46800" marB="46800"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457200" rtl="0" eaLnBrk="1" latinLnBrk="0" hangingPunct="1">
                        <a:defRPr sz="1800" kern="1200">
                          <a:solidFill>
                            <a:schemeClr val="dk1"/>
                          </a:solidFill>
                          <a:latin typeface="Arial"/>
                          <a:ea typeface="ヒラギノ角ゴ Pro W3"/>
                          <a:cs typeface="ヒラギノ角ゴ Pro W3"/>
                        </a:defRPr>
                      </a:lvl1pPr>
                      <a:lvl2pPr marL="457200" algn="l" defTabSz="457200" rtl="0" eaLnBrk="1" latinLnBrk="0" hangingPunct="1">
                        <a:defRPr sz="1800" kern="1200">
                          <a:solidFill>
                            <a:schemeClr val="dk1"/>
                          </a:solidFill>
                          <a:latin typeface="Arial"/>
                          <a:ea typeface="ヒラギノ角ゴ Pro W3"/>
                          <a:cs typeface="ヒラギノ角ゴ Pro W3"/>
                        </a:defRPr>
                      </a:lvl2pPr>
                      <a:lvl3pPr marL="914400" algn="l" defTabSz="457200" rtl="0" eaLnBrk="1" latinLnBrk="0" hangingPunct="1">
                        <a:defRPr sz="1800" kern="1200">
                          <a:solidFill>
                            <a:schemeClr val="dk1"/>
                          </a:solidFill>
                          <a:latin typeface="Arial"/>
                          <a:ea typeface="ヒラギノ角ゴ Pro W3"/>
                          <a:cs typeface="ヒラギノ角ゴ Pro W3"/>
                        </a:defRPr>
                      </a:lvl3pPr>
                      <a:lvl4pPr marL="1371600" algn="l" defTabSz="457200" rtl="0" eaLnBrk="1" latinLnBrk="0" hangingPunct="1">
                        <a:defRPr sz="1800" kern="1200">
                          <a:solidFill>
                            <a:schemeClr val="dk1"/>
                          </a:solidFill>
                          <a:latin typeface="Arial"/>
                          <a:ea typeface="ヒラギノ角ゴ Pro W3"/>
                          <a:cs typeface="ヒラギノ角ゴ Pro W3"/>
                        </a:defRPr>
                      </a:lvl4pPr>
                      <a:lvl5pPr marL="1828800" algn="l" defTabSz="457200" rtl="0" eaLnBrk="1" latinLnBrk="0" hangingPunct="1">
                        <a:defRPr sz="1800" kern="1200">
                          <a:solidFill>
                            <a:schemeClr val="dk1"/>
                          </a:solidFill>
                          <a:latin typeface="Arial"/>
                          <a:ea typeface="ヒラギノ角ゴ Pro W3"/>
                          <a:cs typeface="ヒラギノ角ゴ Pro W3"/>
                        </a:defRPr>
                      </a:lvl5pPr>
                      <a:lvl6pPr marL="2286000" algn="l" defTabSz="457200" rtl="0" eaLnBrk="1" latinLnBrk="0" hangingPunct="1">
                        <a:defRPr sz="1800" kern="1200">
                          <a:solidFill>
                            <a:schemeClr val="dk1"/>
                          </a:solidFill>
                          <a:latin typeface="Arial"/>
                          <a:ea typeface="ヒラギノ角ゴ Pro W3"/>
                          <a:cs typeface="ヒラギノ角ゴ Pro W3"/>
                        </a:defRPr>
                      </a:lvl6pPr>
                      <a:lvl7pPr marL="2743200" algn="l" defTabSz="457200" rtl="0" eaLnBrk="1" latinLnBrk="0" hangingPunct="1">
                        <a:defRPr sz="1800" kern="1200">
                          <a:solidFill>
                            <a:schemeClr val="dk1"/>
                          </a:solidFill>
                          <a:latin typeface="Arial"/>
                          <a:ea typeface="ヒラギノ角ゴ Pro W3"/>
                          <a:cs typeface="ヒラギノ角ゴ Pro W3"/>
                        </a:defRPr>
                      </a:lvl7pPr>
                      <a:lvl8pPr marL="3200400" algn="l" defTabSz="457200" rtl="0" eaLnBrk="1" latinLnBrk="0" hangingPunct="1">
                        <a:defRPr sz="1800" kern="1200">
                          <a:solidFill>
                            <a:schemeClr val="dk1"/>
                          </a:solidFill>
                          <a:latin typeface="Arial"/>
                          <a:ea typeface="ヒラギノ角ゴ Pro W3"/>
                          <a:cs typeface="ヒラギノ角ゴ Pro W3"/>
                        </a:defRPr>
                      </a:lvl8pPr>
                      <a:lvl9pPr marL="3657600" algn="l" defTabSz="457200" rtl="0" eaLnBrk="1" latinLnBrk="0" hangingPunct="1">
                        <a:defRPr sz="1800" kern="1200">
                          <a:solidFill>
                            <a:schemeClr val="dk1"/>
                          </a:solidFill>
                          <a:latin typeface="Arial"/>
                          <a:ea typeface="ヒラギノ角ゴ Pro W3"/>
                          <a:cs typeface="ヒラギノ角ゴ Pro W3"/>
                        </a:defRPr>
                      </a:lvl9pPr>
                    </a:lstStyle>
                    <a:p>
                      <a:pPr algn="ctr" fontAlgn="ctr">
                        <a:lnSpc>
                          <a:spcPct val="80000"/>
                        </a:lnSpc>
                      </a:pPr>
                      <a:r>
                        <a:rPr lang="it-IT" sz="1100" b="0" i="0" u="none" strike="noStrike" dirty="0">
                          <a:latin typeface="Calibri"/>
                          <a:cs typeface="Calibri"/>
                        </a:rPr>
                        <a:t>50</a:t>
                      </a:r>
                    </a:p>
                  </a:txBody>
                  <a:tcPr marL="108000" marR="108000" marT="46800" marB="4680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457200" rtl="0" eaLnBrk="1" latinLnBrk="0" hangingPunct="1">
                        <a:defRPr sz="1800" kern="1200">
                          <a:solidFill>
                            <a:schemeClr val="dk1"/>
                          </a:solidFill>
                          <a:latin typeface="Arial"/>
                          <a:ea typeface="ヒラギノ角ゴ Pro W3"/>
                          <a:cs typeface="ヒラギノ角ゴ Pro W3"/>
                        </a:defRPr>
                      </a:lvl1pPr>
                      <a:lvl2pPr marL="457200" algn="l" defTabSz="457200" rtl="0" eaLnBrk="1" latinLnBrk="0" hangingPunct="1">
                        <a:defRPr sz="1800" kern="1200">
                          <a:solidFill>
                            <a:schemeClr val="dk1"/>
                          </a:solidFill>
                          <a:latin typeface="Arial"/>
                          <a:ea typeface="ヒラギノ角ゴ Pro W3"/>
                          <a:cs typeface="ヒラギノ角ゴ Pro W3"/>
                        </a:defRPr>
                      </a:lvl2pPr>
                      <a:lvl3pPr marL="914400" algn="l" defTabSz="457200" rtl="0" eaLnBrk="1" latinLnBrk="0" hangingPunct="1">
                        <a:defRPr sz="1800" kern="1200">
                          <a:solidFill>
                            <a:schemeClr val="dk1"/>
                          </a:solidFill>
                          <a:latin typeface="Arial"/>
                          <a:ea typeface="ヒラギノ角ゴ Pro W3"/>
                          <a:cs typeface="ヒラギノ角ゴ Pro W3"/>
                        </a:defRPr>
                      </a:lvl3pPr>
                      <a:lvl4pPr marL="1371600" algn="l" defTabSz="457200" rtl="0" eaLnBrk="1" latinLnBrk="0" hangingPunct="1">
                        <a:defRPr sz="1800" kern="1200">
                          <a:solidFill>
                            <a:schemeClr val="dk1"/>
                          </a:solidFill>
                          <a:latin typeface="Arial"/>
                          <a:ea typeface="ヒラギノ角ゴ Pro W3"/>
                          <a:cs typeface="ヒラギノ角ゴ Pro W3"/>
                        </a:defRPr>
                      </a:lvl4pPr>
                      <a:lvl5pPr marL="1828800" algn="l" defTabSz="457200" rtl="0" eaLnBrk="1" latinLnBrk="0" hangingPunct="1">
                        <a:defRPr sz="1800" kern="1200">
                          <a:solidFill>
                            <a:schemeClr val="dk1"/>
                          </a:solidFill>
                          <a:latin typeface="Arial"/>
                          <a:ea typeface="ヒラギノ角ゴ Pro W3"/>
                          <a:cs typeface="ヒラギノ角ゴ Pro W3"/>
                        </a:defRPr>
                      </a:lvl5pPr>
                      <a:lvl6pPr marL="2286000" algn="l" defTabSz="457200" rtl="0" eaLnBrk="1" latinLnBrk="0" hangingPunct="1">
                        <a:defRPr sz="1800" kern="1200">
                          <a:solidFill>
                            <a:schemeClr val="dk1"/>
                          </a:solidFill>
                          <a:latin typeface="Arial"/>
                          <a:ea typeface="ヒラギノ角ゴ Pro W3"/>
                          <a:cs typeface="ヒラギノ角ゴ Pro W3"/>
                        </a:defRPr>
                      </a:lvl6pPr>
                      <a:lvl7pPr marL="2743200" algn="l" defTabSz="457200" rtl="0" eaLnBrk="1" latinLnBrk="0" hangingPunct="1">
                        <a:defRPr sz="1800" kern="1200">
                          <a:solidFill>
                            <a:schemeClr val="dk1"/>
                          </a:solidFill>
                          <a:latin typeface="Arial"/>
                          <a:ea typeface="ヒラギノ角ゴ Pro W3"/>
                          <a:cs typeface="ヒラギノ角ゴ Pro W3"/>
                        </a:defRPr>
                      </a:lvl7pPr>
                      <a:lvl8pPr marL="3200400" algn="l" defTabSz="457200" rtl="0" eaLnBrk="1" latinLnBrk="0" hangingPunct="1">
                        <a:defRPr sz="1800" kern="1200">
                          <a:solidFill>
                            <a:schemeClr val="dk1"/>
                          </a:solidFill>
                          <a:latin typeface="Arial"/>
                          <a:ea typeface="ヒラギノ角ゴ Pro W3"/>
                          <a:cs typeface="ヒラギノ角ゴ Pro W3"/>
                        </a:defRPr>
                      </a:lvl8pPr>
                      <a:lvl9pPr marL="3657600" algn="l" defTabSz="457200" rtl="0" eaLnBrk="1" latinLnBrk="0" hangingPunct="1">
                        <a:defRPr sz="1800" kern="1200">
                          <a:solidFill>
                            <a:schemeClr val="dk1"/>
                          </a:solidFill>
                          <a:latin typeface="Arial"/>
                          <a:ea typeface="ヒラギノ角ゴ Pro W3"/>
                          <a:cs typeface="ヒラギノ角ゴ Pro W3"/>
                        </a:defRPr>
                      </a:lvl9pPr>
                    </a:lstStyle>
                    <a:p>
                      <a:pPr algn="ctr" fontAlgn="ctr">
                        <a:lnSpc>
                          <a:spcPct val="80000"/>
                        </a:lnSpc>
                      </a:pPr>
                      <a:r>
                        <a:rPr lang="it-IT" sz="1100" b="0" i="0" u="none" strike="noStrike" dirty="0">
                          <a:latin typeface="Calibri"/>
                          <a:cs typeface="Calibri"/>
                        </a:rPr>
                        <a:t>54</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457200" rtl="0" eaLnBrk="1" latinLnBrk="0" hangingPunct="1">
                        <a:defRPr sz="1800" kern="1200">
                          <a:solidFill>
                            <a:schemeClr val="dk1"/>
                          </a:solidFill>
                          <a:latin typeface="Arial"/>
                          <a:ea typeface="ヒラギノ角ゴ Pro W3"/>
                          <a:cs typeface="ヒラギノ角ゴ Pro W3"/>
                        </a:defRPr>
                      </a:lvl1pPr>
                      <a:lvl2pPr marL="457200" algn="l" defTabSz="457200" rtl="0" eaLnBrk="1" latinLnBrk="0" hangingPunct="1">
                        <a:defRPr sz="1800" kern="1200">
                          <a:solidFill>
                            <a:schemeClr val="dk1"/>
                          </a:solidFill>
                          <a:latin typeface="Arial"/>
                          <a:ea typeface="ヒラギノ角ゴ Pro W3"/>
                          <a:cs typeface="ヒラギノ角ゴ Pro W3"/>
                        </a:defRPr>
                      </a:lvl2pPr>
                      <a:lvl3pPr marL="914400" algn="l" defTabSz="457200" rtl="0" eaLnBrk="1" latinLnBrk="0" hangingPunct="1">
                        <a:defRPr sz="1800" kern="1200">
                          <a:solidFill>
                            <a:schemeClr val="dk1"/>
                          </a:solidFill>
                          <a:latin typeface="Arial"/>
                          <a:ea typeface="ヒラギノ角ゴ Pro W3"/>
                          <a:cs typeface="ヒラギノ角ゴ Pro W3"/>
                        </a:defRPr>
                      </a:lvl3pPr>
                      <a:lvl4pPr marL="1371600" algn="l" defTabSz="457200" rtl="0" eaLnBrk="1" latinLnBrk="0" hangingPunct="1">
                        <a:defRPr sz="1800" kern="1200">
                          <a:solidFill>
                            <a:schemeClr val="dk1"/>
                          </a:solidFill>
                          <a:latin typeface="Arial"/>
                          <a:ea typeface="ヒラギノ角ゴ Pro W3"/>
                          <a:cs typeface="ヒラギノ角ゴ Pro W3"/>
                        </a:defRPr>
                      </a:lvl4pPr>
                      <a:lvl5pPr marL="1828800" algn="l" defTabSz="457200" rtl="0" eaLnBrk="1" latinLnBrk="0" hangingPunct="1">
                        <a:defRPr sz="1800" kern="1200">
                          <a:solidFill>
                            <a:schemeClr val="dk1"/>
                          </a:solidFill>
                          <a:latin typeface="Arial"/>
                          <a:ea typeface="ヒラギノ角ゴ Pro W3"/>
                          <a:cs typeface="ヒラギノ角ゴ Pro W3"/>
                        </a:defRPr>
                      </a:lvl5pPr>
                      <a:lvl6pPr marL="2286000" algn="l" defTabSz="457200" rtl="0" eaLnBrk="1" latinLnBrk="0" hangingPunct="1">
                        <a:defRPr sz="1800" kern="1200">
                          <a:solidFill>
                            <a:schemeClr val="dk1"/>
                          </a:solidFill>
                          <a:latin typeface="Arial"/>
                          <a:ea typeface="ヒラギノ角ゴ Pro W3"/>
                          <a:cs typeface="ヒラギノ角ゴ Pro W3"/>
                        </a:defRPr>
                      </a:lvl6pPr>
                      <a:lvl7pPr marL="2743200" algn="l" defTabSz="457200" rtl="0" eaLnBrk="1" latinLnBrk="0" hangingPunct="1">
                        <a:defRPr sz="1800" kern="1200">
                          <a:solidFill>
                            <a:schemeClr val="dk1"/>
                          </a:solidFill>
                          <a:latin typeface="Arial"/>
                          <a:ea typeface="ヒラギノ角ゴ Pro W3"/>
                          <a:cs typeface="ヒラギノ角ゴ Pro W3"/>
                        </a:defRPr>
                      </a:lvl7pPr>
                      <a:lvl8pPr marL="3200400" algn="l" defTabSz="457200" rtl="0" eaLnBrk="1" latinLnBrk="0" hangingPunct="1">
                        <a:defRPr sz="1800" kern="1200">
                          <a:solidFill>
                            <a:schemeClr val="dk1"/>
                          </a:solidFill>
                          <a:latin typeface="Arial"/>
                          <a:ea typeface="ヒラギノ角ゴ Pro W3"/>
                          <a:cs typeface="ヒラギノ角ゴ Pro W3"/>
                        </a:defRPr>
                      </a:lvl8pPr>
                      <a:lvl9pPr marL="3657600" algn="l" defTabSz="457200" rtl="0" eaLnBrk="1" latinLnBrk="0" hangingPunct="1">
                        <a:defRPr sz="1800" kern="1200">
                          <a:solidFill>
                            <a:schemeClr val="dk1"/>
                          </a:solidFill>
                          <a:latin typeface="Arial"/>
                          <a:ea typeface="ヒラギノ角ゴ Pro W3"/>
                          <a:cs typeface="ヒラギノ角ゴ Pro W3"/>
                        </a:defRPr>
                      </a:lvl9pPr>
                    </a:lstStyle>
                    <a:p>
                      <a:pPr algn="ctr" fontAlgn="ctr">
                        <a:lnSpc>
                          <a:spcPct val="80000"/>
                        </a:lnSpc>
                      </a:pPr>
                      <a:r>
                        <a:rPr lang="it-IT" sz="1100" b="0" i="0" u="none" strike="noStrike" dirty="0">
                          <a:solidFill>
                            <a:srgbClr val="000000"/>
                          </a:solidFill>
                          <a:effectLst/>
                          <a:latin typeface="Calibri"/>
                          <a:cs typeface="Calibri"/>
                        </a:rPr>
                        <a:t>50</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457200" rtl="0" eaLnBrk="1" latinLnBrk="0" hangingPunct="1">
                        <a:defRPr sz="1800" kern="1200">
                          <a:solidFill>
                            <a:schemeClr val="dk1"/>
                          </a:solidFill>
                          <a:latin typeface="Arial"/>
                          <a:ea typeface="ヒラギノ角ゴ Pro W3"/>
                          <a:cs typeface="ヒラギノ角ゴ Pro W3"/>
                        </a:defRPr>
                      </a:lvl1pPr>
                      <a:lvl2pPr marL="457200" algn="l" defTabSz="457200" rtl="0" eaLnBrk="1" latinLnBrk="0" hangingPunct="1">
                        <a:defRPr sz="1800" kern="1200">
                          <a:solidFill>
                            <a:schemeClr val="dk1"/>
                          </a:solidFill>
                          <a:latin typeface="Arial"/>
                          <a:ea typeface="ヒラギノ角ゴ Pro W3"/>
                          <a:cs typeface="ヒラギノ角ゴ Pro W3"/>
                        </a:defRPr>
                      </a:lvl2pPr>
                      <a:lvl3pPr marL="914400" algn="l" defTabSz="457200" rtl="0" eaLnBrk="1" latinLnBrk="0" hangingPunct="1">
                        <a:defRPr sz="1800" kern="1200">
                          <a:solidFill>
                            <a:schemeClr val="dk1"/>
                          </a:solidFill>
                          <a:latin typeface="Arial"/>
                          <a:ea typeface="ヒラギノ角ゴ Pro W3"/>
                          <a:cs typeface="ヒラギノ角ゴ Pro W3"/>
                        </a:defRPr>
                      </a:lvl3pPr>
                      <a:lvl4pPr marL="1371600" algn="l" defTabSz="457200" rtl="0" eaLnBrk="1" latinLnBrk="0" hangingPunct="1">
                        <a:defRPr sz="1800" kern="1200">
                          <a:solidFill>
                            <a:schemeClr val="dk1"/>
                          </a:solidFill>
                          <a:latin typeface="Arial"/>
                          <a:ea typeface="ヒラギノ角ゴ Pro W3"/>
                          <a:cs typeface="ヒラギノ角ゴ Pro W3"/>
                        </a:defRPr>
                      </a:lvl4pPr>
                      <a:lvl5pPr marL="1828800" algn="l" defTabSz="457200" rtl="0" eaLnBrk="1" latinLnBrk="0" hangingPunct="1">
                        <a:defRPr sz="1800" kern="1200">
                          <a:solidFill>
                            <a:schemeClr val="dk1"/>
                          </a:solidFill>
                          <a:latin typeface="Arial"/>
                          <a:ea typeface="ヒラギノ角ゴ Pro W3"/>
                          <a:cs typeface="ヒラギノ角ゴ Pro W3"/>
                        </a:defRPr>
                      </a:lvl5pPr>
                      <a:lvl6pPr marL="2286000" algn="l" defTabSz="457200" rtl="0" eaLnBrk="1" latinLnBrk="0" hangingPunct="1">
                        <a:defRPr sz="1800" kern="1200">
                          <a:solidFill>
                            <a:schemeClr val="dk1"/>
                          </a:solidFill>
                          <a:latin typeface="Arial"/>
                          <a:ea typeface="ヒラギノ角ゴ Pro W3"/>
                          <a:cs typeface="ヒラギノ角ゴ Pro W3"/>
                        </a:defRPr>
                      </a:lvl6pPr>
                      <a:lvl7pPr marL="2743200" algn="l" defTabSz="457200" rtl="0" eaLnBrk="1" latinLnBrk="0" hangingPunct="1">
                        <a:defRPr sz="1800" kern="1200">
                          <a:solidFill>
                            <a:schemeClr val="dk1"/>
                          </a:solidFill>
                          <a:latin typeface="Arial"/>
                          <a:ea typeface="ヒラギノ角ゴ Pro W3"/>
                          <a:cs typeface="ヒラギノ角ゴ Pro W3"/>
                        </a:defRPr>
                      </a:lvl7pPr>
                      <a:lvl8pPr marL="3200400" algn="l" defTabSz="457200" rtl="0" eaLnBrk="1" latinLnBrk="0" hangingPunct="1">
                        <a:defRPr sz="1800" kern="1200">
                          <a:solidFill>
                            <a:schemeClr val="dk1"/>
                          </a:solidFill>
                          <a:latin typeface="Arial"/>
                          <a:ea typeface="ヒラギノ角ゴ Pro W3"/>
                          <a:cs typeface="ヒラギノ角ゴ Pro W3"/>
                        </a:defRPr>
                      </a:lvl8pPr>
                      <a:lvl9pPr marL="3657600" algn="l" defTabSz="457200" rtl="0" eaLnBrk="1" latinLnBrk="0" hangingPunct="1">
                        <a:defRPr sz="1800" kern="1200">
                          <a:solidFill>
                            <a:schemeClr val="dk1"/>
                          </a:solidFill>
                          <a:latin typeface="Arial"/>
                          <a:ea typeface="ヒラギノ角ゴ Pro W3"/>
                          <a:cs typeface="ヒラギノ角ゴ Pro W3"/>
                        </a:defRPr>
                      </a:lvl9pPr>
                    </a:lstStyle>
                    <a:p>
                      <a:pPr algn="ctr" fontAlgn="ctr">
                        <a:lnSpc>
                          <a:spcPct val="80000"/>
                        </a:lnSpc>
                      </a:pPr>
                      <a:r>
                        <a:rPr lang="it-IT" sz="1100" b="0" i="0" u="none" strike="noStrike" dirty="0">
                          <a:solidFill>
                            <a:srgbClr val="000000"/>
                          </a:solidFill>
                          <a:effectLst/>
                          <a:latin typeface="Calibri"/>
                          <a:cs typeface="Calibri"/>
                        </a:rPr>
                        <a:t>49</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lnSpc>
                          <a:spcPct val="80000"/>
                        </a:lnSpc>
                      </a:pPr>
                      <a:r>
                        <a:rPr lang="it-IT" sz="1100" b="0" i="0" u="none" strike="noStrike" dirty="0">
                          <a:solidFill>
                            <a:srgbClr val="000000"/>
                          </a:solidFill>
                          <a:effectLst/>
                          <a:latin typeface="Calibri"/>
                          <a:cs typeface="Calibri"/>
                        </a:rPr>
                        <a:t>49</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lnSpc>
                          <a:spcPct val="80000"/>
                        </a:lnSpc>
                      </a:pPr>
                      <a:r>
                        <a:rPr lang="it-IT" sz="1100" b="0" i="0" u="none" strike="noStrike" dirty="0">
                          <a:solidFill>
                            <a:srgbClr val="000000"/>
                          </a:solidFill>
                          <a:effectLst/>
                          <a:latin typeface="Calibri"/>
                          <a:cs typeface="Calibri"/>
                        </a:rPr>
                        <a:t>53</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lnSpc>
                          <a:spcPct val="80000"/>
                        </a:lnSpc>
                      </a:pPr>
                      <a:r>
                        <a:rPr lang="it-IT" sz="1100" b="0" i="0" u="none" strike="noStrike" dirty="0">
                          <a:solidFill>
                            <a:schemeClr val="tx1"/>
                          </a:solidFill>
                          <a:effectLst/>
                          <a:latin typeface="Calibri"/>
                          <a:cs typeface="Calibri"/>
                        </a:rPr>
                        <a:t>54</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lnSpc>
                          <a:spcPct val="80000"/>
                        </a:lnSpc>
                      </a:pPr>
                      <a:r>
                        <a:rPr lang="it-IT" sz="1100" b="0" i="0" u="none" strike="noStrike" dirty="0">
                          <a:solidFill>
                            <a:schemeClr val="tx1"/>
                          </a:solidFill>
                          <a:effectLst/>
                          <a:latin typeface="Calibri"/>
                          <a:cs typeface="Calibri"/>
                        </a:rPr>
                        <a:t>54</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it-IT" sz="1100" b="0" i="0" u="none" strike="noStrike" dirty="0">
                          <a:solidFill>
                            <a:srgbClr val="000000"/>
                          </a:solidFill>
                          <a:effectLst/>
                          <a:latin typeface="Calibri"/>
                          <a:cs typeface="Calibri"/>
                        </a:rPr>
                        <a:t>53</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it-IT" sz="1100" b="0" i="0" u="none" strike="noStrike" dirty="0">
                          <a:solidFill>
                            <a:srgbClr val="000000"/>
                          </a:solidFill>
                          <a:effectLst/>
                          <a:latin typeface="Calibri"/>
                          <a:cs typeface="Calibri"/>
                        </a:rPr>
                        <a:t>59</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457200" rtl="0" eaLnBrk="1" fontAlgn="ctr" latinLnBrk="0" hangingPunct="1"/>
                      <a:r>
                        <a:rPr lang="it-IT" sz="1100" b="0" i="0" u="none" strike="noStrike" kern="1200">
                          <a:solidFill>
                            <a:srgbClr val="000000"/>
                          </a:solidFill>
                          <a:effectLst/>
                          <a:latin typeface="Calibri"/>
                          <a:ea typeface="+mn-ea"/>
                          <a:cs typeface="Calibri"/>
                        </a:rPr>
                        <a:t>57</a:t>
                      </a:r>
                    </a:p>
                  </a:txBody>
                  <a:tcPr marL="9525" marR="9525" marT="9525"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457200" rtl="0" eaLnBrk="1" fontAlgn="ctr" latinLnBrk="0" hangingPunct="1"/>
                      <a:r>
                        <a:rPr lang="it-IT" sz="1100" b="0" i="0" u="none" strike="noStrike" kern="1200" dirty="0">
                          <a:solidFill>
                            <a:srgbClr val="000000"/>
                          </a:solidFill>
                          <a:effectLst/>
                          <a:latin typeface="Calibri"/>
                          <a:ea typeface="+mn-ea"/>
                          <a:cs typeface="Calibri"/>
                        </a:rPr>
                        <a:t>57</a:t>
                      </a:r>
                    </a:p>
                  </a:txBody>
                  <a:tcPr marL="9525" marR="9525" marT="9525"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457200" rtl="0" eaLnBrk="1" fontAlgn="ctr" latinLnBrk="0" hangingPunct="1"/>
                      <a:r>
                        <a:rPr lang="it-IT" sz="1100" b="1" i="0" u="none" strike="noStrike" kern="1200" dirty="0">
                          <a:solidFill>
                            <a:srgbClr val="000000"/>
                          </a:solidFill>
                          <a:effectLst/>
                          <a:latin typeface="Calibri"/>
                          <a:ea typeface="+mn-ea"/>
                          <a:cs typeface="Calibri"/>
                        </a:rPr>
                        <a:t>54</a:t>
                      </a:r>
                    </a:p>
                  </a:txBody>
                  <a:tcPr marL="9525" marR="9525" marT="9525"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49981">
                <a:tc>
                  <a:txBody>
                    <a:bodyPr/>
                    <a:lstStyle>
                      <a:lvl1pPr marL="0" algn="l" defTabSz="457200" rtl="0" eaLnBrk="1" latinLnBrk="0" hangingPunct="1">
                        <a:defRPr sz="1800" kern="1200">
                          <a:solidFill>
                            <a:schemeClr val="dk1"/>
                          </a:solidFill>
                          <a:latin typeface="Arial"/>
                          <a:ea typeface="ヒラギノ角ゴ Pro W3"/>
                          <a:cs typeface="ヒラギノ角ゴ Pro W3"/>
                        </a:defRPr>
                      </a:lvl1pPr>
                      <a:lvl2pPr marL="457200" algn="l" defTabSz="457200" rtl="0" eaLnBrk="1" latinLnBrk="0" hangingPunct="1">
                        <a:defRPr sz="1800" kern="1200">
                          <a:solidFill>
                            <a:schemeClr val="dk1"/>
                          </a:solidFill>
                          <a:latin typeface="Arial"/>
                          <a:ea typeface="ヒラギノ角ゴ Pro W3"/>
                          <a:cs typeface="ヒラギノ角ゴ Pro W3"/>
                        </a:defRPr>
                      </a:lvl2pPr>
                      <a:lvl3pPr marL="914400" algn="l" defTabSz="457200" rtl="0" eaLnBrk="1" latinLnBrk="0" hangingPunct="1">
                        <a:defRPr sz="1800" kern="1200">
                          <a:solidFill>
                            <a:schemeClr val="dk1"/>
                          </a:solidFill>
                          <a:latin typeface="Arial"/>
                          <a:ea typeface="ヒラギノ角ゴ Pro W3"/>
                          <a:cs typeface="ヒラギノ角ゴ Pro W3"/>
                        </a:defRPr>
                      </a:lvl3pPr>
                      <a:lvl4pPr marL="1371600" algn="l" defTabSz="457200" rtl="0" eaLnBrk="1" latinLnBrk="0" hangingPunct="1">
                        <a:defRPr sz="1800" kern="1200">
                          <a:solidFill>
                            <a:schemeClr val="dk1"/>
                          </a:solidFill>
                          <a:latin typeface="Arial"/>
                          <a:ea typeface="ヒラギノ角ゴ Pro W3"/>
                          <a:cs typeface="ヒラギノ角ゴ Pro W3"/>
                        </a:defRPr>
                      </a:lvl4pPr>
                      <a:lvl5pPr marL="1828800" algn="l" defTabSz="457200" rtl="0" eaLnBrk="1" latinLnBrk="0" hangingPunct="1">
                        <a:defRPr sz="1800" kern="1200">
                          <a:solidFill>
                            <a:schemeClr val="dk1"/>
                          </a:solidFill>
                          <a:latin typeface="Arial"/>
                          <a:ea typeface="ヒラギノ角ゴ Pro W3"/>
                          <a:cs typeface="ヒラギノ角ゴ Pro W3"/>
                        </a:defRPr>
                      </a:lvl5pPr>
                      <a:lvl6pPr marL="2286000" algn="l" defTabSz="457200" rtl="0" eaLnBrk="1" latinLnBrk="0" hangingPunct="1">
                        <a:defRPr sz="1800" kern="1200">
                          <a:solidFill>
                            <a:schemeClr val="dk1"/>
                          </a:solidFill>
                          <a:latin typeface="Arial"/>
                          <a:ea typeface="ヒラギノ角ゴ Pro W3"/>
                          <a:cs typeface="ヒラギノ角ゴ Pro W3"/>
                        </a:defRPr>
                      </a:lvl6pPr>
                      <a:lvl7pPr marL="2743200" algn="l" defTabSz="457200" rtl="0" eaLnBrk="1" latinLnBrk="0" hangingPunct="1">
                        <a:defRPr sz="1800" kern="1200">
                          <a:solidFill>
                            <a:schemeClr val="dk1"/>
                          </a:solidFill>
                          <a:latin typeface="Arial"/>
                          <a:ea typeface="ヒラギノ角ゴ Pro W3"/>
                          <a:cs typeface="ヒラギノ角ゴ Pro W3"/>
                        </a:defRPr>
                      </a:lvl7pPr>
                      <a:lvl8pPr marL="3200400" algn="l" defTabSz="457200" rtl="0" eaLnBrk="1" latinLnBrk="0" hangingPunct="1">
                        <a:defRPr sz="1800" kern="1200">
                          <a:solidFill>
                            <a:schemeClr val="dk1"/>
                          </a:solidFill>
                          <a:latin typeface="Arial"/>
                          <a:ea typeface="ヒラギノ角ゴ Pro W3"/>
                          <a:cs typeface="ヒラギノ角ゴ Pro W3"/>
                        </a:defRPr>
                      </a:lvl8pPr>
                      <a:lvl9pPr marL="3657600" algn="l" defTabSz="457200" rtl="0" eaLnBrk="1" latinLnBrk="0" hangingPunct="1">
                        <a:defRPr sz="1800" kern="1200">
                          <a:solidFill>
                            <a:schemeClr val="dk1"/>
                          </a:solidFill>
                          <a:latin typeface="Arial"/>
                          <a:ea typeface="ヒラギノ角ゴ Pro W3"/>
                          <a:cs typeface="ヒラギノ角ゴ Pro W3"/>
                        </a:defRPr>
                      </a:lvl9pPr>
                    </a:lstStyle>
                    <a:p>
                      <a:pPr marL="0" marR="0" lvl="0" indent="0" algn="l" defTabSz="914400" rtl="0" eaLnBrk="0" fontAlgn="base" latinLnBrk="0" hangingPunct="0">
                        <a:lnSpc>
                          <a:spcPct val="80000"/>
                        </a:lnSpc>
                        <a:spcBef>
                          <a:spcPts val="0"/>
                        </a:spcBef>
                        <a:spcAft>
                          <a:spcPct val="0"/>
                        </a:spcAft>
                        <a:buClr>
                          <a:srgbClr val="FF6600"/>
                        </a:buClr>
                        <a:buSzPct val="70000"/>
                        <a:buFont typeface="Monotype Sorts" pitchFamily="-110" charset="2"/>
                        <a:buNone/>
                        <a:tabLst/>
                      </a:pPr>
                      <a:r>
                        <a:rPr kumimoji="1" lang="it-IT" sz="700" b="0" i="0" u="none" strike="noStrike" cap="none" normalizeH="0" baseline="0" dirty="0">
                          <a:ln>
                            <a:noFill/>
                          </a:ln>
                          <a:solidFill>
                            <a:srgbClr val="000000"/>
                          </a:solidFill>
                          <a:effectLst/>
                          <a:latin typeface="Calibri"/>
                          <a:cs typeface="Calibri"/>
                        </a:rPr>
                        <a:t>-CAMBIATA IN MODO PROFONDO, ..MAGGIORI POTERI …GOVERNO</a:t>
                      </a:r>
                      <a:endParaRPr kumimoji="1" lang="it-IT" sz="700" b="0" i="0" u="none" strike="noStrike" cap="none" normalizeH="0" baseline="0" dirty="0">
                        <a:ln>
                          <a:noFill/>
                        </a:ln>
                        <a:solidFill>
                          <a:schemeClr val="bg2"/>
                        </a:solidFill>
                        <a:effectLst/>
                        <a:latin typeface="Calibri"/>
                        <a:cs typeface="Calibri"/>
                      </a:endParaRPr>
                    </a:p>
                  </a:txBody>
                  <a:tcPr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457200" rtl="0" eaLnBrk="1" latinLnBrk="0" hangingPunct="1">
                        <a:defRPr sz="1800" kern="1200">
                          <a:solidFill>
                            <a:schemeClr val="dk1"/>
                          </a:solidFill>
                          <a:latin typeface="Arial"/>
                          <a:ea typeface="ヒラギノ角ゴ Pro W3"/>
                          <a:cs typeface="ヒラギノ角ゴ Pro W3"/>
                        </a:defRPr>
                      </a:lvl1pPr>
                      <a:lvl2pPr marL="457200" algn="l" defTabSz="457200" rtl="0" eaLnBrk="1" latinLnBrk="0" hangingPunct="1">
                        <a:defRPr sz="1800" kern="1200">
                          <a:solidFill>
                            <a:schemeClr val="dk1"/>
                          </a:solidFill>
                          <a:latin typeface="Arial"/>
                          <a:ea typeface="ヒラギノ角ゴ Pro W3"/>
                          <a:cs typeface="ヒラギノ角ゴ Pro W3"/>
                        </a:defRPr>
                      </a:lvl2pPr>
                      <a:lvl3pPr marL="914400" algn="l" defTabSz="457200" rtl="0" eaLnBrk="1" latinLnBrk="0" hangingPunct="1">
                        <a:defRPr sz="1800" kern="1200">
                          <a:solidFill>
                            <a:schemeClr val="dk1"/>
                          </a:solidFill>
                          <a:latin typeface="Arial"/>
                          <a:ea typeface="ヒラギノ角ゴ Pro W3"/>
                          <a:cs typeface="ヒラギノ角ゴ Pro W3"/>
                        </a:defRPr>
                      </a:lvl3pPr>
                      <a:lvl4pPr marL="1371600" algn="l" defTabSz="457200" rtl="0" eaLnBrk="1" latinLnBrk="0" hangingPunct="1">
                        <a:defRPr sz="1800" kern="1200">
                          <a:solidFill>
                            <a:schemeClr val="dk1"/>
                          </a:solidFill>
                          <a:latin typeface="Arial"/>
                          <a:ea typeface="ヒラギノ角ゴ Pro W3"/>
                          <a:cs typeface="ヒラギノ角ゴ Pro W3"/>
                        </a:defRPr>
                      </a:lvl4pPr>
                      <a:lvl5pPr marL="1828800" algn="l" defTabSz="457200" rtl="0" eaLnBrk="1" latinLnBrk="0" hangingPunct="1">
                        <a:defRPr sz="1800" kern="1200">
                          <a:solidFill>
                            <a:schemeClr val="dk1"/>
                          </a:solidFill>
                          <a:latin typeface="Arial"/>
                          <a:ea typeface="ヒラギノ角ゴ Pro W3"/>
                          <a:cs typeface="ヒラギノ角ゴ Pro W3"/>
                        </a:defRPr>
                      </a:lvl5pPr>
                      <a:lvl6pPr marL="2286000" algn="l" defTabSz="457200" rtl="0" eaLnBrk="1" latinLnBrk="0" hangingPunct="1">
                        <a:defRPr sz="1800" kern="1200">
                          <a:solidFill>
                            <a:schemeClr val="dk1"/>
                          </a:solidFill>
                          <a:latin typeface="Arial"/>
                          <a:ea typeface="ヒラギノ角ゴ Pro W3"/>
                          <a:cs typeface="ヒラギノ角ゴ Pro W3"/>
                        </a:defRPr>
                      </a:lvl6pPr>
                      <a:lvl7pPr marL="2743200" algn="l" defTabSz="457200" rtl="0" eaLnBrk="1" latinLnBrk="0" hangingPunct="1">
                        <a:defRPr sz="1800" kern="1200">
                          <a:solidFill>
                            <a:schemeClr val="dk1"/>
                          </a:solidFill>
                          <a:latin typeface="Arial"/>
                          <a:ea typeface="ヒラギノ角ゴ Pro W3"/>
                          <a:cs typeface="ヒラギノ角ゴ Pro W3"/>
                        </a:defRPr>
                      </a:lvl7pPr>
                      <a:lvl8pPr marL="3200400" algn="l" defTabSz="457200" rtl="0" eaLnBrk="1" latinLnBrk="0" hangingPunct="1">
                        <a:defRPr sz="1800" kern="1200">
                          <a:solidFill>
                            <a:schemeClr val="dk1"/>
                          </a:solidFill>
                          <a:latin typeface="Arial"/>
                          <a:ea typeface="ヒラギノ角ゴ Pro W3"/>
                          <a:cs typeface="ヒラギノ角ゴ Pro W3"/>
                        </a:defRPr>
                      </a:lvl8pPr>
                      <a:lvl9pPr marL="3657600" algn="l" defTabSz="457200" rtl="0" eaLnBrk="1" latinLnBrk="0" hangingPunct="1">
                        <a:defRPr sz="1800" kern="1200">
                          <a:solidFill>
                            <a:schemeClr val="dk1"/>
                          </a:solidFill>
                          <a:latin typeface="Arial"/>
                          <a:ea typeface="ヒラギノ角ゴ Pro W3"/>
                          <a:cs typeface="ヒラギノ角ゴ Pro W3"/>
                        </a:defRPr>
                      </a:lvl9pPr>
                    </a:lstStyle>
                    <a:p>
                      <a:pPr marL="0" marR="0" lvl="0" indent="0" algn="ctr" defTabSz="914400" rtl="0" eaLnBrk="0" fontAlgn="base" latinLnBrk="0" hangingPunct="0">
                        <a:lnSpc>
                          <a:spcPct val="80000"/>
                        </a:lnSpc>
                        <a:spcBef>
                          <a:spcPct val="20000"/>
                        </a:spcBef>
                        <a:spcAft>
                          <a:spcPct val="0"/>
                        </a:spcAft>
                        <a:buClr>
                          <a:srgbClr val="FF6600"/>
                        </a:buClr>
                        <a:buSzPct val="70000"/>
                        <a:buFont typeface="Monotype Sorts" pitchFamily="-110" charset="2"/>
                        <a:buNone/>
                        <a:tabLst/>
                      </a:pPr>
                      <a:r>
                        <a:rPr kumimoji="1" lang="it-IT" sz="1100" b="0" i="0" u="none" strike="noStrike" cap="none" normalizeH="0" baseline="0" dirty="0">
                          <a:ln>
                            <a:noFill/>
                          </a:ln>
                          <a:solidFill>
                            <a:srgbClr val="000000"/>
                          </a:solidFill>
                          <a:effectLst/>
                          <a:latin typeface="Calibri"/>
                          <a:cs typeface="Calibri"/>
                        </a:rPr>
                        <a:t>18</a:t>
                      </a:r>
                      <a:endParaRPr kumimoji="1" lang="it-IT" sz="1100" b="1" i="0" u="none" strike="noStrike" cap="none" normalizeH="0" baseline="0" dirty="0">
                        <a:ln>
                          <a:noFill/>
                        </a:ln>
                        <a:solidFill>
                          <a:schemeClr val="bg2"/>
                        </a:solidFill>
                        <a:effectLst/>
                        <a:latin typeface="Calibri"/>
                        <a:cs typeface="Calibri"/>
                      </a:endParaRPr>
                    </a:p>
                  </a:txBody>
                  <a:tcPr marL="108000" marR="108000" marT="46800" marB="46800"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457200" rtl="0" eaLnBrk="1" latinLnBrk="0" hangingPunct="1">
                        <a:defRPr sz="1800" kern="1200">
                          <a:solidFill>
                            <a:schemeClr val="dk1"/>
                          </a:solidFill>
                          <a:latin typeface="Arial"/>
                          <a:ea typeface="ヒラギノ角ゴ Pro W3"/>
                          <a:cs typeface="ヒラギノ角ゴ Pro W3"/>
                        </a:defRPr>
                      </a:lvl1pPr>
                      <a:lvl2pPr marL="457200" algn="l" defTabSz="457200" rtl="0" eaLnBrk="1" latinLnBrk="0" hangingPunct="1">
                        <a:defRPr sz="1800" kern="1200">
                          <a:solidFill>
                            <a:schemeClr val="dk1"/>
                          </a:solidFill>
                          <a:latin typeface="Arial"/>
                          <a:ea typeface="ヒラギノ角ゴ Pro W3"/>
                          <a:cs typeface="ヒラギノ角ゴ Pro W3"/>
                        </a:defRPr>
                      </a:lvl2pPr>
                      <a:lvl3pPr marL="914400" algn="l" defTabSz="457200" rtl="0" eaLnBrk="1" latinLnBrk="0" hangingPunct="1">
                        <a:defRPr sz="1800" kern="1200">
                          <a:solidFill>
                            <a:schemeClr val="dk1"/>
                          </a:solidFill>
                          <a:latin typeface="Arial"/>
                          <a:ea typeface="ヒラギノ角ゴ Pro W3"/>
                          <a:cs typeface="ヒラギノ角ゴ Pro W3"/>
                        </a:defRPr>
                      </a:lvl3pPr>
                      <a:lvl4pPr marL="1371600" algn="l" defTabSz="457200" rtl="0" eaLnBrk="1" latinLnBrk="0" hangingPunct="1">
                        <a:defRPr sz="1800" kern="1200">
                          <a:solidFill>
                            <a:schemeClr val="dk1"/>
                          </a:solidFill>
                          <a:latin typeface="Arial"/>
                          <a:ea typeface="ヒラギノ角ゴ Pro W3"/>
                          <a:cs typeface="ヒラギノ角ゴ Pro W3"/>
                        </a:defRPr>
                      </a:lvl4pPr>
                      <a:lvl5pPr marL="1828800" algn="l" defTabSz="457200" rtl="0" eaLnBrk="1" latinLnBrk="0" hangingPunct="1">
                        <a:defRPr sz="1800" kern="1200">
                          <a:solidFill>
                            <a:schemeClr val="dk1"/>
                          </a:solidFill>
                          <a:latin typeface="Arial"/>
                          <a:ea typeface="ヒラギノ角ゴ Pro W3"/>
                          <a:cs typeface="ヒラギノ角ゴ Pro W3"/>
                        </a:defRPr>
                      </a:lvl5pPr>
                      <a:lvl6pPr marL="2286000" algn="l" defTabSz="457200" rtl="0" eaLnBrk="1" latinLnBrk="0" hangingPunct="1">
                        <a:defRPr sz="1800" kern="1200">
                          <a:solidFill>
                            <a:schemeClr val="dk1"/>
                          </a:solidFill>
                          <a:latin typeface="Arial"/>
                          <a:ea typeface="ヒラギノ角ゴ Pro W3"/>
                          <a:cs typeface="ヒラギノ角ゴ Pro W3"/>
                        </a:defRPr>
                      </a:lvl6pPr>
                      <a:lvl7pPr marL="2743200" algn="l" defTabSz="457200" rtl="0" eaLnBrk="1" latinLnBrk="0" hangingPunct="1">
                        <a:defRPr sz="1800" kern="1200">
                          <a:solidFill>
                            <a:schemeClr val="dk1"/>
                          </a:solidFill>
                          <a:latin typeface="Arial"/>
                          <a:ea typeface="ヒラギノ角ゴ Pro W3"/>
                          <a:cs typeface="ヒラギノ角ゴ Pro W3"/>
                        </a:defRPr>
                      </a:lvl7pPr>
                      <a:lvl8pPr marL="3200400" algn="l" defTabSz="457200" rtl="0" eaLnBrk="1" latinLnBrk="0" hangingPunct="1">
                        <a:defRPr sz="1800" kern="1200">
                          <a:solidFill>
                            <a:schemeClr val="dk1"/>
                          </a:solidFill>
                          <a:latin typeface="Arial"/>
                          <a:ea typeface="ヒラギノ角ゴ Pro W3"/>
                          <a:cs typeface="ヒラギノ角ゴ Pro W3"/>
                        </a:defRPr>
                      </a:lvl8pPr>
                      <a:lvl9pPr marL="3657600" algn="l" defTabSz="457200" rtl="0" eaLnBrk="1" latinLnBrk="0" hangingPunct="1">
                        <a:defRPr sz="1800" kern="1200">
                          <a:solidFill>
                            <a:schemeClr val="dk1"/>
                          </a:solidFill>
                          <a:latin typeface="Arial"/>
                          <a:ea typeface="ヒラギノ角ゴ Pro W3"/>
                          <a:cs typeface="ヒラギノ角ゴ Pro W3"/>
                        </a:defRPr>
                      </a:lvl9pPr>
                    </a:lstStyle>
                    <a:p>
                      <a:pPr marL="0" marR="0" lvl="0" indent="0" algn="ctr" defTabSz="914400" rtl="0" eaLnBrk="0" fontAlgn="base" latinLnBrk="0" hangingPunct="0">
                        <a:lnSpc>
                          <a:spcPct val="80000"/>
                        </a:lnSpc>
                        <a:spcBef>
                          <a:spcPct val="20000"/>
                        </a:spcBef>
                        <a:spcAft>
                          <a:spcPct val="0"/>
                        </a:spcAft>
                        <a:buClr>
                          <a:srgbClr val="FF6600"/>
                        </a:buClr>
                        <a:buSzPct val="70000"/>
                        <a:buFont typeface="Monotype Sorts" pitchFamily="-110" charset="2"/>
                        <a:buNone/>
                        <a:tabLst/>
                      </a:pPr>
                      <a:r>
                        <a:rPr kumimoji="1" lang="it-IT" sz="1100" b="0" i="0" u="none" strike="noStrike" cap="none" normalizeH="0" baseline="0" dirty="0">
                          <a:ln>
                            <a:noFill/>
                          </a:ln>
                          <a:solidFill>
                            <a:srgbClr val="000000"/>
                          </a:solidFill>
                          <a:effectLst/>
                          <a:latin typeface="Calibri"/>
                          <a:cs typeface="Calibri"/>
                        </a:rPr>
                        <a:t>14</a:t>
                      </a:r>
                      <a:endParaRPr kumimoji="1" lang="it-IT" sz="1100" b="1" i="0" u="none" strike="noStrike" cap="none" normalizeH="0" baseline="0" dirty="0">
                        <a:ln>
                          <a:noFill/>
                        </a:ln>
                        <a:solidFill>
                          <a:schemeClr val="bg2"/>
                        </a:solidFill>
                        <a:effectLst/>
                        <a:latin typeface="Calibri"/>
                        <a:cs typeface="Calibri"/>
                      </a:endParaRPr>
                    </a:p>
                  </a:txBody>
                  <a:tcPr marL="108000" marR="108000" marT="46800" marB="46800"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457200" rtl="0" eaLnBrk="1" latinLnBrk="0" hangingPunct="1">
                        <a:defRPr sz="1800" kern="1200">
                          <a:solidFill>
                            <a:schemeClr val="dk1"/>
                          </a:solidFill>
                          <a:latin typeface="Arial"/>
                          <a:ea typeface="ヒラギノ角ゴ Pro W3"/>
                          <a:cs typeface="ヒラギノ角ゴ Pro W3"/>
                        </a:defRPr>
                      </a:lvl1pPr>
                      <a:lvl2pPr marL="457200" algn="l" defTabSz="457200" rtl="0" eaLnBrk="1" latinLnBrk="0" hangingPunct="1">
                        <a:defRPr sz="1800" kern="1200">
                          <a:solidFill>
                            <a:schemeClr val="dk1"/>
                          </a:solidFill>
                          <a:latin typeface="Arial"/>
                          <a:ea typeface="ヒラギノ角ゴ Pro W3"/>
                          <a:cs typeface="ヒラギノ角ゴ Pro W3"/>
                        </a:defRPr>
                      </a:lvl2pPr>
                      <a:lvl3pPr marL="914400" algn="l" defTabSz="457200" rtl="0" eaLnBrk="1" latinLnBrk="0" hangingPunct="1">
                        <a:defRPr sz="1800" kern="1200">
                          <a:solidFill>
                            <a:schemeClr val="dk1"/>
                          </a:solidFill>
                          <a:latin typeface="Arial"/>
                          <a:ea typeface="ヒラギノ角ゴ Pro W3"/>
                          <a:cs typeface="ヒラギノ角ゴ Pro W3"/>
                        </a:defRPr>
                      </a:lvl3pPr>
                      <a:lvl4pPr marL="1371600" algn="l" defTabSz="457200" rtl="0" eaLnBrk="1" latinLnBrk="0" hangingPunct="1">
                        <a:defRPr sz="1800" kern="1200">
                          <a:solidFill>
                            <a:schemeClr val="dk1"/>
                          </a:solidFill>
                          <a:latin typeface="Arial"/>
                          <a:ea typeface="ヒラギノ角ゴ Pro W3"/>
                          <a:cs typeface="ヒラギノ角ゴ Pro W3"/>
                        </a:defRPr>
                      </a:lvl4pPr>
                      <a:lvl5pPr marL="1828800" algn="l" defTabSz="457200" rtl="0" eaLnBrk="1" latinLnBrk="0" hangingPunct="1">
                        <a:defRPr sz="1800" kern="1200">
                          <a:solidFill>
                            <a:schemeClr val="dk1"/>
                          </a:solidFill>
                          <a:latin typeface="Arial"/>
                          <a:ea typeface="ヒラギノ角ゴ Pro W3"/>
                          <a:cs typeface="ヒラギノ角ゴ Pro W3"/>
                        </a:defRPr>
                      </a:lvl5pPr>
                      <a:lvl6pPr marL="2286000" algn="l" defTabSz="457200" rtl="0" eaLnBrk="1" latinLnBrk="0" hangingPunct="1">
                        <a:defRPr sz="1800" kern="1200">
                          <a:solidFill>
                            <a:schemeClr val="dk1"/>
                          </a:solidFill>
                          <a:latin typeface="Arial"/>
                          <a:ea typeface="ヒラギノ角ゴ Pro W3"/>
                          <a:cs typeface="ヒラギノ角ゴ Pro W3"/>
                        </a:defRPr>
                      </a:lvl6pPr>
                      <a:lvl7pPr marL="2743200" algn="l" defTabSz="457200" rtl="0" eaLnBrk="1" latinLnBrk="0" hangingPunct="1">
                        <a:defRPr sz="1800" kern="1200">
                          <a:solidFill>
                            <a:schemeClr val="dk1"/>
                          </a:solidFill>
                          <a:latin typeface="Arial"/>
                          <a:ea typeface="ヒラギノ角ゴ Pro W3"/>
                          <a:cs typeface="ヒラギノ角ゴ Pro W3"/>
                        </a:defRPr>
                      </a:lvl7pPr>
                      <a:lvl8pPr marL="3200400" algn="l" defTabSz="457200" rtl="0" eaLnBrk="1" latinLnBrk="0" hangingPunct="1">
                        <a:defRPr sz="1800" kern="1200">
                          <a:solidFill>
                            <a:schemeClr val="dk1"/>
                          </a:solidFill>
                          <a:latin typeface="Arial"/>
                          <a:ea typeface="ヒラギノ角ゴ Pro W3"/>
                          <a:cs typeface="ヒラギノ角ゴ Pro W3"/>
                        </a:defRPr>
                      </a:lvl8pPr>
                      <a:lvl9pPr marL="3657600" algn="l" defTabSz="457200" rtl="0" eaLnBrk="1" latinLnBrk="0" hangingPunct="1">
                        <a:defRPr sz="1800" kern="1200">
                          <a:solidFill>
                            <a:schemeClr val="dk1"/>
                          </a:solidFill>
                          <a:latin typeface="Arial"/>
                          <a:ea typeface="ヒラギノ角ゴ Pro W3"/>
                          <a:cs typeface="ヒラギノ角ゴ Pro W3"/>
                        </a:defRPr>
                      </a:lvl9pPr>
                    </a:lstStyle>
                    <a:p>
                      <a:pPr marL="0" marR="0" lvl="0" indent="0" algn="ctr" defTabSz="914400" rtl="0" eaLnBrk="0" fontAlgn="base" latinLnBrk="0" hangingPunct="0">
                        <a:lnSpc>
                          <a:spcPct val="80000"/>
                        </a:lnSpc>
                        <a:spcBef>
                          <a:spcPct val="20000"/>
                        </a:spcBef>
                        <a:spcAft>
                          <a:spcPct val="0"/>
                        </a:spcAft>
                        <a:buClr>
                          <a:srgbClr val="FF6600"/>
                        </a:buClr>
                        <a:buSzPct val="70000"/>
                        <a:buFont typeface="Monotype Sorts" pitchFamily="-110" charset="2"/>
                        <a:buNone/>
                        <a:tabLst/>
                      </a:pPr>
                      <a:r>
                        <a:rPr kumimoji="1" lang="it-IT" sz="1100" b="0" i="0" u="none" strike="noStrike" cap="none" normalizeH="0" baseline="0" dirty="0">
                          <a:ln>
                            <a:noFill/>
                          </a:ln>
                          <a:solidFill>
                            <a:srgbClr val="000000"/>
                          </a:solidFill>
                          <a:effectLst/>
                          <a:latin typeface="Calibri"/>
                          <a:cs typeface="Calibri"/>
                        </a:rPr>
                        <a:t>17</a:t>
                      </a:r>
                      <a:endParaRPr kumimoji="1" lang="it-IT" sz="1100" b="1" i="0" u="none" strike="noStrike" cap="none" normalizeH="0" baseline="0" dirty="0">
                        <a:ln>
                          <a:noFill/>
                        </a:ln>
                        <a:solidFill>
                          <a:schemeClr val="bg2"/>
                        </a:solidFill>
                        <a:effectLst/>
                        <a:latin typeface="Calibri"/>
                        <a:cs typeface="Calibri"/>
                      </a:endParaRPr>
                    </a:p>
                  </a:txBody>
                  <a:tcPr marL="108000" marR="108000" marT="46800" marB="46800"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457200" rtl="0" eaLnBrk="1" latinLnBrk="0" hangingPunct="1">
                        <a:defRPr sz="1800" kern="1200">
                          <a:solidFill>
                            <a:schemeClr val="dk1"/>
                          </a:solidFill>
                          <a:latin typeface="Arial"/>
                          <a:ea typeface="ヒラギノ角ゴ Pro W3"/>
                          <a:cs typeface="ヒラギノ角ゴ Pro W3"/>
                        </a:defRPr>
                      </a:lvl1pPr>
                      <a:lvl2pPr marL="457200" algn="l" defTabSz="457200" rtl="0" eaLnBrk="1" latinLnBrk="0" hangingPunct="1">
                        <a:defRPr sz="1800" kern="1200">
                          <a:solidFill>
                            <a:schemeClr val="dk1"/>
                          </a:solidFill>
                          <a:latin typeface="Arial"/>
                          <a:ea typeface="ヒラギノ角ゴ Pro W3"/>
                          <a:cs typeface="ヒラギノ角ゴ Pro W3"/>
                        </a:defRPr>
                      </a:lvl2pPr>
                      <a:lvl3pPr marL="914400" algn="l" defTabSz="457200" rtl="0" eaLnBrk="1" latinLnBrk="0" hangingPunct="1">
                        <a:defRPr sz="1800" kern="1200">
                          <a:solidFill>
                            <a:schemeClr val="dk1"/>
                          </a:solidFill>
                          <a:latin typeface="Arial"/>
                          <a:ea typeface="ヒラギノ角ゴ Pro W3"/>
                          <a:cs typeface="ヒラギノ角ゴ Pro W3"/>
                        </a:defRPr>
                      </a:lvl3pPr>
                      <a:lvl4pPr marL="1371600" algn="l" defTabSz="457200" rtl="0" eaLnBrk="1" latinLnBrk="0" hangingPunct="1">
                        <a:defRPr sz="1800" kern="1200">
                          <a:solidFill>
                            <a:schemeClr val="dk1"/>
                          </a:solidFill>
                          <a:latin typeface="Arial"/>
                          <a:ea typeface="ヒラギノ角ゴ Pro W3"/>
                          <a:cs typeface="ヒラギノ角ゴ Pro W3"/>
                        </a:defRPr>
                      </a:lvl4pPr>
                      <a:lvl5pPr marL="1828800" algn="l" defTabSz="457200" rtl="0" eaLnBrk="1" latinLnBrk="0" hangingPunct="1">
                        <a:defRPr sz="1800" kern="1200">
                          <a:solidFill>
                            <a:schemeClr val="dk1"/>
                          </a:solidFill>
                          <a:latin typeface="Arial"/>
                          <a:ea typeface="ヒラギノ角ゴ Pro W3"/>
                          <a:cs typeface="ヒラギノ角ゴ Pro W3"/>
                        </a:defRPr>
                      </a:lvl5pPr>
                      <a:lvl6pPr marL="2286000" algn="l" defTabSz="457200" rtl="0" eaLnBrk="1" latinLnBrk="0" hangingPunct="1">
                        <a:defRPr sz="1800" kern="1200">
                          <a:solidFill>
                            <a:schemeClr val="dk1"/>
                          </a:solidFill>
                          <a:latin typeface="Arial"/>
                          <a:ea typeface="ヒラギノ角ゴ Pro W3"/>
                          <a:cs typeface="ヒラギノ角ゴ Pro W3"/>
                        </a:defRPr>
                      </a:lvl6pPr>
                      <a:lvl7pPr marL="2743200" algn="l" defTabSz="457200" rtl="0" eaLnBrk="1" latinLnBrk="0" hangingPunct="1">
                        <a:defRPr sz="1800" kern="1200">
                          <a:solidFill>
                            <a:schemeClr val="dk1"/>
                          </a:solidFill>
                          <a:latin typeface="Arial"/>
                          <a:ea typeface="ヒラギノ角ゴ Pro W3"/>
                          <a:cs typeface="ヒラギノ角ゴ Pro W3"/>
                        </a:defRPr>
                      </a:lvl7pPr>
                      <a:lvl8pPr marL="3200400" algn="l" defTabSz="457200" rtl="0" eaLnBrk="1" latinLnBrk="0" hangingPunct="1">
                        <a:defRPr sz="1800" kern="1200">
                          <a:solidFill>
                            <a:schemeClr val="dk1"/>
                          </a:solidFill>
                          <a:latin typeface="Arial"/>
                          <a:ea typeface="ヒラギノ角ゴ Pro W3"/>
                          <a:cs typeface="ヒラギノ角ゴ Pro W3"/>
                        </a:defRPr>
                      </a:lvl8pPr>
                      <a:lvl9pPr marL="3657600" algn="l" defTabSz="457200" rtl="0" eaLnBrk="1" latinLnBrk="0" hangingPunct="1">
                        <a:defRPr sz="1800" kern="1200">
                          <a:solidFill>
                            <a:schemeClr val="dk1"/>
                          </a:solidFill>
                          <a:latin typeface="Arial"/>
                          <a:ea typeface="ヒラギノ角ゴ Pro W3"/>
                          <a:cs typeface="ヒラギノ角ゴ Pro W3"/>
                        </a:defRPr>
                      </a:lvl9pPr>
                    </a:lstStyle>
                    <a:p>
                      <a:pPr marL="0" marR="0" lvl="0" indent="0" algn="ctr" defTabSz="914400" rtl="0" eaLnBrk="0" fontAlgn="base" latinLnBrk="0" hangingPunct="0">
                        <a:lnSpc>
                          <a:spcPct val="80000"/>
                        </a:lnSpc>
                        <a:spcBef>
                          <a:spcPct val="20000"/>
                        </a:spcBef>
                        <a:spcAft>
                          <a:spcPct val="0"/>
                        </a:spcAft>
                        <a:buClr>
                          <a:srgbClr val="FF6600"/>
                        </a:buClr>
                        <a:buSzPct val="70000"/>
                        <a:buFont typeface="Monotype Sorts" pitchFamily="-110" charset="2"/>
                        <a:buNone/>
                        <a:tabLst/>
                      </a:pPr>
                      <a:r>
                        <a:rPr kumimoji="1" lang="it-IT" sz="1100" b="0" i="0" u="none" strike="noStrike" cap="none" normalizeH="0" baseline="0" dirty="0">
                          <a:ln>
                            <a:noFill/>
                          </a:ln>
                          <a:solidFill>
                            <a:srgbClr val="000000"/>
                          </a:solidFill>
                          <a:effectLst/>
                          <a:latin typeface="Calibri"/>
                          <a:cs typeface="Calibri"/>
                        </a:rPr>
                        <a:t>18</a:t>
                      </a:r>
                      <a:endParaRPr kumimoji="1" lang="it-IT" sz="1100" b="1" i="0" u="none" strike="noStrike" cap="none" normalizeH="0" baseline="0" dirty="0">
                        <a:ln>
                          <a:noFill/>
                        </a:ln>
                        <a:solidFill>
                          <a:schemeClr val="bg2"/>
                        </a:solidFill>
                        <a:effectLst/>
                        <a:latin typeface="Calibri"/>
                        <a:cs typeface="Calibri"/>
                      </a:endParaRPr>
                    </a:p>
                  </a:txBody>
                  <a:tcPr marL="108000" marR="108000" marT="46800" marB="46800"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457200" rtl="0" eaLnBrk="1" latinLnBrk="0" hangingPunct="1">
                        <a:defRPr sz="1800" kern="1200">
                          <a:solidFill>
                            <a:schemeClr val="dk1"/>
                          </a:solidFill>
                          <a:latin typeface="Arial"/>
                          <a:ea typeface="ヒラギノ角ゴ Pro W3"/>
                          <a:cs typeface="ヒラギノ角ゴ Pro W3"/>
                        </a:defRPr>
                      </a:lvl1pPr>
                      <a:lvl2pPr marL="457200" algn="l" defTabSz="457200" rtl="0" eaLnBrk="1" latinLnBrk="0" hangingPunct="1">
                        <a:defRPr sz="1800" kern="1200">
                          <a:solidFill>
                            <a:schemeClr val="dk1"/>
                          </a:solidFill>
                          <a:latin typeface="Arial"/>
                          <a:ea typeface="ヒラギノ角ゴ Pro W3"/>
                          <a:cs typeface="ヒラギノ角ゴ Pro W3"/>
                        </a:defRPr>
                      </a:lvl2pPr>
                      <a:lvl3pPr marL="914400" algn="l" defTabSz="457200" rtl="0" eaLnBrk="1" latinLnBrk="0" hangingPunct="1">
                        <a:defRPr sz="1800" kern="1200">
                          <a:solidFill>
                            <a:schemeClr val="dk1"/>
                          </a:solidFill>
                          <a:latin typeface="Arial"/>
                          <a:ea typeface="ヒラギノ角ゴ Pro W3"/>
                          <a:cs typeface="ヒラギノ角ゴ Pro W3"/>
                        </a:defRPr>
                      </a:lvl3pPr>
                      <a:lvl4pPr marL="1371600" algn="l" defTabSz="457200" rtl="0" eaLnBrk="1" latinLnBrk="0" hangingPunct="1">
                        <a:defRPr sz="1800" kern="1200">
                          <a:solidFill>
                            <a:schemeClr val="dk1"/>
                          </a:solidFill>
                          <a:latin typeface="Arial"/>
                          <a:ea typeface="ヒラギノ角ゴ Pro W3"/>
                          <a:cs typeface="ヒラギノ角ゴ Pro W3"/>
                        </a:defRPr>
                      </a:lvl4pPr>
                      <a:lvl5pPr marL="1828800" algn="l" defTabSz="457200" rtl="0" eaLnBrk="1" latinLnBrk="0" hangingPunct="1">
                        <a:defRPr sz="1800" kern="1200">
                          <a:solidFill>
                            <a:schemeClr val="dk1"/>
                          </a:solidFill>
                          <a:latin typeface="Arial"/>
                          <a:ea typeface="ヒラギノ角ゴ Pro W3"/>
                          <a:cs typeface="ヒラギノ角ゴ Pro W3"/>
                        </a:defRPr>
                      </a:lvl5pPr>
                      <a:lvl6pPr marL="2286000" algn="l" defTabSz="457200" rtl="0" eaLnBrk="1" latinLnBrk="0" hangingPunct="1">
                        <a:defRPr sz="1800" kern="1200">
                          <a:solidFill>
                            <a:schemeClr val="dk1"/>
                          </a:solidFill>
                          <a:latin typeface="Arial"/>
                          <a:ea typeface="ヒラギノ角ゴ Pro W3"/>
                          <a:cs typeface="ヒラギノ角ゴ Pro W3"/>
                        </a:defRPr>
                      </a:lvl6pPr>
                      <a:lvl7pPr marL="2743200" algn="l" defTabSz="457200" rtl="0" eaLnBrk="1" latinLnBrk="0" hangingPunct="1">
                        <a:defRPr sz="1800" kern="1200">
                          <a:solidFill>
                            <a:schemeClr val="dk1"/>
                          </a:solidFill>
                          <a:latin typeface="Arial"/>
                          <a:ea typeface="ヒラギノ角ゴ Pro W3"/>
                          <a:cs typeface="ヒラギノ角ゴ Pro W3"/>
                        </a:defRPr>
                      </a:lvl7pPr>
                      <a:lvl8pPr marL="3200400" algn="l" defTabSz="457200" rtl="0" eaLnBrk="1" latinLnBrk="0" hangingPunct="1">
                        <a:defRPr sz="1800" kern="1200">
                          <a:solidFill>
                            <a:schemeClr val="dk1"/>
                          </a:solidFill>
                          <a:latin typeface="Arial"/>
                          <a:ea typeface="ヒラギノ角ゴ Pro W3"/>
                          <a:cs typeface="ヒラギノ角ゴ Pro W3"/>
                        </a:defRPr>
                      </a:lvl8pPr>
                      <a:lvl9pPr marL="3657600" algn="l" defTabSz="457200" rtl="0" eaLnBrk="1" latinLnBrk="0" hangingPunct="1">
                        <a:defRPr sz="1800" kern="1200">
                          <a:solidFill>
                            <a:schemeClr val="dk1"/>
                          </a:solidFill>
                          <a:latin typeface="Arial"/>
                          <a:ea typeface="ヒラギノ角ゴ Pro W3"/>
                          <a:cs typeface="ヒラギノ角ゴ Pro W3"/>
                        </a:defRPr>
                      </a:lvl9pPr>
                    </a:lstStyle>
                    <a:p>
                      <a:pPr marL="0" marR="0" lvl="0" indent="0" algn="ctr" defTabSz="914400" rtl="0" eaLnBrk="0" fontAlgn="base" latinLnBrk="0" hangingPunct="0">
                        <a:lnSpc>
                          <a:spcPct val="80000"/>
                        </a:lnSpc>
                        <a:spcBef>
                          <a:spcPct val="20000"/>
                        </a:spcBef>
                        <a:spcAft>
                          <a:spcPct val="0"/>
                        </a:spcAft>
                        <a:buClr>
                          <a:srgbClr val="FF6600"/>
                        </a:buClr>
                        <a:buSzPct val="70000"/>
                        <a:buFont typeface="Monotype Sorts" pitchFamily="-110" charset="2"/>
                        <a:buNone/>
                        <a:tabLst/>
                      </a:pPr>
                      <a:r>
                        <a:rPr kumimoji="1" lang="it-IT" sz="1100" b="0" i="0" u="none" strike="noStrike" cap="none" normalizeH="0" baseline="0" dirty="0">
                          <a:ln>
                            <a:noFill/>
                          </a:ln>
                          <a:solidFill>
                            <a:srgbClr val="000000"/>
                          </a:solidFill>
                          <a:effectLst/>
                          <a:latin typeface="Calibri"/>
                          <a:cs typeface="Calibri"/>
                        </a:rPr>
                        <a:t>13</a:t>
                      </a:r>
                      <a:endParaRPr kumimoji="1" lang="it-IT" sz="1100" b="1" i="0" u="none" strike="noStrike" cap="none" normalizeH="0" baseline="0" dirty="0">
                        <a:ln>
                          <a:noFill/>
                        </a:ln>
                        <a:solidFill>
                          <a:schemeClr val="bg2"/>
                        </a:solidFill>
                        <a:effectLst/>
                        <a:latin typeface="Calibri"/>
                        <a:cs typeface="Calibri"/>
                      </a:endParaRPr>
                    </a:p>
                  </a:txBody>
                  <a:tcPr marL="108000" marR="108000" marT="46800" marB="46800"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457200" rtl="0" eaLnBrk="1" latinLnBrk="0" hangingPunct="1">
                        <a:defRPr sz="1800" kern="1200">
                          <a:solidFill>
                            <a:schemeClr val="dk1"/>
                          </a:solidFill>
                          <a:latin typeface="Arial"/>
                          <a:ea typeface="ヒラギノ角ゴ Pro W3"/>
                          <a:cs typeface="ヒラギノ角ゴ Pro W3"/>
                        </a:defRPr>
                      </a:lvl1pPr>
                      <a:lvl2pPr marL="457200" algn="l" defTabSz="457200" rtl="0" eaLnBrk="1" latinLnBrk="0" hangingPunct="1">
                        <a:defRPr sz="1800" kern="1200">
                          <a:solidFill>
                            <a:schemeClr val="dk1"/>
                          </a:solidFill>
                          <a:latin typeface="Arial"/>
                          <a:ea typeface="ヒラギノ角ゴ Pro W3"/>
                          <a:cs typeface="ヒラギノ角ゴ Pro W3"/>
                        </a:defRPr>
                      </a:lvl2pPr>
                      <a:lvl3pPr marL="914400" algn="l" defTabSz="457200" rtl="0" eaLnBrk="1" latinLnBrk="0" hangingPunct="1">
                        <a:defRPr sz="1800" kern="1200">
                          <a:solidFill>
                            <a:schemeClr val="dk1"/>
                          </a:solidFill>
                          <a:latin typeface="Arial"/>
                          <a:ea typeface="ヒラギノ角ゴ Pro W3"/>
                          <a:cs typeface="ヒラギノ角ゴ Pro W3"/>
                        </a:defRPr>
                      </a:lvl3pPr>
                      <a:lvl4pPr marL="1371600" algn="l" defTabSz="457200" rtl="0" eaLnBrk="1" latinLnBrk="0" hangingPunct="1">
                        <a:defRPr sz="1800" kern="1200">
                          <a:solidFill>
                            <a:schemeClr val="dk1"/>
                          </a:solidFill>
                          <a:latin typeface="Arial"/>
                          <a:ea typeface="ヒラギノ角ゴ Pro W3"/>
                          <a:cs typeface="ヒラギノ角ゴ Pro W3"/>
                        </a:defRPr>
                      </a:lvl4pPr>
                      <a:lvl5pPr marL="1828800" algn="l" defTabSz="457200" rtl="0" eaLnBrk="1" latinLnBrk="0" hangingPunct="1">
                        <a:defRPr sz="1800" kern="1200">
                          <a:solidFill>
                            <a:schemeClr val="dk1"/>
                          </a:solidFill>
                          <a:latin typeface="Arial"/>
                          <a:ea typeface="ヒラギノ角ゴ Pro W3"/>
                          <a:cs typeface="ヒラギノ角ゴ Pro W3"/>
                        </a:defRPr>
                      </a:lvl5pPr>
                      <a:lvl6pPr marL="2286000" algn="l" defTabSz="457200" rtl="0" eaLnBrk="1" latinLnBrk="0" hangingPunct="1">
                        <a:defRPr sz="1800" kern="1200">
                          <a:solidFill>
                            <a:schemeClr val="dk1"/>
                          </a:solidFill>
                          <a:latin typeface="Arial"/>
                          <a:ea typeface="ヒラギノ角ゴ Pro W3"/>
                          <a:cs typeface="ヒラギノ角ゴ Pro W3"/>
                        </a:defRPr>
                      </a:lvl6pPr>
                      <a:lvl7pPr marL="2743200" algn="l" defTabSz="457200" rtl="0" eaLnBrk="1" latinLnBrk="0" hangingPunct="1">
                        <a:defRPr sz="1800" kern="1200">
                          <a:solidFill>
                            <a:schemeClr val="dk1"/>
                          </a:solidFill>
                          <a:latin typeface="Arial"/>
                          <a:ea typeface="ヒラギノ角ゴ Pro W3"/>
                          <a:cs typeface="ヒラギノ角ゴ Pro W3"/>
                        </a:defRPr>
                      </a:lvl7pPr>
                      <a:lvl8pPr marL="3200400" algn="l" defTabSz="457200" rtl="0" eaLnBrk="1" latinLnBrk="0" hangingPunct="1">
                        <a:defRPr sz="1800" kern="1200">
                          <a:solidFill>
                            <a:schemeClr val="dk1"/>
                          </a:solidFill>
                          <a:latin typeface="Arial"/>
                          <a:ea typeface="ヒラギノ角ゴ Pro W3"/>
                          <a:cs typeface="ヒラギノ角ゴ Pro W3"/>
                        </a:defRPr>
                      </a:lvl8pPr>
                      <a:lvl9pPr marL="3657600" algn="l" defTabSz="457200" rtl="0" eaLnBrk="1" latinLnBrk="0" hangingPunct="1">
                        <a:defRPr sz="1800" kern="1200">
                          <a:solidFill>
                            <a:schemeClr val="dk1"/>
                          </a:solidFill>
                          <a:latin typeface="Arial"/>
                          <a:ea typeface="ヒラギノ角ゴ Pro W3"/>
                          <a:cs typeface="ヒラギノ角ゴ Pro W3"/>
                        </a:defRPr>
                      </a:lvl9pPr>
                    </a:lstStyle>
                    <a:p>
                      <a:pPr marL="0" marR="0" lvl="0" indent="0" algn="ctr" defTabSz="914400" rtl="0" eaLnBrk="0" fontAlgn="base" latinLnBrk="0" hangingPunct="0">
                        <a:lnSpc>
                          <a:spcPct val="80000"/>
                        </a:lnSpc>
                        <a:spcBef>
                          <a:spcPct val="20000"/>
                        </a:spcBef>
                        <a:spcAft>
                          <a:spcPct val="0"/>
                        </a:spcAft>
                        <a:buClr>
                          <a:srgbClr val="FF6600"/>
                        </a:buClr>
                        <a:buSzPct val="70000"/>
                        <a:buFont typeface="Monotype Sorts" pitchFamily="-110" charset="2"/>
                        <a:buNone/>
                        <a:tabLst/>
                      </a:pPr>
                      <a:r>
                        <a:rPr kumimoji="1" lang="it-IT" sz="1100" b="0" i="0" u="none" strike="noStrike" cap="none" normalizeH="0" baseline="0" dirty="0">
                          <a:ln>
                            <a:noFill/>
                          </a:ln>
                          <a:solidFill>
                            <a:srgbClr val="000000"/>
                          </a:solidFill>
                          <a:effectLst/>
                          <a:latin typeface="Calibri"/>
                          <a:cs typeface="Calibri"/>
                        </a:rPr>
                        <a:t>14</a:t>
                      </a:r>
                      <a:endParaRPr kumimoji="1" lang="it-IT" sz="1100" b="1" i="0" u="none" strike="noStrike" cap="none" normalizeH="0" baseline="0" dirty="0">
                        <a:ln>
                          <a:noFill/>
                        </a:ln>
                        <a:solidFill>
                          <a:schemeClr val="bg2"/>
                        </a:solidFill>
                        <a:effectLst/>
                        <a:latin typeface="Calibri"/>
                        <a:cs typeface="Calibri"/>
                      </a:endParaRPr>
                    </a:p>
                  </a:txBody>
                  <a:tcPr marL="108000" marR="108000" marT="46800" marB="46800"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457200" rtl="0" eaLnBrk="1" latinLnBrk="0" hangingPunct="1">
                        <a:defRPr sz="1800" kern="1200">
                          <a:solidFill>
                            <a:schemeClr val="dk1"/>
                          </a:solidFill>
                          <a:latin typeface="Arial"/>
                          <a:ea typeface="ヒラギノ角ゴ Pro W3"/>
                          <a:cs typeface="ヒラギノ角ゴ Pro W3"/>
                        </a:defRPr>
                      </a:lvl1pPr>
                      <a:lvl2pPr marL="457200" algn="l" defTabSz="457200" rtl="0" eaLnBrk="1" latinLnBrk="0" hangingPunct="1">
                        <a:defRPr sz="1800" kern="1200">
                          <a:solidFill>
                            <a:schemeClr val="dk1"/>
                          </a:solidFill>
                          <a:latin typeface="Arial"/>
                          <a:ea typeface="ヒラギノ角ゴ Pro W3"/>
                          <a:cs typeface="ヒラギノ角ゴ Pro W3"/>
                        </a:defRPr>
                      </a:lvl2pPr>
                      <a:lvl3pPr marL="914400" algn="l" defTabSz="457200" rtl="0" eaLnBrk="1" latinLnBrk="0" hangingPunct="1">
                        <a:defRPr sz="1800" kern="1200">
                          <a:solidFill>
                            <a:schemeClr val="dk1"/>
                          </a:solidFill>
                          <a:latin typeface="Arial"/>
                          <a:ea typeface="ヒラギノ角ゴ Pro W3"/>
                          <a:cs typeface="ヒラギノ角ゴ Pro W3"/>
                        </a:defRPr>
                      </a:lvl3pPr>
                      <a:lvl4pPr marL="1371600" algn="l" defTabSz="457200" rtl="0" eaLnBrk="1" latinLnBrk="0" hangingPunct="1">
                        <a:defRPr sz="1800" kern="1200">
                          <a:solidFill>
                            <a:schemeClr val="dk1"/>
                          </a:solidFill>
                          <a:latin typeface="Arial"/>
                          <a:ea typeface="ヒラギノ角ゴ Pro W3"/>
                          <a:cs typeface="ヒラギノ角ゴ Pro W3"/>
                        </a:defRPr>
                      </a:lvl4pPr>
                      <a:lvl5pPr marL="1828800" algn="l" defTabSz="457200" rtl="0" eaLnBrk="1" latinLnBrk="0" hangingPunct="1">
                        <a:defRPr sz="1800" kern="1200">
                          <a:solidFill>
                            <a:schemeClr val="dk1"/>
                          </a:solidFill>
                          <a:latin typeface="Arial"/>
                          <a:ea typeface="ヒラギノ角ゴ Pro W3"/>
                          <a:cs typeface="ヒラギノ角ゴ Pro W3"/>
                        </a:defRPr>
                      </a:lvl5pPr>
                      <a:lvl6pPr marL="2286000" algn="l" defTabSz="457200" rtl="0" eaLnBrk="1" latinLnBrk="0" hangingPunct="1">
                        <a:defRPr sz="1800" kern="1200">
                          <a:solidFill>
                            <a:schemeClr val="dk1"/>
                          </a:solidFill>
                          <a:latin typeface="Arial"/>
                          <a:ea typeface="ヒラギノ角ゴ Pro W3"/>
                          <a:cs typeface="ヒラギノ角ゴ Pro W3"/>
                        </a:defRPr>
                      </a:lvl6pPr>
                      <a:lvl7pPr marL="2743200" algn="l" defTabSz="457200" rtl="0" eaLnBrk="1" latinLnBrk="0" hangingPunct="1">
                        <a:defRPr sz="1800" kern="1200">
                          <a:solidFill>
                            <a:schemeClr val="dk1"/>
                          </a:solidFill>
                          <a:latin typeface="Arial"/>
                          <a:ea typeface="ヒラギノ角ゴ Pro W3"/>
                          <a:cs typeface="ヒラギノ角ゴ Pro W3"/>
                        </a:defRPr>
                      </a:lvl7pPr>
                      <a:lvl8pPr marL="3200400" algn="l" defTabSz="457200" rtl="0" eaLnBrk="1" latinLnBrk="0" hangingPunct="1">
                        <a:defRPr sz="1800" kern="1200">
                          <a:solidFill>
                            <a:schemeClr val="dk1"/>
                          </a:solidFill>
                          <a:latin typeface="Arial"/>
                          <a:ea typeface="ヒラギノ角ゴ Pro W3"/>
                          <a:cs typeface="ヒラギノ角ゴ Pro W3"/>
                        </a:defRPr>
                      </a:lvl8pPr>
                      <a:lvl9pPr marL="3657600" algn="l" defTabSz="457200" rtl="0" eaLnBrk="1" latinLnBrk="0" hangingPunct="1">
                        <a:defRPr sz="1800" kern="1200">
                          <a:solidFill>
                            <a:schemeClr val="dk1"/>
                          </a:solidFill>
                          <a:latin typeface="Arial"/>
                          <a:ea typeface="ヒラギノ角ゴ Pro W3"/>
                          <a:cs typeface="ヒラギノ角ゴ Pro W3"/>
                        </a:defRPr>
                      </a:lvl9pPr>
                    </a:lstStyle>
                    <a:p>
                      <a:pPr marL="0" marR="0" lvl="0" indent="0" algn="ctr" defTabSz="914400" rtl="0" eaLnBrk="0" fontAlgn="base" latinLnBrk="0" hangingPunct="0">
                        <a:lnSpc>
                          <a:spcPct val="80000"/>
                        </a:lnSpc>
                        <a:spcBef>
                          <a:spcPct val="20000"/>
                        </a:spcBef>
                        <a:spcAft>
                          <a:spcPct val="0"/>
                        </a:spcAft>
                        <a:buClr>
                          <a:srgbClr val="FF6600"/>
                        </a:buClr>
                        <a:buSzPct val="70000"/>
                        <a:buFont typeface="Monotype Sorts" pitchFamily="-110" charset="2"/>
                        <a:buNone/>
                        <a:tabLst/>
                      </a:pPr>
                      <a:r>
                        <a:rPr kumimoji="1" lang="it-IT" sz="1100" b="0" i="0" u="none" strike="noStrike" cap="none" normalizeH="0" baseline="0" dirty="0">
                          <a:ln>
                            <a:noFill/>
                          </a:ln>
                          <a:solidFill>
                            <a:srgbClr val="000000"/>
                          </a:solidFill>
                          <a:effectLst/>
                          <a:latin typeface="Calibri"/>
                          <a:cs typeface="Calibri"/>
                        </a:rPr>
                        <a:t>17</a:t>
                      </a:r>
                      <a:endParaRPr kumimoji="1" lang="it-IT" sz="1100" b="1" i="0" u="none" strike="noStrike" cap="none" normalizeH="0" baseline="0" dirty="0">
                        <a:ln>
                          <a:noFill/>
                        </a:ln>
                        <a:solidFill>
                          <a:schemeClr val="bg2"/>
                        </a:solidFill>
                        <a:effectLst/>
                        <a:latin typeface="Calibri"/>
                        <a:cs typeface="Calibri"/>
                      </a:endParaRPr>
                    </a:p>
                  </a:txBody>
                  <a:tcPr marL="108000" marR="108000" marT="46800" marB="46800"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457200" rtl="0" eaLnBrk="1" latinLnBrk="0" hangingPunct="1">
                        <a:defRPr sz="1800" kern="1200">
                          <a:solidFill>
                            <a:schemeClr val="dk1"/>
                          </a:solidFill>
                          <a:latin typeface="Arial"/>
                          <a:ea typeface="ヒラギノ角ゴ Pro W3"/>
                          <a:cs typeface="ヒラギノ角ゴ Pro W3"/>
                        </a:defRPr>
                      </a:lvl1pPr>
                      <a:lvl2pPr marL="457200" algn="l" defTabSz="457200" rtl="0" eaLnBrk="1" latinLnBrk="0" hangingPunct="1">
                        <a:defRPr sz="1800" kern="1200">
                          <a:solidFill>
                            <a:schemeClr val="dk1"/>
                          </a:solidFill>
                          <a:latin typeface="Arial"/>
                          <a:ea typeface="ヒラギノ角ゴ Pro W3"/>
                          <a:cs typeface="ヒラギノ角ゴ Pro W3"/>
                        </a:defRPr>
                      </a:lvl2pPr>
                      <a:lvl3pPr marL="914400" algn="l" defTabSz="457200" rtl="0" eaLnBrk="1" latinLnBrk="0" hangingPunct="1">
                        <a:defRPr sz="1800" kern="1200">
                          <a:solidFill>
                            <a:schemeClr val="dk1"/>
                          </a:solidFill>
                          <a:latin typeface="Arial"/>
                          <a:ea typeface="ヒラギノ角ゴ Pro W3"/>
                          <a:cs typeface="ヒラギノ角ゴ Pro W3"/>
                        </a:defRPr>
                      </a:lvl3pPr>
                      <a:lvl4pPr marL="1371600" algn="l" defTabSz="457200" rtl="0" eaLnBrk="1" latinLnBrk="0" hangingPunct="1">
                        <a:defRPr sz="1800" kern="1200">
                          <a:solidFill>
                            <a:schemeClr val="dk1"/>
                          </a:solidFill>
                          <a:latin typeface="Arial"/>
                          <a:ea typeface="ヒラギノ角ゴ Pro W3"/>
                          <a:cs typeface="ヒラギノ角ゴ Pro W3"/>
                        </a:defRPr>
                      </a:lvl4pPr>
                      <a:lvl5pPr marL="1828800" algn="l" defTabSz="457200" rtl="0" eaLnBrk="1" latinLnBrk="0" hangingPunct="1">
                        <a:defRPr sz="1800" kern="1200">
                          <a:solidFill>
                            <a:schemeClr val="dk1"/>
                          </a:solidFill>
                          <a:latin typeface="Arial"/>
                          <a:ea typeface="ヒラギノ角ゴ Pro W3"/>
                          <a:cs typeface="ヒラギノ角ゴ Pro W3"/>
                        </a:defRPr>
                      </a:lvl5pPr>
                      <a:lvl6pPr marL="2286000" algn="l" defTabSz="457200" rtl="0" eaLnBrk="1" latinLnBrk="0" hangingPunct="1">
                        <a:defRPr sz="1800" kern="1200">
                          <a:solidFill>
                            <a:schemeClr val="dk1"/>
                          </a:solidFill>
                          <a:latin typeface="Arial"/>
                          <a:ea typeface="ヒラギノ角ゴ Pro W3"/>
                          <a:cs typeface="ヒラギノ角ゴ Pro W3"/>
                        </a:defRPr>
                      </a:lvl6pPr>
                      <a:lvl7pPr marL="2743200" algn="l" defTabSz="457200" rtl="0" eaLnBrk="1" latinLnBrk="0" hangingPunct="1">
                        <a:defRPr sz="1800" kern="1200">
                          <a:solidFill>
                            <a:schemeClr val="dk1"/>
                          </a:solidFill>
                          <a:latin typeface="Arial"/>
                          <a:ea typeface="ヒラギノ角ゴ Pro W3"/>
                          <a:cs typeface="ヒラギノ角ゴ Pro W3"/>
                        </a:defRPr>
                      </a:lvl7pPr>
                      <a:lvl8pPr marL="3200400" algn="l" defTabSz="457200" rtl="0" eaLnBrk="1" latinLnBrk="0" hangingPunct="1">
                        <a:defRPr sz="1800" kern="1200">
                          <a:solidFill>
                            <a:schemeClr val="dk1"/>
                          </a:solidFill>
                          <a:latin typeface="Arial"/>
                          <a:ea typeface="ヒラギノ角ゴ Pro W3"/>
                          <a:cs typeface="ヒラギノ角ゴ Pro W3"/>
                        </a:defRPr>
                      </a:lvl8pPr>
                      <a:lvl9pPr marL="3657600" algn="l" defTabSz="457200" rtl="0" eaLnBrk="1" latinLnBrk="0" hangingPunct="1">
                        <a:defRPr sz="1800" kern="1200">
                          <a:solidFill>
                            <a:schemeClr val="dk1"/>
                          </a:solidFill>
                          <a:latin typeface="Arial"/>
                          <a:ea typeface="ヒラギノ角ゴ Pro W3"/>
                          <a:cs typeface="ヒラギノ角ゴ Pro W3"/>
                        </a:defRPr>
                      </a:lvl9pPr>
                    </a:lstStyle>
                    <a:p>
                      <a:pPr marL="0" marR="0" lvl="0" indent="0" algn="ctr" defTabSz="914400" rtl="0" eaLnBrk="0" fontAlgn="base" latinLnBrk="0" hangingPunct="0">
                        <a:lnSpc>
                          <a:spcPct val="80000"/>
                        </a:lnSpc>
                        <a:spcBef>
                          <a:spcPct val="20000"/>
                        </a:spcBef>
                        <a:spcAft>
                          <a:spcPct val="0"/>
                        </a:spcAft>
                        <a:buClr>
                          <a:srgbClr val="FF6600"/>
                        </a:buClr>
                        <a:buSzPct val="70000"/>
                        <a:buFont typeface="Monotype Sorts" pitchFamily="-110" charset="2"/>
                        <a:buNone/>
                        <a:tabLst/>
                      </a:pPr>
                      <a:r>
                        <a:rPr kumimoji="1" lang="it-IT" sz="1100" b="0" i="0" u="none" strike="noStrike" cap="none" normalizeH="0" baseline="0" dirty="0">
                          <a:ln>
                            <a:noFill/>
                          </a:ln>
                          <a:solidFill>
                            <a:srgbClr val="000000"/>
                          </a:solidFill>
                          <a:effectLst/>
                          <a:latin typeface="Calibri"/>
                          <a:cs typeface="Calibri"/>
                        </a:rPr>
                        <a:t>17</a:t>
                      </a:r>
                      <a:endParaRPr kumimoji="1" lang="it-IT" sz="1100" b="1" i="0" u="none" strike="noStrike" cap="none" normalizeH="0" baseline="0" dirty="0">
                        <a:ln>
                          <a:noFill/>
                        </a:ln>
                        <a:solidFill>
                          <a:schemeClr val="bg2"/>
                        </a:solidFill>
                        <a:effectLst/>
                        <a:latin typeface="Calibri"/>
                        <a:cs typeface="Calibri"/>
                      </a:endParaRPr>
                    </a:p>
                  </a:txBody>
                  <a:tcPr marL="108000" marR="108000" marT="46800" marB="46800"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457200" rtl="0" eaLnBrk="1" latinLnBrk="0" hangingPunct="1">
                        <a:defRPr sz="1800" kern="1200">
                          <a:solidFill>
                            <a:schemeClr val="dk1"/>
                          </a:solidFill>
                          <a:latin typeface="Arial"/>
                          <a:ea typeface="ヒラギノ角ゴ Pro W3"/>
                          <a:cs typeface="ヒラギノ角ゴ Pro W3"/>
                        </a:defRPr>
                      </a:lvl1pPr>
                      <a:lvl2pPr marL="457200" algn="l" defTabSz="457200" rtl="0" eaLnBrk="1" latinLnBrk="0" hangingPunct="1">
                        <a:defRPr sz="1800" kern="1200">
                          <a:solidFill>
                            <a:schemeClr val="dk1"/>
                          </a:solidFill>
                          <a:latin typeface="Arial"/>
                          <a:ea typeface="ヒラギノ角ゴ Pro W3"/>
                          <a:cs typeface="ヒラギノ角ゴ Pro W3"/>
                        </a:defRPr>
                      </a:lvl2pPr>
                      <a:lvl3pPr marL="914400" algn="l" defTabSz="457200" rtl="0" eaLnBrk="1" latinLnBrk="0" hangingPunct="1">
                        <a:defRPr sz="1800" kern="1200">
                          <a:solidFill>
                            <a:schemeClr val="dk1"/>
                          </a:solidFill>
                          <a:latin typeface="Arial"/>
                          <a:ea typeface="ヒラギノ角ゴ Pro W3"/>
                          <a:cs typeface="ヒラギノ角ゴ Pro W3"/>
                        </a:defRPr>
                      </a:lvl3pPr>
                      <a:lvl4pPr marL="1371600" algn="l" defTabSz="457200" rtl="0" eaLnBrk="1" latinLnBrk="0" hangingPunct="1">
                        <a:defRPr sz="1800" kern="1200">
                          <a:solidFill>
                            <a:schemeClr val="dk1"/>
                          </a:solidFill>
                          <a:latin typeface="Arial"/>
                          <a:ea typeface="ヒラギノ角ゴ Pro W3"/>
                          <a:cs typeface="ヒラギノ角ゴ Pro W3"/>
                        </a:defRPr>
                      </a:lvl4pPr>
                      <a:lvl5pPr marL="1828800" algn="l" defTabSz="457200" rtl="0" eaLnBrk="1" latinLnBrk="0" hangingPunct="1">
                        <a:defRPr sz="1800" kern="1200">
                          <a:solidFill>
                            <a:schemeClr val="dk1"/>
                          </a:solidFill>
                          <a:latin typeface="Arial"/>
                          <a:ea typeface="ヒラギノ角ゴ Pro W3"/>
                          <a:cs typeface="ヒラギノ角ゴ Pro W3"/>
                        </a:defRPr>
                      </a:lvl5pPr>
                      <a:lvl6pPr marL="2286000" algn="l" defTabSz="457200" rtl="0" eaLnBrk="1" latinLnBrk="0" hangingPunct="1">
                        <a:defRPr sz="1800" kern="1200">
                          <a:solidFill>
                            <a:schemeClr val="dk1"/>
                          </a:solidFill>
                          <a:latin typeface="Arial"/>
                          <a:ea typeface="ヒラギノ角ゴ Pro W3"/>
                          <a:cs typeface="ヒラギノ角ゴ Pro W3"/>
                        </a:defRPr>
                      </a:lvl6pPr>
                      <a:lvl7pPr marL="2743200" algn="l" defTabSz="457200" rtl="0" eaLnBrk="1" latinLnBrk="0" hangingPunct="1">
                        <a:defRPr sz="1800" kern="1200">
                          <a:solidFill>
                            <a:schemeClr val="dk1"/>
                          </a:solidFill>
                          <a:latin typeface="Arial"/>
                          <a:ea typeface="ヒラギノ角ゴ Pro W3"/>
                          <a:cs typeface="ヒラギノ角ゴ Pro W3"/>
                        </a:defRPr>
                      </a:lvl7pPr>
                      <a:lvl8pPr marL="3200400" algn="l" defTabSz="457200" rtl="0" eaLnBrk="1" latinLnBrk="0" hangingPunct="1">
                        <a:defRPr sz="1800" kern="1200">
                          <a:solidFill>
                            <a:schemeClr val="dk1"/>
                          </a:solidFill>
                          <a:latin typeface="Arial"/>
                          <a:ea typeface="ヒラギノ角ゴ Pro W3"/>
                          <a:cs typeface="ヒラギノ角ゴ Pro W3"/>
                        </a:defRPr>
                      </a:lvl8pPr>
                      <a:lvl9pPr marL="3657600" algn="l" defTabSz="457200" rtl="0" eaLnBrk="1" latinLnBrk="0" hangingPunct="1">
                        <a:defRPr sz="1800" kern="1200">
                          <a:solidFill>
                            <a:schemeClr val="dk1"/>
                          </a:solidFill>
                          <a:latin typeface="Arial"/>
                          <a:ea typeface="ヒラギノ角ゴ Pro W3"/>
                          <a:cs typeface="ヒラギノ角ゴ Pro W3"/>
                        </a:defRPr>
                      </a:lvl9pPr>
                    </a:lstStyle>
                    <a:p>
                      <a:pPr marL="0" marR="0" lvl="0" indent="0" algn="ctr" defTabSz="914400" rtl="0" eaLnBrk="0" fontAlgn="base" latinLnBrk="0" hangingPunct="0">
                        <a:lnSpc>
                          <a:spcPct val="80000"/>
                        </a:lnSpc>
                        <a:spcBef>
                          <a:spcPct val="20000"/>
                        </a:spcBef>
                        <a:spcAft>
                          <a:spcPct val="0"/>
                        </a:spcAft>
                        <a:buClr>
                          <a:srgbClr val="FF6600"/>
                        </a:buClr>
                        <a:buSzPct val="70000"/>
                        <a:buFont typeface="Monotype Sorts" pitchFamily="-110" charset="2"/>
                        <a:buNone/>
                        <a:tabLst/>
                      </a:pPr>
                      <a:r>
                        <a:rPr kumimoji="1" lang="it-IT" sz="1100" b="0" i="0" u="none" strike="noStrike" cap="none" normalizeH="0" baseline="0" dirty="0">
                          <a:ln>
                            <a:noFill/>
                          </a:ln>
                          <a:solidFill>
                            <a:srgbClr val="000000"/>
                          </a:solidFill>
                          <a:effectLst/>
                          <a:latin typeface="Calibri"/>
                          <a:cs typeface="Calibri"/>
                        </a:rPr>
                        <a:t>15</a:t>
                      </a:r>
                      <a:endParaRPr kumimoji="1" lang="it-IT" sz="1100" b="1" i="0" u="none" strike="noStrike" cap="none" normalizeH="0" baseline="0" dirty="0">
                        <a:ln>
                          <a:noFill/>
                        </a:ln>
                        <a:solidFill>
                          <a:schemeClr val="bg2"/>
                        </a:solidFill>
                        <a:effectLst/>
                        <a:latin typeface="Calibri"/>
                        <a:cs typeface="Calibri"/>
                      </a:endParaRPr>
                    </a:p>
                  </a:txBody>
                  <a:tcPr marL="108000" marR="108000" marT="46800" marB="46800"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457200" rtl="0" eaLnBrk="1" latinLnBrk="0" hangingPunct="1">
                        <a:defRPr sz="1800" kern="1200">
                          <a:solidFill>
                            <a:schemeClr val="dk1"/>
                          </a:solidFill>
                          <a:latin typeface="Arial"/>
                          <a:ea typeface="ヒラギノ角ゴ Pro W3"/>
                          <a:cs typeface="ヒラギノ角ゴ Pro W3"/>
                        </a:defRPr>
                      </a:lvl1pPr>
                      <a:lvl2pPr marL="457200" algn="l" defTabSz="457200" rtl="0" eaLnBrk="1" latinLnBrk="0" hangingPunct="1">
                        <a:defRPr sz="1800" kern="1200">
                          <a:solidFill>
                            <a:schemeClr val="dk1"/>
                          </a:solidFill>
                          <a:latin typeface="Arial"/>
                          <a:ea typeface="ヒラギノ角ゴ Pro W3"/>
                          <a:cs typeface="ヒラギノ角ゴ Pro W3"/>
                        </a:defRPr>
                      </a:lvl2pPr>
                      <a:lvl3pPr marL="914400" algn="l" defTabSz="457200" rtl="0" eaLnBrk="1" latinLnBrk="0" hangingPunct="1">
                        <a:defRPr sz="1800" kern="1200">
                          <a:solidFill>
                            <a:schemeClr val="dk1"/>
                          </a:solidFill>
                          <a:latin typeface="Arial"/>
                          <a:ea typeface="ヒラギノ角ゴ Pro W3"/>
                          <a:cs typeface="ヒラギノ角ゴ Pro W3"/>
                        </a:defRPr>
                      </a:lvl3pPr>
                      <a:lvl4pPr marL="1371600" algn="l" defTabSz="457200" rtl="0" eaLnBrk="1" latinLnBrk="0" hangingPunct="1">
                        <a:defRPr sz="1800" kern="1200">
                          <a:solidFill>
                            <a:schemeClr val="dk1"/>
                          </a:solidFill>
                          <a:latin typeface="Arial"/>
                          <a:ea typeface="ヒラギノ角ゴ Pro W3"/>
                          <a:cs typeface="ヒラギノ角ゴ Pro W3"/>
                        </a:defRPr>
                      </a:lvl4pPr>
                      <a:lvl5pPr marL="1828800" algn="l" defTabSz="457200" rtl="0" eaLnBrk="1" latinLnBrk="0" hangingPunct="1">
                        <a:defRPr sz="1800" kern="1200">
                          <a:solidFill>
                            <a:schemeClr val="dk1"/>
                          </a:solidFill>
                          <a:latin typeface="Arial"/>
                          <a:ea typeface="ヒラギノ角ゴ Pro W3"/>
                          <a:cs typeface="ヒラギノ角ゴ Pro W3"/>
                        </a:defRPr>
                      </a:lvl5pPr>
                      <a:lvl6pPr marL="2286000" algn="l" defTabSz="457200" rtl="0" eaLnBrk="1" latinLnBrk="0" hangingPunct="1">
                        <a:defRPr sz="1800" kern="1200">
                          <a:solidFill>
                            <a:schemeClr val="dk1"/>
                          </a:solidFill>
                          <a:latin typeface="Arial"/>
                          <a:ea typeface="ヒラギノ角ゴ Pro W3"/>
                          <a:cs typeface="ヒラギノ角ゴ Pro W3"/>
                        </a:defRPr>
                      </a:lvl6pPr>
                      <a:lvl7pPr marL="2743200" algn="l" defTabSz="457200" rtl="0" eaLnBrk="1" latinLnBrk="0" hangingPunct="1">
                        <a:defRPr sz="1800" kern="1200">
                          <a:solidFill>
                            <a:schemeClr val="dk1"/>
                          </a:solidFill>
                          <a:latin typeface="Arial"/>
                          <a:ea typeface="ヒラギノ角ゴ Pro W3"/>
                          <a:cs typeface="ヒラギノ角ゴ Pro W3"/>
                        </a:defRPr>
                      </a:lvl7pPr>
                      <a:lvl8pPr marL="3200400" algn="l" defTabSz="457200" rtl="0" eaLnBrk="1" latinLnBrk="0" hangingPunct="1">
                        <a:defRPr sz="1800" kern="1200">
                          <a:solidFill>
                            <a:schemeClr val="dk1"/>
                          </a:solidFill>
                          <a:latin typeface="Arial"/>
                          <a:ea typeface="ヒラギノ角ゴ Pro W3"/>
                          <a:cs typeface="ヒラギノ角ゴ Pro W3"/>
                        </a:defRPr>
                      </a:lvl8pPr>
                      <a:lvl9pPr marL="3657600" algn="l" defTabSz="457200" rtl="0" eaLnBrk="1" latinLnBrk="0" hangingPunct="1">
                        <a:defRPr sz="1800" kern="1200">
                          <a:solidFill>
                            <a:schemeClr val="dk1"/>
                          </a:solidFill>
                          <a:latin typeface="Arial"/>
                          <a:ea typeface="ヒラギノ角ゴ Pro W3"/>
                          <a:cs typeface="ヒラギノ角ゴ Pro W3"/>
                        </a:defRPr>
                      </a:lvl9pPr>
                    </a:lstStyle>
                    <a:p>
                      <a:pPr marL="0" marR="0" lvl="0" indent="0" algn="ctr" defTabSz="914400" rtl="0" eaLnBrk="0" fontAlgn="base" latinLnBrk="0" hangingPunct="0">
                        <a:lnSpc>
                          <a:spcPct val="80000"/>
                        </a:lnSpc>
                        <a:spcBef>
                          <a:spcPct val="20000"/>
                        </a:spcBef>
                        <a:spcAft>
                          <a:spcPct val="0"/>
                        </a:spcAft>
                        <a:buClr>
                          <a:srgbClr val="FF6600"/>
                        </a:buClr>
                        <a:buSzPct val="70000"/>
                        <a:buFont typeface="Monotype Sorts" pitchFamily="-110" charset="2"/>
                        <a:buNone/>
                        <a:tabLst/>
                      </a:pPr>
                      <a:r>
                        <a:rPr kumimoji="1" lang="it-IT" sz="1100" b="0" i="0" u="none" strike="noStrike" cap="none" normalizeH="0" baseline="0" dirty="0">
                          <a:ln>
                            <a:noFill/>
                          </a:ln>
                          <a:solidFill>
                            <a:srgbClr val="000000"/>
                          </a:solidFill>
                          <a:effectLst/>
                          <a:latin typeface="Calibri"/>
                          <a:cs typeface="Calibri"/>
                        </a:rPr>
                        <a:t>15</a:t>
                      </a:r>
                      <a:endParaRPr kumimoji="1" lang="it-IT" sz="1100" b="0" i="0" u="none" strike="noStrike" cap="none" normalizeH="0" baseline="0" dirty="0">
                        <a:ln>
                          <a:noFill/>
                        </a:ln>
                        <a:solidFill>
                          <a:schemeClr val="bg2"/>
                        </a:solidFill>
                        <a:effectLst/>
                        <a:latin typeface="Calibri"/>
                        <a:cs typeface="Calibri"/>
                      </a:endParaRPr>
                    </a:p>
                  </a:txBody>
                  <a:tcPr marL="108000" marR="108000" marT="46800" marB="46800"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457200" rtl="0" eaLnBrk="1" latinLnBrk="0" hangingPunct="1">
                        <a:defRPr sz="1800" kern="1200">
                          <a:solidFill>
                            <a:schemeClr val="dk1"/>
                          </a:solidFill>
                          <a:latin typeface="Arial"/>
                          <a:ea typeface="ヒラギノ角ゴ Pro W3"/>
                          <a:cs typeface="ヒラギノ角ゴ Pro W3"/>
                        </a:defRPr>
                      </a:lvl1pPr>
                      <a:lvl2pPr marL="457200" algn="l" defTabSz="457200" rtl="0" eaLnBrk="1" latinLnBrk="0" hangingPunct="1">
                        <a:defRPr sz="1800" kern="1200">
                          <a:solidFill>
                            <a:schemeClr val="dk1"/>
                          </a:solidFill>
                          <a:latin typeface="Arial"/>
                          <a:ea typeface="ヒラギノ角ゴ Pro W3"/>
                          <a:cs typeface="ヒラギノ角ゴ Pro W3"/>
                        </a:defRPr>
                      </a:lvl2pPr>
                      <a:lvl3pPr marL="914400" algn="l" defTabSz="457200" rtl="0" eaLnBrk="1" latinLnBrk="0" hangingPunct="1">
                        <a:defRPr sz="1800" kern="1200">
                          <a:solidFill>
                            <a:schemeClr val="dk1"/>
                          </a:solidFill>
                          <a:latin typeface="Arial"/>
                          <a:ea typeface="ヒラギノ角ゴ Pro W3"/>
                          <a:cs typeface="ヒラギノ角ゴ Pro W3"/>
                        </a:defRPr>
                      </a:lvl3pPr>
                      <a:lvl4pPr marL="1371600" algn="l" defTabSz="457200" rtl="0" eaLnBrk="1" latinLnBrk="0" hangingPunct="1">
                        <a:defRPr sz="1800" kern="1200">
                          <a:solidFill>
                            <a:schemeClr val="dk1"/>
                          </a:solidFill>
                          <a:latin typeface="Arial"/>
                          <a:ea typeface="ヒラギノ角ゴ Pro W3"/>
                          <a:cs typeface="ヒラギノ角ゴ Pro W3"/>
                        </a:defRPr>
                      </a:lvl4pPr>
                      <a:lvl5pPr marL="1828800" algn="l" defTabSz="457200" rtl="0" eaLnBrk="1" latinLnBrk="0" hangingPunct="1">
                        <a:defRPr sz="1800" kern="1200">
                          <a:solidFill>
                            <a:schemeClr val="dk1"/>
                          </a:solidFill>
                          <a:latin typeface="Arial"/>
                          <a:ea typeface="ヒラギノ角ゴ Pro W3"/>
                          <a:cs typeface="ヒラギノ角ゴ Pro W3"/>
                        </a:defRPr>
                      </a:lvl5pPr>
                      <a:lvl6pPr marL="2286000" algn="l" defTabSz="457200" rtl="0" eaLnBrk="1" latinLnBrk="0" hangingPunct="1">
                        <a:defRPr sz="1800" kern="1200">
                          <a:solidFill>
                            <a:schemeClr val="dk1"/>
                          </a:solidFill>
                          <a:latin typeface="Arial"/>
                          <a:ea typeface="ヒラギノ角ゴ Pro W3"/>
                          <a:cs typeface="ヒラギノ角ゴ Pro W3"/>
                        </a:defRPr>
                      </a:lvl6pPr>
                      <a:lvl7pPr marL="2743200" algn="l" defTabSz="457200" rtl="0" eaLnBrk="1" latinLnBrk="0" hangingPunct="1">
                        <a:defRPr sz="1800" kern="1200">
                          <a:solidFill>
                            <a:schemeClr val="dk1"/>
                          </a:solidFill>
                          <a:latin typeface="Arial"/>
                          <a:ea typeface="ヒラギノ角ゴ Pro W3"/>
                          <a:cs typeface="ヒラギノ角ゴ Pro W3"/>
                        </a:defRPr>
                      </a:lvl7pPr>
                      <a:lvl8pPr marL="3200400" algn="l" defTabSz="457200" rtl="0" eaLnBrk="1" latinLnBrk="0" hangingPunct="1">
                        <a:defRPr sz="1800" kern="1200">
                          <a:solidFill>
                            <a:schemeClr val="dk1"/>
                          </a:solidFill>
                          <a:latin typeface="Arial"/>
                          <a:ea typeface="ヒラギノ角ゴ Pro W3"/>
                          <a:cs typeface="ヒラギノ角ゴ Pro W3"/>
                        </a:defRPr>
                      </a:lvl8pPr>
                      <a:lvl9pPr marL="3657600" algn="l" defTabSz="457200" rtl="0" eaLnBrk="1" latinLnBrk="0" hangingPunct="1">
                        <a:defRPr sz="1800" kern="1200">
                          <a:solidFill>
                            <a:schemeClr val="dk1"/>
                          </a:solidFill>
                          <a:latin typeface="Arial"/>
                          <a:ea typeface="ヒラギノ角ゴ Pro W3"/>
                          <a:cs typeface="ヒラギノ角ゴ Pro W3"/>
                        </a:defRPr>
                      </a:lvl9pPr>
                    </a:lstStyle>
                    <a:p>
                      <a:pPr algn="ctr" fontAlgn="ctr">
                        <a:lnSpc>
                          <a:spcPct val="80000"/>
                        </a:lnSpc>
                      </a:pPr>
                      <a:r>
                        <a:rPr lang="it-IT" sz="1100" b="0" i="0" u="none" strike="noStrike" dirty="0">
                          <a:latin typeface="Calibri"/>
                          <a:cs typeface="Calibri"/>
                        </a:rPr>
                        <a:t>16</a:t>
                      </a:r>
                    </a:p>
                  </a:txBody>
                  <a:tcPr marL="108000" marR="108000" marT="46800" marB="4680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457200" rtl="0" eaLnBrk="1" latinLnBrk="0" hangingPunct="1">
                        <a:defRPr sz="1800" kern="1200">
                          <a:solidFill>
                            <a:schemeClr val="dk1"/>
                          </a:solidFill>
                          <a:latin typeface="Arial"/>
                          <a:ea typeface="ヒラギノ角ゴ Pro W3"/>
                          <a:cs typeface="ヒラギノ角ゴ Pro W3"/>
                        </a:defRPr>
                      </a:lvl1pPr>
                      <a:lvl2pPr marL="457200" algn="l" defTabSz="457200" rtl="0" eaLnBrk="1" latinLnBrk="0" hangingPunct="1">
                        <a:defRPr sz="1800" kern="1200">
                          <a:solidFill>
                            <a:schemeClr val="dk1"/>
                          </a:solidFill>
                          <a:latin typeface="Arial"/>
                          <a:ea typeface="ヒラギノ角ゴ Pro W3"/>
                          <a:cs typeface="ヒラギノ角ゴ Pro W3"/>
                        </a:defRPr>
                      </a:lvl2pPr>
                      <a:lvl3pPr marL="914400" algn="l" defTabSz="457200" rtl="0" eaLnBrk="1" latinLnBrk="0" hangingPunct="1">
                        <a:defRPr sz="1800" kern="1200">
                          <a:solidFill>
                            <a:schemeClr val="dk1"/>
                          </a:solidFill>
                          <a:latin typeface="Arial"/>
                          <a:ea typeface="ヒラギノ角ゴ Pro W3"/>
                          <a:cs typeface="ヒラギノ角ゴ Pro W3"/>
                        </a:defRPr>
                      </a:lvl3pPr>
                      <a:lvl4pPr marL="1371600" algn="l" defTabSz="457200" rtl="0" eaLnBrk="1" latinLnBrk="0" hangingPunct="1">
                        <a:defRPr sz="1800" kern="1200">
                          <a:solidFill>
                            <a:schemeClr val="dk1"/>
                          </a:solidFill>
                          <a:latin typeface="Arial"/>
                          <a:ea typeface="ヒラギノ角ゴ Pro W3"/>
                          <a:cs typeface="ヒラギノ角ゴ Pro W3"/>
                        </a:defRPr>
                      </a:lvl4pPr>
                      <a:lvl5pPr marL="1828800" algn="l" defTabSz="457200" rtl="0" eaLnBrk="1" latinLnBrk="0" hangingPunct="1">
                        <a:defRPr sz="1800" kern="1200">
                          <a:solidFill>
                            <a:schemeClr val="dk1"/>
                          </a:solidFill>
                          <a:latin typeface="Arial"/>
                          <a:ea typeface="ヒラギノ角ゴ Pro W3"/>
                          <a:cs typeface="ヒラギノ角ゴ Pro W3"/>
                        </a:defRPr>
                      </a:lvl5pPr>
                      <a:lvl6pPr marL="2286000" algn="l" defTabSz="457200" rtl="0" eaLnBrk="1" latinLnBrk="0" hangingPunct="1">
                        <a:defRPr sz="1800" kern="1200">
                          <a:solidFill>
                            <a:schemeClr val="dk1"/>
                          </a:solidFill>
                          <a:latin typeface="Arial"/>
                          <a:ea typeface="ヒラギノ角ゴ Pro W3"/>
                          <a:cs typeface="ヒラギノ角ゴ Pro W3"/>
                        </a:defRPr>
                      </a:lvl6pPr>
                      <a:lvl7pPr marL="2743200" algn="l" defTabSz="457200" rtl="0" eaLnBrk="1" latinLnBrk="0" hangingPunct="1">
                        <a:defRPr sz="1800" kern="1200">
                          <a:solidFill>
                            <a:schemeClr val="dk1"/>
                          </a:solidFill>
                          <a:latin typeface="Arial"/>
                          <a:ea typeface="ヒラギノ角ゴ Pro W3"/>
                          <a:cs typeface="ヒラギノ角ゴ Pro W3"/>
                        </a:defRPr>
                      </a:lvl7pPr>
                      <a:lvl8pPr marL="3200400" algn="l" defTabSz="457200" rtl="0" eaLnBrk="1" latinLnBrk="0" hangingPunct="1">
                        <a:defRPr sz="1800" kern="1200">
                          <a:solidFill>
                            <a:schemeClr val="dk1"/>
                          </a:solidFill>
                          <a:latin typeface="Arial"/>
                          <a:ea typeface="ヒラギノ角ゴ Pro W3"/>
                          <a:cs typeface="ヒラギノ角ゴ Pro W3"/>
                        </a:defRPr>
                      </a:lvl8pPr>
                      <a:lvl9pPr marL="3657600" algn="l" defTabSz="457200" rtl="0" eaLnBrk="1" latinLnBrk="0" hangingPunct="1">
                        <a:defRPr sz="1800" kern="1200">
                          <a:solidFill>
                            <a:schemeClr val="dk1"/>
                          </a:solidFill>
                          <a:latin typeface="Arial"/>
                          <a:ea typeface="ヒラギノ角ゴ Pro W3"/>
                          <a:cs typeface="ヒラギノ角ゴ Pro W3"/>
                        </a:defRPr>
                      </a:lvl9pPr>
                    </a:lstStyle>
                    <a:p>
                      <a:pPr algn="ctr" fontAlgn="ctr">
                        <a:lnSpc>
                          <a:spcPct val="80000"/>
                        </a:lnSpc>
                      </a:pPr>
                      <a:r>
                        <a:rPr lang="it-IT" sz="1100" b="0" i="0" u="none" strike="noStrike" dirty="0">
                          <a:latin typeface="Calibri"/>
                          <a:cs typeface="Calibri"/>
                        </a:rPr>
                        <a:t>15</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457200" rtl="0" eaLnBrk="1" latinLnBrk="0" hangingPunct="1">
                        <a:defRPr sz="1800" kern="1200">
                          <a:solidFill>
                            <a:schemeClr val="dk1"/>
                          </a:solidFill>
                          <a:latin typeface="Arial"/>
                          <a:ea typeface="ヒラギノ角ゴ Pro W3"/>
                          <a:cs typeface="ヒラギノ角ゴ Pro W3"/>
                        </a:defRPr>
                      </a:lvl1pPr>
                      <a:lvl2pPr marL="457200" algn="l" defTabSz="457200" rtl="0" eaLnBrk="1" latinLnBrk="0" hangingPunct="1">
                        <a:defRPr sz="1800" kern="1200">
                          <a:solidFill>
                            <a:schemeClr val="dk1"/>
                          </a:solidFill>
                          <a:latin typeface="Arial"/>
                          <a:ea typeface="ヒラギノ角ゴ Pro W3"/>
                          <a:cs typeface="ヒラギノ角ゴ Pro W3"/>
                        </a:defRPr>
                      </a:lvl2pPr>
                      <a:lvl3pPr marL="914400" algn="l" defTabSz="457200" rtl="0" eaLnBrk="1" latinLnBrk="0" hangingPunct="1">
                        <a:defRPr sz="1800" kern="1200">
                          <a:solidFill>
                            <a:schemeClr val="dk1"/>
                          </a:solidFill>
                          <a:latin typeface="Arial"/>
                          <a:ea typeface="ヒラギノ角ゴ Pro W3"/>
                          <a:cs typeface="ヒラギノ角ゴ Pro W3"/>
                        </a:defRPr>
                      </a:lvl3pPr>
                      <a:lvl4pPr marL="1371600" algn="l" defTabSz="457200" rtl="0" eaLnBrk="1" latinLnBrk="0" hangingPunct="1">
                        <a:defRPr sz="1800" kern="1200">
                          <a:solidFill>
                            <a:schemeClr val="dk1"/>
                          </a:solidFill>
                          <a:latin typeface="Arial"/>
                          <a:ea typeface="ヒラギノ角ゴ Pro W3"/>
                          <a:cs typeface="ヒラギノ角ゴ Pro W3"/>
                        </a:defRPr>
                      </a:lvl4pPr>
                      <a:lvl5pPr marL="1828800" algn="l" defTabSz="457200" rtl="0" eaLnBrk="1" latinLnBrk="0" hangingPunct="1">
                        <a:defRPr sz="1800" kern="1200">
                          <a:solidFill>
                            <a:schemeClr val="dk1"/>
                          </a:solidFill>
                          <a:latin typeface="Arial"/>
                          <a:ea typeface="ヒラギノ角ゴ Pro W3"/>
                          <a:cs typeface="ヒラギノ角ゴ Pro W3"/>
                        </a:defRPr>
                      </a:lvl5pPr>
                      <a:lvl6pPr marL="2286000" algn="l" defTabSz="457200" rtl="0" eaLnBrk="1" latinLnBrk="0" hangingPunct="1">
                        <a:defRPr sz="1800" kern="1200">
                          <a:solidFill>
                            <a:schemeClr val="dk1"/>
                          </a:solidFill>
                          <a:latin typeface="Arial"/>
                          <a:ea typeface="ヒラギノ角ゴ Pro W3"/>
                          <a:cs typeface="ヒラギノ角ゴ Pro W3"/>
                        </a:defRPr>
                      </a:lvl6pPr>
                      <a:lvl7pPr marL="2743200" algn="l" defTabSz="457200" rtl="0" eaLnBrk="1" latinLnBrk="0" hangingPunct="1">
                        <a:defRPr sz="1800" kern="1200">
                          <a:solidFill>
                            <a:schemeClr val="dk1"/>
                          </a:solidFill>
                          <a:latin typeface="Arial"/>
                          <a:ea typeface="ヒラギノ角ゴ Pro W3"/>
                          <a:cs typeface="ヒラギノ角ゴ Pro W3"/>
                        </a:defRPr>
                      </a:lvl7pPr>
                      <a:lvl8pPr marL="3200400" algn="l" defTabSz="457200" rtl="0" eaLnBrk="1" latinLnBrk="0" hangingPunct="1">
                        <a:defRPr sz="1800" kern="1200">
                          <a:solidFill>
                            <a:schemeClr val="dk1"/>
                          </a:solidFill>
                          <a:latin typeface="Arial"/>
                          <a:ea typeface="ヒラギノ角ゴ Pro W3"/>
                          <a:cs typeface="ヒラギノ角ゴ Pro W3"/>
                        </a:defRPr>
                      </a:lvl8pPr>
                      <a:lvl9pPr marL="3657600" algn="l" defTabSz="457200" rtl="0" eaLnBrk="1" latinLnBrk="0" hangingPunct="1">
                        <a:defRPr sz="1800" kern="1200">
                          <a:solidFill>
                            <a:schemeClr val="dk1"/>
                          </a:solidFill>
                          <a:latin typeface="Arial"/>
                          <a:ea typeface="ヒラギノ角ゴ Pro W3"/>
                          <a:cs typeface="ヒラギノ角ゴ Pro W3"/>
                        </a:defRPr>
                      </a:lvl9pPr>
                    </a:lstStyle>
                    <a:p>
                      <a:pPr algn="ctr" fontAlgn="ctr">
                        <a:lnSpc>
                          <a:spcPct val="80000"/>
                        </a:lnSpc>
                      </a:pPr>
                      <a:r>
                        <a:rPr lang="it-IT" sz="1100" b="0" i="0" u="none" strike="noStrike" dirty="0">
                          <a:solidFill>
                            <a:srgbClr val="000000"/>
                          </a:solidFill>
                          <a:effectLst/>
                          <a:latin typeface="Calibri"/>
                          <a:cs typeface="Calibri"/>
                        </a:rPr>
                        <a:t>14</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457200" rtl="0" eaLnBrk="1" latinLnBrk="0" hangingPunct="1">
                        <a:defRPr sz="1800" kern="1200">
                          <a:solidFill>
                            <a:schemeClr val="dk1"/>
                          </a:solidFill>
                          <a:latin typeface="Arial"/>
                          <a:ea typeface="ヒラギノ角ゴ Pro W3"/>
                          <a:cs typeface="ヒラギノ角ゴ Pro W3"/>
                        </a:defRPr>
                      </a:lvl1pPr>
                      <a:lvl2pPr marL="457200" algn="l" defTabSz="457200" rtl="0" eaLnBrk="1" latinLnBrk="0" hangingPunct="1">
                        <a:defRPr sz="1800" kern="1200">
                          <a:solidFill>
                            <a:schemeClr val="dk1"/>
                          </a:solidFill>
                          <a:latin typeface="Arial"/>
                          <a:ea typeface="ヒラギノ角ゴ Pro W3"/>
                          <a:cs typeface="ヒラギノ角ゴ Pro W3"/>
                        </a:defRPr>
                      </a:lvl2pPr>
                      <a:lvl3pPr marL="914400" algn="l" defTabSz="457200" rtl="0" eaLnBrk="1" latinLnBrk="0" hangingPunct="1">
                        <a:defRPr sz="1800" kern="1200">
                          <a:solidFill>
                            <a:schemeClr val="dk1"/>
                          </a:solidFill>
                          <a:latin typeface="Arial"/>
                          <a:ea typeface="ヒラギノ角ゴ Pro W3"/>
                          <a:cs typeface="ヒラギノ角ゴ Pro W3"/>
                        </a:defRPr>
                      </a:lvl3pPr>
                      <a:lvl4pPr marL="1371600" algn="l" defTabSz="457200" rtl="0" eaLnBrk="1" latinLnBrk="0" hangingPunct="1">
                        <a:defRPr sz="1800" kern="1200">
                          <a:solidFill>
                            <a:schemeClr val="dk1"/>
                          </a:solidFill>
                          <a:latin typeface="Arial"/>
                          <a:ea typeface="ヒラギノ角ゴ Pro W3"/>
                          <a:cs typeface="ヒラギノ角ゴ Pro W3"/>
                        </a:defRPr>
                      </a:lvl4pPr>
                      <a:lvl5pPr marL="1828800" algn="l" defTabSz="457200" rtl="0" eaLnBrk="1" latinLnBrk="0" hangingPunct="1">
                        <a:defRPr sz="1800" kern="1200">
                          <a:solidFill>
                            <a:schemeClr val="dk1"/>
                          </a:solidFill>
                          <a:latin typeface="Arial"/>
                          <a:ea typeface="ヒラギノ角ゴ Pro W3"/>
                          <a:cs typeface="ヒラギノ角ゴ Pro W3"/>
                        </a:defRPr>
                      </a:lvl5pPr>
                      <a:lvl6pPr marL="2286000" algn="l" defTabSz="457200" rtl="0" eaLnBrk="1" latinLnBrk="0" hangingPunct="1">
                        <a:defRPr sz="1800" kern="1200">
                          <a:solidFill>
                            <a:schemeClr val="dk1"/>
                          </a:solidFill>
                          <a:latin typeface="Arial"/>
                          <a:ea typeface="ヒラギノ角ゴ Pro W3"/>
                          <a:cs typeface="ヒラギノ角ゴ Pro W3"/>
                        </a:defRPr>
                      </a:lvl6pPr>
                      <a:lvl7pPr marL="2743200" algn="l" defTabSz="457200" rtl="0" eaLnBrk="1" latinLnBrk="0" hangingPunct="1">
                        <a:defRPr sz="1800" kern="1200">
                          <a:solidFill>
                            <a:schemeClr val="dk1"/>
                          </a:solidFill>
                          <a:latin typeface="Arial"/>
                          <a:ea typeface="ヒラギノ角ゴ Pro W3"/>
                          <a:cs typeface="ヒラギノ角ゴ Pro W3"/>
                        </a:defRPr>
                      </a:lvl7pPr>
                      <a:lvl8pPr marL="3200400" algn="l" defTabSz="457200" rtl="0" eaLnBrk="1" latinLnBrk="0" hangingPunct="1">
                        <a:defRPr sz="1800" kern="1200">
                          <a:solidFill>
                            <a:schemeClr val="dk1"/>
                          </a:solidFill>
                          <a:latin typeface="Arial"/>
                          <a:ea typeface="ヒラギノ角ゴ Pro W3"/>
                          <a:cs typeface="ヒラギノ角ゴ Pro W3"/>
                        </a:defRPr>
                      </a:lvl8pPr>
                      <a:lvl9pPr marL="3657600" algn="l" defTabSz="457200" rtl="0" eaLnBrk="1" latinLnBrk="0" hangingPunct="1">
                        <a:defRPr sz="1800" kern="1200">
                          <a:solidFill>
                            <a:schemeClr val="dk1"/>
                          </a:solidFill>
                          <a:latin typeface="Arial"/>
                          <a:ea typeface="ヒラギノ角ゴ Pro W3"/>
                          <a:cs typeface="ヒラギノ角ゴ Pro W3"/>
                        </a:defRPr>
                      </a:lvl9pPr>
                    </a:lstStyle>
                    <a:p>
                      <a:pPr algn="ctr" fontAlgn="ctr">
                        <a:lnSpc>
                          <a:spcPct val="80000"/>
                        </a:lnSpc>
                      </a:pPr>
                      <a:r>
                        <a:rPr lang="it-IT" sz="1100" b="0" i="0" u="none" strike="noStrike" dirty="0">
                          <a:solidFill>
                            <a:srgbClr val="000000"/>
                          </a:solidFill>
                          <a:effectLst/>
                          <a:latin typeface="Calibri"/>
                          <a:cs typeface="Calibri"/>
                        </a:rPr>
                        <a:t>20</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lnSpc>
                          <a:spcPct val="80000"/>
                        </a:lnSpc>
                      </a:pPr>
                      <a:r>
                        <a:rPr lang="it-IT" sz="1100" b="0" i="0" u="none" strike="noStrike" dirty="0">
                          <a:solidFill>
                            <a:srgbClr val="000000"/>
                          </a:solidFill>
                          <a:effectLst/>
                          <a:latin typeface="Calibri"/>
                          <a:cs typeface="Calibri"/>
                        </a:rPr>
                        <a:t>18</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lnSpc>
                          <a:spcPct val="80000"/>
                        </a:lnSpc>
                      </a:pPr>
                      <a:r>
                        <a:rPr lang="it-IT" sz="1100" b="0" i="0" u="none" strike="noStrike" dirty="0">
                          <a:solidFill>
                            <a:srgbClr val="000000"/>
                          </a:solidFill>
                          <a:effectLst/>
                          <a:latin typeface="Calibri"/>
                          <a:cs typeface="Calibri"/>
                        </a:rPr>
                        <a:t>13</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lnSpc>
                          <a:spcPct val="80000"/>
                        </a:lnSpc>
                      </a:pPr>
                      <a:r>
                        <a:rPr lang="it-IT" sz="1100" b="0" i="0" u="none" strike="noStrike" dirty="0">
                          <a:solidFill>
                            <a:schemeClr val="tx1"/>
                          </a:solidFill>
                          <a:effectLst/>
                          <a:latin typeface="Calibri"/>
                          <a:cs typeface="Calibri"/>
                        </a:rPr>
                        <a:t>13</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lnSpc>
                          <a:spcPct val="80000"/>
                        </a:lnSpc>
                      </a:pPr>
                      <a:r>
                        <a:rPr lang="it-IT" sz="1100" b="0" i="0" u="none" strike="noStrike" dirty="0">
                          <a:solidFill>
                            <a:schemeClr val="tx1"/>
                          </a:solidFill>
                          <a:effectLst/>
                          <a:latin typeface="Calibri"/>
                          <a:cs typeface="Calibri"/>
                        </a:rPr>
                        <a:t>14</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fi-FI" sz="1100" b="0" i="0" u="none" strike="noStrike" dirty="0">
                          <a:solidFill>
                            <a:srgbClr val="000000"/>
                          </a:solidFill>
                          <a:effectLst/>
                          <a:latin typeface="Calibri"/>
                          <a:cs typeface="Calibri"/>
                        </a:rPr>
                        <a:t>18</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fi-FI" sz="1100" b="0" i="0" u="none" strike="noStrike" dirty="0">
                          <a:solidFill>
                            <a:srgbClr val="000000"/>
                          </a:solidFill>
                          <a:effectLst/>
                          <a:latin typeface="Calibri"/>
                          <a:cs typeface="Calibri"/>
                        </a:rPr>
                        <a:t>12</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457200" rtl="0" eaLnBrk="1" fontAlgn="ctr" latinLnBrk="0" hangingPunct="1"/>
                      <a:r>
                        <a:rPr lang="it-IT" sz="1100" b="0" i="0" u="none" strike="noStrike" kern="1200" dirty="0">
                          <a:solidFill>
                            <a:srgbClr val="000000"/>
                          </a:solidFill>
                          <a:effectLst/>
                          <a:latin typeface="Calibri"/>
                          <a:ea typeface="+mn-ea"/>
                          <a:cs typeface="Calibri"/>
                        </a:rPr>
                        <a:t>13</a:t>
                      </a:r>
                    </a:p>
                  </a:txBody>
                  <a:tcPr marL="9525" marR="9525" marT="9525"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457200" rtl="0" eaLnBrk="1" fontAlgn="ctr" latinLnBrk="0" hangingPunct="1"/>
                      <a:r>
                        <a:rPr lang="it-IT" sz="1100" b="0" i="0" u="none" strike="noStrike" kern="1200" dirty="0">
                          <a:solidFill>
                            <a:srgbClr val="000000"/>
                          </a:solidFill>
                          <a:effectLst/>
                          <a:latin typeface="Calibri"/>
                          <a:ea typeface="+mn-ea"/>
                          <a:cs typeface="Calibri"/>
                        </a:rPr>
                        <a:t>13</a:t>
                      </a:r>
                    </a:p>
                  </a:txBody>
                  <a:tcPr marL="9525" marR="9525" marT="9525"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457200" rtl="0" eaLnBrk="1" fontAlgn="ctr" latinLnBrk="0" hangingPunct="1"/>
                      <a:r>
                        <a:rPr lang="it-IT" sz="1100" b="1" i="0" u="none" strike="noStrike" kern="1200" dirty="0">
                          <a:solidFill>
                            <a:srgbClr val="000000"/>
                          </a:solidFill>
                          <a:effectLst/>
                          <a:latin typeface="Calibri"/>
                          <a:ea typeface="+mn-ea"/>
                          <a:cs typeface="Calibri"/>
                        </a:rPr>
                        <a:t>13</a:t>
                      </a:r>
                    </a:p>
                  </a:txBody>
                  <a:tcPr marL="9525" marR="9525" marT="9525"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349981">
                <a:tc>
                  <a:txBody>
                    <a:bodyPr/>
                    <a:lstStyle>
                      <a:lvl1pPr marL="0" algn="l" defTabSz="457200" rtl="0" eaLnBrk="1" latinLnBrk="0" hangingPunct="1">
                        <a:defRPr sz="1800" kern="1200">
                          <a:solidFill>
                            <a:schemeClr val="dk1"/>
                          </a:solidFill>
                          <a:latin typeface="Arial"/>
                          <a:ea typeface="ヒラギノ角ゴ Pro W3"/>
                          <a:cs typeface="ヒラギノ角ゴ Pro W3"/>
                        </a:defRPr>
                      </a:lvl1pPr>
                      <a:lvl2pPr marL="457200" algn="l" defTabSz="457200" rtl="0" eaLnBrk="1" latinLnBrk="0" hangingPunct="1">
                        <a:defRPr sz="1800" kern="1200">
                          <a:solidFill>
                            <a:schemeClr val="dk1"/>
                          </a:solidFill>
                          <a:latin typeface="Arial"/>
                          <a:ea typeface="ヒラギノ角ゴ Pro W3"/>
                          <a:cs typeface="ヒラギノ角ゴ Pro W3"/>
                        </a:defRPr>
                      </a:lvl2pPr>
                      <a:lvl3pPr marL="914400" algn="l" defTabSz="457200" rtl="0" eaLnBrk="1" latinLnBrk="0" hangingPunct="1">
                        <a:defRPr sz="1800" kern="1200">
                          <a:solidFill>
                            <a:schemeClr val="dk1"/>
                          </a:solidFill>
                          <a:latin typeface="Arial"/>
                          <a:ea typeface="ヒラギノ角ゴ Pro W3"/>
                          <a:cs typeface="ヒラギノ角ゴ Pro W3"/>
                        </a:defRPr>
                      </a:lvl3pPr>
                      <a:lvl4pPr marL="1371600" algn="l" defTabSz="457200" rtl="0" eaLnBrk="1" latinLnBrk="0" hangingPunct="1">
                        <a:defRPr sz="1800" kern="1200">
                          <a:solidFill>
                            <a:schemeClr val="dk1"/>
                          </a:solidFill>
                          <a:latin typeface="Arial"/>
                          <a:ea typeface="ヒラギノ角ゴ Pro W3"/>
                          <a:cs typeface="ヒラギノ角ゴ Pro W3"/>
                        </a:defRPr>
                      </a:lvl4pPr>
                      <a:lvl5pPr marL="1828800" algn="l" defTabSz="457200" rtl="0" eaLnBrk="1" latinLnBrk="0" hangingPunct="1">
                        <a:defRPr sz="1800" kern="1200">
                          <a:solidFill>
                            <a:schemeClr val="dk1"/>
                          </a:solidFill>
                          <a:latin typeface="Arial"/>
                          <a:ea typeface="ヒラギノ角ゴ Pro W3"/>
                          <a:cs typeface="ヒラギノ角ゴ Pro W3"/>
                        </a:defRPr>
                      </a:lvl5pPr>
                      <a:lvl6pPr marL="2286000" algn="l" defTabSz="457200" rtl="0" eaLnBrk="1" latinLnBrk="0" hangingPunct="1">
                        <a:defRPr sz="1800" kern="1200">
                          <a:solidFill>
                            <a:schemeClr val="dk1"/>
                          </a:solidFill>
                          <a:latin typeface="Arial"/>
                          <a:ea typeface="ヒラギノ角ゴ Pro W3"/>
                          <a:cs typeface="ヒラギノ角ゴ Pro W3"/>
                        </a:defRPr>
                      </a:lvl6pPr>
                      <a:lvl7pPr marL="2743200" algn="l" defTabSz="457200" rtl="0" eaLnBrk="1" latinLnBrk="0" hangingPunct="1">
                        <a:defRPr sz="1800" kern="1200">
                          <a:solidFill>
                            <a:schemeClr val="dk1"/>
                          </a:solidFill>
                          <a:latin typeface="Arial"/>
                          <a:ea typeface="ヒラギノ角ゴ Pro W3"/>
                          <a:cs typeface="ヒラギノ角ゴ Pro W3"/>
                        </a:defRPr>
                      </a:lvl7pPr>
                      <a:lvl8pPr marL="3200400" algn="l" defTabSz="457200" rtl="0" eaLnBrk="1" latinLnBrk="0" hangingPunct="1">
                        <a:defRPr sz="1800" kern="1200">
                          <a:solidFill>
                            <a:schemeClr val="dk1"/>
                          </a:solidFill>
                          <a:latin typeface="Arial"/>
                          <a:ea typeface="ヒラギノ角ゴ Pro W3"/>
                          <a:cs typeface="ヒラギノ角ゴ Pro W3"/>
                        </a:defRPr>
                      </a:lvl8pPr>
                      <a:lvl9pPr marL="3657600" algn="l" defTabSz="457200" rtl="0" eaLnBrk="1" latinLnBrk="0" hangingPunct="1">
                        <a:defRPr sz="1800" kern="1200">
                          <a:solidFill>
                            <a:schemeClr val="dk1"/>
                          </a:solidFill>
                          <a:latin typeface="Arial"/>
                          <a:ea typeface="ヒラギノ角ゴ Pro W3"/>
                          <a:cs typeface="ヒラギノ角ゴ Pro W3"/>
                        </a:defRPr>
                      </a:lvl9pPr>
                    </a:lstStyle>
                    <a:p>
                      <a:pPr marL="0" marR="0" lvl="0" indent="0" algn="l" defTabSz="914400" rtl="0" eaLnBrk="0" fontAlgn="base" latinLnBrk="0" hangingPunct="0">
                        <a:lnSpc>
                          <a:spcPct val="100000"/>
                        </a:lnSpc>
                        <a:spcBef>
                          <a:spcPts val="0"/>
                        </a:spcBef>
                        <a:spcAft>
                          <a:spcPct val="0"/>
                        </a:spcAft>
                        <a:buClr>
                          <a:srgbClr val="FF6600"/>
                        </a:buClr>
                        <a:buSzPct val="70000"/>
                        <a:buFont typeface="Monotype Sorts" pitchFamily="-110" charset="2"/>
                        <a:buNone/>
                        <a:tabLst/>
                      </a:pPr>
                      <a:r>
                        <a:rPr kumimoji="1" lang="it-IT" sz="700" b="0" i="0" u="none" strike="noStrike" cap="none" normalizeH="0" baseline="0" dirty="0">
                          <a:ln>
                            <a:noFill/>
                          </a:ln>
                          <a:solidFill>
                            <a:srgbClr val="000000"/>
                          </a:solidFill>
                          <a:effectLst/>
                          <a:latin typeface="Calibri"/>
                          <a:cs typeface="Calibri"/>
                        </a:rPr>
                        <a:t>..PRESIDENZIALISMO DI TIPO AMERICANO</a:t>
                      </a:r>
                      <a:endParaRPr kumimoji="1" lang="it-IT" sz="700" b="0" i="0" u="none" strike="noStrike" cap="none" normalizeH="0" baseline="0" dirty="0">
                        <a:ln>
                          <a:noFill/>
                        </a:ln>
                        <a:solidFill>
                          <a:schemeClr val="bg2"/>
                        </a:solidFill>
                        <a:effectLst/>
                        <a:latin typeface="Calibri"/>
                        <a:cs typeface="Calibri"/>
                      </a:endParaRPr>
                    </a:p>
                  </a:txBody>
                  <a:tcPr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457200" rtl="0" eaLnBrk="1" latinLnBrk="0" hangingPunct="1">
                        <a:defRPr sz="1800" kern="1200">
                          <a:solidFill>
                            <a:schemeClr val="dk1"/>
                          </a:solidFill>
                          <a:latin typeface="Arial"/>
                          <a:ea typeface="ヒラギノ角ゴ Pro W3"/>
                          <a:cs typeface="ヒラギノ角ゴ Pro W3"/>
                        </a:defRPr>
                      </a:lvl1pPr>
                      <a:lvl2pPr marL="457200" algn="l" defTabSz="457200" rtl="0" eaLnBrk="1" latinLnBrk="0" hangingPunct="1">
                        <a:defRPr sz="1800" kern="1200">
                          <a:solidFill>
                            <a:schemeClr val="dk1"/>
                          </a:solidFill>
                          <a:latin typeface="Arial"/>
                          <a:ea typeface="ヒラギノ角ゴ Pro W3"/>
                          <a:cs typeface="ヒラギノ角ゴ Pro W3"/>
                        </a:defRPr>
                      </a:lvl2pPr>
                      <a:lvl3pPr marL="914400" algn="l" defTabSz="457200" rtl="0" eaLnBrk="1" latinLnBrk="0" hangingPunct="1">
                        <a:defRPr sz="1800" kern="1200">
                          <a:solidFill>
                            <a:schemeClr val="dk1"/>
                          </a:solidFill>
                          <a:latin typeface="Arial"/>
                          <a:ea typeface="ヒラギノ角ゴ Pro W3"/>
                          <a:cs typeface="ヒラギノ角ゴ Pro W3"/>
                        </a:defRPr>
                      </a:lvl3pPr>
                      <a:lvl4pPr marL="1371600" algn="l" defTabSz="457200" rtl="0" eaLnBrk="1" latinLnBrk="0" hangingPunct="1">
                        <a:defRPr sz="1800" kern="1200">
                          <a:solidFill>
                            <a:schemeClr val="dk1"/>
                          </a:solidFill>
                          <a:latin typeface="Arial"/>
                          <a:ea typeface="ヒラギノ角ゴ Pro W3"/>
                          <a:cs typeface="ヒラギノ角ゴ Pro W3"/>
                        </a:defRPr>
                      </a:lvl4pPr>
                      <a:lvl5pPr marL="1828800" algn="l" defTabSz="457200" rtl="0" eaLnBrk="1" latinLnBrk="0" hangingPunct="1">
                        <a:defRPr sz="1800" kern="1200">
                          <a:solidFill>
                            <a:schemeClr val="dk1"/>
                          </a:solidFill>
                          <a:latin typeface="Arial"/>
                          <a:ea typeface="ヒラギノ角ゴ Pro W3"/>
                          <a:cs typeface="ヒラギノ角ゴ Pro W3"/>
                        </a:defRPr>
                      </a:lvl5pPr>
                      <a:lvl6pPr marL="2286000" algn="l" defTabSz="457200" rtl="0" eaLnBrk="1" latinLnBrk="0" hangingPunct="1">
                        <a:defRPr sz="1800" kern="1200">
                          <a:solidFill>
                            <a:schemeClr val="dk1"/>
                          </a:solidFill>
                          <a:latin typeface="Arial"/>
                          <a:ea typeface="ヒラギノ角ゴ Pro W3"/>
                          <a:cs typeface="ヒラギノ角ゴ Pro W3"/>
                        </a:defRPr>
                      </a:lvl6pPr>
                      <a:lvl7pPr marL="2743200" algn="l" defTabSz="457200" rtl="0" eaLnBrk="1" latinLnBrk="0" hangingPunct="1">
                        <a:defRPr sz="1800" kern="1200">
                          <a:solidFill>
                            <a:schemeClr val="dk1"/>
                          </a:solidFill>
                          <a:latin typeface="Arial"/>
                          <a:ea typeface="ヒラギノ角ゴ Pro W3"/>
                          <a:cs typeface="ヒラギノ角ゴ Pro W3"/>
                        </a:defRPr>
                      </a:lvl7pPr>
                      <a:lvl8pPr marL="3200400" algn="l" defTabSz="457200" rtl="0" eaLnBrk="1" latinLnBrk="0" hangingPunct="1">
                        <a:defRPr sz="1800" kern="1200">
                          <a:solidFill>
                            <a:schemeClr val="dk1"/>
                          </a:solidFill>
                          <a:latin typeface="Arial"/>
                          <a:ea typeface="ヒラギノ角ゴ Pro W3"/>
                          <a:cs typeface="ヒラギノ角ゴ Pro W3"/>
                        </a:defRPr>
                      </a:lvl8pPr>
                      <a:lvl9pPr marL="3657600" algn="l" defTabSz="457200" rtl="0" eaLnBrk="1" latinLnBrk="0" hangingPunct="1">
                        <a:defRPr sz="1800" kern="1200">
                          <a:solidFill>
                            <a:schemeClr val="dk1"/>
                          </a:solidFill>
                          <a:latin typeface="Arial"/>
                          <a:ea typeface="ヒラギノ角ゴ Pro W3"/>
                          <a:cs typeface="ヒラギノ角ゴ Pro W3"/>
                        </a:defRPr>
                      </a:lvl9pPr>
                    </a:lstStyle>
                    <a:p>
                      <a:pPr marL="0" marR="0" lvl="0" indent="0" algn="ctr" defTabSz="914400" rtl="0" eaLnBrk="0" fontAlgn="base" latinLnBrk="0" hangingPunct="0">
                        <a:lnSpc>
                          <a:spcPct val="100000"/>
                        </a:lnSpc>
                        <a:spcBef>
                          <a:spcPct val="20000"/>
                        </a:spcBef>
                        <a:spcAft>
                          <a:spcPct val="0"/>
                        </a:spcAft>
                        <a:buClr>
                          <a:srgbClr val="FF6600"/>
                        </a:buClr>
                        <a:buSzPct val="70000"/>
                        <a:buFont typeface="Monotype Sorts" pitchFamily="-110" charset="2"/>
                        <a:buNone/>
                        <a:tabLst/>
                      </a:pPr>
                      <a:r>
                        <a:rPr kumimoji="1" lang="it-IT" sz="1100" b="0" i="0" u="none" strike="noStrike" cap="none" normalizeH="0" baseline="0" dirty="0">
                          <a:ln>
                            <a:noFill/>
                          </a:ln>
                          <a:solidFill>
                            <a:srgbClr val="000000"/>
                          </a:solidFill>
                          <a:effectLst/>
                          <a:latin typeface="Calibri"/>
                          <a:cs typeface="Calibri"/>
                        </a:rPr>
                        <a:t>41</a:t>
                      </a:r>
                      <a:endParaRPr kumimoji="1" lang="it-IT" sz="1100" b="1" i="0" u="none" strike="noStrike" cap="none" normalizeH="0" baseline="0" dirty="0">
                        <a:ln>
                          <a:noFill/>
                        </a:ln>
                        <a:solidFill>
                          <a:schemeClr val="bg2"/>
                        </a:solidFill>
                        <a:effectLst/>
                        <a:latin typeface="Calibri"/>
                        <a:cs typeface="Calibri"/>
                      </a:endParaRPr>
                    </a:p>
                  </a:txBody>
                  <a:tcPr marL="108000" marR="108000" marT="46800" marB="46800"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457200" rtl="0" eaLnBrk="1" latinLnBrk="0" hangingPunct="1">
                        <a:defRPr sz="1800" kern="1200">
                          <a:solidFill>
                            <a:schemeClr val="dk1"/>
                          </a:solidFill>
                          <a:latin typeface="Arial"/>
                          <a:ea typeface="ヒラギノ角ゴ Pro W3"/>
                          <a:cs typeface="ヒラギノ角ゴ Pro W3"/>
                        </a:defRPr>
                      </a:lvl1pPr>
                      <a:lvl2pPr marL="457200" algn="l" defTabSz="457200" rtl="0" eaLnBrk="1" latinLnBrk="0" hangingPunct="1">
                        <a:defRPr sz="1800" kern="1200">
                          <a:solidFill>
                            <a:schemeClr val="dk1"/>
                          </a:solidFill>
                          <a:latin typeface="Arial"/>
                          <a:ea typeface="ヒラギノ角ゴ Pro W3"/>
                          <a:cs typeface="ヒラギノ角ゴ Pro W3"/>
                        </a:defRPr>
                      </a:lvl2pPr>
                      <a:lvl3pPr marL="914400" algn="l" defTabSz="457200" rtl="0" eaLnBrk="1" latinLnBrk="0" hangingPunct="1">
                        <a:defRPr sz="1800" kern="1200">
                          <a:solidFill>
                            <a:schemeClr val="dk1"/>
                          </a:solidFill>
                          <a:latin typeface="Arial"/>
                          <a:ea typeface="ヒラギノ角ゴ Pro W3"/>
                          <a:cs typeface="ヒラギノ角ゴ Pro W3"/>
                        </a:defRPr>
                      </a:lvl3pPr>
                      <a:lvl4pPr marL="1371600" algn="l" defTabSz="457200" rtl="0" eaLnBrk="1" latinLnBrk="0" hangingPunct="1">
                        <a:defRPr sz="1800" kern="1200">
                          <a:solidFill>
                            <a:schemeClr val="dk1"/>
                          </a:solidFill>
                          <a:latin typeface="Arial"/>
                          <a:ea typeface="ヒラギノ角ゴ Pro W3"/>
                          <a:cs typeface="ヒラギノ角ゴ Pro W3"/>
                        </a:defRPr>
                      </a:lvl4pPr>
                      <a:lvl5pPr marL="1828800" algn="l" defTabSz="457200" rtl="0" eaLnBrk="1" latinLnBrk="0" hangingPunct="1">
                        <a:defRPr sz="1800" kern="1200">
                          <a:solidFill>
                            <a:schemeClr val="dk1"/>
                          </a:solidFill>
                          <a:latin typeface="Arial"/>
                          <a:ea typeface="ヒラギノ角ゴ Pro W3"/>
                          <a:cs typeface="ヒラギノ角ゴ Pro W3"/>
                        </a:defRPr>
                      </a:lvl5pPr>
                      <a:lvl6pPr marL="2286000" algn="l" defTabSz="457200" rtl="0" eaLnBrk="1" latinLnBrk="0" hangingPunct="1">
                        <a:defRPr sz="1800" kern="1200">
                          <a:solidFill>
                            <a:schemeClr val="dk1"/>
                          </a:solidFill>
                          <a:latin typeface="Arial"/>
                          <a:ea typeface="ヒラギノ角ゴ Pro W3"/>
                          <a:cs typeface="ヒラギノ角ゴ Pro W3"/>
                        </a:defRPr>
                      </a:lvl6pPr>
                      <a:lvl7pPr marL="2743200" algn="l" defTabSz="457200" rtl="0" eaLnBrk="1" latinLnBrk="0" hangingPunct="1">
                        <a:defRPr sz="1800" kern="1200">
                          <a:solidFill>
                            <a:schemeClr val="dk1"/>
                          </a:solidFill>
                          <a:latin typeface="Arial"/>
                          <a:ea typeface="ヒラギノ角ゴ Pro W3"/>
                          <a:cs typeface="ヒラギノ角ゴ Pro W3"/>
                        </a:defRPr>
                      </a:lvl7pPr>
                      <a:lvl8pPr marL="3200400" algn="l" defTabSz="457200" rtl="0" eaLnBrk="1" latinLnBrk="0" hangingPunct="1">
                        <a:defRPr sz="1800" kern="1200">
                          <a:solidFill>
                            <a:schemeClr val="dk1"/>
                          </a:solidFill>
                          <a:latin typeface="Arial"/>
                          <a:ea typeface="ヒラギノ角ゴ Pro W3"/>
                          <a:cs typeface="ヒラギノ角ゴ Pro W3"/>
                        </a:defRPr>
                      </a:lvl8pPr>
                      <a:lvl9pPr marL="3657600" algn="l" defTabSz="457200" rtl="0" eaLnBrk="1" latinLnBrk="0" hangingPunct="1">
                        <a:defRPr sz="1800" kern="1200">
                          <a:solidFill>
                            <a:schemeClr val="dk1"/>
                          </a:solidFill>
                          <a:latin typeface="Arial"/>
                          <a:ea typeface="ヒラギノ角ゴ Pro W3"/>
                          <a:cs typeface="ヒラギノ角ゴ Pro W3"/>
                        </a:defRPr>
                      </a:lvl9pPr>
                    </a:lstStyle>
                    <a:p>
                      <a:pPr marL="0" marR="0" lvl="0" indent="0" algn="ctr" defTabSz="914400" rtl="0" eaLnBrk="0" fontAlgn="base" latinLnBrk="0" hangingPunct="0">
                        <a:lnSpc>
                          <a:spcPct val="100000"/>
                        </a:lnSpc>
                        <a:spcBef>
                          <a:spcPct val="20000"/>
                        </a:spcBef>
                        <a:spcAft>
                          <a:spcPct val="0"/>
                        </a:spcAft>
                        <a:buClr>
                          <a:srgbClr val="FF6600"/>
                        </a:buClr>
                        <a:buSzPct val="70000"/>
                        <a:buFont typeface="Monotype Sorts" pitchFamily="-110" charset="2"/>
                        <a:buNone/>
                        <a:tabLst/>
                      </a:pPr>
                      <a:r>
                        <a:rPr kumimoji="1" lang="it-IT" sz="1100" b="0" i="0" u="none" strike="noStrike" cap="none" normalizeH="0" baseline="0" dirty="0">
                          <a:ln>
                            <a:noFill/>
                          </a:ln>
                          <a:solidFill>
                            <a:srgbClr val="000000"/>
                          </a:solidFill>
                          <a:effectLst/>
                          <a:latin typeface="Calibri"/>
                          <a:cs typeface="Calibri"/>
                        </a:rPr>
                        <a:t>34</a:t>
                      </a:r>
                      <a:endParaRPr kumimoji="1" lang="it-IT" sz="1100" b="1" i="0" u="none" strike="noStrike" cap="none" normalizeH="0" baseline="0" dirty="0">
                        <a:ln>
                          <a:noFill/>
                        </a:ln>
                        <a:solidFill>
                          <a:schemeClr val="bg2"/>
                        </a:solidFill>
                        <a:effectLst/>
                        <a:latin typeface="Calibri"/>
                        <a:cs typeface="Calibri"/>
                      </a:endParaRPr>
                    </a:p>
                  </a:txBody>
                  <a:tcPr marL="108000" marR="108000" marT="46800" marB="46800"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457200" rtl="0" eaLnBrk="1" latinLnBrk="0" hangingPunct="1">
                        <a:defRPr sz="1800" kern="1200">
                          <a:solidFill>
                            <a:schemeClr val="dk1"/>
                          </a:solidFill>
                          <a:latin typeface="Arial"/>
                          <a:ea typeface="ヒラギノ角ゴ Pro W3"/>
                          <a:cs typeface="ヒラギノ角ゴ Pro W3"/>
                        </a:defRPr>
                      </a:lvl1pPr>
                      <a:lvl2pPr marL="457200" algn="l" defTabSz="457200" rtl="0" eaLnBrk="1" latinLnBrk="0" hangingPunct="1">
                        <a:defRPr sz="1800" kern="1200">
                          <a:solidFill>
                            <a:schemeClr val="dk1"/>
                          </a:solidFill>
                          <a:latin typeface="Arial"/>
                          <a:ea typeface="ヒラギノ角ゴ Pro W3"/>
                          <a:cs typeface="ヒラギノ角ゴ Pro W3"/>
                        </a:defRPr>
                      </a:lvl2pPr>
                      <a:lvl3pPr marL="914400" algn="l" defTabSz="457200" rtl="0" eaLnBrk="1" latinLnBrk="0" hangingPunct="1">
                        <a:defRPr sz="1800" kern="1200">
                          <a:solidFill>
                            <a:schemeClr val="dk1"/>
                          </a:solidFill>
                          <a:latin typeface="Arial"/>
                          <a:ea typeface="ヒラギノ角ゴ Pro W3"/>
                          <a:cs typeface="ヒラギノ角ゴ Pro W3"/>
                        </a:defRPr>
                      </a:lvl3pPr>
                      <a:lvl4pPr marL="1371600" algn="l" defTabSz="457200" rtl="0" eaLnBrk="1" latinLnBrk="0" hangingPunct="1">
                        <a:defRPr sz="1800" kern="1200">
                          <a:solidFill>
                            <a:schemeClr val="dk1"/>
                          </a:solidFill>
                          <a:latin typeface="Arial"/>
                          <a:ea typeface="ヒラギノ角ゴ Pro W3"/>
                          <a:cs typeface="ヒラギノ角ゴ Pro W3"/>
                        </a:defRPr>
                      </a:lvl4pPr>
                      <a:lvl5pPr marL="1828800" algn="l" defTabSz="457200" rtl="0" eaLnBrk="1" latinLnBrk="0" hangingPunct="1">
                        <a:defRPr sz="1800" kern="1200">
                          <a:solidFill>
                            <a:schemeClr val="dk1"/>
                          </a:solidFill>
                          <a:latin typeface="Arial"/>
                          <a:ea typeface="ヒラギノ角ゴ Pro W3"/>
                          <a:cs typeface="ヒラギノ角ゴ Pro W3"/>
                        </a:defRPr>
                      </a:lvl5pPr>
                      <a:lvl6pPr marL="2286000" algn="l" defTabSz="457200" rtl="0" eaLnBrk="1" latinLnBrk="0" hangingPunct="1">
                        <a:defRPr sz="1800" kern="1200">
                          <a:solidFill>
                            <a:schemeClr val="dk1"/>
                          </a:solidFill>
                          <a:latin typeface="Arial"/>
                          <a:ea typeface="ヒラギノ角ゴ Pro W3"/>
                          <a:cs typeface="ヒラギノ角ゴ Pro W3"/>
                        </a:defRPr>
                      </a:lvl6pPr>
                      <a:lvl7pPr marL="2743200" algn="l" defTabSz="457200" rtl="0" eaLnBrk="1" latinLnBrk="0" hangingPunct="1">
                        <a:defRPr sz="1800" kern="1200">
                          <a:solidFill>
                            <a:schemeClr val="dk1"/>
                          </a:solidFill>
                          <a:latin typeface="Arial"/>
                          <a:ea typeface="ヒラギノ角ゴ Pro W3"/>
                          <a:cs typeface="ヒラギノ角ゴ Pro W3"/>
                        </a:defRPr>
                      </a:lvl7pPr>
                      <a:lvl8pPr marL="3200400" algn="l" defTabSz="457200" rtl="0" eaLnBrk="1" latinLnBrk="0" hangingPunct="1">
                        <a:defRPr sz="1800" kern="1200">
                          <a:solidFill>
                            <a:schemeClr val="dk1"/>
                          </a:solidFill>
                          <a:latin typeface="Arial"/>
                          <a:ea typeface="ヒラギノ角ゴ Pro W3"/>
                          <a:cs typeface="ヒラギノ角ゴ Pro W3"/>
                        </a:defRPr>
                      </a:lvl8pPr>
                      <a:lvl9pPr marL="3657600" algn="l" defTabSz="457200" rtl="0" eaLnBrk="1" latinLnBrk="0" hangingPunct="1">
                        <a:defRPr sz="1800" kern="1200">
                          <a:solidFill>
                            <a:schemeClr val="dk1"/>
                          </a:solidFill>
                          <a:latin typeface="Arial"/>
                          <a:ea typeface="ヒラギノ角ゴ Pro W3"/>
                          <a:cs typeface="ヒラギノ角ゴ Pro W3"/>
                        </a:defRPr>
                      </a:lvl9pPr>
                    </a:lstStyle>
                    <a:p>
                      <a:pPr marL="0" marR="0" lvl="0" indent="0" algn="ctr" defTabSz="914400" rtl="0" eaLnBrk="0" fontAlgn="base" latinLnBrk="0" hangingPunct="0">
                        <a:lnSpc>
                          <a:spcPct val="100000"/>
                        </a:lnSpc>
                        <a:spcBef>
                          <a:spcPct val="20000"/>
                        </a:spcBef>
                        <a:spcAft>
                          <a:spcPct val="0"/>
                        </a:spcAft>
                        <a:buClr>
                          <a:srgbClr val="FF6600"/>
                        </a:buClr>
                        <a:buSzPct val="70000"/>
                        <a:buFont typeface="Monotype Sorts" pitchFamily="-110" charset="2"/>
                        <a:buNone/>
                        <a:tabLst/>
                      </a:pPr>
                      <a:r>
                        <a:rPr kumimoji="1" lang="it-IT" sz="1100" b="0" i="0" u="none" strike="noStrike" cap="none" normalizeH="0" baseline="0" dirty="0">
                          <a:ln>
                            <a:noFill/>
                          </a:ln>
                          <a:solidFill>
                            <a:srgbClr val="000000"/>
                          </a:solidFill>
                          <a:effectLst/>
                          <a:latin typeface="Calibri"/>
                          <a:cs typeface="Calibri"/>
                        </a:rPr>
                        <a:t>35</a:t>
                      </a:r>
                      <a:endParaRPr kumimoji="1" lang="it-IT" sz="1100" b="1" i="0" u="none" strike="noStrike" cap="none" normalizeH="0" baseline="0" dirty="0">
                        <a:ln>
                          <a:noFill/>
                        </a:ln>
                        <a:solidFill>
                          <a:schemeClr val="bg2"/>
                        </a:solidFill>
                        <a:effectLst/>
                        <a:latin typeface="Calibri"/>
                        <a:cs typeface="Calibri"/>
                      </a:endParaRPr>
                    </a:p>
                  </a:txBody>
                  <a:tcPr marL="108000" marR="108000" marT="46800" marB="46800"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457200" rtl="0" eaLnBrk="1" latinLnBrk="0" hangingPunct="1">
                        <a:defRPr sz="1800" kern="1200">
                          <a:solidFill>
                            <a:schemeClr val="dk1"/>
                          </a:solidFill>
                          <a:latin typeface="Arial"/>
                          <a:ea typeface="ヒラギノ角ゴ Pro W3"/>
                          <a:cs typeface="ヒラギノ角ゴ Pro W3"/>
                        </a:defRPr>
                      </a:lvl1pPr>
                      <a:lvl2pPr marL="457200" algn="l" defTabSz="457200" rtl="0" eaLnBrk="1" latinLnBrk="0" hangingPunct="1">
                        <a:defRPr sz="1800" kern="1200">
                          <a:solidFill>
                            <a:schemeClr val="dk1"/>
                          </a:solidFill>
                          <a:latin typeface="Arial"/>
                          <a:ea typeface="ヒラギノ角ゴ Pro W3"/>
                          <a:cs typeface="ヒラギノ角ゴ Pro W3"/>
                        </a:defRPr>
                      </a:lvl2pPr>
                      <a:lvl3pPr marL="914400" algn="l" defTabSz="457200" rtl="0" eaLnBrk="1" latinLnBrk="0" hangingPunct="1">
                        <a:defRPr sz="1800" kern="1200">
                          <a:solidFill>
                            <a:schemeClr val="dk1"/>
                          </a:solidFill>
                          <a:latin typeface="Arial"/>
                          <a:ea typeface="ヒラギノ角ゴ Pro W3"/>
                          <a:cs typeface="ヒラギノ角ゴ Pro W3"/>
                        </a:defRPr>
                      </a:lvl3pPr>
                      <a:lvl4pPr marL="1371600" algn="l" defTabSz="457200" rtl="0" eaLnBrk="1" latinLnBrk="0" hangingPunct="1">
                        <a:defRPr sz="1800" kern="1200">
                          <a:solidFill>
                            <a:schemeClr val="dk1"/>
                          </a:solidFill>
                          <a:latin typeface="Arial"/>
                          <a:ea typeface="ヒラギノ角ゴ Pro W3"/>
                          <a:cs typeface="ヒラギノ角ゴ Pro W3"/>
                        </a:defRPr>
                      </a:lvl4pPr>
                      <a:lvl5pPr marL="1828800" algn="l" defTabSz="457200" rtl="0" eaLnBrk="1" latinLnBrk="0" hangingPunct="1">
                        <a:defRPr sz="1800" kern="1200">
                          <a:solidFill>
                            <a:schemeClr val="dk1"/>
                          </a:solidFill>
                          <a:latin typeface="Arial"/>
                          <a:ea typeface="ヒラギノ角ゴ Pro W3"/>
                          <a:cs typeface="ヒラギノ角ゴ Pro W3"/>
                        </a:defRPr>
                      </a:lvl5pPr>
                      <a:lvl6pPr marL="2286000" algn="l" defTabSz="457200" rtl="0" eaLnBrk="1" latinLnBrk="0" hangingPunct="1">
                        <a:defRPr sz="1800" kern="1200">
                          <a:solidFill>
                            <a:schemeClr val="dk1"/>
                          </a:solidFill>
                          <a:latin typeface="Arial"/>
                          <a:ea typeface="ヒラギノ角ゴ Pro W3"/>
                          <a:cs typeface="ヒラギノ角ゴ Pro W3"/>
                        </a:defRPr>
                      </a:lvl6pPr>
                      <a:lvl7pPr marL="2743200" algn="l" defTabSz="457200" rtl="0" eaLnBrk="1" latinLnBrk="0" hangingPunct="1">
                        <a:defRPr sz="1800" kern="1200">
                          <a:solidFill>
                            <a:schemeClr val="dk1"/>
                          </a:solidFill>
                          <a:latin typeface="Arial"/>
                          <a:ea typeface="ヒラギノ角ゴ Pro W3"/>
                          <a:cs typeface="ヒラギノ角ゴ Pro W3"/>
                        </a:defRPr>
                      </a:lvl7pPr>
                      <a:lvl8pPr marL="3200400" algn="l" defTabSz="457200" rtl="0" eaLnBrk="1" latinLnBrk="0" hangingPunct="1">
                        <a:defRPr sz="1800" kern="1200">
                          <a:solidFill>
                            <a:schemeClr val="dk1"/>
                          </a:solidFill>
                          <a:latin typeface="Arial"/>
                          <a:ea typeface="ヒラギノ角ゴ Pro W3"/>
                          <a:cs typeface="ヒラギノ角ゴ Pro W3"/>
                        </a:defRPr>
                      </a:lvl8pPr>
                      <a:lvl9pPr marL="3657600" algn="l" defTabSz="457200" rtl="0" eaLnBrk="1" latinLnBrk="0" hangingPunct="1">
                        <a:defRPr sz="1800" kern="1200">
                          <a:solidFill>
                            <a:schemeClr val="dk1"/>
                          </a:solidFill>
                          <a:latin typeface="Arial"/>
                          <a:ea typeface="ヒラギノ角ゴ Pro W3"/>
                          <a:cs typeface="ヒラギノ角ゴ Pro W3"/>
                        </a:defRPr>
                      </a:lvl9pPr>
                    </a:lstStyle>
                    <a:p>
                      <a:pPr marL="0" marR="0" lvl="0" indent="0" algn="ctr" defTabSz="914400" rtl="0" eaLnBrk="0" fontAlgn="base" latinLnBrk="0" hangingPunct="0">
                        <a:lnSpc>
                          <a:spcPct val="100000"/>
                        </a:lnSpc>
                        <a:spcBef>
                          <a:spcPct val="20000"/>
                        </a:spcBef>
                        <a:spcAft>
                          <a:spcPct val="0"/>
                        </a:spcAft>
                        <a:buClr>
                          <a:srgbClr val="FF6600"/>
                        </a:buClr>
                        <a:buSzPct val="70000"/>
                        <a:buFont typeface="Monotype Sorts" pitchFamily="-110" charset="2"/>
                        <a:buNone/>
                        <a:tabLst/>
                      </a:pPr>
                      <a:r>
                        <a:rPr kumimoji="1" lang="it-IT" sz="1100" b="0" i="0" u="none" strike="noStrike" cap="none" normalizeH="0" baseline="0" dirty="0">
                          <a:ln>
                            <a:noFill/>
                          </a:ln>
                          <a:solidFill>
                            <a:srgbClr val="000000"/>
                          </a:solidFill>
                          <a:effectLst/>
                          <a:latin typeface="Calibri"/>
                          <a:cs typeface="Calibri"/>
                        </a:rPr>
                        <a:t>29</a:t>
                      </a:r>
                      <a:endParaRPr kumimoji="1" lang="it-IT" sz="1100" b="1" i="0" u="none" strike="noStrike" cap="none" normalizeH="0" baseline="0" dirty="0">
                        <a:ln>
                          <a:noFill/>
                        </a:ln>
                        <a:solidFill>
                          <a:schemeClr val="bg2"/>
                        </a:solidFill>
                        <a:effectLst/>
                        <a:latin typeface="Calibri"/>
                        <a:cs typeface="Calibri"/>
                      </a:endParaRPr>
                    </a:p>
                  </a:txBody>
                  <a:tcPr marL="108000" marR="108000" marT="46800" marB="46800"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457200" rtl="0" eaLnBrk="1" latinLnBrk="0" hangingPunct="1">
                        <a:defRPr sz="1800" kern="1200">
                          <a:solidFill>
                            <a:schemeClr val="dk1"/>
                          </a:solidFill>
                          <a:latin typeface="Arial"/>
                          <a:ea typeface="ヒラギノ角ゴ Pro W3"/>
                          <a:cs typeface="ヒラギノ角ゴ Pro W3"/>
                        </a:defRPr>
                      </a:lvl1pPr>
                      <a:lvl2pPr marL="457200" algn="l" defTabSz="457200" rtl="0" eaLnBrk="1" latinLnBrk="0" hangingPunct="1">
                        <a:defRPr sz="1800" kern="1200">
                          <a:solidFill>
                            <a:schemeClr val="dk1"/>
                          </a:solidFill>
                          <a:latin typeface="Arial"/>
                          <a:ea typeface="ヒラギノ角ゴ Pro W3"/>
                          <a:cs typeface="ヒラギノ角ゴ Pro W3"/>
                        </a:defRPr>
                      </a:lvl2pPr>
                      <a:lvl3pPr marL="914400" algn="l" defTabSz="457200" rtl="0" eaLnBrk="1" latinLnBrk="0" hangingPunct="1">
                        <a:defRPr sz="1800" kern="1200">
                          <a:solidFill>
                            <a:schemeClr val="dk1"/>
                          </a:solidFill>
                          <a:latin typeface="Arial"/>
                          <a:ea typeface="ヒラギノ角ゴ Pro W3"/>
                          <a:cs typeface="ヒラギノ角ゴ Pro W3"/>
                        </a:defRPr>
                      </a:lvl3pPr>
                      <a:lvl4pPr marL="1371600" algn="l" defTabSz="457200" rtl="0" eaLnBrk="1" latinLnBrk="0" hangingPunct="1">
                        <a:defRPr sz="1800" kern="1200">
                          <a:solidFill>
                            <a:schemeClr val="dk1"/>
                          </a:solidFill>
                          <a:latin typeface="Arial"/>
                          <a:ea typeface="ヒラギノ角ゴ Pro W3"/>
                          <a:cs typeface="ヒラギノ角ゴ Pro W3"/>
                        </a:defRPr>
                      </a:lvl4pPr>
                      <a:lvl5pPr marL="1828800" algn="l" defTabSz="457200" rtl="0" eaLnBrk="1" latinLnBrk="0" hangingPunct="1">
                        <a:defRPr sz="1800" kern="1200">
                          <a:solidFill>
                            <a:schemeClr val="dk1"/>
                          </a:solidFill>
                          <a:latin typeface="Arial"/>
                          <a:ea typeface="ヒラギノ角ゴ Pro W3"/>
                          <a:cs typeface="ヒラギノ角ゴ Pro W3"/>
                        </a:defRPr>
                      </a:lvl5pPr>
                      <a:lvl6pPr marL="2286000" algn="l" defTabSz="457200" rtl="0" eaLnBrk="1" latinLnBrk="0" hangingPunct="1">
                        <a:defRPr sz="1800" kern="1200">
                          <a:solidFill>
                            <a:schemeClr val="dk1"/>
                          </a:solidFill>
                          <a:latin typeface="Arial"/>
                          <a:ea typeface="ヒラギノ角ゴ Pro W3"/>
                          <a:cs typeface="ヒラギノ角ゴ Pro W3"/>
                        </a:defRPr>
                      </a:lvl6pPr>
                      <a:lvl7pPr marL="2743200" algn="l" defTabSz="457200" rtl="0" eaLnBrk="1" latinLnBrk="0" hangingPunct="1">
                        <a:defRPr sz="1800" kern="1200">
                          <a:solidFill>
                            <a:schemeClr val="dk1"/>
                          </a:solidFill>
                          <a:latin typeface="Arial"/>
                          <a:ea typeface="ヒラギノ角ゴ Pro W3"/>
                          <a:cs typeface="ヒラギノ角ゴ Pro W3"/>
                        </a:defRPr>
                      </a:lvl7pPr>
                      <a:lvl8pPr marL="3200400" algn="l" defTabSz="457200" rtl="0" eaLnBrk="1" latinLnBrk="0" hangingPunct="1">
                        <a:defRPr sz="1800" kern="1200">
                          <a:solidFill>
                            <a:schemeClr val="dk1"/>
                          </a:solidFill>
                          <a:latin typeface="Arial"/>
                          <a:ea typeface="ヒラギノ角ゴ Pro W3"/>
                          <a:cs typeface="ヒラギノ角ゴ Pro W3"/>
                        </a:defRPr>
                      </a:lvl8pPr>
                      <a:lvl9pPr marL="3657600" algn="l" defTabSz="457200" rtl="0" eaLnBrk="1" latinLnBrk="0" hangingPunct="1">
                        <a:defRPr sz="1800" kern="1200">
                          <a:solidFill>
                            <a:schemeClr val="dk1"/>
                          </a:solidFill>
                          <a:latin typeface="Arial"/>
                          <a:ea typeface="ヒラギノ角ゴ Pro W3"/>
                          <a:cs typeface="ヒラギノ角ゴ Pro W3"/>
                        </a:defRPr>
                      </a:lvl9pPr>
                    </a:lstStyle>
                    <a:p>
                      <a:pPr marL="0" marR="0" lvl="0" indent="0" algn="ctr" defTabSz="914400" rtl="0" eaLnBrk="0" fontAlgn="base" latinLnBrk="0" hangingPunct="0">
                        <a:lnSpc>
                          <a:spcPct val="100000"/>
                        </a:lnSpc>
                        <a:spcBef>
                          <a:spcPct val="20000"/>
                        </a:spcBef>
                        <a:spcAft>
                          <a:spcPct val="0"/>
                        </a:spcAft>
                        <a:buClr>
                          <a:srgbClr val="FF6600"/>
                        </a:buClr>
                        <a:buSzPct val="70000"/>
                        <a:buFont typeface="Monotype Sorts" pitchFamily="-110" charset="2"/>
                        <a:buNone/>
                        <a:tabLst/>
                      </a:pPr>
                      <a:r>
                        <a:rPr kumimoji="1" lang="it-IT" sz="1100" b="0" i="0" u="none" strike="noStrike" cap="none" normalizeH="0" baseline="0" dirty="0">
                          <a:ln>
                            <a:noFill/>
                          </a:ln>
                          <a:solidFill>
                            <a:srgbClr val="000000"/>
                          </a:solidFill>
                          <a:effectLst/>
                          <a:latin typeface="Calibri"/>
                          <a:cs typeface="Calibri"/>
                        </a:rPr>
                        <a:t>20</a:t>
                      </a:r>
                      <a:endParaRPr kumimoji="1" lang="it-IT" sz="1100" b="1" i="0" u="none" strike="noStrike" cap="none" normalizeH="0" baseline="0" dirty="0">
                        <a:ln>
                          <a:noFill/>
                        </a:ln>
                        <a:solidFill>
                          <a:schemeClr val="bg2"/>
                        </a:solidFill>
                        <a:effectLst/>
                        <a:latin typeface="Calibri"/>
                        <a:cs typeface="Calibri"/>
                      </a:endParaRPr>
                    </a:p>
                  </a:txBody>
                  <a:tcPr marL="108000" marR="108000" marT="46800" marB="46800"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457200" rtl="0" eaLnBrk="1" latinLnBrk="0" hangingPunct="1">
                        <a:defRPr sz="1800" kern="1200">
                          <a:solidFill>
                            <a:schemeClr val="dk1"/>
                          </a:solidFill>
                          <a:latin typeface="Arial"/>
                          <a:ea typeface="ヒラギノ角ゴ Pro W3"/>
                          <a:cs typeface="ヒラギノ角ゴ Pro W3"/>
                        </a:defRPr>
                      </a:lvl1pPr>
                      <a:lvl2pPr marL="457200" algn="l" defTabSz="457200" rtl="0" eaLnBrk="1" latinLnBrk="0" hangingPunct="1">
                        <a:defRPr sz="1800" kern="1200">
                          <a:solidFill>
                            <a:schemeClr val="dk1"/>
                          </a:solidFill>
                          <a:latin typeface="Arial"/>
                          <a:ea typeface="ヒラギノ角ゴ Pro W3"/>
                          <a:cs typeface="ヒラギノ角ゴ Pro W3"/>
                        </a:defRPr>
                      </a:lvl2pPr>
                      <a:lvl3pPr marL="914400" algn="l" defTabSz="457200" rtl="0" eaLnBrk="1" latinLnBrk="0" hangingPunct="1">
                        <a:defRPr sz="1800" kern="1200">
                          <a:solidFill>
                            <a:schemeClr val="dk1"/>
                          </a:solidFill>
                          <a:latin typeface="Arial"/>
                          <a:ea typeface="ヒラギノ角ゴ Pro W3"/>
                          <a:cs typeface="ヒラギノ角ゴ Pro W3"/>
                        </a:defRPr>
                      </a:lvl3pPr>
                      <a:lvl4pPr marL="1371600" algn="l" defTabSz="457200" rtl="0" eaLnBrk="1" latinLnBrk="0" hangingPunct="1">
                        <a:defRPr sz="1800" kern="1200">
                          <a:solidFill>
                            <a:schemeClr val="dk1"/>
                          </a:solidFill>
                          <a:latin typeface="Arial"/>
                          <a:ea typeface="ヒラギノ角ゴ Pro W3"/>
                          <a:cs typeface="ヒラギノ角ゴ Pro W3"/>
                        </a:defRPr>
                      </a:lvl4pPr>
                      <a:lvl5pPr marL="1828800" algn="l" defTabSz="457200" rtl="0" eaLnBrk="1" latinLnBrk="0" hangingPunct="1">
                        <a:defRPr sz="1800" kern="1200">
                          <a:solidFill>
                            <a:schemeClr val="dk1"/>
                          </a:solidFill>
                          <a:latin typeface="Arial"/>
                          <a:ea typeface="ヒラギノ角ゴ Pro W3"/>
                          <a:cs typeface="ヒラギノ角ゴ Pro W3"/>
                        </a:defRPr>
                      </a:lvl5pPr>
                      <a:lvl6pPr marL="2286000" algn="l" defTabSz="457200" rtl="0" eaLnBrk="1" latinLnBrk="0" hangingPunct="1">
                        <a:defRPr sz="1800" kern="1200">
                          <a:solidFill>
                            <a:schemeClr val="dk1"/>
                          </a:solidFill>
                          <a:latin typeface="Arial"/>
                          <a:ea typeface="ヒラギノ角ゴ Pro W3"/>
                          <a:cs typeface="ヒラギノ角ゴ Pro W3"/>
                        </a:defRPr>
                      </a:lvl6pPr>
                      <a:lvl7pPr marL="2743200" algn="l" defTabSz="457200" rtl="0" eaLnBrk="1" latinLnBrk="0" hangingPunct="1">
                        <a:defRPr sz="1800" kern="1200">
                          <a:solidFill>
                            <a:schemeClr val="dk1"/>
                          </a:solidFill>
                          <a:latin typeface="Arial"/>
                          <a:ea typeface="ヒラギノ角ゴ Pro W3"/>
                          <a:cs typeface="ヒラギノ角ゴ Pro W3"/>
                        </a:defRPr>
                      </a:lvl7pPr>
                      <a:lvl8pPr marL="3200400" algn="l" defTabSz="457200" rtl="0" eaLnBrk="1" latinLnBrk="0" hangingPunct="1">
                        <a:defRPr sz="1800" kern="1200">
                          <a:solidFill>
                            <a:schemeClr val="dk1"/>
                          </a:solidFill>
                          <a:latin typeface="Arial"/>
                          <a:ea typeface="ヒラギノ角ゴ Pro W3"/>
                          <a:cs typeface="ヒラギノ角ゴ Pro W3"/>
                        </a:defRPr>
                      </a:lvl8pPr>
                      <a:lvl9pPr marL="3657600" algn="l" defTabSz="457200" rtl="0" eaLnBrk="1" latinLnBrk="0" hangingPunct="1">
                        <a:defRPr sz="1800" kern="1200">
                          <a:solidFill>
                            <a:schemeClr val="dk1"/>
                          </a:solidFill>
                          <a:latin typeface="Arial"/>
                          <a:ea typeface="ヒラギノ角ゴ Pro W3"/>
                          <a:cs typeface="ヒラギノ角ゴ Pro W3"/>
                        </a:defRPr>
                      </a:lvl9pPr>
                    </a:lstStyle>
                    <a:p>
                      <a:pPr marL="0" marR="0" lvl="0" indent="0" algn="ctr" defTabSz="914400" rtl="0" eaLnBrk="0" fontAlgn="base" latinLnBrk="0" hangingPunct="0">
                        <a:lnSpc>
                          <a:spcPct val="100000"/>
                        </a:lnSpc>
                        <a:spcBef>
                          <a:spcPct val="20000"/>
                        </a:spcBef>
                        <a:spcAft>
                          <a:spcPct val="0"/>
                        </a:spcAft>
                        <a:buClr>
                          <a:srgbClr val="FF6600"/>
                        </a:buClr>
                        <a:buSzPct val="70000"/>
                        <a:buFont typeface="Monotype Sorts" pitchFamily="-110" charset="2"/>
                        <a:buNone/>
                        <a:tabLst/>
                      </a:pPr>
                      <a:r>
                        <a:rPr kumimoji="1" lang="it-IT" sz="1100" b="0" i="0" u="none" strike="noStrike" cap="none" normalizeH="0" baseline="0" dirty="0">
                          <a:ln>
                            <a:noFill/>
                          </a:ln>
                          <a:solidFill>
                            <a:srgbClr val="000000"/>
                          </a:solidFill>
                          <a:effectLst/>
                          <a:latin typeface="Calibri"/>
                          <a:cs typeface="Calibri"/>
                        </a:rPr>
                        <a:t>15</a:t>
                      </a:r>
                      <a:endParaRPr kumimoji="1" lang="it-IT" sz="1100" b="1" i="0" u="none" strike="noStrike" cap="none" normalizeH="0" baseline="0" dirty="0">
                        <a:ln>
                          <a:noFill/>
                        </a:ln>
                        <a:solidFill>
                          <a:schemeClr val="bg2"/>
                        </a:solidFill>
                        <a:effectLst/>
                        <a:latin typeface="Calibri"/>
                        <a:cs typeface="Calibri"/>
                      </a:endParaRPr>
                    </a:p>
                  </a:txBody>
                  <a:tcPr marL="108000" marR="108000" marT="46800" marB="46800"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457200" rtl="0" eaLnBrk="1" latinLnBrk="0" hangingPunct="1">
                        <a:defRPr sz="1800" kern="1200">
                          <a:solidFill>
                            <a:schemeClr val="dk1"/>
                          </a:solidFill>
                          <a:latin typeface="Arial"/>
                          <a:ea typeface="ヒラギノ角ゴ Pro W3"/>
                          <a:cs typeface="ヒラギノ角ゴ Pro W3"/>
                        </a:defRPr>
                      </a:lvl1pPr>
                      <a:lvl2pPr marL="457200" algn="l" defTabSz="457200" rtl="0" eaLnBrk="1" latinLnBrk="0" hangingPunct="1">
                        <a:defRPr sz="1800" kern="1200">
                          <a:solidFill>
                            <a:schemeClr val="dk1"/>
                          </a:solidFill>
                          <a:latin typeface="Arial"/>
                          <a:ea typeface="ヒラギノ角ゴ Pro W3"/>
                          <a:cs typeface="ヒラギノ角ゴ Pro W3"/>
                        </a:defRPr>
                      </a:lvl2pPr>
                      <a:lvl3pPr marL="914400" algn="l" defTabSz="457200" rtl="0" eaLnBrk="1" latinLnBrk="0" hangingPunct="1">
                        <a:defRPr sz="1800" kern="1200">
                          <a:solidFill>
                            <a:schemeClr val="dk1"/>
                          </a:solidFill>
                          <a:latin typeface="Arial"/>
                          <a:ea typeface="ヒラギノ角ゴ Pro W3"/>
                          <a:cs typeface="ヒラギノ角ゴ Pro W3"/>
                        </a:defRPr>
                      </a:lvl3pPr>
                      <a:lvl4pPr marL="1371600" algn="l" defTabSz="457200" rtl="0" eaLnBrk="1" latinLnBrk="0" hangingPunct="1">
                        <a:defRPr sz="1800" kern="1200">
                          <a:solidFill>
                            <a:schemeClr val="dk1"/>
                          </a:solidFill>
                          <a:latin typeface="Arial"/>
                          <a:ea typeface="ヒラギノ角ゴ Pro W3"/>
                          <a:cs typeface="ヒラギノ角ゴ Pro W3"/>
                        </a:defRPr>
                      </a:lvl4pPr>
                      <a:lvl5pPr marL="1828800" algn="l" defTabSz="457200" rtl="0" eaLnBrk="1" latinLnBrk="0" hangingPunct="1">
                        <a:defRPr sz="1800" kern="1200">
                          <a:solidFill>
                            <a:schemeClr val="dk1"/>
                          </a:solidFill>
                          <a:latin typeface="Arial"/>
                          <a:ea typeface="ヒラギノ角ゴ Pro W3"/>
                          <a:cs typeface="ヒラギノ角ゴ Pro W3"/>
                        </a:defRPr>
                      </a:lvl5pPr>
                      <a:lvl6pPr marL="2286000" algn="l" defTabSz="457200" rtl="0" eaLnBrk="1" latinLnBrk="0" hangingPunct="1">
                        <a:defRPr sz="1800" kern="1200">
                          <a:solidFill>
                            <a:schemeClr val="dk1"/>
                          </a:solidFill>
                          <a:latin typeface="Arial"/>
                          <a:ea typeface="ヒラギノ角ゴ Pro W3"/>
                          <a:cs typeface="ヒラギノ角ゴ Pro W3"/>
                        </a:defRPr>
                      </a:lvl6pPr>
                      <a:lvl7pPr marL="2743200" algn="l" defTabSz="457200" rtl="0" eaLnBrk="1" latinLnBrk="0" hangingPunct="1">
                        <a:defRPr sz="1800" kern="1200">
                          <a:solidFill>
                            <a:schemeClr val="dk1"/>
                          </a:solidFill>
                          <a:latin typeface="Arial"/>
                          <a:ea typeface="ヒラギノ角ゴ Pro W3"/>
                          <a:cs typeface="ヒラギノ角ゴ Pro W3"/>
                        </a:defRPr>
                      </a:lvl7pPr>
                      <a:lvl8pPr marL="3200400" algn="l" defTabSz="457200" rtl="0" eaLnBrk="1" latinLnBrk="0" hangingPunct="1">
                        <a:defRPr sz="1800" kern="1200">
                          <a:solidFill>
                            <a:schemeClr val="dk1"/>
                          </a:solidFill>
                          <a:latin typeface="Arial"/>
                          <a:ea typeface="ヒラギノ角ゴ Pro W3"/>
                          <a:cs typeface="ヒラギノ角ゴ Pro W3"/>
                        </a:defRPr>
                      </a:lvl8pPr>
                      <a:lvl9pPr marL="3657600" algn="l" defTabSz="457200" rtl="0" eaLnBrk="1" latinLnBrk="0" hangingPunct="1">
                        <a:defRPr sz="1800" kern="1200">
                          <a:solidFill>
                            <a:schemeClr val="dk1"/>
                          </a:solidFill>
                          <a:latin typeface="Arial"/>
                          <a:ea typeface="ヒラギノ角ゴ Pro W3"/>
                          <a:cs typeface="ヒラギノ角ゴ Pro W3"/>
                        </a:defRPr>
                      </a:lvl9pPr>
                    </a:lstStyle>
                    <a:p>
                      <a:pPr marL="0" marR="0" lvl="0" indent="0" algn="ctr" defTabSz="914400" rtl="0" eaLnBrk="0" fontAlgn="base" latinLnBrk="0" hangingPunct="0">
                        <a:lnSpc>
                          <a:spcPct val="100000"/>
                        </a:lnSpc>
                        <a:spcBef>
                          <a:spcPct val="20000"/>
                        </a:spcBef>
                        <a:spcAft>
                          <a:spcPct val="0"/>
                        </a:spcAft>
                        <a:buClr>
                          <a:srgbClr val="FF6600"/>
                        </a:buClr>
                        <a:buSzPct val="70000"/>
                        <a:buFont typeface="Monotype Sorts" pitchFamily="-110" charset="2"/>
                        <a:buNone/>
                        <a:tabLst/>
                      </a:pPr>
                      <a:r>
                        <a:rPr kumimoji="1" lang="it-IT" sz="1100" b="0" i="0" u="none" strike="noStrike" cap="none" normalizeH="0" baseline="0" dirty="0">
                          <a:ln>
                            <a:noFill/>
                          </a:ln>
                          <a:solidFill>
                            <a:srgbClr val="000000"/>
                          </a:solidFill>
                          <a:effectLst/>
                          <a:latin typeface="Calibri"/>
                          <a:cs typeface="Calibri"/>
                        </a:rPr>
                        <a:t>11</a:t>
                      </a:r>
                      <a:endParaRPr kumimoji="1" lang="it-IT" sz="1100" b="1" i="0" u="none" strike="noStrike" cap="none" normalizeH="0" baseline="0" dirty="0">
                        <a:ln>
                          <a:noFill/>
                        </a:ln>
                        <a:solidFill>
                          <a:schemeClr val="bg2"/>
                        </a:solidFill>
                        <a:effectLst/>
                        <a:latin typeface="Calibri"/>
                        <a:cs typeface="Calibri"/>
                      </a:endParaRPr>
                    </a:p>
                  </a:txBody>
                  <a:tcPr marL="108000" marR="108000" marT="46800" marB="46800"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457200" rtl="0" eaLnBrk="1" latinLnBrk="0" hangingPunct="1">
                        <a:defRPr sz="1800" kern="1200">
                          <a:solidFill>
                            <a:schemeClr val="dk1"/>
                          </a:solidFill>
                          <a:latin typeface="Arial"/>
                          <a:ea typeface="ヒラギノ角ゴ Pro W3"/>
                          <a:cs typeface="ヒラギノ角ゴ Pro W3"/>
                        </a:defRPr>
                      </a:lvl1pPr>
                      <a:lvl2pPr marL="457200" algn="l" defTabSz="457200" rtl="0" eaLnBrk="1" latinLnBrk="0" hangingPunct="1">
                        <a:defRPr sz="1800" kern="1200">
                          <a:solidFill>
                            <a:schemeClr val="dk1"/>
                          </a:solidFill>
                          <a:latin typeface="Arial"/>
                          <a:ea typeface="ヒラギノ角ゴ Pro W3"/>
                          <a:cs typeface="ヒラギノ角ゴ Pro W3"/>
                        </a:defRPr>
                      </a:lvl2pPr>
                      <a:lvl3pPr marL="914400" algn="l" defTabSz="457200" rtl="0" eaLnBrk="1" latinLnBrk="0" hangingPunct="1">
                        <a:defRPr sz="1800" kern="1200">
                          <a:solidFill>
                            <a:schemeClr val="dk1"/>
                          </a:solidFill>
                          <a:latin typeface="Arial"/>
                          <a:ea typeface="ヒラギノ角ゴ Pro W3"/>
                          <a:cs typeface="ヒラギノ角ゴ Pro W3"/>
                        </a:defRPr>
                      </a:lvl3pPr>
                      <a:lvl4pPr marL="1371600" algn="l" defTabSz="457200" rtl="0" eaLnBrk="1" latinLnBrk="0" hangingPunct="1">
                        <a:defRPr sz="1800" kern="1200">
                          <a:solidFill>
                            <a:schemeClr val="dk1"/>
                          </a:solidFill>
                          <a:latin typeface="Arial"/>
                          <a:ea typeface="ヒラギノ角ゴ Pro W3"/>
                          <a:cs typeface="ヒラギノ角ゴ Pro W3"/>
                        </a:defRPr>
                      </a:lvl4pPr>
                      <a:lvl5pPr marL="1828800" algn="l" defTabSz="457200" rtl="0" eaLnBrk="1" latinLnBrk="0" hangingPunct="1">
                        <a:defRPr sz="1800" kern="1200">
                          <a:solidFill>
                            <a:schemeClr val="dk1"/>
                          </a:solidFill>
                          <a:latin typeface="Arial"/>
                          <a:ea typeface="ヒラギノ角ゴ Pro W3"/>
                          <a:cs typeface="ヒラギノ角ゴ Pro W3"/>
                        </a:defRPr>
                      </a:lvl5pPr>
                      <a:lvl6pPr marL="2286000" algn="l" defTabSz="457200" rtl="0" eaLnBrk="1" latinLnBrk="0" hangingPunct="1">
                        <a:defRPr sz="1800" kern="1200">
                          <a:solidFill>
                            <a:schemeClr val="dk1"/>
                          </a:solidFill>
                          <a:latin typeface="Arial"/>
                          <a:ea typeface="ヒラギノ角ゴ Pro W3"/>
                          <a:cs typeface="ヒラギノ角ゴ Pro W3"/>
                        </a:defRPr>
                      </a:lvl6pPr>
                      <a:lvl7pPr marL="2743200" algn="l" defTabSz="457200" rtl="0" eaLnBrk="1" latinLnBrk="0" hangingPunct="1">
                        <a:defRPr sz="1800" kern="1200">
                          <a:solidFill>
                            <a:schemeClr val="dk1"/>
                          </a:solidFill>
                          <a:latin typeface="Arial"/>
                          <a:ea typeface="ヒラギノ角ゴ Pro W3"/>
                          <a:cs typeface="ヒラギノ角ゴ Pro W3"/>
                        </a:defRPr>
                      </a:lvl7pPr>
                      <a:lvl8pPr marL="3200400" algn="l" defTabSz="457200" rtl="0" eaLnBrk="1" latinLnBrk="0" hangingPunct="1">
                        <a:defRPr sz="1800" kern="1200">
                          <a:solidFill>
                            <a:schemeClr val="dk1"/>
                          </a:solidFill>
                          <a:latin typeface="Arial"/>
                          <a:ea typeface="ヒラギノ角ゴ Pro W3"/>
                          <a:cs typeface="ヒラギノ角ゴ Pro W3"/>
                        </a:defRPr>
                      </a:lvl8pPr>
                      <a:lvl9pPr marL="3657600" algn="l" defTabSz="457200" rtl="0" eaLnBrk="1" latinLnBrk="0" hangingPunct="1">
                        <a:defRPr sz="1800" kern="1200">
                          <a:solidFill>
                            <a:schemeClr val="dk1"/>
                          </a:solidFill>
                          <a:latin typeface="Arial"/>
                          <a:ea typeface="ヒラギノ角ゴ Pro W3"/>
                          <a:cs typeface="ヒラギノ角ゴ Pro W3"/>
                        </a:defRPr>
                      </a:lvl9pPr>
                    </a:lstStyle>
                    <a:p>
                      <a:pPr marL="0" marR="0" lvl="0" indent="0" algn="ctr" defTabSz="914400" rtl="0" eaLnBrk="0" fontAlgn="base" latinLnBrk="0" hangingPunct="0">
                        <a:lnSpc>
                          <a:spcPct val="100000"/>
                        </a:lnSpc>
                        <a:spcBef>
                          <a:spcPct val="20000"/>
                        </a:spcBef>
                        <a:spcAft>
                          <a:spcPct val="0"/>
                        </a:spcAft>
                        <a:buClr>
                          <a:srgbClr val="FF6600"/>
                        </a:buClr>
                        <a:buSzPct val="70000"/>
                        <a:buFont typeface="Monotype Sorts" pitchFamily="-110" charset="2"/>
                        <a:buNone/>
                        <a:tabLst/>
                      </a:pPr>
                      <a:r>
                        <a:rPr kumimoji="1" lang="it-IT" sz="1100" b="0" i="0" u="none" strike="noStrike" cap="none" normalizeH="0" baseline="0" dirty="0">
                          <a:ln>
                            <a:noFill/>
                          </a:ln>
                          <a:solidFill>
                            <a:srgbClr val="000000"/>
                          </a:solidFill>
                          <a:effectLst/>
                          <a:latin typeface="Calibri"/>
                          <a:cs typeface="Calibri"/>
                        </a:rPr>
                        <a:t>14</a:t>
                      </a:r>
                      <a:endParaRPr kumimoji="1" lang="it-IT" sz="1100" b="1" i="0" u="none" strike="noStrike" cap="none" normalizeH="0" baseline="0" dirty="0">
                        <a:ln>
                          <a:noFill/>
                        </a:ln>
                        <a:solidFill>
                          <a:schemeClr val="bg2"/>
                        </a:solidFill>
                        <a:effectLst/>
                        <a:latin typeface="Calibri"/>
                        <a:cs typeface="Calibri"/>
                      </a:endParaRPr>
                    </a:p>
                  </a:txBody>
                  <a:tcPr marL="108000" marR="108000" marT="46800" marB="46800"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457200" rtl="0" eaLnBrk="1" latinLnBrk="0" hangingPunct="1">
                        <a:defRPr sz="1800" kern="1200">
                          <a:solidFill>
                            <a:schemeClr val="dk1"/>
                          </a:solidFill>
                          <a:latin typeface="Arial"/>
                          <a:ea typeface="ヒラギノ角ゴ Pro W3"/>
                          <a:cs typeface="ヒラギノ角ゴ Pro W3"/>
                        </a:defRPr>
                      </a:lvl1pPr>
                      <a:lvl2pPr marL="457200" algn="l" defTabSz="457200" rtl="0" eaLnBrk="1" latinLnBrk="0" hangingPunct="1">
                        <a:defRPr sz="1800" kern="1200">
                          <a:solidFill>
                            <a:schemeClr val="dk1"/>
                          </a:solidFill>
                          <a:latin typeface="Arial"/>
                          <a:ea typeface="ヒラギノ角ゴ Pro W3"/>
                          <a:cs typeface="ヒラギノ角ゴ Pro W3"/>
                        </a:defRPr>
                      </a:lvl2pPr>
                      <a:lvl3pPr marL="914400" algn="l" defTabSz="457200" rtl="0" eaLnBrk="1" latinLnBrk="0" hangingPunct="1">
                        <a:defRPr sz="1800" kern="1200">
                          <a:solidFill>
                            <a:schemeClr val="dk1"/>
                          </a:solidFill>
                          <a:latin typeface="Arial"/>
                          <a:ea typeface="ヒラギノ角ゴ Pro W3"/>
                          <a:cs typeface="ヒラギノ角ゴ Pro W3"/>
                        </a:defRPr>
                      </a:lvl3pPr>
                      <a:lvl4pPr marL="1371600" algn="l" defTabSz="457200" rtl="0" eaLnBrk="1" latinLnBrk="0" hangingPunct="1">
                        <a:defRPr sz="1800" kern="1200">
                          <a:solidFill>
                            <a:schemeClr val="dk1"/>
                          </a:solidFill>
                          <a:latin typeface="Arial"/>
                          <a:ea typeface="ヒラギノ角ゴ Pro W3"/>
                          <a:cs typeface="ヒラギノ角ゴ Pro W3"/>
                        </a:defRPr>
                      </a:lvl4pPr>
                      <a:lvl5pPr marL="1828800" algn="l" defTabSz="457200" rtl="0" eaLnBrk="1" latinLnBrk="0" hangingPunct="1">
                        <a:defRPr sz="1800" kern="1200">
                          <a:solidFill>
                            <a:schemeClr val="dk1"/>
                          </a:solidFill>
                          <a:latin typeface="Arial"/>
                          <a:ea typeface="ヒラギノ角ゴ Pro W3"/>
                          <a:cs typeface="ヒラギノ角ゴ Pro W3"/>
                        </a:defRPr>
                      </a:lvl5pPr>
                      <a:lvl6pPr marL="2286000" algn="l" defTabSz="457200" rtl="0" eaLnBrk="1" latinLnBrk="0" hangingPunct="1">
                        <a:defRPr sz="1800" kern="1200">
                          <a:solidFill>
                            <a:schemeClr val="dk1"/>
                          </a:solidFill>
                          <a:latin typeface="Arial"/>
                          <a:ea typeface="ヒラギノ角ゴ Pro W3"/>
                          <a:cs typeface="ヒラギノ角ゴ Pro W3"/>
                        </a:defRPr>
                      </a:lvl6pPr>
                      <a:lvl7pPr marL="2743200" algn="l" defTabSz="457200" rtl="0" eaLnBrk="1" latinLnBrk="0" hangingPunct="1">
                        <a:defRPr sz="1800" kern="1200">
                          <a:solidFill>
                            <a:schemeClr val="dk1"/>
                          </a:solidFill>
                          <a:latin typeface="Arial"/>
                          <a:ea typeface="ヒラギノ角ゴ Pro W3"/>
                          <a:cs typeface="ヒラギノ角ゴ Pro W3"/>
                        </a:defRPr>
                      </a:lvl7pPr>
                      <a:lvl8pPr marL="3200400" algn="l" defTabSz="457200" rtl="0" eaLnBrk="1" latinLnBrk="0" hangingPunct="1">
                        <a:defRPr sz="1800" kern="1200">
                          <a:solidFill>
                            <a:schemeClr val="dk1"/>
                          </a:solidFill>
                          <a:latin typeface="Arial"/>
                          <a:ea typeface="ヒラギノ角ゴ Pro W3"/>
                          <a:cs typeface="ヒラギノ角ゴ Pro W3"/>
                        </a:defRPr>
                      </a:lvl8pPr>
                      <a:lvl9pPr marL="3657600" algn="l" defTabSz="457200" rtl="0" eaLnBrk="1" latinLnBrk="0" hangingPunct="1">
                        <a:defRPr sz="1800" kern="1200">
                          <a:solidFill>
                            <a:schemeClr val="dk1"/>
                          </a:solidFill>
                          <a:latin typeface="Arial"/>
                          <a:ea typeface="ヒラギノ角ゴ Pro W3"/>
                          <a:cs typeface="ヒラギノ角ゴ Pro W3"/>
                        </a:defRPr>
                      </a:lvl9pPr>
                    </a:lstStyle>
                    <a:p>
                      <a:pPr marL="0" marR="0" lvl="0" indent="0" algn="ctr" defTabSz="914400" rtl="0" eaLnBrk="0" fontAlgn="base" latinLnBrk="0" hangingPunct="0">
                        <a:lnSpc>
                          <a:spcPct val="100000"/>
                        </a:lnSpc>
                        <a:spcBef>
                          <a:spcPct val="20000"/>
                        </a:spcBef>
                        <a:spcAft>
                          <a:spcPct val="0"/>
                        </a:spcAft>
                        <a:buClr>
                          <a:srgbClr val="FF6600"/>
                        </a:buClr>
                        <a:buSzPct val="70000"/>
                        <a:buFont typeface="Monotype Sorts" pitchFamily="-110" charset="2"/>
                        <a:buNone/>
                        <a:tabLst/>
                      </a:pPr>
                      <a:r>
                        <a:rPr kumimoji="1" lang="it-IT" sz="1100" b="0" i="0" u="none" strike="noStrike" cap="none" normalizeH="0" baseline="0" dirty="0">
                          <a:ln>
                            <a:noFill/>
                          </a:ln>
                          <a:solidFill>
                            <a:srgbClr val="000000"/>
                          </a:solidFill>
                          <a:effectLst/>
                          <a:latin typeface="Calibri"/>
                          <a:cs typeface="Calibri"/>
                        </a:rPr>
                        <a:t>14</a:t>
                      </a:r>
                      <a:endParaRPr kumimoji="1" lang="it-IT" sz="1100" b="1" i="0" u="none" strike="noStrike" cap="none" normalizeH="0" baseline="0" dirty="0">
                        <a:ln>
                          <a:noFill/>
                        </a:ln>
                        <a:solidFill>
                          <a:schemeClr val="bg2"/>
                        </a:solidFill>
                        <a:effectLst/>
                        <a:latin typeface="Calibri"/>
                        <a:cs typeface="Calibri"/>
                      </a:endParaRPr>
                    </a:p>
                  </a:txBody>
                  <a:tcPr marL="108000" marR="108000" marT="46800" marB="46800"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457200" rtl="0" eaLnBrk="1" latinLnBrk="0" hangingPunct="1">
                        <a:defRPr sz="1800" kern="1200">
                          <a:solidFill>
                            <a:schemeClr val="dk1"/>
                          </a:solidFill>
                          <a:latin typeface="Arial"/>
                          <a:ea typeface="ヒラギノ角ゴ Pro W3"/>
                          <a:cs typeface="ヒラギノ角ゴ Pro W3"/>
                        </a:defRPr>
                      </a:lvl1pPr>
                      <a:lvl2pPr marL="457200" algn="l" defTabSz="457200" rtl="0" eaLnBrk="1" latinLnBrk="0" hangingPunct="1">
                        <a:defRPr sz="1800" kern="1200">
                          <a:solidFill>
                            <a:schemeClr val="dk1"/>
                          </a:solidFill>
                          <a:latin typeface="Arial"/>
                          <a:ea typeface="ヒラギノ角ゴ Pro W3"/>
                          <a:cs typeface="ヒラギノ角ゴ Pro W3"/>
                        </a:defRPr>
                      </a:lvl2pPr>
                      <a:lvl3pPr marL="914400" algn="l" defTabSz="457200" rtl="0" eaLnBrk="1" latinLnBrk="0" hangingPunct="1">
                        <a:defRPr sz="1800" kern="1200">
                          <a:solidFill>
                            <a:schemeClr val="dk1"/>
                          </a:solidFill>
                          <a:latin typeface="Arial"/>
                          <a:ea typeface="ヒラギノ角ゴ Pro W3"/>
                          <a:cs typeface="ヒラギノ角ゴ Pro W3"/>
                        </a:defRPr>
                      </a:lvl3pPr>
                      <a:lvl4pPr marL="1371600" algn="l" defTabSz="457200" rtl="0" eaLnBrk="1" latinLnBrk="0" hangingPunct="1">
                        <a:defRPr sz="1800" kern="1200">
                          <a:solidFill>
                            <a:schemeClr val="dk1"/>
                          </a:solidFill>
                          <a:latin typeface="Arial"/>
                          <a:ea typeface="ヒラギノ角ゴ Pro W3"/>
                          <a:cs typeface="ヒラギノ角ゴ Pro W3"/>
                        </a:defRPr>
                      </a:lvl4pPr>
                      <a:lvl5pPr marL="1828800" algn="l" defTabSz="457200" rtl="0" eaLnBrk="1" latinLnBrk="0" hangingPunct="1">
                        <a:defRPr sz="1800" kern="1200">
                          <a:solidFill>
                            <a:schemeClr val="dk1"/>
                          </a:solidFill>
                          <a:latin typeface="Arial"/>
                          <a:ea typeface="ヒラギノ角ゴ Pro W3"/>
                          <a:cs typeface="ヒラギノ角ゴ Pro W3"/>
                        </a:defRPr>
                      </a:lvl5pPr>
                      <a:lvl6pPr marL="2286000" algn="l" defTabSz="457200" rtl="0" eaLnBrk="1" latinLnBrk="0" hangingPunct="1">
                        <a:defRPr sz="1800" kern="1200">
                          <a:solidFill>
                            <a:schemeClr val="dk1"/>
                          </a:solidFill>
                          <a:latin typeface="Arial"/>
                          <a:ea typeface="ヒラギノ角ゴ Pro W3"/>
                          <a:cs typeface="ヒラギノ角ゴ Pro W3"/>
                        </a:defRPr>
                      </a:lvl6pPr>
                      <a:lvl7pPr marL="2743200" algn="l" defTabSz="457200" rtl="0" eaLnBrk="1" latinLnBrk="0" hangingPunct="1">
                        <a:defRPr sz="1800" kern="1200">
                          <a:solidFill>
                            <a:schemeClr val="dk1"/>
                          </a:solidFill>
                          <a:latin typeface="Arial"/>
                          <a:ea typeface="ヒラギノ角ゴ Pro W3"/>
                          <a:cs typeface="ヒラギノ角ゴ Pro W3"/>
                        </a:defRPr>
                      </a:lvl7pPr>
                      <a:lvl8pPr marL="3200400" algn="l" defTabSz="457200" rtl="0" eaLnBrk="1" latinLnBrk="0" hangingPunct="1">
                        <a:defRPr sz="1800" kern="1200">
                          <a:solidFill>
                            <a:schemeClr val="dk1"/>
                          </a:solidFill>
                          <a:latin typeface="Arial"/>
                          <a:ea typeface="ヒラギノ角ゴ Pro W3"/>
                          <a:cs typeface="ヒラギノ角ゴ Pro W3"/>
                        </a:defRPr>
                      </a:lvl8pPr>
                      <a:lvl9pPr marL="3657600" algn="l" defTabSz="457200" rtl="0" eaLnBrk="1" latinLnBrk="0" hangingPunct="1">
                        <a:defRPr sz="1800" kern="1200">
                          <a:solidFill>
                            <a:schemeClr val="dk1"/>
                          </a:solidFill>
                          <a:latin typeface="Arial"/>
                          <a:ea typeface="ヒラギノ角ゴ Pro W3"/>
                          <a:cs typeface="ヒラギノ角ゴ Pro W3"/>
                        </a:defRPr>
                      </a:lvl9pPr>
                    </a:lstStyle>
                    <a:p>
                      <a:pPr marL="0" marR="0" lvl="0" indent="0" algn="ctr" defTabSz="914400" rtl="0" eaLnBrk="0" fontAlgn="base" latinLnBrk="0" hangingPunct="0">
                        <a:lnSpc>
                          <a:spcPct val="100000"/>
                        </a:lnSpc>
                        <a:spcBef>
                          <a:spcPct val="20000"/>
                        </a:spcBef>
                        <a:spcAft>
                          <a:spcPct val="0"/>
                        </a:spcAft>
                        <a:buClr>
                          <a:srgbClr val="FF6600"/>
                        </a:buClr>
                        <a:buSzPct val="70000"/>
                        <a:buFont typeface="Monotype Sorts" pitchFamily="-110" charset="2"/>
                        <a:buNone/>
                        <a:tabLst/>
                      </a:pPr>
                      <a:r>
                        <a:rPr kumimoji="1" lang="it-IT" sz="1100" b="0" i="0" u="none" strike="noStrike" cap="none" normalizeH="0" baseline="0" dirty="0">
                          <a:ln>
                            <a:noFill/>
                          </a:ln>
                          <a:solidFill>
                            <a:srgbClr val="000000"/>
                          </a:solidFill>
                          <a:effectLst/>
                          <a:latin typeface="Calibri"/>
                          <a:cs typeface="Calibri"/>
                        </a:rPr>
                        <a:t>8</a:t>
                      </a:r>
                      <a:endParaRPr kumimoji="1" lang="it-IT" sz="1100" b="0" i="0" u="none" strike="noStrike" cap="none" normalizeH="0" baseline="0" dirty="0">
                        <a:ln>
                          <a:noFill/>
                        </a:ln>
                        <a:solidFill>
                          <a:schemeClr val="bg2"/>
                        </a:solidFill>
                        <a:effectLst/>
                        <a:latin typeface="Calibri"/>
                        <a:cs typeface="Calibri"/>
                      </a:endParaRPr>
                    </a:p>
                  </a:txBody>
                  <a:tcPr marL="108000" marR="108000" marT="46800" marB="46800"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457200" rtl="0" eaLnBrk="1" latinLnBrk="0" hangingPunct="1">
                        <a:defRPr sz="1800" kern="1200">
                          <a:solidFill>
                            <a:schemeClr val="dk1"/>
                          </a:solidFill>
                          <a:latin typeface="Arial"/>
                          <a:ea typeface="ヒラギノ角ゴ Pro W3"/>
                          <a:cs typeface="ヒラギノ角ゴ Pro W3"/>
                        </a:defRPr>
                      </a:lvl1pPr>
                      <a:lvl2pPr marL="457200" algn="l" defTabSz="457200" rtl="0" eaLnBrk="1" latinLnBrk="0" hangingPunct="1">
                        <a:defRPr sz="1800" kern="1200">
                          <a:solidFill>
                            <a:schemeClr val="dk1"/>
                          </a:solidFill>
                          <a:latin typeface="Arial"/>
                          <a:ea typeface="ヒラギノ角ゴ Pro W3"/>
                          <a:cs typeface="ヒラギノ角ゴ Pro W3"/>
                        </a:defRPr>
                      </a:lvl2pPr>
                      <a:lvl3pPr marL="914400" algn="l" defTabSz="457200" rtl="0" eaLnBrk="1" latinLnBrk="0" hangingPunct="1">
                        <a:defRPr sz="1800" kern="1200">
                          <a:solidFill>
                            <a:schemeClr val="dk1"/>
                          </a:solidFill>
                          <a:latin typeface="Arial"/>
                          <a:ea typeface="ヒラギノ角ゴ Pro W3"/>
                          <a:cs typeface="ヒラギノ角ゴ Pro W3"/>
                        </a:defRPr>
                      </a:lvl3pPr>
                      <a:lvl4pPr marL="1371600" algn="l" defTabSz="457200" rtl="0" eaLnBrk="1" latinLnBrk="0" hangingPunct="1">
                        <a:defRPr sz="1800" kern="1200">
                          <a:solidFill>
                            <a:schemeClr val="dk1"/>
                          </a:solidFill>
                          <a:latin typeface="Arial"/>
                          <a:ea typeface="ヒラギノ角ゴ Pro W3"/>
                          <a:cs typeface="ヒラギノ角ゴ Pro W3"/>
                        </a:defRPr>
                      </a:lvl4pPr>
                      <a:lvl5pPr marL="1828800" algn="l" defTabSz="457200" rtl="0" eaLnBrk="1" latinLnBrk="0" hangingPunct="1">
                        <a:defRPr sz="1800" kern="1200">
                          <a:solidFill>
                            <a:schemeClr val="dk1"/>
                          </a:solidFill>
                          <a:latin typeface="Arial"/>
                          <a:ea typeface="ヒラギノ角ゴ Pro W3"/>
                          <a:cs typeface="ヒラギノ角ゴ Pro W3"/>
                        </a:defRPr>
                      </a:lvl5pPr>
                      <a:lvl6pPr marL="2286000" algn="l" defTabSz="457200" rtl="0" eaLnBrk="1" latinLnBrk="0" hangingPunct="1">
                        <a:defRPr sz="1800" kern="1200">
                          <a:solidFill>
                            <a:schemeClr val="dk1"/>
                          </a:solidFill>
                          <a:latin typeface="Arial"/>
                          <a:ea typeface="ヒラギノ角ゴ Pro W3"/>
                          <a:cs typeface="ヒラギノ角ゴ Pro W3"/>
                        </a:defRPr>
                      </a:lvl6pPr>
                      <a:lvl7pPr marL="2743200" algn="l" defTabSz="457200" rtl="0" eaLnBrk="1" latinLnBrk="0" hangingPunct="1">
                        <a:defRPr sz="1800" kern="1200">
                          <a:solidFill>
                            <a:schemeClr val="dk1"/>
                          </a:solidFill>
                          <a:latin typeface="Arial"/>
                          <a:ea typeface="ヒラギノ角ゴ Pro W3"/>
                          <a:cs typeface="ヒラギノ角ゴ Pro W3"/>
                        </a:defRPr>
                      </a:lvl7pPr>
                      <a:lvl8pPr marL="3200400" algn="l" defTabSz="457200" rtl="0" eaLnBrk="1" latinLnBrk="0" hangingPunct="1">
                        <a:defRPr sz="1800" kern="1200">
                          <a:solidFill>
                            <a:schemeClr val="dk1"/>
                          </a:solidFill>
                          <a:latin typeface="Arial"/>
                          <a:ea typeface="ヒラギノ角ゴ Pro W3"/>
                          <a:cs typeface="ヒラギノ角ゴ Pro W3"/>
                        </a:defRPr>
                      </a:lvl8pPr>
                      <a:lvl9pPr marL="3657600" algn="l" defTabSz="457200" rtl="0" eaLnBrk="1" latinLnBrk="0" hangingPunct="1">
                        <a:defRPr sz="1800" kern="1200">
                          <a:solidFill>
                            <a:schemeClr val="dk1"/>
                          </a:solidFill>
                          <a:latin typeface="Arial"/>
                          <a:ea typeface="ヒラギノ角ゴ Pro W3"/>
                          <a:cs typeface="ヒラギノ角ゴ Pro W3"/>
                        </a:defRPr>
                      </a:lvl9pPr>
                    </a:lstStyle>
                    <a:p>
                      <a:pPr algn="ctr" fontAlgn="ctr"/>
                      <a:r>
                        <a:rPr lang="it-IT" sz="1100" b="0" i="0" u="none" strike="noStrike" dirty="0">
                          <a:latin typeface="Calibri"/>
                          <a:cs typeface="Calibri"/>
                        </a:rPr>
                        <a:t>6</a:t>
                      </a:r>
                    </a:p>
                  </a:txBody>
                  <a:tcPr marL="108000" marR="108000" marT="46800" marB="4680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457200" rtl="0" eaLnBrk="1" latinLnBrk="0" hangingPunct="1">
                        <a:defRPr sz="1800" kern="1200">
                          <a:solidFill>
                            <a:schemeClr val="dk1"/>
                          </a:solidFill>
                          <a:latin typeface="Arial"/>
                          <a:ea typeface="ヒラギノ角ゴ Pro W3"/>
                          <a:cs typeface="ヒラギノ角ゴ Pro W3"/>
                        </a:defRPr>
                      </a:lvl1pPr>
                      <a:lvl2pPr marL="457200" algn="l" defTabSz="457200" rtl="0" eaLnBrk="1" latinLnBrk="0" hangingPunct="1">
                        <a:defRPr sz="1800" kern="1200">
                          <a:solidFill>
                            <a:schemeClr val="dk1"/>
                          </a:solidFill>
                          <a:latin typeface="Arial"/>
                          <a:ea typeface="ヒラギノ角ゴ Pro W3"/>
                          <a:cs typeface="ヒラギノ角ゴ Pro W3"/>
                        </a:defRPr>
                      </a:lvl2pPr>
                      <a:lvl3pPr marL="914400" algn="l" defTabSz="457200" rtl="0" eaLnBrk="1" latinLnBrk="0" hangingPunct="1">
                        <a:defRPr sz="1800" kern="1200">
                          <a:solidFill>
                            <a:schemeClr val="dk1"/>
                          </a:solidFill>
                          <a:latin typeface="Arial"/>
                          <a:ea typeface="ヒラギノ角ゴ Pro W3"/>
                          <a:cs typeface="ヒラギノ角ゴ Pro W3"/>
                        </a:defRPr>
                      </a:lvl3pPr>
                      <a:lvl4pPr marL="1371600" algn="l" defTabSz="457200" rtl="0" eaLnBrk="1" latinLnBrk="0" hangingPunct="1">
                        <a:defRPr sz="1800" kern="1200">
                          <a:solidFill>
                            <a:schemeClr val="dk1"/>
                          </a:solidFill>
                          <a:latin typeface="Arial"/>
                          <a:ea typeface="ヒラギノ角ゴ Pro W3"/>
                          <a:cs typeface="ヒラギノ角ゴ Pro W3"/>
                        </a:defRPr>
                      </a:lvl4pPr>
                      <a:lvl5pPr marL="1828800" algn="l" defTabSz="457200" rtl="0" eaLnBrk="1" latinLnBrk="0" hangingPunct="1">
                        <a:defRPr sz="1800" kern="1200">
                          <a:solidFill>
                            <a:schemeClr val="dk1"/>
                          </a:solidFill>
                          <a:latin typeface="Arial"/>
                          <a:ea typeface="ヒラギノ角ゴ Pro W3"/>
                          <a:cs typeface="ヒラギノ角ゴ Pro W3"/>
                        </a:defRPr>
                      </a:lvl5pPr>
                      <a:lvl6pPr marL="2286000" algn="l" defTabSz="457200" rtl="0" eaLnBrk="1" latinLnBrk="0" hangingPunct="1">
                        <a:defRPr sz="1800" kern="1200">
                          <a:solidFill>
                            <a:schemeClr val="dk1"/>
                          </a:solidFill>
                          <a:latin typeface="Arial"/>
                          <a:ea typeface="ヒラギノ角ゴ Pro W3"/>
                          <a:cs typeface="ヒラギノ角ゴ Pro W3"/>
                        </a:defRPr>
                      </a:lvl6pPr>
                      <a:lvl7pPr marL="2743200" algn="l" defTabSz="457200" rtl="0" eaLnBrk="1" latinLnBrk="0" hangingPunct="1">
                        <a:defRPr sz="1800" kern="1200">
                          <a:solidFill>
                            <a:schemeClr val="dk1"/>
                          </a:solidFill>
                          <a:latin typeface="Arial"/>
                          <a:ea typeface="ヒラギノ角ゴ Pro W3"/>
                          <a:cs typeface="ヒラギノ角ゴ Pro W3"/>
                        </a:defRPr>
                      </a:lvl7pPr>
                      <a:lvl8pPr marL="3200400" algn="l" defTabSz="457200" rtl="0" eaLnBrk="1" latinLnBrk="0" hangingPunct="1">
                        <a:defRPr sz="1800" kern="1200">
                          <a:solidFill>
                            <a:schemeClr val="dk1"/>
                          </a:solidFill>
                          <a:latin typeface="Arial"/>
                          <a:ea typeface="ヒラギノ角ゴ Pro W3"/>
                          <a:cs typeface="ヒラギノ角ゴ Pro W3"/>
                        </a:defRPr>
                      </a:lvl8pPr>
                      <a:lvl9pPr marL="3657600" algn="l" defTabSz="457200" rtl="0" eaLnBrk="1" latinLnBrk="0" hangingPunct="1">
                        <a:defRPr sz="1800" kern="1200">
                          <a:solidFill>
                            <a:schemeClr val="dk1"/>
                          </a:solidFill>
                          <a:latin typeface="Arial"/>
                          <a:ea typeface="ヒラギノ角ゴ Pro W3"/>
                          <a:cs typeface="ヒラギノ角ゴ Pro W3"/>
                        </a:defRPr>
                      </a:lvl9pPr>
                    </a:lstStyle>
                    <a:p>
                      <a:pPr algn="ctr" fontAlgn="ctr"/>
                      <a:r>
                        <a:rPr lang="it-IT" sz="1100" b="0" i="0" u="none" strike="noStrike" dirty="0">
                          <a:latin typeface="Calibri"/>
                          <a:cs typeface="Calibri"/>
                        </a:rPr>
                        <a:t>10</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457200" rtl="0" eaLnBrk="1" latinLnBrk="0" hangingPunct="1">
                        <a:defRPr sz="1800" kern="1200">
                          <a:solidFill>
                            <a:schemeClr val="dk1"/>
                          </a:solidFill>
                          <a:latin typeface="Arial"/>
                          <a:ea typeface="ヒラギノ角ゴ Pro W3"/>
                          <a:cs typeface="ヒラギノ角ゴ Pro W3"/>
                        </a:defRPr>
                      </a:lvl1pPr>
                      <a:lvl2pPr marL="457200" algn="l" defTabSz="457200" rtl="0" eaLnBrk="1" latinLnBrk="0" hangingPunct="1">
                        <a:defRPr sz="1800" kern="1200">
                          <a:solidFill>
                            <a:schemeClr val="dk1"/>
                          </a:solidFill>
                          <a:latin typeface="Arial"/>
                          <a:ea typeface="ヒラギノ角ゴ Pro W3"/>
                          <a:cs typeface="ヒラギノ角ゴ Pro W3"/>
                        </a:defRPr>
                      </a:lvl2pPr>
                      <a:lvl3pPr marL="914400" algn="l" defTabSz="457200" rtl="0" eaLnBrk="1" latinLnBrk="0" hangingPunct="1">
                        <a:defRPr sz="1800" kern="1200">
                          <a:solidFill>
                            <a:schemeClr val="dk1"/>
                          </a:solidFill>
                          <a:latin typeface="Arial"/>
                          <a:ea typeface="ヒラギノ角ゴ Pro W3"/>
                          <a:cs typeface="ヒラギノ角ゴ Pro W3"/>
                        </a:defRPr>
                      </a:lvl3pPr>
                      <a:lvl4pPr marL="1371600" algn="l" defTabSz="457200" rtl="0" eaLnBrk="1" latinLnBrk="0" hangingPunct="1">
                        <a:defRPr sz="1800" kern="1200">
                          <a:solidFill>
                            <a:schemeClr val="dk1"/>
                          </a:solidFill>
                          <a:latin typeface="Arial"/>
                          <a:ea typeface="ヒラギノ角ゴ Pro W3"/>
                          <a:cs typeface="ヒラギノ角ゴ Pro W3"/>
                        </a:defRPr>
                      </a:lvl4pPr>
                      <a:lvl5pPr marL="1828800" algn="l" defTabSz="457200" rtl="0" eaLnBrk="1" latinLnBrk="0" hangingPunct="1">
                        <a:defRPr sz="1800" kern="1200">
                          <a:solidFill>
                            <a:schemeClr val="dk1"/>
                          </a:solidFill>
                          <a:latin typeface="Arial"/>
                          <a:ea typeface="ヒラギノ角ゴ Pro W3"/>
                          <a:cs typeface="ヒラギノ角ゴ Pro W3"/>
                        </a:defRPr>
                      </a:lvl5pPr>
                      <a:lvl6pPr marL="2286000" algn="l" defTabSz="457200" rtl="0" eaLnBrk="1" latinLnBrk="0" hangingPunct="1">
                        <a:defRPr sz="1800" kern="1200">
                          <a:solidFill>
                            <a:schemeClr val="dk1"/>
                          </a:solidFill>
                          <a:latin typeface="Arial"/>
                          <a:ea typeface="ヒラギノ角ゴ Pro W3"/>
                          <a:cs typeface="ヒラギノ角ゴ Pro W3"/>
                        </a:defRPr>
                      </a:lvl6pPr>
                      <a:lvl7pPr marL="2743200" algn="l" defTabSz="457200" rtl="0" eaLnBrk="1" latinLnBrk="0" hangingPunct="1">
                        <a:defRPr sz="1800" kern="1200">
                          <a:solidFill>
                            <a:schemeClr val="dk1"/>
                          </a:solidFill>
                          <a:latin typeface="Arial"/>
                          <a:ea typeface="ヒラギノ角ゴ Pro W3"/>
                          <a:cs typeface="ヒラギノ角ゴ Pro W3"/>
                        </a:defRPr>
                      </a:lvl7pPr>
                      <a:lvl8pPr marL="3200400" algn="l" defTabSz="457200" rtl="0" eaLnBrk="1" latinLnBrk="0" hangingPunct="1">
                        <a:defRPr sz="1800" kern="1200">
                          <a:solidFill>
                            <a:schemeClr val="dk1"/>
                          </a:solidFill>
                          <a:latin typeface="Arial"/>
                          <a:ea typeface="ヒラギノ角ゴ Pro W3"/>
                          <a:cs typeface="ヒラギノ角ゴ Pro W3"/>
                        </a:defRPr>
                      </a:lvl8pPr>
                      <a:lvl9pPr marL="3657600" algn="l" defTabSz="457200" rtl="0" eaLnBrk="1" latinLnBrk="0" hangingPunct="1">
                        <a:defRPr sz="1800" kern="1200">
                          <a:solidFill>
                            <a:schemeClr val="dk1"/>
                          </a:solidFill>
                          <a:latin typeface="Arial"/>
                          <a:ea typeface="ヒラギノ角ゴ Pro W3"/>
                          <a:cs typeface="ヒラギノ角ゴ Pro W3"/>
                        </a:defRPr>
                      </a:lvl9pPr>
                    </a:lstStyle>
                    <a:p>
                      <a:pPr algn="ctr" fontAlgn="ctr"/>
                      <a:r>
                        <a:rPr lang="it-IT" sz="1100" b="0" i="0" u="none" strike="noStrike" dirty="0">
                          <a:solidFill>
                            <a:srgbClr val="000000"/>
                          </a:solidFill>
                          <a:effectLst/>
                          <a:latin typeface="Calibri"/>
                          <a:cs typeface="Calibri"/>
                        </a:rPr>
                        <a:t>16</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457200" rtl="0" eaLnBrk="1" latinLnBrk="0" hangingPunct="1">
                        <a:defRPr sz="1800" kern="1200">
                          <a:solidFill>
                            <a:schemeClr val="dk1"/>
                          </a:solidFill>
                          <a:latin typeface="Arial"/>
                          <a:ea typeface="ヒラギノ角ゴ Pro W3"/>
                          <a:cs typeface="ヒラギノ角ゴ Pro W3"/>
                        </a:defRPr>
                      </a:lvl1pPr>
                      <a:lvl2pPr marL="457200" algn="l" defTabSz="457200" rtl="0" eaLnBrk="1" latinLnBrk="0" hangingPunct="1">
                        <a:defRPr sz="1800" kern="1200">
                          <a:solidFill>
                            <a:schemeClr val="dk1"/>
                          </a:solidFill>
                          <a:latin typeface="Arial"/>
                          <a:ea typeface="ヒラギノ角ゴ Pro W3"/>
                          <a:cs typeface="ヒラギノ角ゴ Pro W3"/>
                        </a:defRPr>
                      </a:lvl2pPr>
                      <a:lvl3pPr marL="914400" algn="l" defTabSz="457200" rtl="0" eaLnBrk="1" latinLnBrk="0" hangingPunct="1">
                        <a:defRPr sz="1800" kern="1200">
                          <a:solidFill>
                            <a:schemeClr val="dk1"/>
                          </a:solidFill>
                          <a:latin typeface="Arial"/>
                          <a:ea typeface="ヒラギノ角ゴ Pro W3"/>
                          <a:cs typeface="ヒラギノ角ゴ Pro W3"/>
                        </a:defRPr>
                      </a:lvl3pPr>
                      <a:lvl4pPr marL="1371600" algn="l" defTabSz="457200" rtl="0" eaLnBrk="1" latinLnBrk="0" hangingPunct="1">
                        <a:defRPr sz="1800" kern="1200">
                          <a:solidFill>
                            <a:schemeClr val="dk1"/>
                          </a:solidFill>
                          <a:latin typeface="Arial"/>
                          <a:ea typeface="ヒラギノ角ゴ Pro W3"/>
                          <a:cs typeface="ヒラギノ角ゴ Pro W3"/>
                        </a:defRPr>
                      </a:lvl4pPr>
                      <a:lvl5pPr marL="1828800" algn="l" defTabSz="457200" rtl="0" eaLnBrk="1" latinLnBrk="0" hangingPunct="1">
                        <a:defRPr sz="1800" kern="1200">
                          <a:solidFill>
                            <a:schemeClr val="dk1"/>
                          </a:solidFill>
                          <a:latin typeface="Arial"/>
                          <a:ea typeface="ヒラギノ角ゴ Pro W3"/>
                          <a:cs typeface="ヒラギノ角ゴ Pro W3"/>
                        </a:defRPr>
                      </a:lvl5pPr>
                      <a:lvl6pPr marL="2286000" algn="l" defTabSz="457200" rtl="0" eaLnBrk="1" latinLnBrk="0" hangingPunct="1">
                        <a:defRPr sz="1800" kern="1200">
                          <a:solidFill>
                            <a:schemeClr val="dk1"/>
                          </a:solidFill>
                          <a:latin typeface="Arial"/>
                          <a:ea typeface="ヒラギノ角ゴ Pro W3"/>
                          <a:cs typeface="ヒラギノ角ゴ Pro W3"/>
                        </a:defRPr>
                      </a:lvl6pPr>
                      <a:lvl7pPr marL="2743200" algn="l" defTabSz="457200" rtl="0" eaLnBrk="1" latinLnBrk="0" hangingPunct="1">
                        <a:defRPr sz="1800" kern="1200">
                          <a:solidFill>
                            <a:schemeClr val="dk1"/>
                          </a:solidFill>
                          <a:latin typeface="Arial"/>
                          <a:ea typeface="ヒラギノ角ゴ Pro W3"/>
                          <a:cs typeface="ヒラギノ角ゴ Pro W3"/>
                        </a:defRPr>
                      </a:lvl7pPr>
                      <a:lvl8pPr marL="3200400" algn="l" defTabSz="457200" rtl="0" eaLnBrk="1" latinLnBrk="0" hangingPunct="1">
                        <a:defRPr sz="1800" kern="1200">
                          <a:solidFill>
                            <a:schemeClr val="dk1"/>
                          </a:solidFill>
                          <a:latin typeface="Arial"/>
                          <a:ea typeface="ヒラギノ角ゴ Pro W3"/>
                          <a:cs typeface="ヒラギノ角ゴ Pro W3"/>
                        </a:defRPr>
                      </a:lvl8pPr>
                      <a:lvl9pPr marL="3657600" algn="l" defTabSz="457200" rtl="0" eaLnBrk="1" latinLnBrk="0" hangingPunct="1">
                        <a:defRPr sz="1800" kern="1200">
                          <a:solidFill>
                            <a:schemeClr val="dk1"/>
                          </a:solidFill>
                          <a:latin typeface="Arial"/>
                          <a:ea typeface="ヒラギノ角ゴ Pro W3"/>
                          <a:cs typeface="ヒラギノ角ゴ Pro W3"/>
                        </a:defRPr>
                      </a:lvl9pPr>
                    </a:lstStyle>
                    <a:p>
                      <a:pPr algn="ctr" fontAlgn="ctr"/>
                      <a:r>
                        <a:rPr lang="it-IT" sz="1100" b="0" i="0" u="none" strike="noStrike" dirty="0">
                          <a:solidFill>
                            <a:srgbClr val="000000"/>
                          </a:solidFill>
                          <a:effectLst/>
                          <a:latin typeface="Calibri"/>
                          <a:cs typeface="Calibri"/>
                        </a:rPr>
                        <a:t>16</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it-IT" sz="1100" b="0" i="0" u="none" strike="noStrike" dirty="0">
                          <a:solidFill>
                            <a:srgbClr val="000000"/>
                          </a:solidFill>
                          <a:effectLst/>
                          <a:latin typeface="Calibri"/>
                          <a:cs typeface="Calibri"/>
                        </a:rPr>
                        <a:t>18</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it-IT" sz="1100" b="0" i="0" u="none" strike="noStrike" dirty="0">
                          <a:solidFill>
                            <a:srgbClr val="000000"/>
                          </a:solidFill>
                          <a:effectLst/>
                          <a:latin typeface="Calibri"/>
                          <a:cs typeface="Calibri"/>
                        </a:rPr>
                        <a:t>18</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it-IT" sz="1100" b="0" i="0" u="none" strike="noStrike" dirty="0">
                          <a:solidFill>
                            <a:schemeClr val="tx1"/>
                          </a:solidFill>
                          <a:effectLst/>
                          <a:latin typeface="Calibri"/>
                          <a:cs typeface="Calibri"/>
                        </a:rPr>
                        <a:t>13</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it-IT" sz="1100" b="0" i="0" u="none" strike="noStrike" dirty="0">
                          <a:solidFill>
                            <a:schemeClr val="tx1"/>
                          </a:solidFill>
                          <a:effectLst/>
                          <a:latin typeface="Calibri"/>
                          <a:cs typeface="Calibri"/>
                        </a:rPr>
                        <a:t>11</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it-IT" sz="1100" b="0" i="0" u="none" strike="noStrike" dirty="0">
                          <a:solidFill>
                            <a:srgbClr val="000000"/>
                          </a:solidFill>
                          <a:effectLst/>
                          <a:latin typeface="Calibri"/>
                          <a:cs typeface="Calibri"/>
                        </a:rPr>
                        <a:t>10</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it-IT" sz="1100" b="0" i="0" u="none" strike="noStrike" dirty="0">
                          <a:solidFill>
                            <a:srgbClr val="000000"/>
                          </a:solidFill>
                          <a:effectLst/>
                          <a:latin typeface="Calibri"/>
                          <a:cs typeface="Calibri"/>
                        </a:rPr>
                        <a:t>8</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457200" rtl="0" eaLnBrk="1" fontAlgn="ctr" latinLnBrk="0" hangingPunct="1"/>
                      <a:r>
                        <a:rPr lang="it-IT" sz="1100" b="0" i="0" u="none" strike="noStrike" kern="1200" dirty="0">
                          <a:solidFill>
                            <a:srgbClr val="000000"/>
                          </a:solidFill>
                          <a:effectLst/>
                          <a:latin typeface="Calibri"/>
                          <a:ea typeface="+mn-ea"/>
                          <a:cs typeface="Calibri"/>
                        </a:rPr>
                        <a:t>10</a:t>
                      </a:r>
                    </a:p>
                  </a:txBody>
                  <a:tcPr marL="9525" marR="9525" marT="9525"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457200" rtl="0" eaLnBrk="1" fontAlgn="ctr" latinLnBrk="0" hangingPunct="1"/>
                      <a:r>
                        <a:rPr lang="it-IT" sz="1100" b="0" i="0" u="none" strike="noStrike" kern="1200" dirty="0">
                          <a:solidFill>
                            <a:srgbClr val="000000"/>
                          </a:solidFill>
                          <a:effectLst/>
                          <a:latin typeface="Calibri"/>
                          <a:ea typeface="+mn-ea"/>
                          <a:cs typeface="Calibri"/>
                        </a:rPr>
                        <a:t>9</a:t>
                      </a:r>
                    </a:p>
                  </a:txBody>
                  <a:tcPr marL="9525" marR="9525" marT="9525"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457200" rtl="0" eaLnBrk="1" fontAlgn="ctr" latinLnBrk="0" hangingPunct="1"/>
                      <a:r>
                        <a:rPr lang="it-IT" sz="1100" b="1" i="0" u="none" strike="noStrike" kern="1200" dirty="0">
                          <a:solidFill>
                            <a:srgbClr val="000000"/>
                          </a:solidFill>
                          <a:effectLst/>
                          <a:latin typeface="Calibri"/>
                          <a:ea typeface="+mn-ea"/>
                          <a:cs typeface="Calibri"/>
                        </a:rPr>
                        <a:t>8</a:t>
                      </a:r>
                    </a:p>
                  </a:txBody>
                  <a:tcPr marL="9525" marR="9525" marT="9525"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bl>
          </a:graphicData>
        </a:graphic>
      </p:graphicFrame>
      <p:sp>
        <p:nvSpPr>
          <p:cNvPr id="17" name="Rettangolo arrotondato 16"/>
          <p:cNvSpPr/>
          <p:nvPr/>
        </p:nvSpPr>
        <p:spPr>
          <a:xfrm>
            <a:off x="9422531" y="4264705"/>
            <a:ext cx="414465" cy="1892300"/>
          </a:xfrm>
          <a:prstGeom prst="roundRect">
            <a:avLst/>
          </a:prstGeom>
          <a:noFill/>
          <a:ln>
            <a:solidFill>
              <a:srgbClr val="CA5817"/>
            </a:solidFill>
          </a:ln>
          <a:effectLst>
            <a:glow rad="63500">
              <a:srgbClr val="C2B8B1">
                <a:alpha val="40000"/>
              </a:srgb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18" name="Rettangolo 17"/>
          <p:cNvSpPr/>
          <p:nvPr/>
        </p:nvSpPr>
        <p:spPr>
          <a:xfrm>
            <a:off x="128902" y="4052502"/>
            <a:ext cx="1380286" cy="276999"/>
          </a:xfrm>
          <a:prstGeom prst="rect">
            <a:avLst/>
          </a:prstGeom>
        </p:spPr>
        <p:txBody>
          <a:bodyPr wrap="square">
            <a:spAutoFit/>
          </a:bodyPr>
          <a:lstStyle/>
          <a:p>
            <a:r>
              <a:rPr lang="it-IT" sz="1200" i="1" dirty="0">
                <a:ea typeface="Calibri"/>
                <a:cs typeface="Calibri"/>
              </a:rPr>
              <a:t>trend temporale  </a:t>
            </a:r>
            <a:endParaRPr lang="it-IT" sz="1200" dirty="0"/>
          </a:p>
        </p:txBody>
      </p:sp>
    </p:spTree>
    <p:extLst>
      <p:ext uri="{BB962C8B-B14F-4D97-AF65-F5344CB8AC3E}">
        <p14:creationId xmlns:p14="http://schemas.microsoft.com/office/powerpoint/2010/main" val="2232357702"/>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a:xfrm>
            <a:off x="578154" y="315097"/>
            <a:ext cx="8420100" cy="626535"/>
          </a:xfrm>
        </p:spPr>
        <p:txBody>
          <a:bodyPr/>
          <a:lstStyle/>
          <a:p>
            <a:r>
              <a:rPr lang="it-IT" dirty="0">
                <a:solidFill>
                  <a:srgbClr val="CA5817"/>
                </a:solidFill>
                <a:ea typeface="ヒラギノ角ゴ Pro W3" charset="-128"/>
                <a:cs typeface="Calibri"/>
              </a:rPr>
              <a:t>Tasse: i temi</a:t>
            </a:r>
            <a:endParaRPr lang="it-IT" sz="2800" dirty="0">
              <a:solidFill>
                <a:srgbClr val="CA5817"/>
              </a:solidFill>
              <a:latin typeface="Calibri"/>
              <a:cs typeface="Calibri"/>
            </a:endParaRPr>
          </a:p>
        </p:txBody>
      </p:sp>
      <p:sp>
        <p:nvSpPr>
          <p:cNvPr id="4" name="Rectangle 92"/>
          <p:cNvSpPr>
            <a:spLocks noChangeArrowheads="1"/>
          </p:cNvSpPr>
          <p:nvPr/>
        </p:nvSpPr>
        <p:spPr bwMode="auto">
          <a:xfrm>
            <a:off x="577622" y="865064"/>
            <a:ext cx="8896046" cy="307777"/>
          </a:xfrm>
          <a:prstGeom prst="rect">
            <a:avLst/>
          </a:prstGeom>
          <a:noFill/>
          <a:ln w="9525">
            <a:noFill/>
            <a:miter lim="800000"/>
            <a:headEnd/>
            <a:tailEnd/>
          </a:ln>
        </p:spPr>
        <p:txBody>
          <a:bodyPr wrap="square">
            <a:prstTxWarp prst="textNoShape">
              <a:avLst/>
            </a:prstTxWarp>
            <a:spAutoFit/>
          </a:bodyPr>
          <a:lstStyle/>
          <a:p>
            <a:r>
              <a:rPr lang="it-IT" sz="1400" b="1" dirty="0">
                <a:solidFill>
                  <a:srgbClr val="CA5817"/>
                </a:solidFill>
                <a:ea typeface="Calibri"/>
                <a:cs typeface="Calibri"/>
              </a:rPr>
              <a:t>Solo la riduzione delle tasse porterà ad un vero sviluppo economico. Lei è...</a:t>
            </a:r>
          </a:p>
        </p:txBody>
      </p:sp>
      <p:sp>
        <p:nvSpPr>
          <p:cNvPr id="15" name="CasellaDiTesto 14"/>
          <p:cNvSpPr txBox="1"/>
          <p:nvPr/>
        </p:nvSpPr>
        <p:spPr>
          <a:xfrm>
            <a:off x="4028783" y="6365435"/>
            <a:ext cx="646030" cy="246221"/>
          </a:xfrm>
          <a:prstGeom prst="rect">
            <a:avLst/>
          </a:prstGeom>
          <a:noFill/>
        </p:spPr>
        <p:txBody>
          <a:bodyPr wrap="none" rtlCol="0">
            <a:spAutoFit/>
          </a:bodyPr>
          <a:lstStyle/>
          <a:p>
            <a:r>
              <a:rPr lang="it-IT" sz="1000" i="1" dirty="0">
                <a:latin typeface="Calibri"/>
                <a:cs typeface="Calibri"/>
              </a:rPr>
              <a:t>Valori %</a:t>
            </a:r>
          </a:p>
        </p:txBody>
      </p:sp>
      <p:sp>
        <p:nvSpPr>
          <p:cNvPr id="6" name="Segnaposto numero diapositiva 5"/>
          <p:cNvSpPr>
            <a:spLocks noGrp="1"/>
          </p:cNvSpPr>
          <p:nvPr>
            <p:ph type="sldNum" sz="quarter" idx="12"/>
          </p:nvPr>
        </p:nvSpPr>
        <p:spPr/>
        <p:txBody>
          <a:bodyPr/>
          <a:lstStyle/>
          <a:p>
            <a:fld id="{CEC07F19-866A-D549-94C6-C4D9AC2AB9CF}" type="slidenum">
              <a:rPr lang="it-IT" smtClean="0"/>
              <a:pPr/>
              <a:t>180</a:t>
            </a:fld>
            <a:endParaRPr lang="it-IT" dirty="0"/>
          </a:p>
        </p:txBody>
      </p:sp>
      <p:sp>
        <p:nvSpPr>
          <p:cNvPr id="3" name="Rettangolo 2"/>
          <p:cNvSpPr/>
          <p:nvPr/>
        </p:nvSpPr>
        <p:spPr>
          <a:xfrm>
            <a:off x="578159" y="3643030"/>
            <a:ext cx="8724360" cy="2613283"/>
          </a:xfrm>
          <a:prstGeom prst="rect">
            <a:avLst/>
          </a:prstGeom>
          <a:noFill/>
          <a:ln>
            <a:solidFill>
              <a:srgbClr val="C2B8B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11" name="Rectangle 92"/>
          <p:cNvSpPr>
            <a:spLocks noChangeArrowheads="1"/>
          </p:cNvSpPr>
          <p:nvPr/>
        </p:nvSpPr>
        <p:spPr bwMode="auto">
          <a:xfrm>
            <a:off x="577622" y="3645817"/>
            <a:ext cx="8896046" cy="523220"/>
          </a:xfrm>
          <a:prstGeom prst="rect">
            <a:avLst/>
          </a:prstGeom>
          <a:noFill/>
          <a:ln w="9525">
            <a:noFill/>
            <a:miter lim="800000"/>
            <a:headEnd/>
            <a:tailEnd/>
          </a:ln>
        </p:spPr>
        <p:txBody>
          <a:bodyPr wrap="square">
            <a:prstTxWarp prst="textNoShape">
              <a:avLst/>
            </a:prstTxWarp>
            <a:spAutoFit/>
          </a:bodyPr>
          <a:lstStyle/>
          <a:p>
            <a:r>
              <a:rPr lang="it-IT" sz="1400" b="1" dirty="0">
                <a:solidFill>
                  <a:srgbClr val="CA5817"/>
                </a:solidFill>
                <a:ea typeface="Calibri"/>
                <a:cs typeface="Calibri"/>
              </a:rPr>
              <a:t>Per come è strutturato l'attuale sistema fiscale è giusto che i cittadini si sentano autorizzati ad evadere le tasse. </a:t>
            </a:r>
          </a:p>
          <a:p>
            <a:r>
              <a:rPr lang="it-IT" sz="1400" b="1" dirty="0">
                <a:solidFill>
                  <a:srgbClr val="CA5817"/>
                </a:solidFill>
                <a:ea typeface="Calibri"/>
                <a:cs typeface="Calibri"/>
              </a:rPr>
              <a:t>Con questa affermazione, lei è...</a:t>
            </a:r>
          </a:p>
        </p:txBody>
      </p:sp>
      <p:sp>
        <p:nvSpPr>
          <p:cNvPr id="16" name="Rettangolo 15"/>
          <p:cNvSpPr/>
          <p:nvPr/>
        </p:nvSpPr>
        <p:spPr>
          <a:xfrm>
            <a:off x="578159" y="857101"/>
            <a:ext cx="8724360" cy="2613283"/>
          </a:xfrm>
          <a:prstGeom prst="rect">
            <a:avLst/>
          </a:prstGeom>
          <a:noFill/>
          <a:ln>
            <a:solidFill>
              <a:srgbClr val="C2B8B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5" name="Rettangolo 4">
            <a:extLst>
              <a:ext uri="{FF2B5EF4-FFF2-40B4-BE49-F238E27FC236}">
                <a16:creationId xmlns:a16="http://schemas.microsoft.com/office/drawing/2014/main" id="{59FE3016-407B-E830-25BB-87A61AE6AA9B}"/>
              </a:ext>
            </a:extLst>
          </p:cNvPr>
          <p:cNvSpPr/>
          <p:nvPr/>
        </p:nvSpPr>
        <p:spPr>
          <a:xfrm>
            <a:off x="5019153" y="1389817"/>
            <a:ext cx="3271242" cy="2046823"/>
          </a:xfrm>
          <a:prstGeom prst="rect">
            <a:avLst/>
          </a:prstGeom>
          <a:solidFill>
            <a:srgbClr val="655B6F">
              <a:alpha val="18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7" name="Rettangolo 6">
            <a:extLst>
              <a:ext uri="{FF2B5EF4-FFF2-40B4-BE49-F238E27FC236}">
                <a16:creationId xmlns:a16="http://schemas.microsoft.com/office/drawing/2014/main" id="{6ABC0983-1EF2-F808-A2DD-4783D534159D}"/>
              </a:ext>
            </a:extLst>
          </p:cNvPr>
          <p:cNvSpPr/>
          <p:nvPr/>
        </p:nvSpPr>
        <p:spPr>
          <a:xfrm>
            <a:off x="1272992" y="1399597"/>
            <a:ext cx="3587113" cy="2025564"/>
          </a:xfrm>
          <a:prstGeom prst="rect">
            <a:avLst/>
          </a:prstGeom>
          <a:solidFill>
            <a:srgbClr val="CA5817">
              <a:alpha val="18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graphicFrame>
        <p:nvGraphicFramePr>
          <p:cNvPr id="20" name="Grafico 13">
            <a:extLst>
              <a:ext uri="{FF2B5EF4-FFF2-40B4-BE49-F238E27FC236}">
                <a16:creationId xmlns:a16="http://schemas.microsoft.com/office/drawing/2014/main" id="{74DCB16A-D718-CFF8-D369-986AB1E58AB8}"/>
              </a:ext>
            </a:extLst>
          </p:cNvPr>
          <p:cNvGraphicFramePr/>
          <p:nvPr/>
        </p:nvGraphicFramePr>
        <p:xfrm>
          <a:off x="1511900" y="1333113"/>
          <a:ext cx="6882200" cy="2424906"/>
        </p:xfrm>
        <a:graphic>
          <a:graphicData uri="http://schemas.openxmlformats.org/drawingml/2006/chart">
            <c:chart xmlns:c="http://schemas.openxmlformats.org/drawingml/2006/chart" xmlns:r="http://schemas.openxmlformats.org/officeDocument/2006/relationships" r:id="rId2"/>
          </a:graphicData>
        </a:graphic>
      </p:graphicFrame>
      <p:sp>
        <p:nvSpPr>
          <p:cNvPr id="8" name="Ovale 7">
            <a:extLst>
              <a:ext uri="{FF2B5EF4-FFF2-40B4-BE49-F238E27FC236}">
                <a16:creationId xmlns:a16="http://schemas.microsoft.com/office/drawing/2014/main" id="{F8A29CD4-8E0C-7144-451B-5495CE53405C}"/>
              </a:ext>
            </a:extLst>
          </p:cNvPr>
          <p:cNvSpPr>
            <a:spLocks noChangeAspect="1"/>
          </p:cNvSpPr>
          <p:nvPr/>
        </p:nvSpPr>
        <p:spPr>
          <a:xfrm>
            <a:off x="2575760" y="1195144"/>
            <a:ext cx="658983" cy="647999"/>
          </a:xfrm>
          <a:prstGeom prst="ellipse">
            <a:avLst/>
          </a:prstGeom>
          <a:gradFill flip="none" rotWithShape="1">
            <a:gsLst>
              <a:gs pos="0">
                <a:srgbClr val="CA5817"/>
              </a:gs>
              <a:gs pos="100000">
                <a:srgbClr val="FFFFFF"/>
              </a:gs>
              <a:gs pos="50000">
                <a:srgbClr val="F5910F"/>
              </a:gs>
            </a:gsLst>
            <a:lin ang="0" scaled="1"/>
            <a:tileRect/>
          </a:gra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18" name="Rectangle 92">
            <a:extLst>
              <a:ext uri="{FF2B5EF4-FFF2-40B4-BE49-F238E27FC236}">
                <a16:creationId xmlns:a16="http://schemas.microsoft.com/office/drawing/2014/main" id="{9CB4F194-E845-7BCC-85EA-8CEB203FA26F}"/>
              </a:ext>
            </a:extLst>
          </p:cNvPr>
          <p:cNvSpPr>
            <a:spLocks noChangeArrowheads="1"/>
          </p:cNvSpPr>
          <p:nvPr/>
        </p:nvSpPr>
        <p:spPr bwMode="auto">
          <a:xfrm>
            <a:off x="2558234" y="1288311"/>
            <a:ext cx="728530" cy="461665"/>
          </a:xfrm>
          <a:prstGeom prst="rect">
            <a:avLst/>
          </a:prstGeom>
          <a:noFill/>
          <a:ln w="9525">
            <a:noFill/>
            <a:miter lim="800000"/>
            <a:headEnd/>
            <a:tailEnd/>
          </a:ln>
        </p:spPr>
        <p:txBody>
          <a:bodyPr wrap="square">
            <a:prstTxWarp prst="textNoShape">
              <a:avLst/>
            </a:prstTxWarp>
            <a:spAutoFit/>
          </a:bodyPr>
          <a:lstStyle>
            <a:defPPr>
              <a:defRPr lang="it-IT"/>
            </a:defPPr>
            <a:lvl1pPr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1pPr>
            <a:lvl2pPr marL="4572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2pPr>
            <a:lvl3pPr marL="9144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3pPr>
            <a:lvl4pPr marL="13716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4pPr>
            <a:lvl5pPr marL="18288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5pPr>
            <a:lvl6pPr marL="22860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6pPr>
            <a:lvl7pPr marL="27432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7pPr>
            <a:lvl8pPr marL="32004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8pPr>
            <a:lvl9pPr marL="36576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9pPr>
          </a:lstStyle>
          <a:p>
            <a:pPr algn="ctr"/>
            <a:r>
              <a:rPr lang="it-IT" sz="2400" dirty="0">
                <a:solidFill>
                  <a:srgbClr val="000000"/>
                </a:solidFill>
                <a:latin typeface="+mn-lt"/>
                <a:ea typeface="Calibri"/>
                <a:cs typeface="Calibri"/>
              </a:rPr>
              <a:t>59</a:t>
            </a:r>
            <a:r>
              <a:rPr lang="it-IT" sz="1400" dirty="0">
                <a:solidFill>
                  <a:srgbClr val="000000"/>
                </a:solidFill>
                <a:latin typeface="+mn-lt"/>
                <a:ea typeface="Calibri"/>
                <a:cs typeface="Calibri"/>
              </a:rPr>
              <a:t>%</a:t>
            </a:r>
          </a:p>
        </p:txBody>
      </p:sp>
      <p:sp>
        <p:nvSpPr>
          <p:cNvPr id="10" name="Ovale 9">
            <a:extLst>
              <a:ext uri="{FF2B5EF4-FFF2-40B4-BE49-F238E27FC236}">
                <a16:creationId xmlns:a16="http://schemas.microsoft.com/office/drawing/2014/main" id="{80BF398F-53FD-DE92-4E44-B00CA3BAB420}"/>
              </a:ext>
            </a:extLst>
          </p:cNvPr>
          <p:cNvSpPr>
            <a:spLocks noChangeAspect="1"/>
          </p:cNvSpPr>
          <p:nvPr/>
        </p:nvSpPr>
        <p:spPr>
          <a:xfrm>
            <a:off x="6385121" y="1195144"/>
            <a:ext cx="658983" cy="647999"/>
          </a:xfrm>
          <a:prstGeom prst="ellipse">
            <a:avLst/>
          </a:prstGeom>
          <a:gradFill flip="none" rotWithShape="1">
            <a:gsLst>
              <a:gs pos="0">
                <a:srgbClr val="655B6F"/>
              </a:gs>
              <a:gs pos="100000">
                <a:srgbClr val="FFFFFF"/>
              </a:gs>
              <a:gs pos="50000">
                <a:srgbClr val="54A8C9"/>
              </a:gs>
            </a:gsLst>
            <a:lin ang="0" scaled="1"/>
            <a:tileRect/>
          </a:gra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19" name="Rectangle 92">
            <a:extLst>
              <a:ext uri="{FF2B5EF4-FFF2-40B4-BE49-F238E27FC236}">
                <a16:creationId xmlns:a16="http://schemas.microsoft.com/office/drawing/2014/main" id="{FBFA3A89-795E-2EF7-9AC7-81C1474CD3C8}"/>
              </a:ext>
            </a:extLst>
          </p:cNvPr>
          <p:cNvSpPr>
            <a:spLocks noChangeArrowheads="1"/>
          </p:cNvSpPr>
          <p:nvPr/>
        </p:nvSpPr>
        <p:spPr bwMode="auto">
          <a:xfrm>
            <a:off x="6367594" y="1288311"/>
            <a:ext cx="728530" cy="461665"/>
          </a:xfrm>
          <a:prstGeom prst="rect">
            <a:avLst/>
          </a:prstGeom>
          <a:noFill/>
          <a:ln w="9525">
            <a:noFill/>
            <a:miter lim="800000"/>
            <a:headEnd/>
            <a:tailEnd/>
          </a:ln>
        </p:spPr>
        <p:txBody>
          <a:bodyPr wrap="square">
            <a:prstTxWarp prst="textNoShape">
              <a:avLst/>
            </a:prstTxWarp>
            <a:spAutoFit/>
          </a:bodyPr>
          <a:lstStyle>
            <a:defPPr>
              <a:defRPr lang="it-IT"/>
            </a:defPPr>
            <a:lvl1pPr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1pPr>
            <a:lvl2pPr marL="4572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2pPr>
            <a:lvl3pPr marL="9144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3pPr>
            <a:lvl4pPr marL="13716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4pPr>
            <a:lvl5pPr marL="18288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5pPr>
            <a:lvl6pPr marL="22860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6pPr>
            <a:lvl7pPr marL="27432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7pPr>
            <a:lvl8pPr marL="32004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8pPr>
            <a:lvl9pPr marL="36576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9pPr>
          </a:lstStyle>
          <a:p>
            <a:pPr algn="ctr"/>
            <a:r>
              <a:rPr lang="it-IT" sz="2400" dirty="0">
                <a:solidFill>
                  <a:srgbClr val="000000"/>
                </a:solidFill>
                <a:latin typeface="+mn-lt"/>
                <a:ea typeface="Calibri"/>
                <a:cs typeface="Calibri"/>
              </a:rPr>
              <a:t>41</a:t>
            </a:r>
            <a:r>
              <a:rPr lang="it-IT" sz="1400" dirty="0">
                <a:solidFill>
                  <a:srgbClr val="000000"/>
                </a:solidFill>
                <a:latin typeface="+mn-lt"/>
                <a:ea typeface="Calibri"/>
                <a:cs typeface="Calibri"/>
              </a:rPr>
              <a:t>%</a:t>
            </a:r>
          </a:p>
        </p:txBody>
      </p:sp>
      <p:sp>
        <p:nvSpPr>
          <p:cNvPr id="22" name="Rettangolo 21">
            <a:extLst>
              <a:ext uri="{FF2B5EF4-FFF2-40B4-BE49-F238E27FC236}">
                <a16:creationId xmlns:a16="http://schemas.microsoft.com/office/drawing/2014/main" id="{70A6D66A-2C37-473B-2200-5E23E8BB1D73}"/>
              </a:ext>
            </a:extLst>
          </p:cNvPr>
          <p:cNvSpPr/>
          <p:nvPr/>
        </p:nvSpPr>
        <p:spPr>
          <a:xfrm>
            <a:off x="5171553" y="4207771"/>
            <a:ext cx="3271242" cy="2046823"/>
          </a:xfrm>
          <a:prstGeom prst="rect">
            <a:avLst/>
          </a:prstGeom>
          <a:solidFill>
            <a:srgbClr val="655B6F">
              <a:alpha val="18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23" name="Rettangolo 22">
            <a:extLst>
              <a:ext uri="{FF2B5EF4-FFF2-40B4-BE49-F238E27FC236}">
                <a16:creationId xmlns:a16="http://schemas.microsoft.com/office/drawing/2014/main" id="{E1B301BA-48F3-EEC5-EF28-212F7B765A51}"/>
              </a:ext>
            </a:extLst>
          </p:cNvPr>
          <p:cNvSpPr/>
          <p:nvPr/>
        </p:nvSpPr>
        <p:spPr>
          <a:xfrm>
            <a:off x="1425392" y="4217551"/>
            <a:ext cx="3587113" cy="2025564"/>
          </a:xfrm>
          <a:prstGeom prst="rect">
            <a:avLst/>
          </a:prstGeom>
          <a:solidFill>
            <a:srgbClr val="CA5817">
              <a:alpha val="18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graphicFrame>
        <p:nvGraphicFramePr>
          <p:cNvPr id="24" name="Grafico 13">
            <a:extLst>
              <a:ext uri="{FF2B5EF4-FFF2-40B4-BE49-F238E27FC236}">
                <a16:creationId xmlns:a16="http://schemas.microsoft.com/office/drawing/2014/main" id="{7317B7C8-B021-11FC-023F-3C0342093308}"/>
              </a:ext>
            </a:extLst>
          </p:cNvPr>
          <p:cNvGraphicFramePr/>
          <p:nvPr/>
        </p:nvGraphicFramePr>
        <p:xfrm>
          <a:off x="1664300" y="4176946"/>
          <a:ext cx="6882200" cy="2424906"/>
        </p:xfrm>
        <a:graphic>
          <a:graphicData uri="http://schemas.openxmlformats.org/drawingml/2006/chart">
            <c:chart xmlns:c="http://schemas.openxmlformats.org/drawingml/2006/chart" xmlns:r="http://schemas.openxmlformats.org/officeDocument/2006/relationships" r:id="rId3"/>
          </a:graphicData>
        </a:graphic>
      </p:graphicFrame>
      <p:sp>
        <p:nvSpPr>
          <p:cNvPr id="25" name="Ovale 24">
            <a:extLst>
              <a:ext uri="{FF2B5EF4-FFF2-40B4-BE49-F238E27FC236}">
                <a16:creationId xmlns:a16="http://schemas.microsoft.com/office/drawing/2014/main" id="{2F4B1C4E-B226-04A0-EA27-91B54FA468B4}"/>
              </a:ext>
            </a:extLst>
          </p:cNvPr>
          <p:cNvSpPr>
            <a:spLocks noChangeAspect="1"/>
          </p:cNvSpPr>
          <p:nvPr/>
        </p:nvSpPr>
        <p:spPr>
          <a:xfrm>
            <a:off x="2952446" y="4082107"/>
            <a:ext cx="658983" cy="647999"/>
          </a:xfrm>
          <a:prstGeom prst="ellipse">
            <a:avLst/>
          </a:prstGeom>
          <a:gradFill flip="none" rotWithShape="1">
            <a:gsLst>
              <a:gs pos="0">
                <a:srgbClr val="CA5817"/>
              </a:gs>
              <a:gs pos="100000">
                <a:srgbClr val="FFFFFF"/>
              </a:gs>
              <a:gs pos="50000">
                <a:srgbClr val="F5910F"/>
              </a:gs>
            </a:gsLst>
            <a:lin ang="0" scaled="1"/>
            <a:tileRect/>
          </a:gra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26" name="Rectangle 92">
            <a:extLst>
              <a:ext uri="{FF2B5EF4-FFF2-40B4-BE49-F238E27FC236}">
                <a16:creationId xmlns:a16="http://schemas.microsoft.com/office/drawing/2014/main" id="{4F74D5E0-A02F-FBF9-9823-8EF81352D741}"/>
              </a:ext>
            </a:extLst>
          </p:cNvPr>
          <p:cNvSpPr>
            <a:spLocks noChangeArrowheads="1"/>
          </p:cNvSpPr>
          <p:nvPr/>
        </p:nvSpPr>
        <p:spPr bwMode="auto">
          <a:xfrm>
            <a:off x="2934920" y="4175274"/>
            <a:ext cx="728530" cy="461665"/>
          </a:xfrm>
          <a:prstGeom prst="rect">
            <a:avLst/>
          </a:prstGeom>
          <a:noFill/>
          <a:ln w="9525">
            <a:noFill/>
            <a:miter lim="800000"/>
            <a:headEnd/>
            <a:tailEnd/>
          </a:ln>
        </p:spPr>
        <p:txBody>
          <a:bodyPr wrap="square">
            <a:prstTxWarp prst="textNoShape">
              <a:avLst/>
            </a:prstTxWarp>
            <a:spAutoFit/>
          </a:bodyPr>
          <a:lstStyle>
            <a:defPPr>
              <a:defRPr lang="it-IT"/>
            </a:defPPr>
            <a:lvl1pPr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1pPr>
            <a:lvl2pPr marL="4572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2pPr>
            <a:lvl3pPr marL="9144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3pPr>
            <a:lvl4pPr marL="13716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4pPr>
            <a:lvl5pPr marL="18288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5pPr>
            <a:lvl6pPr marL="22860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6pPr>
            <a:lvl7pPr marL="27432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7pPr>
            <a:lvl8pPr marL="32004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8pPr>
            <a:lvl9pPr marL="36576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9pPr>
          </a:lstStyle>
          <a:p>
            <a:pPr algn="ctr"/>
            <a:r>
              <a:rPr lang="it-IT" sz="2400" dirty="0">
                <a:solidFill>
                  <a:srgbClr val="000000"/>
                </a:solidFill>
                <a:latin typeface="+mn-lt"/>
                <a:ea typeface="Calibri"/>
                <a:cs typeface="Calibri"/>
              </a:rPr>
              <a:t>29</a:t>
            </a:r>
            <a:r>
              <a:rPr lang="it-IT" sz="1400" dirty="0">
                <a:solidFill>
                  <a:srgbClr val="000000"/>
                </a:solidFill>
                <a:latin typeface="+mn-lt"/>
                <a:ea typeface="Calibri"/>
                <a:cs typeface="Calibri"/>
              </a:rPr>
              <a:t>%</a:t>
            </a:r>
          </a:p>
        </p:txBody>
      </p:sp>
      <p:sp>
        <p:nvSpPr>
          <p:cNvPr id="27" name="Ovale 26">
            <a:extLst>
              <a:ext uri="{FF2B5EF4-FFF2-40B4-BE49-F238E27FC236}">
                <a16:creationId xmlns:a16="http://schemas.microsoft.com/office/drawing/2014/main" id="{52774510-0CD9-06D8-4DB1-D3ABDF537305}"/>
              </a:ext>
            </a:extLst>
          </p:cNvPr>
          <p:cNvSpPr>
            <a:spLocks noChangeAspect="1"/>
          </p:cNvSpPr>
          <p:nvPr/>
        </p:nvSpPr>
        <p:spPr>
          <a:xfrm>
            <a:off x="6339115" y="4082107"/>
            <a:ext cx="658983" cy="647999"/>
          </a:xfrm>
          <a:prstGeom prst="ellipse">
            <a:avLst/>
          </a:prstGeom>
          <a:gradFill flip="none" rotWithShape="1">
            <a:gsLst>
              <a:gs pos="0">
                <a:srgbClr val="655B6F"/>
              </a:gs>
              <a:gs pos="100000">
                <a:srgbClr val="FFFFFF"/>
              </a:gs>
              <a:gs pos="50000">
                <a:srgbClr val="54A8C9"/>
              </a:gs>
            </a:gsLst>
            <a:lin ang="0" scaled="1"/>
            <a:tileRect/>
          </a:gra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28" name="Rectangle 92">
            <a:extLst>
              <a:ext uri="{FF2B5EF4-FFF2-40B4-BE49-F238E27FC236}">
                <a16:creationId xmlns:a16="http://schemas.microsoft.com/office/drawing/2014/main" id="{8281622E-53B2-266E-DDFF-760E1D300DD1}"/>
              </a:ext>
            </a:extLst>
          </p:cNvPr>
          <p:cNvSpPr>
            <a:spLocks noChangeArrowheads="1"/>
          </p:cNvSpPr>
          <p:nvPr/>
        </p:nvSpPr>
        <p:spPr bwMode="auto">
          <a:xfrm>
            <a:off x="6321588" y="4175274"/>
            <a:ext cx="728530" cy="461665"/>
          </a:xfrm>
          <a:prstGeom prst="rect">
            <a:avLst/>
          </a:prstGeom>
          <a:noFill/>
          <a:ln w="9525">
            <a:noFill/>
            <a:miter lim="800000"/>
            <a:headEnd/>
            <a:tailEnd/>
          </a:ln>
        </p:spPr>
        <p:txBody>
          <a:bodyPr wrap="square">
            <a:prstTxWarp prst="textNoShape">
              <a:avLst/>
            </a:prstTxWarp>
            <a:spAutoFit/>
          </a:bodyPr>
          <a:lstStyle>
            <a:defPPr>
              <a:defRPr lang="it-IT"/>
            </a:defPPr>
            <a:lvl1pPr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1pPr>
            <a:lvl2pPr marL="4572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2pPr>
            <a:lvl3pPr marL="9144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3pPr>
            <a:lvl4pPr marL="13716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4pPr>
            <a:lvl5pPr marL="18288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5pPr>
            <a:lvl6pPr marL="22860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6pPr>
            <a:lvl7pPr marL="27432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7pPr>
            <a:lvl8pPr marL="32004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8pPr>
            <a:lvl9pPr marL="36576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9pPr>
          </a:lstStyle>
          <a:p>
            <a:pPr algn="ctr"/>
            <a:r>
              <a:rPr lang="it-IT" sz="2400" dirty="0">
                <a:solidFill>
                  <a:srgbClr val="000000"/>
                </a:solidFill>
                <a:latin typeface="+mn-lt"/>
                <a:ea typeface="Calibri"/>
                <a:cs typeface="Calibri"/>
              </a:rPr>
              <a:t>71</a:t>
            </a:r>
            <a:r>
              <a:rPr lang="it-IT" sz="1400" dirty="0">
                <a:solidFill>
                  <a:srgbClr val="000000"/>
                </a:solidFill>
                <a:latin typeface="+mn-lt"/>
                <a:ea typeface="Calibri"/>
                <a:cs typeface="Calibri"/>
              </a:rPr>
              <a:t>%</a:t>
            </a:r>
          </a:p>
        </p:txBody>
      </p:sp>
    </p:spTree>
    <p:extLst>
      <p:ext uri="{BB962C8B-B14F-4D97-AF65-F5344CB8AC3E}">
        <p14:creationId xmlns:p14="http://schemas.microsoft.com/office/powerpoint/2010/main" val="413293145"/>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magine 3"/>
          <p:cNvPicPr>
            <a:picLocks noChangeAspect="1"/>
          </p:cNvPicPr>
          <p:nvPr/>
        </p:nvPicPr>
        <p:blipFill rotWithShape="1">
          <a:blip r:embed="rId2" cstate="email">
            <a:extLst>
              <a:ext uri="{28A0092B-C50C-407E-A947-70E740481C1C}">
                <a14:useLocalDpi xmlns:a14="http://schemas.microsoft.com/office/drawing/2010/main"/>
              </a:ext>
            </a:extLst>
          </a:blip>
          <a:srcRect l="4914" t="3553" r="21400" b="-3553"/>
          <a:stretch/>
        </p:blipFill>
        <p:spPr>
          <a:xfrm>
            <a:off x="-1275662" y="0"/>
            <a:ext cx="12196069" cy="7761898"/>
          </a:xfrm>
          <a:prstGeom prst="rect">
            <a:avLst/>
          </a:prstGeom>
        </p:spPr>
      </p:pic>
      <p:sp>
        <p:nvSpPr>
          <p:cNvPr id="10" name="Ovale 9"/>
          <p:cNvSpPr/>
          <p:nvPr/>
        </p:nvSpPr>
        <p:spPr>
          <a:xfrm>
            <a:off x="-19131249" y="-2506424"/>
            <a:ext cx="28837680" cy="28837680"/>
          </a:xfrm>
          <a:prstGeom prst="ellipse">
            <a:avLst/>
          </a:prstGeom>
          <a:solidFill>
            <a:schemeClr val="accent3"/>
          </a:solidFill>
          <a:ln>
            <a:solidFill>
              <a:schemeClr val="accent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11" name="Ovale 10"/>
          <p:cNvSpPr/>
          <p:nvPr/>
        </p:nvSpPr>
        <p:spPr>
          <a:xfrm>
            <a:off x="-19639250" y="-2161712"/>
            <a:ext cx="28837680" cy="28837680"/>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3" name="Titolo 2"/>
          <p:cNvSpPr>
            <a:spLocks noGrp="1"/>
          </p:cNvSpPr>
          <p:nvPr>
            <p:ph type="ctrTitle" idx="4294967295"/>
          </p:nvPr>
        </p:nvSpPr>
        <p:spPr>
          <a:xfrm>
            <a:off x="698501" y="2633715"/>
            <a:ext cx="5247987" cy="1388287"/>
          </a:xfrm>
          <a:prstGeom prst="rect">
            <a:avLst/>
          </a:prstGeom>
        </p:spPr>
        <p:txBody>
          <a:bodyPr/>
          <a:lstStyle/>
          <a:p>
            <a:pPr algn="l"/>
            <a:r>
              <a:rPr lang="it-IT" b="1" dirty="0">
                <a:solidFill>
                  <a:srgbClr val="CA5817"/>
                </a:solidFill>
              </a:rPr>
              <a:t>19. SPIRITUALITÀ</a:t>
            </a:r>
            <a:endParaRPr lang="it-IT" dirty="0">
              <a:solidFill>
                <a:srgbClr val="CA5817"/>
              </a:solidFill>
            </a:endParaRPr>
          </a:p>
        </p:txBody>
      </p:sp>
      <p:sp>
        <p:nvSpPr>
          <p:cNvPr id="8" name="Titolo 1"/>
          <p:cNvSpPr txBox="1">
            <a:spLocks/>
          </p:cNvSpPr>
          <p:nvPr/>
        </p:nvSpPr>
        <p:spPr>
          <a:xfrm>
            <a:off x="-7637382" y="1229667"/>
            <a:ext cx="5347313" cy="1507258"/>
          </a:xfrm>
          <a:prstGeom prst="rect">
            <a:avLst/>
          </a:prstGeom>
        </p:spPr>
        <p:txBody>
          <a:bodyPr vert="horz" lIns="91440" tIns="45720" rIns="91440" bIns="45720" numCol="1" spcCol="36000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marL="285750" indent="-285750" algn="l">
              <a:lnSpc>
                <a:spcPct val="130000"/>
              </a:lnSpc>
              <a:buFont typeface="Wingdings" charset="2"/>
              <a:buChar char="ü"/>
            </a:pPr>
            <a:r>
              <a:rPr lang="it-IT" sz="2000" b="1" dirty="0">
                <a:solidFill>
                  <a:schemeClr val="bg1"/>
                </a:solidFill>
                <a:cs typeface="Calibri"/>
              </a:rPr>
              <a:t>Nostalgia e futuro smarrito</a:t>
            </a:r>
          </a:p>
          <a:p>
            <a:pPr marL="285750" indent="-285750" algn="l">
              <a:lnSpc>
                <a:spcPct val="130000"/>
              </a:lnSpc>
              <a:buFont typeface="Wingdings" charset="2"/>
              <a:buChar char="ü"/>
            </a:pPr>
            <a:r>
              <a:rPr lang="it-IT" sz="2000" b="1" dirty="0">
                <a:solidFill>
                  <a:schemeClr val="bg1"/>
                </a:solidFill>
                <a:cs typeface="Calibri"/>
              </a:rPr>
              <a:t>Futuro</a:t>
            </a:r>
          </a:p>
          <a:p>
            <a:pPr marL="285750" indent="-285750" algn="l">
              <a:lnSpc>
                <a:spcPct val="130000"/>
              </a:lnSpc>
              <a:buFont typeface="Wingdings" charset="2"/>
              <a:buChar char="ü"/>
            </a:pPr>
            <a:r>
              <a:rPr lang="it-IT" sz="2000" b="1" dirty="0">
                <a:solidFill>
                  <a:schemeClr val="bg1"/>
                </a:solidFill>
                <a:cs typeface="Calibri"/>
              </a:rPr>
              <a:t>L’umore degli italiani</a:t>
            </a:r>
          </a:p>
        </p:txBody>
      </p:sp>
      <p:sp>
        <p:nvSpPr>
          <p:cNvPr id="6" name="Titolo 2"/>
          <p:cNvSpPr txBox="1">
            <a:spLocks/>
          </p:cNvSpPr>
          <p:nvPr/>
        </p:nvSpPr>
        <p:spPr>
          <a:xfrm>
            <a:off x="599968" y="3911997"/>
            <a:ext cx="6210300" cy="3232151"/>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marL="285750" indent="-285750" algn="l">
              <a:buSzPct val="120000"/>
              <a:buFont typeface="Wingdings" charset="2"/>
              <a:buChar char="ü"/>
              <a:defRPr/>
            </a:pPr>
            <a:r>
              <a:rPr lang="it-IT" sz="2000" dirty="0">
                <a:solidFill>
                  <a:srgbClr val="CA5817"/>
                </a:solidFill>
                <a:cs typeface="Calibri"/>
              </a:rPr>
              <a:t>Credo religioso</a:t>
            </a:r>
          </a:p>
          <a:p>
            <a:pPr marL="285750" indent="-285750" algn="l">
              <a:buSzPct val="120000"/>
              <a:buFont typeface="Wingdings" charset="2"/>
              <a:buChar char="ü"/>
              <a:defRPr/>
            </a:pPr>
            <a:r>
              <a:rPr lang="it-IT" sz="2000" dirty="0">
                <a:solidFill>
                  <a:srgbClr val="CA5817"/>
                </a:solidFill>
                <a:cs typeface="Calibri"/>
              </a:rPr>
              <a:t>Meditazione</a:t>
            </a:r>
          </a:p>
          <a:p>
            <a:pPr marL="285750" indent="-285750" algn="l">
              <a:buSzPct val="120000"/>
              <a:buFont typeface="Wingdings" charset="2"/>
              <a:buChar char="ü"/>
              <a:defRPr/>
            </a:pPr>
            <a:endParaRPr lang="it-IT" sz="2000" dirty="0">
              <a:solidFill>
                <a:srgbClr val="CA5817"/>
              </a:solidFill>
              <a:cs typeface="Calibri"/>
            </a:endParaRPr>
          </a:p>
        </p:txBody>
      </p:sp>
    </p:spTree>
    <p:extLst>
      <p:ext uri="{BB962C8B-B14F-4D97-AF65-F5344CB8AC3E}">
        <p14:creationId xmlns:p14="http://schemas.microsoft.com/office/powerpoint/2010/main" val="2246905371"/>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a:xfrm>
            <a:off x="578154" y="315097"/>
            <a:ext cx="8420100" cy="626535"/>
          </a:xfrm>
        </p:spPr>
        <p:txBody>
          <a:bodyPr/>
          <a:lstStyle/>
          <a:p>
            <a:r>
              <a:rPr lang="it-IT" dirty="0">
                <a:solidFill>
                  <a:srgbClr val="CA5817"/>
                </a:solidFill>
                <a:ea typeface="ヒラギノ角ゴ Pro W3" charset="-128"/>
                <a:cs typeface="Calibri"/>
              </a:rPr>
              <a:t>Spiritualità: i temi</a:t>
            </a:r>
            <a:endParaRPr lang="it-IT" sz="2800" dirty="0">
              <a:solidFill>
                <a:srgbClr val="CA5817"/>
              </a:solidFill>
              <a:latin typeface="Calibri"/>
              <a:cs typeface="Calibri"/>
            </a:endParaRPr>
          </a:p>
        </p:txBody>
      </p:sp>
      <p:sp>
        <p:nvSpPr>
          <p:cNvPr id="4" name="Rectangle 92"/>
          <p:cNvSpPr>
            <a:spLocks noChangeArrowheads="1"/>
          </p:cNvSpPr>
          <p:nvPr/>
        </p:nvSpPr>
        <p:spPr bwMode="auto">
          <a:xfrm>
            <a:off x="577622" y="865064"/>
            <a:ext cx="8896046" cy="307777"/>
          </a:xfrm>
          <a:prstGeom prst="rect">
            <a:avLst/>
          </a:prstGeom>
          <a:noFill/>
          <a:ln w="9525">
            <a:noFill/>
            <a:miter lim="800000"/>
            <a:headEnd/>
            <a:tailEnd/>
          </a:ln>
        </p:spPr>
        <p:txBody>
          <a:bodyPr wrap="square">
            <a:prstTxWarp prst="textNoShape">
              <a:avLst/>
            </a:prstTxWarp>
            <a:spAutoFit/>
          </a:bodyPr>
          <a:lstStyle/>
          <a:p>
            <a:r>
              <a:rPr lang="it-IT" sz="1400" b="1" dirty="0">
                <a:solidFill>
                  <a:srgbClr val="CA5817"/>
                </a:solidFill>
                <a:ea typeface="Calibri"/>
                <a:cs typeface="Calibri"/>
              </a:rPr>
              <a:t>Secondo lei nella società di oggi c'è maggiore o minore attenzione alla spiritualità rispetto al passato?</a:t>
            </a:r>
          </a:p>
        </p:txBody>
      </p:sp>
      <p:sp>
        <p:nvSpPr>
          <p:cNvPr id="15" name="CasellaDiTesto 14"/>
          <p:cNvSpPr txBox="1"/>
          <p:nvPr/>
        </p:nvSpPr>
        <p:spPr>
          <a:xfrm>
            <a:off x="4028783" y="6365435"/>
            <a:ext cx="646030" cy="246221"/>
          </a:xfrm>
          <a:prstGeom prst="rect">
            <a:avLst/>
          </a:prstGeom>
          <a:noFill/>
        </p:spPr>
        <p:txBody>
          <a:bodyPr wrap="none" rtlCol="0">
            <a:spAutoFit/>
          </a:bodyPr>
          <a:lstStyle/>
          <a:p>
            <a:r>
              <a:rPr lang="it-IT" sz="1000" i="1" dirty="0">
                <a:latin typeface="Calibri"/>
                <a:cs typeface="Calibri"/>
              </a:rPr>
              <a:t>Valori %</a:t>
            </a:r>
          </a:p>
        </p:txBody>
      </p:sp>
      <p:sp>
        <p:nvSpPr>
          <p:cNvPr id="6" name="Segnaposto numero diapositiva 5"/>
          <p:cNvSpPr>
            <a:spLocks noGrp="1"/>
          </p:cNvSpPr>
          <p:nvPr>
            <p:ph type="sldNum" sz="quarter" idx="12"/>
          </p:nvPr>
        </p:nvSpPr>
        <p:spPr/>
        <p:txBody>
          <a:bodyPr/>
          <a:lstStyle/>
          <a:p>
            <a:fld id="{CEC07F19-866A-D549-94C6-C4D9AC2AB9CF}" type="slidenum">
              <a:rPr lang="it-IT" smtClean="0"/>
              <a:pPr/>
              <a:t>182</a:t>
            </a:fld>
            <a:endParaRPr lang="it-IT" dirty="0"/>
          </a:p>
        </p:txBody>
      </p:sp>
      <p:sp>
        <p:nvSpPr>
          <p:cNvPr id="3" name="Rettangolo 2"/>
          <p:cNvSpPr/>
          <p:nvPr/>
        </p:nvSpPr>
        <p:spPr>
          <a:xfrm>
            <a:off x="578159" y="3643030"/>
            <a:ext cx="8724360" cy="2613283"/>
          </a:xfrm>
          <a:prstGeom prst="rect">
            <a:avLst/>
          </a:prstGeom>
          <a:noFill/>
          <a:ln>
            <a:solidFill>
              <a:srgbClr val="C2B8B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11" name="Rectangle 92"/>
          <p:cNvSpPr>
            <a:spLocks noChangeArrowheads="1"/>
          </p:cNvSpPr>
          <p:nvPr/>
        </p:nvSpPr>
        <p:spPr bwMode="auto">
          <a:xfrm>
            <a:off x="577622" y="3645817"/>
            <a:ext cx="8896046" cy="307777"/>
          </a:xfrm>
          <a:prstGeom prst="rect">
            <a:avLst/>
          </a:prstGeom>
          <a:noFill/>
          <a:ln w="9525">
            <a:noFill/>
            <a:miter lim="800000"/>
            <a:headEnd/>
            <a:tailEnd/>
          </a:ln>
        </p:spPr>
        <p:txBody>
          <a:bodyPr wrap="square">
            <a:prstTxWarp prst="textNoShape">
              <a:avLst/>
            </a:prstTxWarp>
            <a:spAutoFit/>
          </a:bodyPr>
          <a:lstStyle/>
          <a:p>
            <a:r>
              <a:rPr lang="it-IT" sz="1400" b="1" dirty="0">
                <a:solidFill>
                  <a:srgbClr val="CA5817"/>
                </a:solidFill>
                <a:ea typeface="Calibri"/>
                <a:cs typeface="Calibri"/>
              </a:rPr>
              <a:t>La morte è per lei….(2 risposte possibili)</a:t>
            </a:r>
          </a:p>
        </p:txBody>
      </p:sp>
      <p:sp>
        <p:nvSpPr>
          <p:cNvPr id="16" name="Rettangolo 15"/>
          <p:cNvSpPr/>
          <p:nvPr/>
        </p:nvSpPr>
        <p:spPr>
          <a:xfrm>
            <a:off x="578159" y="857101"/>
            <a:ext cx="8724360" cy="2613283"/>
          </a:xfrm>
          <a:prstGeom prst="rect">
            <a:avLst/>
          </a:prstGeom>
          <a:noFill/>
          <a:ln>
            <a:solidFill>
              <a:srgbClr val="C2B8B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graphicFrame>
        <p:nvGraphicFramePr>
          <p:cNvPr id="20" name="Grafico 13">
            <a:extLst>
              <a:ext uri="{FF2B5EF4-FFF2-40B4-BE49-F238E27FC236}">
                <a16:creationId xmlns:a16="http://schemas.microsoft.com/office/drawing/2014/main" id="{74DCB16A-D718-CFF8-D369-986AB1E58AB8}"/>
              </a:ext>
            </a:extLst>
          </p:cNvPr>
          <p:cNvGraphicFramePr/>
          <p:nvPr/>
        </p:nvGraphicFramePr>
        <p:xfrm>
          <a:off x="1511900" y="1333113"/>
          <a:ext cx="6882200" cy="2424906"/>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4" name="Grafico 13">
            <a:extLst>
              <a:ext uri="{FF2B5EF4-FFF2-40B4-BE49-F238E27FC236}">
                <a16:creationId xmlns:a16="http://schemas.microsoft.com/office/drawing/2014/main" id="{7317B7C8-B021-11FC-023F-3C0342093308}"/>
              </a:ext>
            </a:extLst>
          </p:cNvPr>
          <p:cNvGraphicFramePr/>
          <p:nvPr/>
        </p:nvGraphicFramePr>
        <p:xfrm>
          <a:off x="664233" y="4176946"/>
          <a:ext cx="8548777" cy="1924842"/>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400794325"/>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a:xfrm>
            <a:off x="578154" y="315097"/>
            <a:ext cx="8420100" cy="626535"/>
          </a:xfrm>
        </p:spPr>
        <p:txBody>
          <a:bodyPr/>
          <a:lstStyle/>
          <a:p>
            <a:r>
              <a:rPr lang="it-IT" dirty="0">
                <a:solidFill>
                  <a:srgbClr val="CA5817"/>
                </a:solidFill>
                <a:ea typeface="ヒラギノ角ゴ Pro W3" charset="-128"/>
                <a:cs typeface="Calibri"/>
              </a:rPr>
              <a:t>Spiritualità: i temi</a:t>
            </a:r>
            <a:endParaRPr lang="it-IT" sz="2800" dirty="0">
              <a:solidFill>
                <a:srgbClr val="CA5817"/>
              </a:solidFill>
              <a:latin typeface="Calibri"/>
              <a:cs typeface="Calibri"/>
            </a:endParaRPr>
          </a:p>
        </p:txBody>
      </p:sp>
      <p:sp>
        <p:nvSpPr>
          <p:cNvPr id="4" name="Rectangle 92"/>
          <p:cNvSpPr>
            <a:spLocks noChangeArrowheads="1"/>
          </p:cNvSpPr>
          <p:nvPr/>
        </p:nvSpPr>
        <p:spPr bwMode="auto">
          <a:xfrm>
            <a:off x="577622" y="865064"/>
            <a:ext cx="8896046" cy="307777"/>
          </a:xfrm>
          <a:prstGeom prst="rect">
            <a:avLst/>
          </a:prstGeom>
          <a:noFill/>
          <a:ln w="9525">
            <a:noFill/>
            <a:miter lim="800000"/>
            <a:headEnd/>
            <a:tailEnd/>
          </a:ln>
        </p:spPr>
        <p:txBody>
          <a:bodyPr wrap="square">
            <a:prstTxWarp prst="textNoShape">
              <a:avLst/>
            </a:prstTxWarp>
            <a:spAutoFit/>
          </a:bodyPr>
          <a:lstStyle/>
          <a:p>
            <a:r>
              <a:rPr lang="it-IT" sz="1400" b="1" dirty="0">
                <a:solidFill>
                  <a:srgbClr val="CA5817"/>
                </a:solidFill>
                <a:ea typeface="Calibri"/>
                <a:cs typeface="Calibri"/>
              </a:rPr>
              <a:t>In generale, nella sua vita quotidiana, quanto è importante la religione o il credo filosofico che segue?</a:t>
            </a:r>
          </a:p>
        </p:txBody>
      </p:sp>
      <p:sp>
        <p:nvSpPr>
          <p:cNvPr id="15" name="CasellaDiTesto 14"/>
          <p:cNvSpPr txBox="1"/>
          <p:nvPr/>
        </p:nvSpPr>
        <p:spPr>
          <a:xfrm>
            <a:off x="4028783" y="6365435"/>
            <a:ext cx="646030" cy="246221"/>
          </a:xfrm>
          <a:prstGeom prst="rect">
            <a:avLst/>
          </a:prstGeom>
          <a:noFill/>
        </p:spPr>
        <p:txBody>
          <a:bodyPr wrap="none" rtlCol="0">
            <a:spAutoFit/>
          </a:bodyPr>
          <a:lstStyle/>
          <a:p>
            <a:r>
              <a:rPr lang="it-IT" sz="1000" i="1" dirty="0">
                <a:latin typeface="Calibri"/>
                <a:cs typeface="Calibri"/>
              </a:rPr>
              <a:t>Valori %</a:t>
            </a:r>
          </a:p>
        </p:txBody>
      </p:sp>
      <p:sp>
        <p:nvSpPr>
          <p:cNvPr id="6" name="Segnaposto numero diapositiva 5"/>
          <p:cNvSpPr>
            <a:spLocks noGrp="1"/>
          </p:cNvSpPr>
          <p:nvPr>
            <p:ph type="sldNum" sz="quarter" idx="12"/>
          </p:nvPr>
        </p:nvSpPr>
        <p:spPr/>
        <p:txBody>
          <a:bodyPr/>
          <a:lstStyle/>
          <a:p>
            <a:fld id="{CEC07F19-866A-D549-94C6-C4D9AC2AB9CF}" type="slidenum">
              <a:rPr lang="it-IT" smtClean="0"/>
              <a:pPr/>
              <a:t>183</a:t>
            </a:fld>
            <a:endParaRPr lang="it-IT" dirty="0"/>
          </a:p>
        </p:txBody>
      </p:sp>
      <p:sp>
        <p:nvSpPr>
          <p:cNvPr id="3" name="Rettangolo 2"/>
          <p:cNvSpPr/>
          <p:nvPr/>
        </p:nvSpPr>
        <p:spPr>
          <a:xfrm>
            <a:off x="578159" y="3643030"/>
            <a:ext cx="8724360" cy="2613283"/>
          </a:xfrm>
          <a:prstGeom prst="rect">
            <a:avLst/>
          </a:prstGeom>
          <a:noFill/>
          <a:ln>
            <a:solidFill>
              <a:srgbClr val="C2B8B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11" name="Rectangle 92"/>
          <p:cNvSpPr>
            <a:spLocks noChangeArrowheads="1"/>
          </p:cNvSpPr>
          <p:nvPr/>
        </p:nvSpPr>
        <p:spPr bwMode="auto">
          <a:xfrm>
            <a:off x="577622" y="3645817"/>
            <a:ext cx="8896046" cy="307777"/>
          </a:xfrm>
          <a:prstGeom prst="rect">
            <a:avLst/>
          </a:prstGeom>
          <a:noFill/>
          <a:ln w="9525">
            <a:noFill/>
            <a:miter lim="800000"/>
            <a:headEnd/>
            <a:tailEnd/>
          </a:ln>
        </p:spPr>
        <p:txBody>
          <a:bodyPr wrap="square">
            <a:prstTxWarp prst="textNoShape">
              <a:avLst/>
            </a:prstTxWarp>
            <a:spAutoFit/>
          </a:bodyPr>
          <a:lstStyle/>
          <a:p>
            <a:r>
              <a:rPr lang="it-IT" sz="1400" b="1" dirty="0">
                <a:solidFill>
                  <a:srgbClr val="CA5817"/>
                </a:solidFill>
                <a:ea typeface="Calibri"/>
                <a:cs typeface="Calibri"/>
              </a:rPr>
              <a:t>Le capita di pregare per conto suo al di fuori di riti e/o funzioni collettive ?</a:t>
            </a:r>
          </a:p>
        </p:txBody>
      </p:sp>
      <p:sp>
        <p:nvSpPr>
          <p:cNvPr id="16" name="Rettangolo 15"/>
          <p:cNvSpPr/>
          <p:nvPr/>
        </p:nvSpPr>
        <p:spPr>
          <a:xfrm>
            <a:off x="578159" y="857101"/>
            <a:ext cx="8724360" cy="2613283"/>
          </a:xfrm>
          <a:prstGeom prst="rect">
            <a:avLst/>
          </a:prstGeom>
          <a:noFill/>
          <a:ln>
            <a:solidFill>
              <a:srgbClr val="C2B8B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5" name="Rettangolo 4">
            <a:extLst>
              <a:ext uri="{FF2B5EF4-FFF2-40B4-BE49-F238E27FC236}">
                <a16:creationId xmlns:a16="http://schemas.microsoft.com/office/drawing/2014/main" id="{59FE3016-407B-E830-25BB-87A61AE6AA9B}"/>
              </a:ext>
            </a:extLst>
          </p:cNvPr>
          <p:cNvSpPr/>
          <p:nvPr/>
        </p:nvSpPr>
        <p:spPr>
          <a:xfrm>
            <a:off x="5019153" y="1389817"/>
            <a:ext cx="3271242" cy="2046823"/>
          </a:xfrm>
          <a:prstGeom prst="rect">
            <a:avLst/>
          </a:prstGeom>
          <a:solidFill>
            <a:srgbClr val="655B6F">
              <a:alpha val="18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7" name="Rettangolo 6">
            <a:extLst>
              <a:ext uri="{FF2B5EF4-FFF2-40B4-BE49-F238E27FC236}">
                <a16:creationId xmlns:a16="http://schemas.microsoft.com/office/drawing/2014/main" id="{6ABC0983-1EF2-F808-A2DD-4783D534159D}"/>
              </a:ext>
            </a:extLst>
          </p:cNvPr>
          <p:cNvSpPr/>
          <p:nvPr/>
        </p:nvSpPr>
        <p:spPr>
          <a:xfrm>
            <a:off x="1272992" y="1399597"/>
            <a:ext cx="3587113" cy="2025564"/>
          </a:xfrm>
          <a:prstGeom prst="rect">
            <a:avLst/>
          </a:prstGeom>
          <a:solidFill>
            <a:srgbClr val="CA5817">
              <a:alpha val="18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graphicFrame>
        <p:nvGraphicFramePr>
          <p:cNvPr id="20" name="Grafico 13">
            <a:extLst>
              <a:ext uri="{FF2B5EF4-FFF2-40B4-BE49-F238E27FC236}">
                <a16:creationId xmlns:a16="http://schemas.microsoft.com/office/drawing/2014/main" id="{74DCB16A-D718-CFF8-D369-986AB1E58AB8}"/>
              </a:ext>
            </a:extLst>
          </p:cNvPr>
          <p:cNvGraphicFramePr/>
          <p:nvPr/>
        </p:nvGraphicFramePr>
        <p:xfrm>
          <a:off x="1511900" y="1333113"/>
          <a:ext cx="6882200" cy="2424906"/>
        </p:xfrm>
        <a:graphic>
          <a:graphicData uri="http://schemas.openxmlformats.org/drawingml/2006/chart">
            <c:chart xmlns:c="http://schemas.openxmlformats.org/drawingml/2006/chart" xmlns:r="http://schemas.openxmlformats.org/officeDocument/2006/relationships" r:id="rId2"/>
          </a:graphicData>
        </a:graphic>
      </p:graphicFrame>
      <p:sp>
        <p:nvSpPr>
          <p:cNvPr id="8" name="Ovale 7">
            <a:extLst>
              <a:ext uri="{FF2B5EF4-FFF2-40B4-BE49-F238E27FC236}">
                <a16:creationId xmlns:a16="http://schemas.microsoft.com/office/drawing/2014/main" id="{F8A29CD4-8E0C-7144-451B-5495CE53405C}"/>
              </a:ext>
            </a:extLst>
          </p:cNvPr>
          <p:cNvSpPr>
            <a:spLocks noChangeAspect="1"/>
          </p:cNvSpPr>
          <p:nvPr/>
        </p:nvSpPr>
        <p:spPr>
          <a:xfrm>
            <a:off x="2575760" y="1195144"/>
            <a:ext cx="658983" cy="647999"/>
          </a:xfrm>
          <a:prstGeom prst="ellipse">
            <a:avLst/>
          </a:prstGeom>
          <a:gradFill flip="none" rotWithShape="1">
            <a:gsLst>
              <a:gs pos="0">
                <a:srgbClr val="CA5817"/>
              </a:gs>
              <a:gs pos="100000">
                <a:srgbClr val="FFFFFF"/>
              </a:gs>
              <a:gs pos="50000">
                <a:srgbClr val="F5910F"/>
              </a:gs>
            </a:gsLst>
            <a:lin ang="0" scaled="1"/>
            <a:tileRect/>
          </a:gra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18" name="Rectangle 92">
            <a:extLst>
              <a:ext uri="{FF2B5EF4-FFF2-40B4-BE49-F238E27FC236}">
                <a16:creationId xmlns:a16="http://schemas.microsoft.com/office/drawing/2014/main" id="{9CB4F194-E845-7BCC-85EA-8CEB203FA26F}"/>
              </a:ext>
            </a:extLst>
          </p:cNvPr>
          <p:cNvSpPr>
            <a:spLocks noChangeArrowheads="1"/>
          </p:cNvSpPr>
          <p:nvPr/>
        </p:nvSpPr>
        <p:spPr bwMode="auto">
          <a:xfrm>
            <a:off x="2558234" y="1288311"/>
            <a:ext cx="728530" cy="461665"/>
          </a:xfrm>
          <a:prstGeom prst="rect">
            <a:avLst/>
          </a:prstGeom>
          <a:noFill/>
          <a:ln w="9525">
            <a:noFill/>
            <a:miter lim="800000"/>
            <a:headEnd/>
            <a:tailEnd/>
          </a:ln>
        </p:spPr>
        <p:txBody>
          <a:bodyPr wrap="square">
            <a:prstTxWarp prst="textNoShape">
              <a:avLst/>
            </a:prstTxWarp>
            <a:spAutoFit/>
          </a:bodyPr>
          <a:lstStyle>
            <a:defPPr>
              <a:defRPr lang="it-IT"/>
            </a:defPPr>
            <a:lvl1pPr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1pPr>
            <a:lvl2pPr marL="4572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2pPr>
            <a:lvl3pPr marL="9144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3pPr>
            <a:lvl4pPr marL="13716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4pPr>
            <a:lvl5pPr marL="18288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5pPr>
            <a:lvl6pPr marL="22860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6pPr>
            <a:lvl7pPr marL="27432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7pPr>
            <a:lvl8pPr marL="32004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8pPr>
            <a:lvl9pPr marL="36576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9pPr>
          </a:lstStyle>
          <a:p>
            <a:pPr algn="ctr"/>
            <a:r>
              <a:rPr lang="it-IT" sz="2400" dirty="0">
                <a:solidFill>
                  <a:srgbClr val="000000"/>
                </a:solidFill>
                <a:latin typeface="+mn-lt"/>
                <a:ea typeface="Calibri"/>
                <a:cs typeface="Calibri"/>
              </a:rPr>
              <a:t>53</a:t>
            </a:r>
            <a:r>
              <a:rPr lang="it-IT" sz="1400" dirty="0">
                <a:solidFill>
                  <a:srgbClr val="000000"/>
                </a:solidFill>
                <a:latin typeface="+mn-lt"/>
                <a:ea typeface="Calibri"/>
                <a:cs typeface="Calibri"/>
              </a:rPr>
              <a:t>%</a:t>
            </a:r>
          </a:p>
        </p:txBody>
      </p:sp>
      <p:sp>
        <p:nvSpPr>
          <p:cNvPr id="10" name="Ovale 9">
            <a:extLst>
              <a:ext uri="{FF2B5EF4-FFF2-40B4-BE49-F238E27FC236}">
                <a16:creationId xmlns:a16="http://schemas.microsoft.com/office/drawing/2014/main" id="{80BF398F-53FD-DE92-4E44-B00CA3BAB420}"/>
              </a:ext>
            </a:extLst>
          </p:cNvPr>
          <p:cNvSpPr>
            <a:spLocks noChangeAspect="1"/>
          </p:cNvSpPr>
          <p:nvPr/>
        </p:nvSpPr>
        <p:spPr>
          <a:xfrm>
            <a:off x="6385121" y="1195144"/>
            <a:ext cx="658983" cy="647999"/>
          </a:xfrm>
          <a:prstGeom prst="ellipse">
            <a:avLst/>
          </a:prstGeom>
          <a:gradFill flip="none" rotWithShape="1">
            <a:gsLst>
              <a:gs pos="0">
                <a:srgbClr val="655B6F"/>
              </a:gs>
              <a:gs pos="100000">
                <a:srgbClr val="FFFFFF"/>
              </a:gs>
              <a:gs pos="50000">
                <a:srgbClr val="54A8C9"/>
              </a:gs>
            </a:gsLst>
            <a:lin ang="0" scaled="1"/>
            <a:tileRect/>
          </a:gra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19" name="Rectangle 92">
            <a:extLst>
              <a:ext uri="{FF2B5EF4-FFF2-40B4-BE49-F238E27FC236}">
                <a16:creationId xmlns:a16="http://schemas.microsoft.com/office/drawing/2014/main" id="{FBFA3A89-795E-2EF7-9AC7-81C1474CD3C8}"/>
              </a:ext>
            </a:extLst>
          </p:cNvPr>
          <p:cNvSpPr>
            <a:spLocks noChangeArrowheads="1"/>
          </p:cNvSpPr>
          <p:nvPr/>
        </p:nvSpPr>
        <p:spPr bwMode="auto">
          <a:xfrm>
            <a:off x="6367594" y="1288311"/>
            <a:ext cx="728530" cy="461665"/>
          </a:xfrm>
          <a:prstGeom prst="rect">
            <a:avLst/>
          </a:prstGeom>
          <a:noFill/>
          <a:ln w="9525">
            <a:noFill/>
            <a:miter lim="800000"/>
            <a:headEnd/>
            <a:tailEnd/>
          </a:ln>
        </p:spPr>
        <p:txBody>
          <a:bodyPr wrap="square">
            <a:prstTxWarp prst="textNoShape">
              <a:avLst/>
            </a:prstTxWarp>
            <a:spAutoFit/>
          </a:bodyPr>
          <a:lstStyle>
            <a:defPPr>
              <a:defRPr lang="it-IT"/>
            </a:defPPr>
            <a:lvl1pPr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1pPr>
            <a:lvl2pPr marL="4572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2pPr>
            <a:lvl3pPr marL="9144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3pPr>
            <a:lvl4pPr marL="13716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4pPr>
            <a:lvl5pPr marL="18288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5pPr>
            <a:lvl6pPr marL="22860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6pPr>
            <a:lvl7pPr marL="27432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7pPr>
            <a:lvl8pPr marL="32004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8pPr>
            <a:lvl9pPr marL="36576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9pPr>
          </a:lstStyle>
          <a:p>
            <a:pPr algn="ctr"/>
            <a:r>
              <a:rPr lang="it-IT" sz="2400" dirty="0">
                <a:solidFill>
                  <a:srgbClr val="000000"/>
                </a:solidFill>
                <a:latin typeface="+mn-lt"/>
                <a:ea typeface="Calibri"/>
                <a:cs typeface="Calibri"/>
              </a:rPr>
              <a:t>47</a:t>
            </a:r>
            <a:r>
              <a:rPr lang="it-IT" sz="1400" dirty="0">
                <a:solidFill>
                  <a:srgbClr val="000000"/>
                </a:solidFill>
                <a:latin typeface="+mn-lt"/>
                <a:ea typeface="Calibri"/>
                <a:cs typeface="Calibri"/>
              </a:rPr>
              <a:t>%</a:t>
            </a:r>
          </a:p>
        </p:txBody>
      </p:sp>
      <p:graphicFrame>
        <p:nvGraphicFramePr>
          <p:cNvPr id="24" name="Grafico 13">
            <a:extLst>
              <a:ext uri="{FF2B5EF4-FFF2-40B4-BE49-F238E27FC236}">
                <a16:creationId xmlns:a16="http://schemas.microsoft.com/office/drawing/2014/main" id="{7317B7C8-B021-11FC-023F-3C0342093308}"/>
              </a:ext>
            </a:extLst>
          </p:cNvPr>
          <p:cNvGraphicFramePr/>
          <p:nvPr/>
        </p:nvGraphicFramePr>
        <p:xfrm>
          <a:off x="1664300" y="4176946"/>
          <a:ext cx="6882200" cy="2424906"/>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944242387"/>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a:xfrm>
            <a:off x="578154" y="315097"/>
            <a:ext cx="8420100" cy="626535"/>
          </a:xfrm>
        </p:spPr>
        <p:txBody>
          <a:bodyPr/>
          <a:lstStyle/>
          <a:p>
            <a:r>
              <a:rPr lang="it-IT" dirty="0">
                <a:solidFill>
                  <a:srgbClr val="CA5817"/>
                </a:solidFill>
                <a:ea typeface="ヒラギノ角ゴ Pro W3" charset="-128"/>
                <a:cs typeface="Calibri"/>
              </a:rPr>
              <a:t>Spiritualità: i temi</a:t>
            </a:r>
            <a:endParaRPr lang="it-IT" sz="2800" dirty="0">
              <a:solidFill>
                <a:srgbClr val="CA5817"/>
              </a:solidFill>
              <a:latin typeface="Calibri"/>
              <a:cs typeface="Calibri"/>
            </a:endParaRPr>
          </a:p>
        </p:txBody>
      </p:sp>
      <p:sp>
        <p:nvSpPr>
          <p:cNvPr id="4" name="Rectangle 92"/>
          <p:cNvSpPr>
            <a:spLocks noChangeArrowheads="1"/>
          </p:cNvSpPr>
          <p:nvPr/>
        </p:nvSpPr>
        <p:spPr bwMode="auto">
          <a:xfrm>
            <a:off x="577622" y="865064"/>
            <a:ext cx="8896046" cy="307777"/>
          </a:xfrm>
          <a:prstGeom prst="rect">
            <a:avLst/>
          </a:prstGeom>
          <a:noFill/>
          <a:ln w="9525">
            <a:noFill/>
            <a:miter lim="800000"/>
            <a:headEnd/>
            <a:tailEnd/>
          </a:ln>
        </p:spPr>
        <p:txBody>
          <a:bodyPr wrap="square">
            <a:prstTxWarp prst="textNoShape">
              <a:avLst/>
            </a:prstTxWarp>
            <a:spAutoFit/>
          </a:bodyPr>
          <a:lstStyle/>
          <a:p>
            <a:r>
              <a:rPr lang="it-IT" sz="1400" b="1" dirty="0">
                <a:solidFill>
                  <a:srgbClr val="CA5817"/>
                </a:solidFill>
                <a:ea typeface="Calibri"/>
                <a:cs typeface="Calibri"/>
              </a:rPr>
              <a:t>Parliamo di meditazione. Lei svolge attività di meditazione ?</a:t>
            </a:r>
          </a:p>
        </p:txBody>
      </p:sp>
      <p:sp>
        <p:nvSpPr>
          <p:cNvPr id="15" name="CasellaDiTesto 14"/>
          <p:cNvSpPr txBox="1"/>
          <p:nvPr/>
        </p:nvSpPr>
        <p:spPr>
          <a:xfrm>
            <a:off x="4028783" y="6365435"/>
            <a:ext cx="646030" cy="246221"/>
          </a:xfrm>
          <a:prstGeom prst="rect">
            <a:avLst/>
          </a:prstGeom>
          <a:noFill/>
        </p:spPr>
        <p:txBody>
          <a:bodyPr wrap="none" rtlCol="0">
            <a:spAutoFit/>
          </a:bodyPr>
          <a:lstStyle/>
          <a:p>
            <a:r>
              <a:rPr lang="it-IT" sz="1000" i="1" dirty="0">
                <a:latin typeface="Calibri"/>
                <a:cs typeface="Calibri"/>
              </a:rPr>
              <a:t>Valori %</a:t>
            </a:r>
          </a:p>
        </p:txBody>
      </p:sp>
      <p:sp>
        <p:nvSpPr>
          <p:cNvPr id="6" name="Segnaposto numero diapositiva 5"/>
          <p:cNvSpPr>
            <a:spLocks noGrp="1"/>
          </p:cNvSpPr>
          <p:nvPr>
            <p:ph type="sldNum" sz="quarter" idx="12"/>
          </p:nvPr>
        </p:nvSpPr>
        <p:spPr/>
        <p:txBody>
          <a:bodyPr/>
          <a:lstStyle/>
          <a:p>
            <a:fld id="{CEC07F19-866A-D549-94C6-C4D9AC2AB9CF}" type="slidenum">
              <a:rPr lang="it-IT" smtClean="0"/>
              <a:pPr/>
              <a:t>184</a:t>
            </a:fld>
            <a:endParaRPr lang="it-IT" dirty="0"/>
          </a:p>
        </p:txBody>
      </p:sp>
      <p:sp>
        <p:nvSpPr>
          <p:cNvPr id="3" name="Rettangolo 2"/>
          <p:cNvSpPr/>
          <p:nvPr/>
        </p:nvSpPr>
        <p:spPr>
          <a:xfrm>
            <a:off x="578159" y="3643030"/>
            <a:ext cx="8724360" cy="2613283"/>
          </a:xfrm>
          <a:prstGeom prst="rect">
            <a:avLst/>
          </a:prstGeom>
          <a:noFill/>
          <a:ln>
            <a:solidFill>
              <a:srgbClr val="C2B8B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11" name="Rectangle 92"/>
          <p:cNvSpPr>
            <a:spLocks noChangeArrowheads="1"/>
          </p:cNvSpPr>
          <p:nvPr/>
        </p:nvSpPr>
        <p:spPr bwMode="auto">
          <a:xfrm>
            <a:off x="577622" y="3645817"/>
            <a:ext cx="8896046" cy="307777"/>
          </a:xfrm>
          <a:prstGeom prst="rect">
            <a:avLst/>
          </a:prstGeom>
          <a:noFill/>
          <a:ln w="9525">
            <a:noFill/>
            <a:miter lim="800000"/>
            <a:headEnd/>
            <a:tailEnd/>
          </a:ln>
        </p:spPr>
        <p:txBody>
          <a:bodyPr wrap="square">
            <a:prstTxWarp prst="textNoShape">
              <a:avLst/>
            </a:prstTxWarp>
            <a:spAutoFit/>
          </a:bodyPr>
          <a:lstStyle/>
          <a:p>
            <a:r>
              <a:rPr lang="it-IT" sz="1400" b="1" dirty="0">
                <a:solidFill>
                  <a:srgbClr val="CA5817"/>
                </a:solidFill>
                <a:ea typeface="Calibri"/>
                <a:cs typeface="Calibri"/>
              </a:rPr>
              <a:t>In che modo ha acquisito il suo metodo di meditazione ?</a:t>
            </a:r>
          </a:p>
        </p:txBody>
      </p:sp>
      <p:sp>
        <p:nvSpPr>
          <p:cNvPr id="16" name="Rettangolo 15"/>
          <p:cNvSpPr/>
          <p:nvPr/>
        </p:nvSpPr>
        <p:spPr>
          <a:xfrm>
            <a:off x="578159" y="857101"/>
            <a:ext cx="8724360" cy="2613283"/>
          </a:xfrm>
          <a:prstGeom prst="rect">
            <a:avLst/>
          </a:prstGeom>
          <a:noFill/>
          <a:ln>
            <a:solidFill>
              <a:srgbClr val="C2B8B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5" name="Rettangolo 4">
            <a:extLst>
              <a:ext uri="{FF2B5EF4-FFF2-40B4-BE49-F238E27FC236}">
                <a16:creationId xmlns:a16="http://schemas.microsoft.com/office/drawing/2014/main" id="{59FE3016-407B-E830-25BB-87A61AE6AA9B}"/>
              </a:ext>
            </a:extLst>
          </p:cNvPr>
          <p:cNvSpPr/>
          <p:nvPr/>
        </p:nvSpPr>
        <p:spPr>
          <a:xfrm>
            <a:off x="4877631" y="1389817"/>
            <a:ext cx="3412764" cy="2046823"/>
          </a:xfrm>
          <a:prstGeom prst="rect">
            <a:avLst/>
          </a:prstGeom>
          <a:solidFill>
            <a:srgbClr val="655B6F">
              <a:alpha val="18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7" name="Rettangolo 6">
            <a:extLst>
              <a:ext uri="{FF2B5EF4-FFF2-40B4-BE49-F238E27FC236}">
                <a16:creationId xmlns:a16="http://schemas.microsoft.com/office/drawing/2014/main" id="{6ABC0983-1EF2-F808-A2DD-4783D534159D}"/>
              </a:ext>
            </a:extLst>
          </p:cNvPr>
          <p:cNvSpPr/>
          <p:nvPr/>
        </p:nvSpPr>
        <p:spPr>
          <a:xfrm>
            <a:off x="1272992" y="1399597"/>
            <a:ext cx="3587113" cy="2025564"/>
          </a:xfrm>
          <a:prstGeom prst="rect">
            <a:avLst/>
          </a:prstGeom>
          <a:solidFill>
            <a:srgbClr val="CA5817">
              <a:alpha val="18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graphicFrame>
        <p:nvGraphicFramePr>
          <p:cNvPr id="20" name="Grafico 13">
            <a:extLst>
              <a:ext uri="{FF2B5EF4-FFF2-40B4-BE49-F238E27FC236}">
                <a16:creationId xmlns:a16="http://schemas.microsoft.com/office/drawing/2014/main" id="{74DCB16A-D718-CFF8-D369-986AB1E58AB8}"/>
              </a:ext>
            </a:extLst>
          </p:cNvPr>
          <p:cNvGraphicFramePr/>
          <p:nvPr/>
        </p:nvGraphicFramePr>
        <p:xfrm>
          <a:off x="1511900" y="1203720"/>
          <a:ext cx="6882200" cy="2424906"/>
        </p:xfrm>
        <a:graphic>
          <a:graphicData uri="http://schemas.openxmlformats.org/drawingml/2006/chart">
            <c:chart xmlns:c="http://schemas.openxmlformats.org/drawingml/2006/chart" xmlns:r="http://schemas.openxmlformats.org/officeDocument/2006/relationships" r:id="rId2"/>
          </a:graphicData>
        </a:graphic>
      </p:graphicFrame>
      <p:sp>
        <p:nvSpPr>
          <p:cNvPr id="8" name="Ovale 7">
            <a:extLst>
              <a:ext uri="{FF2B5EF4-FFF2-40B4-BE49-F238E27FC236}">
                <a16:creationId xmlns:a16="http://schemas.microsoft.com/office/drawing/2014/main" id="{F8A29CD4-8E0C-7144-451B-5495CE53405C}"/>
              </a:ext>
            </a:extLst>
          </p:cNvPr>
          <p:cNvSpPr>
            <a:spLocks noChangeAspect="1"/>
          </p:cNvSpPr>
          <p:nvPr/>
        </p:nvSpPr>
        <p:spPr>
          <a:xfrm>
            <a:off x="2575760" y="1082998"/>
            <a:ext cx="658983" cy="647999"/>
          </a:xfrm>
          <a:prstGeom prst="ellipse">
            <a:avLst/>
          </a:prstGeom>
          <a:gradFill flip="none" rotWithShape="1">
            <a:gsLst>
              <a:gs pos="0">
                <a:srgbClr val="CA5817"/>
              </a:gs>
              <a:gs pos="100000">
                <a:srgbClr val="FFFFFF"/>
              </a:gs>
              <a:gs pos="50000">
                <a:srgbClr val="F5910F"/>
              </a:gs>
            </a:gsLst>
            <a:lin ang="0" scaled="1"/>
            <a:tileRect/>
          </a:gra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18" name="Rectangle 92">
            <a:extLst>
              <a:ext uri="{FF2B5EF4-FFF2-40B4-BE49-F238E27FC236}">
                <a16:creationId xmlns:a16="http://schemas.microsoft.com/office/drawing/2014/main" id="{9CB4F194-E845-7BCC-85EA-8CEB203FA26F}"/>
              </a:ext>
            </a:extLst>
          </p:cNvPr>
          <p:cNvSpPr>
            <a:spLocks noChangeArrowheads="1"/>
          </p:cNvSpPr>
          <p:nvPr/>
        </p:nvSpPr>
        <p:spPr bwMode="auto">
          <a:xfrm>
            <a:off x="2558234" y="1176165"/>
            <a:ext cx="728530" cy="461665"/>
          </a:xfrm>
          <a:prstGeom prst="rect">
            <a:avLst/>
          </a:prstGeom>
          <a:noFill/>
          <a:ln w="9525">
            <a:noFill/>
            <a:miter lim="800000"/>
            <a:headEnd/>
            <a:tailEnd/>
          </a:ln>
        </p:spPr>
        <p:txBody>
          <a:bodyPr wrap="square">
            <a:prstTxWarp prst="textNoShape">
              <a:avLst/>
            </a:prstTxWarp>
            <a:spAutoFit/>
          </a:bodyPr>
          <a:lstStyle>
            <a:defPPr>
              <a:defRPr lang="it-IT"/>
            </a:defPPr>
            <a:lvl1pPr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1pPr>
            <a:lvl2pPr marL="4572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2pPr>
            <a:lvl3pPr marL="9144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3pPr>
            <a:lvl4pPr marL="13716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4pPr>
            <a:lvl5pPr marL="18288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5pPr>
            <a:lvl6pPr marL="22860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6pPr>
            <a:lvl7pPr marL="27432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7pPr>
            <a:lvl8pPr marL="32004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8pPr>
            <a:lvl9pPr marL="36576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9pPr>
          </a:lstStyle>
          <a:p>
            <a:pPr algn="ctr"/>
            <a:r>
              <a:rPr lang="it-IT" sz="2400" dirty="0">
                <a:solidFill>
                  <a:srgbClr val="000000"/>
                </a:solidFill>
                <a:latin typeface="+mn-lt"/>
                <a:ea typeface="Calibri"/>
                <a:cs typeface="Calibri"/>
              </a:rPr>
              <a:t>15</a:t>
            </a:r>
            <a:r>
              <a:rPr lang="it-IT" sz="1400" dirty="0">
                <a:solidFill>
                  <a:srgbClr val="000000"/>
                </a:solidFill>
                <a:latin typeface="+mn-lt"/>
                <a:ea typeface="Calibri"/>
                <a:cs typeface="Calibri"/>
              </a:rPr>
              <a:t>%</a:t>
            </a:r>
          </a:p>
        </p:txBody>
      </p:sp>
      <p:sp>
        <p:nvSpPr>
          <p:cNvPr id="10" name="Ovale 9">
            <a:extLst>
              <a:ext uri="{FF2B5EF4-FFF2-40B4-BE49-F238E27FC236}">
                <a16:creationId xmlns:a16="http://schemas.microsoft.com/office/drawing/2014/main" id="{80BF398F-53FD-DE92-4E44-B00CA3BAB420}"/>
              </a:ext>
            </a:extLst>
          </p:cNvPr>
          <p:cNvSpPr>
            <a:spLocks noChangeAspect="1"/>
          </p:cNvSpPr>
          <p:nvPr/>
        </p:nvSpPr>
        <p:spPr>
          <a:xfrm>
            <a:off x="6385121" y="1082998"/>
            <a:ext cx="658983" cy="647999"/>
          </a:xfrm>
          <a:prstGeom prst="ellipse">
            <a:avLst/>
          </a:prstGeom>
          <a:gradFill flip="none" rotWithShape="1">
            <a:gsLst>
              <a:gs pos="0">
                <a:srgbClr val="655B6F"/>
              </a:gs>
              <a:gs pos="100000">
                <a:srgbClr val="FFFFFF"/>
              </a:gs>
              <a:gs pos="50000">
                <a:srgbClr val="54A8C9"/>
              </a:gs>
            </a:gsLst>
            <a:lin ang="0" scaled="1"/>
            <a:tileRect/>
          </a:gra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19" name="Rectangle 92">
            <a:extLst>
              <a:ext uri="{FF2B5EF4-FFF2-40B4-BE49-F238E27FC236}">
                <a16:creationId xmlns:a16="http://schemas.microsoft.com/office/drawing/2014/main" id="{FBFA3A89-795E-2EF7-9AC7-81C1474CD3C8}"/>
              </a:ext>
            </a:extLst>
          </p:cNvPr>
          <p:cNvSpPr>
            <a:spLocks noChangeArrowheads="1"/>
          </p:cNvSpPr>
          <p:nvPr/>
        </p:nvSpPr>
        <p:spPr bwMode="auto">
          <a:xfrm>
            <a:off x="6336076" y="1176165"/>
            <a:ext cx="760048" cy="461665"/>
          </a:xfrm>
          <a:prstGeom prst="rect">
            <a:avLst/>
          </a:prstGeom>
          <a:noFill/>
          <a:ln w="9525">
            <a:noFill/>
            <a:miter lim="800000"/>
            <a:headEnd/>
            <a:tailEnd/>
          </a:ln>
        </p:spPr>
        <p:txBody>
          <a:bodyPr wrap="square">
            <a:prstTxWarp prst="textNoShape">
              <a:avLst/>
            </a:prstTxWarp>
            <a:spAutoFit/>
          </a:bodyPr>
          <a:lstStyle>
            <a:defPPr>
              <a:defRPr lang="it-IT"/>
            </a:defPPr>
            <a:lvl1pPr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1pPr>
            <a:lvl2pPr marL="4572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2pPr>
            <a:lvl3pPr marL="9144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3pPr>
            <a:lvl4pPr marL="13716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4pPr>
            <a:lvl5pPr marL="18288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5pPr>
            <a:lvl6pPr marL="22860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6pPr>
            <a:lvl7pPr marL="27432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7pPr>
            <a:lvl8pPr marL="32004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8pPr>
            <a:lvl9pPr marL="36576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9pPr>
          </a:lstStyle>
          <a:p>
            <a:pPr algn="ctr"/>
            <a:r>
              <a:rPr lang="it-IT" sz="2400" dirty="0">
                <a:solidFill>
                  <a:srgbClr val="000000"/>
                </a:solidFill>
                <a:latin typeface="+mn-lt"/>
                <a:ea typeface="Calibri"/>
                <a:cs typeface="Calibri"/>
              </a:rPr>
              <a:t>85</a:t>
            </a:r>
            <a:r>
              <a:rPr lang="it-IT" sz="1400" dirty="0">
                <a:solidFill>
                  <a:srgbClr val="000000"/>
                </a:solidFill>
                <a:latin typeface="+mn-lt"/>
                <a:ea typeface="Calibri"/>
                <a:cs typeface="Calibri"/>
              </a:rPr>
              <a:t>%</a:t>
            </a:r>
          </a:p>
        </p:txBody>
      </p:sp>
      <p:graphicFrame>
        <p:nvGraphicFramePr>
          <p:cNvPr id="24" name="Grafico 13">
            <a:extLst>
              <a:ext uri="{FF2B5EF4-FFF2-40B4-BE49-F238E27FC236}">
                <a16:creationId xmlns:a16="http://schemas.microsoft.com/office/drawing/2014/main" id="{7317B7C8-B021-11FC-023F-3C0342093308}"/>
              </a:ext>
            </a:extLst>
          </p:cNvPr>
          <p:cNvGraphicFramePr/>
          <p:nvPr>
            <p:extLst>
              <p:ext uri="{D42A27DB-BD31-4B8C-83A1-F6EECF244321}">
                <p14:modId xmlns:p14="http://schemas.microsoft.com/office/powerpoint/2010/main" val="144621289"/>
              </p:ext>
            </p:extLst>
          </p:nvPr>
        </p:nvGraphicFramePr>
        <p:xfrm>
          <a:off x="1664300" y="4176946"/>
          <a:ext cx="6882200" cy="2424906"/>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594125944"/>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magine 3"/>
          <p:cNvPicPr>
            <a:picLocks noChangeAspect="1"/>
          </p:cNvPicPr>
          <p:nvPr/>
        </p:nvPicPr>
        <p:blipFill rotWithShape="1">
          <a:blip r:embed="rId2" cstate="email">
            <a:extLst>
              <a:ext uri="{28A0092B-C50C-407E-A947-70E740481C1C}">
                <a14:useLocalDpi xmlns:a14="http://schemas.microsoft.com/office/drawing/2010/main"/>
              </a:ext>
            </a:extLst>
          </a:blip>
          <a:srcRect l="-49584" t="38338" r="24527" b="8603"/>
          <a:stretch/>
        </p:blipFill>
        <p:spPr>
          <a:xfrm>
            <a:off x="-1275662" y="0"/>
            <a:ext cx="12196069" cy="7761898"/>
          </a:xfrm>
          <a:prstGeom prst="rect">
            <a:avLst/>
          </a:prstGeom>
        </p:spPr>
      </p:pic>
      <p:sp>
        <p:nvSpPr>
          <p:cNvPr id="10" name="Ovale 9"/>
          <p:cNvSpPr/>
          <p:nvPr/>
        </p:nvSpPr>
        <p:spPr>
          <a:xfrm>
            <a:off x="-19131249" y="-2506424"/>
            <a:ext cx="28837680" cy="28837680"/>
          </a:xfrm>
          <a:prstGeom prst="ellipse">
            <a:avLst/>
          </a:prstGeom>
          <a:solidFill>
            <a:schemeClr val="accent3"/>
          </a:solidFill>
          <a:ln>
            <a:solidFill>
              <a:schemeClr val="accent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11" name="Ovale 10"/>
          <p:cNvSpPr/>
          <p:nvPr/>
        </p:nvSpPr>
        <p:spPr>
          <a:xfrm>
            <a:off x="-19639250" y="-2161712"/>
            <a:ext cx="28837680" cy="28837680"/>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3" name="Titolo 2"/>
          <p:cNvSpPr>
            <a:spLocks noGrp="1"/>
          </p:cNvSpPr>
          <p:nvPr>
            <p:ph type="ctrTitle" idx="4294967295"/>
          </p:nvPr>
        </p:nvSpPr>
        <p:spPr>
          <a:xfrm>
            <a:off x="698501" y="2633715"/>
            <a:ext cx="5247987" cy="1388287"/>
          </a:xfrm>
          <a:prstGeom prst="rect">
            <a:avLst/>
          </a:prstGeom>
        </p:spPr>
        <p:txBody>
          <a:bodyPr/>
          <a:lstStyle/>
          <a:p>
            <a:pPr algn="l"/>
            <a:r>
              <a:rPr lang="it-IT" b="1" dirty="0">
                <a:solidFill>
                  <a:srgbClr val="CA5817"/>
                </a:solidFill>
              </a:rPr>
              <a:t>20. EPIDEMIE E VACCINI</a:t>
            </a:r>
            <a:endParaRPr lang="it-IT" dirty="0">
              <a:solidFill>
                <a:srgbClr val="CA5817"/>
              </a:solidFill>
            </a:endParaRPr>
          </a:p>
        </p:txBody>
      </p:sp>
      <p:sp>
        <p:nvSpPr>
          <p:cNvPr id="8" name="Titolo 1"/>
          <p:cNvSpPr txBox="1">
            <a:spLocks/>
          </p:cNvSpPr>
          <p:nvPr/>
        </p:nvSpPr>
        <p:spPr>
          <a:xfrm>
            <a:off x="-7637382" y="1229667"/>
            <a:ext cx="5347313" cy="1507258"/>
          </a:xfrm>
          <a:prstGeom prst="rect">
            <a:avLst/>
          </a:prstGeom>
        </p:spPr>
        <p:txBody>
          <a:bodyPr vert="horz" lIns="91440" tIns="45720" rIns="91440" bIns="45720" numCol="1" spcCol="36000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marL="285750" indent="-285750" algn="l">
              <a:lnSpc>
                <a:spcPct val="130000"/>
              </a:lnSpc>
              <a:buFont typeface="Wingdings" charset="2"/>
              <a:buChar char="ü"/>
            </a:pPr>
            <a:r>
              <a:rPr lang="it-IT" sz="2000" b="1" dirty="0">
                <a:solidFill>
                  <a:schemeClr val="bg1"/>
                </a:solidFill>
                <a:cs typeface="Calibri"/>
              </a:rPr>
              <a:t>Nostalgia e futuro smarrito</a:t>
            </a:r>
          </a:p>
          <a:p>
            <a:pPr marL="285750" indent="-285750" algn="l">
              <a:lnSpc>
                <a:spcPct val="130000"/>
              </a:lnSpc>
              <a:buFont typeface="Wingdings" charset="2"/>
              <a:buChar char="ü"/>
            </a:pPr>
            <a:r>
              <a:rPr lang="it-IT" sz="2000" b="1" dirty="0">
                <a:solidFill>
                  <a:schemeClr val="bg1"/>
                </a:solidFill>
                <a:cs typeface="Calibri"/>
              </a:rPr>
              <a:t>Futuro</a:t>
            </a:r>
          </a:p>
          <a:p>
            <a:pPr marL="285750" indent="-285750" algn="l">
              <a:lnSpc>
                <a:spcPct val="130000"/>
              </a:lnSpc>
              <a:buFont typeface="Wingdings" charset="2"/>
              <a:buChar char="ü"/>
            </a:pPr>
            <a:r>
              <a:rPr lang="it-IT" sz="2000" b="1" dirty="0">
                <a:solidFill>
                  <a:schemeClr val="bg1"/>
                </a:solidFill>
                <a:cs typeface="Calibri"/>
              </a:rPr>
              <a:t>L’umore degli italiani</a:t>
            </a:r>
          </a:p>
        </p:txBody>
      </p:sp>
      <p:sp>
        <p:nvSpPr>
          <p:cNvPr id="6" name="Titolo 2"/>
          <p:cNvSpPr txBox="1">
            <a:spLocks/>
          </p:cNvSpPr>
          <p:nvPr/>
        </p:nvSpPr>
        <p:spPr>
          <a:xfrm>
            <a:off x="599968" y="3911997"/>
            <a:ext cx="6210300" cy="3232151"/>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marL="285750" indent="-285750" algn="l">
              <a:buSzPct val="120000"/>
              <a:buFont typeface="Wingdings" charset="2"/>
              <a:buChar char="ü"/>
              <a:defRPr/>
            </a:pPr>
            <a:r>
              <a:rPr lang="it-IT" sz="2000" dirty="0">
                <a:solidFill>
                  <a:srgbClr val="CA5817"/>
                </a:solidFill>
                <a:cs typeface="Calibri"/>
              </a:rPr>
              <a:t>Preoccupazione per nuove epidemie</a:t>
            </a:r>
          </a:p>
          <a:p>
            <a:pPr marL="285750" indent="-285750" algn="l">
              <a:buSzPct val="120000"/>
              <a:buFont typeface="Wingdings" charset="2"/>
              <a:buChar char="ü"/>
              <a:defRPr/>
            </a:pPr>
            <a:r>
              <a:rPr lang="it-IT" sz="2000" dirty="0">
                <a:solidFill>
                  <a:srgbClr val="CA5817"/>
                </a:solidFill>
                <a:cs typeface="Calibri"/>
              </a:rPr>
              <a:t>Vaccini</a:t>
            </a:r>
          </a:p>
          <a:p>
            <a:pPr marL="285750" indent="-285750" algn="l">
              <a:buSzPct val="120000"/>
              <a:buFont typeface="Wingdings" charset="2"/>
              <a:buChar char="ü"/>
              <a:defRPr/>
            </a:pPr>
            <a:endParaRPr lang="it-IT" sz="2000" dirty="0">
              <a:solidFill>
                <a:srgbClr val="CA5817"/>
              </a:solidFill>
              <a:cs typeface="Calibri"/>
            </a:endParaRPr>
          </a:p>
        </p:txBody>
      </p:sp>
    </p:spTree>
    <p:extLst>
      <p:ext uri="{BB962C8B-B14F-4D97-AF65-F5344CB8AC3E}">
        <p14:creationId xmlns:p14="http://schemas.microsoft.com/office/powerpoint/2010/main" val="988010181"/>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a:xfrm>
            <a:off x="578154" y="293938"/>
            <a:ext cx="8420100" cy="626535"/>
          </a:xfrm>
        </p:spPr>
        <p:txBody>
          <a:bodyPr/>
          <a:lstStyle/>
          <a:p>
            <a:r>
              <a:rPr lang="it-IT" dirty="0"/>
              <a:t>Preoccupazione verso una nuova pandemia</a:t>
            </a:r>
            <a:endParaRPr lang="it-IT" sz="2800" dirty="0">
              <a:solidFill>
                <a:srgbClr val="CA5817"/>
              </a:solidFill>
              <a:latin typeface="Calibri"/>
              <a:cs typeface="Calibri"/>
            </a:endParaRPr>
          </a:p>
        </p:txBody>
      </p:sp>
      <p:sp>
        <p:nvSpPr>
          <p:cNvPr id="4" name="Rectangle 92"/>
          <p:cNvSpPr>
            <a:spLocks noChangeArrowheads="1"/>
          </p:cNvSpPr>
          <p:nvPr/>
        </p:nvSpPr>
        <p:spPr bwMode="auto">
          <a:xfrm>
            <a:off x="555877" y="970463"/>
            <a:ext cx="8776984" cy="307777"/>
          </a:xfrm>
          <a:prstGeom prst="rect">
            <a:avLst/>
          </a:prstGeom>
          <a:noFill/>
          <a:ln w="9525">
            <a:noFill/>
            <a:miter lim="800000"/>
            <a:headEnd/>
            <a:tailEnd/>
          </a:ln>
        </p:spPr>
        <p:txBody>
          <a:bodyPr wrap="square">
            <a:prstTxWarp prst="textNoShape">
              <a:avLst/>
            </a:prstTxWarp>
            <a:spAutoFit/>
          </a:bodyPr>
          <a:lstStyle/>
          <a:p>
            <a:pPr algn="just"/>
            <a:r>
              <a:rPr lang="it-IT" sz="1400" b="1" dirty="0">
                <a:solidFill>
                  <a:srgbClr val="CA5817"/>
                </a:solidFill>
                <a:latin typeface="Calibri"/>
                <a:cs typeface="Calibri"/>
              </a:rPr>
              <a:t>Lei è preoccupato che a breve possa scoppiare una nuova pandemia come quella del Covid-19?</a:t>
            </a:r>
          </a:p>
        </p:txBody>
      </p:sp>
      <p:sp>
        <p:nvSpPr>
          <p:cNvPr id="15" name="CasellaDiTesto 14"/>
          <p:cNvSpPr txBox="1"/>
          <p:nvPr/>
        </p:nvSpPr>
        <p:spPr>
          <a:xfrm>
            <a:off x="4308184" y="6365435"/>
            <a:ext cx="646030" cy="246221"/>
          </a:xfrm>
          <a:prstGeom prst="rect">
            <a:avLst/>
          </a:prstGeom>
          <a:noFill/>
        </p:spPr>
        <p:txBody>
          <a:bodyPr wrap="none" rtlCol="0">
            <a:spAutoFit/>
          </a:bodyPr>
          <a:lstStyle/>
          <a:p>
            <a:r>
              <a:rPr lang="it-IT" sz="1000" i="1" dirty="0">
                <a:latin typeface="Calibri"/>
                <a:cs typeface="Calibri"/>
              </a:rPr>
              <a:t>Valori %</a:t>
            </a:r>
          </a:p>
        </p:txBody>
      </p:sp>
      <p:sp>
        <p:nvSpPr>
          <p:cNvPr id="6" name="Segnaposto numero diapositiva 5"/>
          <p:cNvSpPr>
            <a:spLocks noGrp="1"/>
          </p:cNvSpPr>
          <p:nvPr>
            <p:ph type="sldNum" sz="quarter" idx="12"/>
          </p:nvPr>
        </p:nvSpPr>
        <p:spPr/>
        <p:txBody>
          <a:bodyPr/>
          <a:lstStyle/>
          <a:p>
            <a:fld id="{CEC07F19-866A-D549-94C6-C4D9AC2AB9CF}" type="slidenum">
              <a:rPr lang="it-IT" smtClean="0"/>
              <a:pPr/>
              <a:t>186</a:t>
            </a:fld>
            <a:endParaRPr lang="it-IT" dirty="0"/>
          </a:p>
        </p:txBody>
      </p:sp>
      <p:sp>
        <p:nvSpPr>
          <p:cNvPr id="11" name="Rettangolo 10"/>
          <p:cNvSpPr/>
          <p:nvPr/>
        </p:nvSpPr>
        <p:spPr>
          <a:xfrm>
            <a:off x="514654" y="960960"/>
            <a:ext cx="8724360" cy="3657694"/>
          </a:xfrm>
          <a:prstGeom prst="rect">
            <a:avLst/>
          </a:prstGeom>
          <a:noFill/>
          <a:ln>
            <a:solidFill>
              <a:srgbClr val="C2B8B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3" name="Rettangolo 2">
            <a:extLst>
              <a:ext uri="{FF2B5EF4-FFF2-40B4-BE49-F238E27FC236}">
                <a16:creationId xmlns:a16="http://schemas.microsoft.com/office/drawing/2014/main" id="{A138662B-95E8-F8D9-C60C-B39E30A599CA}"/>
              </a:ext>
            </a:extLst>
          </p:cNvPr>
          <p:cNvSpPr/>
          <p:nvPr/>
        </p:nvSpPr>
        <p:spPr>
          <a:xfrm>
            <a:off x="1203666" y="1932316"/>
            <a:ext cx="3523009" cy="2686338"/>
          </a:xfrm>
          <a:prstGeom prst="rect">
            <a:avLst/>
          </a:prstGeom>
          <a:solidFill>
            <a:srgbClr val="CA5817">
              <a:alpha val="18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dirty="0"/>
          </a:p>
        </p:txBody>
      </p:sp>
      <p:sp>
        <p:nvSpPr>
          <p:cNvPr id="5" name="Ovale 4">
            <a:extLst>
              <a:ext uri="{FF2B5EF4-FFF2-40B4-BE49-F238E27FC236}">
                <a16:creationId xmlns:a16="http://schemas.microsoft.com/office/drawing/2014/main" id="{026BB7D0-2F0B-F1AC-B02B-3217AAC9DB6F}"/>
              </a:ext>
            </a:extLst>
          </p:cNvPr>
          <p:cNvSpPr>
            <a:spLocks noChangeAspect="1"/>
          </p:cNvSpPr>
          <p:nvPr/>
        </p:nvSpPr>
        <p:spPr>
          <a:xfrm>
            <a:off x="2356213" y="1600624"/>
            <a:ext cx="658983" cy="647999"/>
          </a:xfrm>
          <a:prstGeom prst="ellipse">
            <a:avLst/>
          </a:prstGeom>
          <a:gradFill flip="none" rotWithShape="1">
            <a:gsLst>
              <a:gs pos="0">
                <a:srgbClr val="CA5817"/>
              </a:gs>
              <a:gs pos="100000">
                <a:srgbClr val="FFFFFF"/>
              </a:gs>
              <a:gs pos="50000">
                <a:srgbClr val="F5910F"/>
              </a:gs>
            </a:gsLst>
            <a:lin ang="0" scaled="1"/>
            <a:tileRect/>
          </a:gra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7" name="Rettangolo 6">
            <a:extLst>
              <a:ext uri="{FF2B5EF4-FFF2-40B4-BE49-F238E27FC236}">
                <a16:creationId xmlns:a16="http://schemas.microsoft.com/office/drawing/2014/main" id="{3B4134BC-4525-E756-EC7F-758DF6A3BD58}"/>
              </a:ext>
            </a:extLst>
          </p:cNvPr>
          <p:cNvSpPr/>
          <p:nvPr/>
        </p:nvSpPr>
        <p:spPr>
          <a:xfrm>
            <a:off x="4770408" y="1932316"/>
            <a:ext cx="3585027" cy="2695841"/>
          </a:xfrm>
          <a:prstGeom prst="rect">
            <a:avLst/>
          </a:prstGeom>
          <a:solidFill>
            <a:srgbClr val="655B6F">
              <a:alpha val="18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8" name="Ovale 7">
            <a:extLst>
              <a:ext uri="{FF2B5EF4-FFF2-40B4-BE49-F238E27FC236}">
                <a16:creationId xmlns:a16="http://schemas.microsoft.com/office/drawing/2014/main" id="{3DE4DAA4-DB05-A431-3A8C-400B1A85725D}"/>
              </a:ext>
            </a:extLst>
          </p:cNvPr>
          <p:cNvSpPr>
            <a:spLocks noChangeAspect="1"/>
          </p:cNvSpPr>
          <p:nvPr/>
        </p:nvSpPr>
        <p:spPr>
          <a:xfrm>
            <a:off x="6547114" y="1600624"/>
            <a:ext cx="658983" cy="647999"/>
          </a:xfrm>
          <a:prstGeom prst="ellipse">
            <a:avLst/>
          </a:prstGeom>
          <a:gradFill flip="none" rotWithShape="1">
            <a:gsLst>
              <a:gs pos="0">
                <a:srgbClr val="655B6F"/>
              </a:gs>
              <a:gs pos="100000">
                <a:srgbClr val="FFFFFF"/>
              </a:gs>
              <a:gs pos="50000">
                <a:srgbClr val="54A8C9"/>
              </a:gs>
            </a:gsLst>
            <a:lin ang="0" scaled="1"/>
            <a:tileRect/>
          </a:gra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9" name="Rectangle 92">
            <a:extLst>
              <a:ext uri="{FF2B5EF4-FFF2-40B4-BE49-F238E27FC236}">
                <a16:creationId xmlns:a16="http://schemas.microsoft.com/office/drawing/2014/main" id="{D0CE4FF1-5C3B-E2DE-C7C3-8282DFDD2C23}"/>
              </a:ext>
            </a:extLst>
          </p:cNvPr>
          <p:cNvSpPr>
            <a:spLocks noChangeArrowheads="1"/>
          </p:cNvSpPr>
          <p:nvPr/>
        </p:nvSpPr>
        <p:spPr bwMode="auto">
          <a:xfrm>
            <a:off x="2321435" y="1693791"/>
            <a:ext cx="728530" cy="461665"/>
          </a:xfrm>
          <a:prstGeom prst="rect">
            <a:avLst/>
          </a:prstGeom>
          <a:noFill/>
          <a:ln w="9525">
            <a:noFill/>
            <a:miter lim="800000"/>
            <a:headEnd/>
            <a:tailEnd/>
          </a:ln>
        </p:spPr>
        <p:txBody>
          <a:bodyPr wrap="square">
            <a:prstTxWarp prst="textNoShape">
              <a:avLst/>
            </a:prstTxWarp>
            <a:spAutoFit/>
          </a:bodyPr>
          <a:lstStyle>
            <a:defPPr>
              <a:defRPr lang="it-IT"/>
            </a:defPPr>
            <a:lvl1pPr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1pPr>
            <a:lvl2pPr marL="4572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2pPr>
            <a:lvl3pPr marL="9144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3pPr>
            <a:lvl4pPr marL="13716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4pPr>
            <a:lvl5pPr marL="18288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5pPr>
            <a:lvl6pPr marL="22860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6pPr>
            <a:lvl7pPr marL="27432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7pPr>
            <a:lvl8pPr marL="32004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8pPr>
            <a:lvl9pPr marL="36576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9pPr>
          </a:lstStyle>
          <a:p>
            <a:pPr algn="ctr"/>
            <a:r>
              <a:rPr lang="it-IT" sz="2400" dirty="0">
                <a:solidFill>
                  <a:srgbClr val="000000"/>
                </a:solidFill>
                <a:latin typeface="+mn-lt"/>
                <a:ea typeface="Calibri"/>
                <a:cs typeface="Calibri"/>
              </a:rPr>
              <a:t>50</a:t>
            </a:r>
            <a:r>
              <a:rPr lang="it-IT" sz="1400" dirty="0">
                <a:solidFill>
                  <a:srgbClr val="000000"/>
                </a:solidFill>
                <a:latin typeface="+mn-lt"/>
                <a:ea typeface="Calibri"/>
                <a:cs typeface="Calibri"/>
              </a:rPr>
              <a:t>%</a:t>
            </a:r>
          </a:p>
        </p:txBody>
      </p:sp>
      <p:graphicFrame>
        <p:nvGraphicFramePr>
          <p:cNvPr id="12" name="Grafico 13">
            <a:extLst>
              <a:ext uri="{FF2B5EF4-FFF2-40B4-BE49-F238E27FC236}">
                <a16:creationId xmlns:a16="http://schemas.microsoft.com/office/drawing/2014/main" id="{50B8C551-52F2-2F22-E25F-3A951B45C3AE}"/>
              </a:ext>
            </a:extLst>
          </p:cNvPr>
          <p:cNvGraphicFramePr/>
          <p:nvPr>
            <p:extLst>
              <p:ext uri="{D42A27DB-BD31-4B8C-83A1-F6EECF244321}">
                <p14:modId xmlns:p14="http://schemas.microsoft.com/office/powerpoint/2010/main" val="3466662173"/>
              </p:ext>
            </p:extLst>
          </p:nvPr>
        </p:nvGraphicFramePr>
        <p:xfrm>
          <a:off x="1429502" y="1887851"/>
          <a:ext cx="6882200" cy="3276358"/>
        </p:xfrm>
        <a:graphic>
          <a:graphicData uri="http://schemas.openxmlformats.org/drawingml/2006/chart">
            <c:chart xmlns:c="http://schemas.openxmlformats.org/drawingml/2006/chart" xmlns:r="http://schemas.openxmlformats.org/officeDocument/2006/relationships" r:id="rId2"/>
          </a:graphicData>
        </a:graphic>
      </p:graphicFrame>
      <p:sp>
        <p:nvSpPr>
          <p:cNvPr id="10" name="Rectangle 92">
            <a:extLst>
              <a:ext uri="{FF2B5EF4-FFF2-40B4-BE49-F238E27FC236}">
                <a16:creationId xmlns:a16="http://schemas.microsoft.com/office/drawing/2014/main" id="{494D4E76-73F9-18D6-41F5-208D72CB832E}"/>
              </a:ext>
            </a:extLst>
          </p:cNvPr>
          <p:cNvSpPr>
            <a:spLocks noChangeArrowheads="1"/>
          </p:cNvSpPr>
          <p:nvPr/>
        </p:nvSpPr>
        <p:spPr bwMode="auto">
          <a:xfrm>
            <a:off x="6512335" y="1693791"/>
            <a:ext cx="728530" cy="461665"/>
          </a:xfrm>
          <a:prstGeom prst="rect">
            <a:avLst/>
          </a:prstGeom>
          <a:noFill/>
          <a:ln w="9525">
            <a:noFill/>
            <a:miter lim="800000"/>
            <a:headEnd/>
            <a:tailEnd/>
          </a:ln>
        </p:spPr>
        <p:txBody>
          <a:bodyPr wrap="square">
            <a:prstTxWarp prst="textNoShape">
              <a:avLst/>
            </a:prstTxWarp>
            <a:spAutoFit/>
          </a:bodyPr>
          <a:lstStyle>
            <a:defPPr>
              <a:defRPr lang="it-IT"/>
            </a:defPPr>
            <a:lvl1pPr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1pPr>
            <a:lvl2pPr marL="4572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2pPr>
            <a:lvl3pPr marL="9144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3pPr>
            <a:lvl4pPr marL="13716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4pPr>
            <a:lvl5pPr marL="18288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5pPr>
            <a:lvl6pPr marL="22860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6pPr>
            <a:lvl7pPr marL="27432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7pPr>
            <a:lvl8pPr marL="32004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8pPr>
            <a:lvl9pPr marL="36576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9pPr>
          </a:lstStyle>
          <a:p>
            <a:pPr algn="ctr"/>
            <a:r>
              <a:rPr lang="it-IT" sz="2400" dirty="0">
                <a:solidFill>
                  <a:srgbClr val="000000"/>
                </a:solidFill>
                <a:latin typeface="+mn-lt"/>
                <a:ea typeface="Calibri"/>
                <a:cs typeface="Calibri"/>
              </a:rPr>
              <a:t>50</a:t>
            </a:r>
            <a:r>
              <a:rPr lang="it-IT" sz="1400" dirty="0">
                <a:solidFill>
                  <a:srgbClr val="000000"/>
                </a:solidFill>
                <a:latin typeface="+mn-lt"/>
                <a:ea typeface="Calibri"/>
                <a:cs typeface="Calibri"/>
              </a:rPr>
              <a:t>%</a:t>
            </a:r>
          </a:p>
        </p:txBody>
      </p:sp>
      <p:sp>
        <p:nvSpPr>
          <p:cNvPr id="13" name="CasellaDiTesto 12">
            <a:extLst>
              <a:ext uri="{FF2B5EF4-FFF2-40B4-BE49-F238E27FC236}">
                <a16:creationId xmlns:a16="http://schemas.microsoft.com/office/drawing/2014/main" id="{128F8FBC-43DD-37D9-D75E-72A0FA44E0E1}"/>
              </a:ext>
            </a:extLst>
          </p:cNvPr>
          <p:cNvSpPr txBox="1"/>
          <p:nvPr/>
        </p:nvSpPr>
        <p:spPr>
          <a:xfrm>
            <a:off x="811763" y="4772468"/>
            <a:ext cx="8277091" cy="325730"/>
          </a:xfrm>
          <a:prstGeom prst="rect">
            <a:avLst/>
          </a:prstGeom>
          <a:noFill/>
        </p:spPr>
        <p:txBody>
          <a:bodyPr wrap="square" rtlCol="0">
            <a:spAutoFit/>
          </a:bodyPr>
          <a:lstStyle/>
          <a:p>
            <a:pPr lvl="0" algn="ctr">
              <a:lnSpc>
                <a:spcPct val="110000"/>
              </a:lnSpc>
            </a:pPr>
            <a:r>
              <a:rPr lang="it-IT" sz="1400" i="1" dirty="0">
                <a:ea typeface="Century Gothic"/>
                <a:cs typeface="Calibri"/>
              </a:rPr>
              <a:t>trend temporale:  % molto + abbastanza</a:t>
            </a:r>
          </a:p>
        </p:txBody>
      </p:sp>
      <p:graphicFrame>
        <p:nvGraphicFramePr>
          <p:cNvPr id="14" name="Grafico 13">
            <a:extLst>
              <a:ext uri="{FF2B5EF4-FFF2-40B4-BE49-F238E27FC236}">
                <a16:creationId xmlns:a16="http://schemas.microsoft.com/office/drawing/2014/main" id="{ACB66BFA-351F-476D-BE12-1F93CA51E144}"/>
              </a:ext>
            </a:extLst>
          </p:cNvPr>
          <p:cNvGraphicFramePr/>
          <p:nvPr>
            <p:extLst>
              <p:ext uri="{D42A27DB-BD31-4B8C-83A1-F6EECF244321}">
                <p14:modId xmlns:p14="http://schemas.microsoft.com/office/powerpoint/2010/main" val="2672221643"/>
              </p:ext>
            </p:extLst>
          </p:nvPr>
        </p:nvGraphicFramePr>
        <p:xfrm>
          <a:off x="1429502" y="5098198"/>
          <a:ext cx="6882200" cy="1381726"/>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099282141"/>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a:xfrm>
            <a:off x="578154" y="315097"/>
            <a:ext cx="8420100" cy="626535"/>
          </a:xfrm>
        </p:spPr>
        <p:txBody>
          <a:bodyPr/>
          <a:lstStyle/>
          <a:p>
            <a:r>
              <a:rPr lang="it-IT" dirty="0">
                <a:solidFill>
                  <a:srgbClr val="CA5817"/>
                </a:solidFill>
                <a:ea typeface="ヒラギノ角ゴ Pro W3" charset="-128"/>
                <a:cs typeface="Calibri"/>
              </a:rPr>
              <a:t>Sistema sanitario</a:t>
            </a:r>
            <a:endParaRPr lang="it-IT" sz="2800" dirty="0">
              <a:solidFill>
                <a:srgbClr val="CA5817"/>
              </a:solidFill>
              <a:latin typeface="Calibri"/>
              <a:cs typeface="Calibri"/>
            </a:endParaRPr>
          </a:p>
        </p:txBody>
      </p:sp>
      <p:sp>
        <p:nvSpPr>
          <p:cNvPr id="4" name="Rectangle 92"/>
          <p:cNvSpPr>
            <a:spLocks noChangeArrowheads="1"/>
          </p:cNvSpPr>
          <p:nvPr/>
        </p:nvSpPr>
        <p:spPr bwMode="auto">
          <a:xfrm>
            <a:off x="577622" y="865064"/>
            <a:ext cx="8896046" cy="307777"/>
          </a:xfrm>
          <a:prstGeom prst="rect">
            <a:avLst/>
          </a:prstGeom>
          <a:noFill/>
          <a:ln w="9525">
            <a:noFill/>
            <a:miter lim="800000"/>
            <a:headEnd/>
            <a:tailEnd/>
          </a:ln>
        </p:spPr>
        <p:txBody>
          <a:bodyPr wrap="square">
            <a:prstTxWarp prst="textNoShape">
              <a:avLst/>
            </a:prstTxWarp>
            <a:spAutoFit/>
          </a:bodyPr>
          <a:lstStyle/>
          <a:p>
            <a:r>
              <a:rPr lang="it-IT" sz="1400" b="1" dirty="0">
                <a:solidFill>
                  <a:srgbClr val="CA5817"/>
                </a:solidFill>
                <a:ea typeface="Calibri"/>
                <a:cs typeface="Calibri"/>
              </a:rPr>
              <a:t>Il sistema sanitario italiano è preparato a far fronte a un'eventuale nuova pandemia. Con questa affermazione Lei è…</a:t>
            </a:r>
          </a:p>
        </p:txBody>
      </p:sp>
      <p:sp>
        <p:nvSpPr>
          <p:cNvPr id="15" name="CasellaDiTesto 14"/>
          <p:cNvSpPr txBox="1"/>
          <p:nvPr/>
        </p:nvSpPr>
        <p:spPr>
          <a:xfrm>
            <a:off x="4028783" y="6365435"/>
            <a:ext cx="646030" cy="246221"/>
          </a:xfrm>
          <a:prstGeom prst="rect">
            <a:avLst/>
          </a:prstGeom>
          <a:noFill/>
        </p:spPr>
        <p:txBody>
          <a:bodyPr wrap="none" rtlCol="0">
            <a:spAutoFit/>
          </a:bodyPr>
          <a:lstStyle/>
          <a:p>
            <a:r>
              <a:rPr lang="it-IT" sz="1000" i="1" dirty="0">
                <a:latin typeface="Calibri"/>
                <a:cs typeface="Calibri"/>
              </a:rPr>
              <a:t>Valori %</a:t>
            </a:r>
          </a:p>
        </p:txBody>
      </p:sp>
      <p:sp>
        <p:nvSpPr>
          <p:cNvPr id="6" name="Segnaposto numero diapositiva 5"/>
          <p:cNvSpPr>
            <a:spLocks noGrp="1"/>
          </p:cNvSpPr>
          <p:nvPr>
            <p:ph type="sldNum" sz="quarter" idx="12"/>
          </p:nvPr>
        </p:nvSpPr>
        <p:spPr/>
        <p:txBody>
          <a:bodyPr/>
          <a:lstStyle/>
          <a:p>
            <a:fld id="{CEC07F19-866A-D549-94C6-C4D9AC2AB9CF}" type="slidenum">
              <a:rPr lang="it-IT" smtClean="0"/>
              <a:pPr/>
              <a:t>187</a:t>
            </a:fld>
            <a:endParaRPr lang="it-IT" dirty="0"/>
          </a:p>
        </p:txBody>
      </p:sp>
      <p:sp>
        <p:nvSpPr>
          <p:cNvPr id="16" name="Rettangolo 15"/>
          <p:cNvSpPr/>
          <p:nvPr/>
        </p:nvSpPr>
        <p:spPr>
          <a:xfrm>
            <a:off x="578159" y="857101"/>
            <a:ext cx="8724360" cy="2613283"/>
          </a:xfrm>
          <a:prstGeom prst="rect">
            <a:avLst/>
          </a:prstGeom>
          <a:noFill/>
          <a:ln>
            <a:solidFill>
              <a:srgbClr val="C2B8B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5" name="Rettangolo 4">
            <a:extLst>
              <a:ext uri="{FF2B5EF4-FFF2-40B4-BE49-F238E27FC236}">
                <a16:creationId xmlns:a16="http://schemas.microsoft.com/office/drawing/2014/main" id="{59FE3016-407B-E830-25BB-87A61AE6AA9B}"/>
              </a:ext>
            </a:extLst>
          </p:cNvPr>
          <p:cNvSpPr/>
          <p:nvPr/>
        </p:nvSpPr>
        <p:spPr>
          <a:xfrm>
            <a:off x="5019153" y="1389817"/>
            <a:ext cx="3271242" cy="2046823"/>
          </a:xfrm>
          <a:prstGeom prst="rect">
            <a:avLst/>
          </a:prstGeom>
          <a:solidFill>
            <a:srgbClr val="655B6F">
              <a:alpha val="18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7" name="Rettangolo 6">
            <a:extLst>
              <a:ext uri="{FF2B5EF4-FFF2-40B4-BE49-F238E27FC236}">
                <a16:creationId xmlns:a16="http://schemas.microsoft.com/office/drawing/2014/main" id="{6ABC0983-1EF2-F808-A2DD-4783D534159D}"/>
              </a:ext>
            </a:extLst>
          </p:cNvPr>
          <p:cNvSpPr/>
          <p:nvPr/>
        </p:nvSpPr>
        <p:spPr>
          <a:xfrm>
            <a:off x="1272992" y="1399597"/>
            <a:ext cx="3587113" cy="2025564"/>
          </a:xfrm>
          <a:prstGeom prst="rect">
            <a:avLst/>
          </a:prstGeom>
          <a:solidFill>
            <a:srgbClr val="CA5817">
              <a:alpha val="18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graphicFrame>
        <p:nvGraphicFramePr>
          <p:cNvPr id="20" name="Grafico 13">
            <a:extLst>
              <a:ext uri="{FF2B5EF4-FFF2-40B4-BE49-F238E27FC236}">
                <a16:creationId xmlns:a16="http://schemas.microsoft.com/office/drawing/2014/main" id="{74DCB16A-D718-CFF8-D369-986AB1E58AB8}"/>
              </a:ext>
            </a:extLst>
          </p:cNvPr>
          <p:cNvGraphicFramePr/>
          <p:nvPr/>
        </p:nvGraphicFramePr>
        <p:xfrm>
          <a:off x="1511900" y="1333113"/>
          <a:ext cx="6882200" cy="2424906"/>
        </p:xfrm>
        <a:graphic>
          <a:graphicData uri="http://schemas.openxmlformats.org/drawingml/2006/chart">
            <c:chart xmlns:c="http://schemas.openxmlformats.org/drawingml/2006/chart" xmlns:r="http://schemas.openxmlformats.org/officeDocument/2006/relationships" r:id="rId2"/>
          </a:graphicData>
        </a:graphic>
      </p:graphicFrame>
      <p:sp>
        <p:nvSpPr>
          <p:cNvPr id="8" name="Ovale 7">
            <a:extLst>
              <a:ext uri="{FF2B5EF4-FFF2-40B4-BE49-F238E27FC236}">
                <a16:creationId xmlns:a16="http://schemas.microsoft.com/office/drawing/2014/main" id="{F8A29CD4-8E0C-7144-451B-5495CE53405C}"/>
              </a:ext>
            </a:extLst>
          </p:cNvPr>
          <p:cNvSpPr>
            <a:spLocks noChangeAspect="1"/>
          </p:cNvSpPr>
          <p:nvPr/>
        </p:nvSpPr>
        <p:spPr>
          <a:xfrm>
            <a:off x="2575760" y="1195144"/>
            <a:ext cx="658983" cy="647999"/>
          </a:xfrm>
          <a:prstGeom prst="ellipse">
            <a:avLst/>
          </a:prstGeom>
          <a:gradFill flip="none" rotWithShape="1">
            <a:gsLst>
              <a:gs pos="0">
                <a:srgbClr val="CA5817"/>
              </a:gs>
              <a:gs pos="100000">
                <a:srgbClr val="FFFFFF"/>
              </a:gs>
              <a:gs pos="50000">
                <a:srgbClr val="F5910F"/>
              </a:gs>
            </a:gsLst>
            <a:lin ang="0" scaled="1"/>
            <a:tileRect/>
          </a:gra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18" name="Rectangle 92">
            <a:extLst>
              <a:ext uri="{FF2B5EF4-FFF2-40B4-BE49-F238E27FC236}">
                <a16:creationId xmlns:a16="http://schemas.microsoft.com/office/drawing/2014/main" id="{9CB4F194-E845-7BCC-85EA-8CEB203FA26F}"/>
              </a:ext>
            </a:extLst>
          </p:cNvPr>
          <p:cNvSpPr>
            <a:spLocks noChangeArrowheads="1"/>
          </p:cNvSpPr>
          <p:nvPr/>
        </p:nvSpPr>
        <p:spPr bwMode="auto">
          <a:xfrm>
            <a:off x="2558234" y="1288311"/>
            <a:ext cx="728530" cy="461665"/>
          </a:xfrm>
          <a:prstGeom prst="rect">
            <a:avLst/>
          </a:prstGeom>
          <a:noFill/>
          <a:ln w="9525">
            <a:noFill/>
            <a:miter lim="800000"/>
            <a:headEnd/>
            <a:tailEnd/>
          </a:ln>
        </p:spPr>
        <p:txBody>
          <a:bodyPr wrap="square">
            <a:prstTxWarp prst="textNoShape">
              <a:avLst/>
            </a:prstTxWarp>
            <a:spAutoFit/>
          </a:bodyPr>
          <a:lstStyle>
            <a:defPPr>
              <a:defRPr lang="it-IT"/>
            </a:defPPr>
            <a:lvl1pPr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1pPr>
            <a:lvl2pPr marL="4572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2pPr>
            <a:lvl3pPr marL="9144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3pPr>
            <a:lvl4pPr marL="13716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4pPr>
            <a:lvl5pPr marL="18288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5pPr>
            <a:lvl6pPr marL="22860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6pPr>
            <a:lvl7pPr marL="27432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7pPr>
            <a:lvl8pPr marL="32004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8pPr>
            <a:lvl9pPr marL="36576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9pPr>
          </a:lstStyle>
          <a:p>
            <a:pPr algn="ctr"/>
            <a:r>
              <a:rPr lang="it-IT" sz="2400" dirty="0">
                <a:solidFill>
                  <a:srgbClr val="000000"/>
                </a:solidFill>
                <a:latin typeface="+mn-lt"/>
                <a:ea typeface="Calibri"/>
                <a:cs typeface="Calibri"/>
              </a:rPr>
              <a:t>45</a:t>
            </a:r>
            <a:r>
              <a:rPr lang="it-IT" sz="1400" dirty="0">
                <a:solidFill>
                  <a:srgbClr val="000000"/>
                </a:solidFill>
                <a:latin typeface="+mn-lt"/>
                <a:ea typeface="Calibri"/>
                <a:cs typeface="Calibri"/>
              </a:rPr>
              <a:t>%</a:t>
            </a:r>
          </a:p>
        </p:txBody>
      </p:sp>
      <p:sp>
        <p:nvSpPr>
          <p:cNvPr id="10" name="Ovale 9">
            <a:extLst>
              <a:ext uri="{FF2B5EF4-FFF2-40B4-BE49-F238E27FC236}">
                <a16:creationId xmlns:a16="http://schemas.microsoft.com/office/drawing/2014/main" id="{80BF398F-53FD-DE92-4E44-B00CA3BAB420}"/>
              </a:ext>
            </a:extLst>
          </p:cNvPr>
          <p:cNvSpPr>
            <a:spLocks noChangeAspect="1"/>
          </p:cNvSpPr>
          <p:nvPr/>
        </p:nvSpPr>
        <p:spPr>
          <a:xfrm>
            <a:off x="6385121" y="1195144"/>
            <a:ext cx="658983" cy="647999"/>
          </a:xfrm>
          <a:prstGeom prst="ellipse">
            <a:avLst/>
          </a:prstGeom>
          <a:gradFill flip="none" rotWithShape="1">
            <a:gsLst>
              <a:gs pos="0">
                <a:srgbClr val="655B6F"/>
              </a:gs>
              <a:gs pos="100000">
                <a:srgbClr val="FFFFFF"/>
              </a:gs>
              <a:gs pos="50000">
                <a:srgbClr val="54A8C9"/>
              </a:gs>
            </a:gsLst>
            <a:lin ang="0" scaled="1"/>
            <a:tileRect/>
          </a:gra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19" name="Rectangle 92">
            <a:extLst>
              <a:ext uri="{FF2B5EF4-FFF2-40B4-BE49-F238E27FC236}">
                <a16:creationId xmlns:a16="http://schemas.microsoft.com/office/drawing/2014/main" id="{FBFA3A89-795E-2EF7-9AC7-81C1474CD3C8}"/>
              </a:ext>
            </a:extLst>
          </p:cNvPr>
          <p:cNvSpPr>
            <a:spLocks noChangeArrowheads="1"/>
          </p:cNvSpPr>
          <p:nvPr/>
        </p:nvSpPr>
        <p:spPr bwMode="auto">
          <a:xfrm>
            <a:off x="6367594" y="1288311"/>
            <a:ext cx="728530" cy="461665"/>
          </a:xfrm>
          <a:prstGeom prst="rect">
            <a:avLst/>
          </a:prstGeom>
          <a:noFill/>
          <a:ln w="9525">
            <a:noFill/>
            <a:miter lim="800000"/>
            <a:headEnd/>
            <a:tailEnd/>
          </a:ln>
        </p:spPr>
        <p:txBody>
          <a:bodyPr wrap="square">
            <a:prstTxWarp prst="textNoShape">
              <a:avLst/>
            </a:prstTxWarp>
            <a:spAutoFit/>
          </a:bodyPr>
          <a:lstStyle>
            <a:defPPr>
              <a:defRPr lang="it-IT"/>
            </a:defPPr>
            <a:lvl1pPr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1pPr>
            <a:lvl2pPr marL="4572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2pPr>
            <a:lvl3pPr marL="9144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3pPr>
            <a:lvl4pPr marL="13716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4pPr>
            <a:lvl5pPr marL="18288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5pPr>
            <a:lvl6pPr marL="22860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6pPr>
            <a:lvl7pPr marL="27432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7pPr>
            <a:lvl8pPr marL="32004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8pPr>
            <a:lvl9pPr marL="36576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9pPr>
          </a:lstStyle>
          <a:p>
            <a:pPr algn="ctr"/>
            <a:r>
              <a:rPr lang="it-IT" sz="2400" dirty="0">
                <a:solidFill>
                  <a:srgbClr val="000000"/>
                </a:solidFill>
                <a:latin typeface="+mn-lt"/>
                <a:ea typeface="Calibri"/>
                <a:cs typeface="Calibri"/>
              </a:rPr>
              <a:t>55</a:t>
            </a:r>
            <a:r>
              <a:rPr lang="it-IT" sz="1400" dirty="0">
                <a:solidFill>
                  <a:srgbClr val="000000"/>
                </a:solidFill>
                <a:latin typeface="+mn-lt"/>
                <a:ea typeface="Calibri"/>
                <a:cs typeface="Calibri"/>
              </a:rPr>
              <a:t>%</a:t>
            </a:r>
          </a:p>
        </p:txBody>
      </p:sp>
      <p:sp>
        <p:nvSpPr>
          <p:cNvPr id="9" name="CasellaDiTesto 8">
            <a:extLst>
              <a:ext uri="{FF2B5EF4-FFF2-40B4-BE49-F238E27FC236}">
                <a16:creationId xmlns:a16="http://schemas.microsoft.com/office/drawing/2014/main" id="{0FC31606-BDC7-CBD3-688B-332015C4C9AB}"/>
              </a:ext>
            </a:extLst>
          </p:cNvPr>
          <p:cNvSpPr txBox="1"/>
          <p:nvPr/>
        </p:nvSpPr>
        <p:spPr>
          <a:xfrm>
            <a:off x="732056" y="4056757"/>
            <a:ext cx="8277091" cy="325730"/>
          </a:xfrm>
          <a:prstGeom prst="rect">
            <a:avLst/>
          </a:prstGeom>
          <a:noFill/>
        </p:spPr>
        <p:txBody>
          <a:bodyPr wrap="square" rtlCol="0">
            <a:spAutoFit/>
          </a:bodyPr>
          <a:lstStyle/>
          <a:p>
            <a:pPr lvl="0" algn="ctr">
              <a:lnSpc>
                <a:spcPct val="110000"/>
              </a:lnSpc>
            </a:pPr>
            <a:r>
              <a:rPr lang="it-IT" sz="1400" i="1" dirty="0">
                <a:ea typeface="Century Gothic"/>
                <a:cs typeface="Calibri"/>
              </a:rPr>
              <a:t>trend temporale:  % del tutto d’accordo + d’accordo</a:t>
            </a:r>
          </a:p>
        </p:txBody>
      </p:sp>
      <p:graphicFrame>
        <p:nvGraphicFramePr>
          <p:cNvPr id="12" name="Grafico 11">
            <a:extLst>
              <a:ext uri="{FF2B5EF4-FFF2-40B4-BE49-F238E27FC236}">
                <a16:creationId xmlns:a16="http://schemas.microsoft.com/office/drawing/2014/main" id="{F5AE7B2E-B405-76BB-87AB-21DE515E9857}"/>
              </a:ext>
            </a:extLst>
          </p:cNvPr>
          <p:cNvGraphicFramePr/>
          <p:nvPr>
            <p:extLst>
              <p:ext uri="{D42A27DB-BD31-4B8C-83A1-F6EECF244321}">
                <p14:modId xmlns:p14="http://schemas.microsoft.com/office/powerpoint/2010/main" val="3743728402"/>
              </p:ext>
            </p:extLst>
          </p:nvPr>
        </p:nvGraphicFramePr>
        <p:xfrm>
          <a:off x="1429502" y="4576955"/>
          <a:ext cx="6882200" cy="1381726"/>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820773366"/>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a:xfrm>
            <a:off x="578154" y="315097"/>
            <a:ext cx="8420100" cy="626535"/>
          </a:xfrm>
        </p:spPr>
        <p:txBody>
          <a:bodyPr/>
          <a:lstStyle/>
          <a:p>
            <a:r>
              <a:rPr lang="it-IT" dirty="0">
                <a:solidFill>
                  <a:srgbClr val="CA5817"/>
                </a:solidFill>
                <a:ea typeface="ヒラギノ角ゴ Pro W3" charset="-128"/>
                <a:cs typeface="Calibri"/>
              </a:rPr>
              <a:t>Vaccini</a:t>
            </a:r>
            <a:endParaRPr lang="it-IT" sz="2800" dirty="0">
              <a:solidFill>
                <a:srgbClr val="CA5817"/>
              </a:solidFill>
              <a:latin typeface="Calibri"/>
              <a:cs typeface="Calibri"/>
            </a:endParaRPr>
          </a:p>
        </p:txBody>
      </p:sp>
      <p:sp>
        <p:nvSpPr>
          <p:cNvPr id="15" name="CasellaDiTesto 14"/>
          <p:cNvSpPr txBox="1"/>
          <p:nvPr/>
        </p:nvSpPr>
        <p:spPr>
          <a:xfrm>
            <a:off x="4028783" y="6365435"/>
            <a:ext cx="646030" cy="246221"/>
          </a:xfrm>
          <a:prstGeom prst="rect">
            <a:avLst/>
          </a:prstGeom>
          <a:noFill/>
        </p:spPr>
        <p:txBody>
          <a:bodyPr wrap="none" rtlCol="0">
            <a:spAutoFit/>
          </a:bodyPr>
          <a:lstStyle/>
          <a:p>
            <a:r>
              <a:rPr lang="it-IT" sz="1000" i="1" dirty="0">
                <a:latin typeface="Calibri"/>
                <a:cs typeface="Calibri"/>
              </a:rPr>
              <a:t>Valori %</a:t>
            </a:r>
          </a:p>
        </p:txBody>
      </p:sp>
      <p:sp>
        <p:nvSpPr>
          <p:cNvPr id="6" name="Segnaposto numero diapositiva 5"/>
          <p:cNvSpPr>
            <a:spLocks noGrp="1"/>
          </p:cNvSpPr>
          <p:nvPr>
            <p:ph type="sldNum" sz="quarter" idx="12"/>
          </p:nvPr>
        </p:nvSpPr>
        <p:spPr/>
        <p:txBody>
          <a:bodyPr/>
          <a:lstStyle/>
          <a:p>
            <a:fld id="{CEC07F19-866A-D549-94C6-C4D9AC2AB9CF}" type="slidenum">
              <a:rPr lang="it-IT" smtClean="0"/>
              <a:pPr/>
              <a:t>188</a:t>
            </a:fld>
            <a:endParaRPr lang="it-IT" dirty="0"/>
          </a:p>
        </p:txBody>
      </p:sp>
      <p:sp>
        <p:nvSpPr>
          <p:cNvPr id="11" name="Rectangle 92"/>
          <p:cNvSpPr>
            <a:spLocks noChangeArrowheads="1"/>
          </p:cNvSpPr>
          <p:nvPr/>
        </p:nvSpPr>
        <p:spPr bwMode="auto">
          <a:xfrm>
            <a:off x="578159" y="989427"/>
            <a:ext cx="8896046" cy="307777"/>
          </a:xfrm>
          <a:prstGeom prst="rect">
            <a:avLst/>
          </a:prstGeom>
          <a:noFill/>
          <a:ln w="9525">
            <a:noFill/>
            <a:miter lim="800000"/>
            <a:headEnd/>
            <a:tailEnd/>
          </a:ln>
        </p:spPr>
        <p:txBody>
          <a:bodyPr wrap="square">
            <a:prstTxWarp prst="textNoShape">
              <a:avLst/>
            </a:prstTxWarp>
            <a:spAutoFit/>
          </a:bodyPr>
          <a:lstStyle/>
          <a:p>
            <a:r>
              <a:rPr lang="it-IT" sz="1400" b="1" dirty="0">
                <a:solidFill>
                  <a:srgbClr val="CA5817"/>
                </a:solidFill>
                <a:ea typeface="Calibri"/>
                <a:cs typeface="Calibri"/>
              </a:rPr>
              <a:t>Lei ritiene che i vaccini siano soprattutto…</a:t>
            </a:r>
          </a:p>
        </p:txBody>
      </p:sp>
      <p:graphicFrame>
        <p:nvGraphicFramePr>
          <p:cNvPr id="24" name="Grafico 13">
            <a:extLst>
              <a:ext uri="{FF2B5EF4-FFF2-40B4-BE49-F238E27FC236}">
                <a16:creationId xmlns:a16="http://schemas.microsoft.com/office/drawing/2014/main" id="{7317B7C8-B021-11FC-023F-3C0342093308}"/>
              </a:ext>
            </a:extLst>
          </p:cNvPr>
          <p:cNvGraphicFramePr/>
          <p:nvPr>
            <p:extLst>
              <p:ext uri="{D42A27DB-BD31-4B8C-83A1-F6EECF244321}">
                <p14:modId xmlns:p14="http://schemas.microsoft.com/office/powerpoint/2010/main" val="68444446"/>
              </p:ext>
            </p:extLst>
          </p:nvPr>
        </p:nvGraphicFramePr>
        <p:xfrm>
          <a:off x="1585082" y="1683880"/>
          <a:ext cx="6882200" cy="2079367"/>
        </p:xfrm>
        <a:graphic>
          <a:graphicData uri="http://schemas.openxmlformats.org/drawingml/2006/chart">
            <c:chart xmlns:c="http://schemas.openxmlformats.org/drawingml/2006/chart" xmlns:r="http://schemas.openxmlformats.org/officeDocument/2006/relationships" r:id="rId2"/>
          </a:graphicData>
        </a:graphic>
      </p:graphicFrame>
      <p:sp>
        <p:nvSpPr>
          <p:cNvPr id="9" name="CasellaDiTesto 8">
            <a:extLst>
              <a:ext uri="{FF2B5EF4-FFF2-40B4-BE49-F238E27FC236}">
                <a16:creationId xmlns:a16="http://schemas.microsoft.com/office/drawing/2014/main" id="{C56C45EE-2345-3990-E05A-4BCCDB36321D}"/>
              </a:ext>
            </a:extLst>
          </p:cNvPr>
          <p:cNvSpPr txBox="1"/>
          <p:nvPr/>
        </p:nvSpPr>
        <p:spPr>
          <a:xfrm>
            <a:off x="691147" y="2466733"/>
            <a:ext cx="830424" cy="369332"/>
          </a:xfrm>
          <a:prstGeom prst="rect">
            <a:avLst/>
          </a:prstGeom>
          <a:solidFill>
            <a:schemeClr val="tx1"/>
          </a:solidFill>
        </p:spPr>
        <p:txBody>
          <a:bodyPr wrap="square" rtlCol="0">
            <a:spAutoFit/>
          </a:bodyPr>
          <a:lstStyle/>
          <a:p>
            <a:pPr algn="ctr"/>
            <a:r>
              <a:rPr lang="it-IT" b="1" dirty="0">
                <a:solidFill>
                  <a:schemeClr val="bg1"/>
                </a:solidFill>
              </a:rPr>
              <a:t>2022</a:t>
            </a:r>
          </a:p>
        </p:txBody>
      </p:sp>
      <p:graphicFrame>
        <p:nvGraphicFramePr>
          <p:cNvPr id="12" name="Grafico 13">
            <a:extLst>
              <a:ext uri="{FF2B5EF4-FFF2-40B4-BE49-F238E27FC236}">
                <a16:creationId xmlns:a16="http://schemas.microsoft.com/office/drawing/2014/main" id="{E0C73A3C-07BB-A60B-2258-05C396E7DB4F}"/>
              </a:ext>
            </a:extLst>
          </p:cNvPr>
          <p:cNvGraphicFramePr/>
          <p:nvPr>
            <p:extLst>
              <p:ext uri="{D42A27DB-BD31-4B8C-83A1-F6EECF244321}">
                <p14:modId xmlns:p14="http://schemas.microsoft.com/office/powerpoint/2010/main" val="995413913"/>
              </p:ext>
            </p:extLst>
          </p:nvPr>
        </p:nvGraphicFramePr>
        <p:xfrm>
          <a:off x="1585082" y="3861620"/>
          <a:ext cx="6882200" cy="2079367"/>
        </p:xfrm>
        <a:graphic>
          <a:graphicData uri="http://schemas.openxmlformats.org/drawingml/2006/chart">
            <c:chart xmlns:c="http://schemas.openxmlformats.org/drawingml/2006/chart" xmlns:r="http://schemas.openxmlformats.org/officeDocument/2006/relationships" r:id="rId3"/>
          </a:graphicData>
        </a:graphic>
      </p:graphicFrame>
      <p:sp>
        <p:nvSpPr>
          <p:cNvPr id="13" name="CasellaDiTesto 12">
            <a:extLst>
              <a:ext uri="{FF2B5EF4-FFF2-40B4-BE49-F238E27FC236}">
                <a16:creationId xmlns:a16="http://schemas.microsoft.com/office/drawing/2014/main" id="{B28EBB68-0B48-FD3D-D464-D4197C3254F7}"/>
              </a:ext>
            </a:extLst>
          </p:cNvPr>
          <p:cNvSpPr txBox="1"/>
          <p:nvPr/>
        </p:nvSpPr>
        <p:spPr>
          <a:xfrm>
            <a:off x="691147" y="4644473"/>
            <a:ext cx="830424" cy="369332"/>
          </a:xfrm>
          <a:prstGeom prst="rect">
            <a:avLst/>
          </a:prstGeom>
          <a:solidFill>
            <a:schemeClr val="tx1"/>
          </a:solidFill>
        </p:spPr>
        <p:txBody>
          <a:bodyPr wrap="square" rtlCol="0">
            <a:spAutoFit/>
          </a:bodyPr>
          <a:lstStyle/>
          <a:p>
            <a:pPr algn="ctr"/>
            <a:r>
              <a:rPr lang="it-IT" b="1" dirty="0">
                <a:solidFill>
                  <a:schemeClr val="bg1"/>
                </a:solidFill>
              </a:rPr>
              <a:t>2021</a:t>
            </a:r>
          </a:p>
        </p:txBody>
      </p:sp>
    </p:spTree>
    <p:extLst>
      <p:ext uri="{BB962C8B-B14F-4D97-AF65-F5344CB8AC3E}">
        <p14:creationId xmlns:p14="http://schemas.microsoft.com/office/powerpoint/2010/main" val="27774566"/>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715" y="-27491"/>
            <a:ext cx="9961193" cy="6897412"/>
          </a:xfrm>
          <a:prstGeom prst="rect">
            <a:avLst/>
          </a:prstGeom>
          <a:solidFill>
            <a:srgbClr val="F2C69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5" name="Titolo 1"/>
          <p:cNvSpPr txBox="1">
            <a:spLocks/>
          </p:cNvSpPr>
          <p:nvPr/>
        </p:nvSpPr>
        <p:spPr>
          <a:xfrm>
            <a:off x="381000" y="5255628"/>
            <a:ext cx="2298700" cy="1017034"/>
          </a:xfrm>
          <a:prstGeom prst="rect">
            <a:avLst/>
          </a:prstGeom>
        </p:spPr>
        <p:txBody>
          <a:bodyPr vert="horz" lIns="91440" tIns="45720" rIns="91440" bIns="45720" numCol="1" spcCol="360000" rtlCol="0" anchor="t">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lnSpc>
                <a:spcPct val="110000"/>
              </a:lnSpc>
            </a:pPr>
            <a:r>
              <a:rPr lang="it-IT" sz="1400" b="1" dirty="0">
                <a:solidFill>
                  <a:srgbClr val="C00000"/>
                </a:solidFill>
                <a:latin typeface="Calibri"/>
                <a:cs typeface="Calibri"/>
              </a:rPr>
              <a:t>TRIESTE</a:t>
            </a:r>
            <a:endParaRPr lang="it-IT" sz="1400" dirty="0">
              <a:solidFill>
                <a:srgbClr val="C00000"/>
              </a:solidFill>
              <a:latin typeface="Calibri"/>
              <a:cs typeface="Calibri"/>
            </a:endParaRPr>
          </a:p>
          <a:p>
            <a:pPr algn="l">
              <a:lnSpc>
                <a:spcPct val="110000"/>
              </a:lnSpc>
            </a:pPr>
            <a:r>
              <a:rPr lang="it-IT" sz="1400" dirty="0">
                <a:latin typeface="Calibri"/>
                <a:cs typeface="Calibri"/>
              </a:rPr>
              <a:t>Via S. Giorgio 1 - 34123</a:t>
            </a:r>
            <a:br>
              <a:rPr lang="it-IT" sz="1400" dirty="0">
                <a:latin typeface="Calibri"/>
                <a:cs typeface="Calibri"/>
              </a:rPr>
            </a:br>
            <a:r>
              <a:rPr lang="it-IT" sz="1400" dirty="0">
                <a:latin typeface="Calibri"/>
                <a:cs typeface="Calibri"/>
              </a:rPr>
              <a:t>Tel. +39 040 362525</a:t>
            </a:r>
          </a:p>
          <a:p>
            <a:pPr algn="l">
              <a:lnSpc>
                <a:spcPct val="110000"/>
              </a:lnSpc>
            </a:pPr>
            <a:r>
              <a:rPr lang="it-IT" sz="1400" dirty="0">
                <a:latin typeface="Calibri"/>
                <a:cs typeface="Calibri"/>
              </a:rPr>
              <a:t>Fax +39 040 635050</a:t>
            </a:r>
            <a:endParaRPr lang="it-IT" sz="1400" b="1" dirty="0">
              <a:latin typeface="Calibri"/>
              <a:cs typeface="Calibri"/>
            </a:endParaRPr>
          </a:p>
        </p:txBody>
      </p:sp>
      <p:sp>
        <p:nvSpPr>
          <p:cNvPr id="10" name="Titolo 1"/>
          <p:cNvSpPr txBox="1">
            <a:spLocks/>
          </p:cNvSpPr>
          <p:nvPr/>
        </p:nvSpPr>
        <p:spPr>
          <a:xfrm>
            <a:off x="4826833" y="557306"/>
            <a:ext cx="3804609" cy="498106"/>
          </a:xfrm>
          <a:prstGeom prst="rect">
            <a:avLst/>
          </a:prstGeom>
        </p:spPr>
        <p:txBody>
          <a:bodyPr vert="horz" lIns="91440" tIns="45720" rIns="91440" bIns="45720" numCol="1" spcCol="360000" rtlCol="0" anchor="t">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r"/>
            <a:r>
              <a:rPr lang="it-IT" sz="1200" b="1" i="1" dirty="0">
                <a:solidFill>
                  <a:srgbClr val="000000"/>
                </a:solidFill>
                <a:latin typeface="Calibri"/>
                <a:cs typeface="Calibri"/>
              </a:rPr>
              <a:t>“</a:t>
            </a:r>
            <a:r>
              <a:rPr lang="it-IT" sz="1200" b="1" i="1" dirty="0" err="1">
                <a:solidFill>
                  <a:srgbClr val="000000"/>
                </a:solidFill>
                <a:latin typeface="Calibri"/>
                <a:cs typeface="Calibri"/>
              </a:rPr>
              <a:t>There</a:t>
            </a:r>
            <a:r>
              <a:rPr lang="it-IT" sz="1200" b="1" i="1" dirty="0">
                <a:solidFill>
                  <a:srgbClr val="000000"/>
                </a:solidFill>
                <a:latin typeface="Calibri"/>
                <a:cs typeface="Calibri"/>
              </a:rPr>
              <a:t> </a:t>
            </a:r>
            <a:r>
              <a:rPr lang="it-IT" sz="1200" b="1" i="1" dirty="0" err="1">
                <a:solidFill>
                  <a:srgbClr val="000000"/>
                </a:solidFill>
                <a:latin typeface="Calibri"/>
                <a:cs typeface="Calibri"/>
              </a:rPr>
              <a:t>is</a:t>
            </a:r>
            <a:r>
              <a:rPr lang="it-IT" sz="1200" b="1" i="1" dirty="0">
                <a:solidFill>
                  <a:srgbClr val="000000"/>
                </a:solidFill>
                <a:latin typeface="Calibri"/>
                <a:cs typeface="Calibri"/>
              </a:rPr>
              <a:t> </a:t>
            </a:r>
            <a:r>
              <a:rPr lang="it-IT" sz="1200" b="1" i="1" dirty="0" err="1">
                <a:solidFill>
                  <a:srgbClr val="000000"/>
                </a:solidFill>
                <a:latin typeface="Calibri"/>
                <a:cs typeface="Calibri"/>
              </a:rPr>
              <a:t>nothing</a:t>
            </a:r>
            <a:r>
              <a:rPr lang="it-IT" sz="1200" b="1" i="1" dirty="0">
                <a:solidFill>
                  <a:srgbClr val="000000"/>
                </a:solidFill>
                <a:latin typeface="Calibri"/>
                <a:cs typeface="Calibri"/>
              </a:rPr>
              <a:t> so </a:t>
            </a:r>
            <a:r>
              <a:rPr lang="it-IT" sz="1200" b="1" i="1" dirty="0" err="1">
                <a:solidFill>
                  <a:srgbClr val="000000"/>
                </a:solidFill>
                <a:latin typeface="Calibri"/>
                <a:cs typeface="Calibri"/>
              </a:rPr>
              <a:t>stable</a:t>
            </a:r>
            <a:r>
              <a:rPr lang="it-IT" sz="1200" b="1" i="1" dirty="0">
                <a:solidFill>
                  <a:srgbClr val="000000"/>
                </a:solidFill>
                <a:latin typeface="Calibri"/>
                <a:cs typeface="Calibri"/>
              </a:rPr>
              <a:t> </a:t>
            </a:r>
            <a:r>
              <a:rPr lang="it-IT" sz="1200" b="1" i="1" dirty="0" err="1">
                <a:solidFill>
                  <a:srgbClr val="000000"/>
                </a:solidFill>
                <a:latin typeface="Calibri"/>
                <a:cs typeface="Calibri"/>
              </a:rPr>
              <a:t>as</a:t>
            </a:r>
            <a:r>
              <a:rPr lang="it-IT" sz="1200" b="1" i="1" dirty="0">
                <a:solidFill>
                  <a:srgbClr val="000000"/>
                </a:solidFill>
                <a:latin typeface="Calibri"/>
                <a:cs typeface="Calibri"/>
              </a:rPr>
              <a:t> </a:t>
            </a:r>
            <a:r>
              <a:rPr lang="it-IT" sz="1200" b="1" i="1" dirty="0" err="1">
                <a:solidFill>
                  <a:srgbClr val="000000"/>
                </a:solidFill>
                <a:latin typeface="Calibri"/>
                <a:cs typeface="Calibri"/>
              </a:rPr>
              <a:t>change</a:t>
            </a:r>
            <a:r>
              <a:rPr lang="it-IT" sz="1200" b="1" i="1" dirty="0">
                <a:solidFill>
                  <a:srgbClr val="000000"/>
                </a:solidFill>
                <a:latin typeface="Calibri"/>
                <a:cs typeface="Calibri"/>
              </a:rPr>
              <a:t>”</a:t>
            </a:r>
          </a:p>
          <a:p>
            <a:pPr algn="r"/>
            <a:r>
              <a:rPr lang="it-IT" sz="1200" b="1" i="1" dirty="0">
                <a:solidFill>
                  <a:srgbClr val="000000"/>
                </a:solidFill>
                <a:latin typeface="Calibri"/>
                <a:cs typeface="Calibri"/>
              </a:rPr>
              <a:t>Bob Dylan</a:t>
            </a:r>
          </a:p>
        </p:txBody>
      </p:sp>
      <p:sp>
        <p:nvSpPr>
          <p:cNvPr id="16" name="Titolo 1"/>
          <p:cNvSpPr txBox="1">
            <a:spLocks/>
          </p:cNvSpPr>
          <p:nvPr/>
        </p:nvSpPr>
        <p:spPr>
          <a:xfrm>
            <a:off x="20491" y="2132252"/>
            <a:ext cx="9646356" cy="1169748"/>
          </a:xfrm>
          <a:prstGeom prst="rect">
            <a:avLst/>
          </a:prstGeom>
        </p:spPr>
        <p:txBody>
          <a:bodyPr vert="horz" lIns="91440" tIns="45720" rIns="91440" bIns="45720" numCol="1" spcCol="360000" rtlCol="0" anchor="t">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r"/>
            <a:r>
              <a:rPr lang="it-IT" sz="1300" dirty="0">
                <a:cs typeface="Calibri"/>
              </a:rPr>
              <a:t>Fondata a Trieste nel 1981, SWG progetta e realizza ricerche di mercato, di opinione, istituzionali, studi di settore e osservatori, analizzando e integrando i trend e le dinamiche del mercato, della politica e della società.</a:t>
            </a:r>
            <a:br>
              <a:rPr lang="it-IT" sz="1300" dirty="0">
                <a:cs typeface="Calibri"/>
              </a:rPr>
            </a:br>
            <a:r>
              <a:rPr lang="it-IT" sz="1300" dirty="0">
                <a:cs typeface="Calibri"/>
              </a:rPr>
              <a:t>SWG supporta i propri clienti nel prendere le decisioni strategiche, di comunicazione e di marketing, attraverso la rilevazione, la comprensione e l’interpretazione del pensiero e dei comportamenti dell’opinione pubblica e degli stakeholder, alla luce delle dinamiche degli scenari sociali, politici ed economici, utilizzando metodologie affidabili e innovative.</a:t>
            </a:r>
          </a:p>
        </p:txBody>
      </p:sp>
      <p:sp>
        <p:nvSpPr>
          <p:cNvPr id="14" name="Titolo 1"/>
          <p:cNvSpPr txBox="1">
            <a:spLocks/>
          </p:cNvSpPr>
          <p:nvPr/>
        </p:nvSpPr>
        <p:spPr>
          <a:xfrm>
            <a:off x="20491" y="1473199"/>
            <a:ext cx="9893300" cy="455853"/>
          </a:xfrm>
          <a:prstGeom prst="rect">
            <a:avLst/>
          </a:prstGeom>
          <a:solidFill>
            <a:srgbClr val="C00000"/>
          </a:solidFill>
        </p:spPr>
        <p:txBody>
          <a:bodyPr vert="horz" lIns="91440" tIns="93600" rIns="91440" bIns="0" numCol="1" spcCol="360000" rtlCol="0" anchor="t">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it-IT" sz="1400" b="1" i="1" dirty="0">
                <a:solidFill>
                  <a:schemeClr val="bg1"/>
                </a:solidFill>
                <a:latin typeface="Calibri"/>
                <a:cs typeface="Calibri"/>
              </a:rPr>
              <a:t>Valori, comportamenti, gusti, consumi e scelte politiche. Leggerli e anticiparli è la nostra missione.</a:t>
            </a:r>
          </a:p>
        </p:txBody>
      </p:sp>
      <p:sp>
        <p:nvSpPr>
          <p:cNvPr id="21" name="Titolo 1"/>
          <p:cNvSpPr txBox="1">
            <a:spLocks/>
          </p:cNvSpPr>
          <p:nvPr/>
        </p:nvSpPr>
        <p:spPr>
          <a:xfrm>
            <a:off x="1128330" y="3340100"/>
            <a:ext cx="8538517" cy="1360038"/>
          </a:xfrm>
          <a:prstGeom prst="rect">
            <a:avLst/>
          </a:prstGeom>
        </p:spPr>
        <p:txBody>
          <a:bodyPr vert="horz" lIns="91440" tIns="45720" rIns="91440" bIns="45720" numCol="1" spcCol="360000" rtlCol="0" anchor="t">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marL="285750" indent="-285750" algn="r">
              <a:lnSpc>
                <a:spcPct val="120000"/>
              </a:lnSpc>
              <a:buClr>
                <a:srgbClr val="C00000"/>
              </a:buClr>
              <a:buFont typeface="Wingdings" charset="2"/>
              <a:buChar char="ü"/>
            </a:pPr>
            <a:r>
              <a:rPr lang="it-IT" sz="1300" b="1" dirty="0">
                <a:solidFill>
                  <a:srgbClr val="C00000"/>
                </a:solidFill>
                <a:latin typeface="Calibri"/>
                <a:cs typeface="Calibri"/>
              </a:rPr>
              <a:t>AFFIDABILITÀ</a:t>
            </a:r>
            <a:r>
              <a:rPr lang="it-IT" sz="1300" dirty="0">
                <a:latin typeface="Calibri"/>
                <a:cs typeface="Calibri"/>
              </a:rPr>
              <a:t>, 40 ANNI DI ESPERIENZA SUL MERCATO E MANAGERIALITÀ</a:t>
            </a:r>
          </a:p>
          <a:p>
            <a:pPr marL="285750" indent="-285750" algn="r">
              <a:lnSpc>
                <a:spcPct val="120000"/>
              </a:lnSpc>
              <a:buClr>
                <a:srgbClr val="C00000"/>
              </a:buClr>
              <a:buFont typeface="Wingdings" charset="2"/>
              <a:buChar char="ü"/>
            </a:pPr>
            <a:r>
              <a:rPr lang="it-IT" sz="1300" b="1" dirty="0">
                <a:solidFill>
                  <a:srgbClr val="C00000"/>
                </a:solidFill>
                <a:latin typeface="Calibri"/>
                <a:cs typeface="Calibri"/>
              </a:rPr>
              <a:t>INNOVAZIONE</a:t>
            </a:r>
            <a:r>
              <a:rPr lang="it-IT" sz="1300" dirty="0">
                <a:latin typeface="Calibri"/>
                <a:cs typeface="Calibri"/>
              </a:rPr>
              <a:t>, DEGLI STRUMENTI, DEI PROCESSI E DEI CONTENUTI</a:t>
            </a:r>
          </a:p>
          <a:p>
            <a:pPr marL="285750" indent="-285750" algn="r">
              <a:lnSpc>
                <a:spcPct val="120000"/>
              </a:lnSpc>
              <a:buClr>
                <a:srgbClr val="C00000"/>
              </a:buClr>
              <a:buFont typeface="Wingdings" charset="2"/>
              <a:buChar char="ü"/>
            </a:pPr>
            <a:r>
              <a:rPr lang="it-IT" sz="1300" b="1" dirty="0">
                <a:solidFill>
                  <a:srgbClr val="C00000"/>
                </a:solidFill>
                <a:latin typeface="Calibri"/>
                <a:cs typeface="Calibri"/>
              </a:rPr>
              <a:t>CURA ARTIGIANALE</a:t>
            </a:r>
            <a:r>
              <a:rPr lang="it-IT" sz="1300" dirty="0">
                <a:latin typeface="Calibri"/>
                <a:cs typeface="Calibri"/>
              </a:rPr>
              <a:t>, PERSONALIZZAZIONE DELL’OFFERTA E CENTRALITÀ DELL’INTERPRETAZIONE</a:t>
            </a:r>
          </a:p>
          <a:p>
            <a:pPr marL="285750" indent="-285750" algn="r">
              <a:lnSpc>
                <a:spcPct val="120000"/>
              </a:lnSpc>
              <a:buClr>
                <a:srgbClr val="C00000"/>
              </a:buClr>
              <a:buFont typeface="Wingdings" charset="2"/>
              <a:buChar char="ü"/>
            </a:pPr>
            <a:r>
              <a:rPr lang="it-IT" sz="1300" b="1" dirty="0">
                <a:solidFill>
                  <a:srgbClr val="C00000"/>
                </a:solidFill>
                <a:latin typeface="Calibri"/>
                <a:cs typeface="Calibri"/>
              </a:rPr>
              <a:t>DATI</a:t>
            </a:r>
            <a:r>
              <a:rPr lang="it-IT" sz="1300" dirty="0">
                <a:latin typeface="Calibri"/>
                <a:cs typeface="Calibri"/>
              </a:rPr>
              <a:t>, MOLTEPLICITÀ DELLE FONTI E FIELDWORK PROPRIETARIO</a:t>
            </a:r>
          </a:p>
          <a:p>
            <a:pPr marL="285750" indent="-285750" algn="r">
              <a:lnSpc>
                <a:spcPct val="120000"/>
              </a:lnSpc>
              <a:buClr>
                <a:srgbClr val="C00000"/>
              </a:buClr>
              <a:buFont typeface="Wingdings" charset="2"/>
              <a:buChar char="ü"/>
            </a:pPr>
            <a:r>
              <a:rPr lang="it-IT" sz="1300" b="1" dirty="0">
                <a:solidFill>
                  <a:srgbClr val="C00000"/>
                </a:solidFill>
                <a:latin typeface="Calibri"/>
                <a:cs typeface="Calibri"/>
              </a:rPr>
              <a:t>ALGORITMI</a:t>
            </a:r>
            <a:r>
              <a:rPr lang="it-IT" sz="1300" dirty="0">
                <a:latin typeface="Calibri"/>
                <a:cs typeface="Calibri"/>
              </a:rPr>
              <a:t>, SOLUZIONI AFFIDABILI E SCALABILI</a:t>
            </a:r>
          </a:p>
          <a:p>
            <a:pPr marL="285750" indent="-285750" algn="r">
              <a:lnSpc>
                <a:spcPct val="120000"/>
              </a:lnSpc>
              <a:buClr>
                <a:srgbClr val="C00000"/>
              </a:buClr>
              <a:buFont typeface="Wingdings" charset="2"/>
              <a:buChar char="ü"/>
            </a:pPr>
            <a:r>
              <a:rPr lang="it-IT" sz="1300" b="1" dirty="0">
                <a:solidFill>
                  <a:srgbClr val="C00000"/>
                </a:solidFill>
                <a:latin typeface="Calibri"/>
                <a:cs typeface="Calibri"/>
              </a:rPr>
              <a:t>PERSONE</a:t>
            </a:r>
            <a:r>
              <a:rPr lang="it-IT" sz="1300" dirty="0">
                <a:latin typeface="Calibri"/>
                <a:cs typeface="Calibri"/>
              </a:rPr>
              <a:t>, ETICA PROFESSIONALE E RIGORE METODOLOGICO</a:t>
            </a:r>
          </a:p>
        </p:txBody>
      </p:sp>
      <p:cxnSp>
        <p:nvCxnSpPr>
          <p:cNvPr id="3" name="Connettore 1 2"/>
          <p:cNvCxnSpPr/>
          <p:nvPr/>
        </p:nvCxnSpPr>
        <p:spPr>
          <a:xfrm>
            <a:off x="-4909" y="5232344"/>
            <a:ext cx="9936000" cy="0"/>
          </a:xfrm>
          <a:prstGeom prst="line">
            <a:avLst/>
          </a:prstGeom>
          <a:ln w="3175" cmpd="sng">
            <a:solidFill>
              <a:srgbClr val="C00000"/>
            </a:solidFill>
          </a:ln>
          <a:effectLst/>
        </p:spPr>
        <p:style>
          <a:lnRef idx="2">
            <a:schemeClr val="accent1"/>
          </a:lnRef>
          <a:fillRef idx="0">
            <a:schemeClr val="accent1"/>
          </a:fillRef>
          <a:effectRef idx="1">
            <a:schemeClr val="accent1"/>
          </a:effectRef>
          <a:fontRef idx="minor">
            <a:schemeClr val="tx1"/>
          </a:fontRef>
        </p:style>
      </p:cxnSp>
      <p:sp>
        <p:nvSpPr>
          <p:cNvPr id="19" name="Titolo 1"/>
          <p:cNvSpPr txBox="1">
            <a:spLocks/>
          </p:cNvSpPr>
          <p:nvPr/>
        </p:nvSpPr>
        <p:spPr>
          <a:xfrm>
            <a:off x="3861124" y="5232344"/>
            <a:ext cx="2298700" cy="1017034"/>
          </a:xfrm>
          <a:prstGeom prst="rect">
            <a:avLst/>
          </a:prstGeom>
        </p:spPr>
        <p:txBody>
          <a:bodyPr vert="horz" lIns="91440" tIns="45720" rIns="91440" bIns="45720" numCol="1" spcCol="360000" rtlCol="0" anchor="t">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lnSpc>
                <a:spcPct val="110000"/>
              </a:lnSpc>
            </a:pPr>
            <a:r>
              <a:rPr lang="it-IT" sz="1400" b="1" dirty="0">
                <a:solidFill>
                  <a:srgbClr val="C00000"/>
                </a:solidFill>
                <a:latin typeface="Calibri"/>
                <a:cs typeface="Calibri"/>
              </a:rPr>
              <a:t>MILANO</a:t>
            </a:r>
            <a:endParaRPr lang="it-IT" sz="1400" dirty="0">
              <a:solidFill>
                <a:srgbClr val="C00000"/>
              </a:solidFill>
              <a:latin typeface="Calibri"/>
              <a:cs typeface="Calibri"/>
            </a:endParaRPr>
          </a:p>
          <a:p>
            <a:pPr algn="l"/>
            <a:r>
              <a:rPr lang="de-DE" sz="1400" dirty="0">
                <a:cs typeface="Calibri"/>
              </a:rPr>
              <a:t>Via G. Bugatti 5 - 20144 </a:t>
            </a:r>
            <a:br>
              <a:rPr lang="de-DE" sz="1400" dirty="0">
                <a:cs typeface="Calibri"/>
              </a:rPr>
            </a:br>
            <a:r>
              <a:rPr lang="de-DE" sz="1400" dirty="0">
                <a:cs typeface="Calibri"/>
              </a:rPr>
              <a:t>Tel. +39 02 43911320</a:t>
            </a:r>
          </a:p>
          <a:p>
            <a:pPr algn="l"/>
            <a:r>
              <a:rPr lang="de-DE" sz="1400" dirty="0">
                <a:cs typeface="Calibri"/>
              </a:rPr>
              <a:t>Fax +39 040 635050</a:t>
            </a:r>
            <a:endParaRPr lang="it-IT" sz="1400" b="1" dirty="0">
              <a:latin typeface="Calibri"/>
              <a:cs typeface="Calibri"/>
            </a:endParaRPr>
          </a:p>
        </p:txBody>
      </p:sp>
      <p:sp>
        <p:nvSpPr>
          <p:cNvPr id="20" name="Titolo 1"/>
          <p:cNvSpPr txBox="1">
            <a:spLocks/>
          </p:cNvSpPr>
          <p:nvPr/>
        </p:nvSpPr>
        <p:spPr>
          <a:xfrm>
            <a:off x="7341248" y="5255628"/>
            <a:ext cx="2298700" cy="1017034"/>
          </a:xfrm>
          <a:prstGeom prst="rect">
            <a:avLst/>
          </a:prstGeom>
        </p:spPr>
        <p:txBody>
          <a:bodyPr vert="horz" lIns="91440" tIns="45720" rIns="91440" bIns="45720" numCol="1" spcCol="360000" rtlCol="0" anchor="t">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lnSpc>
                <a:spcPct val="110000"/>
              </a:lnSpc>
            </a:pPr>
            <a:r>
              <a:rPr lang="it-IT" sz="1400" b="1" dirty="0">
                <a:solidFill>
                  <a:srgbClr val="C00000"/>
                </a:solidFill>
                <a:latin typeface="Calibri"/>
                <a:cs typeface="Calibri"/>
              </a:rPr>
              <a:t>ROMA</a:t>
            </a:r>
            <a:endParaRPr lang="it-IT" sz="1400" dirty="0">
              <a:solidFill>
                <a:srgbClr val="C00000"/>
              </a:solidFill>
              <a:latin typeface="Calibri"/>
              <a:cs typeface="Calibri"/>
            </a:endParaRPr>
          </a:p>
          <a:p>
            <a:pPr algn="l"/>
            <a:r>
              <a:rPr lang="it-IT" sz="1400" dirty="0"/>
              <a:t>Piazza di Pietra 44 - 00186 </a:t>
            </a:r>
            <a:r>
              <a:rPr lang="is-IS" sz="1400" dirty="0">
                <a:cs typeface="Calibri"/>
              </a:rPr>
              <a:t>Tel. +39 06 42112</a:t>
            </a:r>
          </a:p>
          <a:p>
            <a:pPr algn="l"/>
            <a:r>
              <a:rPr lang="is-IS" sz="1400" dirty="0">
                <a:cs typeface="Calibri"/>
              </a:rPr>
              <a:t>Fax +39 06 86206754</a:t>
            </a:r>
            <a:endParaRPr lang="it-IT" sz="1400" b="1" dirty="0">
              <a:latin typeface="Calibri"/>
              <a:cs typeface="Calibri"/>
            </a:endParaRPr>
          </a:p>
        </p:txBody>
      </p:sp>
      <p:cxnSp>
        <p:nvCxnSpPr>
          <p:cNvPr id="25" name="Connettore 1 24"/>
          <p:cNvCxnSpPr/>
          <p:nvPr/>
        </p:nvCxnSpPr>
        <p:spPr>
          <a:xfrm>
            <a:off x="-22715" y="3302000"/>
            <a:ext cx="9936000" cy="0"/>
          </a:xfrm>
          <a:prstGeom prst="line">
            <a:avLst/>
          </a:prstGeom>
          <a:ln w="3175" cmpd="sng">
            <a:solidFill>
              <a:srgbClr val="C00000"/>
            </a:solidFill>
          </a:ln>
          <a:effectLst/>
        </p:spPr>
        <p:style>
          <a:lnRef idx="2">
            <a:schemeClr val="accent1"/>
          </a:lnRef>
          <a:fillRef idx="0">
            <a:schemeClr val="accent1"/>
          </a:fillRef>
          <a:effectRef idx="1">
            <a:schemeClr val="accent1"/>
          </a:effectRef>
          <a:fontRef idx="minor">
            <a:schemeClr val="tx1"/>
          </a:fontRef>
        </p:style>
      </p:cxnSp>
      <p:sp>
        <p:nvSpPr>
          <p:cNvPr id="6" name="Titolo 1">
            <a:extLst>
              <a:ext uri="{FF2B5EF4-FFF2-40B4-BE49-F238E27FC236}">
                <a16:creationId xmlns:a16="http://schemas.microsoft.com/office/drawing/2014/main" id="{93A3AFA3-50AD-7DD4-AE33-8054BD18DC39}"/>
              </a:ext>
            </a:extLst>
          </p:cNvPr>
          <p:cNvSpPr txBox="1">
            <a:spLocks/>
          </p:cNvSpPr>
          <p:nvPr/>
        </p:nvSpPr>
        <p:spPr>
          <a:xfrm>
            <a:off x="253403" y="4837391"/>
            <a:ext cx="9646356" cy="399872"/>
          </a:xfrm>
          <a:prstGeom prst="rect">
            <a:avLst/>
          </a:prstGeom>
        </p:spPr>
        <p:txBody>
          <a:bodyPr vert="horz" lIns="91440" tIns="45720" rIns="91440" bIns="45720" numCol="1" spcCol="360000" rtlCol="0" anchor="t">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nSpc>
                <a:spcPts val="1270"/>
              </a:lnSpc>
            </a:pPr>
            <a:r>
              <a:rPr lang="it-IT" sz="1400" b="1" dirty="0">
                <a:cs typeface="Dax-Regular"/>
              </a:rPr>
              <a:t>SWG S.p.A. - Società Benefit da dicembre 2022</a:t>
            </a:r>
          </a:p>
          <a:p>
            <a:pPr>
              <a:lnSpc>
                <a:spcPts val="1270"/>
              </a:lnSpc>
            </a:pPr>
            <a:r>
              <a:rPr lang="it-IT" sz="1050" dirty="0">
                <a:cs typeface="Dax-Regular"/>
              </a:rPr>
              <a:t>SWG è membro di </a:t>
            </a:r>
            <a:r>
              <a:rPr lang="it-IT" sz="1050" dirty="0">
                <a:cs typeface="Dax Bold"/>
              </a:rPr>
              <a:t>ASSIRM</a:t>
            </a:r>
            <a:r>
              <a:rPr lang="it-IT" sz="1050" dirty="0">
                <a:cs typeface="Dax-Regular"/>
              </a:rPr>
              <a:t>, ASSEPRIM, </a:t>
            </a:r>
            <a:r>
              <a:rPr lang="it-IT" sz="1050" dirty="0">
                <a:cs typeface="Dax Bold"/>
              </a:rPr>
              <a:t>MSPA</a:t>
            </a:r>
            <a:r>
              <a:rPr lang="it-IT" sz="1050" dirty="0">
                <a:cs typeface="Dax-Regular"/>
              </a:rPr>
              <a:t> e </a:t>
            </a:r>
            <a:r>
              <a:rPr lang="it-IT" sz="1050" dirty="0">
                <a:cs typeface="Dax Bold"/>
              </a:rPr>
              <a:t>ESOMAR</a:t>
            </a:r>
            <a:r>
              <a:rPr lang="it-IT" sz="1050" dirty="0">
                <a:cs typeface="Dax-Regular"/>
              </a:rPr>
              <a:t>. Sistema di gestione certificato ai sensi della norma </a:t>
            </a:r>
            <a:r>
              <a:rPr lang="it-IT" sz="1050" dirty="0">
                <a:cs typeface="Dax Bold"/>
              </a:rPr>
              <a:t>UNI EN ISO 9001:2015. </a:t>
            </a:r>
            <a:r>
              <a:rPr lang="it-IT" sz="1050" dirty="0">
                <a:cs typeface="Dax-Regular"/>
              </a:rPr>
              <a:t>Privacy Policy adeguata al </a:t>
            </a:r>
            <a:r>
              <a:rPr lang="it-IT" sz="1050" dirty="0">
                <a:cs typeface="Dax Bold"/>
              </a:rPr>
              <a:t>GDPR</a:t>
            </a:r>
            <a:r>
              <a:rPr lang="it-IT" sz="1050" dirty="0">
                <a:cs typeface="Dax-Regular"/>
              </a:rPr>
              <a:t>.</a:t>
            </a:r>
          </a:p>
          <a:p>
            <a:pPr>
              <a:lnSpc>
                <a:spcPts val="1270"/>
              </a:lnSpc>
            </a:pPr>
            <a:endParaRPr lang="it-IT" sz="1050" dirty="0">
              <a:cs typeface="Dax-Regular"/>
            </a:endParaRPr>
          </a:p>
          <a:p>
            <a:pPr algn="r">
              <a:lnSpc>
                <a:spcPts val="1520"/>
              </a:lnSpc>
            </a:pPr>
            <a:endParaRPr lang="it-IT" sz="1100" dirty="0">
              <a:cs typeface="Calibri"/>
            </a:endParaRPr>
          </a:p>
        </p:txBody>
      </p:sp>
      <p:sp>
        <p:nvSpPr>
          <p:cNvPr id="7" name="Titolo 1">
            <a:extLst>
              <a:ext uri="{FF2B5EF4-FFF2-40B4-BE49-F238E27FC236}">
                <a16:creationId xmlns:a16="http://schemas.microsoft.com/office/drawing/2014/main" id="{9E6C8FB4-D30E-FEA5-2BDB-EAE1E0137FE8}"/>
              </a:ext>
            </a:extLst>
          </p:cNvPr>
          <p:cNvSpPr txBox="1">
            <a:spLocks/>
          </p:cNvSpPr>
          <p:nvPr/>
        </p:nvSpPr>
        <p:spPr>
          <a:xfrm>
            <a:off x="381000" y="6576204"/>
            <a:ext cx="3124200" cy="259830"/>
          </a:xfrm>
          <a:prstGeom prst="rect">
            <a:avLst/>
          </a:prstGeom>
        </p:spPr>
        <p:txBody>
          <a:bodyPr vert="horz" lIns="91440" tIns="45720" rIns="91440" bIns="45720" numCol="1" spcCol="360000" rtlCol="0" anchor="t">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lnSpc>
                <a:spcPts val="1320"/>
              </a:lnSpc>
            </a:pPr>
            <a:r>
              <a:rPr lang="it-IT" sz="1200" b="1" dirty="0" err="1">
                <a:latin typeface="Calibri"/>
                <a:cs typeface="Calibri"/>
              </a:rPr>
              <a:t>swg.it</a:t>
            </a:r>
            <a:r>
              <a:rPr lang="it-IT" sz="1200" b="1" dirty="0">
                <a:latin typeface="Calibri"/>
                <a:cs typeface="Calibri"/>
              </a:rPr>
              <a:t> | </a:t>
            </a:r>
            <a:r>
              <a:rPr lang="it-IT" sz="1200" b="1" dirty="0" err="1">
                <a:latin typeface="Calibri"/>
                <a:cs typeface="Calibri"/>
              </a:rPr>
              <a:t>info@swg.it</a:t>
            </a:r>
            <a:r>
              <a:rPr lang="it-IT" sz="1200" b="1" dirty="0">
                <a:latin typeface="Calibri"/>
                <a:cs typeface="Calibri"/>
              </a:rPr>
              <a:t>  | </a:t>
            </a:r>
            <a:r>
              <a:rPr lang="it-IT" sz="1200" b="1" dirty="0" err="1">
                <a:latin typeface="Calibri"/>
                <a:cs typeface="Calibri"/>
              </a:rPr>
              <a:t>pec</a:t>
            </a:r>
            <a:r>
              <a:rPr lang="it-IT" sz="1200" b="1" dirty="0">
                <a:cs typeface="Calibri"/>
              </a:rPr>
              <a:t>: </a:t>
            </a:r>
            <a:r>
              <a:rPr lang="it-IT" sz="1200" b="1" dirty="0" err="1">
                <a:cs typeface="Calibri"/>
              </a:rPr>
              <a:t>info@pec.swg.it</a:t>
            </a:r>
            <a:r>
              <a:rPr lang="it-IT" sz="1200" b="1" dirty="0">
                <a:cs typeface="Calibri"/>
              </a:rPr>
              <a:t>   </a:t>
            </a:r>
            <a:endParaRPr lang="it-IT" sz="1200" dirty="0">
              <a:latin typeface="Calibri"/>
              <a:cs typeface="Calibri"/>
            </a:endParaRPr>
          </a:p>
        </p:txBody>
      </p:sp>
      <p:sp>
        <p:nvSpPr>
          <p:cNvPr id="9" name="Titolo 1">
            <a:extLst>
              <a:ext uri="{FF2B5EF4-FFF2-40B4-BE49-F238E27FC236}">
                <a16:creationId xmlns:a16="http://schemas.microsoft.com/office/drawing/2014/main" id="{6B1283EC-C3DF-05B6-6BC9-FB5E72C1155A}"/>
              </a:ext>
            </a:extLst>
          </p:cNvPr>
          <p:cNvSpPr txBox="1">
            <a:spLocks/>
          </p:cNvSpPr>
          <p:nvPr/>
        </p:nvSpPr>
        <p:spPr>
          <a:xfrm>
            <a:off x="7482799" y="6620904"/>
            <a:ext cx="1194068" cy="216000"/>
          </a:xfrm>
          <a:prstGeom prst="rect">
            <a:avLst/>
          </a:prstGeom>
        </p:spPr>
        <p:txBody>
          <a:bodyPr vert="horz" lIns="91440" tIns="45720" rIns="91440" bIns="45720" numCol="1" spcCol="36000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lnSpc>
                <a:spcPts val="1320"/>
              </a:lnSpc>
            </a:pPr>
            <a:r>
              <a:rPr lang="it-IT" sz="1100" b="1" dirty="0">
                <a:cs typeface="Calibri"/>
              </a:rPr>
              <a:t>@</a:t>
            </a:r>
            <a:r>
              <a:rPr lang="it-IT" sz="1100" b="1" dirty="0" err="1">
                <a:cs typeface="Calibri"/>
              </a:rPr>
              <a:t>swg_research</a:t>
            </a:r>
            <a:endParaRPr lang="it-IT" sz="1100" dirty="0">
              <a:latin typeface="Calibri"/>
              <a:cs typeface="Calibri"/>
            </a:endParaRPr>
          </a:p>
        </p:txBody>
      </p:sp>
      <p:pic>
        <p:nvPicPr>
          <p:cNvPr id="11" name="Immagine 10" descr="Twitter_Logo_Blue.png">
            <a:extLst>
              <a:ext uri="{FF2B5EF4-FFF2-40B4-BE49-F238E27FC236}">
                <a16:creationId xmlns:a16="http://schemas.microsoft.com/office/drawing/2014/main" id="{D303CE62-7692-44EC-E2B8-EBFF34A0840A}"/>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288746" y="6548904"/>
            <a:ext cx="360000" cy="360000"/>
          </a:xfrm>
          <a:prstGeom prst="rect">
            <a:avLst/>
          </a:prstGeom>
        </p:spPr>
      </p:pic>
      <p:pic>
        <p:nvPicPr>
          <p:cNvPr id="13" name="Immagine 12">
            <a:extLst>
              <a:ext uri="{FF2B5EF4-FFF2-40B4-BE49-F238E27FC236}">
                <a16:creationId xmlns:a16="http://schemas.microsoft.com/office/drawing/2014/main" id="{830A1896-41B9-497C-8BA5-5241F09697EB}"/>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656680" y="6621225"/>
            <a:ext cx="253047" cy="215359"/>
          </a:xfrm>
          <a:prstGeom prst="rect">
            <a:avLst/>
          </a:prstGeom>
        </p:spPr>
      </p:pic>
      <p:sp>
        <p:nvSpPr>
          <p:cNvPr id="17" name="Titolo 1">
            <a:extLst>
              <a:ext uri="{FF2B5EF4-FFF2-40B4-BE49-F238E27FC236}">
                <a16:creationId xmlns:a16="http://schemas.microsoft.com/office/drawing/2014/main" id="{A312A443-DD2E-07DF-77D7-94FB60ECAE94}"/>
              </a:ext>
            </a:extLst>
          </p:cNvPr>
          <p:cNvSpPr txBox="1">
            <a:spLocks/>
          </p:cNvSpPr>
          <p:nvPr/>
        </p:nvSpPr>
        <p:spPr>
          <a:xfrm>
            <a:off x="8849252" y="6620904"/>
            <a:ext cx="875321" cy="216000"/>
          </a:xfrm>
          <a:prstGeom prst="rect">
            <a:avLst/>
          </a:prstGeom>
        </p:spPr>
        <p:txBody>
          <a:bodyPr vert="horz" lIns="91440" tIns="45720" rIns="91440" bIns="45720" numCol="1" spcCol="36000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lnSpc>
                <a:spcPts val="1320"/>
              </a:lnSpc>
            </a:pPr>
            <a:r>
              <a:rPr lang="it-IT" sz="1100" b="1" dirty="0">
                <a:cs typeface="Calibri"/>
              </a:rPr>
              <a:t>SWG S.p.A.</a:t>
            </a:r>
            <a:endParaRPr lang="it-IT" sz="1100" dirty="0">
              <a:latin typeface="Calibri"/>
              <a:cs typeface="Calibri"/>
            </a:endParaRPr>
          </a:p>
        </p:txBody>
      </p:sp>
      <p:grpSp>
        <p:nvGrpSpPr>
          <p:cNvPr id="53" name="Elemento grafico 6">
            <a:extLst>
              <a:ext uri="{FF2B5EF4-FFF2-40B4-BE49-F238E27FC236}">
                <a16:creationId xmlns:a16="http://schemas.microsoft.com/office/drawing/2014/main" id="{B2C7865E-7B4E-CE97-69AE-9B18E0D32612}"/>
              </a:ext>
            </a:extLst>
          </p:cNvPr>
          <p:cNvGrpSpPr/>
          <p:nvPr/>
        </p:nvGrpSpPr>
        <p:grpSpPr>
          <a:xfrm>
            <a:off x="8661403" y="169791"/>
            <a:ext cx="995531" cy="1172841"/>
            <a:chOff x="7554873" y="2093789"/>
            <a:chExt cx="1586944" cy="1869589"/>
          </a:xfrm>
        </p:grpSpPr>
        <p:grpSp>
          <p:nvGrpSpPr>
            <p:cNvPr id="54" name="Elemento grafico 6">
              <a:extLst>
                <a:ext uri="{FF2B5EF4-FFF2-40B4-BE49-F238E27FC236}">
                  <a16:creationId xmlns:a16="http://schemas.microsoft.com/office/drawing/2014/main" id="{68ACA9D2-57BA-23F9-F385-DD4DD9362673}"/>
                </a:ext>
              </a:extLst>
            </p:cNvPr>
            <p:cNvGrpSpPr/>
            <p:nvPr/>
          </p:nvGrpSpPr>
          <p:grpSpPr>
            <a:xfrm>
              <a:off x="7554873" y="2093789"/>
              <a:ext cx="1586944" cy="1306831"/>
              <a:chOff x="7554873" y="2093789"/>
              <a:chExt cx="1586944" cy="1306831"/>
            </a:xfrm>
          </p:grpSpPr>
          <p:sp>
            <p:nvSpPr>
              <p:cNvPr id="59" name="Figura a mano libera: forma 58">
                <a:extLst>
                  <a:ext uri="{FF2B5EF4-FFF2-40B4-BE49-F238E27FC236}">
                    <a16:creationId xmlns:a16="http://schemas.microsoft.com/office/drawing/2014/main" id="{65ABB48C-233F-B117-0561-1228F54DC447}"/>
                  </a:ext>
                </a:extLst>
              </p:cNvPr>
              <p:cNvSpPr/>
              <p:nvPr/>
            </p:nvSpPr>
            <p:spPr>
              <a:xfrm>
                <a:off x="7554873" y="2944420"/>
                <a:ext cx="932984" cy="456200"/>
              </a:xfrm>
              <a:custGeom>
                <a:avLst/>
                <a:gdLst>
                  <a:gd name="connsiteX0" fmla="*/ 875861 w 932984"/>
                  <a:gd name="connsiteY0" fmla="*/ 340972 h 456200"/>
                  <a:gd name="connsiteX1" fmla="*/ 873052 w 932984"/>
                  <a:gd name="connsiteY1" fmla="*/ 339099 h 456200"/>
                  <a:gd name="connsiteX2" fmla="*/ 851514 w 932984"/>
                  <a:gd name="connsiteY2" fmla="*/ 356892 h 456200"/>
                  <a:gd name="connsiteX3" fmla="*/ 838404 w 932984"/>
                  <a:gd name="connsiteY3" fmla="*/ 365320 h 456200"/>
                  <a:gd name="connsiteX4" fmla="*/ 820611 w 932984"/>
                  <a:gd name="connsiteY4" fmla="*/ 373747 h 456200"/>
                  <a:gd name="connsiteX5" fmla="*/ 749441 w 932984"/>
                  <a:gd name="connsiteY5" fmla="*/ 397159 h 456200"/>
                  <a:gd name="connsiteX6" fmla="*/ 607101 w 932984"/>
                  <a:gd name="connsiteY6" fmla="*/ 397159 h 456200"/>
                  <a:gd name="connsiteX7" fmla="*/ 480681 w 932984"/>
                  <a:gd name="connsiteY7" fmla="*/ 359701 h 456200"/>
                  <a:gd name="connsiteX8" fmla="*/ 281218 w 932984"/>
                  <a:gd name="connsiteY8" fmla="*/ 246391 h 456200"/>
                  <a:gd name="connsiteX9" fmla="*/ 49916 w 932984"/>
                  <a:gd name="connsiteY9" fmla="*/ 49737 h 456200"/>
                  <a:gd name="connsiteX10" fmla="*/ 8712 w 932984"/>
                  <a:gd name="connsiteY10" fmla="*/ 4788 h 456200"/>
                  <a:gd name="connsiteX11" fmla="*/ 1220 w 932984"/>
                  <a:gd name="connsiteY11" fmla="*/ 105 h 456200"/>
                  <a:gd name="connsiteX12" fmla="*/ 6839 w 932984"/>
                  <a:gd name="connsiteY12" fmla="*/ 15088 h 456200"/>
                  <a:gd name="connsiteX13" fmla="*/ 42424 w 932984"/>
                  <a:gd name="connsiteY13" fmla="*/ 59101 h 456200"/>
                  <a:gd name="connsiteX14" fmla="*/ 260616 w 932984"/>
                  <a:gd name="connsiteY14" fmla="*/ 268865 h 456200"/>
                  <a:gd name="connsiteX15" fmla="*/ 458206 w 932984"/>
                  <a:gd name="connsiteY15" fmla="*/ 396222 h 456200"/>
                  <a:gd name="connsiteX16" fmla="*/ 590245 w 932984"/>
                  <a:gd name="connsiteY16" fmla="*/ 443981 h 456200"/>
                  <a:gd name="connsiteX17" fmla="*/ 754123 w 932984"/>
                  <a:gd name="connsiteY17" fmla="*/ 451472 h 456200"/>
                  <a:gd name="connsiteX18" fmla="*/ 843086 w 932984"/>
                  <a:gd name="connsiteY18" fmla="*/ 427125 h 456200"/>
                  <a:gd name="connsiteX19" fmla="*/ 864624 w 932984"/>
                  <a:gd name="connsiteY19" fmla="*/ 417761 h 456200"/>
                  <a:gd name="connsiteX20" fmla="*/ 888035 w 932984"/>
                  <a:gd name="connsiteY20" fmla="*/ 404650 h 456200"/>
                  <a:gd name="connsiteX21" fmla="*/ 928303 w 932984"/>
                  <a:gd name="connsiteY21" fmla="*/ 372811 h 456200"/>
                  <a:gd name="connsiteX22" fmla="*/ 932985 w 932984"/>
                  <a:gd name="connsiteY22" fmla="*/ 368129 h 456200"/>
                  <a:gd name="connsiteX23" fmla="*/ 875861 w 932984"/>
                  <a:gd name="connsiteY23" fmla="*/ 340972 h 45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932984" h="456200">
                    <a:moveTo>
                      <a:pt x="875861" y="340972"/>
                    </a:moveTo>
                    <a:cubicBezTo>
                      <a:pt x="874925" y="340035"/>
                      <a:pt x="873989" y="340035"/>
                      <a:pt x="873052" y="339099"/>
                    </a:cubicBezTo>
                    <a:cubicBezTo>
                      <a:pt x="866497" y="345654"/>
                      <a:pt x="859006" y="352209"/>
                      <a:pt x="851514" y="356892"/>
                    </a:cubicBezTo>
                    <a:lnTo>
                      <a:pt x="838404" y="365320"/>
                    </a:lnTo>
                    <a:lnTo>
                      <a:pt x="820611" y="373747"/>
                    </a:lnTo>
                    <a:cubicBezTo>
                      <a:pt x="797200" y="384048"/>
                      <a:pt x="773789" y="391540"/>
                      <a:pt x="749441" y="397159"/>
                    </a:cubicBezTo>
                    <a:cubicBezTo>
                      <a:pt x="700746" y="406523"/>
                      <a:pt x="652051" y="404650"/>
                      <a:pt x="607101" y="397159"/>
                    </a:cubicBezTo>
                    <a:cubicBezTo>
                      <a:pt x="562152" y="388731"/>
                      <a:pt x="520012" y="375621"/>
                      <a:pt x="480681" y="359701"/>
                    </a:cubicBezTo>
                    <a:cubicBezTo>
                      <a:pt x="402956" y="326925"/>
                      <a:pt x="337405" y="286658"/>
                      <a:pt x="281218" y="246391"/>
                    </a:cubicBezTo>
                    <a:cubicBezTo>
                      <a:pt x="168844" y="165856"/>
                      <a:pt x="101420" y="101241"/>
                      <a:pt x="49916" y="49737"/>
                    </a:cubicBezTo>
                    <a:cubicBezTo>
                      <a:pt x="30250" y="30071"/>
                      <a:pt x="19949" y="17898"/>
                      <a:pt x="8712" y="4788"/>
                    </a:cubicBezTo>
                    <a:cubicBezTo>
                      <a:pt x="8712" y="4788"/>
                      <a:pt x="4030" y="-831"/>
                      <a:pt x="1220" y="105"/>
                    </a:cubicBezTo>
                    <a:cubicBezTo>
                      <a:pt x="-3462" y="1978"/>
                      <a:pt x="6839" y="15088"/>
                      <a:pt x="6839" y="15088"/>
                    </a:cubicBezTo>
                    <a:cubicBezTo>
                      <a:pt x="15267" y="26326"/>
                      <a:pt x="22759" y="35690"/>
                      <a:pt x="42424" y="59101"/>
                    </a:cubicBezTo>
                    <a:cubicBezTo>
                      <a:pt x="89246" y="114352"/>
                      <a:pt x="151988" y="181776"/>
                      <a:pt x="260616" y="268865"/>
                    </a:cubicBezTo>
                    <a:cubicBezTo>
                      <a:pt x="314930" y="311942"/>
                      <a:pt x="378609" y="357828"/>
                      <a:pt x="458206" y="396222"/>
                    </a:cubicBezTo>
                    <a:cubicBezTo>
                      <a:pt x="497537" y="414951"/>
                      <a:pt x="541550" y="432744"/>
                      <a:pt x="590245" y="443981"/>
                    </a:cubicBezTo>
                    <a:cubicBezTo>
                      <a:pt x="638941" y="455218"/>
                      <a:pt x="694191" y="460837"/>
                      <a:pt x="754123" y="451472"/>
                    </a:cubicBezTo>
                    <a:cubicBezTo>
                      <a:pt x="784090" y="446790"/>
                      <a:pt x="814056" y="439299"/>
                      <a:pt x="843086" y="427125"/>
                    </a:cubicBezTo>
                    <a:lnTo>
                      <a:pt x="864624" y="417761"/>
                    </a:lnTo>
                    <a:cubicBezTo>
                      <a:pt x="872116" y="413078"/>
                      <a:pt x="880544" y="409332"/>
                      <a:pt x="888035" y="404650"/>
                    </a:cubicBezTo>
                    <a:cubicBezTo>
                      <a:pt x="902082" y="395286"/>
                      <a:pt x="916129" y="384985"/>
                      <a:pt x="928303" y="372811"/>
                    </a:cubicBezTo>
                    <a:cubicBezTo>
                      <a:pt x="930176" y="370938"/>
                      <a:pt x="931112" y="370002"/>
                      <a:pt x="932985" y="368129"/>
                    </a:cubicBezTo>
                    <a:cubicBezTo>
                      <a:pt x="911447" y="360637"/>
                      <a:pt x="893654" y="351273"/>
                      <a:pt x="875861" y="340972"/>
                    </a:cubicBezTo>
                  </a:path>
                </a:pathLst>
              </a:custGeom>
              <a:solidFill>
                <a:srgbClr val="E4E4E4"/>
              </a:solidFill>
              <a:ln w="9355" cap="flat">
                <a:noFill/>
                <a:prstDash val="solid"/>
                <a:miter/>
              </a:ln>
            </p:spPr>
            <p:txBody>
              <a:bodyPr rtlCol="0" anchor="ctr"/>
              <a:lstStyle/>
              <a:p>
                <a:endParaRPr lang="en-US"/>
              </a:p>
            </p:txBody>
          </p:sp>
          <p:grpSp>
            <p:nvGrpSpPr>
              <p:cNvPr id="60" name="Elemento grafico 6">
                <a:extLst>
                  <a:ext uri="{FF2B5EF4-FFF2-40B4-BE49-F238E27FC236}">
                    <a16:creationId xmlns:a16="http://schemas.microsoft.com/office/drawing/2014/main" id="{595D37EA-302E-E58A-C901-C63243E7DD92}"/>
                  </a:ext>
                </a:extLst>
              </p:cNvPr>
              <p:cNvGrpSpPr/>
              <p:nvPr/>
            </p:nvGrpSpPr>
            <p:grpSpPr>
              <a:xfrm>
                <a:off x="7784334" y="2127586"/>
                <a:ext cx="1183525" cy="1219940"/>
                <a:chOff x="7784334" y="2127586"/>
                <a:chExt cx="1183525" cy="1219940"/>
              </a:xfrm>
            </p:grpSpPr>
            <p:sp>
              <p:nvSpPr>
                <p:cNvPr id="79" name="Figura a mano libera: forma 78">
                  <a:extLst>
                    <a:ext uri="{FF2B5EF4-FFF2-40B4-BE49-F238E27FC236}">
                      <a16:creationId xmlns:a16="http://schemas.microsoft.com/office/drawing/2014/main" id="{19BBCB92-527B-89F3-E0D1-6F4165CD665D}"/>
                    </a:ext>
                  </a:extLst>
                </p:cNvPr>
                <p:cNvSpPr/>
                <p:nvPr/>
              </p:nvSpPr>
              <p:spPr>
                <a:xfrm>
                  <a:off x="8057092" y="2215970"/>
                  <a:ext cx="910767" cy="1131556"/>
                </a:xfrm>
                <a:custGeom>
                  <a:avLst/>
                  <a:gdLst>
                    <a:gd name="connsiteX0" fmla="*/ 684543 w 910767"/>
                    <a:gd name="connsiteY0" fmla="*/ 41204 h 1131556"/>
                    <a:gd name="connsiteX1" fmla="*/ 627419 w 910767"/>
                    <a:gd name="connsiteY1" fmla="*/ 0 h 1131556"/>
                    <a:gd name="connsiteX2" fmla="*/ 530029 w 910767"/>
                    <a:gd name="connsiteY2" fmla="*/ 751967 h 1131556"/>
                    <a:gd name="connsiteX3" fmla="*/ 0 w 910767"/>
                    <a:gd name="connsiteY3" fmla="*/ 1035710 h 1131556"/>
                    <a:gd name="connsiteX4" fmla="*/ 783806 w 910767"/>
                    <a:gd name="connsiteY4" fmla="*/ 898053 h 1131556"/>
                    <a:gd name="connsiteX5" fmla="*/ 684543 w 910767"/>
                    <a:gd name="connsiteY5" fmla="*/ 41204 h 1131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0767" h="1131556">
                      <a:moveTo>
                        <a:pt x="684543" y="41204"/>
                      </a:moveTo>
                      <a:cubicBezTo>
                        <a:pt x="665814" y="26221"/>
                        <a:pt x="647085" y="12174"/>
                        <a:pt x="627419" y="0"/>
                      </a:cubicBezTo>
                      <a:cubicBezTo>
                        <a:pt x="726683" y="241603"/>
                        <a:pt x="698589" y="530965"/>
                        <a:pt x="530029" y="751967"/>
                      </a:cubicBezTo>
                      <a:cubicBezTo>
                        <a:pt x="396117" y="928019"/>
                        <a:pt x="201336" y="1024473"/>
                        <a:pt x="0" y="1035710"/>
                      </a:cubicBezTo>
                      <a:cubicBezTo>
                        <a:pt x="253777" y="1203334"/>
                        <a:pt x="593707" y="1147147"/>
                        <a:pt x="783806" y="898053"/>
                      </a:cubicBezTo>
                      <a:cubicBezTo>
                        <a:pt x="986079" y="633038"/>
                        <a:pt x="942065" y="250031"/>
                        <a:pt x="684543" y="41204"/>
                      </a:cubicBezTo>
                    </a:path>
                  </a:pathLst>
                </a:custGeom>
                <a:solidFill>
                  <a:srgbClr val="F26B0F"/>
                </a:solidFill>
                <a:ln w="9355" cap="flat">
                  <a:noFill/>
                  <a:prstDash val="solid"/>
                  <a:miter/>
                </a:ln>
              </p:spPr>
              <p:txBody>
                <a:bodyPr rtlCol="0" anchor="ctr"/>
                <a:lstStyle/>
                <a:p>
                  <a:endParaRPr lang="en-US"/>
                </a:p>
              </p:txBody>
            </p:sp>
            <p:sp>
              <p:nvSpPr>
                <p:cNvPr id="80" name="Figura a mano libera: forma 79">
                  <a:extLst>
                    <a:ext uri="{FF2B5EF4-FFF2-40B4-BE49-F238E27FC236}">
                      <a16:creationId xmlns:a16="http://schemas.microsoft.com/office/drawing/2014/main" id="{309EE72B-5C20-A032-B805-1739C6A98138}"/>
                    </a:ext>
                  </a:extLst>
                </p:cNvPr>
                <p:cNvSpPr/>
                <p:nvPr/>
              </p:nvSpPr>
              <p:spPr>
                <a:xfrm>
                  <a:off x="7784334" y="2127586"/>
                  <a:ext cx="957449" cy="1124093"/>
                </a:xfrm>
                <a:custGeom>
                  <a:avLst/>
                  <a:gdLst>
                    <a:gd name="connsiteX0" fmla="*/ 802787 w 957449"/>
                    <a:gd name="connsiteY0" fmla="*/ 841287 h 1124093"/>
                    <a:gd name="connsiteX1" fmla="*/ 900177 w 957449"/>
                    <a:gd name="connsiteY1" fmla="*/ 89320 h 1124093"/>
                    <a:gd name="connsiteX2" fmla="*/ 126672 w 957449"/>
                    <a:gd name="connsiteY2" fmla="*/ 232597 h 1124093"/>
                    <a:gd name="connsiteX3" fmla="*/ 225936 w 957449"/>
                    <a:gd name="connsiteY3" fmla="*/ 1089446 h 1124093"/>
                    <a:gd name="connsiteX4" fmla="*/ 273695 w 957449"/>
                    <a:gd name="connsiteY4" fmla="*/ 1124094 h 1124093"/>
                    <a:gd name="connsiteX5" fmla="*/ 802787 w 957449"/>
                    <a:gd name="connsiteY5" fmla="*/ 841287 h 1124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7449" h="1124093">
                      <a:moveTo>
                        <a:pt x="802787" y="841287"/>
                      </a:moveTo>
                      <a:cubicBezTo>
                        <a:pt x="971347" y="620286"/>
                        <a:pt x="999441" y="330924"/>
                        <a:pt x="900177" y="89320"/>
                      </a:cubicBezTo>
                      <a:cubicBezTo>
                        <a:pt x="647337" y="-69876"/>
                        <a:pt x="313962" y="-12752"/>
                        <a:pt x="126672" y="232597"/>
                      </a:cubicBezTo>
                      <a:cubicBezTo>
                        <a:pt x="-75600" y="497611"/>
                        <a:pt x="-30651" y="881554"/>
                        <a:pt x="225936" y="1089446"/>
                      </a:cubicBezTo>
                      <a:cubicBezTo>
                        <a:pt x="241855" y="1101619"/>
                        <a:pt x="256839" y="1113793"/>
                        <a:pt x="273695" y="1124094"/>
                      </a:cubicBezTo>
                      <a:cubicBezTo>
                        <a:pt x="474094" y="1112857"/>
                        <a:pt x="668875" y="1016403"/>
                        <a:pt x="802787" y="841287"/>
                      </a:cubicBezTo>
                    </a:path>
                  </a:pathLst>
                </a:custGeom>
                <a:solidFill>
                  <a:srgbClr val="F5910F"/>
                </a:solidFill>
                <a:ln w="9355" cap="flat">
                  <a:noFill/>
                  <a:prstDash val="solid"/>
                  <a:miter/>
                </a:ln>
              </p:spPr>
              <p:txBody>
                <a:bodyPr rtlCol="0" anchor="ctr"/>
                <a:lstStyle/>
                <a:p>
                  <a:endParaRPr lang="en-US"/>
                </a:p>
              </p:txBody>
            </p:sp>
          </p:grpSp>
          <p:grpSp>
            <p:nvGrpSpPr>
              <p:cNvPr id="61" name="Elemento grafico 6">
                <a:extLst>
                  <a:ext uri="{FF2B5EF4-FFF2-40B4-BE49-F238E27FC236}">
                    <a16:creationId xmlns:a16="http://schemas.microsoft.com/office/drawing/2014/main" id="{F90B406B-90F7-7EF0-182C-E11EADE95760}"/>
                  </a:ext>
                </a:extLst>
              </p:cNvPr>
              <p:cNvGrpSpPr/>
              <p:nvPr/>
            </p:nvGrpSpPr>
            <p:grpSpPr>
              <a:xfrm>
                <a:off x="7633524" y="2093789"/>
                <a:ext cx="1508292" cy="1273764"/>
                <a:chOff x="7633524" y="2093789"/>
                <a:chExt cx="1508292" cy="1273764"/>
              </a:xfrm>
            </p:grpSpPr>
            <p:sp>
              <p:nvSpPr>
                <p:cNvPr id="62" name="Figura a mano libera: forma 61">
                  <a:extLst>
                    <a:ext uri="{FF2B5EF4-FFF2-40B4-BE49-F238E27FC236}">
                      <a16:creationId xmlns:a16="http://schemas.microsoft.com/office/drawing/2014/main" id="{23A85883-9497-1D46-5AF5-CDA68E263677}"/>
                    </a:ext>
                  </a:extLst>
                </p:cNvPr>
                <p:cNvSpPr/>
                <p:nvPr/>
              </p:nvSpPr>
              <p:spPr>
                <a:xfrm>
                  <a:off x="8937352" y="2848071"/>
                  <a:ext cx="56186" cy="82407"/>
                </a:xfrm>
                <a:custGeom>
                  <a:avLst/>
                  <a:gdLst>
                    <a:gd name="connsiteX0" fmla="*/ 56187 w 56186"/>
                    <a:gd name="connsiteY0" fmla="*/ 73043 h 82407"/>
                    <a:gd name="connsiteX1" fmla="*/ 20602 w 56186"/>
                    <a:gd name="connsiteY1" fmla="*/ 0 h 82407"/>
                    <a:gd name="connsiteX2" fmla="*/ 0 w 56186"/>
                    <a:gd name="connsiteY2" fmla="*/ 82407 h 82407"/>
                    <a:gd name="connsiteX3" fmla="*/ 50568 w 56186"/>
                    <a:gd name="connsiteY3" fmla="*/ 74916 h 82407"/>
                    <a:gd name="connsiteX4" fmla="*/ 56187 w 56186"/>
                    <a:gd name="connsiteY4" fmla="*/ 73043 h 82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186" h="82407">
                      <a:moveTo>
                        <a:pt x="56187" y="73043"/>
                      </a:moveTo>
                      <a:cubicBezTo>
                        <a:pt x="44013" y="47759"/>
                        <a:pt x="34649" y="24348"/>
                        <a:pt x="20602" y="0"/>
                      </a:cubicBezTo>
                      <a:cubicBezTo>
                        <a:pt x="15920" y="28093"/>
                        <a:pt x="8428" y="55251"/>
                        <a:pt x="0" y="82407"/>
                      </a:cubicBezTo>
                      <a:cubicBezTo>
                        <a:pt x="19665" y="82407"/>
                        <a:pt x="34649" y="80534"/>
                        <a:pt x="50568" y="74916"/>
                      </a:cubicBezTo>
                      <a:cubicBezTo>
                        <a:pt x="52441" y="74916"/>
                        <a:pt x="54314" y="73980"/>
                        <a:pt x="56187" y="73043"/>
                      </a:cubicBezTo>
                    </a:path>
                  </a:pathLst>
                </a:custGeom>
                <a:solidFill>
                  <a:srgbClr val="E4E4E4"/>
                </a:solidFill>
                <a:ln w="9355" cap="flat">
                  <a:noFill/>
                  <a:prstDash val="solid"/>
                  <a:miter/>
                </a:ln>
              </p:spPr>
              <p:txBody>
                <a:bodyPr rtlCol="0" anchor="ctr"/>
                <a:lstStyle/>
                <a:p>
                  <a:endParaRPr lang="en-US"/>
                </a:p>
              </p:txBody>
            </p:sp>
            <p:sp>
              <p:nvSpPr>
                <p:cNvPr id="63" name="Figura a mano libera: forma 62">
                  <a:extLst>
                    <a:ext uri="{FF2B5EF4-FFF2-40B4-BE49-F238E27FC236}">
                      <a16:creationId xmlns:a16="http://schemas.microsoft.com/office/drawing/2014/main" id="{34295C40-2846-147D-B8C5-3713A3CF9599}"/>
                    </a:ext>
                  </a:extLst>
                </p:cNvPr>
                <p:cNvSpPr/>
                <p:nvPr/>
              </p:nvSpPr>
              <p:spPr>
                <a:xfrm>
                  <a:off x="8198496" y="3203921"/>
                  <a:ext cx="369896" cy="143276"/>
                </a:xfrm>
                <a:custGeom>
                  <a:avLst/>
                  <a:gdLst>
                    <a:gd name="connsiteX0" fmla="*/ 319328 w 369896"/>
                    <a:gd name="connsiteY0" fmla="*/ 104882 h 143276"/>
                    <a:gd name="connsiteX1" fmla="*/ 180734 w 369896"/>
                    <a:gd name="connsiteY1" fmla="*/ 56187 h 143276"/>
                    <a:gd name="connsiteX2" fmla="*/ 150768 w 369896"/>
                    <a:gd name="connsiteY2" fmla="*/ 41204 h 143276"/>
                    <a:gd name="connsiteX3" fmla="*/ 133912 w 369896"/>
                    <a:gd name="connsiteY3" fmla="*/ 32776 h 143276"/>
                    <a:gd name="connsiteX4" fmla="*/ 74916 w 369896"/>
                    <a:gd name="connsiteY4" fmla="*/ 0 h 143276"/>
                    <a:gd name="connsiteX5" fmla="*/ 0 w 369896"/>
                    <a:gd name="connsiteY5" fmla="*/ 26221 h 143276"/>
                    <a:gd name="connsiteX6" fmla="*/ 97390 w 369896"/>
                    <a:gd name="connsiteY6" fmla="*/ 84280 h 143276"/>
                    <a:gd name="connsiteX7" fmla="*/ 132039 w 369896"/>
                    <a:gd name="connsiteY7" fmla="*/ 103009 h 143276"/>
                    <a:gd name="connsiteX8" fmla="*/ 171370 w 369896"/>
                    <a:gd name="connsiteY8" fmla="*/ 122675 h 143276"/>
                    <a:gd name="connsiteX9" fmla="*/ 224747 w 369896"/>
                    <a:gd name="connsiteY9" fmla="*/ 143277 h 143276"/>
                    <a:gd name="connsiteX10" fmla="*/ 369896 w 369896"/>
                    <a:gd name="connsiteY10" fmla="*/ 114247 h 143276"/>
                    <a:gd name="connsiteX11" fmla="*/ 319328 w 369896"/>
                    <a:gd name="connsiteY11" fmla="*/ 104882 h 143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69896" h="143276">
                      <a:moveTo>
                        <a:pt x="319328" y="104882"/>
                      </a:moveTo>
                      <a:cubicBezTo>
                        <a:pt x="268760" y="94581"/>
                        <a:pt x="231302" y="79598"/>
                        <a:pt x="180734" y="56187"/>
                      </a:cubicBezTo>
                      <a:cubicBezTo>
                        <a:pt x="170433" y="51505"/>
                        <a:pt x="161069" y="45886"/>
                        <a:pt x="150768" y="41204"/>
                      </a:cubicBezTo>
                      <a:cubicBezTo>
                        <a:pt x="145149" y="38394"/>
                        <a:pt x="139531" y="35585"/>
                        <a:pt x="133912" y="32776"/>
                      </a:cubicBezTo>
                      <a:cubicBezTo>
                        <a:pt x="117992" y="24348"/>
                        <a:pt x="90835" y="9364"/>
                        <a:pt x="74916" y="0"/>
                      </a:cubicBezTo>
                      <a:cubicBezTo>
                        <a:pt x="50568" y="10301"/>
                        <a:pt x="25284" y="18729"/>
                        <a:pt x="0" y="26221"/>
                      </a:cubicBezTo>
                      <a:cubicBezTo>
                        <a:pt x="32776" y="46822"/>
                        <a:pt x="62742" y="65551"/>
                        <a:pt x="97390" y="84280"/>
                      </a:cubicBezTo>
                      <a:cubicBezTo>
                        <a:pt x="103946" y="88026"/>
                        <a:pt x="115183" y="93645"/>
                        <a:pt x="132039" y="103009"/>
                      </a:cubicBezTo>
                      <a:cubicBezTo>
                        <a:pt x="140467" y="107691"/>
                        <a:pt x="156387" y="116120"/>
                        <a:pt x="171370" y="122675"/>
                      </a:cubicBezTo>
                      <a:cubicBezTo>
                        <a:pt x="192908" y="132976"/>
                        <a:pt x="199463" y="134849"/>
                        <a:pt x="224747" y="143277"/>
                      </a:cubicBezTo>
                      <a:cubicBezTo>
                        <a:pt x="271570" y="137658"/>
                        <a:pt x="324947" y="131103"/>
                        <a:pt x="369896" y="114247"/>
                      </a:cubicBezTo>
                      <a:cubicBezTo>
                        <a:pt x="353977" y="111437"/>
                        <a:pt x="332439" y="107691"/>
                        <a:pt x="319328" y="104882"/>
                      </a:cubicBezTo>
                      <a:close/>
                    </a:path>
                  </a:pathLst>
                </a:custGeom>
                <a:solidFill>
                  <a:srgbClr val="CA5817"/>
                </a:solidFill>
                <a:ln w="9355" cap="flat">
                  <a:noFill/>
                  <a:prstDash val="solid"/>
                  <a:miter/>
                </a:ln>
              </p:spPr>
              <p:txBody>
                <a:bodyPr rtlCol="0" anchor="ctr"/>
                <a:lstStyle/>
                <a:p>
                  <a:endParaRPr lang="en-US"/>
                </a:p>
              </p:txBody>
            </p:sp>
            <p:sp>
              <p:nvSpPr>
                <p:cNvPr id="64" name="Figura a mano libera: forma 63">
                  <a:extLst>
                    <a:ext uri="{FF2B5EF4-FFF2-40B4-BE49-F238E27FC236}">
                      <a16:creationId xmlns:a16="http://schemas.microsoft.com/office/drawing/2014/main" id="{3A92117C-DCE2-596A-384B-9A02CBEC72A5}"/>
                    </a:ext>
                  </a:extLst>
                </p:cNvPr>
                <p:cNvSpPr/>
                <p:nvPr/>
              </p:nvSpPr>
              <p:spPr>
                <a:xfrm>
                  <a:off x="7782713" y="2760982"/>
                  <a:ext cx="493507" cy="468223"/>
                </a:xfrm>
                <a:custGeom>
                  <a:avLst/>
                  <a:gdLst>
                    <a:gd name="connsiteX0" fmla="*/ 365214 w 493507"/>
                    <a:gd name="connsiteY0" fmla="*/ 356786 h 468223"/>
                    <a:gd name="connsiteX1" fmla="*/ 50568 w 493507"/>
                    <a:gd name="connsiteY1" fmla="*/ 63678 h 468223"/>
                    <a:gd name="connsiteX2" fmla="*/ 0 w 493507"/>
                    <a:gd name="connsiteY2" fmla="*/ 0 h 468223"/>
                    <a:gd name="connsiteX3" fmla="*/ 16856 w 493507"/>
                    <a:gd name="connsiteY3" fmla="*/ 117056 h 468223"/>
                    <a:gd name="connsiteX4" fmla="*/ 331502 w 493507"/>
                    <a:gd name="connsiteY4" fmla="*/ 408291 h 468223"/>
                    <a:gd name="connsiteX5" fmla="*/ 416719 w 493507"/>
                    <a:gd name="connsiteY5" fmla="*/ 468223 h 468223"/>
                    <a:gd name="connsiteX6" fmla="*/ 493507 w 493507"/>
                    <a:gd name="connsiteY6" fmla="*/ 442939 h 468223"/>
                    <a:gd name="connsiteX7" fmla="*/ 365214 w 493507"/>
                    <a:gd name="connsiteY7" fmla="*/ 356786 h 468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3507" h="468223">
                      <a:moveTo>
                        <a:pt x="365214" y="356786"/>
                      </a:moveTo>
                      <a:cubicBezTo>
                        <a:pt x="247222" y="268760"/>
                        <a:pt x="139531" y="168560"/>
                        <a:pt x="50568" y="63678"/>
                      </a:cubicBezTo>
                      <a:cubicBezTo>
                        <a:pt x="35585" y="44949"/>
                        <a:pt x="16856" y="23411"/>
                        <a:pt x="0" y="0"/>
                      </a:cubicBezTo>
                      <a:cubicBezTo>
                        <a:pt x="937" y="38394"/>
                        <a:pt x="9364" y="79598"/>
                        <a:pt x="16856" y="117056"/>
                      </a:cubicBezTo>
                      <a:cubicBezTo>
                        <a:pt x="109564" y="223811"/>
                        <a:pt x="211637" y="319328"/>
                        <a:pt x="331502" y="408291"/>
                      </a:cubicBezTo>
                      <a:cubicBezTo>
                        <a:pt x="363341" y="431702"/>
                        <a:pt x="383007" y="445749"/>
                        <a:pt x="416719" y="468223"/>
                      </a:cubicBezTo>
                      <a:cubicBezTo>
                        <a:pt x="442003" y="460732"/>
                        <a:pt x="469160" y="453240"/>
                        <a:pt x="493507" y="442939"/>
                      </a:cubicBezTo>
                      <a:cubicBezTo>
                        <a:pt x="445749" y="413910"/>
                        <a:pt x="410164" y="390498"/>
                        <a:pt x="365214" y="356786"/>
                      </a:cubicBezTo>
                      <a:close/>
                    </a:path>
                  </a:pathLst>
                </a:custGeom>
                <a:solidFill>
                  <a:srgbClr val="F26B0F"/>
                </a:solidFill>
                <a:ln w="9355" cap="flat">
                  <a:noFill/>
                  <a:prstDash val="solid"/>
                  <a:miter/>
                </a:ln>
              </p:spPr>
              <p:txBody>
                <a:bodyPr rtlCol="0" anchor="ctr"/>
                <a:lstStyle/>
                <a:p>
                  <a:endParaRPr lang="en-US"/>
                </a:p>
              </p:txBody>
            </p:sp>
            <p:sp>
              <p:nvSpPr>
                <p:cNvPr id="65" name="Figura a mano libera: forma 64">
                  <a:extLst>
                    <a:ext uri="{FF2B5EF4-FFF2-40B4-BE49-F238E27FC236}">
                      <a16:creationId xmlns:a16="http://schemas.microsoft.com/office/drawing/2014/main" id="{C470F5C7-1DC0-B351-EA12-2B79F4BB9912}"/>
                    </a:ext>
                  </a:extLst>
                </p:cNvPr>
                <p:cNvSpPr/>
                <p:nvPr/>
              </p:nvSpPr>
              <p:spPr>
                <a:xfrm>
                  <a:off x="7633524" y="2427607"/>
                  <a:ext cx="1198945" cy="939947"/>
                </a:xfrm>
                <a:custGeom>
                  <a:avLst/>
                  <a:gdLst>
                    <a:gd name="connsiteX0" fmla="*/ 1114665 w 1198945"/>
                    <a:gd name="connsiteY0" fmla="*/ 817518 h 939947"/>
                    <a:gd name="connsiteX1" fmla="*/ 1089381 w 1198945"/>
                    <a:gd name="connsiteY1" fmla="*/ 839993 h 939947"/>
                    <a:gd name="connsiteX2" fmla="*/ 995737 w 1198945"/>
                    <a:gd name="connsiteY2" fmla="*/ 869023 h 939947"/>
                    <a:gd name="connsiteX3" fmla="*/ 912393 w 1198945"/>
                    <a:gd name="connsiteY3" fmla="*/ 862468 h 939947"/>
                    <a:gd name="connsiteX4" fmla="*/ 759752 w 1198945"/>
                    <a:gd name="connsiteY4" fmla="*/ 808154 h 939947"/>
                    <a:gd name="connsiteX5" fmla="*/ 729786 w 1198945"/>
                    <a:gd name="connsiteY5" fmla="*/ 793171 h 939947"/>
                    <a:gd name="connsiteX6" fmla="*/ 712930 w 1198945"/>
                    <a:gd name="connsiteY6" fmla="*/ 784743 h 939947"/>
                    <a:gd name="connsiteX7" fmla="*/ 526577 w 1198945"/>
                    <a:gd name="connsiteY7" fmla="*/ 664877 h 939947"/>
                    <a:gd name="connsiteX8" fmla="*/ 211931 w 1198945"/>
                    <a:gd name="connsiteY8" fmla="*/ 371769 h 939947"/>
                    <a:gd name="connsiteX9" fmla="*/ 139824 w 1198945"/>
                    <a:gd name="connsiteY9" fmla="*/ 277188 h 939947"/>
                    <a:gd name="connsiteX10" fmla="*/ 100493 w 1198945"/>
                    <a:gd name="connsiteY10" fmla="*/ 210701 h 939947"/>
                    <a:gd name="connsiteX11" fmla="*/ 72400 w 1198945"/>
                    <a:gd name="connsiteY11" fmla="*/ 132976 h 939947"/>
                    <a:gd name="connsiteX12" fmla="*/ 85510 w 1198945"/>
                    <a:gd name="connsiteY12" fmla="*/ 79598 h 939947"/>
                    <a:gd name="connsiteX13" fmla="*/ 137951 w 1198945"/>
                    <a:gd name="connsiteY13" fmla="*/ 71170 h 939947"/>
                    <a:gd name="connsiteX14" fmla="*/ 149189 w 1198945"/>
                    <a:gd name="connsiteY14" fmla="*/ 73979 h 939947"/>
                    <a:gd name="connsiteX15" fmla="*/ 118286 w 1198945"/>
                    <a:gd name="connsiteY15" fmla="*/ 27157 h 939947"/>
                    <a:gd name="connsiteX16" fmla="*/ 103303 w 1198945"/>
                    <a:gd name="connsiteY16" fmla="*/ 0 h 939947"/>
                    <a:gd name="connsiteX17" fmla="*/ 28387 w 1198945"/>
                    <a:gd name="connsiteY17" fmla="*/ 25284 h 939947"/>
                    <a:gd name="connsiteX18" fmla="*/ 3103 w 1198945"/>
                    <a:gd name="connsiteY18" fmla="*/ 71170 h 939947"/>
                    <a:gd name="connsiteX19" fmla="*/ 1230 w 1198945"/>
                    <a:gd name="connsiteY19" fmla="*/ 125484 h 939947"/>
                    <a:gd name="connsiteX20" fmla="*/ 36815 w 1198945"/>
                    <a:gd name="connsiteY20" fmla="*/ 227557 h 939947"/>
                    <a:gd name="connsiteX21" fmla="*/ 141697 w 1198945"/>
                    <a:gd name="connsiteY21" fmla="*/ 383007 h 939947"/>
                    <a:gd name="connsiteX22" fmla="*/ 141697 w 1198945"/>
                    <a:gd name="connsiteY22" fmla="*/ 383007 h 939947"/>
                    <a:gd name="connsiteX23" fmla="*/ 160426 w 1198945"/>
                    <a:gd name="connsiteY23" fmla="*/ 406418 h 939947"/>
                    <a:gd name="connsiteX24" fmla="*/ 491928 w 1198945"/>
                    <a:gd name="connsiteY24" fmla="*/ 715445 h 939947"/>
                    <a:gd name="connsiteX25" fmla="*/ 690455 w 1198945"/>
                    <a:gd name="connsiteY25" fmla="*/ 843739 h 939947"/>
                    <a:gd name="connsiteX26" fmla="*/ 711057 w 1198945"/>
                    <a:gd name="connsiteY26" fmla="*/ 854040 h 939947"/>
                    <a:gd name="connsiteX27" fmla="*/ 737277 w 1198945"/>
                    <a:gd name="connsiteY27" fmla="*/ 867150 h 939947"/>
                    <a:gd name="connsiteX28" fmla="*/ 850587 w 1198945"/>
                    <a:gd name="connsiteY28" fmla="*/ 913036 h 939947"/>
                    <a:gd name="connsiteX29" fmla="*/ 850587 w 1198945"/>
                    <a:gd name="connsiteY29" fmla="*/ 913036 h 939947"/>
                    <a:gd name="connsiteX30" fmla="*/ 856206 w 1198945"/>
                    <a:gd name="connsiteY30" fmla="*/ 914909 h 939947"/>
                    <a:gd name="connsiteX31" fmla="*/ 859015 w 1198945"/>
                    <a:gd name="connsiteY31" fmla="*/ 915845 h 939947"/>
                    <a:gd name="connsiteX32" fmla="*/ 859015 w 1198945"/>
                    <a:gd name="connsiteY32" fmla="*/ 915845 h 939947"/>
                    <a:gd name="connsiteX33" fmla="*/ 914266 w 1198945"/>
                    <a:gd name="connsiteY33" fmla="*/ 930828 h 939947"/>
                    <a:gd name="connsiteX34" fmla="*/ 1032258 w 1198945"/>
                    <a:gd name="connsiteY34" fmla="*/ 938320 h 939947"/>
                    <a:gd name="connsiteX35" fmla="*/ 1138077 w 1198945"/>
                    <a:gd name="connsiteY35" fmla="*/ 900862 h 939947"/>
                    <a:gd name="connsiteX36" fmla="*/ 1159615 w 1198945"/>
                    <a:gd name="connsiteY36" fmla="*/ 883069 h 939947"/>
                    <a:gd name="connsiteX37" fmla="*/ 1169916 w 1198945"/>
                    <a:gd name="connsiteY37" fmla="*/ 872768 h 939947"/>
                    <a:gd name="connsiteX38" fmla="*/ 1177407 w 1198945"/>
                    <a:gd name="connsiteY38" fmla="*/ 863404 h 939947"/>
                    <a:gd name="connsiteX39" fmla="*/ 1198946 w 1198945"/>
                    <a:gd name="connsiteY39" fmla="*/ 831565 h 939947"/>
                    <a:gd name="connsiteX40" fmla="*/ 1165234 w 1198945"/>
                    <a:gd name="connsiteY40" fmla="*/ 827819 h 939947"/>
                    <a:gd name="connsiteX41" fmla="*/ 1114665 w 1198945"/>
                    <a:gd name="connsiteY41" fmla="*/ 817518 h 939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198945" h="939947">
                      <a:moveTo>
                        <a:pt x="1114665" y="817518"/>
                      </a:moveTo>
                      <a:cubicBezTo>
                        <a:pt x="1107174" y="825946"/>
                        <a:pt x="1098746" y="833438"/>
                        <a:pt x="1089381" y="839993"/>
                      </a:cubicBezTo>
                      <a:cubicBezTo>
                        <a:pt x="1063161" y="857785"/>
                        <a:pt x="1031321" y="867150"/>
                        <a:pt x="995737" y="869023"/>
                      </a:cubicBezTo>
                      <a:cubicBezTo>
                        <a:pt x="972325" y="869023"/>
                        <a:pt x="934868" y="867150"/>
                        <a:pt x="912393" y="862468"/>
                      </a:cubicBezTo>
                      <a:cubicBezTo>
                        <a:pt x="861825" y="852167"/>
                        <a:pt x="809384" y="832501"/>
                        <a:pt x="759752" y="808154"/>
                      </a:cubicBezTo>
                      <a:cubicBezTo>
                        <a:pt x="749451" y="803471"/>
                        <a:pt x="740087" y="797853"/>
                        <a:pt x="729786" y="793171"/>
                      </a:cubicBezTo>
                      <a:cubicBezTo>
                        <a:pt x="724167" y="790361"/>
                        <a:pt x="718548" y="787552"/>
                        <a:pt x="712930" y="784743"/>
                      </a:cubicBezTo>
                      <a:cubicBezTo>
                        <a:pt x="648315" y="750094"/>
                        <a:pt x="585573" y="708890"/>
                        <a:pt x="526577" y="664877"/>
                      </a:cubicBezTo>
                      <a:cubicBezTo>
                        <a:pt x="408584" y="576851"/>
                        <a:pt x="300893" y="476651"/>
                        <a:pt x="211931" y="371769"/>
                      </a:cubicBezTo>
                      <a:cubicBezTo>
                        <a:pt x="189456" y="345549"/>
                        <a:pt x="160426" y="306218"/>
                        <a:pt x="139824" y="277188"/>
                      </a:cubicBezTo>
                      <a:cubicBezTo>
                        <a:pt x="124841" y="255650"/>
                        <a:pt x="111731" y="233175"/>
                        <a:pt x="100493" y="210701"/>
                      </a:cubicBezTo>
                      <a:cubicBezTo>
                        <a:pt x="86447" y="183544"/>
                        <a:pt x="76146" y="157323"/>
                        <a:pt x="72400" y="132976"/>
                      </a:cubicBezTo>
                      <a:cubicBezTo>
                        <a:pt x="69591" y="109564"/>
                        <a:pt x="72400" y="90835"/>
                        <a:pt x="85510" y="79598"/>
                      </a:cubicBezTo>
                      <a:cubicBezTo>
                        <a:pt x="94875" y="70234"/>
                        <a:pt x="114540" y="66488"/>
                        <a:pt x="137951" y="71170"/>
                      </a:cubicBezTo>
                      <a:cubicBezTo>
                        <a:pt x="141697" y="72107"/>
                        <a:pt x="145443" y="73043"/>
                        <a:pt x="149189" y="73979"/>
                      </a:cubicBezTo>
                      <a:cubicBezTo>
                        <a:pt x="138888" y="58060"/>
                        <a:pt x="128587" y="43077"/>
                        <a:pt x="118286" y="27157"/>
                      </a:cubicBezTo>
                      <a:cubicBezTo>
                        <a:pt x="113604" y="18729"/>
                        <a:pt x="107985" y="9364"/>
                        <a:pt x="103303" y="0"/>
                      </a:cubicBezTo>
                      <a:cubicBezTo>
                        <a:pt x="76146" y="0"/>
                        <a:pt x="48052" y="5619"/>
                        <a:pt x="28387" y="25284"/>
                      </a:cubicBezTo>
                      <a:cubicBezTo>
                        <a:pt x="16213" y="37458"/>
                        <a:pt x="6849" y="54314"/>
                        <a:pt x="3103" y="71170"/>
                      </a:cubicBezTo>
                      <a:cubicBezTo>
                        <a:pt x="-643" y="88962"/>
                        <a:pt x="-643" y="107691"/>
                        <a:pt x="1230" y="125484"/>
                      </a:cubicBezTo>
                      <a:cubicBezTo>
                        <a:pt x="6849" y="161069"/>
                        <a:pt x="20896" y="195717"/>
                        <a:pt x="36815" y="227557"/>
                      </a:cubicBezTo>
                      <a:cubicBezTo>
                        <a:pt x="64909" y="282807"/>
                        <a:pt x="101430" y="334312"/>
                        <a:pt x="141697" y="383007"/>
                      </a:cubicBezTo>
                      <a:lnTo>
                        <a:pt x="141697" y="383007"/>
                      </a:lnTo>
                      <a:cubicBezTo>
                        <a:pt x="145443" y="387689"/>
                        <a:pt x="156680" y="401736"/>
                        <a:pt x="160426" y="406418"/>
                      </a:cubicBezTo>
                      <a:cubicBezTo>
                        <a:pt x="255944" y="518791"/>
                        <a:pt x="367381" y="622737"/>
                        <a:pt x="491928" y="715445"/>
                      </a:cubicBezTo>
                      <a:cubicBezTo>
                        <a:pt x="554670" y="762268"/>
                        <a:pt x="620221" y="805344"/>
                        <a:pt x="690455" y="843739"/>
                      </a:cubicBezTo>
                      <a:cubicBezTo>
                        <a:pt x="697010" y="847484"/>
                        <a:pt x="703565" y="850294"/>
                        <a:pt x="711057" y="854040"/>
                      </a:cubicBezTo>
                      <a:cubicBezTo>
                        <a:pt x="719485" y="858722"/>
                        <a:pt x="728849" y="863404"/>
                        <a:pt x="737277" y="867150"/>
                      </a:cubicBezTo>
                      <a:cubicBezTo>
                        <a:pt x="770989" y="884006"/>
                        <a:pt x="814066" y="900862"/>
                        <a:pt x="850587" y="913036"/>
                      </a:cubicBezTo>
                      <a:lnTo>
                        <a:pt x="850587" y="913036"/>
                      </a:lnTo>
                      <a:cubicBezTo>
                        <a:pt x="852460" y="913972"/>
                        <a:pt x="854333" y="913972"/>
                        <a:pt x="856206" y="914909"/>
                      </a:cubicBezTo>
                      <a:cubicBezTo>
                        <a:pt x="857143" y="914909"/>
                        <a:pt x="858079" y="915845"/>
                        <a:pt x="859015" y="915845"/>
                      </a:cubicBezTo>
                      <a:lnTo>
                        <a:pt x="859015" y="915845"/>
                      </a:lnTo>
                      <a:cubicBezTo>
                        <a:pt x="876808" y="921464"/>
                        <a:pt x="895537" y="926146"/>
                        <a:pt x="914266" y="930828"/>
                      </a:cubicBezTo>
                      <a:cubicBezTo>
                        <a:pt x="953596" y="939256"/>
                        <a:pt x="993864" y="942065"/>
                        <a:pt x="1032258" y="938320"/>
                      </a:cubicBezTo>
                      <a:cubicBezTo>
                        <a:pt x="1071589" y="934574"/>
                        <a:pt x="1108110" y="921464"/>
                        <a:pt x="1138077" y="900862"/>
                      </a:cubicBezTo>
                      <a:cubicBezTo>
                        <a:pt x="1145568" y="895243"/>
                        <a:pt x="1153060" y="890561"/>
                        <a:pt x="1159615" y="883069"/>
                      </a:cubicBezTo>
                      <a:lnTo>
                        <a:pt x="1169916" y="872768"/>
                      </a:lnTo>
                      <a:lnTo>
                        <a:pt x="1177407" y="863404"/>
                      </a:lnTo>
                      <a:cubicBezTo>
                        <a:pt x="1185835" y="853103"/>
                        <a:pt x="1193327" y="842802"/>
                        <a:pt x="1198946" y="831565"/>
                      </a:cubicBezTo>
                      <a:cubicBezTo>
                        <a:pt x="1187708" y="830628"/>
                        <a:pt x="1176471" y="829692"/>
                        <a:pt x="1165234" y="827819"/>
                      </a:cubicBezTo>
                      <a:cubicBezTo>
                        <a:pt x="1149314" y="826883"/>
                        <a:pt x="1132458" y="822200"/>
                        <a:pt x="1114665" y="817518"/>
                      </a:cubicBezTo>
                    </a:path>
                  </a:pathLst>
                </a:custGeom>
                <a:solidFill>
                  <a:srgbClr val="E4E4E4"/>
                </a:solidFill>
                <a:ln w="9355" cap="flat">
                  <a:noFill/>
                  <a:prstDash val="solid"/>
                  <a:miter/>
                </a:ln>
              </p:spPr>
              <p:txBody>
                <a:bodyPr rtlCol="0" anchor="ctr"/>
                <a:lstStyle/>
                <a:p>
                  <a:endParaRPr lang="en-US"/>
                </a:p>
              </p:txBody>
            </p:sp>
            <p:sp>
              <p:nvSpPr>
                <p:cNvPr id="66" name="Figura a mano libera: forma 65">
                  <a:extLst>
                    <a:ext uri="{FF2B5EF4-FFF2-40B4-BE49-F238E27FC236}">
                      <a16:creationId xmlns:a16="http://schemas.microsoft.com/office/drawing/2014/main" id="{E07EDEDF-819F-BAD2-64CD-1C145EFF2EB2}"/>
                    </a:ext>
                  </a:extLst>
                </p:cNvPr>
                <p:cNvSpPr/>
                <p:nvPr/>
              </p:nvSpPr>
              <p:spPr>
                <a:xfrm>
                  <a:off x="8452273" y="3105594"/>
                  <a:ext cx="9364" cy="9364"/>
                </a:xfrm>
                <a:custGeom>
                  <a:avLst/>
                  <a:gdLst>
                    <a:gd name="connsiteX0" fmla="*/ 0 w 9364"/>
                    <a:gd name="connsiteY0" fmla="*/ 0 h 9364"/>
                    <a:gd name="connsiteX1" fmla="*/ 0 w 9364"/>
                    <a:gd name="connsiteY1" fmla="*/ 0 h 9364"/>
                    <a:gd name="connsiteX2" fmla="*/ 0 w 9364"/>
                    <a:gd name="connsiteY2" fmla="*/ 0 h 9364"/>
                  </a:gdLst>
                  <a:ahLst/>
                  <a:cxnLst>
                    <a:cxn ang="0">
                      <a:pos x="connsiteX0" y="connsiteY0"/>
                    </a:cxn>
                    <a:cxn ang="0">
                      <a:pos x="connsiteX1" y="connsiteY1"/>
                    </a:cxn>
                    <a:cxn ang="0">
                      <a:pos x="connsiteX2" y="connsiteY2"/>
                    </a:cxn>
                  </a:cxnLst>
                  <a:rect l="l" t="t" r="r" b="b"/>
                  <a:pathLst>
                    <a:path w="9364" h="9364">
                      <a:moveTo>
                        <a:pt x="0" y="0"/>
                      </a:moveTo>
                      <a:cubicBezTo>
                        <a:pt x="0" y="0"/>
                        <a:pt x="0" y="0"/>
                        <a:pt x="0" y="0"/>
                      </a:cubicBezTo>
                      <a:cubicBezTo>
                        <a:pt x="0" y="0"/>
                        <a:pt x="0" y="0"/>
                        <a:pt x="0" y="0"/>
                      </a:cubicBezTo>
                      <a:close/>
                    </a:path>
                  </a:pathLst>
                </a:custGeom>
                <a:solidFill>
                  <a:srgbClr val="ED6E0A"/>
                </a:solidFill>
                <a:ln w="9355" cap="flat">
                  <a:noFill/>
                  <a:prstDash val="solid"/>
                  <a:miter/>
                </a:ln>
              </p:spPr>
              <p:txBody>
                <a:bodyPr rtlCol="0" anchor="ctr"/>
                <a:lstStyle/>
                <a:p>
                  <a:endParaRPr lang="en-US"/>
                </a:p>
              </p:txBody>
            </p:sp>
            <p:sp>
              <p:nvSpPr>
                <p:cNvPr id="67" name="Figura a mano libera: forma 66">
                  <a:extLst>
                    <a:ext uri="{FF2B5EF4-FFF2-40B4-BE49-F238E27FC236}">
                      <a16:creationId xmlns:a16="http://schemas.microsoft.com/office/drawing/2014/main" id="{86BA46DB-F192-C05D-0F65-72BAD66944B2}"/>
                    </a:ext>
                  </a:extLst>
                </p:cNvPr>
                <p:cNvSpPr/>
                <p:nvPr/>
              </p:nvSpPr>
              <p:spPr>
                <a:xfrm>
                  <a:off x="8453209" y="3083119"/>
                  <a:ext cx="27156" cy="22474"/>
                </a:xfrm>
                <a:custGeom>
                  <a:avLst/>
                  <a:gdLst>
                    <a:gd name="connsiteX0" fmla="*/ 0 w 27156"/>
                    <a:gd name="connsiteY0" fmla="*/ 22475 h 22474"/>
                    <a:gd name="connsiteX1" fmla="*/ 27157 w 27156"/>
                    <a:gd name="connsiteY1" fmla="*/ 0 h 22474"/>
                    <a:gd name="connsiteX2" fmla="*/ 0 w 27156"/>
                    <a:gd name="connsiteY2" fmla="*/ 22475 h 22474"/>
                  </a:gdLst>
                  <a:ahLst/>
                  <a:cxnLst>
                    <a:cxn ang="0">
                      <a:pos x="connsiteX0" y="connsiteY0"/>
                    </a:cxn>
                    <a:cxn ang="0">
                      <a:pos x="connsiteX1" y="connsiteY1"/>
                    </a:cxn>
                    <a:cxn ang="0">
                      <a:pos x="connsiteX2" y="connsiteY2"/>
                    </a:cxn>
                  </a:cxnLst>
                  <a:rect l="l" t="t" r="r" b="b"/>
                  <a:pathLst>
                    <a:path w="27156" h="22474">
                      <a:moveTo>
                        <a:pt x="0" y="22475"/>
                      </a:moveTo>
                      <a:cubicBezTo>
                        <a:pt x="9364" y="14983"/>
                        <a:pt x="17792" y="7492"/>
                        <a:pt x="27157" y="0"/>
                      </a:cubicBezTo>
                      <a:cubicBezTo>
                        <a:pt x="17792" y="7492"/>
                        <a:pt x="8428" y="14983"/>
                        <a:pt x="0" y="22475"/>
                      </a:cubicBezTo>
                      <a:close/>
                    </a:path>
                  </a:pathLst>
                </a:custGeom>
                <a:solidFill>
                  <a:srgbClr val="A2A7A9"/>
                </a:solidFill>
                <a:ln w="9355" cap="flat">
                  <a:noFill/>
                  <a:prstDash val="solid"/>
                  <a:miter/>
                </a:ln>
              </p:spPr>
              <p:txBody>
                <a:bodyPr rtlCol="0" anchor="ctr"/>
                <a:lstStyle/>
                <a:p>
                  <a:endParaRPr lang="en-US"/>
                </a:p>
              </p:txBody>
            </p:sp>
            <p:sp>
              <p:nvSpPr>
                <p:cNvPr id="68" name="Figura a mano libera: forma 67">
                  <a:extLst>
                    <a:ext uri="{FF2B5EF4-FFF2-40B4-BE49-F238E27FC236}">
                      <a16:creationId xmlns:a16="http://schemas.microsoft.com/office/drawing/2014/main" id="{8CB0A60D-D727-1717-6290-5AEE98E5D29B}"/>
                    </a:ext>
                  </a:extLst>
                </p:cNvPr>
                <p:cNvSpPr/>
                <p:nvPr/>
              </p:nvSpPr>
              <p:spPr>
                <a:xfrm>
                  <a:off x="8422306" y="3082183"/>
                  <a:ext cx="335248" cy="170433"/>
                </a:xfrm>
                <a:custGeom>
                  <a:avLst/>
                  <a:gdLst>
                    <a:gd name="connsiteX0" fmla="*/ 135785 w 335248"/>
                    <a:gd name="connsiteY0" fmla="*/ 44950 h 170433"/>
                    <a:gd name="connsiteX1" fmla="*/ 131103 w 335248"/>
                    <a:gd name="connsiteY1" fmla="*/ 42140 h 170433"/>
                    <a:gd name="connsiteX2" fmla="*/ 127357 w 335248"/>
                    <a:gd name="connsiteY2" fmla="*/ 40267 h 170433"/>
                    <a:gd name="connsiteX3" fmla="*/ 55250 w 335248"/>
                    <a:gd name="connsiteY3" fmla="*/ 0 h 170433"/>
                    <a:gd name="connsiteX4" fmla="*/ 55250 w 335248"/>
                    <a:gd name="connsiteY4" fmla="*/ 0 h 170433"/>
                    <a:gd name="connsiteX5" fmla="*/ 28093 w 335248"/>
                    <a:gd name="connsiteY5" fmla="*/ 22475 h 170433"/>
                    <a:gd name="connsiteX6" fmla="*/ 27157 w 335248"/>
                    <a:gd name="connsiteY6" fmla="*/ 23411 h 170433"/>
                    <a:gd name="connsiteX7" fmla="*/ 0 w 335248"/>
                    <a:gd name="connsiteY7" fmla="*/ 44013 h 170433"/>
                    <a:gd name="connsiteX8" fmla="*/ 0 w 335248"/>
                    <a:gd name="connsiteY8" fmla="*/ 44013 h 170433"/>
                    <a:gd name="connsiteX9" fmla="*/ 269697 w 335248"/>
                    <a:gd name="connsiteY9" fmla="*/ 170433 h 170433"/>
                    <a:gd name="connsiteX10" fmla="*/ 335248 w 335248"/>
                    <a:gd name="connsiteY10" fmla="*/ 121738 h 170433"/>
                    <a:gd name="connsiteX11" fmla="*/ 135785 w 335248"/>
                    <a:gd name="connsiteY11" fmla="*/ 44950 h 170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5248" h="170433">
                      <a:moveTo>
                        <a:pt x="135785" y="44950"/>
                      </a:moveTo>
                      <a:cubicBezTo>
                        <a:pt x="150768" y="52441"/>
                        <a:pt x="160132" y="58060"/>
                        <a:pt x="131103" y="42140"/>
                      </a:cubicBezTo>
                      <a:cubicBezTo>
                        <a:pt x="95518" y="23411"/>
                        <a:pt x="110501" y="30903"/>
                        <a:pt x="127357" y="40267"/>
                      </a:cubicBezTo>
                      <a:cubicBezTo>
                        <a:pt x="103009" y="27157"/>
                        <a:pt x="79598" y="14047"/>
                        <a:pt x="55250" y="0"/>
                      </a:cubicBezTo>
                      <a:cubicBezTo>
                        <a:pt x="55250" y="0"/>
                        <a:pt x="55250" y="0"/>
                        <a:pt x="55250" y="0"/>
                      </a:cubicBezTo>
                      <a:cubicBezTo>
                        <a:pt x="46822" y="7492"/>
                        <a:pt x="37458" y="14983"/>
                        <a:pt x="28093" y="22475"/>
                      </a:cubicBezTo>
                      <a:cubicBezTo>
                        <a:pt x="28093" y="22475"/>
                        <a:pt x="27157" y="22475"/>
                        <a:pt x="27157" y="23411"/>
                      </a:cubicBezTo>
                      <a:cubicBezTo>
                        <a:pt x="17792" y="30903"/>
                        <a:pt x="9364" y="37458"/>
                        <a:pt x="0" y="44013"/>
                      </a:cubicBezTo>
                      <a:cubicBezTo>
                        <a:pt x="0" y="44013"/>
                        <a:pt x="0" y="44013"/>
                        <a:pt x="0" y="44013"/>
                      </a:cubicBezTo>
                      <a:cubicBezTo>
                        <a:pt x="88962" y="96454"/>
                        <a:pt x="177925" y="140467"/>
                        <a:pt x="269697" y="170433"/>
                      </a:cubicBezTo>
                      <a:cubicBezTo>
                        <a:pt x="293108" y="155450"/>
                        <a:pt x="313710" y="138594"/>
                        <a:pt x="335248" y="121738"/>
                      </a:cubicBezTo>
                      <a:cubicBezTo>
                        <a:pt x="270633" y="109564"/>
                        <a:pt x="202273" y="79598"/>
                        <a:pt x="135785" y="44950"/>
                      </a:cubicBezTo>
                      <a:close/>
                    </a:path>
                  </a:pathLst>
                </a:custGeom>
                <a:solidFill>
                  <a:srgbClr val="CA5817"/>
                </a:solidFill>
                <a:ln w="9355" cap="flat">
                  <a:noFill/>
                  <a:prstDash val="solid"/>
                  <a:miter/>
                </a:ln>
              </p:spPr>
              <p:txBody>
                <a:bodyPr rtlCol="0" anchor="ctr"/>
                <a:lstStyle/>
                <a:p>
                  <a:endParaRPr lang="en-US"/>
                </a:p>
              </p:txBody>
            </p:sp>
            <p:sp>
              <p:nvSpPr>
                <p:cNvPr id="69" name="Figura a mano libera: forma 68">
                  <a:extLst>
                    <a:ext uri="{FF2B5EF4-FFF2-40B4-BE49-F238E27FC236}">
                      <a16:creationId xmlns:a16="http://schemas.microsoft.com/office/drawing/2014/main" id="{1AC9C820-7E18-AAAE-F00E-823B5A5BDCF0}"/>
                    </a:ext>
                  </a:extLst>
                </p:cNvPr>
                <p:cNvSpPr/>
                <p:nvPr/>
              </p:nvSpPr>
              <p:spPr>
                <a:xfrm>
                  <a:off x="7806124" y="2502522"/>
                  <a:ext cx="672368" cy="624610"/>
                </a:xfrm>
                <a:custGeom>
                  <a:avLst/>
                  <a:gdLst>
                    <a:gd name="connsiteX0" fmla="*/ 23411 w 672368"/>
                    <a:gd name="connsiteY0" fmla="*/ 0 h 624610"/>
                    <a:gd name="connsiteX1" fmla="*/ 0 w 672368"/>
                    <a:gd name="connsiteY1" fmla="*/ 71170 h 624610"/>
                    <a:gd name="connsiteX2" fmla="*/ 617118 w 672368"/>
                    <a:gd name="connsiteY2" fmla="*/ 624610 h 624610"/>
                    <a:gd name="connsiteX3" fmla="*/ 672369 w 672368"/>
                    <a:gd name="connsiteY3" fmla="*/ 580597 h 624610"/>
                    <a:gd name="connsiteX4" fmla="*/ 23411 w 672368"/>
                    <a:gd name="connsiteY4" fmla="*/ 0 h 624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368" h="624610">
                      <a:moveTo>
                        <a:pt x="23411" y="0"/>
                      </a:moveTo>
                      <a:cubicBezTo>
                        <a:pt x="14047" y="23411"/>
                        <a:pt x="6555" y="46822"/>
                        <a:pt x="0" y="71170"/>
                      </a:cubicBezTo>
                      <a:cubicBezTo>
                        <a:pt x="158259" y="276252"/>
                        <a:pt x="375515" y="482270"/>
                        <a:pt x="617118" y="624610"/>
                      </a:cubicBezTo>
                      <a:cubicBezTo>
                        <a:pt x="635847" y="611500"/>
                        <a:pt x="654576" y="596517"/>
                        <a:pt x="672369" y="580597"/>
                      </a:cubicBezTo>
                      <a:cubicBezTo>
                        <a:pt x="422338" y="435448"/>
                        <a:pt x="189162" y="235985"/>
                        <a:pt x="23411" y="0"/>
                      </a:cubicBezTo>
                      <a:close/>
                    </a:path>
                  </a:pathLst>
                </a:custGeom>
                <a:solidFill>
                  <a:srgbClr val="F26B0F"/>
                </a:solidFill>
                <a:ln w="9355" cap="flat">
                  <a:noFill/>
                  <a:prstDash val="solid"/>
                  <a:miter/>
                </a:ln>
              </p:spPr>
              <p:txBody>
                <a:bodyPr rtlCol="0" anchor="ctr"/>
                <a:lstStyle/>
                <a:p>
                  <a:endParaRPr lang="en-US"/>
                </a:p>
              </p:txBody>
            </p:sp>
            <p:sp>
              <p:nvSpPr>
                <p:cNvPr id="70" name="Figura a mano libera: forma 69">
                  <a:extLst>
                    <a:ext uri="{FF2B5EF4-FFF2-40B4-BE49-F238E27FC236}">
                      <a16:creationId xmlns:a16="http://schemas.microsoft.com/office/drawing/2014/main" id="{A546FA28-A38E-FB7D-4BDA-259F9E47D82A}"/>
                    </a:ext>
                  </a:extLst>
                </p:cNvPr>
                <p:cNvSpPr/>
                <p:nvPr/>
              </p:nvSpPr>
              <p:spPr>
                <a:xfrm>
                  <a:off x="7697772" y="2179562"/>
                  <a:ext cx="1338977" cy="1082023"/>
                </a:xfrm>
                <a:custGeom>
                  <a:avLst/>
                  <a:gdLst>
                    <a:gd name="connsiteX0" fmla="*/ 1336034 w 1338977"/>
                    <a:gd name="connsiteY0" fmla="*/ 868909 h 1082023"/>
                    <a:gd name="connsiteX1" fmla="*/ 1320114 w 1338977"/>
                    <a:gd name="connsiteY1" fmla="*/ 804294 h 1082023"/>
                    <a:gd name="connsiteX2" fmla="*/ 1254563 w 1338977"/>
                    <a:gd name="connsiteY2" fmla="*/ 817405 h 1082023"/>
                    <a:gd name="connsiteX3" fmla="*/ 1253626 w 1338977"/>
                    <a:gd name="connsiteY3" fmla="*/ 949443 h 1082023"/>
                    <a:gd name="connsiteX4" fmla="*/ 1242389 w 1338977"/>
                    <a:gd name="connsiteY4" fmla="*/ 967236 h 1082023"/>
                    <a:gd name="connsiteX5" fmla="*/ 1240516 w 1338977"/>
                    <a:gd name="connsiteY5" fmla="*/ 969109 h 1082023"/>
                    <a:gd name="connsiteX6" fmla="*/ 1239579 w 1338977"/>
                    <a:gd name="connsiteY6" fmla="*/ 970045 h 1082023"/>
                    <a:gd name="connsiteX7" fmla="*/ 1234897 w 1338977"/>
                    <a:gd name="connsiteY7" fmla="*/ 974728 h 1082023"/>
                    <a:gd name="connsiteX8" fmla="*/ 1226469 w 1338977"/>
                    <a:gd name="connsiteY8" fmla="*/ 983156 h 1082023"/>
                    <a:gd name="connsiteX9" fmla="*/ 1191821 w 1338977"/>
                    <a:gd name="connsiteY9" fmla="*/ 1003758 h 1082023"/>
                    <a:gd name="connsiteX10" fmla="*/ 1162791 w 1338977"/>
                    <a:gd name="connsiteY10" fmla="*/ 1010312 h 1082023"/>
                    <a:gd name="connsiteX11" fmla="*/ 1095367 w 1338977"/>
                    <a:gd name="connsiteY11" fmla="*/ 1009376 h 1082023"/>
                    <a:gd name="connsiteX12" fmla="*/ 1085066 w 1338977"/>
                    <a:gd name="connsiteY12" fmla="*/ 1007503 h 1082023"/>
                    <a:gd name="connsiteX13" fmla="*/ 1079447 w 1338977"/>
                    <a:gd name="connsiteY13" fmla="*/ 1006567 h 1082023"/>
                    <a:gd name="connsiteX14" fmla="*/ 879047 w 1338977"/>
                    <a:gd name="connsiteY14" fmla="*/ 930715 h 1082023"/>
                    <a:gd name="connsiteX15" fmla="*/ 874365 w 1338977"/>
                    <a:gd name="connsiteY15" fmla="*/ 927905 h 1082023"/>
                    <a:gd name="connsiteX16" fmla="*/ 870620 w 1338977"/>
                    <a:gd name="connsiteY16" fmla="*/ 926032 h 1082023"/>
                    <a:gd name="connsiteX17" fmla="*/ 134572 w 1338977"/>
                    <a:gd name="connsiteY17" fmla="*/ 283630 h 1082023"/>
                    <a:gd name="connsiteX18" fmla="*/ 122399 w 1338977"/>
                    <a:gd name="connsiteY18" fmla="*/ 264901 h 1082023"/>
                    <a:gd name="connsiteX19" fmla="*/ 113971 w 1338977"/>
                    <a:gd name="connsiteY19" fmla="*/ 251791 h 1082023"/>
                    <a:gd name="connsiteX20" fmla="*/ 72767 w 1338977"/>
                    <a:gd name="connsiteY20" fmla="*/ 151591 h 1082023"/>
                    <a:gd name="connsiteX21" fmla="*/ 75576 w 1338977"/>
                    <a:gd name="connsiteY21" fmla="*/ 113197 h 1082023"/>
                    <a:gd name="connsiteX22" fmla="*/ 79322 w 1338977"/>
                    <a:gd name="connsiteY22" fmla="*/ 105705 h 1082023"/>
                    <a:gd name="connsiteX23" fmla="*/ 79322 w 1338977"/>
                    <a:gd name="connsiteY23" fmla="*/ 104769 h 1082023"/>
                    <a:gd name="connsiteX24" fmla="*/ 81195 w 1338977"/>
                    <a:gd name="connsiteY24" fmla="*/ 101959 h 1082023"/>
                    <a:gd name="connsiteX25" fmla="*/ 85877 w 1338977"/>
                    <a:gd name="connsiteY25" fmla="*/ 97277 h 1082023"/>
                    <a:gd name="connsiteX26" fmla="*/ 93369 w 1338977"/>
                    <a:gd name="connsiteY26" fmla="*/ 90722 h 1082023"/>
                    <a:gd name="connsiteX27" fmla="*/ 100860 w 1338977"/>
                    <a:gd name="connsiteY27" fmla="*/ 85103 h 1082023"/>
                    <a:gd name="connsiteX28" fmla="*/ 189823 w 1338977"/>
                    <a:gd name="connsiteY28" fmla="*/ 70120 h 1082023"/>
                    <a:gd name="connsiteX29" fmla="*/ 206679 w 1338977"/>
                    <a:gd name="connsiteY29" fmla="*/ 72929 h 1082023"/>
                    <a:gd name="connsiteX30" fmla="*/ 194505 w 1338977"/>
                    <a:gd name="connsiteY30" fmla="*/ 26107 h 1082023"/>
                    <a:gd name="connsiteX31" fmla="*/ 194505 w 1338977"/>
                    <a:gd name="connsiteY31" fmla="*/ 3632 h 1082023"/>
                    <a:gd name="connsiteX32" fmla="*/ 180458 w 1338977"/>
                    <a:gd name="connsiteY32" fmla="*/ 1760 h 1082023"/>
                    <a:gd name="connsiteX33" fmla="*/ 53102 w 1338977"/>
                    <a:gd name="connsiteY33" fmla="*/ 24234 h 1082023"/>
                    <a:gd name="connsiteX34" fmla="*/ 27817 w 1338977"/>
                    <a:gd name="connsiteY34" fmla="*/ 44836 h 1082023"/>
                    <a:gd name="connsiteX35" fmla="*/ 23135 w 1338977"/>
                    <a:gd name="connsiteY35" fmla="*/ 49518 h 1082023"/>
                    <a:gd name="connsiteX36" fmla="*/ 21262 w 1338977"/>
                    <a:gd name="connsiteY36" fmla="*/ 52328 h 1082023"/>
                    <a:gd name="connsiteX37" fmla="*/ 17516 w 1338977"/>
                    <a:gd name="connsiteY37" fmla="*/ 57010 h 1082023"/>
                    <a:gd name="connsiteX38" fmla="*/ 9089 w 1338977"/>
                    <a:gd name="connsiteY38" fmla="*/ 72929 h 1082023"/>
                    <a:gd name="connsiteX39" fmla="*/ 1597 w 1338977"/>
                    <a:gd name="connsiteY39" fmla="*/ 144099 h 1082023"/>
                    <a:gd name="connsiteX40" fmla="*/ 39055 w 1338977"/>
                    <a:gd name="connsiteY40" fmla="*/ 247109 h 1082023"/>
                    <a:gd name="connsiteX41" fmla="*/ 54038 w 1338977"/>
                    <a:gd name="connsiteY41" fmla="*/ 274265 h 1082023"/>
                    <a:gd name="connsiteX42" fmla="*/ 84941 w 1338977"/>
                    <a:gd name="connsiteY42" fmla="*/ 321088 h 1082023"/>
                    <a:gd name="connsiteX43" fmla="*/ 113971 w 1338977"/>
                    <a:gd name="connsiteY43" fmla="*/ 360419 h 1082023"/>
                    <a:gd name="connsiteX44" fmla="*/ 1020451 w 1338977"/>
                    <a:gd name="connsiteY44" fmla="*/ 1057135 h 1082023"/>
                    <a:gd name="connsiteX45" fmla="*/ 1021387 w 1338977"/>
                    <a:gd name="connsiteY45" fmla="*/ 1058071 h 1082023"/>
                    <a:gd name="connsiteX46" fmla="*/ 1035434 w 1338977"/>
                    <a:gd name="connsiteY46" fmla="*/ 1062754 h 1082023"/>
                    <a:gd name="connsiteX47" fmla="*/ 1049481 w 1338977"/>
                    <a:gd name="connsiteY47" fmla="*/ 1066499 h 1082023"/>
                    <a:gd name="connsiteX48" fmla="*/ 1101922 w 1338977"/>
                    <a:gd name="connsiteY48" fmla="*/ 1077737 h 1082023"/>
                    <a:gd name="connsiteX49" fmla="*/ 1135634 w 1338977"/>
                    <a:gd name="connsiteY49" fmla="*/ 1081483 h 1082023"/>
                    <a:gd name="connsiteX50" fmla="*/ 1230215 w 1338977"/>
                    <a:gd name="connsiteY50" fmla="*/ 1070245 h 1082023"/>
                    <a:gd name="connsiteX51" fmla="*/ 1283593 w 1338977"/>
                    <a:gd name="connsiteY51" fmla="*/ 1038406 h 1082023"/>
                    <a:gd name="connsiteX52" fmla="*/ 1292957 w 1338977"/>
                    <a:gd name="connsiteY52" fmla="*/ 1029041 h 1082023"/>
                    <a:gd name="connsiteX53" fmla="*/ 1297639 w 1338977"/>
                    <a:gd name="connsiteY53" fmla="*/ 1024359 h 1082023"/>
                    <a:gd name="connsiteX54" fmla="*/ 1300449 w 1338977"/>
                    <a:gd name="connsiteY54" fmla="*/ 1020613 h 1082023"/>
                    <a:gd name="connsiteX55" fmla="*/ 1302322 w 1338977"/>
                    <a:gd name="connsiteY55" fmla="*/ 1017804 h 1082023"/>
                    <a:gd name="connsiteX56" fmla="*/ 1318241 w 1338977"/>
                    <a:gd name="connsiteY56" fmla="*/ 992520 h 1082023"/>
                    <a:gd name="connsiteX57" fmla="*/ 1336034 w 1338977"/>
                    <a:gd name="connsiteY57" fmla="*/ 868909 h 1082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1338977" h="1082023">
                      <a:moveTo>
                        <a:pt x="1336034" y="868909"/>
                      </a:moveTo>
                      <a:cubicBezTo>
                        <a:pt x="1333224" y="847371"/>
                        <a:pt x="1327605" y="824896"/>
                        <a:pt x="1320114" y="804294"/>
                      </a:cubicBezTo>
                      <a:cubicBezTo>
                        <a:pt x="1299512" y="811786"/>
                        <a:pt x="1277037" y="816468"/>
                        <a:pt x="1254563" y="817405"/>
                      </a:cubicBezTo>
                      <a:cubicBezTo>
                        <a:pt x="1269546" y="867036"/>
                        <a:pt x="1272355" y="913859"/>
                        <a:pt x="1253626" y="949443"/>
                      </a:cubicBezTo>
                      <a:cubicBezTo>
                        <a:pt x="1250817" y="955999"/>
                        <a:pt x="1247071" y="961617"/>
                        <a:pt x="1242389" y="967236"/>
                      </a:cubicBezTo>
                      <a:lnTo>
                        <a:pt x="1240516" y="969109"/>
                      </a:lnTo>
                      <a:cubicBezTo>
                        <a:pt x="1239579" y="970045"/>
                        <a:pt x="1241452" y="968172"/>
                        <a:pt x="1239579" y="970045"/>
                      </a:cubicBezTo>
                      <a:lnTo>
                        <a:pt x="1234897" y="974728"/>
                      </a:lnTo>
                      <a:cubicBezTo>
                        <a:pt x="1232088" y="977537"/>
                        <a:pt x="1229278" y="981283"/>
                        <a:pt x="1226469" y="983156"/>
                      </a:cubicBezTo>
                      <a:cubicBezTo>
                        <a:pt x="1218041" y="990647"/>
                        <a:pt x="1204931" y="998139"/>
                        <a:pt x="1191821" y="1003758"/>
                      </a:cubicBezTo>
                      <a:cubicBezTo>
                        <a:pt x="1182456" y="1006567"/>
                        <a:pt x="1173092" y="1009376"/>
                        <a:pt x="1162791" y="1010312"/>
                      </a:cubicBezTo>
                      <a:cubicBezTo>
                        <a:pt x="1142189" y="1013122"/>
                        <a:pt x="1119714" y="1012186"/>
                        <a:pt x="1095367" y="1009376"/>
                      </a:cubicBezTo>
                      <a:cubicBezTo>
                        <a:pt x="1091621" y="1008440"/>
                        <a:pt x="1088811" y="1008440"/>
                        <a:pt x="1085066" y="1007503"/>
                      </a:cubicBezTo>
                      <a:cubicBezTo>
                        <a:pt x="1083193" y="1007503"/>
                        <a:pt x="1081320" y="1006567"/>
                        <a:pt x="1079447" y="1006567"/>
                      </a:cubicBezTo>
                      <a:cubicBezTo>
                        <a:pt x="1013896" y="993457"/>
                        <a:pt x="945535" y="965363"/>
                        <a:pt x="879047" y="930715"/>
                      </a:cubicBezTo>
                      <a:cubicBezTo>
                        <a:pt x="894031" y="938206"/>
                        <a:pt x="903395" y="943825"/>
                        <a:pt x="874365" y="927905"/>
                      </a:cubicBezTo>
                      <a:cubicBezTo>
                        <a:pt x="838780" y="909176"/>
                        <a:pt x="853764" y="916668"/>
                        <a:pt x="870620" y="926032"/>
                      </a:cubicBezTo>
                      <a:cubicBezTo>
                        <a:pt x="587812" y="777137"/>
                        <a:pt x="316243" y="550517"/>
                        <a:pt x="134572" y="283630"/>
                      </a:cubicBezTo>
                      <a:cubicBezTo>
                        <a:pt x="130827" y="277075"/>
                        <a:pt x="126144" y="271456"/>
                        <a:pt x="122399" y="264901"/>
                      </a:cubicBezTo>
                      <a:cubicBezTo>
                        <a:pt x="119589" y="260219"/>
                        <a:pt x="116780" y="256473"/>
                        <a:pt x="113971" y="251791"/>
                      </a:cubicBezTo>
                      <a:cubicBezTo>
                        <a:pt x="94305" y="217142"/>
                        <a:pt x="77449" y="181557"/>
                        <a:pt x="72767" y="151591"/>
                      </a:cubicBezTo>
                      <a:cubicBezTo>
                        <a:pt x="70894" y="136608"/>
                        <a:pt x="71831" y="123498"/>
                        <a:pt x="75576" y="113197"/>
                      </a:cubicBezTo>
                      <a:cubicBezTo>
                        <a:pt x="76513" y="110387"/>
                        <a:pt x="78386" y="108514"/>
                        <a:pt x="79322" y="105705"/>
                      </a:cubicBezTo>
                      <a:cubicBezTo>
                        <a:pt x="81195" y="103832"/>
                        <a:pt x="78386" y="106642"/>
                        <a:pt x="79322" y="104769"/>
                      </a:cubicBezTo>
                      <a:lnTo>
                        <a:pt x="81195" y="101959"/>
                      </a:lnTo>
                      <a:lnTo>
                        <a:pt x="85877" y="97277"/>
                      </a:lnTo>
                      <a:cubicBezTo>
                        <a:pt x="88687" y="93531"/>
                        <a:pt x="90560" y="92595"/>
                        <a:pt x="93369" y="90722"/>
                      </a:cubicBezTo>
                      <a:cubicBezTo>
                        <a:pt x="95242" y="88849"/>
                        <a:pt x="98051" y="86976"/>
                        <a:pt x="100860" y="85103"/>
                      </a:cubicBezTo>
                      <a:cubicBezTo>
                        <a:pt x="123335" y="70120"/>
                        <a:pt x="155174" y="66374"/>
                        <a:pt x="189823" y="70120"/>
                      </a:cubicBezTo>
                      <a:cubicBezTo>
                        <a:pt x="195441" y="71057"/>
                        <a:pt x="201060" y="71993"/>
                        <a:pt x="206679" y="72929"/>
                      </a:cubicBezTo>
                      <a:cubicBezTo>
                        <a:pt x="201060" y="57946"/>
                        <a:pt x="196378" y="42027"/>
                        <a:pt x="194505" y="26107"/>
                      </a:cubicBezTo>
                      <a:cubicBezTo>
                        <a:pt x="193569" y="18615"/>
                        <a:pt x="193569" y="11124"/>
                        <a:pt x="194505" y="3632"/>
                      </a:cubicBezTo>
                      <a:cubicBezTo>
                        <a:pt x="189823" y="2696"/>
                        <a:pt x="185140" y="1760"/>
                        <a:pt x="180458" y="1760"/>
                      </a:cubicBezTo>
                      <a:cubicBezTo>
                        <a:pt x="136445" y="-2923"/>
                        <a:pt x="89623" y="823"/>
                        <a:pt x="53102" y="24234"/>
                      </a:cubicBezTo>
                      <a:cubicBezTo>
                        <a:pt x="44673" y="28916"/>
                        <a:pt x="33436" y="39217"/>
                        <a:pt x="27817" y="44836"/>
                      </a:cubicBezTo>
                      <a:lnTo>
                        <a:pt x="23135" y="49518"/>
                      </a:lnTo>
                      <a:lnTo>
                        <a:pt x="21262" y="52328"/>
                      </a:lnTo>
                      <a:lnTo>
                        <a:pt x="17516" y="57010"/>
                      </a:lnTo>
                      <a:cubicBezTo>
                        <a:pt x="14707" y="61692"/>
                        <a:pt x="10962" y="66374"/>
                        <a:pt x="9089" y="72929"/>
                      </a:cubicBezTo>
                      <a:cubicBezTo>
                        <a:pt x="-1212" y="95404"/>
                        <a:pt x="-1212" y="120688"/>
                        <a:pt x="1597" y="144099"/>
                      </a:cubicBezTo>
                      <a:cubicBezTo>
                        <a:pt x="7216" y="181557"/>
                        <a:pt x="22199" y="215269"/>
                        <a:pt x="39055" y="247109"/>
                      </a:cubicBezTo>
                      <a:cubicBezTo>
                        <a:pt x="43737" y="256473"/>
                        <a:pt x="48419" y="264901"/>
                        <a:pt x="54038" y="274265"/>
                      </a:cubicBezTo>
                      <a:cubicBezTo>
                        <a:pt x="63402" y="290185"/>
                        <a:pt x="73703" y="306105"/>
                        <a:pt x="84941" y="321088"/>
                      </a:cubicBezTo>
                      <a:cubicBezTo>
                        <a:pt x="84941" y="321088"/>
                        <a:pt x="107415" y="351991"/>
                        <a:pt x="113971" y="360419"/>
                      </a:cubicBezTo>
                      <a:cubicBezTo>
                        <a:pt x="332163" y="645098"/>
                        <a:pt x="672093" y="942889"/>
                        <a:pt x="1020451" y="1057135"/>
                      </a:cubicBezTo>
                      <a:lnTo>
                        <a:pt x="1021387" y="1058071"/>
                      </a:lnTo>
                      <a:cubicBezTo>
                        <a:pt x="1027006" y="1059944"/>
                        <a:pt x="1035434" y="1062754"/>
                        <a:pt x="1035434" y="1062754"/>
                      </a:cubicBezTo>
                      <a:cubicBezTo>
                        <a:pt x="1040116" y="1063690"/>
                        <a:pt x="1044799" y="1065563"/>
                        <a:pt x="1049481" y="1066499"/>
                      </a:cubicBezTo>
                      <a:cubicBezTo>
                        <a:pt x="1067273" y="1071182"/>
                        <a:pt x="1084129" y="1074928"/>
                        <a:pt x="1101922" y="1077737"/>
                      </a:cubicBezTo>
                      <a:cubicBezTo>
                        <a:pt x="1113159" y="1079610"/>
                        <a:pt x="1124397" y="1080546"/>
                        <a:pt x="1135634" y="1081483"/>
                      </a:cubicBezTo>
                      <a:cubicBezTo>
                        <a:pt x="1168409" y="1083356"/>
                        <a:pt x="1200249" y="1080546"/>
                        <a:pt x="1230215" y="1070245"/>
                      </a:cubicBezTo>
                      <a:cubicBezTo>
                        <a:pt x="1249880" y="1062754"/>
                        <a:pt x="1267673" y="1054326"/>
                        <a:pt x="1283593" y="1038406"/>
                      </a:cubicBezTo>
                      <a:cubicBezTo>
                        <a:pt x="1288275" y="1034660"/>
                        <a:pt x="1290148" y="1031851"/>
                        <a:pt x="1292957" y="1029041"/>
                      </a:cubicBezTo>
                      <a:lnTo>
                        <a:pt x="1297639" y="1024359"/>
                      </a:lnTo>
                      <a:cubicBezTo>
                        <a:pt x="1297639" y="1024359"/>
                        <a:pt x="1300449" y="1021550"/>
                        <a:pt x="1300449" y="1020613"/>
                      </a:cubicBezTo>
                      <a:lnTo>
                        <a:pt x="1302322" y="1017804"/>
                      </a:lnTo>
                      <a:cubicBezTo>
                        <a:pt x="1308876" y="1010312"/>
                        <a:pt x="1313559" y="1001885"/>
                        <a:pt x="1318241" y="992520"/>
                      </a:cubicBezTo>
                      <a:cubicBezTo>
                        <a:pt x="1338843" y="955062"/>
                        <a:pt x="1342589" y="911049"/>
                        <a:pt x="1336034" y="868909"/>
                      </a:cubicBezTo>
                    </a:path>
                  </a:pathLst>
                </a:custGeom>
                <a:solidFill>
                  <a:srgbClr val="E4E4E4"/>
                </a:solidFill>
                <a:ln w="9355" cap="flat">
                  <a:noFill/>
                  <a:prstDash val="solid"/>
                  <a:miter/>
                </a:ln>
              </p:spPr>
              <p:txBody>
                <a:bodyPr rtlCol="0" anchor="ctr"/>
                <a:lstStyle/>
                <a:p>
                  <a:endParaRPr lang="en-US"/>
                </a:p>
              </p:txBody>
            </p:sp>
            <p:sp>
              <p:nvSpPr>
                <p:cNvPr id="71" name="Figura a mano libera: forma 70">
                  <a:extLst>
                    <a:ext uri="{FF2B5EF4-FFF2-40B4-BE49-F238E27FC236}">
                      <a16:creationId xmlns:a16="http://schemas.microsoft.com/office/drawing/2014/main" id="{789DFD16-5276-E3EE-B9C3-D234ACE452CF}"/>
                    </a:ext>
                  </a:extLst>
                </p:cNvPr>
                <p:cNvSpPr/>
                <p:nvPr/>
              </p:nvSpPr>
              <p:spPr>
                <a:xfrm>
                  <a:off x="8569328" y="3104658"/>
                  <a:ext cx="8427" cy="4682"/>
                </a:xfrm>
                <a:custGeom>
                  <a:avLst/>
                  <a:gdLst>
                    <a:gd name="connsiteX0" fmla="*/ 8428 w 8427"/>
                    <a:gd name="connsiteY0" fmla="*/ 4682 h 4682"/>
                    <a:gd name="connsiteX1" fmla="*/ 0 w 8427"/>
                    <a:gd name="connsiteY1" fmla="*/ 0 h 4682"/>
                    <a:gd name="connsiteX2" fmla="*/ 3746 w 8427"/>
                    <a:gd name="connsiteY2" fmla="*/ 1873 h 4682"/>
                    <a:gd name="connsiteX3" fmla="*/ 8428 w 8427"/>
                    <a:gd name="connsiteY3" fmla="*/ 4682 h 4682"/>
                  </a:gdLst>
                  <a:ahLst/>
                  <a:cxnLst>
                    <a:cxn ang="0">
                      <a:pos x="connsiteX0" y="connsiteY0"/>
                    </a:cxn>
                    <a:cxn ang="0">
                      <a:pos x="connsiteX1" y="connsiteY1"/>
                    </a:cxn>
                    <a:cxn ang="0">
                      <a:pos x="connsiteX2" y="connsiteY2"/>
                    </a:cxn>
                    <a:cxn ang="0">
                      <a:pos x="connsiteX3" y="connsiteY3"/>
                    </a:cxn>
                  </a:cxnLst>
                  <a:rect l="l" t="t" r="r" b="b"/>
                  <a:pathLst>
                    <a:path w="8427" h="4682">
                      <a:moveTo>
                        <a:pt x="8428" y="4682"/>
                      </a:moveTo>
                      <a:cubicBezTo>
                        <a:pt x="5619" y="2809"/>
                        <a:pt x="2809" y="1873"/>
                        <a:pt x="0" y="0"/>
                      </a:cubicBezTo>
                      <a:cubicBezTo>
                        <a:pt x="937" y="936"/>
                        <a:pt x="1873" y="936"/>
                        <a:pt x="3746" y="1873"/>
                      </a:cubicBezTo>
                      <a:cubicBezTo>
                        <a:pt x="5619" y="2809"/>
                        <a:pt x="7491" y="3746"/>
                        <a:pt x="8428" y="4682"/>
                      </a:cubicBezTo>
                    </a:path>
                  </a:pathLst>
                </a:custGeom>
                <a:solidFill>
                  <a:srgbClr val="ECEAEC"/>
                </a:solidFill>
                <a:ln w="9355" cap="flat">
                  <a:noFill/>
                  <a:prstDash val="solid"/>
                  <a:miter/>
                </a:ln>
              </p:spPr>
              <p:txBody>
                <a:bodyPr rtlCol="0" anchor="ctr"/>
                <a:lstStyle/>
                <a:p>
                  <a:endParaRPr lang="en-US"/>
                </a:p>
              </p:txBody>
            </p:sp>
            <p:sp>
              <p:nvSpPr>
                <p:cNvPr id="72" name="Figura a mano libera: forma 71">
                  <a:extLst>
                    <a:ext uri="{FF2B5EF4-FFF2-40B4-BE49-F238E27FC236}">
                      <a16:creationId xmlns:a16="http://schemas.microsoft.com/office/drawing/2014/main" id="{CB5B937E-7629-DA47-DB19-5F577A6B8CD1}"/>
                    </a:ext>
                  </a:extLst>
                </p:cNvPr>
                <p:cNvSpPr/>
                <p:nvPr/>
              </p:nvSpPr>
              <p:spPr>
                <a:xfrm>
                  <a:off x="7945889" y="2181310"/>
                  <a:ext cx="147724" cy="111448"/>
                </a:xfrm>
                <a:custGeom>
                  <a:avLst/>
                  <a:gdLst>
                    <a:gd name="connsiteX0" fmla="*/ 107457 w 147724"/>
                    <a:gd name="connsiteY0" fmla="*/ 7502 h 111448"/>
                    <a:gd name="connsiteX1" fmla="*/ 26923 w 147724"/>
                    <a:gd name="connsiteY1" fmla="*/ 4693 h 111448"/>
                    <a:gd name="connsiteX2" fmla="*/ 20368 w 147724"/>
                    <a:gd name="connsiteY2" fmla="*/ 8439 h 111448"/>
                    <a:gd name="connsiteX3" fmla="*/ 15686 w 147724"/>
                    <a:gd name="connsiteY3" fmla="*/ 11248 h 111448"/>
                    <a:gd name="connsiteX4" fmla="*/ 8194 w 147724"/>
                    <a:gd name="connsiteY4" fmla="*/ 18740 h 111448"/>
                    <a:gd name="connsiteX5" fmla="*/ 5385 w 147724"/>
                    <a:gd name="connsiteY5" fmla="*/ 23422 h 111448"/>
                    <a:gd name="connsiteX6" fmla="*/ 702 w 147724"/>
                    <a:gd name="connsiteY6" fmla="*/ 36532 h 111448"/>
                    <a:gd name="connsiteX7" fmla="*/ 702 w 147724"/>
                    <a:gd name="connsiteY7" fmla="*/ 52452 h 111448"/>
                    <a:gd name="connsiteX8" fmla="*/ 13813 w 147724"/>
                    <a:gd name="connsiteY8" fmla="*/ 95529 h 111448"/>
                    <a:gd name="connsiteX9" fmla="*/ 22241 w 147724"/>
                    <a:gd name="connsiteY9" fmla="*/ 111448 h 111448"/>
                    <a:gd name="connsiteX10" fmla="*/ 147724 w 147724"/>
                    <a:gd name="connsiteY10" fmla="*/ 19676 h 111448"/>
                    <a:gd name="connsiteX11" fmla="*/ 107457 w 147724"/>
                    <a:gd name="connsiteY11" fmla="*/ 7502 h 111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7724" h="111448">
                      <a:moveTo>
                        <a:pt x="107457" y="7502"/>
                      </a:moveTo>
                      <a:cubicBezTo>
                        <a:pt x="76555" y="-926"/>
                        <a:pt x="46588" y="-2798"/>
                        <a:pt x="26923" y="4693"/>
                      </a:cubicBezTo>
                      <a:lnTo>
                        <a:pt x="20368" y="8439"/>
                      </a:lnTo>
                      <a:cubicBezTo>
                        <a:pt x="18495" y="9375"/>
                        <a:pt x="17558" y="10312"/>
                        <a:pt x="15686" y="11248"/>
                      </a:cubicBezTo>
                      <a:cubicBezTo>
                        <a:pt x="13813" y="13121"/>
                        <a:pt x="11003" y="16867"/>
                        <a:pt x="8194" y="18740"/>
                      </a:cubicBezTo>
                      <a:lnTo>
                        <a:pt x="5385" y="23422"/>
                      </a:lnTo>
                      <a:cubicBezTo>
                        <a:pt x="3512" y="27168"/>
                        <a:pt x="1639" y="31850"/>
                        <a:pt x="702" y="36532"/>
                      </a:cubicBezTo>
                      <a:cubicBezTo>
                        <a:pt x="-234" y="41215"/>
                        <a:pt x="-234" y="45897"/>
                        <a:pt x="702" y="52452"/>
                      </a:cubicBezTo>
                      <a:cubicBezTo>
                        <a:pt x="2575" y="65562"/>
                        <a:pt x="7257" y="80545"/>
                        <a:pt x="13813" y="95529"/>
                      </a:cubicBezTo>
                      <a:cubicBezTo>
                        <a:pt x="15686" y="98338"/>
                        <a:pt x="18495" y="104893"/>
                        <a:pt x="22241" y="111448"/>
                      </a:cubicBezTo>
                      <a:cubicBezTo>
                        <a:pt x="60635" y="74927"/>
                        <a:pt x="102775" y="44024"/>
                        <a:pt x="147724" y="19676"/>
                      </a:cubicBezTo>
                      <a:cubicBezTo>
                        <a:pt x="134614" y="15931"/>
                        <a:pt x="120567" y="11248"/>
                        <a:pt x="107457" y="7502"/>
                      </a:cubicBezTo>
                      <a:close/>
                    </a:path>
                  </a:pathLst>
                </a:custGeom>
                <a:noFill/>
                <a:ln w="9355" cap="flat">
                  <a:noFill/>
                  <a:prstDash val="solid"/>
                  <a:miter/>
                </a:ln>
              </p:spPr>
              <p:txBody>
                <a:bodyPr rtlCol="0" anchor="ctr"/>
                <a:lstStyle/>
                <a:p>
                  <a:endParaRPr lang="en-US"/>
                </a:p>
              </p:txBody>
            </p:sp>
            <p:sp>
              <p:nvSpPr>
                <p:cNvPr id="73" name="Figura a mano libera: forma 72">
                  <a:extLst>
                    <a:ext uri="{FF2B5EF4-FFF2-40B4-BE49-F238E27FC236}">
                      <a16:creationId xmlns:a16="http://schemas.microsoft.com/office/drawing/2014/main" id="{7ECB9324-6CA1-C466-B734-4F0241AFD2A3}"/>
                    </a:ext>
                  </a:extLst>
                </p:cNvPr>
                <p:cNvSpPr/>
                <p:nvPr/>
              </p:nvSpPr>
              <p:spPr>
                <a:xfrm>
                  <a:off x="8633943" y="2893957"/>
                  <a:ext cx="1873" cy="2809"/>
                </a:xfrm>
                <a:custGeom>
                  <a:avLst/>
                  <a:gdLst>
                    <a:gd name="connsiteX0" fmla="*/ 0 w 1873"/>
                    <a:gd name="connsiteY0" fmla="*/ 2809 h 2809"/>
                    <a:gd name="connsiteX1" fmla="*/ 1873 w 1873"/>
                    <a:gd name="connsiteY1" fmla="*/ 0 h 2809"/>
                    <a:gd name="connsiteX2" fmla="*/ 0 w 1873"/>
                    <a:gd name="connsiteY2" fmla="*/ 2809 h 2809"/>
                  </a:gdLst>
                  <a:ahLst/>
                  <a:cxnLst>
                    <a:cxn ang="0">
                      <a:pos x="connsiteX0" y="connsiteY0"/>
                    </a:cxn>
                    <a:cxn ang="0">
                      <a:pos x="connsiteX1" y="connsiteY1"/>
                    </a:cxn>
                    <a:cxn ang="0">
                      <a:pos x="connsiteX2" y="connsiteY2"/>
                    </a:cxn>
                  </a:cxnLst>
                  <a:rect l="l" t="t" r="r" b="b"/>
                  <a:pathLst>
                    <a:path w="1873" h="2809">
                      <a:moveTo>
                        <a:pt x="0" y="2809"/>
                      </a:moveTo>
                      <a:cubicBezTo>
                        <a:pt x="937" y="1873"/>
                        <a:pt x="937" y="936"/>
                        <a:pt x="1873" y="0"/>
                      </a:cubicBezTo>
                      <a:cubicBezTo>
                        <a:pt x="937" y="936"/>
                        <a:pt x="0" y="1873"/>
                        <a:pt x="0" y="2809"/>
                      </a:cubicBezTo>
                      <a:close/>
                    </a:path>
                  </a:pathLst>
                </a:custGeom>
                <a:solidFill>
                  <a:srgbClr val="ED6E0A"/>
                </a:solidFill>
                <a:ln w="9355" cap="flat">
                  <a:noFill/>
                  <a:prstDash val="solid"/>
                  <a:miter/>
                </a:ln>
              </p:spPr>
              <p:txBody>
                <a:bodyPr rtlCol="0" anchor="ctr"/>
                <a:lstStyle/>
                <a:p>
                  <a:endParaRPr lang="en-US"/>
                </a:p>
              </p:txBody>
            </p:sp>
            <p:sp>
              <p:nvSpPr>
                <p:cNvPr id="74" name="Figura a mano libera: forma 73">
                  <a:extLst>
                    <a:ext uri="{FF2B5EF4-FFF2-40B4-BE49-F238E27FC236}">
                      <a16:creationId xmlns:a16="http://schemas.microsoft.com/office/drawing/2014/main" id="{5841718C-C235-2C7E-891B-73AAD28A8E9F}"/>
                    </a:ext>
                  </a:extLst>
                </p:cNvPr>
                <p:cNvSpPr/>
                <p:nvPr/>
              </p:nvSpPr>
              <p:spPr>
                <a:xfrm>
                  <a:off x="8634880" y="2867737"/>
                  <a:ext cx="14046" cy="26220"/>
                </a:xfrm>
                <a:custGeom>
                  <a:avLst/>
                  <a:gdLst>
                    <a:gd name="connsiteX0" fmla="*/ 0 w 14046"/>
                    <a:gd name="connsiteY0" fmla="*/ 26221 h 26220"/>
                    <a:gd name="connsiteX1" fmla="*/ 14047 w 14046"/>
                    <a:gd name="connsiteY1" fmla="*/ 0 h 26220"/>
                    <a:gd name="connsiteX2" fmla="*/ 0 w 14046"/>
                    <a:gd name="connsiteY2" fmla="*/ 26221 h 26220"/>
                  </a:gdLst>
                  <a:ahLst/>
                  <a:cxnLst>
                    <a:cxn ang="0">
                      <a:pos x="connsiteX0" y="connsiteY0"/>
                    </a:cxn>
                    <a:cxn ang="0">
                      <a:pos x="connsiteX1" y="connsiteY1"/>
                    </a:cxn>
                    <a:cxn ang="0">
                      <a:pos x="connsiteX2" y="connsiteY2"/>
                    </a:cxn>
                  </a:cxnLst>
                  <a:rect l="l" t="t" r="r" b="b"/>
                  <a:pathLst>
                    <a:path w="14046" h="26220">
                      <a:moveTo>
                        <a:pt x="0" y="26221"/>
                      </a:moveTo>
                      <a:cubicBezTo>
                        <a:pt x="4682" y="17792"/>
                        <a:pt x="9364" y="9364"/>
                        <a:pt x="14047" y="0"/>
                      </a:cubicBezTo>
                      <a:cubicBezTo>
                        <a:pt x="10301" y="9364"/>
                        <a:pt x="5619" y="17792"/>
                        <a:pt x="0" y="26221"/>
                      </a:cubicBezTo>
                      <a:close/>
                    </a:path>
                  </a:pathLst>
                </a:custGeom>
                <a:solidFill>
                  <a:srgbClr val="000000"/>
                </a:solidFill>
                <a:ln w="9355" cap="flat">
                  <a:noFill/>
                  <a:prstDash val="solid"/>
                  <a:miter/>
                </a:ln>
              </p:spPr>
              <p:txBody>
                <a:bodyPr rtlCol="0" anchor="ctr"/>
                <a:lstStyle/>
                <a:p>
                  <a:endParaRPr lang="en-US"/>
                </a:p>
              </p:txBody>
            </p:sp>
            <p:sp>
              <p:nvSpPr>
                <p:cNvPr id="75" name="Figura a mano libera: forma 74">
                  <a:extLst>
                    <a:ext uri="{FF2B5EF4-FFF2-40B4-BE49-F238E27FC236}">
                      <a16:creationId xmlns:a16="http://schemas.microsoft.com/office/drawing/2014/main" id="{90673410-549E-190F-57FC-3F8EA7C2CFD3}"/>
                    </a:ext>
                  </a:extLst>
                </p:cNvPr>
                <p:cNvSpPr/>
                <p:nvPr/>
              </p:nvSpPr>
              <p:spPr>
                <a:xfrm>
                  <a:off x="8618960" y="2869610"/>
                  <a:ext cx="310900" cy="150767"/>
                </a:xfrm>
                <a:custGeom>
                  <a:avLst/>
                  <a:gdLst>
                    <a:gd name="connsiteX0" fmla="*/ 215383 w 310900"/>
                    <a:gd name="connsiteY0" fmla="*/ 140467 h 150767"/>
                    <a:gd name="connsiteX1" fmla="*/ 281871 w 310900"/>
                    <a:gd name="connsiteY1" fmla="*/ 150768 h 150767"/>
                    <a:gd name="connsiteX2" fmla="*/ 310900 w 310900"/>
                    <a:gd name="connsiteY2" fmla="*/ 81471 h 150767"/>
                    <a:gd name="connsiteX3" fmla="*/ 305282 w 310900"/>
                    <a:gd name="connsiteY3" fmla="*/ 81471 h 150767"/>
                    <a:gd name="connsiteX4" fmla="*/ 291235 w 310900"/>
                    <a:gd name="connsiteY4" fmla="*/ 81471 h 150767"/>
                    <a:gd name="connsiteX5" fmla="*/ 216319 w 310900"/>
                    <a:gd name="connsiteY5" fmla="*/ 70234 h 150767"/>
                    <a:gd name="connsiteX6" fmla="*/ 162942 w 310900"/>
                    <a:gd name="connsiteY6" fmla="*/ 54314 h 150767"/>
                    <a:gd name="connsiteX7" fmla="*/ 67424 w 310900"/>
                    <a:gd name="connsiteY7" fmla="*/ 16856 h 150767"/>
                    <a:gd name="connsiteX8" fmla="*/ 32776 w 310900"/>
                    <a:gd name="connsiteY8" fmla="*/ 0 h 150767"/>
                    <a:gd name="connsiteX9" fmla="*/ 17792 w 310900"/>
                    <a:gd name="connsiteY9" fmla="*/ 26220 h 150767"/>
                    <a:gd name="connsiteX10" fmla="*/ 15920 w 310900"/>
                    <a:gd name="connsiteY10" fmla="*/ 29030 h 150767"/>
                    <a:gd name="connsiteX11" fmla="*/ 0 w 310900"/>
                    <a:gd name="connsiteY11" fmla="*/ 54314 h 150767"/>
                    <a:gd name="connsiteX12" fmla="*/ 41204 w 310900"/>
                    <a:gd name="connsiteY12" fmla="*/ 74916 h 150767"/>
                    <a:gd name="connsiteX13" fmla="*/ 118929 w 310900"/>
                    <a:gd name="connsiteY13" fmla="*/ 108628 h 150767"/>
                    <a:gd name="connsiteX14" fmla="*/ 215383 w 310900"/>
                    <a:gd name="connsiteY14" fmla="*/ 140467 h 150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10900" h="150767">
                      <a:moveTo>
                        <a:pt x="215383" y="140467"/>
                      </a:moveTo>
                      <a:cubicBezTo>
                        <a:pt x="233175" y="145149"/>
                        <a:pt x="263142" y="150768"/>
                        <a:pt x="281871" y="150768"/>
                      </a:cubicBezTo>
                      <a:cubicBezTo>
                        <a:pt x="293108" y="130166"/>
                        <a:pt x="303409" y="103009"/>
                        <a:pt x="310900" y="81471"/>
                      </a:cubicBezTo>
                      <a:cubicBezTo>
                        <a:pt x="309027" y="81471"/>
                        <a:pt x="307155" y="81471"/>
                        <a:pt x="305282" y="81471"/>
                      </a:cubicBezTo>
                      <a:cubicBezTo>
                        <a:pt x="299663" y="81471"/>
                        <a:pt x="293108" y="81471"/>
                        <a:pt x="291235" y="81471"/>
                      </a:cubicBezTo>
                      <a:cubicBezTo>
                        <a:pt x="267824" y="80534"/>
                        <a:pt x="242540" y="76788"/>
                        <a:pt x="216319" y="70234"/>
                      </a:cubicBezTo>
                      <a:cubicBezTo>
                        <a:pt x="198527" y="65551"/>
                        <a:pt x="180734" y="59933"/>
                        <a:pt x="162942" y="54314"/>
                      </a:cubicBezTo>
                      <a:cubicBezTo>
                        <a:pt x="132039" y="44013"/>
                        <a:pt x="100200" y="31839"/>
                        <a:pt x="67424" y="16856"/>
                      </a:cubicBezTo>
                      <a:cubicBezTo>
                        <a:pt x="56187" y="11237"/>
                        <a:pt x="44013" y="5619"/>
                        <a:pt x="32776" y="0"/>
                      </a:cubicBezTo>
                      <a:cubicBezTo>
                        <a:pt x="28093" y="9364"/>
                        <a:pt x="23411" y="17792"/>
                        <a:pt x="17792" y="26220"/>
                      </a:cubicBezTo>
                      <a:cubicBezTo>
                        <a:pt x="16856" y="27157"/>
                        <a:pt x="16856" y="28093"/>
                        <a:pt x="15920" y="29030"/>
                      </a:cubicBezTo>
                      <a:cubicBezTo>
                        <a:pt x="11237" y="37458"/>
                        <a:pt x="4682" y="45886"/>
                        <a:pt x="0" y="54314"/>
                      </a:cubicBezTo>
                      <a:cubicBezTo>
                        <a:pt x="13110" y="60869"/>
                        <a:pt x="27157" y="68361"/>
                        <a:pt x="41204" y="74916"/>
                      </a:cubicBezTo>
                      <a:cubicBezTo>
                        <a:pt x="66488" y="87089"/>
                        <a:pt x="92708" y="98327"/>
                        <a:pt x="118929" y="108628"/>
                      </a:cubicBezTo>
                      <a:cubicBezTo>
                        <a:pt x="117992" y="107691"/>
                        <a:pt x="173243" y="130166"/>
                        <a:pt x="215383" y="140467"/>
                      </a:cubicBezTo>
                      <a:close/>
                    </a:path>
                  </a:pathLst>
                </a:custGeom>
                <a:solidFill>
                  <a:srgbClr val="CA5817"/>
                </a:solidFill>
                <a:ln w="9355" cap="flat">
                  <a:noFill/>
                  <a:prstDash val="solid"/>
                  <a:miter/>
                </a:ln>
              </p:spPr>
              <p:txBody>
                <a:bodyPr rtlCol="0" anchor="ctr"/>
                <a:lstStyle/>
                <a:p>
                  <a:endParaRPr lang="en-US"/>
                </a:p>
              </p:txBody>
            </p:sp>
            <p:sp>
              <p:nvSpPr>
                <p:cNvPr id="76" name="Figura a mano libera: forma 75">
                  <a:extLst>
                    <a:ext uri="{FF2B5EF4-FFF2-40B4-BE49-F238E27FC236}">
                      <a16:creationId xmlns:a16="http://schemas.microsoft.com/office/drawing/2014/main" id="{6A1DEEEC-D20B-E7FB-08F1-794098F3CE6A}"/>
                    </a:ext>
                  </a:extLst>
                </p:cNvPr>
                <p:cNvSpPr/>
                <p:nvPr/>
              </p:nvSpPr>
              <p:spPr>
                <a:xfrm>
                  <a:off x="7923180" y="2292758"/>
                  <a:ext cx="727618" cy="629292"/>
                </a:xfrm>
                <a:custGeom>
                  <a:avLst/>
                  <a:gdLst>
                    <a:gd name="connsiteX0" fmla="*/ 590898 w 727618"/>
                    <a:gd name="connsiteY0" fmla="*/ 500999 h 629292"/>
                    <a:gd name="connsiteX1" fmla="*/ 267824 w 727618"/>
                    <a:gd name="connsiteY1" fmla="*/ 258459 h 629292"/>
                    <a:gd name="connsiteX2" fmla="*/ 119865 w 727618"/>
                    <a:gd name="connsiteY2" fmla="*/ 107691 h 629292"/>
                    <a:gd name="connsiteX3" fmla="*/ 58996 w 727618"/>
                    <a:gd name="connsiteY3" fmla="*/ 24348 h 629292"/>
                    <a:gd name="connsiteX4" fmla="*/ 44949 w 727618"/>
                    <a:gd name="connsiteY4" fmla="*/ 0 h 629292"/>
                    <a:gd name="connsiteX5" fmla="*/ 0 w 727618"/>
                    <a:gd name="connsiteY5" fmla="*/ 48695 h 629292"/>
                    <a:gd name="connsiteX6" fmla="*/ 69297 w 727618"/>
                    <a:gd name="connsiteY6" fmla="*/ 142340 h 629292"/>
                    <a:gd name="connsiteX7" fmla="*/ 226620 w 727618"/>
                    <a:gd name="connsiteY7" fmla="*/ 302472 h 629292"/>
                    <a:gd name="connsiteX8" fmla="*/ 563741 w 727618"/>
                    <a:gd name="connsiteY8" fmla="*/ 555313 h 629292"/>
                    <a:gd name="connsiteX9" fmla="*/ 694843 w 727618"/>
                    <a:gd name="connsiteY9" fmla="*/ 629292 h 629292"/>
                    <a:gd name="connsiteX10" fmla="*/ 727619 w 727618"/>
                    <a:gd name="connsiteY10" fmla="*/ 574978 h 629292"/>
                    <a:gd name="connsiteX11" fmla="*/ 590898 w 727618"/>
                    <a:gd name="connsiteY11" fmla="*/ 500999 h 629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27618" h="629292">
                      <a:moveTo>
                        <a:pt x="590898" y="500999"/>
                      </a:moveTo>
                      <a:cubicBezTo>
                        <a:pt x="482270" y="433575"/>
                        <a:pt x="371769" y="352104"/>
                        <a:pt x="267824" y="258459"/>
                      </a:cubicBezTo>
                      <a:cubicBezTo>
                        <a:pt x="216319" y="211637"/>
                        <a:pt x="165751" y="162005"/>
                        <a:pt x="119865" y="107691"/>
                      </a:cubicBezTo>
                      <a:cubicBezTo>
                        <a:pt x="97390" y="80534"/>
                        <a:pt x="75852" y="53377"/>
                        <a:pt x="58996" y="24348"/>
                      </a:cubicBezTo>
                      <a:cubicBezTo>
                        <a:pt x="57123" y="20602"/>
                        <a:pt x="49632" y="8428"/>
                        <a:pt x="44949" y="0"/>
                      </a:cubicBezTo>
                      <a:cubicBezTo>
                        <a:pt x="29030" y="14983"/>
                        <a:pt x="14047" y="31839"/>
                        <a:pt x="0" y="48695"/>
                      </a:cubicBezTo>
                      <a:cubicBezTo>
                        <a:pt x="19665" y="79598"/>
                        <a:pt x="46822" y="116119"/>
                        <a:pt x="69297" y="142340"/>
                      </a:cubicBezTo>
                      <a:cubicBezTo>
                        <a:pt x="118929" y="201336"/>
                        <a:pt x="172306" y="253777"/>
                        <a:pt x="226620" y="302472"/>
                      </a:cubicBezTo>
                      <a:cubicBezTo>
                        <a:pt x="336184" y="400799"/>
                        <a:pt x="449494" y="484143"/>
                        <a:pt x="563741" y="555313"/>
                      </a:cubicBezTo>
                      <a:cubicBezTo>
                        <a:pt x="607754" y="582470"/>
                        <a:pt x="650830" y="606817"/>
                        <a:pt x="694843" y="629292"/>
                      </a:cubicBezTo>
                      <a:cubicBezTo>
                        <a:pt x="706081" y="611500"/>
                        <a:pt x="718254" y="593707"/>
                        <a:pt x="727619" y="574978"/>
                      </a:cubicBezTo>
                      <a:cubicBezTo>
                        <a:pt x="682670" y="554377"/>
                        <a:pt x="636784" y="529092"/>
                        <a:pt x="590898" y="500999"/>
                      </a:cubicBezTo>
                      <a:close/>
                    </a:path>
                  </a:pathLst>
                </a:custGeom>
                <a:solidFill>
                  <a:srgbClr val="F26B0F"/>
                </a:solidFill>
                <a:ln w="9355" cap="flat">
                  <a:noFill/>
                  <a:prstDash val="solid"/>
                  <a:miter/>
                </a:ln>
              </p:spPr>
              <p:txBody>
                <a:bodyPr rtlCol="0" anchor="ctr"/>
                <a:lstStyle/>
                <a:p>
                  <a:endParaRPr lang="en-US"/>
                </a:p>
              </p:txBody>
            </p:sp>
            <p:sp>
              <p:nvSpPr>
                <p:cNvPr id="77" name="Figura a mano libera: forma 76">
                  <a:extLst>
                    <a:ext uri="{FF2B5EF4-FFF2-40B4-BE49-F238E27FC236}">
                      <a16:creationId xmlns:a16="http://schemas.microsoft.com/office/drawing/2014/main" id="{A228A493-1961-17F2-27C2-982257916C16}"/>
                    </a:ext>
                  </a:extLst>
                </p:cNvPr>
                <p:cNvSpPr/>
                <p:nvPr/>
              </p:nvSpPr>
              <p:spPr>
                <a:xfrm>
                  <a:off x="7892798" y="2093789"/>
                  <a:ext cx="1249019" cy="902656"/>
                </a:xfrm>
                <a:custGeom>
                  <a:avLst/>
                  <a:gdLst>
                    <a:gd name="connsiteX0" fmla="*/ 887231 w 1249019"/>
                    <a:gd name="connsiteY0" fmla="*/ 27599 h 902656"/>
                    <a:gd name="connsiteX1" fmla="*/ 1141009 w 1249019"/>
                    <a:gd name="connsiteY1" fmla="*/ 799231 h 902656"/>
                    <a:gd name="connsiteX2" fmla="*/ 1100741 w 1249019"/>
                    <a:gd name="connsiteY2" fmla="*/ 827325 h 902656"/>
                    <a:gd name="connsiteX3" fmla="*/ 1095122 w 1249019"/>
                    <a:gd name="connsiteY3" fmla="*/ 829198 h 902656"/>
                    <a:gd name="connsiteX4" fmla="*/ 1047364 w 1249019"/>
                    <a:gd name="connsiteY4" fmla="*/ 836689 h 902656"/>
                    <a:gd name="connsiteX5" fmla="*/ 1033317 w 1249019"/>
                    <a:gd name="connsiteY5" fmla="*/ 836689 h 902656"/>
                    <a:gd name="connsiteX6" fmla="*/ 958401 w 1249019"/>
                    <a:gd name="connsiteY6" fmla="*/ 825452 h 902656"/>
                    <a:gd name="connsiteX7" fmla="*/ 905024 w 1249019"/>
                    <a:gd name="connsiteY7" fmla="*/ 809532 h 902656"/>
                    <a:gd name="connsiteX8" fmla="*/ 809506 w 1249019"/>
                    <a:gd name="connsiteY8" fmla="*/ 772075 h 902656"/>
                    <a:gd name="connsiteX9" fmla="*/ 637200 w 1249019"/>
                    <a:gd name="connsiteY9" fmla="*/ 679366 h 902656"/>
                    <a:gd name="connsiteX10" fmla="*/ 314126 w 1249019"/>
                    <a:gd name="connsiteY10" fmla="*/ 436826 h 902656"/>
                    <a:gd name="connsiteX11" fmla="*/ 166167 w 1249019"/>
                    <a:gd name="connsiteY11" fmla="*/ 286059 h 902656"/>
                    <a:gd name="connsiteX12" fmla="*/ 105298 w 1249019"/>
                    <a:gd name="connsiteY12" fmla="*/ 202715 h 902656"/>
                    <a:gd name="connsiteX13" fmla="*/ 84696 w 1249019"/>
                    <a:gd name="connsiteY13" fmla="*/ 165257 h 902656"/>
                    <a:gd name="connsiteX14" fmla="*/ 71586 w 1249019"/>
                    <a:gd name="connsiteY14" fmla="*/ 122180 h 902656"/>
                    <a:gd name="connsiteX15" fmla="*/ 71586 w 1249019"/>
                    <a:gd name="connsiteY15" fmla="*/ 106261 h 902656"/>
                    <a:gd name="connsiteX16" fmla="*/ 76268 w 1249019"/>
                    <a:gd name="connsiteY16" fmla="*/ 93151 h 902656"/>
                    <a:gd name="connsiteX17" fmla="*/ 79078 w 1249019"/>
                    <a:gd name="connsiteY17" fmla="*/ 88468 h 902656"/>
                    <a:gd name="connsiteX18" fmla="*/ 86569 w 1249019"/>
                    <a:gd name="connsiteY18" fmla="*/ 80977 h 902656"/>
                    <a:gd name="connsiteX19" fmla="*/ 91252 w 1249019"/>
                    <a:gd name="connsiteY19" fmla="*/ 78167 h 902656"/>
                    <a:gd name="connsiteX20" fmla="*/ 97807 w 1249019"/>
                    <a:gd name="connsiteY20" fmla="*/ 74422 h 902656"/>
                    <a:gd name="connsiteX21" fmla="*/ 178341 w 1249019"/>
                    <a:gd name="connsiteY21" fmla="*/ 77231 h 902656"/>
                    <a:gd name="connsiteX22" fmla="*/ 226100 w 1249019"/>
                    <a:gd name="connsiteY22" fmla="*/ 93151 h 902656"/>
                    <a:gd name="connsiteX23" fmla="*/ 307571 w 1249019"/>
                    <a:gd name="connsiteY23" fmla="*/ 60375 h 902656"/>
                    <a:gd name="connsiteX24" fmla="*/ 180214 w 1249019"/>
                    <a:gd name="connsiteY24" fmla="*/ 9807 h 902656"/>
                    <a:gd name="connsiteX25" fmla="*/ 57540 w 1249019"/>
                    <a:gd name="connsiteY25" fmla="*/ 8870 h 902656"/>
                    <a:gd name="connsiteX26" fmla="*/ 43493 w 1249019"/>
                    <a:gd name="connsiteY26" fmla="*/ 16362 h 902656"/>
                    <a:gd name="connsiteX27" fmla="*/ 29446 w 1249019"/>
                    <a:gd name="connsiteY27" fmla="*/ 26663 h 902656"/>
                    <a:gd name="connsiteX28" fmla="*/ 21018 w 1249019"/>
                    <a:gd name="connsiteY28" fmla="*/ 35091 h 902656"/>
                    <a:gd name="connsiteX29" fmla="*/ 17272 w 1249019"/>
                    <a:gd name="connsiteY29" fmla="*/ 38837 h 902656"/>
                    <a:gd name="connsiteX30" fmla="*/ 15399 w 1249019"/>
                    <a:gd name="connsiteY30" fmla="*/ 42582 h 902656"/>
                    <a:gd name="connsiteX31" fmla="*/ 11654 w 1249019"/>
                    <a:gd name="connsiteY31" fmla="*/ 49138 h 902656"/>
                    <a:gd name="connsiteX32" fmla="*/ 416 w 1249019"/>
                    <a:gd name="connsiteY32" fmla="*/ 90341 h 902656"/>
                    <a:gd name="connsiteX33" fmla="*/ 416 w 1249019"/>
                    <a:gd name="connsiteY33" fmla="*/ 112816 h 902656"/>
                    <a:gd name="connsiteX34" fmla="*/ 12590 w 1249019"/>
                    <a:gd name="connsiteY34" fmla="*/ 159638 h 902656"/>
                    <a:gd name="connsiteX35" fmla="*/ 41620 w 1249019"/>
                    <a:gd name="connsiteY35" fmla="*/ 219571 h 902656"/>
                    <a:gd name="connsiteX36" fmla="*/ 115599 w 1249019"/>
                    <a:gd name="connsiteY36" fmla="*/ 321644 h 902656"/>
                    <a:gd name="connsiteX37" fmla="*/ 272922 w 1249019"/>
                    <a:gd name="connsiteY37" fmla="*/ 481776 h 902656"/>
                    <a:gd name="connsiteX38" fmla="*/ 610043 w 1249019"/>
                    <a:gd name="connsiteY38" fmla="*/ 734617 h 902656"/>
                    <a:gd name="connsiteX39" fmla="*/ 783286 w 1249019"/>
                    <a:gd name="connsiteY39" fmla="*/ 829198 h 902656"/>
                    <a:gd name="connsiteX40" fmla="*/ 861011 w 1249019"/>
                    <a:gd name="connsiteY40" fmla="*/ 862910 h 902656"/>
                    <a:gd name="connsiteX41" fmla="*/ 942482 w 1249019"/>
                    <a:gd name="connsiteY41" fmla="*/ 889130 h 902656"/>
                    <a:gd name="connsiteX42" fmla="*/ 1029571 w 1249019"/>
                    <a:gd name="connsiteY42" fmla="*/ 902241 h 902656"/>
                    <a:gd name="connsiteX43" fmla="*/ 1062347 w 1249019"/>
                    <a:gd name="connsiteY43" fmla="*/ 902241 h 902656"/>
                    <a:gd name="connsiteX44" fmla="*/ 1126025 w 1249019"/>
                    <a:gd name="connsiteY44" fmla="*/ 889130 h 902656"/>
                    <a:gd name="connsiteX45" fmla="*/ 1126962 w 1249019"/>
                    <a:gd name="connsiteY45" fmla="*/ 888194 h 902656"/>
                    <a:gd name="connsiteX46" fmla="*/ 1191577 w 1249019"/>
                    <a:gd name="connsiteY46" fmla="*/ 839499 h 902656"/>
                    <a:gd name="connsiteX47" fmla="*/ 890041 w 1249019"/>
                    <a:gd name="connsiteY47" fmla="*/ 18235 h 902656"/>
                    <a:gd name="connsiteX48" fmla="*/ 875057 w 1249019"/>
                    <a:gd name="connsiteY48" fmla="*/ 10743 h 902656"/>
                    <a:gd name="connsiteX49" fmla="*/ 887231 w 1249019"/>
                    <a:gd name="connsiteY49" fmla="*/ 27599 h 902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1249019" h="902656">
                      <a:moveTo>
                        <a:pt x="887231" y="27599"/>
                      </a:moveTo>
                      <a:cubicBezTo>
                        <a:pt x="1028635" y="164321"/>
                        <a:pt x="1328298" y="571675"/>
                        <a:pt x="1141009" y="799231"/>
                      </a:cubicBezTo>
                      <a:cubicBezTo>
                        <a:pt x="1129771" y="812342"/>
                        <a:pt x="1116661" y="820770"/>
                        <a:pt x="1100741" y="827325"/>
                      </a:cubicBezTo>
                      <a:cubicBezTo>
                        <a:pt x="1098868" y="828261"/>
                        <a:pt x="1096995" y="829198"/>
                        <a:pt x="1095122" y="829198"/>
                      </a:cubicBezTo>
                      <a:cubicBezTo>
                        <a:pt x="1081076" y="833880"/>
                        <a:pt x="1064220" y="835753"/>
                        <a:pt x="1047364" y="836689"/>
                      </a:cubicBezTo>
                      <a:cubicBezTo>
                        <a:pt x="1041745" y="836689"/>
                        <a:pt x="1035190" y="836689"/>
                        <a:pt x="1033317" y="836689"/>
                      </a:cubicBezTo>
                      <a:cubicBezTo>
                        <a:pt x="1009906" y="835753"/>
                        <a:pt x="984622" y="832007"/>
                        <a:pt x="958401" y="825452"/>
                      </a:cubicBezTo>
                      <a:cubicBezTo>
                        <a:pt x="940609" y="820770"/>
                        <a:pt x="922816" y="815151"/>
                        <a:pt x="905024" y="809532"/>
                      </a:cubicBezTo>
                      <a:cubicBezTo>
                        <a:pt x="874121" y="799231"/>
                        <a:pt x="842282" y="787058"/>
                        <a:pt x="809506" y="772075"/>
                      </a:cubicBezTo>
                      <a:cubicBezTo>
                        <a:pt x="752383" y="746790"/>
                        <a:pt x="694323" y="714951"/>
                        <a:pt x="637200" y="679366"/>
                      </a:cubicBezTo>
                      <a:cubicBezTo>
                        <a:pt x="528572" y="611942"/>
                        <a:pt x="418072" y="530471"/>
                        <a:pt x="314126" y="436826"/>
                      </a:cubicBezTo>
                      <a:cubicBezTo>
                        <a:pt x="262621" y="390004"/>
                        <a:pt x="212053" y="340373"/>
                        <a:pt x="166167" y="286059"/>
                      </a:cubicBezTo>
                      <a:cubicBezTo>
                        <a:pt x="143693" y="258902"/>
                        <a:pt x="122154" y="231745"/>
                        <a:pt x="105298" y="202715"/>
                      </a:cubicBezTo>
                      <a:cubicBezTo>
                        <a:pt x="101553" y="196160"/>
                        <a:pt x="88442" y="171812"/>
                        <a:pt x="84696" y="165257"/>
                      </a:cubicBezTo>
                      <a:cubicBezTo>
                        <a:pt x="78141" y="150274"/>
                        <a:pt x="72523" y="135291"/>
                        <a:pt x="71586" y="122180"/>
                      </a:cubicBezTo>
                      <a:cubicBezTo>
                        <a:pt x="70650" y="116562"/>
                        <a:pt x="70650" y="110943"/>
                        <a:pt x="71586" y="106261"/>
                      </a:cubicBezTo>
                      <a:cubicBezTo>
                        <a:pt x="72523" y="101579"/>
                        <a:pt x="73459" y="96896"/>
                        <a:pt x="76268" y="93151"/>
                      </a:cubicBezTo>
                      <a:lnTo>
                        <a:pt x="79078" y="88468"/>
                      </a:lnTo>
                      <a:cubicBezTo>
                        <a:pt x="81887" y="85659"/>
                        <a:pt x="84696" y="81913"/>
                        <a:pt x="86569" y="80977"/>
                      </a:cubicBezTo>
                      <a:cubicBezTo>
                        <a:pt x="88442" y="80040"/>
                        <a:pt x="89379" y="79104"/>
                        <a:pt x="91252" y="78167"/>
                      </a:cubicBezTo>
                      <a:lnTo>
                        <a:pt x="97807" y="74422"/>
                      </a:lnTo>
                      <a:cubicBezTo>
                        <a:pt x="116536" y="66930"/>
                        <a:pt x="146502" y="68803"/>
                        <a:pt x="178341" y="77231"/>
                      </a:cubicBezTo>
                      <a:cubicBezTo>
                        <a:pt x="195197" y="81913"/>
                        <a:pt x="208308" y="85659"/>
                        <a:pt x="226100" y="93151"/>
                      </a:cubicBezTo>
                      <a:cubicBezTo>
                        <a:pt x="252320" y="80040"/>
                        <a:pt x="279478" y="68803"/>
                        <a:pt x="307571" y="60375"/>
                      </a:cubicBezTo>
                      <a:cubicBezTo>
                        <a:pt x="265431" y="38837"/>
                        <a:pt x="226100" y="22917"/>
                        <a:pt x="180214" y="9807"/>
                      </a:cubicBezTo>
                      <a:cubicBezTo>
                        <a:pt x="140883" y="442"/>
                        <a:pt x="97807" y="-6113"/>
                        <a:pt x="57540" y="8870"/>
                      </a:cubicBezTo>
                      <a:lnTo>
                        <a:pt x="43493" y="16362"/>
                      </a:lnTo>
                      <a:cubicBezTo>
                        <a:pt x="38811" y="19171"/>
                        <a:pt x="34128" y="22917"/>
                        <a:pt x="29446" y="26663"/>
                      </a:cubicBezTo>
                      <a:cubicBezTo>
                        <a:pt x="25700" y="30409"/>
                        <a:pt x="23827" y="32281"/>
                        <a:pt x="21018" y="35091"/>
                      </a:cubicBezTo>
                      <a:cubicBezTo>
                        <a:pt x="21955" y="34154"/>
                        <a:pt x="18209" y="37900"/>
                        <a:pt x="17272" y="38837"/>
                      </a:cubicBezTo>
                      <a:lnTo>
                        <a:pt x="15399" y="42582"/>
                      </a:lnTo>
                      <a:lnTo>
                        <a:pt x="11654" y="49138"/>
                      </a:lnTo>
                      <a:cubicBezTo>
                        <a:pt x="5098" y="61311"/>
                        <a:pt x="1353" y="75358"/>
                        <a:pt x="416" y="90341"/>
                      </a:cubicBezTo>
                      <a:cubicBezTo>
                        <a:pt x="416" y="97833"/>
                        <a:pt x="-520" y="105324"/>
                        <a:pt x="416" y="112816"/>
                      </a:cubicBezTo>
                      <a:cubicBezTo>
                        <a:pt x="2289" y="129672"/>
                        <a:pt x="6971" y="144655"/>
                        <a:pt x="12590" y="159638"/>
                      </a:cubicBezTo>
                      <a:cubicBezTo>
                        <a:pt x="20082" y="181177"/>
                        <a:pt x="30383" y="200842"/>
                        <a:pt x="41620" y="219571"/>
                      </a:cubicBezTo>
                      <a:cubicBezTo>
                        <a:pt x="61285" y="251410"/>
                        <a:pt x="93124" y="295423"/>
                        <a:pt x="115599" y="321644"/>
                      </a:cubicBezTo>
                      <a:cubicBezTo>
                        <a:pt x="165231" y="380640"/>
                        <a:pt x="218608" y="433081"/>
                        <a:pt x="272922" y="481776"/>
                      </a:cubicBezTo>
                      <a:cubicBezTo>
                        <a:pt x="382487" y="580103"/>
                        <a:pt x="495796" y="663447"/>
                        <a:pt x="610043" y="734617"/>
                      </a:cubicBezTo>
                      <a:cubicBezTo>
                        <a:pt x="667166" y="770202"/>
                        <a:pt x="725226" y="802041"/>
                        <a:pt x="783286" y="829198"/>
                      </a:cubicBezTo>
                      <a:cubicBezTo>
                        <a:pt x="808570" y="841372"/>
                        <a:pt x="834790" y="852609"/>
                        <a:pt x="861011" y="862910"/>
                      </a:cubicBezTo>
                      <a:cubicBezTo>
                        <a:pt x="888168" y="873211"/>
                        <a:pt x="915325" y="882575"/>
                        <a:pt x="942482" y="889130"/>
                      </a:cubicBezTo>
                      <a:cubicBezTo>
                        <a:pt x="1003351" y="903177"/>
                        <a:pt x="1029571" y="902241"/>
                        <a:pt x="1029571" y="902241"/>
                      </a:cubicBezTo>
                      <a:cubicBezTo>
                        <a:pt x="1029571" y="902241"/>
                        <a:pt x="1053919" y="903177"/>
                        <a:pt x="1062347" y="902241"/>
                      </a:cubicBezTo>
                      <a:cubicBezTo>
                        <a:pt x="1084822" y="900368"/>
                        <a:pt x="1105423" y="896622"/>
                        <a:pt x="1126025" y="889130"/>
                      </a:cubicBezTo>
                      <a:lnTo>
                        <a:pt x="1126962" y="888194"/>
                      </a:lnTo>
                      <a:cubicBezTo>
                        <a:pt x="1153182" y="877893"/>
                        <a:pt x="1174720" y="861973"/>
                        <a:pt x="1191577" y="839499"/>
                      </a:cubicBezTo>
                      <a:cubicBezTo>
                        <a:pt x="1379802" y="577293"/>
                        <a:pt x="1059538" y="166193"/>
                        <a:pt x="890041" y="18235"/>
                      </a:cubicBezTo>
                      <a:cubicBezTo>
                        <a:pt x="890041" y="18235"/>
                        <a:pt x="877867" y="6997"/>
                        <a:pt x="875057" y="10743"/>
                      </a:cubicBezTo>
                      <a:cubicBezTo>
                        <a:pt x="872248" y="14489"/>
                        <a:pt x="886295" y="26663"/>
                        <a:pt x="887231" y="27599"/>
                      </a:cubicBezTo>
                      <a:close/>
                    </a:path>
                  </a:pathLst>
                </a:custGeom>
                <a:solidFill>
                  <a:srgbClr val="E4E4E4"/>
                </a:solidFill>
                <a:ln w="9355" cap="flat">
                  <a:noFill/>
                  <a:prstDash val="solid"/>
                  <a:miter/>
                </a:ln>
              </p:spPr>
              <p:txBody>
                <a:bodyPr rtlCol="0" anchor="ctr"/>
                <a:lstStyle/>
                <a:p>
                  <a:endParaRPr lang="en-US"/>
                </a:p>
              </p:txBody>
            </p:sp>
            <p:sp>
              <p:nvSpPr>
                <p:cNvPr id="78" name="Figura a mano libera: forma 77">
                  <a:extLst>
                    <a:ext uri="{FF2B5EF4-FFF2-40B4-BE49-F238E27FC236}">
                      <a16:creationId xmlns:a16="http://schemas.microsoft.com/office/drawing/2014/main" id="{8A883961-BCAB-596D-F99F-CC44F5E15C7C}"/>
                    </a:ext>
                  </a:extLst>
                </p:cNvPr>
                <p:cNvSpPr/>
                <p:nvPr/>
              </p:nvSpPr>
              <p:spPr>
                <a:xfrm>
                  <a:off x="8783775" y="3082183"/>
                  <a:ext cx="83343" cy="108757"/>
                </a:xfrm>
                <a:custGeom>
                  <a:avLst/>
                  <a:gdLst>
                    <a:gd name="connsiteX0" fmla="*/ 80534 w 83343"/>
                    <a:gd name="connsiteY0" fmla="*/ 0 h 108757"/>
                    <a:gd name="connsiteX1" fmla="*/ 52441 w 83343"/>
                    <a:gd name="connsiteY1" fmla="*/ 37458 h 108757"/>
                    <a:gd name="connsiteX2" fmla="*/ 2809 w 83343"/>
                    <a:gd name="connsiteY2" fmla="*/ 94581 h 108757"/>
                    <a:gd name="connsiteX3" fmla="*/ 0 w 83343"/>
                    <a:gd name="connsiteY3" fmla="*/ 103946 h 108757"/>
                    <a:gd name="connsiteX4" fmla="*/ 10301 w 83343"/>
                    <a:gd name="connsiteY4" fmla="*/ 105819 h 108757"/>
                    <a:gd name="connsiteX5" fmla="*/ 77725 w 83343"/>
                    <a:gd name="connsiteY5" fmla="*/ 106755 h 108757"/>
                    <a:gd name="connsiteX6" fmla="*/ 83344 w 83343"/>
                    <a:gd name="connsiteY6" fmla="*/ 53378 h 108757"/>
                    <a:gd name="connsiteX7" fmla="*/ 80534 w 83343"/>
                    <a:gd name="connsiteY7" fmla="*/ 0 h 108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3343" h="108757">
                      <a:moveTo>
                        <a:pt x="80534" y="0"/>
                      </a:moveTo>
                      <a:cubicBezTo>
                        <a:pt x="72107" y="12174"/>
                        <a:pt x="61806" y="25284"/>
                        <a:pt x="52441" y="37458"/>
                      </a:cubicBezTo>
                      <a:cubicBezTo>
                        <a:pt x="36521" y="58060"/>
                        <a:pt x="20602" y="76789"/>
                        <a:pt x="2809" y="94581"/>
                      </a:cubicBezTo>
                      <a:cubicBezTo>
                        <a:pt x="1873" y="97391"/>
                        <a:pt x="937" y="101136"/>
                        <a:pt x="0" y="103946"/>
                      </a:cubicBezTo>
                      <a:cubicBezTo>
                        <a:pt x="3746" y="104882"/>
                        <a:pt x="6555" y="104882"/>
                        <a:pt x="10301" y="105819"/>
                      </a:cubicBezTo>
                      <a:cubicBezTo>
                        <a:pt x="33712" y="109564"/>
                        <a:pt x="57123" y="109564"/>
                        <a:pt x="77725" y="106755"/>
                      </a:cubicBezTo>
                      <a:cubicBezTo>
                        <a:pt x="81471" y="89899"/>
                        <a:pt x="83344" y="72107"/>
                        <a:pt x="83344" y="53378"/>
                      </a:cubicBezTo>
                      <a:cubicBezTo>
                        <a:pt x="83344" y="36522"/>
                        <a:pt x="83344" y="17793"/>
                        <a:pt x="80534" y="0"/>
                      </a:cubicBezTo>
                    </a:path>
                  </a:pathLst>
                </a:custGeom>
                <a:solidFill>
                  <a:srgbClr val="E4E4E4"/>
                </a:solidFill>
                <a:ln w="9355" cap="flat">
                  <a:noFill/>
                  <a:prstDash val="solid"/>
                  <a:miter/>
                </a:ln>
              </p:spPr>
              <p:txBody>
                <a:bodyPr rtlCol="0" anchor="ctr"/>
                <a:lstStyle/>
                <a:p>
                  <a:endParaRPr lang="en-US"/>
                </a:p>
              </p:txBody>
            </p:sp>
          </p:grpSp>
        </p:grpSp>
        <p:grpSp>
          <p:nvGrpSpPr>
            <p:cNvPr id="55" name="Elemento grafico 6">
              <a:extLst>
                <a:ext uri="{FF2B5EF4-FFF2-40B4-BE49-F238E27FC236}">
                  <a16:creationId xmlns:a16="http://schemas.microsoft.com/office/drawing/2014/main" id="{B9DAF759-4B2F-0175-0F04-74672CABBBC6}"/>
                </a:ext>
              </a:extLst>
            </p:cNvPr>
            <p:cNvGrpSpPr/>
            <p:nvPr/>
          </p:nvGrpSpPr>
          <p:grpSpPr>
            <a:xfrm>
              <a:off x="7768667" y="3600975"/>
              <a:ext cx="1199588" cy="362404"/>
              <a:chOff x="7768667" y="3600975"/>
              <a:chExt cx="1199588" cy="362404"/>
            </a:xfrm>
            <a:solidFill>
              <a:srgbClr val="000000"/>
            </a:solidFill>
          </p:grpSpPr>
          <p:sp>
            <p:nvSpPr>
              <p:cNvPr id="56" name="Figura a mano libera: forma 55">
                <a:extLst>
                  <a:ext uri="{FF2B5EF4-FFF2-40B4-BE49-F238E27FC236}">
                    <a16:creationId xmlns:a16="http://schemas.microsoft.com/office/drawing/2014/main" id="{372C4023-B48B-38B6-1360-4F8C8000D220}"/>
                  </a:ext>
                </a:extLst>
              </p:cNvPr>
              <p:cNvSpPr/>
              <p:nvPr/>
            </p:nvSpPr>
            <p:spPr>
              <a:xfrm>
                <a:off x="7768667" y="3601911"/>
                <a:ext cx="302472" cy="358659"/>
              </a:xfrm>
              <a:custGeom>
                <a:avLst/>
                <a:gdLst>
                  <a:gd name="connsiteX0" fmla="*/ 0 w 302472"/>
                  <a:gd name="connsiteY0" fmla="*/ 301536 h 358659"/>
                  <a:gd name="connsiteX1" fmla="*/ 53377 w 302472"/>
                  <a:gd name="connsiteY1" fmla="*/ 237858 h 358659"/>
                  <a:gd name="connsiteX2" fmla="*/ 165751 w 302472"/>
                  <a:gd name="connsiteY2" fmla="*/ 279998 h 358659"/>
                  <a:gd name="connsiteX3" fmla="*/ 205082 w 302472"/>
                  <a:gd name="connsiteY3" fmla="*/ 256587 h 358659"/>
                  <a:gd name="connsiteX4" fmla="*/ 205082 w 302472"/>
                  <a:gd name="connsiteY4" fmla="*/ 254714 h 358659"/>
                  <a:gd name="connsiteX5" fmla="*/ 146086 w 302472"/>
                  <a:gd name="connsiteY5" fmla="*/ 221938 h 358659"/>
                  <a:gd name="connsiteX6" fmla="*/ 14983 w 302472"/>
                  <a:gd name="connsiteY6" fmla="*/ 112374 h 358659"/>
                  <a:gd name="connsiteX7" fmla="*/ 14983 w 302472"/>
                  <a:gd name="connsiteY7" fmla="*/ 111437 h 358659"/>
                  <a:gd name="connsiteX8" fmla="*/ 149831 w 302472"/>
                  <a:gd name="connsiteY8" fmla="*/ 0 h 358659"/>
                  <a:gd name="connsiteX9" fmla="*/ 293108 w 302472"/>
                  <a:gd name="connsiteY9" fmla="*/ 45886 h 358659"/>
                  <a:gd name="connsiteX10" fmla="*/ 245349 w 302472"/>
                  <a:gd name="connsiteY10" fmla="*/ 114247 h 358659"/>
                  <a:gd name="connsiteX11" fmla="*/ 147958 w 302472"/>
                  <a:gd name="connsiteY11" fmla="*/ 79598 h 358659"/>
                  <a:gd name="connsiteX12" fmla="*/ 113310 w 302472"/>
                  <a:gd name="connsiteY12" fmla="*/ 102073 h 358659"/>
                  <a:gd name="connsiteX13" fmla="*/ 113310 w 302472"/>
                  <a:gd name="connsiteY13" fmla="*/ 103009 h 358659"/>
                  <a:gd name="connsiteX14" fmla="*/ 173243 w 302472"/>
                  <a:gd name="connsiteY14" fmla="*/ 136721 h 358659"/>
                  <a:gd name="connsiteX15" fmla="*/ 302472 w 302472"/>
                  <a:gd name="connsiteY15" fmla="*/ 244413 h 358659"/>
                  <a:gd name="connsiteX16" fmla="*/ 302472 w 302472"/>
                  <a:gd name="connsiteY16" fmla="*/ 245349 h 358659"/>
                  <a:gd name="connsiteX17" fmla="*/ 162005 w 302472"/>
                  <a:gd name="connsiteY17" fmla="*/ 358659 h 358659"/>
                  <a:gd name="connsiteX18" fmla="*/ 0 w 302472"/>
                  <a:gd name="connsiteY18" fmla="*/ 301536 h 358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02472" h="358659">
                    <a:moveTo>
                      <a:pt x="0" y="301536"/>
                    </a:moveTo>
                    <a:lnTo>
                      <a:pt x="53377" y="237858"/>
                    </a:lnTo>
                    <a:cubicBezTo>
                      <a:pt x="88026" y="265015"/>
                      <a:pt x="125484" y="279998"/>
                      <a:pt x="165751" y="279998"/>
                    </a:cubicBezTo>
                    <a:cubicBezTo>
                      <a:pt x="191972" y="279998"/>
                      <a:pt x="205082" y="270633"/>
                      <a:pt x="205082" y="256587"/>
                    </a:cubicBezTo>
                    <a:lnTo>
                      <a:pt x="205082" y="254714"/>
                    </a:lnTo>
                    <a:cubicBezTo>
                      <a:pt x="205082" y="240667"/>
                      <a:pt x="193844" y="232239"/>
                      <a:pt x="146086" y="221938"/>
                    </a:cubicBezTo>
                    <a:cubicBezTo>
                      <a:pt x="72106" y="205082"/>
                      <a:pt x="14983" y="184480"/>
                      <a:pt x="14983" y="112374"/>
                    </a:cubicBezTo>
                    <a:lnTo>
                      <a:pt x="14983" y="111437"/>
                    </a:lnTo>
                    <a:cubicBezTo>
                      <a:pt x="14983" y="46822"/>
                      <a:pt x="66488" y="0"/>
                      <a:pt x="149831" y="0"/>
                    </a:cubicBezTo>
                    <a:cubicBezTo>
                      <a:pt x="208828" y="0"/>
                      <a:pt x="254713" y="15920"/>
                      <a:pt x="293108" y="45886"/>
                    </a:cubicBezTo>
                    <a:lnTo>
                      <a:pt x="245349" y="114247"/>
                    </a:lnTo>
                    <a:cubicBezTo>
                      <a:pt x="213510" y="91772"/>
                      <a:pt x="178861" y="79598"/>
                      <a:pt x="147958" y="79598"/>
                    </a:cubicBezTo>
                    <a:cubicBezTo>
                      <a:pt x="124547" y="79598"/>
                      <a:pt x="113310" y="89899"/>
                      <a:pt x="113310" y="102073"/>
                    </a:cubicBezTo>
                    <a:lnTo>
                      <a:pt x="113310" y="103009"/>
                    </a:lnTo>
                    <a:cubicBezTo>
                      <a:pt x="113310" y="118929"/>
                      <a:pt x="125484" y="125484"/>
                      <a:pt x="173243" y="136721"/>
                    </a:cubicBezTo>
                    <a:cubicBezTo>
                      <a:pt x="252841" y="154514"/>
                      <a:pt x="302472" y="179798"/>
                      <a:pt x="302472" y="244413"/>
                    </a:cubicBezTo>
                    <a:lnTo>
                      <a:pt x="302472" y="245349"/>
                    </a:lnTo>
                    <a:cubicBezTo>
                      <a:pt x="302472" y="316519"/>
                      <a:pt x="246285" y="358659"/>
                      <a:pt x="162005" y="358659"/>
                    </a:cubicBezTo>
                    <a:cubicBezTo>
                      <a:pt x="101136" y="358659"/>
                      <a:pt x="42140" y="339930"/>
                      <a:pt x="0" y="301536"/>
                    </a:cubicBezTo>
                  </a:path>
                </a:pathLst>
              </a:custGeom>
              <a:solidFill>
                <a:srgbClr val="000000"/>
              </a:solidFill>
              <a:ln w="9355" cap="flat">
                <a:noFill/>
                <a:prstDash val="solid"/>
                <a:miter/>
              </a:ln>
            </p:spPr>
            <p:txBody>
              <a:bodyPr rtlCol="0" anchor="ctr"/>
              <a:lstStyle/>
              <a:p>
                <a:endParaRPr lang="en-US"/>
              </a:p>
            </p:txBody>
          </p:sp>
          <p:sp>
            <p:nvSpPr>
              <p:cNvPr id="57" name="Figura a mano libera: forma 56">
                <a:extLst>
                  <a:ext uri="{FF2B5EF4-FFF2-40B4-BE49-F238E27FC236}">
                    <a16:creationId xmlns:a16="http://schemas.microsoft.com/office/drawing/2014/main" id="{F53D00CC-F4DA-CB60-2E8A-2BB4698FD7E1}"/>
                  </a:ext>
                </a:extLst>
              </p:cNvPr>
              <p:cNvSpPr/>
              <p:nvPr/>
            </p:nvSpPr>
            <p:spPr>
              <a:xfrm>
                <a:off x="8082376" y="3606593"/>
                <a:ext cx="539393" cy="351167"/>
              </a:xfrm>
              <a:custGeom>
                <a:avLst/>
                <a:gdLst>
                  <a:gd name="connsiteX0" fmla="*/ 0 w 539393"/>
                  <a:gd name="connsiteY0" fmla="*/ 937 h 351167"/>
                  <a:gd name="connsiteX1" fmla="*/ 102073 w 539393"/>
                  <a:gd name="connsiteY1" fmla="*/ 937 h 351167"/>
                  <a:gd name="connsiteX2" fmla="*/ 162005 w 539393"/>
                  <a:gd name="connsiteY2" fmla="*/ 202273 h 351167"/>
                  <a:gd name="connsiteX3" fmla="*/ 229429 w 539393"/>
                  <a:gd name="connsiteY3" fmla="*/ 0 h 351167"/>
                  <a:gd name="connsiteX4" fmla="*/ 311837 w 539393"/>
                  <a:gd name="connsiteY4" fmla="*/ 0 h 351167"/>
                  <a:gd name="connsiteX5" fmla="*/ 379261 w 539393"/>
                  <a:gd name="connsiteY5" fmla="*/ 202273 h 351167"/>
                  <a:gd name="connsiteX6" fmla="*/ 439193 w 539393"/>
                  <a:gd name="connsiteY6" fmla="*/ 937 h 351167"/>
                  <a:gd name="connsiteX7" fmla="*/ 539393 w 539393"/>
                  <a:gd name="connsiteY7" fmla="*/ 937 h 351167"/>
                  <a:gd name="connsiteX8" fmla="*/ 423274 w 539393"/>
                  <a:gd name="connsiteY8" fmla="*/ 351168 h 351167"/>
                  <a:gd name="connsiteX9" fmla="*/ 338994 w 539393"/>
                  <a:gd name="connsiteY9" fmla="*/ 351168 h 351167"/>
                  <a:gd name="connsiteX10" fmla="*/ 269697 w 539393"/>
                  <a:gd name="connsiteY10" fmla="*/ 150768 h 351167"/>
                  <a:gd name="connsiteX11" fmla="*/ 200400 w 539393"/>
                  <a:gd name="connsiteY11" fmla="*/ 351168 h 351167"/>
                  <a:gd name="connsiteX12" fmla="*/ 116119 w 539393"/>
                  <a:gd name="connsiteY12" fmla="*/ 351168 h 351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9393" h="351167">
                    <a:moveTo>
                      <a:pt x="0" y="937"/>
                    </a:moveTo>
                    <a:lnTo>
                      <a:pt x="102073" y="937"/>
                    </a:lnTo>
                    <a:lnTo>
                      <a:pt x="162005" y="202273"/>
                    </a:lnTo>
                    <a:lnTo>
                      <a:pt x="229429" y="0"/>
                    </a:lnTo>
                    <a:lnTo>
                      <a:pt x="311837" y="0"/>
                    </a:lnTo>
                    <a:lnTo>
                      <a:pt x="379261" y="202273"/>
                    </a:lnTo>
                    <a:lnTo>
                      <a:pt x="439193" y="937"/>
                    </a:lnTo>
                    <a:lnTo>
                      <a:pt x="539393" y="937"/>
                    </a:lnTo>
                    <a:lnTo>
                      <a:pt x="423274" y="351168"/>
                    </a:lnTo>
                    <a:lnTo>
                      <a:pt x="338994" y="351168"/>
                    </a:lnTo>
                    <a:lnTo>
                      <a:pt x="269697" y="150768"/>
                    </a:lnTo>
                    <a:lnTo>
                      <a:pt x="200400" y="351168"/>
                    </a:lnTo>
                    <a:lnTo>
                      <a:pt x="116119" y="351168"/>
                    </a:lnTo>
                    <a:close/>
                  </a:path>
                </a:pathLst>
              </a:custGeom>
              <a:solidFill>
                <a:srgbClr val="000000"/>
              </a:solidFill>
              <a:ln w="9355" cap="flat">
                <a:noFill/>
                <a:prstDash val="solid"/>
                <a:miter/>
              </a:ln>
            </p:spPr>
            <p:txBody>
              <a:bodyPr rtlCol="0" anchor="ctr"/>
              <a:lstStyle/>
              <a:p>
                <a:endParaRPr lang="en-US"/>
              </a:p>
            </p:txBody>
          </p:sp>
          <p:sp>
            <p:nvSpPr>
              <p:cNvPr id="58" name="Figura a mano libera: forma 57">
                <a:extLst>
                  <a:ext uri="{FF2B5EF4-FFF2-40B4-BE49-F238E27FC236}">
                    <a16:creationId xmlns:a16="http://schemas.microsoft.com/office/drawing/2014/main" id="{7BE39A06-3FA1-E2DC-0C48-D9D4FFB7550B}"/>
                  </a:ext>
                </a:extLst>
              </p:cNvPr>
              <p:cNvSpPr/>
              <p:nvPr/>
            </p:nvSpPr>
            <p:spPr>
              <a:xfrm>
                <a:off x="8628324" y="3600975"/>
                <a:ext cx="339930" cy="362404"/>
              </a:xfrm>
              <a:custGeom>
                <a:avLst/>
                <a:gdLst>
                  <a:gd name="connsiteX0" fmla="*/ 0 w 339930"/>
                  <a:gd name="connsiteY0" fmla="*/ 181671 h 362404"/>
                  <a:gd name="connsiteX1" fmla="*/ 0 w 339930"/>
                  <a:gd name="connsiteY1" fmla="*/ 180734 h 362404"/>
                  <a:gd name="connsiteX2" fmla="*/ 187289 w 339930"/>
                  <a:gd name="connsiteY2" fmla="*/ 0 h 362404"/>
                  <a:gd name="connsiteX3" fmla="*/ 327756 w 339930"/>
                  <a:gd name="connsiteY3" fmla="*/ 50568 h 362404"/>
                  <a:gd name="connsiteX4" fmla="*/ 271570 w 339930"/>
                  <a:gd name="connsiteY4" fmla="*/ 118929 h 362404"/>
                  <a:gd name="connsiteX5" fmla="*/ 187289 w 339930"/>
                  <a:gd name="connsiteY5" fmla="*/ 86153 h 362404"/>
                  <a:gd name="connsiteX6" fmla="*/ 98327 w 339930"/>
                  <a:gd name="connsiteY6" fmla="*/ 181671 h 362404"/>
                  <a:gd name="connsiteX7" fmla="*/ 98327 w 339930"/>
                  <a:gd name="connsiteY7" fmla="*/ 182607 h 362404"/>
                  <a:gd name="connsiteX8" fmla="*/ 192908 w 339930"/>
                  <a:gd name="connsiteY8" fmla="*/ 279061 h 362404"/>
                  <a:gd name="connsiteX9" fmla="*/ 248158 w 339930"/>
                  <a:gd name="connsiteY9" fmla="*/ 265014 h 362404"/>
                  <a:gd name="connsiteX10" fmla="*/ 248158 w 339930"/>
                  <a:gd name="connsiteY10" fmla="*/ 222874 h 362404"/>
                  <a:gd name="connsiteX11" fmla="*/ 179798 w 339930"/>
                  <a:gd name="connsiteY11" fmla="*/ 222874 h 362404"/>
                  <a:gd name="connsiteX12" fmla="*/ 179798 w 339930"/>
                  <a:gd name="connsiteY12" fmla="*/ 152641 h 362404"/>
                  <a:gd name="connsiteX13" fmla="*/ 339930 w 339930"/>
                  <a:gd name="connsiteY13" fmla="*/ 152641 h 362404"/>
                  <a:gd name="connsiteX14" fmla="*/ 339930 w 339930"/>
                  <a:gd name="connsiteY14" fmla="*/ 309027 h 362404"/>
                  <a:gd name="connsiteX15" fmla="*/ 189162 w 339930"/>
                  <a:gd name="connsiteY15" fmla="*/ 362405 h 362404"/>
                  <a:gd name="connsiteX16" fmla="*/ 0 w 339930"/>
                  <a:gd name="connsiteY16" fmla="*/ 181671 h 362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39930" h="362404">
                    <a:moveTo>
                      <a:pt x="0" y="181671"/>
                    </a:moveTo>
                    <a:lnTo>
                      <a:pt x="0" y="180734"/>
                    </a:lnTo>
                    <a:cubicBezTo>
                      <a:pt x="0" y="79598"/>
                      <a:pt x="79598" y="0"/>
                      <a:pt x="187289" y="0"/>
                    </a:cubicBezTo>
                    <a:cubicBezTo>
                      <a:pt x="248158" y="0"/>
                      <a:pt x="291235" y="18729"/>
                      <a:pt x="327756" y="50568"/>
                    </a:cubicBezTo>
                    <a:lnTo>
                      <a:pt x="271570" y="118929"/>
                    </a:lnTo>
                    <a:cubicBezTo>
                      <a:pt x="247222" y="98327"/>
                      <a:pt x="221938" y="86153"/>
                      <a:pt x="187289" y="86153"/>
                    </a:cubicBezTo>
                    <a:cubicBezTo>
                      <a:pt x="136721" y="86153"/>
                      <a:pt x="98327" y="128293"/>
                      <a:pt x="98327" y="181671"/>
                    </a:cubicBezTo>
                    <a:lnTo>
                      <a:pt x="98327" y="182607"/>
                    </a:lnTo>
                    <a:cubicBezTo>
                      <a:pt x="98327" y="238794"/>
                      <a:pt x="137658" y="279061"/>
                      <a:pt x="192908" y="279061"/>
                    </a:cubicBezTo>
                    <a:cubicBezTo>
                      <a:pt x="216319" y="279061"/>
                      <a:pt x="234112" y="274379"/>
                      <a:pt x="248158" y="265014"/>
                    </a:cubicBezTo>
                    <a:lnTo>
                      <a:pt x="248158" y="222874"/>
                    </a:lnTo>
                    <a:lnTo>
                      <a:pt x="179798" y="222874"/>
                    </a:lnTo>
                    <a:lnTo>
                      <a:pt x="179798" y="152641"/>
                    </a:lnTo>
                    <a:lnTo>
                      <a:pt x="339930" y="152641"/>
                    </a:lnTo>
                    <a:lnTo>
                      <a:pt x="339930" y="309027"/>
                    </a:lnTo>
                    <a:cubicBezTo>
                      <a:pt x="303409" y="338994"/>
                      <a:pt x="251904" y="362405"/>
                      <a:pt x="189162" y="362405"/>
                    </a:cubicBezTo>
                    <a:cubicBezTo>
                      <a:pt x="80534" y="361468"/>
                      <a:pt x="0" y="286552"/>
                      <a:pt x="0" y="181671"/>
                    </a:cubicBezTo>
                  </a:path>
                </a:pathLst>
              </a:custGeom>
              <a:solidFill>
                <a:srgbClr val="000000"/>
              </a:solidFill>
              <a:ln w="9355"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28310706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p:txBody>
          <a:bodyPr/>
          <a:lstStyle/>
          <a:p>
            <a:r>
              <a:rPr lang="it-IT" dirty="0">
                <a:solidFill>
                  <a:srgbClr val="CA5817"/>
                </a:solidFill>
                <a:ea typeface="ヒラギノ角ゴ Pro W3" charset="-128"/>
                <a:cs typeface="Calibri"/>
              </a:rPr>
              <a:t>Valori fondativi: i temi</a:t>
            </a:r>
            <a:endParaRPr lang="it-IT" sz="2800" dirty="0">
              <a:solidFill>
                <a:srgbClr val="CA5817"/>
              </a:solidFill>
              <a:latin typeface="Calibri"/>
              <a:cs typeface="Calibri"/>
            </a:endParaRPr>
          </a:p>
        </p:txBody>
      </p:sp>
      <p:sp>
        <p:nvSpPr>
          <p:cNvPr id="4" name="Rectangle 92"/>
          <p:cNvSpPr>
            <a:spLocks noChangeArrowheads="1"/>
          </p:cNvSpPr>
          <p:nvPr/>
        </p:nvSpPr>
        <p:spPr bwMode="auto">
          <a:xfrm>
            <a:off x="578159" y="990670"/>
            <a:ext cx="8776984" cy="307777"/>
          </a:xfrm>
          <a:prstGeom prst="rect">
            <a:avLst/>
          </a:prstGeom>
          <a:noFill/>
          <a:ln w="9525">
            <a:noFill/>
            <a:miter lim="800000"/>
            <a:headEnd/>
            <a:tailEnd/>
          </a:ln>
        </p:spPr>
        <p:txBody>
          <a:bodyPr wrap="square">
            <a:prstTxWarp prst="textNoShape">
              <a:avLst/>
            </a:prstTxWarp>
            <a:spAutoFit/>
          </a:bodyPr>
          <a:lstStyle/>
          <a:p>
            <a:pPr defTabSz="798513"/>
            <a:r>
              <a:rPr lang="it-IT" sz="1400" b="1" dirty="0">
                <a:solidFill>
                  <a:srgbClr val="C95718"/>
                </a:solidFill>
                <a:ea typeface="Calibri"/>
                <a:cs typeface="Calibri"/>
              </a:rPr>
              <a:t>I valori della resistenza appartengono ad un'altra epoca. Lei è…  </a:t>
            </a:r>
          </a:p>
        </p:txBody>
      </p:sp>
      <p:sp>
        <p:nvSpPr>
          <p:cNvPr id="15" name="CasellaDiTesto 14"/>
          <p:cNvSpPr txBox="1"/>
          <p:nvPr/>
        </p:nvSpPr>
        <p:spPr>
          <a:xfrm>
            <a:off x="4028783" y="6365467"/>
            <a:ext cx="646030" cy="246221"/>
          </a:xfrm>
          <a:prstGeom prst="rect">
            <a:avLst/>
          </a:prstGeom>
          <a:noFill/>
        </p:spPr>
        <p:txBody>
          <a:bodyPr wrap="none" rtlCol="0">
            <a:spAutoFit/>
          </a:bodyPr>
          <a:lstStyle/>
          <a:p>
            <a:r>
              <a:rPr lang="it-IT" sz="1000" i="1" dirty="0">
                <a:latin typeface="Calibri"/>
                <a:cs typeface="Calibri"/>
              </a:rPr>
              <a:t>Valori %</a:t>
            </a:r>
          </a:p>
        </p:txBody>
      </p:sp>
      <p:sp>
        <p:nvSpPr>
          <p:cNvPr id="6" name="Segnaposto numero diapositiva 5"/>
          <p:cNvSpPr>
            <a:spLocks noGrp="1"/>
          </p:cNvSpPr>
          <p:nvPr>
            <p:ph type="sldNum" sz="quarter" idx="12"/>
          </p:nvPr>
        </p:nvSpPr>
        <p:spPr/>
        <p:txBody>
          <a:bodyPr/>
          <a:lstStyle/>
          <a:p>
            <a:fld id="{CEC07F19-866A-D549-94C6-C4D9AC2AB9CF}" type="slidenum">
              <a:rPr lang="it-IT" smtClean="0"/>
              <a:pPr/>
              <a:t>19</a:t>
            </a:fld>
            <a:endParaRPr lang="it-IT" dirty="0"/>
          </a:p>
        </p:txBody>
      </p:sp>
      <p:sp>
        <p:nvSpPr>
          <p:cNvPr id="14" name="CasellaDiTesto 13"/>
          <p:cNvSpPr txBox="1"/>
          <p:nvPr/>
        </p:nvSpPr>
        <p:spPr>
          <a:xfrm>
            <a:off x="578154" y="1414271"/>
            <a:ext cx="8724359" cy="325730"/>
          </a:xfrm>
          <a:prstGeom prst="rect">
            <a:avLst/>
          </a:prstGeom>
          <a:noFill/>
        </p:spPr>
        <p:txBody>
          <a:bodyPr wrap="square" rtlCol="0">
            <a:spAutoFit/>
          </a:bodyPr>
          <a:lstStyle/>
          <a:p>
            <a:pPr lvl="0" algn="ctr">
              <a:lnSpc>
                <a:spcPct val="110000"/>
              </a:lnSpc>
            </a:pPr>
            <a:r>
              <a:rPr lang="it-IT" sz="1400" i="1" dirty="0">
                <a:ea typeface="Calibri"/>
                <a:cs typeface="Calibri"/>
              </a:rPr>
              <a:t>trend temporale:  % di accordo</a:t>
            </a:r>
          </a:p>
        </p:txBody>
      </p:sp>
      <p:sp>
        <p:nvSpPr>
          <p:cNvPr id="16" name="Rectangle 92"/>
          <p:cNvSpPr>
            <a:spLocks noChangeArrowheads="1"/>
          </p:cNvSpPr>
          <p:nvPr/>
        </p:nvSpPr>
        <p:spPr bwMode="auto">
          <a:xfrm>
            <a:off x="525535" y="3797962"/>
            <a:ext cx="8776984" cy="307777"/>
          </a:xfrm>
          <a:prstGeom prst="rect">
            <a:avLst/>
          </a:prstGeom>
          <a:noFill/>
          <a:ln w="9525">
            <a:noFill/>
            <a:miter lim="800000"/>
            <a:headEnd/>
            <a:tailEnd/>
          </a:ln>
        </p:spPr>
        <p:txBody>
          <a:bodyPr wrap="square">
            <a:prstTxWarp prst="textNoShape">
              <a:avLst/>
            </a:prstTxWarp>
            <a:spAutoFit/>
          </a:bodyPr>
          <a:lstStyle/>
          <a:p>
            <a:pPr defTabSz="798513"/>
            <a:r>
              <a:rPr lang="it-IT" sz="1400" b="1" dirty="0">
                <a:solidFill>
                  <a:srgbClr val="C95718"/>
                </a:solidFill>
                <a:ea typeface="Calibri"/>
                <a:cs typeface="Calibri"/>
              </a:rPr>
              <a:t>Al giorno d'oggi è ancora utile la funzione svolta dal sindacato. Lei è… </a:t>
            </a:r>
          </a:p>
        </p:txBody>
      </p:sp>
      <p:sp>
        <p:nvSpPr>
          <p:cNvPr id="18" name="CasellaDiTesto 17"/>
          <p:cNvSpPr txBox="1"/>
          <p:nvPr/>
        </p:nvSpPr>
        <p:spPr>
          <a:xfrm>
            <a:off x="525529" y="4231814"/>
            <a:ext cx="8724359" cy="325730"/>
          </a:xfrm>
          <a:prstGeom prst="rect">
            <a:avLst/>
          </a:prstGeom>
          <a:noFill/>
        </p:spPr>
        <p:txBody>
          <a:bodyPr wrap="square" rtlCol="0">
            <a:spAutoFit/>
          </a:bodyPr>
          <a:lstStyle/>
          <a:p>
            <a:pPr lvl="0" algn="ctr">
              <a:lnSpc>
                <a:spcPct val="110000"/>
              </a:lnSpc>
            </a:pPr>
            <a:r>
              <a:rPr lang="it-IT" sz="1400" i="1" dirty="0">
                <a:ea typeface="Calibri"/>
                <a:cs typeface="Calibri"/>
              </a:rPr>
              <a:t>trend temporale:  % di accordo</a:t>
            </a:r>
          </a:p>
        </p:txBody>
      </p:sp>
      <p:sp>
        <p:nvSpPr>
          <p:cNvPr id="19" name="Rettangolo 18"/>
          <p:cNvSpPr/>
          <p:nvPr/>
        </p:nvSpPr>
        <p:spPr>
          <a:xfrm>
            <a:off x="578159" y="961035"/>
            <a:ext cx="8724360" cy="2619607"/>
          </a:xfrm>
          <a:prstGeom prst="rect">
            <a:avLst/>
          </a:prstGeom>
          <a:noFill/>
          <a:ln>
            <a:solidFill>
              <a:srgbClr val="C2B8B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12" name="Rettangolo 11"/>
          <p:cNvSpPr/>
          <p:nvPr/>
        </p:nvSpPr>
        <p:spPr>
          <a:xfrm>
            <a:off x="578159" y="3741254"/>
            <a:ext cx="8724360" cy="2484000"/>
          </a:xfrm>
          <a:prstGeom prst="rect">
            <a:avLst/>
          </a:prstGeom>
          <a:noFill/>
          <a:ln>
            <a:solidFill>
              <a:srgbClr val="C2B8B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graphicFrame>
        <p:nvGraphicFramePr>
          <p:cNvPr id="20" name="Object 2"/>
          <p:cNvGraphicFramePr>
            <a:graphicFrameLocks noChangeAspect="1"/>
          </p:cNvGraphicFramePr>
          <p:nvPr>
            <p:extLst>
              <p:ext uri="{D42A27DB-BD31-4B8C-83A1-F6EECF244321}">
                <p14:modId xmlns:p14="http://schemas.microsoft.com/office/powerpoint/2010/main" val="3174013301"/>
              </p:ext>
            </p:extLst>
          </p:nvPr>
        </p:nvGraphicFramePr>
        <p:xfrm>
          <a:off x="578154" y="1610878"/>
          <a:ext cx="8724359" cy="2033188"/>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1" name="Object 2"/>
          <p:cNvGraphicFramePr>
            <a:graphicFrameLocks noChangeAspect="1"/>
          </p:cNvGraphicFramePr>
          <p:nvPr>
            <p:extLst>
              <p:ext uri="{D42A27DB-BD31-4B8C-83A1-F6EECF244321}">
                <p14:modId xmlns:p14="http://schemas.microsoft.com/office/powerpoint/2010/main" val="3462938065"/>
              </p:ext>
            </p:extLst>
          </p:nvPr>
        </p:nvGraphicFramePr>
        <p:xfrm>
          <a:off x="578154" y="4249507"/>
          <a:ext cx="8724359" cy="2033188"/>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0837947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a:xfrm>
            <a:off x="578154" y="226273"/>
            <a:ext cx="8420100" cy="626535"/>
          </a:xfrm>
        </p:spPr>
        <p:txBody>
          <a:bodyPr/>
          <a:lstStyle/>
          <a:p>
            <a:r>
              <a:rPr lang="it-IT" sz="2800" dirty="0">
                <a:solidFill>
                  <a:srgbClr val="CA5817"/>
                </a:solidFill>
                <a:latin typeface="Calibri"/>
                <a:ea typeface="ヒラギノ角ゴ Pro W3" charset="-128"/>
                <a:cs typeface="Calibri"/>
              </a:rPr>
              <a:t>Nota metodologica</a:t>
            </a:r>
            <a:endParaRPr lang="it-IT" sz="2800" dirty="0">
              <a:solidFill>
                <a:srgbClr val="CA5817"/>
              </a:solidFill>
              <a:latin typeface="Calibri"/>
              <a:cs typeface="Calibri"/>
            </a:endParaRPr>
          </a:p>
        </p:txBody>
      </p:sp>
      <p:sp>
        <p:nvSpPr>
          <p:cNvPr id="6" name="Segnaposto numero diapositiva 5"/>
          <p:cNvSpPr>
            <a:spLocks noGrp="1"/>
          </p:cNvSpPr>
          <p:nvPr>
            <p:ph type="sldNum" sz="quarter" idx="12"/>
          </p:nvPr>
        </p:nvSpPr>
        <p:spPr/>
        <p:txBody>
          <a:bodyPr/>
          <a:lstStyle/>
          <a:p>
            <a:fld id="{CEC07F19-866A-D549-94C6-C4D9AC2AB9CF}" type="slidenum">
              <a:rPr lang="it-IT" smtClean="0"/>
              <a:pPr/>
              <a:t>2</a:t>
            </a:fld>
            <a:endParaRPr lang="it-IT" dirty="0"/>
          </a:p>
        </p:txBody>
      </p:sp>
      <p:sp>
        <p:nvSpPr>
          <p:cNvPr id="17" name="CasellaDiTesto 16">
            <a:extLst>
              <a:ext uri="{FF2B5EF4-FFF2-40B4-BE49-F238E27FC236}">
                <a16:creationId xmlns:a16="http://schemas.microsoft.com/office/drawing/2014/main" id="{A8ACC9F2-A576-4F71-BCE7-3FF4B09F1101}"/>
              </a:ext>
            </a:extLst>
          </p:cNvPr>
          <p:cNvSpPr txBox="1"/>
          <p:nvPr/>
        </p:nvSpPr>
        <p:spPr>
          <a:xfrm>
            <a:off x="578154" y="1030749"/>
            <a:ext cx="8305964" cy="3693319"/>
          </a:xfrm>
          <a:prstGeom prst="rect">
            <a:avLst/>
          </a:prstGeom>
          <a:noFill/>
        </p:spPr>
        <p:txBody>
          <a:bodyPr wrap="square">
            <a:spAutoFit/>
          </a:bodyPr>
          <a:lstStyle/>
          <a:p>
            <a:pPr algn="just"/>
            <a:r>
              <a:rPr lang="it-IT" sz="1800" dirty="0">
                <a:solidFill>
                  <a:srgbClr val="000000"/>
                </a:solidFill>
                <a:effectLst/>
                <a:latin typeface="Calibri" panose="020F0502020204030204" pitchFamily="34" charset="0"/>
                <a:ea typeface="MS Mincho" panose="02020609040205080304" pitchFamily="49" charset="-128"/>
                <a:cs typeface="Times New Roman" panose="02020603050405020304" pitchFamily="18" charset="0"/>
              </a:rPr>
              <a:t>I dati analizzati sono stati rilevati nell'ambito dell’indagine annuale di SWG </a:t>
            </a:r>
            <a:r>
              <a:rPr lang="it-IT" sz="1800" i="1" dirty="0">
                <a:solidFill>
                  <a:srgbClr val="000000"/>
                </a:solidFill>
                <a:effectLst/>
                <a:latin typeface="Calibri" panose="020F0502020204030204" pitchFamily="34" charset="0"/>
                <a:ea typeface="MS Mincho" panose="02020609040205080304" pitchFamily="49" charset="-128"/>
                <a:cs typeface="Times New Roman" panose="02020603050405020304" pitchFamily="18" charset="0"/>
              </a:rPr>
              <a:t>Radar - </a:t>
            </a:r>
            <a:r>
              <a:rPr lang="it-IT" sz="1800" i="1"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Osservatorio sui valori degli italiani e sulla società</a:t>
            </a:r>
            <a:r>
              <a:rPr lang="it-IT" sz="1800" dirty="0">
                <a:solidFill>
                  <a:srgbClr val="000000"/>
                </a:solidFill>
                <a:effectLst/>
                <a:latin typeface="Calibri" panose="020F0502020204030204" pitchFamily="34" charset="0"/>
                <a:ea typeface="MS Mincho" panose="02020609040205080304" pitchFamily="49" charset="-128"/>
                <a:cs typeface="Times New Roman" panose="02020603050405020304" pitchFamily="18" charset="0"/>
              </a:rPr>
              <a:t>. L’indagine quantitativa è basata su un campione di 1.500 maggiorenni residenti in Italia, stratificato per regione e ampiezza del centro di residenza e distribuito secondo quote di età e genere.</a:t>
            </a:r>
          </a:p>
          <a:p>
            <a:pPr algn="just"/>
            <a:endParaRPr lang="it-IT" sz="1800" dirty="0">
              <a:effectLst/>
              <a:latin typeface="Cambria" panose="02040503050406030204" pitchFamily="18" charset="0"/>
              <a:ea typeface="MS Mincho" panose="02020609040205080304" pitchFamily="49" charset="-128"/>
              <a:cs typeface="Times New Roman" panose="02020603050405020304" pitchFamily="18" charset="0"/>
            </a:endParaRPr>
          </a:p>
          <a:p>
            <a:pPr algn="just"/>
            <a:r>
              <a:rPr lang="it-IT" sz="1800" dirty="0">
                <a:solidFill>
                  <a:srgbClr val="000000"/>
                </a:solidFill>
                <a:effectLst/>
                <a:latin typeface="Calibri" panose="020F0502020204030204" pitchFamily="34" charset="0"/>
                <a:ea typeface="MS Mincho" panose="02020609040205080304" pitchFamily="49" charset="-128"/>
                <a:cs typeface="Times New Roman" panose="02020603050405020304" pitchFamily="18" charset="0"/>
              </a:rPr>
              <a:t>Le interviste sono state somministrate nel periodo 11 ottobre - 4 novembre 2022 tramite canale online </a:t>
            </a:r>
            <a:r>
              <a:rPr lang="it-IT" sz="18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con metodo CAWI (Computer </a:t>
            </a:r>
            <a:r>
              <a:rPr lang="it-IT" sz="1800" dirty="0" err="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Assisted</a:t>
            </a:r>
            <a:r>
              <a:rPr lang="it-IT" sz="18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 Web Interview). Le unità di campionamento sono state estratte dal panel proprietario di SWG con criteri di casualità.</a:t>
            </a:r>
            <a:endParaRPr lang="it-IT" sz="1800" dirty="0">
              <a:effectLst/>
              <a:latin typeface="Cambria" panose="02040503050406030204" pitchFamily="18" charset="0"/>
              <a:ea typeface="MS Mincho" panose="02020609040205080304" pitchFamily="49" charset="-128"/>
              <a:cs typeface="Times New Roman" panose="02020603050405020304" pitchFamily="18" charset="0"/>
            </a:endParaRPr>
          </a:p>
          <a:p>
            <a:pPr algn="just"/>
            <a:endParaRPr lang="it-IT" sz="1800" dirty="0">
              <a:solidFill>
                <a:srgbClr val="000000"/>
              </a:solidFill>
              <a:effectLst/>
              <a:latin typeface="Calibri" panose="020F0502020204030204" pitchFamily="34" charset="0"/>
              <a:ea typeface="MS Mincho" panose="02020609040205080304" pitchFamily="49" charset="-128"/>
              <a:cs typeface="Times New Roman" panose="02020603050405020304" pitchFamily="18" charset="0"/>
            </a:endParaRPr>
          </a:p>
          <a:p>
            <a:pPr algn="just"/>
            <a:r>
              <a:rPr lang="it-IT" sz="1800" dirty="0">
                <a:solidFill>
                  <a:srgbClr val="000000"/>
                </a:solidFill>
                <a:effectLst/>
                <a:latin typeface="Calibri" panose="020F0502020204030204" pitchFamily="34" charset="0"/>
                <a:ea typeface="MS Mincho" panose="02020609040205080304" pitchFamily="49" charset="-128"/>
                <a:cs typeface="Times New Roman" panose="02020603050405020304" pitchFamily="18" charset="0"/>
              </a:rPr>
              <a:t>I dati sono stati ponderati al fine di garantire la rappresentatività rispetto ai parametri di zona, sesso, età, livello scolare e partito votato alle ultime elezioni. Tutti i parametri sono uniformati ai più recenti dati forniti dall'ISTAT. </a:t>
            </a:r>
            <a:endParaRPr lang="it-IT" sz="1800" dirty="0">
              <a:effectLst/>
              <a:latin typeface="Cambria" panose="02040503050406030204" pitchFamily="18" charset="0"/>
              <a:ea typeface="MS Mincho" panose="02020609040205080304" pitchFamily="49" charset="-128"/>
              <a:cs typeface="Times New Roman" panose="02020603050405020304" pitchFamily="18" charset="0"/>
            </a:endParaRPr>
          </a:p>
        </p:txBody>
      </p:sp>
    </p:spTree>
    <p:extLst>
      <p:ext uri="{BB962C8B-B14F-4D97-AF65-F5344CB8AC3E}">
        <p14:creationId xmlns:p14="http://schemas.microsoft.com/office/powerpoint/2010/main" val="30071272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p:txBody>
          <a:bodyPr/>
          <a:lstStyle/>
          <a:p>
            <a:r>
              <a:rPr lang="it-IT" dirty="0">
                <a:solidFill>
                  <a:srgbClr val="CA5817"/>
                </a:solidFill>
                <a:ea typeface="ヒラギノ角ゴ Pro W3" charset="-128"/>
                <a:cs typeface="Calibri"/>
              </a:rPr>
              <a:t>Valori fondativi: i temi</a:t>
            </a:r>
            <a:endParaRPr lang="it-IT" sz="2800" dirty="0">
              <a:solidFill>
                <a:srgbClr val="CA5817"/>
              </a:solidFill>
              <a:latin typeface="Calibri"/>
              <a:cs typeface="Calibri"/>
            </a:endParaRPr>
          </a:p>
        </p:txBody>
      </p:sp>
      <p:sp>
        <p:nvSpPr>
          <p:cNvPr id="4" name="Rectangle 92"/>
          <p:cNvSpPr>
            <a:spLocks noChangeArrowheads="1"/>
          </p:cNvSpPr>
          <p:nvPr/>
        </p:nvSpPr>
        <p:spPr bwMode="auto">
          <a:xfrm>
            <a:off x="578159" y="990670"/>
            <a:ext cx="8776984" cy="307777"/>
          </a:xfrm>
          <a:prstGeom prst="rect">
            <a:avLst/>
          </a:prstGeom>
          <a:noFill/>
          <a:ln w="9525">
            <a:noFill/>
            <a:miter lim="800000"/>
            <a:headEnd/>
            <a:tailEnd/>
          </a:ln>
        </p:spPr>
        <p:txBody>
          <a:bodyPr wrap="square">
            <a:prstTxWarp prst="textNoShape">
              <a:avLst/>
            </a:prstTxWarp>
            <a:spAutoFit/>
          </a:bodyPr>
          <a:lstStyle/>
          <a:p>
            <a:pPr defTabSz="798513"/>
            <a:r>
              <a:rPr lang="it-IT" sz="1400" b="1" dirty="0">
                <a:solidFill>
                  <a:srgbClr val="C95718"/>
                </a:solidFill>
                <a:ea typeface="Calibri"/>
                <a:cs typeface="Calibri"/>
              </a:rPr>
              <a:t>Nel bene e nel male i partiti svolgono una funzione molto importante per il Paese. Lei è…  </a:t>
            </a:r>
          </a:p>
        </p:txBody>
      </p:sp>
      <p:sp>
        <p:nvSpPr>
          <p:cNvPr id="15" name="CasellaDiTesto 14"/>
          <p:cNvSpPr txBox="1"/>
          <p:nvPr/>
        </p:nvSpPr>
        <p:spPr>
          <a:xfrm>
            <a:off x="4028783" y="6365467"/>
            <a:ext cx="646030" cy="246221"/>
          </a:xfrm>
          <a:prstGeom prst="rect">
            <a:avLst/>
          </a:prstGeom>
          <a:noFill/>
        </p:spPr>
        <p:txBody>
          <a:bodyPr wrap="none" rtlCol="0">
            <a:spAutoFit/>
          </a:bodyPr>
          <a:lstStyle/>
          <a:p>
            <a:r>
              <a:rPr lang="it-IT" sz="1000" i="1" dirty="0">
                <a:latin typeface="Calibri"/>
                <a:cs typeface="Calibri"/>
              </a:rPr>
              <a:t>Valori %</a:t>
            </a:r>
          </a:p>
        </p:txBody>
      </p:sp>
      <p:sp>
        <p:nvSpPr>
          <p:cNvPr id="6" name="Segnaposto numero diapositiva 5"/>
          <p:cNvSpPr>
            <a:spLocks noGrp="1"/>
          </p:cNvSpPr>
          <p:nvPr>
            <p:ph type="sldNum" sz="quarter" idx="12"/>
          </p:nvPr>
        </p:nvSpPr>
        <p:spPr/>
        <p:txBody>
          <a:bodyPr/>
          <a:lstStyle/>
          <a:p>
            <a:fld id="{CEC07F19-866A-D549-94C6-C4D9AC2AB9CF}" type="slidenum">
              <a:rPr lang="it-IT" smtClean="0"/>
              <a:pPr/>
              <a:t>20</a:t>
            </a:fld>
            <a:endParaRPr lang="it-IT" dirty="0"/>
          </a:p>
        </p:txBody>
      </p:sp>
      <p:sp>
        <p:nvSpPr>
          <p:cNvPr id="14" name="CasellaDiTesto 13"/>
          <p:cNvSpPr txBox="1"/>
          <p:nvPr/>
        </p:nvSpPr>
        <p:spPr>
          <a:xfrm>
            <a:off x="578154" y="1414271"/>
            <a:ext cx="8724359" cy="325730"/>
          </a:xfrm>
          <a:prstGeom prst="rect">
            <a:avLst/>
          </a:prstGeom>
          <a:noFill/>
        </p:spPr>
        <p:txBody>
          <a:bodyPr wrap="square" rtlCol="0">
            <a:spAutoFit/>
          </a:bodyPr>
          <a:lstStyle/>
          <a:p>
            <a:pPr lvl="0" algn="ctr">
              <a:lnSpc>
                <a:spcPct val="110000"/>
              </a:lnSpc>
            </a:pPr>
            <a:r>
              <a:rPr lang="it-IT" sz="1400" i="1" dirty="0">
                <a:ea typeface="Calibri"/>
                <a:cs typeface="Calibri"/>
              </a:rPr>
              <a:t>trend temporale:  % di accordo</a:t>
            </a:r>
          </a:p>
        </p:txBody>
      </p:sp>
      <p:sp>
        <p:nvSpPr>
          <p:cNvPr id="19" name="Rettangolo 18"/>
          <p:cNvSpPr/>
          <p:nvPr/>
        </p:nvSpPr>
        <p:spPr>
          <a:xfrm>
            <a:off x="578159" y="960993"/>
            <a:ext cx="8724360" cy="2951450"/>
          </a:xfrm>
          <a:prstGeom prst="rect">
            <a:avLst/>
          </a:prstGeom>
          <a:noFill/>
          <a:ln>
            <a:solidFill>
              <a:srgbClr val="C2B8B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graphicFrame>
        <p:nvGraphicFramePr>
          <p:cNvPr id="9" name="Object 2"/>
          <p:cNvGraphicFramePr>
            <a:graphicFrameLocks noChangeAspect="1"/>
          </p:cNvGraphicFramePr>
          <p:nvPr>
            <p:extLst>
              <p:ext uri="{D42A27DB-BD31-4B8C-83A1-F6EECF244321}">
                <p14:modId xmlns:p14="http://schemas.microsoft.com/office/powerpoint/2010/main" val="4022373934"/>
              </p:ext>
            </p:extLst>
          </p:nvPr>
        </p:nvGraphicFramePr>
        <p:xfrm>
          <a:off x="578154" y="1610878"/>
          <a:ext cx="8724359" cy="2033188"/>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41108650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2DD6AC2-7CF1-460E-94B9-B8149FE62BFB}"/>
              </a:ext>
            </a:extLst>
          </p:cNvPr>
          <p:cNvSpPr>
            <a:spLocks noGrp="1"/>
          </p:cNvSpPr>
          <p:nvPr>
            <p:ph type="ctrTitle"/>
          </p:nvPr>
        </p:nvSpPr>
        <p:spPr/>
        <p:txBody>
          <a:bodyPr/>
          <a:lstStyle/>
          <a:p>
            <a:r>
              <a:rPr lang="it-IT" dirty="0"/>
              <a:t>Valori fondativi: i temi</a:t>
            </a:r>
          </a:p>
        </p:txBody>
      </p:sp>
      <p:sp>
        <p:nvSpPr>
          <p:cNvPr id="3" name="Segnaposto numero diapositiva 2">
            <a:extLst>
              <a:ext uri="{FF2B5EF4-FFF2-40B4-BE49-F238E27FC236}">
                <a16:creationId xmlns:a16="http://schemas.microsoft.com/office/drawing/2014/main" id="{68B520B1-D86C-40A6-92D0-9E9141886C9C}"/>
              </a:ext>
            </a:extLst>
          </p:cNvPr>
          <p:cNvSpPr>
            <a:spLocks noGrp="1"/>
          </p:cNvSpPr>
          <p:nvPr>
            <p:ph type="sldNum" sz="quarter" idx="12"/>
          </p:nvPr>
        </p:nvSpPr>
        <p:spPr/>
        <p:txBody>
          <a:bodyPr/>
          <a:lstStyle/>
          <a:p>
            <a:fld id="{CEC07F19-866A-D549-94C6-C4D9AC2AB9CF}" type="slidenum">
              <a:rPr lang="it-IT" smtClean="0"/>
              <a:pPr/>
              <a:t>21</a:t>
            </a:fld>
            <a:endParaRPr lang="it-IT" dirty="0"/>
          </a:p>
        </p:txBody>
      </p:sp>
      <p:sp>
        <p:nvSpPr>
          <p:cNvPr id="12" name="Rettangolo 11">
            <a:extLst>
              <a:ext uri="{FF2B5EF4-FFF2-40B4-BE49-F238E27FC236}">
                <a16:creationId xmlns:a16="http://schemas.microsoft.com/office/drawing/2014/main" id="{0D75285C-2B7F-44BA-A816-2DE9EBD659F5}"/>
              </a:ext>
            </a:extLst>
          </p:cNvPr>
          <p:cNvSpPr/>
          <p:nvPr/>
        </p:nvSpPr>
        <p:spPr>
          <a:xfrm>
            <a:off x="1079817" y="1562225"/>
            <a:ext cx="3587113" cy="2572376"/>
          </a:xfrm>
          <a:prstGeom prst="rect">
            <a:avLst/>
          </a:prstGeom>
          <a:solidFill>
            <a:srgbClr val="CA5817">
              <a:alpha val="18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13" name="Rectangle 92">
            <a:extLst>
              <a:ext uri="{FF2B5EF4-FFF2-40B4-BE49-F238E27FC236}">
                <a16:creationId xmlns:a16="http://schemas.microsoft.com/office/drawing/2014/main" id="{56FA948F-6F7E-48F3-84B4-4DCCD5B8E61E}"/>
              </a:ext>
            </a:extLst>
          </p:cNvPr>
          <p:cNvSpPr>
            <a:spLocks noChangeArrowheads="1"/>
          </p:cNvSpPr>
          <p:nvPr/>
        </p:nvSpPr>
        <p:spPr bwMode="auto">
          <a:xfrm>
            <a:off x="823832" y="977187"/>
            <a:ext cx="6843705" cy="307777"/>
          </a:xfrm>
          <a:prstGeom prst="rect">
            <a:avLst/>
          </a:prstGeom>
          <a:noFill/>
          <a:ln w="9525">
            <a:noFill/>
            <a:miter lim="800000"/>
            <a:headEnd/>
            <a:tailEnd/>
          </a:ln>
        </p:spPr>
        <p:txBody>
          <a:bodyPr wrap="square">
            <a:prstTxWarp prst="textNoShape">
              <a:avLst/>
            </a:prstTxWarp>
            <a:spAutoFit/>
          </a:bodyPr>
          <a:lstStyle>
            <a:defPPr>
              <a:defRPr lang="it-IT"/>
            </a:defPPr>
            <a:lvl1pPr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1pPr>
            <a:lvl2pPr marL="4572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2pPr>
            <a:lvl3pPr marL="9144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3pPr>
            <a:lvl4pPr marL="13716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4pPr>
            <a:lvl5pPr marL="18288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5pPr>
            <a:lvl6pPr marL="22860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6pPr>
            <a:lvl7pPr marL="27432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7pPr>
            <a:lvl8pPr marL="32004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8pPr>
            <a:lvl9pPr marL="36576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9pPr>
          </a:lstStyle>
          <a:p>
            <a:pPr algn="just"/>
            <a:r>
              <a:rPr lang="it-IT" sz="1400" dirty="0">
                <a:solidFill>
                  <a:srgbClr val="CA5817"/>
                </a:solidFill>
                <a:latin typeface="Calibri"/>
                <a:cs typeface="Calibri"/>
              </a:rPr>
              <a:t>Secondo lei oggi viviamo in un'epoca molto, abbastanza, poco o per niente democratica?</a:t>
            </a:r>
          </a:p>
        </p:txBody>
      </p:sp>
      <p:sp>
        <p:nvSpPr>
          <p:cNvPr id="14" name="Ovale 13">
            <a:extLst>
              <a:ext uri="{FF2B5EF4-FFF2-40B4-BE49-F238E27FC236}">
                <a16:creationId xmlns:a16="http://schemas.microsoft.com/office/drawing/2014/main" id="{AB4CCCA4-3280-4351-BF16-1560200C5A56}"/>
              </a:ext>
            </a:extLst>
          </p:cNvPr>
          <p:cNvSpPr>
            <a:spLocks noChangeAspect="1"/>
          </p:cNvSpPr>
          <p:nvPr/>
        </p:nvSpPr>
        <p:spPr>
          <a:xfrm>
            <a:off x="2487589" y="1275232"/>
            <a:ext cx="658983" cy="647999"/>
          </a:xfrm>
          <a:prstGeom prst="ellipse">
            <a:avLst/>
          </a:prstGeom>
          <a:gradFill flip="none" rotWithShape="1">
            <a:gsLst>
              <a:gs pos="0">
                <a:srgbClr val="CA5817"/>
              </a:gs>
              <a:gs pos="100000">
                <a:srgbClr val="FFFFFF"/>
              </a:gs>
              <a:gs pos="50000">
                <a:srgbClr val="F5910F"/>
              </a:gs>
            </a:gsLst>
            <a:lin ang="0" scaled="1"/>
            <a:tileRect/>
          </a:gra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15" name="Rettangolo 14">
            <a:extLst>
              <a:ext uri="{FF2B5EF4-FFF2-40B4-BE49-F238E27FC236}">
                <a16:creationId xmlns:a16="http://schemas.microsoft.com/office/drawing/2014/main" id="{68D0A28B-7129-4E93-A47F-771C8D1A0F0D}"/>
              </a:ext>
            </a:extLst>
          </p:cNvPr>
          <p:cNvSpPr/>
          <p:nvPr/>
        </p:nvSpPr>
        <p:spPr>
          <a:xfrm>
            <a:off x="4768323" y="1542144"/>
            <a:ext cx="3587112" cy="2612539"/>
          </a:xfrm>
          <a:prstGeom prst="rect">
            <a:avLst/>
          </a:prstGeom>
          <a:solidFill>
            <a:srgbClr val="655B6F">
              <a:alpha val="18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16" name="Ovale 15">
            <a:extLst>
              <a:ext uri="{FF2B5EF4-FFF2-40B4-BE49-F238E27FC236}">
                <a16:creationId xmlns:a16="http://schemas.microsoft.com/office/drawing/2014/main" id="{64D27B86-E2DB-42A8-ACC6-86DCE3D8944A}"/>
              </a:ext>
            </a:extLst>
          </p:cNvPr>
          <p:cNvSpPr>
            <a:spLocks noChangeAspect="1"/>
          </p:cNvSpPr>
          <p:nvPr/>
        </p:nvSpPr>
        <p:spPr>
          <a:xfrm>
            <a:off x="6253819" y="1275232"/>
            <a:ext cx="658983" cy="647999"/>
          </a:xfrm>
          <a:prstGeom prst="ellipse">
            <a:avLst/>
          </a:prstGeom>
          <a:gradFill flip="none" rotWithShape="1">
            <a:gsLst>
              <a:gs pos="0">
                <a:srgbClr val="655B6F"/>
              </a:gs>
              <a:gs pos="100000">
                <a:srgbClr val="FFFFFF"/>
              </a:gs>
              <a:gs pos="50000">
                <a:srgbClr val="54A8C9"/>
              </a:gs>
            </a:gsLst>
            <a:lin ang="0" scaled="1"/>
            <a:tileRect/>
          </a:gra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17" name="Rectangle 92">
            <a:extLst>
              <a:ext uri="{FF2B5EF4-FFF2-40B4-BE49-F238E27FC236}">
                <a16:creationId xmlns:a16="http://schemas.microsoft.com/office/drawing/2014/main" id="{0D72E084-6E96-4782-9892-D6B41633054C}"/>
              </a:ext>
            </a:extLst>
          </p:cNvPr>
          <p:cNvSpPr>
            <a:spLocks noChangeArrowheads="1"/>
          </p:cNvSpPr>
          <p:nvPr/>
        </p:nvSpPr>
        <p:spPr bwMode="auto">
          <a:xfrm>
            <a:off x="2452811" y="1368399"/>
            <a:ext cx="728530" cy="461665"/>
          </a:xfrm>
          <a:prstGeom prst="rect">
            <a:avLst/>
          </a:prstGeom>
          <a:noFill/>
          <a:ln w="9525">
            <a:noFill/>
            <a:miter lim="800000"/>
            <a:headEnd/>
            <a:tailEnd/>
          </a:ln>
        </p:spPr>
        <p:txBody>
          <a:bodyPr wrap="square">
            <a:prstTxWarp prst="textNoShape">
              <a:avLst/>
            </a:prstTxWarp>
            <a:spAutoFit/>
          </a:bodyPr>
          <a:lstStyle>
            <a:defPPr>
              <a:defRPr lang="it-IT"/>
            </a:defPPr>
            <a:lvl1pPr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1pPr>
            <a:lvl2pPr marL="4572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2pPr>
            <a:lvl3pPr marL="9144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3pPr>
            <a:lvl4pPr marL="13716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4pPr>
            <a:lvl5pPr marL="18288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5pPr>
            <a:lvl6pPr marL="22860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6pPr>
            <a:lvl7pPr marL="27432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7pPr>
            <a:lvl8pPr marL="32004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8pPr>
            <a:lvl9pPr marL="36576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9pPr>
          </a:lstStyle>
          <a:p>
            <a:pPr algn="ctr"/>
            <a:r>
              <a:rPr lang="it-IT" sz="2400" dirty="0">
                <a:solidFill>
                  <a:srgbClr val="000000"/>
                </a:solidFill>
                <a:latin typeface="+mn-lt"/>
                <a:ea typeface="Calibri"/>
                <a:cs typeface="Calibri"/>
              </a:rPr>
              <a:t>53</a:t>
            </a:r>
            <a:r>
              <a:rPr lang="it-IT" sz="1400" dirty="0">
                <a:solidFill>
                  <a:srgbClr val="000000"/>
                </a:solidFill>
                <a:latin typeface="+mn-lt"/>
                <a:ea typeface="Calibri"/>
                <a:cs typeface="Calibri"/>
              </a:rPr>
              <a:t>%</a:t>
            </a:r>
          </a:p>
        </p:txBody>
      </p:sp>
      <p:sp>
        <p:nvSpPr>
          <p:cNvPr id="18" name="Rectangle 92">
            <a:extLst>
              <a:ext uri="{FF2B5EF4-FFF2-40B4-BE49-F238E27FC236}">
                <a16:creationId xmlns:a16="http://schemas.microsoft.com/office/drawing/2014/main" id="{8638BD25-B98D-45E7-89D6-8FAB3C6D675B}"/>
              </a:ext>
            </a:extLst>
          </p:cNvPr>
          <p:cNvSpPr>
            <a:spLocks noChangeArrowheads="1"/>
          </p:cNvSpPr>
          <p:nvPr/>
        </p:nvSpPr>
        <p:spPr bwMode="auto">
          <a:xfrm>
            <a:off x="6219040" y="1368399"/>
            <a:ext cx="728530" cy="461665"/>
          </a:xfrm>
          <a:prstGeom prst="rect">
            <a:avLst/>
          </a:prstGeom>
          <a:noFill/>
          <a:ln w="9525">
            <a:noFill/>
            <a:miter lim="800000"/>
            <a:headEnd/>
            <a:tailEnd/>
          </a:ln>
        </p:spPr>
        <p:txBody>
          <a:bodyPr wrap="square">
            <a:prstTxWarp prst="textNoShape">
              <a:avLst/>
            </a:prstTxWarp>
            <a:spAutoFit/>
          </a:bodyPr>
          <a:lstStyle>
            <a:defPPr>
              <a:defRPr lang="it-IT"/>
            </a:defPPr>
            <a:lvl1pPr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1pPr>
            <a:lvl2pPr marL="4572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2pPr>
            <a:lvl3pPr marL="9144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3pPr>
            <a:lvl4pPr marL="13716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4pPr>
            <a:lvl5pPr marL="18288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5pPr>
            <a:lvl6pPr marL="22860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6pPr>
            <a:lvl7pPr marL="27432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7pPr>
            <a:lvl8pPr marL="32004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8pPr>
            <a:lvl9pPr marL="36576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9pPr>
          </a:lstStyle>
          <a:p>
            <a:pPr algn="ctr"/>
            <a:r>
              <a:rPr lang="it-IT" sz="2400" dirty="0">
                <a:solidFill>
                  <a:srgbClr val="000000"/>
                </a:solidFill>
                <a:latin typeface="+mn-lt"/>
                <a:ea typeface="Calibri"/>
                <a:cs typeface="Calibri"/>
              </a:rPr>
              <a:t>47</a:t>
            </a:r>
            <a:r>
              <a:rPr lang="it-IT" sz="1400" dirty="0">
                <a:solidFill>
                  <a:srgbClr val="000000"/>
                </a:solidFill>
                <a:latin typeface="+mn-lt"/>
                <a:ea typeface="Calibri"/>
                <a:cs typeface="Calibri"/>
              </a:rPr>
              <a:t>%</a:t>
            </a:r>
          </a:p>
        </p:txBody>
      </p:sp>
      <p:graphicFrame>
        <p:nvGraphicFramePr>
          <p:cNvPr id="19" name="Grafico 18">
            <a:extLst>
              <a:ext uri="{FF2B5EF4-FFF2-40B4-BE49-F238E27FC236}">
                <a16:creationId xmlns:a16="http://schemas.microsoft.com/office/drawing/2014/main" id="{C12EBD12-5675-42C5-9C2F-64C15309C443}"/>
              </a:ext>
            </a:extLst>
          </p:cNvPr>
          <p:cNvGraphicFramePr/>
          <p:nvPr>
            <p:extLst>
              <p:ext uri="{D42A27DB-BD31-4B8C-83A1-F6EECF244321}">
                <p14:modId xmlns:p14="http://schemas.microsoft.com/office/powerpoint/2010/main" val="164415434"/>
              </p:ext>
            </p:extLst>
          </p:nvPr>
        </p:nvGraphicFramePr>
        <p:xfrm>
          <a:off x="989901" y="1818835"/>
          <a:ext cx="7558479" cy="2572376"/>
        </p:xfrm>
        <a:graphic>
          <a:graphicData uri="http://schemas.openxmlformats.org/drawingml/2006/chart">
            <c:chart xmlns:c="http://schemas.openxmlformats.org/drawingml/2006/chart" xmlns:r="http://schemas.openxmlformats.org/officeDocument/2006/relationships" r:id="rId2"/>
          </a:graphicData>
        </a:graphic>
      </p:graphicFrame>
      <p:sp>
        <p:nvSpPr>
          <p:cNvPr id="8" name="CasellaDiTesto 7">
            <a:extLst>
              <a:ext uri="{FF2B5EF4-FFF2-40B4-BE49-F238E27FC236}">
                <a16:creationId xmlns:a16="http://schemas.microsoft.com/office/drawing/2014/main" id="{58EB6967-5801-40BC-C2CC-3768E3D38707}"/>
              </a:ext>
            </a:extLst>
          </p:cNvPr>
          <p:cNvSpPr txBox="1"/>
          <p:nvPr/>
        </p:nvSpPr>
        <p:spPr>
          <a:xfrm>
            <a:off x="1159913" y="4290453"/>
            <a:ext cx="2428847" cy="325730"/>
          </a:xfrm>
          <a:prstGeom prst="rect">
            <a:avLst/>
          </a:prstGeom>
          <a:noFill/>
        </p:spPr>
        <p:txBody>
          <a:bodyPr wrap="square" rtlCol="0">
            <a:spAutoFit/>
          </a:bodyPr>
          <a:lstStyle/>
          <a:p>
            <a:pPr lvl="0" algn="ctr">
              <a:lnSpc>
                <a:spcPct val="110000"/>
              </a:lnSpc>
            </a:pPr>
            <a:r>
              <a:rPr lang="it-IT" sz="1400" i="1" dirty="0">
                <a:ea typeface="Calibri"/>
                <a:cs typeface="Calibri"/>
              </a:rPr>
              <a:t>trend temporale</a:t>
            </a:r>
          </a:p>
        </p:txBody>
      </p:sp>
      <p:graphicFrame>
        <p:nvGraphicFramePr>
          <p:cNvPr id="9" name="Tabella 8">
            <a:extLst>
              <a:ext uri="{FF2B5EF4-FFF2-40B4-BE49-F238E27FC236}">
                <a16:creationId xmlns:a16="http://schemas.microsoft.com/office/drawing/2014/main" id="{FD1B79C6-2718-D322-C3BD-4AB2C840C0A1}"/>
              </a:ext>
            </a:extLst>
          </p:cNvPr>
          <p:cNvGraphicFramePr>
            <a:graphicFrameLocks noGrp="1"/>
          </p:cNvGraphicFramePr>
          <p:nvPr>
            <p:extLst>
              <p:ext uri="{D42A27DB-BD31-4B8C-83A1-F6EECF244321}">
                <p14:modId xmlns:p14="http://schemas.microsoft.com/office/powerpoint/2010/main" val="1166018357"/>
              </p:ext>
            </p:extLst>
          </p:nvPr>
        </p:nvGraphicFramePr>
        <p:xfrm>
          <a:off x="1769778" y="4335922"/>
          <a:ext cx="4421472" cy="1789194"/>
        </p:xfrm>
        <a:graphic>
          <a:graphicData uri="http://schemas.openxmlformats.org/drawingml/2006/table">
            <a:tbl>
              <a:tblPr>
                <a:tableStyleId>{073A0DAA-6AF3-43AB-8588-CEC1D06C72B9}</a:tableStyleId>
              </a:tblPr>
              <a:tblGrid>
                <a:gridCol w="2454636">
                  <a:extLst>
                    <a:ext uri="{9D8B030D-6E8A-4147-A177-3AD203B41FA5}">
                      <a16:colId xmlns:a16="http://schemas.microsoft.com/office/drawing/2014/main" val="20000"/>
                    </a:ext>
                  </a:extLst>
                </a:gridCol>
                <a:gridCol w="983418">
                  <a:extLst>
                    <a:ext uri="{9D8B030D-6E8A-4147-A177-3AD203B41FA5}">
                      <a16:colId xmlns:a16="http://schemas.microsoft.com/office/drawing/2014/main" val="1556411835"/>
                    </a:ext>
                  </a:extLst>
                </a:gridCol>
                <a:gridCol w="983418">
                  <a:extLst>
                    <a:ext uri="{9D8B030D-6E8A-4147-A177-3AD203B41FA5}">
                      <a16:colId xmlns:a16="http://schemas.microsoft.com/office/drawing/2014/main" val="2625909873"/>
                    </a:ext>
                  </a:extLst>
                </a:gridCol>
              </a:tblGrid>
              <a:tr h="256899">
                <a:tc>
                  <a:txBody>
                    <a:bodyPr/>
                    <a:lstStyle/>
                    <a:p>
                      <a:pPr marL="87313" indent="0" algn="l" fontAlgn="ctr"/>
                      <a:endParaRPr kumimoji="1" lang="it-IT" sz="1200" b="0" i="0" u="none" strike="noStrike" kern="1200" cap="none" normalizeH="0" baseline="0" dirty="0">
                        <a:ln>
                          <a:noFill/>
                        </a:ln>
                        <a:solidFill>
                          <a:srgbClr val="000000"/>
                        </a:solidFill>
                        <a:effectLst/>
                        <a:latin typeface="Calibri"/>
                        <a:ea typeface="+mn-ea"/>
                        <a:cs typeface="Calibri"/>
                      </a:endParaRPr>
                    </a:p>
                  </a:txBody>
                  <a:tcPr marL="12700" marR="12700" marT="12700" marB="0" anchor="ctr">
                    <a:lnL w="12700" cap="flat" cmpd="sng" algn="ctr">
                      <a:solidFill>
                        <a:prstClr val="white"/>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400" b="1" i="0" u="none" strike="noStrike" dirty="0">
                          <a:solidFill>
                            <a:schemeClr val="tx1"/>
                          </a:solidFill>
                          <a:effectLst/>
                          <a:latin typeface="Calibri"/>
                          <a:cs typeface="Calibri"/>
                        </a:rPr>
                        <a:t>2021</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400" b="1" i="0" u="none" strike="noStrike" dirty="0">
                          <a:solidFill>
                            <a:schemeClr val="tx1"/>
                          </a:solidFill>
                          <a:effectLst/>
                          <a:latin typeface="Calibri"/>
                          <a:cs typeface="Calibri"/>
                        </a:rPr>
                        <a:t>2022</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extLst>
                  <a:ext uri="{0D108BD9-81ED-4DB2-BD59-A6C34878D82A}">
                    <a16:rowId xmlns:a16="http://schemas.microsoft.com/office/drawing/2014/main" val="10000"/>
                  </a:ext>
                </a:extLst>
              </a:tr>
              <a:tr h="306459">
                <a:tc>
                  <a:txBody>
                    <a:bodyPr/>
                    <a:lstStyle/>
                    <a:p>
                      <a:pPr marL="90488" indent="0" algn="l" fontAlgn="ctr"/>
                      <a:r>
                        <a:rPr lang="it-IT" sz="1200" b="0" i="0" u="none" strike="noStrike" dirty="0">
                          <a:effectLst/>
                          <a:latin typeface="+mn-lt"/>
                          <a:cs typeface="Calibri"/>
                        </a:rPr>
                        <a:t>Molto</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b"/>
                      <a:r>
                        <a:rPr lang="it-IT" sz="1400" b="0" i="0" u="none" strike="noStrike" dirty="0">
                          <a:solidFill>
                            <a:srgbClr val="000000"/>
                          </a:solidFill>
                          <a:effectLst/>
                          <a:latin typeface="Calibri"/>
                        </a:rPr>
                        <a:t>5</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b"/>
                      <a:r>
                        <a:rPr lang="it-IT" sz="1400" b="0" i="0" u="none" strike="noStrike" dirty="0">
                          <a:solidFill>
                            <a:srgbClr val="000000"/>
                          </a:solidFill>
                          <a:effectLst/>
                          <a:latin typeface="Calibri"/>
                        </a:rPr>
                        <a:t>9</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extLst>
                  <a:ext uri="{0D108BD9-81ED-4DB2-BD59-A6C34878D82A}">
                    <a16:rowId xmlns:a16="http://schemas.microsoft.com/office/drawing/2014/main" val="10001"/>
                  </a:ext>
                </a:extLst>
              </a:tr>
              <a:tr h="306459">
                <a:tc>
                  <a:txBody>
                    <a:bodyPr/>
                    <a:lstStyle/>
                    <a:p>
                      <a:pPr marL="90488" indent="0" algn="l" fontAlgn="ctr"/>
                      <a:r>
                        <a:rPr lang="it-IT" sz="1200" b="0" i="0" u="none" strike="noStrike" dirty="0">
                          <a:effectLst/>
                          <a:latin typeface="+mn-lt"/>
                          <a:cs typeface="Calibri"/>
                        </a:rPr>
                        <a:t>Abbastanza</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b"/>
                      <a:r>
                        <a:rPr lang="is-IS" sz="1400" b="0" i="0" u="none" strike="noStrike" dirty="0">
                          <a:solidFill>
                            <a:srgbClr val="000000"/>
                          </a:solidFill>
                          <a:effectLst/>
                          <a:latin typeface="Calibri"/>
                        </a:rPr>
                        <a:t>41</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b"/>
                      <a:r>
                        <a:rPr lang="is-IS" sz="1400" b="0" i="0" u="none" strike="noStrike" dirty="0">
                          <a:solidFill>
                            <a:srgbClr val="000000"/>
                          </a:solidFill>
                          <a:effectLst/>
                          <a:latin typeface="Calibri"/>
                        </a:rPr>
                        <a:t>44</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extLst>
                  <a:ext uri="{0D108BD9-81ED-4DB2-BD59-A6C34878D82A}">
                    <a16:rowId xmlns:a16="http://schemas.microsoft.com/office/drawing/2014/main" val="10002"/>
                  </a:ext>
                </a:extLst>
              </a:tr>
              <a:tr h="306459">
                <a:tc>
                  <a:txBody>
                    <a:bodyPr/>
                    <a:lstStyle/>
                    <a:p>
                      <a:pPr marL="90488" marR="0" indent="0" algn="l" defTabSz="457200" rtl="0" eaLnBrk="1" fontAlgn="ctr" latinLnBrk="0" hangingPunct="1">
                        <a:lnSpc>
                          <a:spcPct val="100000"/>
                        </a:lnSpc>
                        <a:spcBef>
                          <a:spcPts val="0"/>
                        </a:spcBef>
                        <a:spcAft>
                          <a:spcPts val="0"/>
                        </a:spcAft>
                        <a:buClrTx/>
                        <a:buSzTx/>
                        <a:buFontTx/>
                        <a:buNone/>
                        <a:tabLst/>
                        <a:defRPr/>
                      </a:pPr>
                      <a:r>
                        <a:rPr lang="it-IT" sz="1400" b="1" i="0" u="none" strike="noStrike" dirty="0">
                          <a:solidFill>
                            <a:schemeClr val="bg1"/>
                          </a:solidFill>
                          <a:effectLst/>
                          <a:latin typeface="Calibri"/>
                          <a:cs typeface="Calibri"/>
                        </a:rPr>
                        <a:t>TOTALE </a:t>
                      </a:r>
                      <a:r>
                        <a:rPr lang="it-IT" sz="1400" b="1" i="0" u="none" strike="noStrike" kern="1200" dirty="0">
                          <a:solidFill>
                            <a:schemeClr val="bg1"/>
                          </a:solidFill>
                          <a:effectLst/>
                          <a:latin typeface="Calibri"/>
                          <a:ea typeface="+mn-ea"/>
                          <a:cs typeface="Calibri"/>
                        </a:rPr>
                        <a:t>MOLTO + ABBASTANZA</a:t>
                      </a:r>
                    </a:p>
                  </a:txBody>
                  <a:tcPr marL="12700" marR="12700" marT="12700" marB="0" anchor="ctr">
                    <a:lnL w="6350" cap="flat" cmpd="sng" algn="ctr">
                      <a:solidFill>
                        <a:srgbClr val="FFFFFF">
                          <a:lumMod val="65000"/>
                        </a:srgbClr>
                      </a:solidFill>
                      <a:prstDash val="solid"/>
                      <a:round/>
                      <a:headEnd type="none" w="med" len="med"/>
                      <a:tailEnd type="none" w="med" len="med"/>
                    </a:lnL>
                    <a:lnR w="6350" cap="flat" cmpd="sng" algn="ctr">
                      <a:solidFill>
                        <a:srgbClr val="FFFFFF">
                          <a:lumMod val="65000"/>
                        </a:srgbClr>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CA5817"/>
                    </a:solidFill>
                  </a:tcPr>
                </a:tc>
                <a:tc>
                  <a:txBody>
                    <a:bodyPr/>
                    <a:lstStyle/>
                    <a:p>
                      <a:pPr algn="ctr" fontAlgn="b"/>
                      <a:r>
                        <a:rPr lang="it-IT" sz="1400" b="1" i="0" u="none" strike="noStrike" dirty="0">
                          <a:solidFill>
                            <a:srgbClr val="FFFFFF"/>
                          </a:solidFill>
                          <a:effectLst/>
                          <a:latin typeface="Calibri"/>
                        </a:rPr>
                        <a:t>46</a:t>
                      </a:r>
                    </a:p>
                  </a:txBody>
                  <a:tcPr marL="12700" marR="12700" marT="12700" marB="0" anchor="ctr">
                    <a:lnL w="6350" cap="flat" cmpd="sng" algn="ctr">
                      <a:solidFill>
                        <a:srgbClr val="FFFFFF">
                          <a:lumMod val="65000"/>
                        </a:srgbClr>
                      </a:solidFill>
                      <a:prstDash val="solid"/>
                      <a:round/>
                      <a:headEnd type="none" w="med" len="med"/>
                      <a:tailEnd type="none" w="med" len="med"/>
                    </a:lnL>
                    <a:lnR w="6350" cap="flat" cmpd="sng" algn="ctr">
                      <a:solidFill>
                        <a:srgbClr val="FFFFFF">
                          <a:lumMod val="65000"/>
                        </a:srgbClr>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CA5817"/>
                    </a:solidFill>
                  </a:tcPr>
                </a:tc>
                <a:tc>
                  <a:txBody>
                    <a:bodyPr/>
                    <a:lstStyle/>
                    <a:p>
                      <a:pPr algn="ctr" fontAlgn="b"/>
                      <a:r>
                        <a:rPr lang="it-IT" sz="1400" b="1" i="0" u="none" strike="noStrike" dirty="0">
                          <a:solidFill>
                            <a:srgbClr val="FFFFFF"/>
                          </a:solidFill>
                          <a:effectLst/>
                          <a:latin typeface="Calibri"/>
                        </a:rPr>
                        <a:t>53</a:t>
                      </a:r>
                    </a:p>
                  </a:txBody>
                  <a:tcPr marL="12700" marR="12700" marT="12700" marB="0" anchor="ctr">
                    <a:lnL w="6350" cap="flat" cmpd="sng" algn="ctr">
                      <a:solidFill>
                        <a:srgbClr val="FFFFFF">
                          <a:lumMod val="65000"/>
                        </a:srgbClr>
                      </a:solidFill>
                      <a:prstDash val="solid"/>
                      <a:round/>
                      <a:headEnd type="none" w="med" len="med"/>
                      <a:tailEnd type="none" w="med" len="med"/>
                    </a:lnL>
                    <a:lnR w="12700" cap="flat" cmpd="sng" algn="ctr">
                      <a:solidFill>
                        <a:srgbClr val="FFFFFF">
                          <a:lumMod val="65000"/>
                        </a:srgbClr>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CA5817"/>
                    </a:solidFill>
                  </a:tcPr>
                </a:tc>
                <a:extLst>
                  <a:ext uri="{0D108BD9-81ED-4DB2-BD59-A6C34878D82A}">
                    <a16:rowId xmlns:a16="http://schemas.microsoft.com/office/drawing/2014/main" val="10003"/>
                  </a:ext>
                </a:extLst>
              </a:tr>
              <a:tr h="306459">
                <a:tc>
                  <a:txBody>
                    <a:bodyPr/>
                    <a:lstStyle/>
                    <a:p>
                      <a:pPr marL="90488" indent="0" algn="l" fontAlgn="ctr"/>
                      <a:r>
                        <a:rPr lang="it-IT" sz="1200" b="0" i="0" u="none" strike="noStrike" dirty="0">
                          <a:effectLst/>
                          <a:latin typeface="+mn-lt"/>
                          <a:cs typeface="Calibri"/>
                        </a:rPr>
                        <a:t>Poco</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b"/>
                      <a:r>
                        <a:rPr lang="it-IT" sz="1400" b="0" i="0" u="none" strike="noStrike" dirty="0">
                          <a:solidFill>
                            <a:srgbClr val="000000"/>
                          </a:solidFill>
                          <a:effectLst/>
                          <a:latin typeface="Calibri"/>
                        </a:rPr>
                        <a:t>42</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b"/>
                      <a:r>
                        <a:rPr lang="it-IT" sz="1400" b="0" i="0" u="none" strike="noStrike" dirty="0">
                          <a:solidFill>
                            <a:srgbClr val="000000"/>
                          </a:solidFill>
                          <a:effectLst/>
                          <a:latin typeface="Calibri"/>
                        </a:rPr>
                        <a:t>36</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extLst>
                  <a:ext uri="{0D108BD9-81ED-4DB2-BD59-A6C34878D82A}">
                    <a16:rowId xmlns:a16="http://schemas.microsoft.com/office/drawing/2014/main" val="10004"/>
                  </a:ext>
                </a:extLst>
              </a:tr>
              <a:tr h="306459">
                <a:tc>
                  <a:txBody>
                    <a:bodyPr/>
                    <a:lstStyle/>
                    <a:p>
                      <a:pPr marL="90488" marR="0" indent="0" algn="l" defTabSz="457200" rtl="0" eaLnBrk="1" fontAlgn="ctr" latinLnBrk="0" hangingPunct="1">
                        <a:lnSpc>
                          <a:spcPct val="100000"/>
                        </a:lnSpc>
                        <a:spcBef>
                          <a:spcPts val="0"/>
                        </a:spcBef>
                        <a:spcAft>
                          <a:spcPts val="0"/>
                        </a:spcAft>
                        <a:buClrTx/>
                        <a:buSzTx/>
                        <a:buFontTx/>
                        <a:buNone/>
                        <a:tabLst/>
                        <a:defRPr/>
                      </a:pPr>
                      <a:r>
                        <a:rPr lang="it-IT" sz="1200" b="0" i="0" u="none" strike="noStrike" dirty="0">
                          <a:effectLst/>
                          <a:latin typeface="+mn-lt"/>
                          <a:cs typeface="Calibri"/>
                        </a:rPr>
                        <a:t>Per niente</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b"/>
                      <a:r>
                        <a:rPr lang="is-IS" sz="1400" b="0" i="0" u="none" strike="noStrike" dirty="0">
                          <a:solidFill>
                            <a:srgbClr val="000000"/>
                          </a:solidFill>
                          <a:effectLst/>
                          <a:latin typeface="Calibri"/>
                        </a:rPr>
                        <a:t>12</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b"/>
                      <a:r>
                        <a:rPr lang="is-IS" sz="1400" b="0" i="0" u="none" strike="noStrike" dirty="0">
                          <a:solidFill>
                            <a:srgbClr val="000000"/>
                          </a:solidFill>
                          <a:effectLst/>
                          <a:latin typeface="Calibri"/>
                        </a:rPr>
                        <a:t>11</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extLst>
                  <a:ext uri="{0D108BD9-81ED-4DB2-BD59-A6C34878D82A}">
                    <a16:rowId xmlns:a16="http://schemas.microsoft.com/office/drawing/2014/main" val="10005"/>
                  </a:ext>
                </a:extLst>
              </a:tr>
            </a:tbl>
          </a:graphicData>
        </a:graphic>
      </p:graphicFrame>
      <p:sp>
        <p:nvSpPr>
          <p:cNvPr id="10" name="Rettangolo arrotondato 15">
            <a:extLst>
              <a:ext uri="{FF2B5EF4-FFF2-40B4-BE49-F238E27FC236}">
                <a16:creationId xmlns:a16="http://schemas.microsoft.com/office/drawing/2014/main" id="{9E3FE0DC-D942-0631-2281-FFFD309D948B}"/>
              </a:ext>
            </a:extLst>
          </p:cNvPr>
          <p:cNvSpPr/>
          <p:nvPr/>
        </p:nvSpPr>
        <p:spPr>
          <a:xfrm>
            <a:off x="5216525" y="4225612"/>
            <a:ext cx="974725" cy="1899504"/>
          </a:xfrm>
          <a:prstGeom prst="roundRect">
            <a:avLst/>
          </a:prstGeom>
          <a:noFill/>
          <a:ln>
            <a:solidFill>
              <a:srgbClr val="CA5817"/>
            </a:solidFill>
          </a:ln>
          <a:effectLst>
            <a:glow rad="63500">
              <a:srgbClr val="C2B8B1">
                <a:alpha val="40000"/>
              </a:srgb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12858783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p:txBody>
          <a:bodyPr/>
          <a:lstStyle/>
          <a:p>
            <a:r>
              <a:rPr lang="it-IT" dirty="0">
                <a:solidFill>
                  <a:srgbClr val="CA5817"/>
                </a:solidFill>
                <a:ea typeface="ヒラギノ角ゴ Pro W3" charset="-128"/>
                <a:cs typeface="Calibri"/>
              </a:rPr>
              <a:t>Valori fondativi: i temi</a:t>
            </a:r>
            <a:endParaRPr lang="it-IT" sz="2800" dirty="0">
              <a:solidFill>
                <a:srgbClr val="CA5817"/>
              </a:solidFill>
              <a:latin typeface="Calibri"/>
              <a:cs typeface="Calibri"/>
            </a:endParaRPr>
          </a:p>
        </p:txBody>
      </p:sp>
      <p:sp>
        <p:nvSpPr>
          <p:cNvPr id="4" name="Rectangle 92"/>
          <p:cNvSpPr>
            <a:spLocks noChangeArrowheads="1"/>
          </p:cNvSpPr>
          <p:nvPr/>
        </p:nvSpPr>
        <p:spPr bwMode="auto">
          <a:xfrm>
            <a:off x="578159" y="990670"/>
            <a:ext cx="8776984" cy="307777"/>
          </a:xfrm>
          <a:prstGeom prst="rect">
            <a:avLst/>
          </a:prstGeom>
          <a:noFill/>
          <a:ln w="9525">
            <a:noFill/>
            <a:miter lim="800000"/>
            <a:headEnd/>
            <a:tailEnd/>
          </a:ln>
        </p:spPr>
        <p:txBody>
          <a:bodyPr wrap="square">
            <a:prstTxWarp prst="textNoShape">
              <a:avLst/>
            </a:prstTxWarp>
            <a:spAutoFit/>
          </a:bodyPr>
          <a:lstStyle/>
          <a:p>
            <a:pPr defTabSz="798513"/>
            <a:r>
              <a:rPr lang="it-IT" sz="1400" b="1" dirty="0">
                <a:solidFill>
                  <a:srgbClr val="C95718"/>
                </a:solidFill>
                <a:ea typeface="Calibri"/>
                <a:cs typeface="Calibri"/>
              </a:rPr>
              <a:t>Secondo lei per il buon funzionamento di una società è necessario principalmente….</a:t>
            </a:r>
          </a:p>
        </p:txBody>
      </p:sp>
      <p:sp>
        <p:nvSpPr>
          <p:cNvPr id="15" name="CasellaDiTesto 14"/>
          <p:cNvSpPr txBox="1"/>
          <p:nvPr/>
        </p:nvSpPr>
        <p:spPr>
          <a:xfrm>
            <a:off x="4028783" y="6365467"/>
            <a:ext cx="646030" cy="246221"/>
          </a:xfrm>
          <a:prstGeom prst="rect">
            <a:avLst/>
          </a:prstGeom>
          <a:noFill/>
        </p:spPr>
        <p:txBody>
          <a:bodyPr wrap="none" rtlCol="0">
            <a:spAutoFit/>
          </a:bodyPr>
          <a:lstStyle/>
          <a:p>
            <a:r>
              <a:rPr lang="it-IT" sz="1000" i="1" dirty="0">
                <a:latin typeface="Calibri"/>
                <a:cs typeface="Calibri"/>
              </a:rPr>
              <a:t>Valori %</a:t>
            </a:r>
          </a:p>
        </p:txBody>
      </p:sp>
      <p:sp>
        <p:nvSpPr>
          <p:cNvPr id="6" name="Segnaposto numero diapositiva 5"/>
          <p:cNvSpPr>
            <a:spLocks noGrp="1"/>
          </p:cNvSpPr>
          <p:nvPr>
            <p:ph type="sldNum" sz="quarter" idx="12"/>
          </p:nvPr>
        </p:nvSpPr>
        <p:spPr/>
        <p:txBody>
          <a:bodyPr/>
          <a:lstStyle/>
          <a:p>
            <a:fld id="{CEC07F19-866A-D549-94C6-C4D9AC2AB9CF}" type="slidenum">
              <a:rPr lang="it-IT" smtClean="0"/>
              <a:pPr/>
              <a:t>22</a:t>
            </a:fld>
            <a:endParaRPr lang="it-IT" dirty="0"/>
          </a:p>
        </p:txBody>
      </p:sp>
      <p:sp>
        <p:nvSpPr>
          <p:cNvPr id="13" name="CasellaDiTesto 12"/>
          <p:cNvSpPr txBox="1"/>
          <p:nvPr/>
        </p:nvSpPr>
        <p:spPr>
          <a:xfrm>
            <a:off x="577614" y="1663725"/>
            <a:ext cx="8724900" cy="307777"/>
          </a:xfrm>
          <a:prstGeom prst="rect">
            <a:avLst/>
          </a:prstGeom>
          <a:noFill/>
          <a:ln w="9525" cmpd="sng">
            <a:noFill/>
          </a:ln>
        </p:spPr>
        <p:txBody>
          <a:bodyPr wrap="square" rtlCol="0">
            <a:spAutoFit/>
          </a:bodyPr>
          <a:lstStyle>
            <a:defPPr>
              <a:defRPr lang="it-IT"/>
            </a:defPPr>
            <a:lvl1pPr algn="ctr">
              <a:defRPr sz="1400" b="1">
                <a:solidFill>
                  <a:srgbClr val="FFFFFF"/>
                </a:solidFill>
                <a:latin typeface="Century Gothic"/>
                <a:cs typeface="Century Gothic"/>
              </a:defRPr>
            </a:lvl1pPr>
          </a:lstStyle>
          <a:p>
            <a:endParaRPr lang="it-IT" dirty="0">
              <a:latin typeface="Calibri"/>
              <a:cs typeface="Calibri"/>
            </a:endParaRPr>
          </a:p>
        </p:txBody>
      </p:sp>
      <p:graphicFrame>
        <p:nvGraphicFramePr>
          <p:cNvPr id="14" name="Grafico 13"/>
          <p:cNvGraphicFramePr/>
          <p:nvPr>
            <p:extLst>
              <p:ext uri="{D42A27DB-BD31-4B8C-83A1-F6EECF244321}">
                <p14:modId xmlns:p14="http://schemas.microsoft.com/office/powerpoint/2010/main" val="1317059307"/>
              </p:ext>
            </p:extLst>
          </p:nvPr>
        </p:nvGraphicFramePr>
        <p:xfrm>
          <a:off x="866924" y="1193800"/>
          <a:ext cx="8470400" cy="4498612"/>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2577713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asellaDiTesto 11"/>
          <p:cNvSpPr txBox="1"/>
          <p:nvPr/>
        </p:nvSpPr>
        <p:spPr>
          <a:xfrm>
            <a:off x="577614" y="1663725"/>
            <a:ext cx="8724900" cy="307777"/>
          </a:xfrm>
          <a:prstGeom prst="rect">
            <a:avLst/>
          </a:prstGeom>
          <a:noFill/>
          <a:ln w="9525" cmpd="sng">
            <a:noFill/>
          </a:ln>
        </p:spPr>
        <p:txBody>
          <a:bodyPr wrap="square" rtlCol="0">
            <a:spAutoFit/>
          </a:bodyPr>
          <a:lstStyle>
            <a:defPPr>
              <a:defRPr lang="it-IT"/>
            </a:defPPr>
            <a:lvl1pPr algn="ctr">
              <a:defRPr sz="1400" b="1">
                <a:solidFill>
                  <a:srgbClr val="FFFFFF"/>
                </a:solidFill>
                <a:latin typeface="Century Gothic"/>
                <a:cs typeface="Century Gothic"/>
              </a:defRPr>
            </a:lvl1pPr>
          </a:lstStyle>
          <a:p>
            <a:endParaRPr lang="it-IT" dirty="0">
              <a:latin typeface="Calibri"/>
              <a:cs typeface="Calibri"/>
            </a:endParaRPr>
          </a:p>
        </p:txBody>
      </p:sp>
      <p:sp>
        <p:nvSpPr>
          <p:cNvPr id="2" name="Titolo 1"/>
          <p:cNvSpPr>
            <a:spLocks noGrp="1"/>
          </p:cNvSpPr>
          <p:nvPr>
            <p:ph type="ctrTitle"/>
          </p:nvPr>
        </p:nvSpPr>
        <p:spPr>
          <a:xfrm>
            <a:off x="578154" y="289960"/>
            <a:ext cx="8420100" cy="626535"/>
          </a:xfrm>
        </p:spPr>
        <p:txBody>
          <a:bodyPr/>
          <a:lstStyle/>
          <a:p>
            <a:r>
              <a:rPr lang="it-IT" dirty="0">
                <a:solidFill>
                  <a:srgbClr val="CA5817"/>
                </a:solidFill>
                <a:ea typeface="ヒラギノ角ゴ Pro W3" charset="-128"/>
                <a:cs typeface="Calibri"/>
              </a:rPr>
              <a:t>Centralità dei valori cattolici</a:t>
            </a:r>
            <a:endParaRPr lang="it-IT" sz="2800" dirty="0">
              <a:solidFill>
                <a:srgbClr val="CA5817"/>
              </a:solidFill>
              <a:latin typeface="Calibri"/>
              <a:cs typeface="Calibri"/>
            </a:endParaRPr>
          </a:p>
        </p:txBody>
      </p:sp>
      <p:sp>
        <p:nvSpPr>
          <p:cNvPr id="4" name="Rectangle 92"/>
          <p:cNvSpPr>
            <a:spLocks noChangeArrowheads="1"/>
          </p:cNvSpPr>
          <p:nvPr/>
        </p:nvSpPr>
        <p:spPr bwMode="auto">
          <a:xfrm>
            <a:off x="578159" y="910789"/>
            <a:ext cx="8776984" cy="738664"/>
          </a:xfrm>
          <a:prstGeom prst="rect">
            <a:avLst/>
          </a:prstGeom>
          <a:noFill/>
          <a:ln w="9525">
            <a:noFill/>
            <a:miter lim="800000"/>
            <a:headEnd/>
            <a:tailEnd/>
          </a:ln>
        </p:spPr>
        <p:txBody>
          <a:bodyPr wrap="square">
            <a:prstTxWarp prst="textNoShape">
              <a:avLst/>
            </a:prstTxWarp>
            <a:spAutoFit/>
          </a:bodyPr>
          <a:lstStyle/>
          <a:p>
            <a:pPr defTabSz="798513"/>
            <a:r>
              <a:rPr lang="it-IT" sz="1400" b="1" dirty="0">
                <a:solidFill>
                  <a:srgbClr val="C95718"/>
                </a:solidFill>
                <a:latin typeface="Calibri"/>
                <a:ea typeface="Century Gothic"/>
                <a:cs typeface="Calibri"/>
              </a:rPr>
              <a:t>Si definisce come un insieme molto articolato di atteggiamenti valoriali tutti legati alla morale cattolica ed al magistero religioso. Muove da un asse di comportamento che implica la frequenza a messa settimanale, il riconoscimento della validità dell'insegnamento della chiesa, una radicale ‘difesa della vita’ (aborto, eutanasia).</a:t>
            </a:r>
          </a:p>
        </p:txBody>
      </p:sp>
      <p:graphicFrame>
        <p:nvGraphicFramePr>
          <p:cNvPr id="5" name="Object 2"/>
          <p:cNvGraphicFramePr>
            <a:graphicFrameLocks noChangeAspect="1"/>
          </p:cNvGraphicFramePr>
          <p:nvPr>
            <p:extLst>
              <p:ext uri="{D42A27DB-BD31-4B8C-83A1-F6EECF244321}">
                <p14:modId xmlns:p14="http://schemas.microsoft.com/office/powerpoint/2010/main" val="1325707139"/>
              </p:ext>
            </p:extLst>
          </p:nvPr>
        </p:nvGraphicFramePr>
        <p:xfrm>
          <a:off x="749306" y="1607110"/>
          <a:ext cx="8588023" cy="4500596"/>
        </p:xfrm>
        <a:graphic>
          <a:graphicData uri="http://schemas.openxmlformats.org/drawingml/2006/chart">
            <c:chart xmlns:c="http://schemas.openxmlformats.org/drawingml/2006/chart" xmlns:r="http://schemas.openxmlformats.org/officeDocument/2006/relationships" r:id="rId2"/>
          </a:graphicData>
        </a:graphic>
      </p:graphicFrame>
      <p:sp>
        <p:nvSpPr>
          <p:cNvPr id="15" name="CasellaDiTesto 14"/>
          <p:cNvSpPr txBox="1"/>
          <p:nvPr/>
        </p:nvSpPr>
        <p:spPr>
          <a:xfrm>
            <a:off x="4028783" y="6365507"/>
            <a:ext cx="646030" cy="246221"/>
          </a:xfrm>
          <a:prstGeom prst="rect">
            <a:avLst/>
          </a:prstGeom>
          <a:noFill/>
        </p:spPr>
        <p:txBody>
          <a:bodyPr wrap="none" rtlCol="0">
            <a:spAutoFit/>
          </a:bodyPr>
          <a:lstStyle/>
          <a:p>
            <a:r>
              <a:rPr lang="it-IT" sz="1000" i="1" dirty="0">
                <a:solidFill>
                  <a:prstClr val="black"/>
                </a:solidFill>
                <a:latin typeface="Calibri"/>
                <a:cs typeface="Calibri"/>
              </a:rPr>
              <a:t>Valori %</a:t>
            </a:r>
          </a:p>
        </p:txBody>
      </p:sp>
      <p:sp>
        <p:nvSpPr>
          <p:cNvPr id="6" name="Segnaposto numero diapositiva 5"/>
          <p:cNvSpPr>
            <a:spLocks noGrp="1"/>
          </p:cNvSpPr>
          <p:nvPr>
            <p:ph type="sldNum" sz="quarter" idx="12"/>
          </p:nvPr>
        </p:nvSpPr>
        <p:spPr/>
        <p:txBody>
          <a:bodyPr/>
          <a:lstStyle/>
          <a:p>
            <a:fld id="{CEC07F19-866A-D549-94C6-C4D9AC2AB9CF}" type="slidenum">
              <a:rPr lang="it-IT" smtClean="0">
                <a:latin typeface="Calibri"/>
              </a:rPr>
              <a:pPr/>
              <a:t>23</a:t>
            </a:fld>
            <a:endParaRPr lang="it-IT" dirty="0">
              <a:latin typeface="Calibri"/>
            </a:endParaRPr>
          </a:p>
        </p:txBody>
      </p:sp>
      <p:sp>
        <p:nvSpPr>
          <p:cNvPr id="9" name="Rettangolo 8"/>
          <p:cNvSpPr/>
          <p:nvPr/>
        </p:nvSpPr>
        <p:spPr>
          <a:xfrm>
            <a:off x="577614" y="1757735"/>
            <a:ext cx="8724360" cy="4173202"/>
          </a:xfrm>
          <a:prstGeom prst="rect">
            <a:avLst/>
          </a:prstGeom>
          <a:noFill/>
          <a:ln>
            <a:solidFill>
              <a:srgbClr val="C2B8B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solidFill>
                <a:prstClr val="white"/>
              </a:solidFill>
              <a:latin typeface="Calibri"/>
            </a:endParaRPr>
          </a:p>
        </p:txBody>
      </p:sp>
    </p:spTree>
    <p:extLst>
      <p:ext uri="{BB962C8B-B14F-4D97-AF65-F5344CB8AC3E}">
        <p14:creationId xmlns:p14="http://schemas.microsoft.com/office/powerpoint/2010/main" val="26257600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p:txBody>
          <a:bodyPr/>
          <a:lstStyle/>
          <a:p>
            <a:r>
              <a:rPr lang="it-IT" dirty="0">
                <a:solidFill>
                  <a:srgbClr val="CA5817"/>
                </a:solidFill>
                <a:ea typeface="ヒラギノ角ゴ Pro W3" charset="-128"/>
                <a:cs typeface="Calibri"/>
              </a:rPr>
              <a:t>Centralità dei valori cattolici: i temi</a:t>
            </a:r>
            <a:endParaRPr lang="it-IT" sz="2800" dirty="0">
              <a:solidFill>
                <a:srgbClr val="CA5817"/>
              </a:solidFill>
              <a:latin typeface="Calibri"/>
              <a:cs typeface="Calibri"/>
            </a:endParaRPr>
          </a:p>
        </p:txBody>
      </p:sp>
      <p:sp>
        <p:nvSpPr>
          <p:cNvPr id="4" name="Rectangle 92"/>
          <p:cNvSpPr>
            <a:spLocks noChangeArrowheads="1"/>
          </p:cNvSpPr>
          <p:nvPr/>
        </p:nvSpPr>
        <p:spPr bwMode="auto">
          <a:xfrm>
            <a:off x="578159" y="1308170"/>
            <a:ext cx="8776984" cy="307777"/>
          </a:xfrm>
          <a:prstGeom prst="rect">
            <a:avLst/>
          </a:prstGeom>
          <a:noFill/>
          <a:ln w="9525">
            <a:noFill/>
            <a:miter lim="800000"/>
            <a:headEnd/>
            <a:tailEnd/>
          </a:ln>
        </p:spPr>
        <p:txBody>
          <a:bodyPr wrap="square">
            <a:prstTxWarp prst="textNoShape">
              <a:avLst/>
            </a:prstTxWarp>
            <a:spAutoFit/>
          </a:bodyPr>
          <a:lstStyle/>
          <a:p>
            <a:pPr defTabSz="798513"/>
            <a:r>
              <a:rPr lang="it-IT" sz="1400" b="1" dirty="0">
                <a:solidFill>
                  <a:srgbClr val="C95718"/>
                </a:solidFill>
                <a:ea typeface="Calibri"/>
                <a:cs typeface="Calibri"/>
              </a:rPr>
              <a:t>L'insegnamento della Chiesa è ancora valido. Lei è… </a:t>
            </a:r>
          </a:p>
        </p:txBody>
      </p:sp>
      <p:sp>
        <p:nvSpPr>
          <p:cNvPr id="15" name="CasellaDiTesto 14"/>
          <p:cNvSpPr txBox="1"/>
          <p:nvPr/>
        </p:nvSpPr>
        <p:spPr>
          <a:xfrm>
            <a:off x="4028783" y="6365467"/>
            <a:ext cx="646030" cy="246221"/>
          </a:xfrm>
          <a:prstGeom prst="rect">
            <a:avLst/>
          </a:prstGeom>
          <a:noFill/>
        </p:spPr>
        <p:txBody>
          <a:bodyPr wrap="none" rtlCol="0">
            <a:spAutoFit/>
          </a:bodyPr>
          <a:lstStyle/>
          <a:p>
            <a:r>
              <a:rPr lang="it-IT" sz="1000" i="1" dirty="0">
                <a:latin typeface="Calibri"/>
                <a:cs typeface="Calibri"/>
              </a:rPr>
              <a:t>Valori %</a:t>
            </a:r>
          </a:p>
        </p:txBody>
      </p:sp>
      <p:sp>
        <p:nvSpPr>
          <p:cNvPr id="6" name="Segnaposto numero diapositiva 5"/>
          <p:cNvSpPr>
            <a:spLocks noGrp="1"/>
          </p:cNvSpPr>
          <p:nvPr>
            <p:ph type="sldNum" sz="quarter" idx="12"/>
          </p:nvPr>
        </p:nvSpPr>
        <p:spPr/>
        <p:txBody>
          <a:bodyPr/>
          <a:lstStyle/>
          <a:p>
            <a:fld id="{CEC07F19-866A-D549-94C6-C4D9AC2AB9CF}" type="slidenum">
              <a:rPr lang="it-IT" smtClean="0"/>
              <a:pPr/>
              <a:t>24</a:t>
            </a:fld>
            <a:endParaRPr lang="it-IT" dirty="0"/>
          </a:p>
        </p:txBody>
      </p:sp>
      <p:sp>
        <p:nvSpPr>
          <p:cNvPr id="14" name="CasellaDiTesto 13"/>
          <p:cNvSpPr txBox="1"/>
          <p:nvPr/>
        </p:nvSpPr>
        <p:spPr>
          <a:xfrm>
            <a:off x="578154" y="1731771"/>
            <a:ext cx="8724359" cy="325730"/>
          </a:xfrm>
          <a:prstGeom prst="rect">
            <a:avLst/>
          </a:prstGeom>
          <a:noFill/>
        </p:spPr>
        <p:txBody>
          <a:bodyPr wrap="square" rtlCol="0">
            <a:spAutoFit/>
          </a:bodyPr>
          <a:lstStyle/>
          <a:p>
            <a:pPr lvl="0" algn="ctr">
              <a:lnSpc>
                <a:spcPct val="110000"/>
              </a:lnSpc>
            </a:pPr>
            <a:r>
              <a:rPr lang="it-IT" sz="1400" i="1" dirty="0">
                <a:ea typeface="Calibri"/>
                <a:cs typeface="Calibri"/>
              </a:rPr>
              <a:t>trend temporale:  % di accordo</a:t>
            </a:r>
          </a:p>
        </p:txBody>
      </p:sp>
      <p:sp>
        <p:nvSpPr>
          <p:cNvPr id="19" name="Rettangolo 18"/>
          <p:cNvSpPr/>
          <p:nvPr/>
        </p:nvSpPr>
        <p:spPr>
          <a:xfrm>
            <a:off x="578159" y="2119197"/>
            <a:ext cx="8724360" cy="2619607"/>
          </a:xfrm>
          <a:prstGeom prst="rect">
            <a:avLst/>
          </a:prstGeom>
          <a:noFill/>
          <a:ln>
            <a:solidFill>
              <a:srgbClr val="C2B8B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graphicFrame>
        <p:nvGraphicFramePr>
          <p:cNvPr id="16" name="Object 2"/>
          <p:cNvGraphicFramePr>
            <a:graphicFrameLocks noChangeAspect="1"/>
          </p:cNvGraphicFramePr>
          <p:nvPr>
            <p:extLst>
              <p:ext uri="{D42A27DB-BD31-4B8C-83A1-F6EECF244321}">
                <p14:modId xmlns:p14="http://schemas.microsoft.com/office/powerpoint/2010/main" val="830219912"/>
              </p:ext>
            </p:extLst>
          </p:nvPr>
        </p:nvGraphicFramePr>
        <p:xfrm>
          <a:off x="545743" y="2287906"/>
          <a:ext cx="8724359" cy="2282189"/>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233846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asellaDiTesto 11"/>
          <p:cNvSpPr txBox="1"/>
          <p:nvPr/>
        </p:nvSpPr>
        <p:spPr>
          <a:xfrm>
            <a:off x="577614" y="1663725"/>
            <a:ext cx="8724900" cy="307777"/>
          </a:xfrm>
          <a:prstGeom prst="rect">
            <a:avLst/>
          </a:prstGeom>
          <a:noFill/>
          <a:ln w="9525" cmpd="sng">
            <a:noFill/>
          </a:ln>
        </p:spPr>
        <p:txBody>
          <a:bodyPr wrap="square" rtlCol="0">
            <a:spAutoFit/>
          </a:bodyPr>
          <a:lstStyle>
            <a:defPPr>
              <a:defRPr lang="it-IT"/>
            </a:defPPr>
            <a:lvl1pPr algn="ctr">
              <a:defRPr sz="1400" b="1">
                <a:solidFill>
                  <a:srgbClr val="FFFFFF"/>
                </a:solidFill>
                <a:latin typeface="Century Gothic"/>
                <a:cs typeface="Century Gothic"/>
              </a:defRPr>
            </a:lvl1pPr>
          </a:lstStyle>
          <a:p>
            <a:endParaRPr lang="it-IT" dirty="0">
              <a:latin typeface="Calibri"/>
              <a:cs typeface="Calibri"/>
            </a:endParaRPr>
          </a:p>
        </p:txBody>
      </p:sp>
      <p:sp>
        <p:nvSpPr>
          <p:cNvPr id="2" name="Titolo 1"/>
          <p:cNvSpPr>
            <a:spLocks noGrp="1"/>
          </p:cNvSpPr>
          <p:nvPr>
            <p:ph type="ctrTitle"/>
          </p:nvPr>
        </p:nvSpPr>
        <p:spPr/>
        <p:txBody>
          <a:bodyPr/>
          <a:lstStyle/>
          <a:p>
            <a:r>
              <a:rPr lang="it-IT" dirty="0">
                <a:solidFill>
                  <a:srgbClr val="CA5817"/>
                </a:solidFill>
                <a:ea typeface="ヒラギノ角ゴ Pro W3" charset="-128"/>
                <a:cs typeface="Calibri"/>
              </a:rPr>
              <a:t>Apertura verso altre religioni</a:t>
            </a:r>
            <a:endParaRPr lang="it-IT" sz="2800" dirty="0">
              <a:solidFill>
                <a:srgbClr val="CA5817"/>
              </a:solidFill>
              <a:latin typeface="Calibri"/>
              <a:cs typeface="Calibri"/>
            </a:endParaRPr>
          </a:p>
        </p:txBody>
      </p:sp>
      <p:sp>
        <p:nvSpPr>
          <p:cNvPr id="4" name="Rectangle 92"/>
          <p:cNvSpPr>
            <a:spLocks noChangeArrowheads="1"/>
          </p:cNvSpPr>
          <p:nvPr/>
        </p:nvSpPr>
        <p:spPr bwMode="auto">
          <a:xfrm>
            <a:off x="578159" y="990594"/>
            <a:ext cx="8776984" cy="523220"/>
          </a:xfrm>
          <a:prstGeom prst="rect">
            <a:avLst/>
          </a:prstGeom>
          <a:noFill/>
          <a:ln w="9525">
            <a:noFill/>
            <a:miter lim="800000"/>
            <a:headEnd/>
            <a:tailEnd/>
          </a:ln>
        </p:spPr>
        <p:txBody>
          <a:bodyPr wrap="square">
            <a:prstTxWarp prst="textNoShape">
              <a:avLst/>
            </a:prstTxWarp>
            <a:spAutoFit/>
          </a:bodyPr>
          <a:lstStyle/>
          <a:p>
            <a:pPr algn="just"/>
            <a:r>
              <a:rPr lang="it-IT" sz="1400" b="1" dirty="0">
                <a:solidFill>
                  <a:srgbClr val="CA5817"/>
                </a:solidFill>
                <a:ea typeface="Calibri"/>
                <a:cs typeface="Calibri"/>
              </a:rPr>
              <a:t>Segnala la propensione a non demonizzare l’Islam e ritenere positive le modalità di apertura e di integrazione in atto in Italia e in Europa</a:t>
            </a:r>
          </a:p>
        </p:txBody>
      </p:sp>
      <p:sp>
        <p:nvSpPr>
          <p:cNvPr id="15" name="CasellaDiTesto 14"/>
          <p:cNvSpPr txBox="1"/>
          <p:nvPr/>
        </p:nvSpPr>
        <p:spPr>
          <a:xfrm>
            <a:off x="4028783" y="6365467"/>
            <a:ext cx="646030" cy="246221"/>
          </a:xfrm>
          <a:prstGeom prst="rect">
            <a:avLst/>
          </a:prstGeom>
          <a:noFill/>
        </p:spPr>
        <p:txBody>
          <a:bodyPr wrap="none" rtlCol="0">
            <a:spAutoFit/>
          </a:bodyPr>
          <a:lstStyle/>
          <a:p>
            <a:r>
              <a:rPr lang="it-IT" sz="1000" i="1" dirty="0">
                <a:latin typeface="Calibri"/>
                <a:cs typeface="Calibri"/>
              </a:rPr>
              <a:t>Valori %</a:t>
            </a:r>
          </a:p>
        </p:txBody>
      </p:sp>
      <p:sp>
        <p:nvSpPr>
          <p:cNvPr id="6" name="Segnaposto numero diapositiva 5"/>
          <p:cNvSpPr>
            <a:spLocks noGrp="1"/>
          </p:cNvSpPr>
          <p:nvPr>
            <p:ph type="sldNum" sz="quarter" idx="12"/>
          </p:nvPr>
        </p:nvSpPr>
        <p:spPr/>
        <p:txBody>
          <a:bodyPr/>
          <a:lstStyle/>
          <a:p>
            <a:fld id="{CEC07F19-866A-D549-94C6-C4D9AC2AB9CF}" type="slidenum">
              <a:rPr lang="it-IT" smtClean="0"/>
              <a:pPr/>
              <a:t>25</a:t>
            </a:fld>
            <a:endParaRPr lang="it-IT" dirty="0"/>
          </a:p>
        </p:txBody>
      </p:sp>
      <p:sp>
        <p:nvSpPr>
          <p:cNvPr id="3" name="Rettangolo 2"/>
          <p:cNvSpPr/>
          <p:nvPr/>
        </p:nvSpPr>
        <p:spPr>
          <a:xfrm>
            <a:off x="578159" y="1663721"/>
            <a:ext cx="8724360" cy="4241779"/>
          </a:xfrm>
          <a:prstGeom prst="rect">
            <a:avLst/>
          </a:prstGeom>
          <a:noFill/>
          <a:ln>
            <a:solidFill>
              <a:srgbClr val="C2B8B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graphicFrame>
        <p:nvGraphicFramePr>
          <p:cNvPr id="9" name="Object 2"/>
          <p:cNvGraphicFramePr>
            <a:graphicFrameLocks noChangeAspect="1"/>
          </p:cNvGraphicFramePr>
          <p:nvPr>
            <p:extLst>
              <p:ext uri="{D42A27DB-BD31-4B8C-83A1-F6EECF244321}">
                <p14:modId xmlns:p14="http://schemas.microsoft.com/office/powerpoint/2010/main" val="1843191260"/>
              </p:ext>
            </p:extLst>
          </p:nvPr>
        </p:nvGraphicFramePr>
        <p:xfrm>
          <a:off x="749306" y="1607110"/>
          <a:ext cx="8588023" cy="4500596"/>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8004318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asellaDiTesto 11"/>
          <p:cNvSpPr txBox="1"/>
          <p:nvPr/>
        </p:nvSpPr>
        <p:spPr>
          <a:xfrm>
            <a:off x="577614" y="1663725"/>
            <a:ext cx="8724900" cy="307777"/>
          </a:xfrm>
          <a:prstGeom prst="rect">
            <a:avLst/>
          </a:prstGeom>
          <a:noFill/>
          <a:ln w="9525" cmpd="sng">
            <a:noFill/>
          </a:ln>
        </p:spPr>
        <p:txBody>
          <a:bodyPr wrap="square" rtlCol="0">
            <a:spAutoFit/>
          </a:bodyPr>
          <a:lstStyle>
            <a:defPPr>
              <a:defRPr lang="it-IT"/>
            </a:defPPr>
            <a:lvl1pPr algn="ctr">
              <a:defRPr sz="1400" b="1">
                <a:solidFill>
                  <a:srgbClr val="FFFFFF"/>
                </a:solidFill>
                <a:latin typeface="Century Gothic"/>
                <a:cs typeface="Century Gothic"/>
              </a:defRPr>
            </a:lvl1pPr>
          </a:lstStyle>
          <a:p>
            <a:endParaRPr lang="it-IT" dirty="0">
              <a:latin typeface="Calibri"/>
              <a:cs typeface="Calibri"/>
            </a:endParaRPr>
          </a:p>
        </p:txBody>
      </p:sp>
      <p:sp>
        <p:nvSpPr>
          <p:cNvPr id="2" name="Titolo 1"/>
          <p:cNvSpPr>
            <a:spLocks noGrp="1"/>
          </p:cNvSpPr>
          <p:nvPr>
            <p:ph type="ctrTitle"/>
          </p:nvPr>
        </p:nvSpPr>
        <p:spPr>
          <a:xfrm>
            <a:off x="578154" y="289888"/>
            <a:ext cx="8420100" cy="626535"/>
          </a:xfrm>
        </p:spPr>
        <p:txBody>
          <a:bodyPr/>
          <a:lstStyle/>
          <a:p>
            <a:r>
              <a:rPr lang="it-IT" dirty="0">
                <a:solidFill>
                  <a:srgbClr val="CA5817"/>
                </a:solidFill>
                <a:ea typeface="ヒラギノ角ゴ Pro W3" charset="-128"/>
                <a:cs typeface="Calibri"/>
              </a:rPr>
              <a:t>Apertura verso altre religioni: i temi</a:t>
            </a:r>
            <a:endParaRPr lang="it-IT" sz="2800" dirty="0">
              <a:solidFill>
                <a:srgbClr val="CA5817"/>
              </a:solidFill>
              <a:latin typeface="Calibri"/>
              <a:cs typeface="Calibri"/>
            </a:endParaRPr>
          </a:p>
        </p:txBody>
      </p:sp>
      <p:sp>
        <p:nvSpPr>
          <p:cNvPr id="4" name="Rectangle 92"/>
          <p:cNvSpPr>
            <a:spLocks noChangeArrowheads="1"/>
          </p:cNvSpPr>
          <p:nvPr/>
        </p:nvSpPr>
        <p:spPr bwMode="auto">
          <a:xfrm>
            <a:off x="578159" y="990638"/>
            <a:ext cx="8776984" cy="307777"/>
          </a:xfrm>
          <a:prstGeom prst="rect">
            <a:avLst/>
          </a:prstGeom>
          <a:noFill/>
          <a:ln w="9525">
            <a:noFill/>
            <a:miter lim="800000"/>
            <a:headEnd/>
            <a:tailEnd/>
          </a:ln>
        </p:spPr>
        <p:txBody>
          <a:bodyPr wrap="square">
            <a:prstTxWarp prst="textNoShape">
              <a:avLst/>
            </a:prstTxWarp>
            <a:spAutoFit/>
          </a:bodyPr>
          <a:lstStyle/>
          <a:p>
            <a:pPr algn="just"/>
            <a:r>
              <a:rPr lang="it-IT" sz="1400" b="1" dirty="0">
                <a:solidFill>
                  <a:srgbClr val="CA5817"/>
                </a:solidFill>
                <a:ea typeface="Calibri"/>
                <a:cs typeface="Calibri"/>
              </a:rPr>
              <a:t>La religione islamica costituisce un pericolo per tutti. Lei è…  </a:t>
            </a:r>
          </a:p>
        </p:txBody>
      </p:sp>
      <p:sp>
        <p:nvSpPr>
          <p:cNvPr id="15" name="CasellaDiTesto 14"/>
          <p:cNvSpPr txBox="1"/>
          <p:nvPr/>
        </p:nvSpPr>
        <p:spPr>
          <a:xfrm>
            <a:off x="4028783" y="6365435"/>
            <a:ext cx="646030" cy="246221"/>
          </a:xfrm>
          <a:prstGeom prst="rect">
            <a:avLst/>
          </a:prstGeom>
          <a:noFill/>
        </p:spPr>
        <p:txBody>
          <a:bodyPr wrap="none" rtlCol="0">
            <a:spAutoFit/>
          </a:bodyPr>
          <a:lstStyle/>
          <a:p>
            <a:r>
              <a:rPr lang="it-IT" sz="1000" i="1" dirty="0">
                <a:latin typeface="Calibri"/>
                <a:cs typeface="Calibri"/>
              </a:rPr>
              <a:t>Valori %</a:t>
            </a:r>
          </a:p>
        </p:txBody>
      </p:sp>
      <p:sp>
        <p:nvSpPr>
          <p:cNvPr id="6" name="Segnaposto numero diapositiva 5"/>
          <p:cNvSpPr>
            <a:spLocks noGrp="1"/>
          </p:cNvSpPr>
          <p:nvPr>
            <p:ph type="sldNum" sz="quarter" idx="12"/>
          </p:nvPr>
        </p:nvSpPr>
        <p:spPr/>
        <p:txBody>
          <a:bodyPr/>
          <a:lstStyle/>
          <a:p>
            <a:fld id="{CEC07F19-866A-D549-94C6-C4D9AC2AB9CF}" type="slidenum">
              <a:rPr lang="it-IT" smtClean="0"/>
              <a:pPr/>
              <a:t>26</a:t>
            </a:fld>
            <a:endParaRPr lang="it-IT" dirty="0"/>
          </a:p>
        </p:txBody>
      </p:sp>
      <p:graphicFrame>
        <p:nvGraphicFramePr>
          <p:cNvPr id="9" name="Object 2"/>
          <p:cNvGraphicFramePr>
            <a:graphicFrameLocks noChangeAspect="1"/>
          </p:cNvGraphicFramePr>
          <p:nvPr>
            <p:extLst>
              <p:ext uri="{D42A27DB-BD31-4B8C-83A1-F6EECF244321}">
                <p14:modId xmlns:p14="http://schemas.microsoft.com/office/powerpoint/2010/main" val="644275926"/>
              </p:ext>
            </p:extLst>
          </p:nvPr>
        </p:nvGraphicFramePr>
        <p:xfrm>
          <a:off x="578154" y="1600774"/>
          <a:ext cx="8724359" cy="1853620"/>
        </p:xfrm>
        <a:graphic>
          <a:graphicData uri="http://schemas.openxmlformats.org/drawingml/2006/chart">
            <c:chart xmlns:c="http://schemas.openxmlformats.org/drawingml/2006/chart" xmlns:r="http://schemas.openxmlformats.org/officeDocument/2006/relationships" r:id="rId2"/>
          </a:graphicData>
        </a:graphic>
      </p:graphicFrame>
      <p:sp>
        <p:nvSpPr>
          <p:cNvPr id="10" name="CasellaDiTesto 9"/>
          <p:cNvSpPr txBox="1"/>
          <p:nvPr/>
        </p:nvSpPr>
        <p:spPr>
          <a:xfrm>
            <a:off x="577619" y="1363965"/>
            <a:ext cx="8724359" cy="325730"/>
          </a:xfrm>
          <a:prstGeom prst="rect">
            <a:avLst/>
          </a:prstGeom>
          <a:noFill/>
        </p:spPr>
        <p:txBody>
          <a:bodyPr wrap="square" rtlCol="0">
            <a:spAutoFit/>
          </a:bodyPr>
          <a:lstStyle/>
          <a:p>
            <a:pPr lvl="0" algn="ctr">
              <a:lnSpc>
                <a:spcPct val="110000"/>
              </a:lnSpc>
            </a:pPr>
            <a:r>
              <a:rPr lang="it-IT" sz="1400" i="1" dirty="0">
                <a:ea typeface="Calibri"/>
                <a:cs typeface="Calibri"/>
              </a:rPr>
              <a:t>trend temporale:  % di accordo</a:t>
            </a:r>
          </a:p>
        </p:txBody>
      </p:sp>
      <p:sp>
        <p:nvSpPr>
          <p:cNvPr id="11" name="Rettangolo 10"/>
          <p:cNvSpPr/>
          <p:nvPr/>
        </p:nvSpPr>
        <p:spPr>
          <a:xfrm>
            <a:off x="578159" y="948261"/>
            <a:ext cx="8724360" cy="2506134"/>
          </a:xfrm>
          <a:prstGeom prst="rect">
            <a:avLst/>
          </a:prstGeom>
          <a:noFill/>
          <a:ln>
            <a:solidFill>
              <a:srgbClr val="C2B8B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13" name="Rectangle 92"/>
          <p:cNvSpPr>
            <a:spLocks noChangeArrowheads="1"/>
          </p:cNvSpPr>
          <p:nvPr/>
        </p:nvSpPr>
        <p:spPr bwMode="auto">
          <a:xfrm>
            <a:off x="599661" y="3756804"/>
            <a:ext cx="8776984" cy="307777"/>
          </a:xfrm>
          <a:prstGeom prst="rect">
            <a:avLst/>
          </a:prstGeom>
          <a:noFill/>
          <a:ln w="9525">
            <a:noFill/>
            <a:miter lim="800000"/>
            <a:headEnd/>
            <a:tailEnd/>
          </a:ln>
        </p:spPr>
        <p:txBody>
          <a:bodyPr wrap="square">
            <a:prstTxWarp prst="textNoShape">
              <a:avLst/>
            </a:prstTxWarp>
            <a:spAutoFit/>
          </a:bodyPr>
          <a:lstStyle/>
          <a:p>
            <a:pPr algn="just"/>
            <a:r>
              <a:rPr lang="it-IT" sz="1400" b="1" dirty="0">
                <a:solidFill>
                  <a:srgbClr val="CA5817"/>
                </a:solidFill>
                <a:ea typeface="Calibri"/>
                <a:cs typeface="Calibri"/>
              </a:rPr>
              <a:t>L'Italia ha fatto troppe concessioni agli immigrati musulmani. Lei è…  </a:t>
            </a:r>
          </a:p>
        </p:txBody>
      </p:sp>
      <p:graphicFrame>
        <p:nvGraphicFramePr>
          <p:cNvPr id="14" name="Object 2"/>
          <p:cNvGraphicFramePr>
            <a:graphicFrameLocks noChangeAspect="1"/>
          </p:cNvGraphicFramePr>
          <p:nvPr>
            <p:extLst>
              <p:ext uri="{D42A27DB-BD31-4B8C-83A1-F6EECF244321}">
                <p14:modId xmlns:p14="http://schemas.microsoft.com/office/powerpoint/2010/main" val="3559467307"/>
              </p:ext>
            </p:extLst>
          </p:nvPr>
        </p:nvGraphicFramePr>
        <p:xfrm>
          <a:off x="630779" y="4242374"/>
          <a:ext cx="8724359" cy="2033188"/>
        </p:xfrm>
        <a:graphic>
          <a:graphicData uri="http://schemas.openxmlformats.org/drawingml/2006/chart">
            <c:chart xmlns:c="http://schemas.openxmlformats.org/drawingml/2006/chart" xmlns:r="http://schemas.openxmlformats.org/officeDocument/2006/relationships" r:id="rId3"/>
          </a:graphicData>
        </a:graphic>
      </p:graphicFrame>
      <p:sp>
        <p:nvSpPr>
          <p:cNvPr id="16" name="CasellaDiTesto 15"/>
          <p:cNvSpPr txBox="1"/>
          <p:nvPr/>
        </p:nvSpPr>
        <p:spPr>
          <a:xfrm>
            <a:off x="577619" y="4196065"/>
            <a:ext cx="8724359" cy="325730"/>
          </a:xfrm>
          <a:prstGeom prst="rect">
            <a:avLst/>
          </a:prstGeom>
          <a:noFill/>
        </p:spPr>
        <p:txBody>
          <a:bodyPr wrap="square" rtlCol="0">
            <a:spAutoFit/>
          </a:bodyPr>
          <a:lstStyle/>
          <a:p>
            <a:pPr lvl="0" algn="ctr">
              <a:lnSpc>
                <a:spcPct val="110000"/>
              </a:lnSpc>
            </a:pPr>
            <a:r>
              <a:rPr lang="it-IT" sz="1400" i="1" dirty="0">
                <a:ea typeface="Calibri"/>
                <a:cs typeface="Calibri"/>
              </a:rPr>
              <a:t>trend temporale:  % di accordo</a:t>
            </a:r>
          </a:p>
        </p:txBody>
      </p:sp>
      <p:sp>
        <p:nvSpPr>
          <p:cNvPr id="17" name="Rettangolo 16"/>
          <p:cNvSpPr/>
          <p:nvPr/>
        </p:nvSpPr>
        <p:spPr>
          <a:xfrm>
            <a:off x="578159" y="3756840"/>
            <a:ext cx="8724360" cy="2470119"/>
          </a:xfrm>
          <a:prstGeom prst="rect">
            <a:avLst/>
          </a:prstGeom>
          <a:noFill/>
          <a:ln>
            <a:solidFill>
              <a:srgbClr val="C2B8B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8150572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asellaDiTesto 11"/>
          <p:cNvSpPr txBox="1"/>
          <p:nvPr/>
        </p:nvSpPr>
        <p:spPr>
          <a:xfrm>
            <a:off x="577614" y="1854221"/>
            <a:ext cx="8724900" cy="307777"/>
          </a:xfrm>
          <a:prstGeom prst="rect">
            <a:avLst/>
          </a:prstGeom>
          <a:noFill/>
          <a:ln w="9525" cmpd="sng">
            <a:noFill/>
          </a:ln>
        </p:spPr>
        <p:txBody>
          <a:bodyPr wrap="square" rtlCol="0">
            <a:spAutoFit/>
          </a:bodyPr>
          <a:lstStyle>
            <a:defPPr>
              <a:defRPr lang="it-IT"/>
            </a:defPPr>
            <a:lvl1pPr algn="ctr">
              <a:defRPr sz="1400" b="1">
                <a:solidFill>
                  <a:srgbClr val="FFFFFF"/>
                </a:solidFill>
                <a:latin typeface="Century Gothic"/>
                <a:cs typeface="Century Gothic"/>
              </a:defRPr>
            </a:lvl1pPr>
          </a:lstStyle>
          <a:p>
            <a:endParaRPr lang="it-IT" dirty="0">
              <a:latin typeface="Calibri"/>
              <a:cs typeface="Calibri"/>
            </a:endParaRPr>
          </a:p>
        </p:txBody>
      </p:sp>
      <p:sp>
        <p:nvSpPr>
          <p:cNvPr id="2" name="Titolo 1"/>
          <p:cNvSpPr>
            <a:spLocks noGrp="1"/>
          </p:cNvSpPr>
          <p:nvPr>
            <p:ph type="ctrTitle"/>
          </p:nvPr>
        </p:nvSpPr>
        <p:spPr/>
        <p:txBody>
          <a:bodyPr/>
          <a:lstStyle/>
          <a:p>
            <a:r>
              <a:rPr lang="it-IT" dirty="0">
                <a:solidFill>
                  <a:srgbClr val="CA5817"/>
                </a:solidFill>
                <a:ea typeface="ヒラギノ角ゴ Pro W3" charset="-128"/>
                <a:cs typeface="Calibri"/>
              </a:rPr>
              <a:t>Apertura verso altre religioni: i temi</a:t>
            </a:r>
            <a:endParaRPr lang="it-IT" sz="2800" dirty="0">
              <a:solidFill>
                <a:srgbClr val="CA5817"/>
              </a:solidFill>
              <a:latin typeface="Calibri"/>
              <a:cs typeface="Calibri"/>
            </a:endParaRPr>
          </a:p>
        </p:txBody>
      </p:sp>
      <p:sp>
        <p:nvSpPr>
          <p:cNvPr id="4" name="Rectangle 92"/>
          <p:cNvSpPr>
            <a:spLocks noChangeArrowheads="1"/>
          </p:cNvSpPr>
          <p:nvPr/>
        </p:nvSpPr>
        <p:spPr bwMode="auto">
          <a:xfrm>
            <a:off x="578161" y="1095899"/>
            <a:ext cx="8606405" cy="523220"/>
          </a:xfrm>
          <a:prstGeom prst="rect">
            <a:avLst/>
          </a:prstGeom>
          <a:noFill/>
          <a:ln w="9525">
            <a:noFill/>
            <a:miter lim="800000"/>
            <a:headEnd/>
            <a:tailEnd/>
          </a:ln>
        </p:spPr>
        <p:txBody>
          <a:bodyPr wrap="square">
            <a:prstTxWarp prst="textNoShape">
              <a:avLst/>
            </a:prstTxWarp>
            <a:spAutoFit/>
          </a:bodyPr>
          <a:lstStyle/>
          <a:p>
            <a:pPr algn="just"/>
            <a:r>
              <a:rPr lang="it-IT" sz="1400" b="1" dirty="0">
                <a:solidFill>
                  <a:srgbClr val="CA5817"/>
                </a:solidFill>
                <a:ea typeface="Calibri"/>
                <a:cs typeface="Calibri"/>
              </a:rPr>
              <a:t>I musulmani in Italia dovrebbero avere la possibilità, all'interno delle scuole, di osservare e praticare la loro religione. Lei è…  </a:t>
            </a:r>
          </a:p>
        </p:txBody>
      </p:sp>
      <p:sp>
        <p:nvSpPr>
          <p:cNvPr id="15" name="CasellaDiTesto 14"/>
          <p:cNvSpPr txBox="1"/>
          <p:nvPr/>
        </p:nvSpPr>
        <p:spPr>
          <a:xfrm>
            <a:off x="4028783" y="6365435"/>
            <a:ext cx="646030" cy="246221"/>
          </a:xfrm>
          <a:prstGeom prst="rect">
            <a:avLst/>
          </a:prstGeom>
          <a:noFill/>
        </p:spPr>
        <p:txBody>
          <a:bodyPr wrap="none" rtlCol="0">
            <a:spAutoFit/>
          </a:bodyPr>
          <a:lstStyle/>
          <a:p>
            <a:r>
              <a:rPr lang="it-IT" sz="1000" i="1" dirty="0">
                <a:latin typeface="Calibri"/>
                <a:cs typeface="Calibri"/>
              </a:rPr>
              <a:t>Valori %</a:t>
            </a:r>
          </a:p>
        </p:txBody>
      </p:sp>
      <p:sp>
        <p:nvSpPr>
          <p:cNvPr id="6" name="Segnaposto numero diapositiva 5"/>
          <p:cNvSpPr>
            <a:spLocks noGrp="1"/>
          </p:cNvSpPr>
          <p:nvPr>
            <p:ph type="sldNum" sz="quarter" idx="12"/>
          </p:nvPr>
        </p:nvSpPr>
        <p:spPr/>
        <p:txBody>
          <a:bodyPr/>
          <a:lstStyle/>
          <a:p>
            <a:fld id="{CEC07F19-866A-D549-94C6-C4D9AC2AB9CF}" type="slidenum">
              <a:rPr lang="it-IT" smtClean="0"/>
              <a:pPr/>
              <a:t>27</a:t>
            </a:fld>
            <a:endParaRPr lang="it-IT" dirty="0"/>
          </a:p>
        </p:txBody>
      </p:sp>
      <p:graphicFrame>
        <p:nvGraphicFramePr>
          <p:cNvPr id="9" name="Object 2"/>
          <p:cNvGraphicFramePr>
            <a:graphicFrameLocks noChangeAspect="1"/>
          </p:cNvGraphicFramePr>
          <p:nvPr>
            <p:extLst>
              <p:ext uri="{D42A27DB-BD31-4B8C-83A1-F6EECF244321}">
                <p14:modId xmlns:p14="http://schemas.microsoft.com/office/powerpoint/2010/main" val="1136086921"/>
              </p:ext>
            </p:extLst>
          </p:nvPr>
        </p:nvGraphicFramePr>
        <p:xfrm>
          <a:off x="578154" y="1791274"/>
          <a:ext cx="8724359" cy="2094926"/>
        </p:xfrm>
        <a:graphic>
          <a:graphicData uri="http://schemas.openxmlformats.org/drawingml/2006/chart">
            <c:chart xmlns:c="http://schemas.openxmlformats.org/drawingml/2006/chart" xmlns:r="http://schemas.openxmlformats.org/officeDocument/2006/relationships" r:id="rId2"/>
          </a:graphicData>
        </a:graphic>
      </p:graphicFrame>
      <p:sp>
        <p:nvSpPr>
          <p:cNvPr id="10" name="CasellaDiTesto 9"/>
          <p:cNvSpPr txBox="1"/>
          <p:nvPr/>
        </p:nvSpPr>
        <p:spPr>
          <a:xfrm>
            <a:off x="577619" y="1554465"/>
            <a:ext cx="8724359" cy="325730"/>
          </a:xfrm>
          <a:prstGeom prst="rect">
            <a:avLst/>
          </a:prstGeom>
          <a:noFill/>
        </p:spPr>
        <p:txBody>
          <a:bodyPr wrap="square" rtlCol="0">
            <a:spAutoFit/>
          </a:bodyPr>
          <a:lstStyle/>
          <a:p>
            <a:pPr lvl="0" algn="ctr">
              <a:lnSpc>
                <a:spcPct val="110000"/>
              </a:lnSpc>
            </a:pPr>
            <a:r>
              <a:rPr lang="it-IT" sz="1400" i="1" dirty="0">
                <a:ea typeface="Calibri"/>
                <a:cs typeface="Calibri"/>
              </a:rPr>
              <a:t>trend temporale:  % di accordo</a:t>
            </a:r>
          </a:p>
        </p:txBody>
      </p:sp>
      <p:sp>
        <p:nvSpPr>
          <p:cNvPr id="11" name="Rettangolo 10"/>
          <p:cNvSpPr/>
          <p:nvPr/>
        </p:nvSpPr>
        <p:spPr>
          <a:xfrm>
            <a:off x="578159" y="1024503"/>
            <a:ext cx="8724360" cy="3077641"/>
          </a:xfrm>
          <a:prstGeom prst="rect">
            <a:avLst/>
          </a:prstGeom>
          <a:noFill/>
          <a:ln>
            <a:solidFill>
              <a:srgbClr val="C2B8B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613358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p:txBody>
          <a:bodyPr/>
          <a:lstStyle/>
          <a:p>
            <a:r>
              <a:rPr lang="it-IT" dirty="0">
                <a:solidFill>
                  <a:srgbClr val="CA5817"/>
                </a:solidFill>
                <a:ea typeface="ヒラギノ角ゴ Pro W3" charset="-128"/>
                <a:cs typeface="Calibri"/>
              </a:rPr>
              <a:t>Fascismo</a:t>
            </a:r>
            <a:endParaRPr lang="it-IT" sz="2800" dirty="0">
              <a:solidFill>
                <a:srgbClr val="CA5817"/>
              </a:solidFill>
              <a:latin typeface="Calibri"/>
              <a:cs typeface="Calibri"/>
            </a:endParaRPr>
          </a:p>
        </p:txBody>
      </p:sp>
      <p:sp>
        <p:nvSpPr>
          <p:cNvPr id="15" name="CasellaDiTesto 14"/>
          <p:cNvSpPr txBox="1"/>
          <p:nvPr/>
        </p:nvSpPr>
        <p:spPr>
          <a:xfrm>
            <a:off x="4028783" y="6365435"/>
            <a:ext cx="646030" cy="246221"/>
          </a:xfrm>
          <a:prstGeom prst="rect">
            <a:avLst/>
          </a:prstGeom>
          <a:noFill/>
        </p:spPr>
        <p:txBody>
          <a:bodyPr wrap="none" rtlCol="0">
            <a:spAutoFit/>
          </a:bodyPr>
          <a:lstStyle/>
          <a:p>
            <a:r>
              <a:rPr lang="it-IT" sz="1000" i="1" dirty="0">
                <a:latin typeface="Calibri"/>
                <a:cs typeface="Calibri"/>
              </a:rPr>
              <a:t>Valori %</a:t>
            </a:r>
          </a:p>
        </p:txBody>
      </p:sp>
      <p:sp>
        <p:nvSpPr>
          <p:cNvPr id="6" name="Segnaposto numero diapositiva 5"/>
          <p:cNvSpPr>
            <a:spLocks noGrp="1"/>
          </p:cNvSpPr>
          <p:nvPr>
            <p:ph type="sldNum" sz="quarter" idx="12"/>
          </p:nvPr>
        </p:nvSpPr>
        <p:spPr/>
        <p:txBody>
          <a:bodyPr/>
          <a:lstStyle/>
          <a:p>
            <a:fld id="{CEC07F19-866A-D549-94C6-C4D9AC2AB9CF}" type="slidenum">
              <a:rPr lang="it-IT" smtClean="0"/>
              <a:pPr/>
              <a:t>28</a:t>
            </a:fld>
            <a:endParaRPr lang="it-IT" dirty="0"/>
          </a:p>
        </p:txBody>
      </p:sp>
      <p:sp>
        <p:nvSpPr>
          <p:cNvPr id="18" name="Rectangle 92"/>
          <p:cNvSpPr>
            <a:spLocks noChangeArrowheads="1"/>
          </p:cNvSpPr>
          <p:nvPr/>
        </p:nvSpPr>
        <p:spPr bwMode="auto">
          <a:xfrm>
            <a:off x="385525" y="1001379"/>
            <a:ext cx="8662966" cy="307777"/>
          </a:xfrm>
          <a:prstGeom prst="rect">
            <a:avLst/>
          </a:prstGeom>
          <a:noFill/>
          <a:ln w="9525">
            <a:noFill/>
            <a:miter lim="800000"/>
            <a:headEnd/>
            <a:tailEnd/>
          </a:ln>
        </p:spPr>
        <p:txBody>
          <a:bodyPr wrap="square">
            <a:prstTxWarp prst="textNoShape">
              <a:avLst/>
            </a:prstTxWarp>
            <a:spAutoFit/>
          </a:bodyPr>
          <a:lstStyle>
            <a:defPPr>
              <a:defRPr lang="it-IT"/>
            </a:defPPr>
            <a:lvl1pPr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1pPr>
            <a:lvl2pPr marL="4572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2pPr>
            <a:lvl3pPr marL="9144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3pPr>
            <a:lvl4pPr marL="13716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4pPr>
            <a:lvl5pPr marL="18288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5pPr>
            <a:lvl6pPr marL="22860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6pPr>
            <a:lvl7pPr marL="27432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7pPr>
            <a:lvl8pPr marL="32004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8pPr>
            <a:lvl9pPr marL="36576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9pPr>
          </a:lstStyle>
          <a:p>
            <a:r>
              <a:rPr lang="it-IT" sz="1400" dirty="0">
                <a:solidFill>
                  <a:srgbClr val="C95718"/>
                </a:solidFill>
                <a:latin typeface="Calibri"/>
                <a:cs typeface="Calibri"/>
              </a:rPr>
              <a:t>A suo parere, il ventennio fascista...</a:t>
            </a:r>
          </a:p>
        </p:txBody>
      </p:sp>
      <p:sp>
        <p:nvSpPr>
          <p:cNvPr id="22" name="Rectangle 92"/>
          <p:cNvSpPr>
            <a:spLocks noChangeArrowheads="1"/>
          </p:cNvSpPr>
          <p:nvPr/>
        </p:nvSpPr>
        <p:spPr bwMode="auto">
          <a:xfrm>
            <a:off x="578153" y="3672706"/>
            <a:ext cx="5499397" cy="307777"/>
          </a:xfrm>
          <a:prstGeom prst="rect">
            <a:avLst/>
          </a:prstGeom>
          <a:noFill/>
          <a:ln w="9525">
            <a:noFill/>
            <a:miter lim="800000"/>
            <a:headEnd/>
            <a:tailEnd/>
          </a:ln>
        </p:spPr>
        <p:txBody>
          <a:bodyPr wrap="square">
            <a:prstTxWarp prst="textNoShape">
              <a:avLst/>
            </a:prstTxWarp>
            <a:spAutoFit/>
          </a:bodyPr>
          <a:lstStyle>
            <a:defPPr>
              <a:defRPr lang="it-IT"/>
            </a:defPPr>
            <a:lvl1pPr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1pPr>
            <a:lvl2pPr marL="4572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2pPr>
            <a:lvl3pPr marL="9144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3pPr>
            <a:lvl4pPr marL="13716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4pPr>
            <a:lvl5pPr marL="18288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5pPr>
            <a:lvl6pPr marL="22860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6pPr>
            <a:lvl7pPr marL="27432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7pPr>
            <a:lvl8pPr marL="32004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8pPr>
            <a:lvl9pPr marL="36576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9pPr>
          </a:lstStyle>
          <a:p>
            <a:r>
              <a:rPr lang="it-IT" sz="1400" dirty="0">
                <a:solidFill>
                  <a:srgbClr val="CA5817"/>
                </a:solidFill>
                <a:latin typeface="Calibri"/>
                <a:cs typeface="Calibri"/>
              </a:rPr>
              <a:t>In merito al fascismo, gli italiani dovrebbero.</a:t>
            </a:r>
          </a:p>
        </p:txBody>
      </p:sp>
      <p:graphicFrame>
        <p:nvGraphicFramePr>
          <p:cNvPr id="23" name="Grafico 22"/>
          <p:cNvGraphicFramePr/>
          <p:nvPr>
            <p:extLst>
              <p:ext uri="{D42A27DB-BD31-4B8C-83A1-F6EECF244321}">
                <p14:modId xmlns:p14="http://schemas.microsoft.com/office/powerpoint/2010/main" val="780454126"/>
              </p:ext>
            </p:extLst>
          </p:nvPr>
        </p:nvGraphicFramePr>
        <p:xfrm>
          <a:off x="385525" y="1317968"/>
          <a:ext cx="8576120" cy="2047539"/>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0" name="Tabella 9"/>
          <p:cNvGraphicFramePr>
            <a:graphicFrameLocks noGrp="1"/>
          </p:cNvGraphicFramePr>
          <p:nvPr>
            <p:extLst>
              <p:ext uri="{D42A27DB-BD31-4B8C-83A1-F6EECF244321}">
                <p14:modId xmlns:p14="http://schemas.microsoft.com/office/powerpoint/2010/main" val="1421801300"/>
              </p:ext>
            </p:extLst>
          </p:nvPr>
        </p:nvGraphicFramePr>
        <p:xfrm>
          <a:off x="531989" y="3926992"/>
          <a:ext cx="8842020" cy="2166620"/>
        </p:xfrm>
        <a:graphic>
          <a:graphicData uri="http://schemas.openxmlformats.org/drawingml/2006/table">
            <a:tbl>
              <a:tblPr/>
              <a:tblGrid>
                <a:gridCol w="3666489">
                  <a:extLst>
                    <a:ext uri="{9D8B030D-6E8A-4147-A177-3AD203B41FA5}">
                      <a16:colId xmlns:a16="http://schemas.microsoft.com/office/drawing/2014/main" val="20000"/>
                    </a:ext>
                  </a:extLst>
                </a:gridCol>
                <a:gridCol w="575059">
                  <a:extLst>
                    <a:ext uri="{9D8B030D-6E8A-4147-A177-3AD203B41FA5}">
                      <a16:colId xmlns:a16="http://schemas.microsoft.com/office/drawing/2014/main" val="20001"/>
                    </a:ext>
                  </a:extLst>
                </a:gridCol>
                <a:gridCol w="575059">
                  <a:extLst>
                    <a:ext uri="{9D8B030D-6E8A-4147-A177-3AD203B41FA5}">
                      <a16:colId xmlns:a16="http://schemas.microsoft.com/office/drawing/2014/main" val="20002"/>
                    </a:ext>
                  </a:extLst>
                </a:gridCol>
                <a:gridCol w="575059">
                  <a:extLst>
                    <a:ext uri="{9D8B030D-6E8A-4147-A177-3AD203B41FA5}">
                      <a16:colId xmlns:a16="http://schemas.microsoft.com/office/drawing/2014/main" val="20003"/>
                    </a:ext>
                  </a:extLst>
                </a:gridCol>
                <a:gridCol w="575059">
                  <a:extLst>
                    <a:ext uri="{9D8B030D-6E8A-4147-A177-3AD203B41FA5}">
                      <a16:colId xmlns:a16="http://schemas.microsoft.com/office/drawing/2014/main" val="20004"/>
                    </a:ext>
                  </a:extLst>
                </a:gridCol>
                <a:gridCol w="575059">
                  <a:extLst>
                    <a:ext uri="{9D8B030D-6E8A-4147-A177-3AD203B41FA5}">
                      <a16:colId xmlns:a16="http://schemas.microsoft.com/office/drawing/2014/main" val="20005"/>
                    </a:ext>
                  </a:extLst>
                </a:gridCol>
                <a:gridCol w="575059">
                  <a:extLst>
                    <a:ext uri="{9D8B030D-6E8A-4147-A177-3AD203B41FA5}">
                      <a16:colId xmlns:a16="http://schemas.microsoft.com/office/drawing/2014/main" val="20006"/>
                    </a:ext>
                  </a:extLst>
                </a:gridCol>
                <a:gridCol w="575059">
                  <a:extLst>
                    <a:ext uri="{9D8B030D-6E8A-4147-A177-3AD203B41FA5}">
                      <a16:colId xmlns:a16="http://schemas.microsoft.com/office/drawing/2014/main" val="998851952"/>
                    </a:ext>
                  </a:extLst>
                </a:gridCol>
                <a:gridCol w="575059">
                  <a:extLst>
                    <a:ext uri="{9D8B030D-6E8A-4147-A177-3AD203B41FA5}">
                      <a16:colId xmlns:a16="http://schemas.microsoft.com/office/drawing/2014/main" val="1764709407"/>
                    </a:ext>
                  </a:extLst>
                </a:gridCol>
                <a:gridCol w="575059">
                  <a:extLst>
                    <a:ext uri="{9D8B030D-6E8A-4147-A177-3AD203B41FA5}">
                      <a16:colId xmlns:a16="http://schemas.microsoft.com/office/drawing/2014/main" val="13925688"/>
                    </a:ext>
                  </a:extLst>
                </a:gridCol>
              </a:tblGrid>
              <a:tr h="239641">
                <a:tc>
                  <a:txBody>
                    <a:bodyPr/>
                    <a:lstStyle>
                      <a:lvl1pPr marL="0" algn="l" defTabSz="457200" rtl="0" eaLnBrk="1" latinLnBrk="0" hangingPunct="1">
                        <a:defRPr sz="1800" kern="1200">
                          <a:solidFill>
                            <a:schemeClr val="dk1"/>
                          </a:solidFill>
                          <a:latin typeface="Arial"/>
                          <a:ea typeface="ヒラギノ角ゴ Pro W3"/>
                          <a:cs typeface="ヒラギノ角ゴ Pro W3"/>
                        </a:defRPr>
                      </a:lvl1pPr>
                      <a:lvl2pPr marL="457200" algn="l" defTabSz="457200" rtl="0" eaLnBrk="1" latinLnBrk="0" hangingPunct="1">
                        <a:defRPr sz="1800" kern="1200">
                          <a:solidFill>
                            <a:schemeClr val="dk1"/>
                          </a:solidFill>
                          <a:latin typeface="Arial"/>
                          <a:ea typeface="ヒラギノ角ゴ Pro W3"/>
                          <a:cs typeface="ヒラギノ角ゴ Pro W3"/>
                        </a:defRPr>
                      </a:lvl2pPr>
                      <a:lvl3pPr marL="914400" algn="l" defTabSz="457200" rtl="0" eaLnBrk="1" latinLnBrk="0" hangingPunct="1">
                        <a:defRPr sz="1800" kern="1200">
                          <a:solidFill>
                            <a:schemeClr val="dk1"/>
                          </a:solidFill>
                          <a:latin typeface="Arial"/>
                          <a:ea typeface="ヒラギノ角ゴ Pro W3"/>
                          <a:cs typeface="ヒラギノ角ゴ Pro W3"/>
                        </a:defRPr>
                      </a:lvl3pPr>
                      <a:lvl4pPr marL="1371600" algn="l" defTabSz="457200" rtl="0" eaLnBrk="1" latinLnBrk="0" hangingPunct="1">
                        <a:defRPr sz="1800" kern="1200">
                          <a:solidFill>
                            <a:schemeClr val="dk1"/>
                          </a:solidFill>
                          <a:latin typeface="Arial"/>
                          <a:ea typeface="ヒラギノ角ゴ Pro W3"/>
                          <a:cs typeface="ヒラギノ角ゴ Pro W3"/>
                        </a:defRPr>
                      </a:lvl4pPr>
                      <a:lvl5pPr marL="1828800" algn="l" defTabSz="457200" rtl="0" eaLnBrk="1" latinLnBrk="0" hangingPunct="1">
                        <a:defRPr sz="1800" kern="1200">
                          <a:solidFill>
                            <a:schemeClr val="dk1"/>
                          </a:solidFill>
                          <a:latin typeface="Arial"/>
                          <a:ea typeface="ヒラギノ角ゴ Pro W3"/>
                          <a:cs typeface="ヒラギノ角ゴ Pro W3"/>
                        </a:defRPr>
                      </a:lvl5pPr>
                      <a:lvl6pPr marL="2286000" algn="l" defTabSz="457200" rtl="0" eaLnBrk="1" latinLnBrk="0" hangingPunct="1">
                        <a:defRPr sz="1800" kern="1200">
                          <a:solidFill>
                            <a:schemeClr val="dk1"/>
                          </a:solidFill>
                          <a:latin typeface="Arial"/>
                          <a:ea typeface="ヒラギノ角ゴ Pro W3"/>
                          <a:cs typeface="ヒラギノ角ゴ Pro W3"/>
                        </a:defRPr>
                      </a:lvl6pPr>
                      <a:lvl7pPr marL="2743200" algn="l" defTabSz="457200" rtl="0" eaLnBrk="1" latinLnBrk="0" hangingPunct="1">
                        <a:defRPr sz="1800" kern="1200">
                          <a:solidFill>
                            <a:schemeClr val="dk1"/>
                          </a:solidFill>
                          <a:latin typeface="Arial"/>
                          <a:ea typeface="ヒラギノ角ゴ Pro W3"/>
                          <a:cs typeface="ヒラギノ角ゴ Pro W3"/>
                        </a:defRPr>
                      </a:lvl7pPr>
                      <a:lvl8pPr marL="3200400" algn="l" defTabSz="457200" rtl="0" eaLnBrk="1" latinLnBrk="0" hangingPunct="1">
                        <a:defRPr sz="1800" kern="1200">
                          <a:solidFill>
                            <a:schemeClr val="dk1"/>
                          </a:solidFill>
                          <a:latin typeface="Arial"/>
                          <a:ea typeface="ヒラギノ角ゴ Pro W3"/>
                          <a:cs typeface="ヒラギノ角ゴ Pro W3"/>
                        </a:defRPr>
                      </a:lvl8pPr>
                      <a:lvl9pPr marL="3657600" algn="l" defTabSz="457200" rtl="0" eaLnBrk="1" latinLnBrk="0" hangingPunct="1">
                        <a:defRPr sz="1800" kern="1200">
                          <a:solidFill>
                            <a:schemeClr val="dk1"/>
                          </a:solidFill>
                          <a:latin typeface="Arial"/>
                          <a:ea typeface="ヒラギノ角ゴ Pro W3"/>
                          <a:cs typeface="ヒラギノ角ゴ Pro W3"/>
                        </a:defRPr>
                      </a:lvl9pPr>
                    </a:lstStyle>
                    <a:p>
                      <a:pPr marL="0" marR="0" lvl="0" indent="0" algn="l" defTabSz="914400" rtl="0" eaLnBrk="0" fontAlgn="base" latinLnBrk="0" hangingPunct="0">
                        <a:lnSpc>
                          <a:spcPct val="100000"/>
                        </a:lnSpc>
                        <a:spcBef>
                          <a:spcPts val="2000"/>
                        </a:spcBef>
                        <a:spcAft>
                          <a:spcPct val="0"/>
                        </a:spcAft>
                        <a:buClr>
                          <a:schemeClr val="accent1"/>
                        </a:buClr>
                        <a:buSzTx/>
                        <a:buFont typeface="Wingdings 2" pitchFamily="-111" charset="2"/>
                        <a:buNone/>
                        <a:tabLst/>
                      </a:pPr>
                      <a:r>
                        <a:rPr kumimoji="1" lang="it-IT" sz="1000" u="none" strike="noStrike" cap="none" normalizeH="0" baseline="0" dirty="0">
                          <a:ln>
                            <a:noFill/>
                          </a:ln>
                          <a:solidFill>
                            <a:schemeClr val="tx1"/>
                          </a:solidFill>
                          <a:effectLst/>
                          <a:latin typeface="Calibri"/>
                          <a:cs typeface="Calibri"/>
                        </a:rPr>
                        <a:t> </a:t>
                      </a:r>
                      <a:endParaRPr kumimoji="1" lang="it-IT" sz="1000" b="0" i="0" u="none" strike="noStrike" cap="none" normalizeH="0" baseline="0" dirty="0">
                        <a:ln>
                          <a:noFill/>
                        </a:ln>
                        <a:solidFill>
                          <a:schemeClr val="tx1"/>
                        </a:solidFill>
                        <a:effectLst/>
                        <a:latin typeface="Calibri"/>
                        <a:ea typeface="ＭＳ Ｐゴシック" pitchFamily="-111" charset="-128"/>
                        <a:cs typeface="Calibri"/>
                      </a:endParaRPr>
                    </a:p>
                  </a:txBody>
                  <a:tcPr marR="108000" horzOverflow="overflow">
                    <a:lnL w="12700" cmpd="sng">
                      <a:solidFill>
                        <a:srgbClr val="FFFFFF"/>
                      </a:solidFill>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0" fontAlgn="base" latinLnBrk="0" hangingPunct="0">
                        <a:lnSpc>
                          <a:spcPct val="100000"/>
                        </a:lnSpc>
                        <a:spcBef>
                          <a:spcPts val="2000"/>
                        </a:spcBef>
                        <a:spcAft>
                          <a:spcPct val="0"/>
                        </a:spcAft>
                        <a:buClr>
                          <a:schemeClr val="accent1"/>
                        </a:buClr>
                        <a:buSzTx/>
                        <a:buFont typeface="Wingdings 2" pitchFamily="-111" charset="2"/>
                        <a:buNone/>
                        <a:tabLst/>
                      </a:pPr>
                      <a:r>
                        <a:rPr kumimoji="1" lang="it-IT" sz="1200" b="1" i="0" u="none" strike="noStrike" cap="none" normalizeH="0" baseline="0" dirty="0">
                          <a:ln>
                            <a:noFill/>
                          </a:ln>
                          <a:solidFill>
                            <a:srgbClr val="000000"/>
                          </a:solidFill>
                          <a:effectLst/>
                          <a:latin typeface="Calibri"/>
                          <a:ea typeface="ＭＳ Ｐゴシック" pitchFamily="-111" charset="-128"/>
                          <a:cs typeface="Calibri"/>
                        </a:rPr>
                        <a:t>2014</a:t>
                      </a:r>
                    </a:p>
                  </a:txBody>
                  <a:tcPr anchor="ctr" horzOverflow="overflow">
                    <a:lnL w="12700" cap="flat" cmpd="sng" algn="ctr">
                      <a:solidFill>
                        <a:srgbClr val="FFFFFF"/>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0" fontAlgn="base" latinLnBrk="0" hangingPunct="0">
                        <a:lnSpc>
                          <a:spcPct val="100000"/>
                        </a:lnSpc>
                        <a:spcBef>
                          <a:spcPts val="2000"/>
                        </a:spcBef>
                        <a:spcAft>
                          <a:spcPct val="0"/>
                        </a:spcAft>
                        <a:buClr>
                          <a:schemeClr val="accent1"/>
                        </a:buClr>
                        <a:buSzTx/>
                        <a:buFont typeface="Wingdings 2" pitchFamily="-111" charset="2"/>
                        <a:buNone/>
                        <a:tabLst/>
                      </a:pPr>
                      <a:r>
                        <a:rPr kumimoji="1" lang="it-IT" sz="1200" b="1" i="0" u="none" strike="noStrike" cap="none" normalizeH="0" baseline="0" dirty="0">
                          <a:ln>
                            <a:noFill/>
                          </a:ln>
                          <a:solidFill>
                            <a:srgbClr val="000000"/>
                          </a:solidFill>
                          <a:effectLst/>
                          <a:latin typeface="Calibri"/>
                          <a:ea typeface="ＭＳ Ｐゴシック" pitchFamily="-111" charset="-128"/>
                          <a:cs typeface="Calibri"/>
                        </a:rPr>
                        <a:t>2015</a:t>
                      </a:r>
                    </a:p>
                  </a:txBody>
                  <a:tcPr anchor="ctr" horzOverflow="overflow">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0" fontAlgn="base" latinLnBrk="0" hangingPunct="0">
                        <a:lnSpc>
                          <a:spcPct val="100000"/>
                        </a:lnSpc>
                        <a:spcBef>
                          <a:spcPts val="2000"/>
                        </a:spcBef>
                        <a:spcAft>
                          <a:spcPct val="0"/>
                        </a:spcAft>
                        <a:buClr>
                          <a:schemeClr val="accent1"/>
                        </a:buClr>
                        <a:buSzTx/>
                        <a:buFont typeface="Wingdings 2" pitchFamily="-111" charset="2"/>
                        <a:buNone/>
                        <a:tabLst/>
                      </a:pPr>
                      <a:r>
                        <a:rPr kumimoji="1" lang="it-IT" sz="1200" b="1" i="0" u="none" strike="noStrike" cap="none" normalizeH="0" baseline="0" dirty="0">
                          <a:ln>
                            <a:noFill/>
                          </a:ln>
                          <a:solidFill>
                            <a:srgbClr val="000000"/>
                          </a:solidFill>
                          <a:effectLst/>
                          <a:latin typeface="Calibri"/>
                          <a:ea typeface="ＭＳ Ｐゴシック" pitchFamily="-111" charset="-128"/>
                          <a:cs typeface="Calibri"/>
                        </a:rPr>
                        <a:t>2016</a:t>
                      </a:r>
                    </a:p>
                  </a:txBody>
                  <a:tcPr anchor="ctr" horzOverflow="overflow">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0" fontAlgn="base" latinLnBrk="0" hangingPunct="0">
                        <a:lnSpc>
                          <a:spcPct val="100000"/>
                        </a:lnSpc>
                        <a:spcBef>
                          <a:spcPts val="2000"/>
                        </a:spcBef>
                        <a:spcAft>
                          <a:spcPct val="0"/>
                        </a:spcAft>
                        <a:buClr>
                          <a:schemeClr val="accent1"/>
                        </a:buClr>
                        <a:buSzTx/>
                        <a:buFont typeface="Wingdings 2" pitchFamily="-111" charset="2"/>
                        <a:buNone/>
                        <a:tabLst/>
                      </a:pPr>
                      <a:r>
                        <a:rPr kumimoji="1" lang="it-IT" sz="1200" b="1" i="0" u="none" strike="noStrike" cap="none" normalizeH="0" baseline="0" dirty="0">
                          <a:ln>
                            <a:noFill/>
                          </a:ln>
                          <a:solidFill>
                            <a:srgbClr val="000000"/>
                          </a:solidFill>
                          <a:effectLst/>
                          <a:latin typeface="Calibri"/>
                          <a:ea typeface="ＭＳ Ｐゴシック" pitchFamily="-111" charset="-128"/>
                          <a:cs typeface="Calibri"/>
                        </a:rPr>
                        <a:t>2017</a:t>
                      </a:r>
                    </a:p>
                  </a:txBody>
                  <a:tcPr anchor="ctr" horzOverflow="overflow">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0" fontAlgn="base" latinLnBrk="0" hangingPunct="0">
                        <a:lnSpc>
                          <a:spcPct val="100000"/>
                        </a:lnSpc>
                        <a:spcBef>
                          <a:spcPts val="2000"/>
                        </a:spcBef>
                        <a:spcAft>
                          <a:spcPct val="0"/>
                        </a:spcAft>
                        <a:buClr>
                          <a:schemeClr val="accent1"/>
                        </a:buClr>
                        <a:buSzTx/>
                        <a:buFont typeface="Wingdings 2" pitchFamily="-111" charset="2"/>
                        <a:buNone/>
                        <a:tabLst/>
                      </a:pPr>
                      <a:r>
                        <a:rPr kumimoji="1" lang="it-IT" sz="1200" b="1" i="0" u="none" strike="noStrike" cap="none" normalizeH="0" baseline="0" dirty="0">
                          <a:ln>
                            <a:noFill/>
                          </a:ln>
                          <a:solidFill>
                            <a:srgbClr val="000000"/>
                          </a:solidFill>
                          <a:effectLst/>
                          <a:latin typeface="Calibri"/>
                          <a:ea typeface="ＭＳ Ｐゴシック" pitchFamily="-111" charset="-128"/>
                          <a:cs typeface="Calibri"/>
                        </a:rPr>
                        <a:t>2018</a:t>
                      </a:r>
                    </a:p>
                  </a:txBody>
                  <a:tcPr anchor="ctr" horzOverflow="overflow">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0" fontAlgn="base" latinLnBrk="0" hangingPunct="0">
                        <a:lnSpc>
                          <a:spcPct val="100000"/>
                        </a:lnSpc>
                        <a:spcBef>
                          <a:spcPts val="2000"/>
                        </a:spcBef>
                        <a:spcAft>
                          <a:spcPct val="0"/>
                        </a:spcAft>
                        <a:buClr>
                          <a:schemeClr val="accent1"/>
                        </a:buClr>
                        <a:buSzTx/>
                        <a:buFont typeface="Wingdings 2" pitchFamily="-111" charset="2"/>
                        <a:buNone/>
                        <a:tabLst/>
                      </a:pPr>
                      <a:r>
                        <a:rPr kumimoji="1" lang="it-IT" sz="1200" b="1" i="0" u="none" strike="noStrike" cap="none" normalizeH="0" baseline="0" dirty="0">
                          <a:ln>
                            <a:noFill/>
                          </a:ln>
                          <a:solidFill>
                            <a:srgbClr val="000000"/>
                          </a:solidFill>
                          <a:effectLst/>
                          <a:latin typeface="Calibri"/>
                          <a:ea typeface="ＭＳ Ｐゴシック" pitchFamily="-111" charset="-128"/>
                          <a:cs typeface="Calibri"/>
                        </a:rPr>
                        <a:t>2019</a:t>
                      </a:r>
                    </a:p>
                  </a:txBody>
                  <a:tcPr anchor="ctr" horzOverflow="overflow">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0" fontAlgn="base" latinLnBrk="0" hangingPunct="0">
                        <a:lnSpc>
                          <a:spcPct val="100000"/>
                        </a:lnSpc>
                        <a:spcBef>
                          <a:spcPts val="2000"/>
                        </a:spcBef>
                        <a:spcAft>
                          <a:spcPct val="0"/>
                        </a:spcAft>
                        <a:buClr>
                          <a:schemeClr val="accent1"/>
                        </a:buClr>
                        <a:buSzTx/>
                        <a:buFont typeface="Wingdings 2" pitchFamily="-111" charset="2"/>
                        <a:buNone/>
                        <a:tabLst/>
                      </a:pPr>
                      <a:r>
                        <a:rPr kumimoji="1" lang="it-IT" sz="1200" b="1" i="0" u="none" strike="noStrike" cap="none" normalizeH="0" baseline="0" dirty="0">
                          <a:ln>
                            <a:noFill/>
                          </a:ln>
                          <a:solidFill>
                            <a:srgbClr val="000000"/>
                          </a:solidFill>
                          <a:effectLst/>
                          <a:latin typeface="Calibri"/>
                          <a:ea typeface="ＭＳ Ｐゴシック" pitchFamily="-111" charset="-128"/>
                          <a:cs typeface="Calibri"/>
                        </a:rPr>
                        <a:t>2020</a:t>
                      </a:r>
                    </a:p>
                  </a:txBody>
                  <a:tcPr anchor="ctr" horzOverflow="overflow">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0" fontAlgn="base" latinLnBrk="0" hangingPunct="0">
                        <a:lnSpc>
                          <a:spcPct val="100000"/>
                        </a:lnSpc>
                        <a:spcBef>
                          <a:spcPts val="2000"/>
                        </a:spcBef>
                        <a:spcAft>
                          <a:spcPct val="0"/>
                        </a:spcAft>
                        <a:buClr>
                          <a:schemeClr val="accent1"/>
                        </a:buClr>
                        <a:buSzTx/>
                        <a:buFont typeface="Wingdings 2" pitchFamily="-111" charset="2"/>
                        <a:buNone/>
                        <a:tabLst/>
                      </a:pPr>
                      <a:r>
                        <a:rPr kumimoji="1" lang="it-IT" sz="1200" b="1" i="0" u="none" strike="noStrike" cap="none" normalizeH="0" baseline="0" dirty="0">
                          <a:ln>
                            <a:noFill/>
                          </a:ln>
                          <a:solidFill>
                            <a:srgbClr val="000000"/>
                          </a:solidFill>
                          <a:effectLst/>
                          <a:latin typeface="Calibri"/>
                          <a:ea typeface="ＭＳ Ｐゴシック" pitchFamily="-111" charset="-128"/>
                          <a:cs typeface="Calibri"/>
                        </a:rPr>
                        <a:t>2021</a:t>
                      </a:r>
                    </a:p>
                  </a:txBody>
                  <a:tcPr anchor="ctr" horzOverflow="overflow">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0" fontAlgn="base" latinLnBrk="0" hangingPunct="0">
                        <a:lnSpc>
                          <a:spcPct val="100000"/>
                        </a:lnSpc>
                        <a:spcBef>
                          <a:spcPts val="2000"/>
                        </a:spcBef>
                        <a:spcAft>
                          <a:spcPct val="0"/>
                        </a:spcAft>
                        <a:buClr>
                          <a:schemeClr val="accent1"/>
                        </a:buClr>
                        <a:buSzTx/>
                        <a:buFont typeface="Wingdings 2" pitchFamily="-111" charset="2"/>
                        <a:buNone/>
                        <a:tabLst/>
                      </a:pPr>
                      <a:r>
                        <a:rPr kumimoji="1" lang="it-IT" sz="1200" b="1" i="0" u="none" strike="noStrike" cap="none" normalizeH="0" baseline="0" dirty="0">
                          <a:ln>
                            <a:noFill/>
                          </a:ln>
                          <a:solidFill>
                            <a:srgbClr val="000000"/>
                          </a:solidFill>
                          <a:effectLst/>
                          <a:latin typeface="Calibri"/>
                          <a:ea typeface="ＭＳ Ｐゴシック" pitchFamily="-111" charset="-128"/>
                          <a:cs typeface="Calibri"/>
                        </a:rPr>
                        <a:t>2022</a:t>
                      </a:r>
                    </a:p>
                  </a:txBody>
                  <a:tcPr anchor="ctr" horzOverflow="overflow">
                    <a:lnL w="12700" cap="flat" cmpd="sng" algn="ctr">
                      <a:solidFill>
                        <a:prstClr val="white"/>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22374">
                <a:tc>
                  <a:txBody>
                    <a:bodyPr/>
                    <a:lstStyle/>
                    <a:p>
                      <a:pPr marL="88900" indent="0" algn="l" fontAlgn="ctr"/>
                      <a:r>
                        <a:rPr lang="it-IT" sz="1200" b="0" i="0" u="none" strike="noStrike" dirty="0">
                          <a:solidFill>
                            <a:srgbClr val="000000"/>
                          </a:solidFill>
                          <a:effectLst/>
                          <a:latin typeface="Calibri"/>
                        </a:rPr>
                        <a:t>CONDANNARLO SENZA APPELLO E NON DIMENTICARE MAI</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it-IT" sz="1400" b="0" i="0" u="none" strike="noStrike" dirty="0">
                          <a:solidFill>
                            <a:srgbClr val="000000"/>
                          </a:solidFill>
                          <a:effectLst/>
                          <a:latin typeface="Calibri"/>
                        </a:rPr>
                        <a:t>27</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it-IT" sz="1400" b="0" i="0" u="none" strike="noStrike" dirty="0">
                          <a:solidFill>
                            <a:srgbClr val="000000"/>
                          </a:solidFill>
                          <a:effectLst/>
                          <a:latin typeface="Calibri"/>
                        </a:rPr>
                        <a:t>28</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it-IT" sz="1400" b="0" i="0" u="none" strike="noStrike" dirty="0">
                          <a:solidFill>
                            <a:srgbClr val="000000"/>
                          </a:solidFill>
                          <a:effectLst/>
                          <a:latin typeface="Calibri"/>
                        </a:rPr>
                        <a:t>26</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it-IT" sz="1400" b="0" i="0" u="none" strike="noStrike" dirty="0">
                          <a:solidFill>
                            <a:srgbClr val="000000"/>
                          </a:solidFill>
                          <a:effectLst/>
                          <a:latin typeface="Calibri"/>
                        </a:rPr>
                        <a:t>29</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it-IT" sz="1400" b="0" i="0" u="none" strike="noStrike" dirty="0">
                          <a:solidFill>
                            <a:srgbClr val="000000"/>
                          </a:solidFill>
                          <a:effectLst/>
                          <a:latin typeface="Calibri"/>
                        </a:rPr>
                        <a:t>35</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it-IT" sz="1400" b="0" i="0" u="none" strike="noStrike" dirty="0">
                          <a:solidFill>
                            <a:srgbClr val="000000"/>
                          </a:solidFill>
                          <a:effectLst/>
                          <a:latin typeface="Calibri"/>
                        </a:rPr>
                        <a:t>36</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algn="ctr" defTabSz="457200" rtl="0" eaLnBrk="1" fontAlgn="ctr" latinLnBrk="0" hangingPunct="1"/>
                      <a:r>
                        <a:rPr lang="it-IT" sz="1400" b="0" i="0" u="none" strike="noStrike" kern="1200" dirty="0">
                          <a:solidFill>
                            <a:srgbClr val="000000"/>
                          </a:solidFill>
                          <a:effectLst/>
                          <a:latin typeface="Calibri"/>
                          <a:ea typeface="+mn-ea"/>
                          <a:cs typeface="+mn-cs"/>
                        </a:rPr>
                        <a:t>38</a:t>
                      </a:r>
                    </a:p>
                  </a:txBody>
                  <a:tcPr marL="9525" marR="9525" marT="9525"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algn="ctr" defTabSz="457200" rtl="0" eaLnBrk="1" fontAlgn="ctr" latinLnBrk="0" hangingPunct="1"/>
                      <a:r>
                        <a:rPr lang="it-IT" sz="1400" b="0" i="0" u="none" strike="noStrike" kern="1200" dirty="0">
                          <a:solidFill>
                            <a:srgbClr val="000000"/>
                          </a:solidFill>
                          <a:effectLst/>
                          <a:latin typeface="Calibri"/>
                          <a:ea typeface="+mn-ea"/>
                          <a:cs typeface="+mn-cs"/>
                        </a:rPr>
                        <a:t>36</a:t>
                      </a:r>
                    </a:p>
                  </a:txBody>
                  <a:tcPr marL="9525" marR="9525" marT="9525"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algn="ctr" defTabSz="457200" rtl="0" eaLnBrk="1" fontAlgn="ctr" latinLnBrk="0" hangingPunct="1"/>
                      <a:r>
                        <a:rPr lang="it-IT" sz="1400" b="1" i="0" u="none" strike="noStrike" kern="1200" dirty="0">
                          <a:solidFill>
                            <a:srgbClr val="000000"/>
                          </a:solidFill>
                          <a:effectLst/>
                          <a:latin typeface="Calibri"/>
                          <a:ea typeface="+mn-ea"/>
                          <a:cs typeface="+mn-cs"/>
                        </a:rPr>
                        <a:t>39</a:t>
                      </a:r>
                    </a:p>
                  </a:txBody>
                  <a:tcPr marL="9525" marR="9525" marT="9525"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1"/>
                  </a:ext>
                </a:extLst>
              </a:tr>
              <a:tr h="322374">
                <a:tc>
                  <a:txBody>
                    <a:bodyPr/>
                    <a:lstStyle/>
                    <a:p>
                      <a:pPr marL="88900" indent="0" algn="l" fontAlgn="ctr"/>
                      <a:r>
                        <a:rPr lang="it-IT" sz="1200" b="0" i="0" u="none" strike="noStrike" dirty="0">
                          <a:solidFill>
                            <a:srgbClr val="000000"/>
                          </a:solidFill>
                          <a:effectLst/>
                          <a:latin typeface="Calibri"/>
                        </a:rPr>
                        <a:t>PRENDERNE COSCIENZA CRITICA E ACCETTARLO COME UN TASSELLO DELLA LORO STORIA</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it-IT" sz="1400" b="0" i="0" u="none" strike="noStrike" dirty="0">
                          <a:solidFill>
                            <a:srgbClr val="000000"/>
                          </a:solidFill>
                          <a:effectLst/>
                          <a:latin typeface="Calibri"/>
                        </a:rPr>
                        <a:t>27</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it-IT" sz="1400" b="0" i="0" u="none" strike="noStrike" dirty="0">
                          <a:solidFill>
                            <a:srgbClr val="000000"/>
                          </a:solidFill>
                          <a:effectLst/>
                          <a:latin typeface="Calibri"/>
                        </a:rPr>
                        <a:t>28</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it-IT" sz="1400" b="0" i="0" u="none" strike="noStrike" dirty="0">
                          <a:solidFill>
                            <a:srgbClr val="000000"/>
                          </a:solidFill>
                          <a:effectLst/>
                          <a:latin typeface="Calibri"/>
                        </a:rPr>
                        <a:t>34</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it-IT" sz="1400" b="0" i="0" u="none" strike="noStrike" dirty="0">
                          <a:solidFill>
                            <a:srgbClr val="000000"/>
                          </a:solidFill>
                          <a:effectLst/>
                          <a:latin typeface="Calibri"/>
                        </a:rPr>
                        <a:t>32</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it-IT" sz="1400" b="0" i="0" u="none" strike="noStrike" dirty="0">
                          <a:solidFill>
                            <a:srgbClr val="000000"/>
                          </a:solidFill>
                          <a:effectLst/>
                          <a:latin typeface="Calibri"/>
                        </a:rPr>
                        <a:t>29</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it-IT" sz="1400" b="0" i="0" u="none" strike="noStrike" dirty="0">
                          <a:solidFill>
                            <a:srgbClr val="000000"/>
                          </a:solidFill>
                          <a:effectLst/>
                          <a:latin typeface="Calibri"/>
                        </a:rPr>
                        <a:t>33</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algn="ctr" defTabSz="457200" rtl="0" eaLnBrk="1" fontAlgn="ctr" latinLnBrk="0" hangingPunct="1"/>
                      <a:r>
                        <a:rPr lang="it-IT" sz="1400" b="0" i="0" u="none" strike="noStrike" kern="1200" dirty="0">
                          <a:solidFill>
                            <a:srgbClr val="000000"/>
                          </a:solidFill>
                          <a:effectLst/>
                          <a:latin typeface="Calibri"/>
                          <a:ea typeface="+mn-ea"/>
                          <a:cs typeface="+mn-cs"/>
                        </a:rPr>
                        <a:t>30</a:t>
                      </a:r>
                    </a:p>
                  </a:txBody>
                  <a:tcPr marL="9525" marR="9525" marT="9525"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algn="ctr" defTabSz="457200" rtl="0" eaLnBrk="1" fontAlgn="ctr" latinLnBrk="0" hangingPunct="1"/>
                      <a:r>
                        <a:rPr lang="it-IT" sz="1400" b="0" i="0" u="none" strike="noStrike" kern="1200" dirty="0">
                          <a:solidFill>
                            <a:srgbClr val="000000"/>
                          </a:solidFill>
                          <a:effectLst/>
                          <a:latin typeface="Calibri"/>
                          <a:ea typeface="+mn-ea"/>
                          <a:cs typeface="+mn-cs"/>
                        </a:rPr>
                        <a:t>34</a:t>
                      </a:r>
                    </a:p>
                  </a:txBody>
                  <a:tcPr marL="9525" marR="9525" marT="9525"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algn="ctr" defTabSz="457200" rtl="0" eaLnBrk="1" fontAlgn="ctr" latinLnBrk="0" hangingPunct="1"/>
                      <a:r>
                        <a:rPr lang="it-IT" sz="1400" b="1" i="0" u="none" strike="noStrike" kern="1200" dirty="0">
                          <a:solidFill>
                            <a:srgbClr val="000000"/>
                          </a:solidFill>
                          <a:effectLst/>
                          <a:latin typeface="Calibri"/>
                          <a:ea typeface="+mn-ea"/>
                          <a:cs typeface="+mn-cs"/>
                        </a:rPr>
                        <a:t>33</a:t>
                      </a:r>
                    </a:p>
                  </a:txBody>
                  <a:tcPr marL="9525" marR="9525" marT="9525"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2"/>
                  </a:ext>
                </a:extLst>
              </a:tr>
              <a:tr h="322374">
                <a:tc>
                  <a:txBody>
                    <a:bodyPr/>
                    <a:lstStyle/>
                    <a:p>
                      <a:pPr marL="88900" indent="0" algn="l" fontAlgn="ctr"/>
                      <a:r>
                        <a:rPr lang="it-IT" sz="1200" b="0" i="0" u="none" strike="noStrike" dirty="0">
                          <a:solidFill>
                            <a:srgbClr val="000000"/>
                          </a:solidFill>
                          <a:effectLst/>
                          <a:latin typeface="Calibri"/>
                        </a:rPr>
                        <a:t>DARE IL GIUSTO PESO ALLE LUCI E ALLE OMBRE CHE LO HANNO CARATTERIZZATO</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it-IT" sz="1400" b="0" i="0" u="none" strike="noStrike" dirty="0">
                          <a:solidFill>
                            <a:srgbClr val="000000"/>
                          </a:solidFill>
                          <a:effectLst/>
                          <a:latin typeface="Calibri"/>
                        </a:rPr>
                        <a:t>28</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it-IT" sz="1400" b="0" i="0" u="none" strike="noStrike" dirty="0">
                          <a:solidFill>
                            <a:srgbClr val="000000"/>
                          </a:solidFill>
                          <a:effectLst/>
                          <a:latin typeface="Calibri"/>
                        </a:rPr>
                        <a:t>31</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it-IT" sz="1400" b="0" i="0" u="none" strike="noStrike" dirty="0">
                          <a:solidFill>
                            <a:srgbClr val="000000"/>
                          </a:solidFill>
                          <a:effectLst/>
                          <a:latin typeface="Calibri"/>
                        </a:rPr>
                        <a:t>27</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it-IT" sz="1400" b="0" i="0" u="none" strike="noStrike" dirty="0">
                          <a:solidFill>
                            <a:srgbClr val="000000"/>
                          </a:solidFill>
                          <a:effectLst/>
                          <a:latin typeface="Calibri"/>
                        </a:rPr>
                        <a:t>26</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it-IT" sz="1400" b="0" i="0" u="none" strike="noStrike" dirty="0">
                          <a:solidFill>
                            <a:srgbClr val="000000"/>
                          </a:solidFill>
                          <a:effectLst/>
                          <a:latin typeface="Calibri"/>
                        </a:rPr>
                        <a:t>26</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it-IT" sz="1400" b="0" i="0" u="none" strike="noStrike" dirty="0">
                          <a:solidFill>
                            <a:srgbClr val="000000"/>
                          </a:solidFill>
                          <a:effectLst/>
                          <a:latin typeface="Calibri"/>
                        </a:rPr>
                        <a:t>20</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457200" rtl="0" eaLnBrk="1" fontAlgn="ctr" latinLnBrk="0" hangingPunct="1"/>
                      <a:r>
                        <a:rPr lang="it-IT" sz="1400" b="0" i="0" u="none" strike="noStrike" kern="1200" dirty="0">
                          <a:solidFill>
                            <a:srgbClr val="000000"/>
                          </a:solidFill>
                          <a:effectLst/>
                          <a:latin typeface="Calibri"/>
                          <a:ea typeface="+mn-ea"/>
                          <a:cs typeface="+mn-cs"/>
                        </a:rPr>
                        <a:t>18</a:t>
                      </a:r>
                    </a:p>
                  </a:txBody>
                  <a:tcPr marL="9525" marR="9525" marT="9525"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457200" rtl="0" eaLnBrk="1" fontAlgn="ctr" latinLnBrk="0" hangingPunct="1"/>
                      <a:r>
                        <a:rPr lang="it-IT" sz="1400" b="0" i="0" u="none" strike="noStrike" kern="1200" dirty="0">
                          <a:solidFill>
                            <a:srgbClr val="000000"/>
                          </a:solidFill>
                          <a:effectLst/>
                          <a:latin typeface="Calibri"/>
                          <a:ea typeface="+mn-ea"/>
                          <a:cs typeface="+mn-cs"/>
                        </a:rPr>
                        <a:t>18</a:t>
                      </a:r>
                    </a:p>
                  </a:txBody>
                  <a:tcPr marL="9525" marR="9525" marT="9525"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457200" rtl="0" eaLnBrk="1" fontAlgn="ctr" latinLnBrk="0" hangingPunct="1"/>
                      <a:r>
                        <a:rPr lang="it-IT" sz="1400" b="1" i="0" u="none" strike="noStrike" kern="1200" dirty="0">
                          <a:solidFill>
                            <a:srgbClr val="000000"/>
                          </a:solidFill>
                          <a:effectLst/>
                          <a:latin typeface="Calibri"/>
                          <a:ea typeface="+mn-ea"/>
                          <a:cs typeface="+mn-cs"/>
                        </a:rPr>
                        <a:t>19</a:t>
                      </a:r>
                    </a:p>
                  </a:txBody>
                  <a:tcPr marL="9525" marR="9525" marT="9525"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322374">
                <a:tc>
                  <a:txBody>
                    <a:bodyPr/>
                    <a:lstStyle/>
                    <a:p>
                      <a:pPr marL="88900" indent="0" algn="l" fontAlgn="ctr"/>
                      <a:r>
                        <a:rPr lang="it-IT" sz="1200" b="0" i="0" u="none" strike="noStrike" dirty="0">
                          <a:solidFill>
                            <a:srgbClr val="000000"/>
                          </a:solidFill>
                          <a:effectLst/>
                          <a:latin typeface="Calibri"/>
                        </a:rPr>
                        <a:t>DIMENTICARLO IL PRIMA POSSIBILE, SE NON L'HANNO GIÀ FATTO</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it-IT" sz="1400" b="0" i="0" u="none" strike="noStrike">
                          <a:solidFill>
                            <a:srgbClr val="000000"/>
                          </a:solidFill>
                          <a:effectLst/>
                          <a:latin typeface="Calibri"/>
                        </a:rPr>
                        <a:t>10</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it-IT" sz="1400" b="0" i="0" u="none" strike="noStrike" dirty="0">
                          <a:solidFill>
                            <a:srgbClr val="000000"/>
                          </a:solidFill>
                          <a:effectLst/>
                          <a:latin typeface="Calibri"/>
                        </a:rPr>
                        <a:t>7</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it-IT" sz="1400" b="0" i="0" u="none" strike="noStrike" dirty="0">
                          <a:solidFill>
                            <a:srgbClr val="000000"/>
                          </a:solidFill>
                          <a:effectLst/>
                          <a:latin typeface="Calibri"/>
                        </a:rPr>
                        <a:t>4</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it-IT" sz="1400" b="0" i="0" u="none" strike="noStrike" dirty="0">
                          <a:solidFill>
                            <a:srgbClr val="000000"/>
                          </a:solidFill>
                          <a:effectLst/>
                          <a:latin typeface="Calibri"/>
                        </a:rPr>
                        <a:t>5</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it-IT" sz="1400" b="0" i="0" u="none" strike="noStrike" dirty="0">
                          <a:solidFill>
                            <a:srgbClr val="000000"/>
                          </a:solidFill>
                          <a:effectLst/>
                          <a:latin typeface="Calibri"/>
                        </a:rPr>
                        <a:t>4</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it-IT" sz="1400" b="0" i="0" u="none" strike="noStrike" dirty="0">
                          <a:solidFill>
                            <a:srgbClr val="000000"/>
                          </a:solidFill>
                          <a:effectLst/>
                          <a:latin typeface="Calibri"/>
                        </a:rPr>
                        <a:t>6</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457200" rtl="0" eaLnBrk="1" fontAlgn="ctr" latinLnBrk="0" hangingPunct="1"/>
                      <a:r>
                        <a:rPr lang="it-IT" sz="1400" b="0" i="0" u="none" strike="noStrike" kern="1200" dirty="0">
                          <a:solidFill>
                            <a:srgbClr val="000000"/>
                          </a:solidFill>
                          <a:effectLst/>
                          <a:latin typeface="Calibri"/>
                          <a:ea typeface="+mn-ea"/>
                          <a:cs typeface="+mn-cs"/>
                        </a:rPr>
                        <a:t>8</a:t>
                      </a:r>
                    </a:p>
                  </a:txBody>
                  <a:tcPr marL="9525" marR="9525" marT="9525"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457200" rtl="0" eaLnBrk="1" fontAlgn="ctr" latinLnBrk="0" hangingPunct="1"/>
                      <a:r>
                        <a:rPr lang="it-IT" sz="1400" b="0" i="0" u="none" strike="noStrike" kern="1200" dirty="0">
                          <a:solidFill>
                            <a:srgbClr val="000000"/>
                          </a:solidFill>
                          <a:effectLst/>
                          <a:latin typeface="Calibri"/>
                          <a:ea typeface="+mn-ea"/>
                          <a:cs typeface="+mn-cs"/>
                        </a:rPr>
                        <a:t>7</a:t>
                      </a:r>
                    </a:p>
                  </a:txBody>
                  <a:tcPr marL="9525" marR="9525" marT="9525"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457200" rtl="0" eaLnBrk="1" fontAlgn="ctr" latinLnBrk="0" hangingPunct="1"/>
                      <a:r>
                        <a:rPr lang="it-IT" sz="1400" b="1" i="0" u="none" strike="noStrike" kern="1200" dirty="0">
                          <a:solidFill>
                            <a:srgbClr val="000000"/>
                          </a:solidFill>
                          <a:effectLst/>
                          <a:latin typeface="Calibri"/>
                          <a:ea typeface="+mn-ea"/>
                          <a:cs typeface="+mn-cs"/>
                        </a:rPr>
                        <a:t>6</a:t>
                      </a:r>
                    </a:p>
                  </a:txBody>
                  <a:tcPr marL="9525" marR="9525" marT="9525"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322374">
                <a:tc>
                  <a:txBody>
                    <a:bodyPr/>
                    <a:lstStyle/>
                    <a:p>
                      <a:pPr marL="88900" indent="0" algn="l" fontAlgn="ctr"/>
                      <a:r>
                        <a:rPr lang="it-IT" sz="1200" b="0" i="0" u="none" strike="noStrike" dirty="0">
                          <a:solidFill>
                            <a:srgbClr val="000000"/>
                          </a:solidFill>
                          <a:effectLst/>
                          <a:latin typeface="Calibri"/>
                        </a:rPr>
                        <a:t>RICORDARNE GLI ASPETTI POSITIVI E MANTENERNE VIVA LA MEMORIA</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it-IT" sz="1400" b="0" i="0" u="none" strike="noStrike" dirty="0">
                          <a:solidFill>
                            <a:srgbClr val="000000"/>
                          </a:solidFill>
                          <a:effectLst/>
                          <a:latin typeface="Calibri"/>
                        </a:rPr>
                        <a:t>8</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it-IT" sz="1400" b="0" i="0" u="none" strike="noStrike" dirty="0">
                          <a:solidFill>
                            <a:srgbClr val="000000"/>
                          </a:solidFill>
                          <a:effectLst/>
                          <a:latin typeface="Calibri"/>
                        </a:rPr>
                        <a:t>6</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it-IT" sz="1400" b="0" i="0" u="none" strike="noStrike" dirty="0">
                          <a:solidFill>
                            <a:srgbClr val="000000"/>
                          </a:solidFill>
                          <a:effectLst/>
                          <a:latin typeface="Calibri"/>
                        </a:rPr>
                        <a:t>9</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it-IT" sz="1400" b="0" i="0" u="none" strike="noStrike" dirty="0">
                          <a:solidFill>
                            <a:srgbClr val="000000"/>
                          </a:solidFill>
                          <a:effectLst/>
                          <a:latin typeface="Calibri"/>
                        </a:rPr>
                        <a:t>8</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it-IT" sz="1400" b="0" i="0" u="none" strike="noStrike" dirty="0">
                          <a:solidFill>
                            <a:srgbClr val="000000"/>
                          </a:solidFill>
                          <a:effectLst/>
                          <a:latin typeface="Calibri"/>
                        </a:rPr>
                        <a:t>6</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it-IT" sz="1400" b="0" i="0" u="none" strike="noStrike" dirty="0">
                          <a:solidFill>
                            <a:srgbClr val="000000"/>
                          </a:solidFill>
                          <a:effectLst/>
                          <a:latin typeface="Calibri"/>
                        </a:rPr>
                        <a:t>5</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457200" rtl="0" eaLnBrk="1" fontAlgn="ctr" latinLnBrk="0" hangingPunct="1"/>
                      <a:r>
                        <a:rPr lang="it-IT" sz="1400" b="0" i="0" u="none" strike="noStrike" kern="1200" dirty="0">
                          <a:solidFill>
                            <a:srgbClr val="000000"/>
                          </a:solidFill>
                          <a:effectLst/>
                          <a:latin typeface="Calibri"/>
                          <a:ea typeface="+mn-ea"/>
                          <a:cs typeface="+mn-cs"/>
                        </a:rPr>
                        <a:t>6</a:t>
                      </a:r>
                    </a:p>
                  </a:txBody>
                  <a:tcPr marL="9525" marR="9525" marT="9525"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457200" rtl="0" eaLnBrk="1" fontAlgn="ctr" latinLnBrk="0" hangingPunct="1"/>
                      <a:r>
                        <a:rPr lang="it-IT" sz="1400" b="0" i="0" u="none" strike="noStrike" kern="1200" dirty="0">
                          <a:solidFill>
                            <a:srgbClr val="000000"/>
                          </a:solidFill>
                          <a:effectLst/>
                          <a:latin typeface="Calibri"/>
                          <a:ea typeface="+mn-ea"/>
                          <a:cs typeface="+mn-cs"/>
                        </a:rPr>
                        <a:t>5</a:t>
                      </a:r>
                    </a:p>
                  </a:txBody>
                  <a:tcPr marL="9525" marR="9525" marT="9525"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457200" rtl="0" eaLnBrk="1" fontAlgn="ctr" latinLnBrk="0" hangingPunct="1"/>
                      <a:r>
                        <a:rPr lang="it-IT" sz="1400" b="1" i="0" u="none" strike="noStrike" kern="1200" dirty="0">
                          <a:solidFill>
                            <a:srgbClr val="000000"/>
                          </a:solidFill>
                          <a:effectLst/>
                          <a:latin typeface="Calibri"/>
                          <a:ea typeface="+mn-ea"/>
                          <a:cs typeface="+mn-cs"/>
                        </a:rPr>
                        <a:t>3</a:t>
                      </a:r>
                    </a:p>
                  </a:txBody>
                  <a:tcPr marL="9525" marR="9525" marT="9525"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bl>
          </a:graphicData>
        </a:graphic>
      </p:graphicFrame>
      <p:sp>
        <p:nvSpPr>
          <p:cNvPr id="11" name="Rettangolo arrotondato 10"/>
          <p:cNvSpPr/>
          <p:nvPr/>
        </p:nvSpPr>
        <p:spPr>
          <a:xfrm>
            <a:off x="8781691" y="3925532"/>
            <a:ext cx="592318" cy="2153734"/>
          </a:xfrm>
          <a:prstGeom prst="roundRect">
            <a:avLst/>
          </a:prstGeom>
          <a:noFill/>
          <a:ln>
            <a:solidFill>
              <a:srgbClr val="CA5817"/>
            </a:solidFill>
          </a:ln>
          <a:effectLst>
            <a:glow rad="63500">
              <a:srgbClr val="C2B8B1">
                <a:alpha val="40000"/>
              </a:srgb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12" name="Rettangolo 11"/>
          <p:cNvSpPr/>
          <p:nvPr/>
        </p:nvSpPr>
        <p:spPr>
          <a:xfrm>
            <a:off x="403348" y="960169"/>
            <a:ext cx="8724360" cy="2506975"/>
          </a:xfrm>
          <a:prstGeom prst="rect">
            <a:avLst/>
          </a:prstGeom>
          <a:noFill/>
          <a:ln>
            <a:solidFill>
              <a:srgbClr val="C2B8B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19764278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magine 3"/>
          <p:cNvPicPr>
            <a:picLocks noChangeAspect="1"/>
          </p:cNvPicPr>
          <p:nvPr/>
        </p:nvPicPr>
        <p:blipFill>
          <a:blip r:embed="rId2"/>
          <a:stretch>
            <a:fillRect/>
          </a:stretch>
        </p:blipFill>
        <p:spPr>
          <a:xfrm>
            <a:off x="2188741" y="9"/>
            <a:ext cx="10421999" cy="6947999"/>
          </a:xfrm>
          <a:prstGeom prst="rect">
            <a:avLst/>
          </a:prstGeom>
        </p:spPr>
      </p:pic>
      <p:sp>
        <p:nvSpPr>
          <p:cNvPr id="10" name="Ovale 9"/>
          <p:cNvSpPr/>
          <p:nvPr/>
        </p:nvSpPr>
        <p:spPr>
          <a:xfrm>
            <a:off x="-19131249" y="-2506424"/>
            <a:ext cx="28837680" cy="28837680"/>
          </a:xfrm>
          <a:prstGeom prst="ellipse">
            <a:avLst/>
          </a:prstGeom>
          <a:solidFill>
            <a:schemeClr val="accent3"/>
          </a:solidFill>
          <a:ln>
            <a:solidFill>
              <a:schemeClr val="accent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11" name="Ovale 10"/>
          <p:cNvSpPr/>
          <p:nvPr/>
        </p:nvSpPr>
        <p:spPr>
          <a:xfrm>
            <a:off x="-19639250" y="-2161712"/>
            <a:ext cx="28837680" cy="28837680"/>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3" name="Titolo 2"/>
          <p:cNvSpPr>
            <a:spLocks noGrp="1"/>
          </p:cNvSpPr>
          <p:nvPr>
            <p:ph type="ctrTitle" idx="4294967295"/>
          </p:nvPr>
        </p:nvSpPr>
        <p:spPr>
          <a:xfrm>
            <a:off x="698500" y="2633662"/>
            <a:ext cx="4445000" cy="769938"/>
          </a:xfrm>
          <a:prstGeom prst="rect">
            <a:avLst/>
          </a:prstGeom>
        </p:spPr>
        <p:txBody>
          <a:bodyPr/>
          <a:lstStyle/>
          <a:p>
            <a:pPr algn="l"/>
            <a:r>
              <a:rPr lang="it-IT" b="1" dirty="0">
                <a:solidFill>
                  <a:srgbClr val="CA5817"/>
                </a:solidFill>
              </a:rPr>
              <a:t>2. L’INDIVIDUO</a:t>
            </a:r>
            <a:endParaRPr lang="it-IT" dirty="0">
              <a:solidFill>
                <a:srgbClr val="CA5817"/>
              </a:solidFill>
            </a:endParaRPr>
          </a:p>
        </p:txBody>
      </p:sp>
      <p:sp>
        <p:nvSpPr>
          <p:cNvPr id="8" name="Titolo 1"/>
          <p:cNvSpPr txBox="1">
            <a:spLocks/>
          </p:cNvSpPr>
          <p:nvPr/>
        </p:nvSpPr>
        <p:spPr>
          <a:xfrm>
            <a:off x="-7637382" y="1229667"/>
            <a:ext cx="5347313" cy="1507258"/>
          </a:xfrm>
          <a:prstGeom prst="rect">
            <a:avLst/>
          </a:prstGeom>
        </p:spPr>
        <p:txBody>
          <a:bodyPr vert="horz" lIns="91440" tIns="45720" rIns="91440" bIns="45720" numCol="1" spcCol="36000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marL="285750" indent="-285750" algn="l">
              <a:lnSpc>
                <a:spcPct val="130000"/>
              </a:lnSpc>
              <a:buFont typeface="Wingdings" charset="2"/>
              <a:buChar char="ü"/>
            </a:pPr>
            <a:r>
              <a:rPr lang="it-IT" sz="2000" b="1" dirty="0">
                <a:solidFill>
                  <a:schemeClr val="bg1"/>
                </a:solidFill>
                <a:cs typeface="Calibri"/>
              </a:rPr>
              <a:t>Nostalgia e futuro smarrito</a:t>
            </a:r>
          </a:p>
          <a:p>
            <a:pPr marL="285750" indent="-285750" algn="l">
              <a:lnSpc>
                <a:spcPct val="130000"/>
              </a:lnSpc>
              <a:buFont typeface="Wingdings" charset="2"/>
              <a:buChar char="ü"/>
            </a:pPr>
            <a:r>
              <a:rPr lang="it-IT" sz="2000" b="1" dirty="0">
                <a:solidFill>
                  <a:schemeClr val="bg1"/>
                </a:solidFill>
                <a:cs typeface="Calibri"/>
              </a:rPr>
              <a:t>Futuro</a:t>
            </a:r>
          </a:p>
          <a:p>
            <a:pPr marL="285750" indent="-285750" algn="l">
              <a:lnSpc>
                <a:spcPct val="130000"/>
              </a:lnSpc>
              <a:buFont typeface="Wingdings" charset="2"/>
              <a:buChar char="ü"/>
            </a:pPr>
            <a:r>
              <a:rPr lang="it-IT" sz="2000" b="1" dirty="0">
                <a:solidFill>
                  <a:schemeClr val="bg1"/>
                </a:solidFill>
                <a:cs typeface="Calibri"/>
              </a:rPr>
              <a:t>L’umore degli italiani</a:t>
            </a:r>
          </a:p>
        </p:txBody>
      </p:sp>
      <p:sp>
        <p:nvSpPr>
          <p:cNvPr id="6" name="Titolo 2"/>
          <p:cNvSpPr txBox="1">
            <a:spLocks/>
          </p:cNvSpPr>
          <p:nvPr/>
        </p:nvSpPr>
        <p:spPr>
          <a:xfrm>
            <a:off x="698508" y="3624338"/>
            <a:ext cx="6210300" cy="3232151"/>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marL="285750" indent="-285750" algn="l">
              <a:buSzPct val="120000"/>
              <a:buFont typeface="Wingdings" charset="2"/>
              <a:buChar char="ü"/>
              <a:defRPr/>
            </a:pPr>
            <a:r>
              <a:rPr lang="it-IT" sz="2000" dirty="0">
                <a:solidFill>
                  <a:srgbClr val="CA5817"/>
                </a:solidFill>
                <a:cs typeface="Calibri"/>
              </a:rPr>
              <a:t>Inadeguatezza individuale</a:t>
            </a:r>
          </a:p>
          <a:p>
            <a:pPr marL="285750" indent="-285750" algn="l">
              <a:buSzPct val="120000"/>
              <a:buFont typeface="Wingdings" charset="2"/>
              <a:buChar char="ü"/>
              <a:defRPr/>
            </a:pPr>
            <a:r>
              <a:rPr lang="it-IT" sz="2000" dirty="0">
                <a:solidFill>
                  <a:srgbClr val="CA5817"/>
                </a:solidFill>
                <a:cs typeface="Calibri"/>
              </a:rPr>
              <a:t>Inclusi ed esclusi</a:t>
            </a:r>
          </a:p>
          <a:p>
            <a:pPr marL="285750" indent="-285750" algn="l">
              <a:buSzPct val="120000"/>
              <a:buFont typeface="Wingdings" charset="2"/>
              <a:buChar char="ü"/>
              <a:defRPr/>
            </a:pPr>
            <a:r>
              <a:rPr lang="it-IT" sz="2000" dirty="0">
                <a:solidFill>
                  <a:srgbClr val="CA5817"/>
                </a:solidFill>
                <a:cs typeface="Calibri"/>
              </a:rPr>
              <a:t>Disorientamento</a:t>
            </a:r>
          </a:p>
          <a:p>
            <a:pPr marL="285750" indent="-285750" algn="l">
              <a:buSzPct val="120000"/>
              <a:buFont typeface="Wingdings" charset="2"/>
              <a:buChar char="ü"/>
              <a:defRPr/>
            </a:pPr>
            <a:r>
              <a:rPr lang="it-IT" sz="2000" dirty="0">
                <a:solidFill>
                  <a:srgbClr val="CA5817"/>
                </a:solidFill>
                <a:cs typeface="Calibri"/>
              </a:rPr>
              <a:t>Nostalgia e futuro smarrito</a:t>
            </a:r>
          </a:p>
          <a:p>
            <a:pPr marL="285750" indent="-285750" algn="l">
              <a:buSzPct val="120000"/>
              <a:buFont typeface="Wingdings" charset="2"/>
              <a:buChar char="ü"/>
              <a:defRPr/>
            </a:pPr>
            <a:r>
              <a:rPr lang="it-IT" sz="2000" dirty="0">
                <a:solidFill>
                  <a:srgbClr val="CA5817"/>
                </a:solidFill>
                <a:cs typeface="Calibri"/>
              </a:rPr>
              <a:t>Futuro</a:t>
            </a:r>
          </a:p>
        </p:txBody>
      </p:sp>
    </p:spTree>
    <p:extLst>
      <p:ext uri="{BB962C8B-B14F-4D97-AF65-F5344CB8AC3E}">
        <p14:creationId xmlns:p14="http://schemas.microsoft.com/office/powerpoint/2010/main" val="37449095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a:xfrm>
            <a:off x="578154" y="84732"/>
            <a:ext cx="8420100" cy="626535"/>
          </a:xfrm>
          <a:prstGeom prst="rect">
            <a:avLst/>
          </a:prstGeom>
        </p:spPr>
        <p:txBody>
          <a:bodyPr/>
          <a:lstStyle/>
          <a:p>
            <a:r>
              <a:rPr lang="it-IT" sz="2800" dirty="0">
                <a:latin typeface="Calibri"/>
                <a:cs typeface="Calibri"/>
              </a:rPr>
              <a:t>Aree valoriali e tendenze</a:t>
            </a:r>
          </a:p>
        </p:txBody>
      </p:sp>
      <p:sp>
        <p:nvSpPr>
          <p:cNvPr id="116" name="Segnaposto numero diapositiva 6"/>
          <p:cNvSpPr>
            <a:spLocks noGrp="1"/>
          </p:cNvSpPr>
          <p:nvPr>
            <p:ph type="sldNum" sz="quarter" idx="12"/>
          </p:nvPr>
        </p:nvSpPr>
        <p:spPr>
          <a:prstGeom prst="rect">
            <a:avLst/>
          </a:prstGeom>
        </p:spPr>
        <p:txBody>
          <a:bodyPr/>
          <a:lstStyle/>
          <a:p>
            <a:fld id="{CEC07F19-866A-D549-94C6-C4D9AC2AB9CF}" type="slidenum">
              <a:rPr lang="it-IT" smtClean="0"/>
              <a:pPr/>
              <a:t>3</a:t>
            </a:fld>
            <a:endParaRPr lang="it-IT" dirty="0"/>
          </a:p>
        </p:txBody>
      </p:sp>
      <p:graphicFrame>
        <p:nvGraphicFramePr>
          <p:cNvPr id="4" name="Tabella 3"/>
          <p:cNvGraphicFramePr>
            <a:graphicFrameLocks noGrp="1"/>
          </p:cNvGraphicFramePr>
          <p:nvPr>
            <p:extLst>
              <p:ext uri="{D42A27DB-BD31-4B8C-83A1-F6EECF244321}">
                <p14:modId xmlns:p14="http://schemas.microsoft.com/office/powerpoint/2010/main" val="322762630"/>
              </p:ext>
            </p:extLst>
          </p:nvPr>
        </p:nvGraphicFramePr>
        <p:xfrm>
          <a:off x="589665" y="721846"/>
          <a:ext cx="8726670" cy="5481545"/>
        </p:xfrm>
        <a:graphic>
          <a:graphicData uri="http://schemas.openxmlformats.org/drawingml/2006/table">
            <a:tbl>
              <a:tblPr firstRow="1" bandRow="1">
                <a:tableStyleId>{2D5ABB26-0587-4C30-8999-92F81FD0307C}</a:tableStyleId>
              </a:tblPr>
              <a:tblGrid>
                <a:gridCol w="387074">
                  <a:extLst>
                    <a:ext uri="{9D8B030D-6E8A-4147-A177-3AD203B41FA5}">
                      <a16:colId xmlns:a16="http://schemas.microsoft.com/office/drawing/2014/main" val="20000"/>
                    </a:ext>
                  </a:extLst>
                </a:gridCol>
                <a:gridCol w="2463498">
                  <a:extLst>
                    <a:ext uri="{9D8B030D-6E8A-4147-A177-3AD203B41FA5}">
                      <a16:colId xmlns:a16="http://schemas.microsoft.com/office/drawing/2014/main" val="20001"/>
                    </a:ext>
                  </a:extLst>
                </a:gridCol>
                <a:gridCol w="5876098">
                  <a:extLst>
                    <a:ext uri="{9D8B030D-6E8A-4147-A177-3AD203B41FA5}">
                      <a16:colId xmlns:a16="http://schemas.microsoft.com/office/drawing/2014/main" val="20002"/>
                    </a:ext>
                  </a:extLst>
                </a:gridCol>
              </a:tblGrid>
              <a:tr h="330516">
                <a:tc>
                  <a:txBody>
                    <a:bodyPr/>
                    <a:lstStyle/>
                    <a:p>
                      <a:pPr algn="ctr">
                        <a:lnSpc>
                          <a:spcPct val="80000"/>
                        </a:lnSpc>
                      </a:pPr>
                      <a:r>
                        <a:rPr lang="it-IT" sz="1050" b="1" dirty="0">
                          <a:solidFill>
                            <a:srgbClr val="CA5817"/>
                          </a:solidFill>
                        </a:rPr>
                        <a:t>1</a:t>
                      </a:r>
                    </a:p>
                  </a:txBody>
                  <a:tcPr anchor="ctr">
                    <a:lnL w="9525" cap="flat" cmpd="sng" algn="ctr">
                      <a:solidFill>
                        <a:srgbClr val="CA5817"/>
                      </a:solidFill>
                      <a:prstDash val="solid"/>
                      <a:round/>
                      <a:headEnd type="none" w="med" len="med"/>
                      <a:tailEnd type="none" w="med" len="med"/>
                    </a:lnL>
                    <a:lnT w="9525" cap="flat" cmpd="sng" algn="ctr">
                      <a:solidFill>
                        <a:srgbClr val="CA5817"/>
                      </a:solidFill>
                      <a:prstDash val="solid"/>
                      <a:round/>
                      <a:headEnd type="none" w="med" len="med"/>
                      <a:tailEnd type="none" w="med" len="med"/>
                    </a:lnT>
                    <a:lnB w="9525" cap="flat" cmpd="sng" algn="ctr">
                      <a:solidFill>
                        <a:srgbClr val="CA5817"/>
                      </a:solidFill>
                      <a:prstDash val="solid"/>
                      <a:round/>
                      <a:headEnd type="none" w="med" len="med"/>
                      <a:tailEnd type="none" w="med" len="med"/>
                    </a:lnB>
                    <a:solidFill>
                      <a:schemeClr val="accent3">
                        <a:lumMod val="20000"/>
                        <a:lumOff val="80000"/>
                      </a:schemeClr>
                    </a:solidFill>
                  </a:tcPr>
                </a:tc>
                <a:tc>
                  <a:txBody>
                    <a:bodyPr/>
                    <a:lstStyle/>
                    <a:p>
                      <a:pPr>
                        <a:lnSpc>
                          <a:spcPct val="80000"/>
                        </a:lnSpc>
                      </a:pPr>
                      <a:r>
                        <a:rPr lang="it-IT" sz="1050" dirty="0">
                          <a:solidFill>
                            <a:schemeClr val="bg1"/>
                          </a:solidFill>
                        </a:rPr>
                        <a:t>I VALORI (p.4)</a:t>
                      </a:r>
                    </a:p>
                  </a:txBody>
                  <a:tcPr anchor="ct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solidFill>
                      <a:srgbClr val="CA5817"/>
                    </a:solidFill>
                  </a:tcPr>
                </a:tc>
                <a:tc>
                  <a:txBody>
                    <a:bodyPr/>
                    <a:lstStyle/>
                    <a:p>
                      <a:pPr>
                        <a:lnSpc>
                          <a:spcPct val="80000"/>
                        </a:lnSpc>
                      </a:pPr>
                      <a:r>
                        <a:rPr lang="it-IT" sz="1050" dirty="0">
                          <a:solidFill>
                            <a:schemeClr val="tx1"/>
                          </a:solidFill>
                        </a:rPr>
                        <a:t>Libertà individuali e diritti; L’interventismo militare; Merito vs uguaglianza; Valori fondativi; Centralità dei valori cattolici; Apertura verso altre religioni; Fascismo</a:t>
                      </a:r>
                    </a:p>
                  </a:txBody>
                  <a:tcPr anchor="ctr">
                    <a:lnR w="9525" cap="flat" cmpd="sng" algn="ctr">
                      <a:solidFill>
                        <a:srgbClr val="CA5817"/>
                      </a:solidFill>
                      <a:prstDash val="solid"/>
                      <a:round/>
                      <a:headEnd type="none" w="med" len="med"/>
                      <a:tailEnd type="none" w="med" len="med"/>
                    </a:lnR>
                    <a:lnT w="12700" cap="flat" cmpd="sng" algn="ctr">
                      <a:solidFill>
                        <a:srgbClr val="CA5817"/>
                      </a:solidFill>
                      <a:prstDash val="solid"/>
                      <a:round/>
                      <a:headEnd type="none" w="med" len="med"/>
                      <a:tailEnd type="none" w="med" len="med"/>
                    </a:lnT>
                    <a:lnB w="12700" cap="flat" cmpd="sng" algn="ctr">
                      <a:solidFill>
                        <a:srgbClr val="CA5817"/>
                      </a:solidFill>
                      <a:prstDash val="solid"/>
                      <a:round/>
                      <a:headEnd type="none" w="med" len="med"/>
                      <a:tailEnd type="none" w="med" len="med"/>
                    </a:lnB>
                  </a:tcPr>
                </a:tc>
                <a:extLst>
                  <a:ext uri="{0D108BD9-81ED-4DB2-BD59-A6C34878D82A}">
                    <a16:rowId xmlns:a16="http://schemas.microsoft.com/office/drawing/2014/main" val="10000"/>
                  </a:ext>
                </a:extLst>
              </a:tr>
              <a:tr h="263740">
                <a:tc>
                  <a:txBody>
                    <a:bodyPr/>
                    <a:lstStyle/>
                    <a:p>
                      <a:pPr algn="ctr">
                        <a:lnSpc>
                          <a:spcPct val="90000"/>
                        </a:lnSpc>
                      </a:pPr>
                      <a:r>
                        <a:rPr lang="it-IT" sz="1050" b="1" dirty="0">
                          <a:solidFill>
                            <a:srgbClr val="CA5817"/>
                          </a:solidFill>
                        </a:rPr>
                        <a:t>2</a:t>
                      </a:r>
                    </a:p>
                  </a:txBody>
                  <a:tcPr anchor="ctr">
                    <a:lnL w="9525" cap="flat" cmpd="sng" algn="ctr">
                      <a:solidFill>
                        <a:srgbClr val="CA5817"/>
                      </a:solidFill>
                      <a:prstDash val="solid"/>
                      <a:round/>
                      <a:headEnd type="none" w="med" len="med"/>
                      <a:tailEnd type="none" w="med" len="med"/>
                    </a:lnL>
                    <a:lnT w="9525" cap="flat" cmpd="sng" algn="ctr">
                      <a:solidFill>
                        <a:srgbClr val="CA5817"/>
                      </a:solidFill>
                      <a:prstDash val="solid"/>
                      <a:round/>
                      <a:headEnd type="none" w="med" len="med"/>
                      <a:tailEnd type="none" w="med" len="med"/>
                    </a:lnT>
                    <a:lnB w="9525" cap="flat" cmpd="sng" algn="ctr">
                      <a:solidFill>
                        <a:srgbClr val="CA5817"/>
                      </a:solidFill>
                      <a:prstDash val="solid"/>
                      <a:round/>
                      <a:headEnd type="none" w="med" len="med"/>
                      <a:tailEnd type="none" w="med" len="med"/>
                    </a:lnB>
                    <a:solidFill>
                      <a:schemeClr val="accent3">
                        <a:lumMod val="20000"/>
                        <a:lumOff val="80000"/>
                      </a:schemeClr>
                    </a:solidFill>
                  </a:tcPr>
                </a:tc>
                <a:tc>
                  <a:txBody>
                    <a:bodyPr/>
                    <a:lstStyle/>
                    <a:p>
                      <a:pPr>
                        <a:lnSpc>
                          <a:spcPct val="80000"/>
                        </a:lnSpc>
                      </a:pPr>
                      <a:r>
                        <a:rPr lang="it-IT" sz="1050" dirty="0">
                          <a:solidFill>
                            <a:schemeClr val="bg1"/>
                          </a:solidFill>
                        </a:rPr>
                        <a:t>L’INDIVIDUO (p.</a:t>
                      </a:r>
                      <a:r>
                        <a:rPr lang="it-IT" sz="1050" baseline="0" dirty="0">
                          <a:solidFill>
                            <a:schemeClr val="bg1"/>
                          </a:solidFill>
                        </a:rPr>
                        <a:t> 29)</a:t>
                      </a:r>
                      <a:endParaRPr lang="it-IT" sz="1050" dirty="0">
                        <a:solidFill>
                          <a:schemeClr val="bg1"/>
                        </a:solidFill>
                      </a:endParaRPr>
                    </a:p>
                  </a:txBody>
                  <a:tcPr anchor="ct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solidFill>
                      <a:srgbClr val="CA5817"/>
                    </a:solidFill>
                  </a:tcPr>
                </a:tc>
                <a:tc>
                  <a:txBody>
                    <a:bodyPr/>
                    <a:lstStyle/>
                    <a:p>
                      <a:pPr>
                        <a:lnSpc>
                          <a:spcPct val="80000"/>
                        </a:lnSpc>
                      </a:pPr>
                      <a:r>
                        <a:rPr lang="it-IT" sz="1050" dirty="0">
                          <a:solidFill>
                            <a:schemeClr val="tx1"/>
                          </a:solidFill>
                        </a:rPr>
                        <a:t>Inadeguatezza individuale; Inclusi ed esclusi; Disorientamento;</a:t>
                      </a:r>
                      <a:r>
                        <a:rPr lang="it-IT" sz="1050" baseline="0" dirty="0">
                          <a:solidFill>
                            <a:schemeClr val="tx1"/>
                          </a:solidFill>
                        </a:rPr>
                        <a:t> </a:t>
                      </a:r>
                      <a:r>
                        <a:rPr lang="it-IT" sz="1050" dirty="0">
                          <a:solidFill>
                            <a:schemeClr val="tx1"/>
                          </a:solidFill>
                        </a:rPr>
                        <a:t>Nostalgia e futuro</a:t>
                      </a:r>
                      <a:r>
                        <a:rPr lang="it-IT" sz="1050" baseline="0" dirty="0">
                          <a:solidFill>
                            <a:schemeClr val="tx1"/>
                          </a:solidFill>
                        </a:rPr>
                        <a:t> smarrito;</a:t>
                      </a:r>
                      <a:r>
                        <a:rPr lang="it-IT" sz="1050" dirty="0">
                          <a:solidFill>
                            <a:schemeClr val="tx1"/>
                          </a:solidFill>
                        </a:rPr>
                        <a:t> Futuro</a:t>
                      </a:r>
                    </a:p>
                  </a:txBody>
                  <a:tcPr anchor="ctr">
                    <a:lnR w="9525" cap="flat" cmpd="sng" algn="ctr">
                      <a:solidFill>
                        <a:srgbClr val="CA5817"/>
                      </a:solidFill>
                      <a:prstDash val="solid"/>
                      <a:round/>
                      <a:headEnd type="none" w="med" len="med"/>
                      <a:tailEnd type="none" w="med" len="med"/>
                    </a:lnR>
                    <a:lnT w="12700" cap="flat" cmpd="sng" algn="ctr">
                      <a:solidFill>
                        <a:srgbClr val="CA5817"/>
                      </a:solidFill>
                      <a:prstDash val="solid"/>
                      <a:round/>
                      <a:headEnd type="none" w="med" len="med"/>
                      <a:tailEnd type="none" w="med" len="med"/>
                    </a:lnT>
                    <a:lnB w="12700" cap="flat" cmpd="sng" algn="ctr">
                      <a:solidFill>
                        <a:srgbClr val="CA5817"/>
                      </a:solidFill>
                      <a:prstDash val="solid"/>
                      <a:round/>
                      <a:headEnd type="none" w="med" len="med"/>
                      <a:tailEnd type="none" w="med" len="med"/>
                    </a:lnB>
                  </a:tcPr>
                </a:tc>
                <a:extLst>
                  <a:ext uri="{0D108BD9-81ED-4DB2-BD59-A6C34878D82A}">
                    <a16:rowId xmlns:a16="http://schemas.microsoft.com/office/drawing/2014/main" val="10001"/>
                  </a:ext>
                </a:extLst>
              </a:tr>
              <a:tr h="330516">
                <a:tc>
                  <a:txBody>
                    <a:bodyPr/>
                    <a:lstStyle/>
                    <a:p>
                      <a:pPr algn="ctr">
                        <a:lnSpc>
                          <a:spcPct val="90000"/>
                        </a:lnSpc>
                      </a:pPr>
                      <a:r>
                        <a:rPr lang="it-IT" sz="1050" b="1" dirty="0">
                          <a:solidFill>
                            <a:srgbClr val="CA5817"/>
                          </a:solidFill>
                        </a:rPr>
                        <a:t>3</a:t>
                      </a:r>
                    </a:p>
                  </a:txBody>
                  <a:tcPr anchor="ctr">
                    <a:lnL w="9525" cap="flat" cmpd="sng" algn="ctr">
                      <a:solidFill>
                        <a:srgbClr val="CA5817"/>
                      </a:solidFill>
                      <a:prstDash val="solid"/>
                      <a:round/>
                      <a:headEnd type="none" w="med" len="med"/>
                      <a:tailEnd type="none" w="med" len="med"/>
                    </a:lnL>
                    <a:lnT w="9525" cap="flat" cmpd="sng" algn="ctr">
                      <a:solidFill>
                        <a:srgbClr val="CA5817"/>
                      </a:solidFill>
                      <a:prstDash val="solid"/>
                      <a:round/>
                      <a:headEnd type="none" w="med" len="med"/>
                      <a:tailEnd type="none" w="med" len="med"/>
                    </a:lnT>
                    <a:lnB w="9525" cap="flat" cmpd="sng" algn="ctr">
                      <a:solidFill>
                        <a:srgbClr val="CA5817"/>
                      </a:solidFill>
                      <a:prstDash val="solid"/>
                      <a:round/>
                      <a:headEnd type="none" w="med" len="med"/>
                      <a:tailEnd type="none" w="med" len="med"/>
                    </a:lnB>
                    <a:solidFill>
                      <a:schemeClr val="accent3">
                        <a:lumMod val="20000"/>
                        <a:lumOff val="80000"/>
                      </a:schemeClr>
                    </a:solidFill>
                  </a:tcPr>
                </a:tc>
                <a:tc>
                  <a:txBody>
                    <a:bodyPr/>
                    <a:lstStyle/>
                    <a:p>
                      <a:pPr>
                        <a:lnSpc>
                          <a:spcPct val="80000"/>
                        </a:lnSpc>
                      </a:pPr>
                      <a:r>
                        <a:rPr lang="it-IT" sz="1050" dirty="0">
                          <a:solidFill>
                            <a:schemeClr val="bg1"/>
                          </a:solidFill>
                        </a:rPr>
                        <a:t>COMUNITÀ  E BENE</a:t>
                      </a:r>
                      <a:r>
                        <a:rPr lang="it-IT" sz="1050" baseline="0" dirty="0">
                          <a:solidFill>
                            <a:schemeClr val="bg1"/>
                          </a:solidFill>
                        </a:rPr>
                        <a:t> COMUNE (p.46)</a:t>
                      </a:r>
                      <a:endParaRPr lang="it-IT" sz="1050" dirty="0">
                        <a:solidFill>
                          <a:schemeClr val="bg1"/>
                        </a:solidFill>
                      </a:endParaRPr>
                    </a:p>
                  </a:txBody>
                  <a:tcPr anchor="ct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solidFill>
                      <a:srgbClr val="CA5817"/>
                    </a:solidFill>
                  </a:tcPr>
                </a:tc>
                <a:tc>
                  <a:txBody>
                    <a:bodyPr/>
                    <a:lstStyle/>
                    <a:p>
                      <a:pPr marL="0" marR="0" indent="0" algn="l" defTabSz="457200" rtl="0" eaLnBrk="1" fontAlgn="auto" latinLnBrk="0" hangingPunct="1">
                        <a:lnSpc>
                          <a:spcPct val="80000"/>
                        </a:lnSpc>
                        <a:spcBef>
                          <a:spcPts val="0"/>
                        </a:spcBef>
                        <a:spcAft>
                          <a:spcPts val="0"/>
                        </a:spcAft>
                        <a:buClrTx/>
                        <a:buSzTx/>
                        <a:buFontTx/>
                        <a:buNone/>
                        <a:tabLst/>
                        <a:defRPr/>
                      </a:pPr>
                      <a:r>
                        <a:rPr lang="it-IT" sz="1050" dirty="0">
                          <a:solidFill>
                            <a:schemeClr val="tx1"/>
                          </a:solidFill>
                        </a:rPr>
                        <a:t>Bene comune; Comunità;</a:t>
                      </a:r>
                      <a:r>
                        <a:rPr lang="it-IT" sz="1050" baseline="0" dirty="0">
                          <a:solidFill>
                            <a:schemeClr val="tx1"/>
                          </a:solidFill>
                        </a:rPr>
                        <a:t> Senso civico e associazionismo;  Solidarietà e altruismo;</a:t>
                      </a:r>
                      <a:r>
                        <a:rPr lang="it-IT" sz="1050" dirty="0">
                          <a:solidFill>
                            <a:schemeClr val="tx1"/>
                          </a:solidFill>
                        </a:rPr>
                        <a:t>  Capitale sociale; Volontariato </a:t>
                      </a:r>
                    </a:p>
                  </a:txBody>
                  <a:tcPr anchor="ctr">
                    <a:lnR w="9525" cap="flat" cmpd="sng" algn="ctr">
                      <a:solidFill>
                        <a:srgbClr val="CA5817"/>
                      </a:solidFill>
                      <a:prstDash val="solid"/>
                      <a:round/>
                      <a:headEnd type="none" w="med" len="med"/>
                      <a:tailEnd type="none" w="med" len="med"/>
                    </a:lnR>
                    <a:lnT w="12700" cap="flat" cmpd="sng" algn="ctr">
                      <a:solidFill>
                        <a:srgbClr val="CA5817"/>
                      </a:solidFill>
                      <a:prstDash val="solid"/>
                      <a:round/>
                      <a:headEnd type="none" w="med" len="med"/>
                      <a:tailEnd type="none" w="med" len="med"/>
                    </a:lnT>
                    <a:lnB w="12700" cap="flat" cmpd="sng" algn="ctr">
                      <a:solidFill>
                        <a:srgbClr val="CA5817"/>
                      </a:solidFill>
                      <a:prstDash val="solid"/>
                      <a:round/>
                      <a:headEnd type="none" w="med" len="med"/>
                      <a:tailEnd type="none" w="med" len="med"/>
                    </a:lnB>
                  </a:tcPr>
                </a:tc>
                <a:extLst>
                  <a:ext uri="{0D108BD9-81ED-4DB2-BD59-A6C34878D82A}">
                    <a16:rowId xmlns:a16="http://schemas.microsoft.com/office/drawing/2014/main" val="10002"/>
                  </a:ext>
                </a:extLst>
              </a:tr>
              <a:tr h="240877">
                <a:tc>
                  <a:txBody>
                    <a:bodyPr/>
                    <a:lstStyle/>
                    <a:p>
                      <a:pPr algn="ctr">
                        <a:lnSpc>
                          <a:spcPct val="90000"/>
                        </a:lnSpc>
                      </a:pPr>
                      <a:r>
                        <a:rPr lang="it-IT" sz="1050" b="1" dirty="0">
                          <a:solidFill>
                            <a:srgbClr val="CA5817"/>
                          </a:solidFill>
                        </a:rPr>
                        <a:t>4</a:t>
                      </a:r>
                    </a:p>
                  </a:txBody>
                  <a:tcPr anchor="ctr">
                    <a:lnL w="9525" cap="flat" cmpd="sng" algn="ctr">
                      <a:solidFill>
                        <a:srgbClr val="CA5817"/>
                      </a:solidFill>
                      <a:prstDash val="solid"/>
                      <a:round/>
                      <a:headEnd type="none" w="med" len="med"/>
                      <a:tailEnd type="none" w="med" len="med"/>
                    </a:lnL>
                    <a:lnT w="9525" cap="flat" cmpd="sng" algn="ctr">
                      <a:solidFill>
                        <a:srgbClr val="CA5817"/>
                      </a:solidFill>
                      <a:prstDash val="solid"/>
                      <a:round/>
                      <a:headEnd type="none" w="med" len="med"/>
                      <a:tailEnd type="none" w="med" len="med"/>
                    </a:lnT>
                    <a:lnB w="9525" cap="flat" cmpd="sng" algn="ctr">
                      <a:solidFill>
                        <a:srgbClr val="CA5817"/>
                      </a:solidFill>
                      <a:prstDash val="solid"/>
                      <a:round/>
                      <a:headEnd type="none" w="med" len="med"/>
                      <a:tailEnd type="none" w="med" len="med"/>
                    </a:lnB>
                    <a:solidFill>
                      <a:schemeClr val="accent3">
                        <a:lumMod val="20000"/>
                        <a:lumOff val="80000"/>
                      </a:schemeClr>
                    </a:solidFill>
                  </a:tcPr>
                </a:tc>
                <a:tc>
                  <a:txBody>
                    <a:bodyPr/>
                    <a:lstStyle/>
                    <a:p>
                      <a:pPr>
                        <a:lnSpc>
                          <a:spcPct val="80000"/>
                        </a:lnSpc>
                      </a:pPr>
                      <a:r>
                        <a:rPr lang="it-IT" sz="1050" dirty="0">
                          <a:solidFill>
                            <a:schemeClr val="bg1"/>
                          </a:solidFill>
                        </a:rPr>
                        <a:t>IMMIGRAZIONE</a:t>
                      </a:r>
                      <a:r>
                        <a:rPr lang="it-IT" sz="1050" baseline="0" dirty="0">
                          <a:solidFill>
                            <a:schemeClr val="bg1"/>
                          </a:solidFill>
                        </a:rPr>
                        <a:t> </a:t>
                      </a:r>
                      <a:r>
                        <a:rPr lang="it-IT" sz="1050" dirty="0">
                          <a:solidFill>
                            <a:schemeClr val="bg1"/>
                          </a:solidFill>
                        </a:rPr>
                        <a:t> (p.</a:t>
                      </a:r>
                      <a:r>
                        <a:rPr lang="it-IT" sz="1050" baseline="0" dirty="0">
                          <a:solidFill>
                            <a:schemeClr val="bg1"/>
                          </a:solidFill>
                        </a:rPr>
                        <a:t> 53)</a:t>
                      </a:r>
                      <a:endParaRPr lang="it-IT" sz="1050" dirty="0">
                        <a:solidFill>
                          <a:schemeClr val="bg1"/>
                        </a:solidFill>
                      </a:endParaRPr>
                    </a:p>
                  </a:txBody>
                  <a:tcPr anchor="ct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solidFill>
                      <a:srgbClr val="CA5817"/>
                    </a:solidFill>
                  </a:tcPr>
                </a:tc>
                <a:tc>
                  <a:txBody>
                    <a:bodyPr/>
                    <a:lstStyle/>
                    <a:p>
                      <a:pPr>
                        <a:lnSpc>
                          <a:spcPct val="90000"/>
                        </a:lnSpc>
                      </a:pPr>
                      <a:r>
                        <a:rPr lang="it-IT" sz="1050" dirty="0">
                          <a:solidFill>
                            <a:schemeClr val="tx1"/>
                          </a:solidFill>
                        </a:rPr>
                        <a:t>Immigrazione</a:t>
                      </a:r>
                    </a:p>
                  </a:txBody>
                  <a:tcPr anchor="ctr">
                    <a:lnR w="9525" cap="flat" cmpd="sng" algn="ctr">
                      <a:solidFill>
                        <a:srgbClr val="CA5817"/>
                      </a:solidFill>
                      <a:prstDash val="solid"/>
                      <a:round/>
                      <a:headEnd type="none" w="med" len="med"/>
                      <a:tailEnd type="none" w="med" len="med"/>
                    </a:lnR>
                    <a:lnT w="12700" cap="flat" cmpd="sng" algn="ctr">
                      <a:solidFill>
                        <a:srgbClr val="CA5817"/>
                      </a:solidFill>
                      <a:prstDash val="solid"/>
                      <a:round/>
                      <a:headEnd type="none" w="med" len="med"/>
                      <a:tailEnd type="none" w="med" len="med"/>
                    </a:lnT>
                    <a:lnB w="12700" cap="flat" cmpd="sng" algn="ctr">
                      <a:solidFill>
                        <a:srgbClr val="CA5817"/>
                      </a:solidFill>
                      <a:prstDash val="solid"/>
                      <a:round/>
                      <a:headEnd type="none" w="med" len="med"/>
                      <a:tailEnd type="none" w="med" len="med"/>
                    </a:lnB>
                  </a:tcPr>
                </a:tc>
                <a:extLst>
                  <a:ext uri="{0D108BD9-81ED-4DB2-BD59-A6C34878D82A}">
                    <a16:rowId xmlns:a16="http://schemas.microsoft.com/office/drawing/2014/main" val="10004"/>
                  </a:ext>
                </a:extLst>
              </a:tr>
              <a:tr h="233743">
                <a:tc>
                  <a:txBody>
                    <a:bodyPr/>
                    <a:lstStyle/>
                    <a:p>
                      <a:pPr algn="ctr">
                        <a:lnSpc>
                          <a:spcPct val="90000"/>
                        </a:lnSpc>
                      </a:pPr>
                      <a:r>
                        <a:rPr lang="it-IT" sz="1050" b="1" dirty="0">
                          <a:solidFill>
                            <a:srgbClr val="CA5817"/>
                          </a:solidFill>
                        </a:rPr>
                        <a:t>5</a:t>
                      </a:r>
                    </a:p>
                  </a:txBody>
                  <a:tcPr anchor="ctr">
                    <a:lnL w="9525" cap="flat" cmpd="sng" algn="ctr">
                      <a:solidFill>
                        <a:srgbClr val="CA5817"/>
                      </a:solidFill>
                      <a:prstDash val="solid"/>
                      <a:round/>
                      <a:headEnd type="none" w="med" len="med"/>
                      <a:tailEnd type="none" w="med" len="med"/>
                    </a:lnL>
                    <a:lnT w="9525" cap="flat" cmpd="sng" algn="ctr">
                      <a:solidFill>
                        <a:srgbClr val="CA5817"/>
                      </a:solidFill>
                      <a:prstDash val="solid"/>
                      <a:round/>
                      <a:headEnd type="none" w="med" len="med"/>
                      <a:tailEnd type="none" w="med" len="med"/>
                    </a:lnT>
                    <a:lnB w="9525" cap="flat" cmpd="sng" algn="ctr">
                      <a:solidFill>
                        <a:srgbClr val="CA5817"/>
                      </a:solidFill>
                      <a:prstDash val="solid"/>
                      <a:round/>
                      <a:headEnd type="none" w="med" len="med"/>
                      <a:tailEnd type="none" w="med" len="med"/>
                    </a:lnB>
                    <a:solidFill>
                      <a:schemeClr val="accent3">
                        <a:lumMod val="20000"/>
                        <a:lumOff val="80000"/>
                      </a:schemeClr>
                    </a:solidFill>
                  </a:tcPr>
                </a:tc>
                <a:tc>
                  <a:txBody>
                    <a:bodyPr/>
                    <a:lstStyle/>
                    <a:p>
                      <a:pPr marL="0" marR="0" indent="0" algn="l" defTabSz="457200" rtl="0" eaLnBrk="1" fontAlgn="auto" latinLnBrk="0" hangingPunct="1">
                        <a:lnSpc>
                          <a:spcPct val="90000"/>
                        </a:lnSpc>
                        <a:spcBef>
                          <a:spcPts val="0"/>
                        </a:spcBef>
                        <a:spcAft>
                          <a:spcPts val="0"/>
                        </a:spcAft>
                        <a:buClrTx/>
                        <a:buSzTx/>
                        <a:buFontTx/>
                        <a:buNone/>
                        <a:tabLst/>
                        <a:defRPr/>
                      </a:pPr>
                      <a:r>
                        <a:rPr lang="it-IT" sz="1050" dirty="0">
                          <a:solidFill>
                            <a:schemeClr val="bg1"/>
                          </a:solidFill>
                        </a:rPr>
                        <a:t>L’AMBIENTE E LA SOSTENIBILITA’ (p.</a:t>
                      </a:r>
                      <a:r>
                        <a:rPr lang="it-IT" sz="1050" baseline="0" dirty="0">
                          <a:solidFill>
                            <a:schemeClr val="bg1"/>
                          </a:solidFill>
                        </a:rPr>
                        <a:t> 59)</a:t>
                      </a:r>
                      <a:endParaRPr lang="it-IT" sz="1050" dirty="0">
                        <a:solidFill>
                          <a:schemeClr val="bg1"/>
                        </a:solidFill>
                      </a:endParaRPr>
                    </a:p>
                  </a:txBody>
                  <a:tcPr anchor="ct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solidFill>
                      <a:srgbClr val="CA5817"/>
                    </a:solidFill>
                  </a:tcPr>
                </a:tc>
                <a:tc>
                  <a:txBody>
                    <a:bodyPr/>
                    <a:lstStyle/>
                    <a:p>
                      <a:pPr>
                        <a:lnSpc>
                          <a:spcPct val="90000"/>
                        </a:lnSpc>
                      </a:pPr>
                      <a:r>
                        <a:rPr lang="it-IT" sz="1050" baseline="0" dirty="0">
                          <a:solidFill>
                            <a:schemeClr val="tx1"/>
                          </a:solidFill>
                        </a:rPr>
                        <a:t>Sensibilità ambientale; La sostenibilità</a:t>
                      </a:r>
                      <a:endParaRPr lang="it-IT" sz="1050" dirty="0">
                        <a:solidFill>
                          <a:schemeClr val="tx1"/>
                        </a:solidFill>
                      </a:endParaRPr>
                    </a:p>
                  </a:txBody>
                  <a:tcPr anchor="ctr">
                    <a:lnR w="9525" cap="flat" cmpd="sng" algn="ctr">
                      <a:solidFill>
                        <a:srgbClr val="CA5817"/>
                      </a:solidFill>
                      <a:prstDash val="solid"/>
                      <a:round/>
                      <a:headEnd type="none" w="med" len="med"/>
                      <a:tailEnd type="none" w="med" len="med"/>
                    </a:lnR>
                    <a:lnT w="12700" cap="flat" cmpd="sng" algn="ctr">
                      <a:solidFill>
                        <a:srgbClr val="CA5817"/>
                      </a:solidFill>
                      <a:prstDash val="solid"/>
                      <a:round/>
                      <a:headEnd type="none" w="med" len="med"/>
                      <a:tailEnd type="none" w="med" len="med"/>
                    </a:lnT>
                    <a:lnB w="12700" cap="flat" cmpd="sng" algn="ctr">
                      <a:solidFill>
                        <a:srgbClr val="CA5817"/>
                      </a:solidFill>
                      <a:prstDash val="solid"/>
                      <a:round/>
                      <a:headEnd type="none" w="med" len="med"/>
                      <a:tailEnd type="none" w="med" len="med"/>
                    </a:lnB>
                  </a:tcPr>
                </a:tc>
                <a:extLst>
                  <a:ext uri="{0D108BD9-81ED-4DB2-BD59-A6C34878D82A}">
                    <a16:rowId xmlns:a16="http://schemas.microsoft.com/office/drawing/2014/main" val="10005"/>
                  </a:ext>
                </a:extLst>
              </a:tr>
              <a:tr h="231353">
                <a:tc>
                  <a:txBody>
                    <a:bodyPr/>
                    <a:lstStyle/>
                    <a:p>
                      <a:pPr algn="ctr">
                        <a:lnSpc>
                          <a:spcPct val="90000"/>
                        </a:lnSpc>
                      </a:pPr>
                      <a:r>
                        <a:rPr lang="it-IT" sz="1050" b="1" dirty="0">
                          <a:solidFill>
                            <a:srgbClr val="CA5817"/>
                          </a:solidFill>
                        </a:rPr>
                        <a:t>6</a:t>
                      </a:r>
                    </a:p>
                  </a:txBody>
                  <a:tcPr anchor="ctr">
                    <a:lnL w="9525" cap="flat" cmpd="sng" algn="ctr">
                      <a:solidFill>
                        <a:srgbClr val="CA5817"/>
                      </a:solidFill>
                      <a:prstDash val="solid"/>
                      <a:round/>
                      <a:headEnd type="none" w="med" len="med"/>
                      <a:tailEnd type="none" w="med" len="med"/>
                    </a:lnL>
                    <a:lnT w="9525" cap="flat" cmpd="sng" algn="ctr">
                      <a:solidFill>
                        <a:srgbClr val="CA5817"/>
                      </a:solidFill>
                      <a:prstDash val="solid"/>
                      <a:round/>
                      <a:headEnd type="none" w="med" len="med"/>
                      <a:tailEnd type="none" w="med" len="med"/>
                    </a:lnT>
                    <a:lnB w="9525" cap="flat" cmpd="sng" algn="ctr">
                      <a:solidFill>
                        <a:srgbClr val="CA5817"/>
                      </a:solidFill>
                      <a:prstDash val="solid"/>
                      <a:round/>
                      <a:headEnd type="none" w="med" len="med"/>
                      <a:tailEnd type="none" w="med" len="med"/>
                    </a:lnB>
                    <a:solidFill>
                      <a:schemeClr val="accent3">
                        <a:lumMod val="20000"/>
                        <a:lumOff val="80000"/>
                      </a:schemeClr>
                    </a:solidFill>
                  </a:tcPr>
                </a:tc>
                <a:tc>
                  <a:txBody>
                    <a:bodyPr/>
                    <a:lstStyle/>
                    <a:p>
                      <a:pPr>
                        <a:lnSpc>
                          <a:spcPct val="80000"/>
                        </a:lnSpc>
                      </a:pPr>
                      <a:r>
                        <a:rPr lang="it-IT" sz="1050" dirty="0">
                          <a:solidFill>
                            <a:schemeClr val="bg1"/>
                          </a:solidFill>
                        </a:rPr>
                        <a:t>SICUREZZA (p.</a:t>
                      </a:r>
                      <a:r>
                        <a:rPr lang="it-IT" sz="1050" baseline="0" dirty="0">
                          <a:solidFill>
                            <a:schemeClr val="bg1"/>
                          </a:solidFill>
                        </a:rPr>
                        <a:t> 76)</a:t>
                      </a:r>
                      <a:endParaRPr lang="it-IT" sz="1050" dirty="0">
                        <a:solidFill>
                          <a:schemeClr val="bg1"/>
                        </a:solidFill>
                      </a:endParaRPr>
                    </a:p>
                  </a:txBody>
                  <a:tcPr anchor="ct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solidFill>
                      <a:srgbClr val="CA5817"/>
                    </a:solidFill>
                  </a:tcPr>
                </a:tc>
                <a:tc>
                  <a:txBody>
                    <a:bodyPr/>
                    <a:lstStyle/>
                    <a:p>
                      <a:pPr marL="0" marR="0" indent="0" algn="l" defTabSz="457200" rtl="0" eaLnBrk="1" fontAlgn="auto" latinLnBrk="0" hangingPunct="1">
                        <a:lnSpc>
                          <a:spcPct val="90000"/>
                        </a:lnSpc>
                        <a:spcBef>
                          <a:spcPts val="0"/>
                        </a:spcBef>
                        <a:spcAft>
                          <a:spcPts val="0"/>
                        </a:spcAft>
                        <a:buClrTx/>
                        <a:buSzTx/>
                        <a:buFontTx/>
                        <a:buNone/>
                        <a:tabLst/>
                        <a:defRPr/>
                      </a:pPr>
                      <a:r>
                        <a:rPr lang="it-IT" sz="1050" baseline="0" dirty="0">
                          <a:solidFill>
                            <a:schemeClr val="tx1"/>
                          </a:solidFill>
                        </a:rPr>
                        <a:t>Sicurezza nei confronti della criminalità;  ordine pubblico</a:t>
                      </a:r>
                      <a:endParaRPr lang="it-IT" sz="1050" dirty="0">
                        <a:solidFill>
                          <a:schemeClr val="tx1"/>
                        </a:solidFill>
                      </a:endParaRPr>
                    </a:p>
                  </a:txBody>
                  <a:tcPr anchor="ctr">
                    <a:lnR w="9525" cap="flat" cmpd="sng" algn="ctr">
                      <a:solidFill>
                        <a:srgbClr val="CA5817"/>
                      </a:solidFill>
                      <a:prstDash val="solid"/>
                      <a:round/>
                      <a:headEnd type="none" w="med" len="med"/>
                      <a:tailEnd type="none" w="med" len="med"/>
                    </a:lnR>
                    <a:lnT w="12700" cap="flat" cmpd="sng" algn="ctr">
                      <a:solidFill>
                        <a:srgbClr val="CA5817"/>
                      </a:solidFill>
                      <a:prstDash val="solid"/>
                      <a:round/>
                      <a:headEnd type="none" w="med" len="med"/>
                      <a:tailEnd type="none" w="med" len="med"/>
                    </a:lnT>
                    <a:lnB w="12700" cap="flat" cmpd="sng" algn="ctr">
                      <a:solidFill>
                        <a:srgbClr val="CA5817"/>
                      </a:solidFill>
                      <a:prstDash val="solid"/>
                      <a:round/>
                      <a:headEnd type="none" w="med" len="med"/>
                      <a:tailEnd type="none" w="med" len="med"/>
                    </a:lnB>
                  </a:tcPr>
                </a:tc>
                <a:extLst>
                  <a:ext uri="{0D108BD9-81ED-4DB2-BD59-A6C34878D82A}">
                    <a16:rowId xmlns:a16="http://schemas.microsoft.com/office/drawing/2014/main" val="10006"/>
                  </a:ext>
                </a:extLst>
              </a:tr>
              <a:tr h="231353">
                <a:tc>
                  <a:txBody>
                    <a:bodyPr/>
                    <a:lstStyle/>
                    <a:p>
                      <a:pPr algn="ctr">
                        <a:lnSpc>
                          <a:spcPct val="90000"/>
                        </a:lnSpc>
                      </a:pPr>
                      <a:r>
                        <a:rPr lang="it-IT" sz="1050" b="1" dirty="0">
                          <a:solidFill>
                            <a:srgbClr val="CA5817"/>
                          </a:solidFill>
                        </a:rPr>
                        <a:t>7</a:t>
                      </a:r>
                    </a:p>
                  </a:txBody>
                  <a:tcPr anchor="ctr">
                    <a:lnL w="9525" cap="flat" cmpd="sng" algn="ctr">
                      <a:solidFill>
                        <a:srgbClr val="CA5817"/>
                      </a:solidFill>
                      <a:prstDash val="solid"/>
                      <a:round/>
                      <a:headEnd type="none" w="med" len="med"/>
                      <a:tailEnd type="none" w="med" len="med"/>
                    </a:lnL>
                    <a:lnT w="9525" cap="flat" cmpd="sng" algn="ctr">
                      <a:solidFill>
                        <a:srgbClr val="CA5817"/>
                      </a:solidFill>
                      <a:prstDash val="solid"/>
                      <a:round/>
                      <a:headEnd type="none" w="med" len="med"/>
                      <a:tailEnd type="none" w="med" len="med"/>
                    </a:lnT>
                    <a:lnB w="9525" cap="flat" cmpd="sng" algn="ctr">
                      <a:solidFill>
                        <a:srgbClr val="CA5817"/>
                      </a:solidFill>
                      <a:prstDash val="solid"/>
                      <a:round/>
                      <a:headEnd type="none" w="med" len="med"/>
                      <a:tailEnd type="none" w="med" len="med"/>
                    </a:lnB>
                    <a:solidFill>
                      <a:schemeClr val="accent3">
                        <a:lumMod val="20000"/>
                        <a:lumOff val="80000"/>
                      </a:schemeClr>
                    </a:solidFill>
                  </a:tcPr>
                </a:tc>
                <a:tc>
                  <a:txBody>
                    <a:bodyPr/>
                    <a:lstStyle/>
                    <a:p>
                      <a:pPr>
                        <a:lnSpc>
                          <a:spcPct val="80000"/>
                        </a:lnSpc>
                      </a:pPr>
                      <a:r>
                        <a:rPr lang="it-IT" sz="1050" dirty="0">
                          <a:solidFill>
                            <a:schemeClr val="bg1"/>
                          </a:solidFill>
                        </a:rPr>
                        <a:t>VITA DI GENERE (p.</a:t>
                      </a:r>
                      <a:r>
                        <a:rPr lang="it-IT" sz="1050" baseline="0" dirty="0">
                          <a:solidFill>
                            <a:schemeClr val="bg1"/>
                          </a:solidFill>
                        </a:rPr>
                        <a:t> 80)</a:t>
                      </a:r>
                      <a:endParaRPr lang="it-IT" sz="1050" dirty="0">
                        <a:solidFill>
                          <a:schemeClr val="bg1"/>
                        </a:solidFill>
                      </a:endParaRPr>
                    </a:p>
                  </a:txBody>
                  <a:tcPr anchor="ct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solidFill>
                      <a:srgbClr val="CA5817"/>
                    </a:solidFill>
                  </a:tcPr>
                </a:tc>
                <a:tc>
                  <a:txBody>
                    <a:bodyPr/>
                    <a:lstStyle/>
                    <a:p>
                      <a:pPr marL="0" marR="0" indent="0" algn="l" defTabSz="457200" rtl="0" eaLnBrk="1" fontAlgn="auto" latinLnBrk="0" hangingPunct="1">
                        <a:lnSpc>
                          <a:spcPct val="90000"/>
                        </a:lnSpc>
                        <a:spcBef>
                          <a:spcPts val="0"/>
                        </a:spcBef>
                        <a:spcAft>
                          <a:spcPts val="0"/>
                        </a:spcAft>
                        <a:buClrTx/>
                        <a:buSzTx/>
                        <a:buFontTx/>
                        <a:buNone/>
                        <a:tabLst/>
                        <a:defRPr/>
                      </a:pPr>
                      <a:r>
                        <a:rPr lang="it-IT" sz="1050" baseline="0" dirty="0">
                          <a:solidFill>
                            <a:schemeClr val="tx1"/>
                          </a:solidFill>
                        </a:rPr>
                        <a:t>Violenza sulle donne</a:t>
                      </a:r>
                      <a:endParaRPr lang="it-IT" sz="1050" dirty="0">
                        <a:solidFill>
                          <a:schemeClr val="tx1"/>
                        </a:solidFill>
                      </a:endParaRPr>
                    </a:p>
                  </a:txBody>
                  <a:tcPr anchor="ctr">
                    <a:lnR w="9525" cap="flat" cmpd="sng" algn="ctr">
                      <a:solidFill>
                        <a:srgbClr val="CA5817"/>
                      </a:solidFill>
                      <a:prstDash val="solid"/>
                      <a:round/>
                      <a:headEnd type="none" w="med" len="med"/>
                      <a:tailEnd type="none" w="med" len="med"/>
                    </a:lnR>
                    <a:lnT w="12700" cap="flat" cmpd="sng" algn="ctr">
                      <a:solidFill>
                        <a:srgbClr val="CA5817"/>
                      </a:solidFill>
                      <a:prstDash val="solid"/>
                      <a:round/>
                      <a:headEnd type="none" w="med" len="med"/>
                      <a:tailEnd type="none" w="med" len="med"/>
                    </a:lnT>
                    <a:lnB w="12700" cap="flat" cmpd="sng" algn="ctr">
                      <a:solidFill>
                        <a:srgbClr val="CA5817"/>
                      </a:solidFill>
                      <a:prstDash val="solid"/>
                      <a:round/>
                      <a:headEnd type="none" w="med" len="med"/>
                      <a:tailEnd type="none" w="med" len="med"/>
                    </a:lnB>
                  </a:tcPr>
                </a:tc>
                <a:extLst>
                  <a:ext uri="{0D108BD9-81ED-4DB2-BD59-A6C34878D82A}">
                    <a16:rowId xmlns:a16="http://schemas.microsoft.com/office/drawing/2014/main" val="10007"/>
                  </a:ext>
                </a:extLst>
              </a:tr>
              <a:tr h="231353">
                <a:tc>
                  <a:txBody>
                    <a:bodyPr/>
                    <a:lstStyle/>
                    <a:p>
                      <a:pPr algn="ctr">
                        <a:lnSpc>
                          <a:spcPct val="90000"/>
                        </a:lnSpc>
                      </a:pPr>
                      <a:r>
                        <a:rPr lang="it-IT" sz="1050" b="1" dirty="0">
                          <a:solidFill>
                            <a:srgbClr val="CA5817"/>
                          </a:solidFill>
                        </a:rPr>
                        <a:t>8</a:t>
                      </a:r>
                    </a:p>
                  </a:txBody>
                  <a:tcPr anchor="ctr">
                    <a:lnL w="9525" cap="flat" cmpd="sng" algn="ctr">
                      <a:solidFill>
                        <a:srgbClr val="CA5817"/>
                      </a:solidFill>
                      <a:prstDash val="solid"/>
                      <a:round/>
                      <a:headEnd type="none" w="med" len="med"/>
                      <a:tailEnd type="none" w="med" len="med"/>
                    </a:lnL>
                    <a:lnT w="9525" cap="flat" cmpd="sng" algn="ctr">
                      <a:solidFill>
                        <a:srgbClr val="CA5817"/>
                      </a:solidFill>
                      <a:prstDash val="solid"/>
                      <a:round/>
                      <a:headEnd type="none" w="med" len="med"/>
                      <a:tailEnd type="none" w="med" len="med"/>
                    </a:lnT>
                    <a:lnB w="9525" cap="flat" cmpd="sng" algn="ctr">
                      <a:solidFill>
                        <a:srgbClr val="CA5817"/>
                      </a:solidFill>
                      <a:prstDash val="solid"/>
                      <a:round/>
                      <a:headEnd type="none" w="med" len="med"/>
                      <a:tailEnd type="none" w="med" len="med"/>
                    </a:lnB>
                    <a:solidFill>
                      <a:schemeClr val="accent3">
                        <a:lumMod val="20000"/>
                        <a:lumOff val="80000"/>
                      </a:schemeClr>
                    </a:solidFill>
                  </a:tcPr>
                </a:tc>
                <a:tc>
                  <a:txBody>
                    <a:bodyPr/>
                    <a:lstStyle/>
                    <a:p>
                      <a:pPr>
                        <a:lnSpc>
                          <a:spcPct val="80000"/>
                        </a:lnSpc>
                      </a:pPr>
                      <a:r>
                        <a:rPr lang="it-IT" sz="1050" dirty="0">
                          <a:solidFill>
                            <a:schemeClr val="bg1"/>
                          </a:solidFill>
                        </a:rPr>
                        <a:t>I GIOVANI</a:t>
                      </a:r>
                      <a:r>
                        <a:rPr lang="it-IT" sz="1050" baseline="0" dirty="0">
                          <a:solidFill>
                            <a:schemeClr val="bg1"/>
                          </a:solidFill>
                        </a:rPr>
                        <a:t> </a:t>
                      </a:r>
                      <a:r>
                        <a:rPr lang="it-IT" sz="1050" dirty="0">
                          <a:solidFill>
                            <a:schemeClr val="bg1"/>
                          </a:solidFill>
                        </a:rPr>
                        <a:t>(p.</a:t>
                      </a:r>
                      <a:r>
                        <a:rPr lang="it-IT" sz="1050" baseline="0" dirty="0">
                          <a:solidFill>
                            <a:schemeClr val="bg1"/>
                          </a:solidFill>
                        </a:rPr>
                        <a:t> 84)</a:t>
                      </a:r>
                      <a:endParaRPr lang="it-IT" sz="1050" dirty="0">
                        <a:solidFill>
                          <a:schemeClr val="bg1"/>
                        </a:solidFill>
                      </a:endParaRPr>
                    </a:p>
                  </a:txBody>
                  <a:tcPr anchor="ct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solidFill>
                      <a:srgbClr val="CA5817"/>
                    </a:solidFill>
                  </a:tcPr>
                </a:tc>
                <a:tc>
                  <a:txBody>
                    <a:bodyPr/>
                    <a:lstStyle/>
                    <a:p>
                      <a:pPr marL="0" marR="0" indent="0" algn="l" defTabSz="457200" rtl="0" eaLnBrk="1" fontAlgn="auto" latinLnBrk="0" hangingPunct="1">
                        <a:lnSpc>
                          <a:spcPct val="90000"/>
                        </a:lnSpc>
                        <a:spcBef>
                          <a:spcPts val="0"/>
                        </a:spcBef>
                        <a:spcAft>
                          <a:spcPts val="0"/>
                        </a:spcAft>
                        <a:buClrTx/>
                        <a:buSzTx/>
                        <a:buFontTx/>
                        <a:buNone/>
                        <a:tabLst/>
                        <a:defRPr/>
                      </a:pPr>
                      <a:r>
                        <a:rPr lang="it-IT" sz="1050" baseline="0" dirty="0">
                          <a:solidFill>
                            <a:schemeClr val="tx1"/>
                          </a:solidFill>
                        </a:rPr>
                        <a:t>Fiducia nei confronti dei giovani; confronto generazionale</a:t>
                      </a:r>
                      <a:endParaRPr lang="it-IT" sz="1050" dirty="0">
                        <a:solidFill>
                          <a:schemeClr val="tx1"/>
                        </a:solidFill>
                      </a:endParaRPr>
                    </a:p>
                  </a:txBody>
                  <a:tcPr anchor="ctr">
                    <a:lnR w="9525" cap="flat" cmpd="sng" algn="ctr">
                      <a:solidFill>
                        <a:srgbClr val="CA5817"/>
                      </a:solidFill>
                      <a:prstDash val="solid"/>
                      <a:round/>
                      <a:headEnd type="none" w="med" len="med"/>
                      <a:tailEnd type="none" w="med" len="med"/>
                    </a:lnR>
                    <a:lnT w="12700" cap="flat" cmpd="sng" algn="ctr">
                      <a:solidFill>
                        <a:srgbClr val="CA5817"/>
                      </a:solidFill>
                      <a:prstDash val="solid"/>
                      <a:round/>
                      <a:headEnd type="none" w="med" len="med"/>
                      <a:tailEnd type="none" w="med" len="med"/>
                    </a:lnT>
                    <a:lnB w="12700" cap="flat" cmpd="sng" algn="ctr">
                      <a:solidFill>
                        <a:srgbClr val="CA5817"/>
                      </a:solidFill>
                      <a:prstDash val="solid"/>
                      <a:round/>
                      <a:headEnd type="none" w="med" len="med"/>
                      <a:tailEnd type="none" w="med" len="med"/>
                    </a:lnB>
                  </a:tcPr>
                </a:tc>
                <a:extLst>
                  <a:ext uri="{0D108BD9-81ED-4DB2-BD59-A6C34878D82A}">
                    <a16:rowId xmlns:a16="http://schemas.microsoft.com/office/drawing/2014/main" val="10008"/>
                  </a:ext>
                </a:extLst>
              </a:tr>
              <a:tr h="257485">
                <a:tc>
                  <a:txBody>
                    <a:bodyPr/>
                    <a:lstStyle/>
                    <a:p>
                      <a:pPr algn="ctr">
                        <a:lnSpc>
                          <a:spcPct val="90000"/>
                        </a:lnSpc>
                      </a:pPr>
                      <a:r>
                        <a:rPr lang="it-IT" sz="1050" b="1" dirty="0">
                          <a:solidFill>
                            <a:srgbClr val="CA5817"/>
                          </a:solidFill>
                        </a:rPr>
                        <a:t>9</a:t>
                      </a:r>
                    </a:p>
                  </a:txBody>
                  <a:tcPr anchor="ctr">
                    <a:lnL w="9525" cap="flat" cmpd="sng" algn="ctr">
                      <a:solidFill>
                        <a:srgbClr val="CA5817"/>
                      </a:solidFill>
                      <a:prstDash val="solid"/>
                      <a:round/>
                      <a:headEnd type="none" w="med" len="med"/>
                      <a:tailEnd type="none" w="med" len="med"/>
                    </a:lnL>
                    <a:lnT w="9525" cap="flat" cmpd="sng" algn="ctr">
                      <a:solidFill>
                        <a:srgbClr val="CA5817"/>
                      </a:solidFill>
                      <a:prstDash val="solid"/>
                      <a:round/>
                      <a:headEnd type="none" w="med" len="med"/>
                      <a:tailEnd type="none" w="med" len="med"/>
                    </a:lnT>
                    <a:lnB w="9525" cap="flat" cmpd="sng" algn="ctr">
                      <a:solidFill>
                        <a:srgbClr val="CA5817"/>
                      </a:solidFill>
                      <a:prstDash val="solid"/>
                      <a:round/>
                      <a:headEnd type="none" w="med" len="med"/>
                      <a:tailEnd type="none" w="med" len="med"/>
                    </a:lnB>
                    <a:solidFill>
                      <a:schemeClr val="accent3">
                        <a:lumMod val="20000"/>
                        <a:lumOff val="80000"/>
                      </a:schemeClr>
                    </a:solidFill>
                  </a:tcPr>
                </a:tc>
                <a:tc>
                  <a:txBody>
                    <a:bodyPr/>
                    <a:lstStyle/>
                    <a:p>
                      <a:pPr>
                        <a:lnSpc>
                          <a:spcPct val="80000"/>
                        </a:lnSpc>
                      </a:pPr>
                      <a:r>
                        <a:rPr lang="it-IT" sz="1050" dirty="0">
                          <a:solidFill>
                            <a:schemeClr val="bg1"/>
                          </a:solidFill>
                        </a:rPr>
                        <a:t>SCUOLA, SCIENZA E TECNOLOGIA (p.</a:t>
                      </a:r>
                      <a:r>
                        <a:rPr lang="it-IT" sz="1050" baseline="0" dirty="0">
                          <a:solidFill>
                            <a:schemeClr val="bg1"/>
                          </a:solidFill>
                        </a:rPr>
                        <a:t> 92)</a:t>
                      </a:r>
                      <a:endParaRPr lang="it-IT" sz="1050" dirty="0">
                        <a:solidFill>
                          <a:schemeClr val="bg1"/>
                        </a:solidFill>
                      </a:endParaRPr>
                    </a:p>
                  </a:txBody>
                  <a:tcPr anchor="ct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solidFill>
                      <a:srgbClr val="CA5817"/>
                    </a:solidFill>
                  </a:tcPr>
                </a:tc>
                <a:tc>
                  <a:txBody>
                    <a:bodyPr/>
                    <a:lstStyle/>
                    <a:p>
                      <a:pPr>
                        <a:lnSpc>
                          <a:spcPct val="90000"/>
                        </a:lnSpc>
                      </a:pPr>
                      <a:r>
                        <a:rPr lang="it-IT" sz="1050" dirty="0">
                          <a:solidFill>
                            <a:schemeClr val="tx1"/>
                          </a:solidFill>
                        </a:rPr>
                        <a:t>Scuola, formazione e cultura;</a:t>
                      </a:r>
                      <a:r>
                        <a:rPr lang="it-IT" sz="1050" baseline="0" dirty="0">
                          <a:solidFill>
                            <a:schemeClr val="tx1"/>
                          </a:solidFill>
                        </a:rPr>
                        <a:t> Sperimentazione genetica; La scienza feconda; Innovazione tecnologica</a:t>
                      </a:r>
                      <a:endParaRPr lang="it-IT" sz="1050" dirty="0">
                        <a:solidFill>
                          <a:schemeClr val="tx1"/>
                        </a:solidFill>
                      </a:endParaRPr>
                    </a:p>
                  </a:txBody>
                  <a:tcPr anchor="ctr">
                    <a:lnR w="9525" cap="flat" cmpd="sng" algn="ctr">
                      <a:solidFill>
                        <a:srgbClr val="CA5817"/>
                      </a:solidFill>
                      <a:prstDash val="solid"/>
                      <a:round/>
                      <a:headEnd type="none" w="med" len="med"/>
                      <a:tailEnd type="none" w="med" len="med"/>
                    </a:lnR>
                    <a:lnT w="12700" cap="flat" cmpd="sng" algn="ctr">
                      <a:solidFill>
                        <a:srgbClr val="CA5817"/>
                      </a:solidFill>
                      <a:prstDash val="solid"/>
                      <a:round/>
                      <a:headEnd type="none" w="med" len="med"/>
                      <a:tailEnd type="none" w="med" len="med"/>
                    </a:lnT>
                    <a:lnB w="12700" cap="flat" cmpd="sng" algn="ctr">
                      <a:solidFill>
                        <a:srgbClr val="CA5817"/>
                      </a:solidFill>
                      <a:prstDash val="solid"/>
                      <a:round/>
                      <a:headEnd type="none" w="med" len="med"/>
                      <a:tailEnd type="none" w="med" len="med"/>
                    </a:lnB>
                  </a:tcPr>
                </a:tc>
                <a:extLst>
                  <a:ext uri="{0D108BD9-81ED-4DB2-BD59-A6C34878D82A}">
                    <a16:rowId xmlns:a16="http://schemas.microsoft.com/office/drawing/2014/main" val="10009"/>
                  </a:ext>
                </a:extLst>
              </a:tr>
              <a:tr h="257485">
                <a:tc>
                  <a:txBody>
                    <a:bodyPr/>
                    <a:lstStyle/>
                    <a:p>
                      <a:pPr algn="ctr">
                        <a:lnSpc>
                          <a:spcPct val="90000"/>
                        </a:lnSpc>
                      </a:pPr>
                      <a:r>
                        <a:rPr lang="it-IT" sz="1050" b="1" dirty="0">
                          <a:solidFill>
                            <a:srgbClr val="CA5817"/>
                          </a:solidFill>
                        </a:rPr>
                        <a:t>10</a:t>
                      </a:r>
                    </a:p>
                  </a:txBody>
                  <a:tcPr anchor="ctr">
                    <a:lnL w="9525" cap="flat" cmpd="sng" algn="ctr">
                      <a:solidFill>
                        <a:srgbClr val="CA5817"/>
                      </a:solidFill>
                      <a:prstDash val="solid"/>
                      <a:round/>
                      <a:headEnd type="none" w="med" len="med"/>
                      <a:tailEnd type="none" w="med" len="med"/>
                    </a:lnL>
                    <a:lnT w="9525" cap="flat" cmpd="sng" algn="ctr">
                      <a:solidFill>
                        <a:srgbClr val="CA5817"/>
                      </a:solidFill>
                      <a:prstDash val="solid"/>
                      <a:round/>
                      <a:headEnd type="none" w="med" len="med"/>
                      <a:tailEnd type="none" w="med" len="med"/>
                    </a:lnT>
                    <a:lnB w="9525" cap="flat" cmpd="sng" algn="ctr">
                      <a:solidFill>
                        <a:srgbClr val="CA5817"/>
                      </a:solidFill>
                      <a:prstDash val="solid"/>
                      <a:round/>
                      <a:headEnd type="none" w="med" len="med"/>
                      <a:tailEnd type="none" w="med" len="med"/>
                    </a:lnB>
                    <a:solidFill>
                      <a:schemeClr val="accent3">
                        <a:lumMod val="20000"/>
                        <a:lumOff val="80000"/>
                      </a:schemeClr>
                    </a:solidFill>
                  </a:tcPr>
                </a:tc>
                <a:tc>
                  <a:txBody>
                    <a:bodyPr/>
                    <a:lstStyle/>
                    <a:p>
                      <a:pPr>
                        <a:lnSpc>
                          <a:spcPct val="80000"/>
                        </a:lnSpc>
                      </a:pPr>
                      <a:r>
                        <a:rPr lang="it-IT" sz="1050" dirty="0">
                          <a:solidFill>
                            <a:schemeClr val="bg1"/>
                          </a:solidFill>
                        </a:rPr>
                        <a:t>FAMIGLIA (p.</a:t>
                      </a:r>
                      <a:r>
                        <a:rPr lang="it-IT" sz="1050" baseline="0" dirty="0">
                          <a:solidFill>
                            <a:schemeClr val="bg1"/>
                          </a:solidFill>
                        </a:rPr>
                        <a:t> 112)</a:t>
                      </a:r>
                      <a:endParaRPr lang="it-IT" sz="1050" dirty="0">
                        <a:solidFill>
                          <a:schemeClr val="bg1"/>
                        </a:solidFill>
                      </a:endParaRPr>
                    </a:p>
                  </a:txBody>
                  <a:tcPr anchor="ct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solidFill>
                      <a:srgbClr val="CA5817"/>
                    </a:solidFill>
                  </a:tcPr>
                </a:tc>
                <a:tc>
                  <a:txBody>
                    <a:bodyPr/>
                    <a:lstStyle/>
                    <a:p>
                      <a:pPr marL="0" marR="0" indent="0" algn="l" defTabSz="457200" rtl="0" eaLnBrk="1" fontAlgn="auto" latinLnBrk="0" hangingPunct="1">
                        <a:lnSpc>
                          <a:spcPct val="90000"/>
                        </a:lnSpc>
                        <a:spcBef>
                          <a:spcPts val="0"/>
                        </a:spcBef>
                        <a:spcAft>
                          <a:spcPts val="0"/>
                        </a:spcAft>
                        <a:buClrTx/>
                        <a:buSzTx/>
                        <a:buFontTx/>
                        <a:buNone/>
                        <a:tabLst/>
                        <a:defRPr/>
                      </a:pPr>
                      <a:r>
                        <a:rPr lang="it-IT" sz="1050" dirty="0">
                          <a:solidFill>
                            <a:schemeClr val="tx1"/>
                          </a:solidFill>
                        </a:rPr>
                        <a:t>Preoccupazione e ansie per i figli; La paura di fare figli</a:t>
                      </a:r>
                    </a:p>
                  </a:txBody>
                  <a:tcPr anchor="ctr">
                    <a:lnR w="9525" cap="flat" cmpd="sng" algn="ctr">
                      <a:solidFill>
                        <a:srgbClr val="CA5817"/>
                      </a:solidFill>
                      <a:prstDash val="solid"/>
                      <a:round/>
                      <a:headEnd type="none" w="med" len="med"/>
                      <a:tailEnd type="none" w="med" len="med"/>
                    </a:lnR>
                    <a:lnT w="12700" cap="flat" cmpd="sng" algn="ctr">
                      <a:solidFill>
                        <a:srgbClr val="CA5817"/>
                      </a:solidFill>
                      <a:prstDash val="solid"/>
                      <a:round/>
                      <a:headEnd type="none" w="med" len="med"/>
                      <a:tailEnd type="none" w="med" len="med"/>
                    </a:lnT>
                    <a:lnB w="12700" cap="flat" cmpd="sng" algn="ctr">
                      <a:solidFill>
                        <a:srgbClr val="CA5817"/>
                      </a:solidFill>
                      <a:prstDash val="solid"/>
                      <a:round/>
                      <a:headEnd type="none" w="med" len="med"/>
                      <a:tailEnd type="none" w="med" len="med"/>
                    </a:lnB>
                  </a:tcPr>
                </a:tc>
                <a:extLst>
                  <a:ext uri="{0D108BD9-81ED-4DB2-BD59-A6C34878D82A}">
                    <a16:rowId xmlns:a16="http://schemas.microsoft.com/office/drawing/2014/main" val="10011"/>
                  </a:ext>
                </a:extLst>
              </a:tr>
              <a:tr h="357690">
                <a:tc>
                  <a:txBody>
                    <a:bodyPr/>
                    <a:lstStyle/>
                    <a:p>
                      <a:pPr algn="ctr">
                        <a:lnSpc>
                          <a:spcPct val="90000"/>
                        </a:lnSpc>
                      </a:pPr>
                      <a:r>
                        <a:rPr lang="it-IT" sz="1050" b="1" dirty="0">
                          <a:solidFill>
                            <a:srgbClr val="CA5817"/>
                          </a:solidFill>
                        </a:rPr>
                        <a:t>11</a:t>
                      </a:r>
                    </a:p>
                  </a:txBody>
                  <a:tcPr anchor="ctr">
                    <a:lnL w="9525" cap="flat" cmpd="sng" algn="ctr">
                      <a:solidFill>
                        <a:srgbClr val="CA5817"/>
                      </a:solidFill>
                      <a:prstDash val="solid"/>
                      <a:round/>
                      <a:headEnd type="none" w="med" len="med"/>
                      <a:tailEnd type="none" w="med" len="med"/>
                    </a:lnL>
                    <a:lnT w="9525" cap="flat" cmpd="sng" algn="ctr">
                      <a:solidFill>
                        <a:srgbClr val="CA5817"/>
                      </a:solidFill>
                      <a:prstDash val="solid"/>
                      <a:round/>
                      <a:headEnd type="none" w="med" len="med"/>
                      <a:tailEnd type="none" w="med" len="med"/>
                    </a:lnT>
                    <a:lnB w="9525" cap="flat" cmpd="sng" algn="ctr">
                      <a:solidFill>
                        <a:srgbClr val="CA5817"/>
                      </a:solidFill>
                      <a:prstDash val="solid"/>
                      <a:round/>
                      <a:headEnd type="none" w="med" len="med"/>
                      <a:tailEnd type="none" w="med" len="med"/>
                    </a:lnB>
                    <a:solidFill>
                      <a:schemeClr val="accent3">
                        <a:lumMod val="20000"/>
                        <a:lumOff val="80000"/>
                      </a:schemeClr>
                    </a:solidFill>
                  </a:tcPr>
                </a:tc>
                <a:tc>
                  <a:txBody>
                    <a:bodyPr/>
                    <a:lstStyle/>
                    <a:p>
                      <a:pPr marL="0" marR="0" indent="0" algn="l" defTabSz="457200" rtl="0" eaLnBrk="1" fontAlgn="auto" latinLnBrk="0" hangingPunct="1">
                        <a:lnSpc>
                          <a:spcPct val="90000"/>
                        </a:lnSpc>
                        <a:spcBef>
                          <a:spcPts val="0"/>
                        </a:spcBef>
                        <a:spcAft>
                          <a:spcPts val="0"/>
                        </a:spcAft>
                        <a:buClrTx/>
                        <a:buSzTx/>
                        <a:buFontTx/>
                        <a:buNone/>
                        <a:tabLst/>
                        <a:defRPr/>
                      </a:pPr>
                      <a:r>
                        <a:rPr lang="it-IT" sz="1050" dirty="0">
                          <a:solidFill>
                            <a:schemeClr val="bg1"/>
                          </a:solidFill>
                        </a:rPr>
                        <a:t>LAVORO</a:t>
                      </a:r>
                      <a:r>
                        <a:rPr lang="it-IT" sz="1050" baseline="0" dirty="0">
                          <a:solidFill>
                            <a:schemeClr val="bg1"/>
                          </a:solidFill>
                        </a:rPr>
                        <a:t> </a:t>
                      </a:r>
                      <a:r>
                        <a:rPr lang="it-IT" sz="1050" dirty="0">
                          <a:solidFill>
                            <a:schemeClr val="bg1"/>
                          </a:solidFill>
                        </a:rPr>
                        <a:t>(p.</a:t>
                      </a:r>
                      <a:r>
                        <a:rPr lang="it-IT" sz="1050" baseline="0" dirty="0">
                          <a:solidFill>
                            <a:schemeClr val="bg1"/>
                          </a:solidFill>
                        </a:rPr>
                        <a:t> 115)</a:t>
                      </a:r>
                      <a:endParaRPr lang="it-IT" sz="1050" dirty="0">
                        <a:solidFill>
                          <a:schemeClr val="bg1"/>
                        </a:solidFill>
                      </a:endParaRPr>
                    </a:p>
                  </a:txBody>
                  <a:tcPr anchor="ct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solidFill>
                      <a:srgbClr val="CA5817"/>
                    </a:solidFill>
                  </a:tcPr>
                </a:tc>
                <a:tc>
                  <a:txBody>
                    <a:bodyPr/>
                    <a:lstStyle/>
                    <a:p>
                      <a:pPr>
                        <a:lnSpc>
                          <a:spcPct val="90000"/>
                        </a:lnSpc>
                      </a:pPr>
                      <a:r>
                        <a:rPr lang="it-IT" sz="1050" dirty="0">
                          <a:solidFill>
                            <a:srgbClr val="000000"/>
                          </a:solidFill>
                        </a:rPr>
                        <a:t>Il</a:t>
                      </a:r>
                      <a:r>
                        <a:rPr lang="it-IT" sz="1050" baseline="0" dirty="0">
                          <a:solidFill>
                            <a:srgbClr val="000000"/>
                          </a:solidFill>
                        </a:rPr>
                        <a:t> lavoro; Ceto e futuro; Dipendenti pubblici e privati; Propensione al rischio; il modello imprenditoriale; Lavoro autonomo vs lavoro dipendente; Territorialità; Mobilità lavorativa</a:t>
                      </a:r>
                      <a:endParaRPr lang="it-IT" sz="1050" dirty="0">
                        <a:solidFill>
                          <a:schemeClr val="tx1"/>
                        </a:solidFill>
                      </a:endParaRPr>
                    </a:p>
                  </a:txBody>
                  <a:tcPr anchor="ctr">
                    <a:lnR w="9525" cap="flat" cmpd="sng" algn="ctr">
                      <a:solidFill>
                        <a:srgbClr val="CA5817"/>
                      </a:solidFill>
                      <a:prstDash val="solid"/>
                      <a:round/>
                      <a:headEnd type="none" w="med" len="med"/>
                      <a:tailEnd type="none" w="med" len="med"/>
                    </a:lnR>
                    <a:lnT w="12700" cap="flat" cmpd="sng" algn="ctr">
                      <a:solidFill>
                        <a:srgbClr val="CA5817"/>
                      </a:solidFill>
                      <a:prstDash val="solid"/>
                      <a:round/>
                      <a:headEnd type="none" w="med" len="med"/>
                      <a:tailEnd type="none" w="med" len="med"/>
                    </a:lnT>
                    <a:lnB w="12700" cap="flat" cmpd="sng" algn="ctr">
                      <a:solidFill>
                        <a:srgbClr val="CA5817"/>
                      </a:solidFill>
                      <a:prstDash val="solid"/>
                      <a:round/>
                      <a:headEnd type="none" w="med" len="med"/>
                      <a:tailEnd type="none" w="med" len="med"/>
                    </a:lnB>
                  </a:tcPr>
                </a:tc>
                <a:extLst>
                  <a:ext uri="{0D108BD9-81ED-4DB2-BD59-A6C34878D82A}">
                    <a16:rowId xmlns:a16="http://schemas.microsoft.com/office/drawing/2014/main" val="10012"/>
                  </a:ext>
                </a:extLst>
              </a:tr>
              <a:tr h="257485">
                <a:tc>
                  <a:txBody>
                    <a:bodyPr/>
                    <a:lstStyle/>
                    <a:p>
                      <a:pPr algn="ctr">
                        <a:lnSpc>
                          <a:spcPct val="90000"/>
                        </a:lnSpc>
                      </a:pPr>
                      <a:r>
                        <a:rPr lang="it-IT" sz="1050" b="1" dirty="0">
                          <a:solidFill>
                            <a:srgbClr val="CA5817"/>
                          </a:solidFill>
                        </a:rPr>
                        <a:t>12</a:t>
                      </a:r>
                    </a:p>
                  </a:txBody>
                  <a:tcPr anchor="ctr">
                    <a:lnL w="9525" cap="flat" cmpd="sng" algn="ctr">
                      <a:solidFill>
                        <a:srgbClr val="CA5817"/>
                      </a:solidFill>
                      <a:prstDash val="solid"/>
                      <a:round/>
                      <a:headEnd type="none" w="med" len="med"/>
                      <a:tailEnd type="none" w="med" len="med"/>
                    </a:lnL>
                    <a:lnT w="9525" cap="flat" cmpd="sng" algn="ctr">
                      <a:solidFill>
                        <a:srgbClr val="CA5817"/>
                      </a:solidFill>
                      <a:prstDash val="solid"/>
                      <a:round/>
                      <a:headEnd type="none" w="med" len="med"/>
                      <a:tailEnd type="none" w="med" len="med"/>
                    </a:lnT>
                    <a:lnB w="9525" cap="flat" cmpd="sng" algn="ctr">
                      <a:solidFill>
                        <a:srgbClr val="CA5817"/>
                      </a:solidFill>
                      <a:prstDash val="solid"/>
                      <a:round/>
                      <a:headEnd type="none" w="med" len="med"/>
                      <a:tailEnd type="none" w="med" len="med"/>
                    </a:lnB>
                    <a:solidFill>
                      <a:schemeClr val="accent3">
                        <a:lumMod val="20000"/>
                        <a:lumOff val="80000"/>
                      </a:schemeClr>
                    </a:solidFill>
                  </a:tcPr>
                </a:tc>
                <a:tc>
                  <a:txBody>
                    <a:bodyPr/>
                    <a:lstStyle/>
                    <a:p>
                      <a:pPr>
                        <a:lnSpc>
                          <a:spcPct val="90000"/>
                        </a:lnSpc>
                      </a:pPr>
                      <a:r>
                        <a:rPr lang="it-IT" sz="1050" dirty="0">
                          <a:solidFill>
                            <a:schemeClr val="bg1"/>
                          </a:solidFill>
                        </a:rPr>
                        <a:t>ECONOMIA</a:t>
                      </a:r>
                      <a:r>
                        <a:rPr lang="it-IT" sz="1050" baseline="0" dirty="0">
                          <a:solidFill>
                            <a:schemeClr val="bg1"/>
                          </a:solidFill>
                        </a:rPr>
                        <a:t> </a:t>
                      </a:r>
                      <a:r>
                        <a:rPr lang="it-IT" sz="1050" dirty="0">
                          <a:solidFill>
                            <a:schemeClr val="bg1"/>
                          </a:solidFill>
                        </a:rPr>
                        <a:t> ( p.</a:t>
                      </a:r>
                      <a:r>
                        <a:rPr lang="it-IT" sz="1050" baseline="0" dirty="0">
                          <a:solidFill>
                            <a:schemeClr val="bg1"/>
                          </a:solidFill>
                        </a:rPr>
                        <a:t> 135)</a:t>
                      </a:r>
                      <a:endParaRPr lang="it-IT" sz="1050" dirty="0">
                        <a:solidFill>
                          <a:schemeClr val="bg1"/>
                        </a:solidFill>
                      </a:endParaRPr>
                    </a:p>
                  </a:txBody>
                  <a:tcPr anchor="ct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solidFill>
                      <a:srgbClr val="CA5817"/>
                    </a:solidFill>
                  </a:tcPr>
                </a:tc>
                <a:tc>
                  <a:txBody>
                    <a:bodyPr/>
                    <a:lstStyle/>
                    <a:p>
                      <a:pPr marL="0" marR="0" lvl="0" indent="0" algn="l" defTabSz="457200" rtl="0" eaLnBrk="1" fontAlgn="auto" latinLnBrk="0" hangingPunct="1">
                        <a:lnSpc>
                          <a:spcPct val="90000"/>
                        </a:lnSpc>
                        <a:spcBef>
                          <a:spcPts val="0"/>
                        </a:spcBef>
                        <a:spcAft>
                          <a:spcPts val="0"/>
                        </a:spcAft>
                        <a:buClrTx/>
                        <a:buSzTx/>
                        <a:buFontTx/>
                        <a:buNone/>
                        <a:tabLst/>
                        <a:defRPr/>
                      </a:pPr>
                      <a:r>
                        <a:rPr lang="it-IT" sz="1050" dirty="0">
                          <a:solidFill>
                            <a:srgbClr val="000000"/>
                          </a:solidFill>
                        </a:rPr>
                        <a:t>Sicurezza economica; </a:t>
                      </a:r>
                      <a:r>
                        <a:rPr lang="it-IT" sz="1050" dirty="0">
                          <a:solidFill>
                            <a:schemeClr val="tx1"/>
                          </a:solidFill>
                          <a:ea typeface="ヒラギノ角ゴ Pro W3" charset="-128"/>
                          <a:cs typeface="Calibri"/>
                        </a:rPr>
                        <a:t>Consumi e prospettive economiche</a:t>
                      </a:r>
                      <a:r>
                        <a:rPr lang="it-IT" sz="1050" baseline="0" dirty="0">
                          <a:solidFill>
                            <a:srgbClr val="000000"/>
                          </a:solidFill>
                        </a:rPr>
                        <a:t>; Economia del dono</a:t>
                      </a:r>
                      <a:endParaRPr lang="it-IT" sz="1050" dirty="0">
                        <a:solidFill>
                          <a:srgbClr val="000000"/>
                        </a:solidFill>
                      </a:endParaRPr>
                    </a:p>
                  </a:txBody>
                  <a:tcPr anchor="ctr">
                    <a:lnR w="9525" cap="flat" cmpd="sng" algn="ctr">
                      <a:solidFill>
                        <a:srgbClr val="CA5817"/>
                      </a:solidFill>
                      <a:prstDash val="solid"/>
                      <a:round/>
                      <a:headEnd type="none" w="med" len="med"/>
                      <a:tailEnd type="none" w="med" len="med"/>
                    </a:lnR>
                    <a:lnT w="12700" cap="flat" cmpd="sng" algn="ctr">
                      <a:solidFill>
                        <a:srgbClr val="CA5817"/>
                      </a:solidFill>
                      <a:prstDash val="solid"/>
                      <a:round/>
                      <a:headEnd type="none" w="med" len="med"/>
                      <a:tailEnd type="none" w="med" len="med"/>
                    </a:lnT>
                    <a:lnB w="12700" cap="flat" cmpd="sng" algn="ctr">
                      <a:solidFill>
                        <a:srgbClr val="CA5817"/>
                      </a:solidFill>
                      <a:prstDash val="solid"/>
                      <a:round/>
                      <a:headEnd type="none" w="med" len="med"/>
                      <a:tailEnd type="none" w="med" len="med"/>
                    </a:lnB>
                  </a:tcPr>
                </a:tc>
                <a:extLst>
                  <a:ext uri="{0D108BD9-81ED-4DB2-BD59-A6C34878D82A}">
                    <a16:rowId xmlns:a16="http://schemas.microsoft.com/office/drawing/2014/main" val="10013"/>
                  </a:ext>
                </a:extLst>
              </a:tr>
              <a:tr h="257485">
                <a:tc>
                  <a:txBody>
                    <a:bodyPr/>
                    <a:lstStyle/>
                    <a:p>
                      <a:pPr algn="ctr">
                        <a:lnSpc>
                          <a:spcPct val="90000"/>
                        </a:lnSpc>
                      </a:pPr>
                      <a:r>
                        <a:rPr lang="it-IT" sz="1050" b="1" dirty="0">
                          <a:solidFill>
                            <a:srgbClr val="CA5817"/>
                          </a:solidFill>
                        </a:rPr>
                        <a:t>13</a:t>
                      </a:r>
                    </a:p>
                  </a:txBody>
                  <a:tcPr anchor="ctr">
                    <a:lnL w="9525" cap="flat" cmpd="sng" algn="ctr">
                      <a:solidFill>
                        <a:srgbClr val="CA5817"/>
                      </a:solidFill>
                      <a:prstDash val="solid"/>
                      <a:round/>
                      <a:headEnd type="none" w="med" len="med"/>
                      <a:tailEnd type="none" w="med" len="med"/>
                    </a:lnL>
                    <a:lnT w="9525" cap="flat" cmpd="sng" algn="ctr">
                      <a:solidFill>
                        <a:srgbClr val="CA5817"/>
                      </a:solidFill>
                      <a:prstDash val="solid"/>
                      <a:round/>
                      <a:headEnd type="none" w="med" len="med"/>
                      <a:tailEnd type="none" w="med" len="med"/>
                    </a:lnT>
                    <a:lnB w="9525" cap="flat" cmpd="sng" algn="ctr">
                      <a:solidFill>
                        <a:srgbClr val="CA5817"/>
                      </a:solidFill>
                      <a:prstDash val="solid"/>
                      <a:round/>
                      <a:headEnd type="none" w="med" len="med"/>
                      <a:tailEnd type="none" w="med" len="med"/>
                    </a:lnB>
                    <a:solidFill>
                      <a:schemeClr val="accent3">
                        <a:lumMod val="20000"/>
                        <a:lumOff val="80000"/>
                      </a:schemeClr>
                    </a:solidFill>
                  </a:tcPr>
                </a:tc>
                <a:tc>
                  <a:txBody>
                    <a:bodyPr/>
                    <a:lstStyle/>
                    <a:p>
                      <a:pPr>
                        <a:lnSpc>
                          <a:spcPct val="90000"/>
                        </a:lnSpc>
                      </a:pPr>
                      <a:r>
                        <a:rPr lang="it-IT" sz="1050" dirty="0">
                          <a:solidFill>
                            <a:schemeClr val="bg1"/>
                          </a:solidFill>
                        </a:rPr>
                        <a:t>LO STATO ITALIA   (p.</a:t>
                      </a:r>
                      <a:r>
                        <a:rPr lang="it-IT" sz="1050" baseline="0" dirty="0">
                          <a:solidFill>
                            <a:schemeClr val="bg1"/>
                          </a:solidFill>
                        </a:rPr>
                        <a:t> 144)</a:t>
                      </a:r>
                      <a:endParaRPr lang="it-IT" sz="1050" dirty="0">
                        <a:solidFill>
                          <a:schemeClr val="bg1"/>
                        </a:solidFill>
                      </a:endParaRPr>
                    </a:p>
                  </a:txBody>
                  <a:tcPr anchor="ct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solidFill>
                      <a:srgbClr val="CA5817"/>
                    </a:solidFill>
                  </a:tcPr>
                </a:tc>
                <a:tc>
                  <a:txBody>
                    <a:bodyPr/>
                    <a:lstStyle/>
                    <a:p>
                      <a:pPr marL="0" marR="0" indent="0" algn="l" defTabSz="457200" rtl="0" eaLnBrk="1" fontAlgn="auto" latinLnBrk="0" hangingPunct="1">
                        <a:lnSpc>
                          <a:spcPct val="90000"/>
                        </a:lnSpc>
                        <a:spcBef>
                          <a:spcPts val="0"/>
                        </a:spcBef>
                        <a:spcAft>
                          <a:spcPts val="0"/>
                        </a:spcAft>
                        <a:buClrTx/>
                        <a:buSzTx/>
                        <a:buFontTx/>
                        <a:buNone/>
                        <a:tabLst/>
                        <a:defRPr/>
                      </a:pPr>
                      <a:r>
                        <a:rPr lang="it-IT" sz="1050" dirty="0">
                          <a:solidFill>
                            <a:srgbClr val="000000"/>
                          </a:solidFill>
                        </a:rPr>
                        <a:t>Patria e unità nazionale; La spinta federalista; Orgoglio italiano</a:t>
                      </a:r>
                    </a:p>
                  </a:txBody>
                  <a:tcPr anchor="ctr">
                    <a:lnR w="9525" cap="flat" cmpd="sng" algn="ctr">
                      <a:solidFill>
                        <a:srgbClr val="CA5817"/>
                      </a:solidFill>
                      <a:prstDash val="solid"/>
                      <a:round/>
                      <a:headEnd type="none" w="med" len="med"/>
                      <a:tailEnd type="none" w="med" len="med"/>
                    </a:lnR>
                    <a:lnT w="12700" cap="flat" cmpd="sng" algn="ctr">
                      <a:solidFill>
                        <a:srgbClr val="CA5817"/>
                      </a:solidFill>
                      <a:prstDash val="solid"/>
                      <a:round/>
                      <a:headEnd type="none" w="med" len="med"/>
                      <a:tailEnd type="none" w="med" len="med"/>
                    </a:lnT>
                    <a:lnB w="12700" cap="flat" cmpd="sng" algn="ctr">
                      <a:solidFill>
                        <a:srgbClr val="CA5817"/>
                      </a:solidFill>
                      <a:prstDash val="solid"/>
                      <a:round/>
                      <a:headEnd type="none" w="med" len="med"/>
                      <a:tailEnd type="none" w="med" len="med"/>
                    </a:lnB>
                  </a:tcPr>
                </a:tc>
                <a:extLst>
                  <a:ext uri="{0D108BD9-81ED-4DB2-BD59-A6C34878D82A}">
                    <a16:rowId xmlns:a16="http://schemas.microsoft.com/office/drawing/2014/main" val="10014"/>
                  </a:ext>
                </a:extLst>
              </a:tr>
              <a:tr h="257485">
                <a:tc>
                  <a:txBody>
                    <a:bodyPr/>
                    <a:lstStyle/>
                    <a:p>
                      <a:pPr algn="ctr">
                        <a:lnSpc>
                          <a:spcPct val="90000"/>
                        </a:lnSpc>
                      </a:pPr>
                      <a:r>
                        <a:rPr lang="it-IT" sz="1050" b="1" dirty="0">
                          <a:solidFill>
                            <a:srgbClr val="CA5817"/>
                          </a:solidFill>
                        </a:rPr>
                        <a:t>14</a:t>
                      </a:r>
                    </a:p>
                  </a:txBody>
                  <a:tcPr anchor="ctr">
                    <a:lnL w="9525" cap="flat" cmpd="sng" algn="ctr">
                      <a:solidFill>
                        <a:srgbClr val="CA5817"/>
                      </a:solidFill>
                      <a:prstDash val="solid"/>
                      <a:round/>
                      <a:headEnd type="none" w="med" len="med"/>
                      <a:tailEnd type="none" w="med" len="med"/>
                    </a:lnL>
                    <a:lnT w="9525" cap="flat" cmpd="sng" algn="ctr">
                      <a:solidFill>
                        <a:srgbClr val="CA5817"/>
                      </a:solidFill>
                      <a:prstDash val="solid"/>
                      <a:round/>
                      <a:headEnd type="none" w="med" len="med"/>
                      <a:tailEnd type="none" w="med" len="med"/>
                    </a:lnT>
                    <a:lnB w="9525" cap="flat" cmpd="sng" algn="ctr">
                      <a:solidFill>
                        <a:srgbClr val="CA5817"/>
                      </a:solidFill>
                      <a:prstDash val="solid"/>
                      <a:round/>
                      <a:headEnd type="none" w="med" len="med"/>
                      <a:tailEnd type="none" w="med" len="med"/>
                    </a:lnB>
                    <a:solidFill>
                      <a:schemeClr val="accent3">
                        <a:lumMod val="20000"/>
                        <a:lumOff val="80000"/>
                      </a:schemeClr>
                    </a:solidFill>
                  </a:tcPr>
                </a:tc>
                <a:tc>
                  <a:txBody>
                    <a:bodyPr/>
                    <a:lstStyle/>
                    <a:p>
                      <a:pPr>
                        <a:lnSpc>
                          <a:spcPct val="90000"/>
                        </a:lnSpc>
                      </a:pPr>
                      <a:r>
                        <a:rPr lang="it-IT" sz="1050" dirty="0">
                          <a:solidFill>
                            <a:schemeClr val="bg1"/>
                          </a:solidFill>
                        </a:rPr>
                        <a:t>MONDIALISMO  (p.</a:t>
                      </a:r>
                      <a:r>
                        <a:rPr lang="it-IT" sz="1050" baseline="0" dirty="0">
                          <a:solidFill>
                            <a:schemeClr val="bg1"/>
                          </a:solidFill>
                        </a:rPr>
                        <a:t> 151)</a:t>
                      </a:r>
                      <a:endParaRPr lang="it-IT" sz="1050" dirty="0">
                        <a:solidFill>
                          <a:schemeClr val="bg1"/>
                        </a:solidFill>
                      </a:endParaRPr>
                    </a:p>
                  </a:txBody>
                  <a:tcPr anchor="ct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solidFill>
                      <a:srgbClr val="CA5817"/>
                    </a:solidFill>
                  </a:tcPr>
                </a:tc>
                <a:tc>
                  <a:txBody>
                    <a:bodyPr/>
                    <a:lstStyle/>
                    <a:p>
                      <a:pPr>
                        <a:lnSpc>
                          <a:spcPct val="90000"/>
                        </a:lnSpc>
                      </a:pPr>
                      <a:r>
                        <a:rPr lang="it-IT" sz="1050" dirty="0">
                          <a:solidFill>
                            <a:srgbClr val="000000"/>
                          </a:solidFill>
                        </a:rPr>
                        <a:t>Europeismo;</a:t>
                      </a:r>
                      <a:r>
                        <a:rPr lang="it-IT" sz="1050" baseline="0" dirty="0">
                          <a:solidFill>
                            <a:srgbClr val="000000"/>
                          </a:solidFill>
                        </a:rPr>
                        <a:t> </a:t>
                      </a:r>
                      <a:r>
                        <a:rPr lang="it-IT" sz="1050" dirty="0">
                          <a:solidFill>
                            <a:srgbClr val="000000"/>
                          </a:solidFill>
                        </a:rPr>
                        <a:t>Globalizzazione</a:t>
                      </a:r>
                    </a:p>
                  </a:txBody>
                  <a:tcPr anchor="ctr">
                    <a:lnR w="9525" cap="flat" cmpd="sng" algn="ctr">
                      <a:solidFill>
                        <a:srgbClr val="CA5817"/>
                      </a:solidFill>
                      <a:prstDash val="solid"/>
                      <a:round/>
                      <a:headEnd type="none" w="med" len="med"/>
                      <a:tailEnd type="none" w="med" len="med"/>
                    </a:lnR>
                    <a:lnT w="12700" cap="flat" cmpd="sng" algn="ctr">
                      <a:solidFill>
                        <a:srgbClr val="CA5817"/>
                      </a:solidFill>
                      <a:prstDash val="solid"/>
                      <a:round/>
                      <a:headEnd type="none" w="med" len="med"/>
                      <a:tailEnd type="none" w="med" len="med"/>
                    </a:lnT>
                    <a:lnB w="12700" cap="flat" cmpd="sng" algn="ctr">
                      <a:solidFill>
                        <a:srgbClr val="CA5817"/>
                      </a:solidFill>
                      <a:prstDash val="solid"/>
                      <a:round/>
                      <a:headEnd type="none" w="med" len="med"/>
                      <a:tailEnd type="none" w="med" len="med"/>
                    </a:lnB>
                  </a:tcPr>
                </a:tc>
                <a:extLst>
                  <a:ext uri="{0D108BD9-81ED-4DB2-BD59-A6C34878D82A}">
                    <a16:rowId xmlns:a16="http://schemas.microsoft.com/office/drawing/2014/main" val="2434481781"/>
                  </a:ext>
                </a:extLst>
              </a:tr>
              <a:tr h="257485">
                <a:tc>
                  <a:txBody>
                    <a:bodyPr/>
                    <a:lstStyle/>
                    <a:p>
                      <a:pPr algn="ctr">
                        <a:lnSpc>
                          <a:spcPct val="90000"/>
                        </a:lnSpc>
                      </a:pPr>
                      <a:r>
                        <a:rPr lang="it-IT" sz="1050" b="1" dirty="0">
                          <a:solidFill>
                            <a:srgbClr val="CA5817"/>
                          </a:solidFill>
                        </a:rPr>
                        <a:t>15</a:t>
                      </a:r>
                    </a:p>
                  </a:txBody>
                  <a:tcPr anchor="ctr">
                    <a:lnL w="9525" cap="flat" cmpd="sng" algn="ctr">
                      <a:solidFill>
                        <a:srgbClr val="CA5817"/>
                      </a:solidFill>
                      <a:prstDash val="solid"/>
                      <a:round/>
                      <a:headEnd type="none" w="med" len="med"/>
                      <a:tailEnd type="none" w="med" len="med"/>
                    </a:lnL>
                    <a:lnT w="9525" cap="flat" cmpd="sng" algn="ctr">
                      <a:solidFill>
                        <a:srgbClr val="CA5817"/>
                      </a:solidFill>
                      <a:prstDash val="solid"/>
                      <a:round/>
                      <a:headEnd type="none" w="med" len="med"/>
                      <a:tailEnd type="none" w="med" len="med"/>
                    </a:lnT>
                    <a:lnB w="9525" cap="flat" cmpd="sng" algn="ctr">
                      <a:solidFill>
                        <a:srgbClr val="CA5817"/>
                      </a:solidFill>
                      <a:prstDash val="solid"/>
                      <a:round/>
                      <a:headEnd type="none" w="med" len="med"/>
                      <a:tailEnd type="none" w="med" len="med"/>
                    </a:lnB>
                    <a:solidFill>
                      <a:schemeClr val="accent3">
                        <a:lumMod val="20000"/>
                        <a:lumOff val="80000"/>
                      </a:schemeClr>
                    </a:solidFill>
                  </a:tcPr>
                </a:tc>
                <a:tc>
                  <a:txBody>
                    <a:bodyPr/>
                    <a:lstStyle/>
                    <a:p>
                      <a:pPr>
                        <a:lnSpc>
                          <a:spcPct val="90000"/>
                        </a:lnSpc>
                      </a:pPr>
                      <a:r>
                        <a:rPr lang="it-IT" sz="1050" dirty="0">
                          <a:solidFill>
                            <a:schemeClr val="bg1"/>
                          </a:solidFill>
                        </a:rPr>
                        <a:t>SUD (p.</a:t>
                      </a:r>
                      <a:r>
                        <a:rPr lang="it-IT" sz="1050" baseline="0" dirty="0">
                          <a:solidFill>
                            <a:schemeClr val="bg1"/>
                          </a:solidFill>
                        </a:rPr>
                        <a:t> 157)</a:t>
                      </a:r>
                      <a:endParaRPr lang="it-IT" sz="1050" dirty="0">
                        <a:solidFill>
                          <a:schemeClr val="bg1"/>
                        </a:solidFill>
                      </a:endParaRPr>
                    </a:p>
                  </a:txBody>
                  <a:tcPr anchor="ct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solidFill>
                      <a:srgbClr val="CA5817"/>
                    </a:solidFill>
                  </a:tcPr>
                </a:tc>
                <a:tc>
                  <a:txBody>
                    <a:bodyPr/>
                    <a:lstStyle/>
                    <a:p>
                      <a:pPr marL="0" marR="0" indent="0" algn="l" defTabSz="457200" rtl="0" eaLnBrk="1" fontAlgn="auto" latinLnBrk="0" hangingPunct="1">
                        <a:lnSpc>
                          <a:spcPct val="80000"/>
                        </a:lnSpc>
                        <a:spcBef>
                          <a:spcPts val="0"/>
                        </a:spcBef>
                        <a:spcAft>
                          <a:spcPts val="0"/>
                        </a:spcAft>
                        <a:buClrTx/>
                        <a:buSzTx/>
                        <a:buFontTx/>
                        <a:buNone/>
                        <a:tabLst/>
                        <a:defRPr/>
                      </a:pPr>
                      <a:r>
                        <a:rPr lang="it-IT" sz="1050" dirty="0">
                          <a:solidFill>
                            <a:srgbClr val="000000"/>
                          </a:solidFill>
                        </a:rPr>
                        <a:t>Nord vs Sud</a:t>
                      </a:r>
                    </a:p>
                  </a:txBody>
                  <a:tcPr anchor="ctr">
                    <a:lnR w="9525" cap="flat" cmpd="sng" algn="ctr">
                      <a:solidFill>
                        <a:srgbClr val="CA5817"/>
                      </a:solidFill>
                      <a:prstDash val="solid"/>
                      <a:round/>
                      <a:headEnd type="none" w="med" len="med"/>
                      <a:tailEnd type="none" w="med" len="med"/>
                    </a:lnR>
                    <a:lnT w="12700" cap="flat" cmpd="sng" algn="ctr">
                      <a:solidFill>
                        <a:srgbClr val="CA5817"/>
                      </a:solidFill>
                      <a:prstDash val="solid"/>
                      <a:round/>
                      <a:headEnd type="none" w="med" len="med"/>
                      <a:tailEnd type="none" w="med" len="med"/>
                    </a:lnT>
                    <a:lnB w="12700" cap="flat" cmpd="sng" algn="ctr">
                      <a:solidFill>
                        <a:srgbClr val="CA5817"/>
                      </a:solidFill>
                      <a:prstDash val="solid"/>
                      <a:round/>
                      <a:headEnd type="none" w="med" len="med"/>
                      <a:tailEnd type="none" w="med" len="med"/>
                    </a:lnB>
                  </a:tcPr>
                </a:tc>
                <a:extLst>
                  <a:ext uri="{0D108BD9-81ED-4DB2-BD59-A6C34878D82A}">
                    <a16:rowId xmlns:a16="http://schemas.microsoft.com/office/drawing/2014/main" val="749768300"/>
                  </a:ext>
                </a:extLst>
              </a:tr>
              <a:tr h="357690">
                <a:tc>
                  <a:txBody>
                    <a:bodyPr/>
                    <a:lstStyle/>
                    <a:p>
                      <a:pPr algn="ctr">
                        <a:lnSpc>
                          <a:spcPct val="90000"/>
                        </a:lnSpc>
                      </a:pPr>
                      <a:r>
                        <a:rPr lang="it-IT" sz="1050" b="1" dirty="0">
                          <a:solidFill>
                            <a:srgbClr val="CA5817"/>
                          </a:solidFill>
                        </a:rPr>
                        <a:t>16</a:t>
                      </a:r>
                    </a:p>
                  </a:txBody>
                  <a:tcPr anchor="ctr">
                    <a:lnL w="9525" cap="flat" cmpd="sng" algn="ctr">
                      <a:solidFill>
                        <a:srgbClr val="CA5817"/>
                      </a:solidFill>
                      <a:prstDash val="solid"/>
                      <a:round/>
                      <a:headEnd type="none" w="med" len="med"/>
                      <a:tailEnd type="none" w="med" len="med"/>
                    </a:lnL>
                    <a:lnT w="9525" cap="flat" cmpd="sng" algn="ctr">
                      <a:solidFill>
                        <a:srgbClr val="CA5817"/>
                      </a:solidFill>
                      <a:prstDash val="solid"/>
                      <a:round/>
                      <a:headEnd type="none" w="med" len="med"/>
                      <a:tailEnd type="none" w="med" len="med"/>
                    </a:lnT>
                    <a:lnB w="9525" cap="flat" cmpd="sng" algn="ctr">
                      <a:solidFill>
                        <a:srgbClr val="CA5817"/>
                      </a:solidFill>
                      <a:prstDash val="solid"/>
                      <a:round/>
                      <a:headEnd type="none" w="med" len="med"/>
                      <a:tailEnd type="none" w="med" len="med"/>
                    </a:lnB>
                    <a:solidFill>
                      <a:schemeClr val="accent3">
                        <a:lumMod val="20000"/>
                        <a:lumOff val="80000"/>
                      </a:schemeClr>
                    </a:solidFill>
                  </a:tcPr>
                </a:tc>
                <a:tc>
                  <a:txBody>
                    <a:bodyPr/>
                    <a:lstStyle/>
                    <a:p>
                      <a:pPr>
                        <a:lnSpc>
                          <a:spcPct val="90000"/>
                        </a:lnSpc>
                      </a:pPr>
                      <a:r>
                        <a:rPr lang="it-IT" sz="1050" dirty="0">
                          <a:solidFill>
                            <a:schemeClr val="bg1"/>
                          </a:solidFill>
                        </a:rPr>
                        <a:t>LA POLITICA  (p.</a:t>
                      </a:r>
                      <a:r>
                        <a:rPr lang="it-IT" sz="1050" baseline="0" dirty="0">
                          <a:solidFill>
                            <a:schemeClr val="bg1"/>
                          </a:solidFill>
                        </a:rPr>
                        <a:t> 162)</a:t>
                      </a:r>
                      <a:endParaRPr lang="it-IT" sz="1050" dirty="0">
                        <a:solidFill>
                          <a:schemeClr val="bg1"/>
                        </a:solidFill>
                      </a:endParaRPr>
                    </a:p>
                  </a:txBody>
                  <a:tcPr anchor="ct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solidFill>
                      <a:srgbClr val="CA5817"/>
                    </a:solidFill>
                  </a:tcPr>
                </a:tc>
                <a:tc>
                  <a:txBody>
                    <a:bodyPr/>
                    <a:lstStyle/>
                    <a:p>
                      <a:pPr>
                        <a:lnSpc>
                          <a:spcPct val="90000"/>
                        </a:lnSpc>
                      </a:pPr>
                      <a:r>
                        <a:rPr lang="it-IT" sz="1050" dirty="0">
                          <a:solidFill>
                            <a:srgbClr val="000000"/>
                          </a:solidFill>
                        </a:rPr>
                        <a:t>Rappresentatività e fiducia nel</a:t>
                      </a:r>
                      <a:r>
                        <a:rPr lang="it-IT" sz="1050" baseline="0" dirty="0">
                          <a:solidFill>
                            <a:srgbClr val="000000"/>
                          </a:solidFill>
                        </a:rPr>
                        <a:t> </a:t>
                      </a:r>
                      <a:r>
                        <a:rPr lang="it-IT" sz="1050" dirty="0">
                          <a:solidFill>
                            <a:srgbClr val="000000"/>
                          </a:solidFill>
                        </a:rPr>
                        <a:t>sistema dei partiti; Sindacato</a:t>
                      </a:r>
                      <a:r>
                        <a:rPr lang="it-IT" sz="1050" baseline="0" dirty="0">
                          <a:solidFill>
                            <a:srgbClr val="000000"/>
                          </a:solidFill>
                        </a:rPr>
                        <a:t>; </a:t>
                      </a:r>
                      <a:r>
                        <a:rPr lang="it-IT" sz="1050" dirty="0">
                          <a:solidFill>
                            <a:srgbClr val="000000"/>
                          </a:solidFill>
                        </a:rPr>
                        <a:t>Politicizzazione</a:t>
                      </a:r>
                      <a:r>
                        <a:rPr lang="it-IT" sz="1050" baseline="0" dirty="0">
                          <a:solidFill>
                            <a:srgbClr val="000000"/>
                          </a:solidFill>
                        </a:rPr>
                        <a:t> e peso del cittadino;  Radicalizzazione</a:t>
                      </a:r>
                      <a:endParaRPr lang="it-IT" sz="1050" dirty="0">
                        <a:solidFill>
                          <a:srgbClr val="000000"/>
                        </a:solidFill>
                      </a:endParaRPr>
                    </a:p>
                  </a:txBody>
                  <a:tcPr anchor="ctr">
                    <a:lnR w="9525" cap="flat" cmpd="sng" algn="ctr">
                      <a:solidFill>
                        <a:srgbClr val="CA5817"/>
                      </a:solidFill>
                      <a:prstDash val="solid"/>
                      <a:round/>
                      <a:headEnd type="none" w="med" len="med"/>
                      <a:tailEnd type="none" w="med" len="med"/>
                    </a:lnR>
                    <a:lnT w="12700" cap="flat" cmpd="sng" algn="ctr">
                      <a:solidFill>
                        <a:srgbClr val="CA5817"/>
                      </a:solidFill>
                      <a:prstDash val="solid"/>
                      <a:round/>
                      <a:headEnd type="none" w="med" len="med"/>
                      <a:tailEnd type="none" w="med" len="med"/>
                    </a:lnT>
                    <a:lnB w="12700" cap="flat" cmpd="sng" algn="ctr">
                      <a:solidFill>
                        <a:srgbClr val="CA5817"/>
                      </a:solidFill>
                      <a:prstDash val="solid"/>
                      <a:round/>
                      <a:headEnd type="none" w="med" len="med"/>
                      <a:tailEnd type="none" w="med" len="med"/>
                    </a:lnB>
                  </a:tcPr>
                </a:tc>
                <a:extLst>
                  <a:ext uri="{0D108BD9-81ED-4DB2-BD59-A6C34878D82A}">
                    <a16:rowId xmlns:a16="http://schemas.microsoft.com/office/drawing/2014/main" val="295220063"/>
                  </a:ext>
                </a:extLst>
              </a:tr>
              <a:tr h="257485">
                <a:tc>
                  <a:txBody>
                    <a:bodyPr/>
                    <a:lstStyle/>
                    <a:p>
                      <a:pPr algn="ctr">
                        <a:lnSpc>
                          <a:spcPct val="90000"/>
                        </a:lnSpc>
                      </a:pPr>
                      <a:r>
                        <a:rPr lang="it-IT" sz="1050" b="1" dirty="0">
                          <a:solidFill>
                            <a:srgbClr val="CA5817"/>
                          </a:solidFill>
                        </a:rPr>
                        <a:t>17</a:t>
                      </a:r>
                    </a:p>
                  </a:txBody>
                  <a:tcPr anchor="ctr">
                    <a:lnL w="9525" cap="flat" cmpd="sng" algn="ctr">
                      <a:solidFill>
                        <a:srgbClr val="CA5817"/>
                      </a:solidFill>
                      <a:prstDash val="solid"/>
                      <a:round/>
                      <a:headEnd type="none" w="med" len="med"/>
                      <a:tailEnd type="none" w="med" len="med"/>
                    </a:lnL>
                    <a:lnT w="9525" cap="flat" cmpd="sng" algn="ctr">
                      <a:solidFill>
                        <a:srgbClr val="CA5817"/>
                      </a:solidFill>
                      <a:prstDash val="solid"/>
                      <a:round/>
                      <a:headEnd type="none" w="med" len="med"/>
                      <a:tailEnd type="none" w="med" len="med"/>
                    </a:lnT>
                    <a:lnB w="9525" cap="flat" cmpd="sng" algn="ctr">
                      <a:solidFill>
                        <a:srgbClr val="CA5817"/>
                      </a:solidFill>
                      <a:prstDash val="solid"/>
                      <a:round/>
                      <a:headEnd type="none" w="med" len="med"/>
                      <a:tailEnd type="none" w="med" len="med"/>
                    </a:lnB>
                    <a:solidFill>
                      <a:schemeClr val="accent3">
                        <a:lumMod val="20000"/>
                        <a:lumOff val="80000"/>
                      </a:schemeClr>
                    </a:solidFill>
                  </a:tcPr>
                </a:tc>
                <a:tc>
                  <a:txBody>
                    <a:bodyPr/>
                    <a:lstStyle/>
                    <a:p>
                      <a:pPr>
                        <a:lnSpc>
                          <a:spcPct val="90000"/>
                        </a:lnSpc>
                      </a:pPr>
                      <a:r>
                        <a:rPr lang="it-IT" sz="1050" dirty="0">
                          <a:solidFill>
                            <a:schemeClr val="bg1"/>
                          </a:solidFill>
                        </a:rPr>
                        <a:t>POPULISMO (p.</a:t>
                      </a:r>
                      <a:r>
                        <a:rPr lang="it-IT" sz="1050" baseline="0" dirty="0">
                          <a:solidFill>
                            <a:schemeClr val="bg1"/>
                          </a:solidFill>
                        </a:rPr>
                        <a:t> 171)</a:t>
                      </a:r>
                      <a:endParaRPr lang="it-IT" sz="1050" dirty="0">
                        <a:solidFill>
                          <a:schemeClr val="bg1"/>
                        </a:solidFill>
                      </a:endParaRPr>
                    </a:p>
                  </a:txBody>
                  <a:tcPr anchor="ct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solidFill>
                      <a:srgbClr val="CA5817"/>
                    </a:solidFill>
                  </a:tcPr>
                </a:tc>
                <a:tc>
                  <a:txBody>
                    <a:bodyPr/>
                    <a:lstStyle/>
                    <a:p>
                      <a:pPr>
                        <a:lnSpc>
                          <a:spcPct val="90000"/>
                        </a:lnSpc>
                      </a:pPr>
                      <a:r>
                        <a:rPr lang="it-IT" sz="1050" dirty="0">
                          <a:solidFill>
                            <a:srgbClr val="000000"/>
                          </a:solidFill>
                        </a:rPr>
                        <a:t>Definizioni</a:t>
                      </a:r>
                      <a:r>
                        <a:rPr lang="it-IT" sz="1050" baseline="0" dirty="0">
                          <a:solidFill>
                            <a:srgbClr val="000000"/>
                          </a:solidFill>
                        </a:rPr>
                        <a:t> e azioni</a:t>
                      </a:r>
                      <a:endParaRPr lang="it-IT" sz="1050" dirty="0">
                        <a:solidFill>
                          <a:srgbClr val="000000"/>
                        </a:solidFill>
                      </a:endParaRPr>
                    </a:p>
                  </a:txBody>
                  <a:tcPr anchor="ctr">
                    <a:lnR w="9525" cap="flat" cmpd="sng" algn="ctr">
                      <a:solidFill>
                        <a:srgbClr val="CA5817"/>
                      </a:solidFill>
                      <a:prstDash val="solid"/>
                      <a:round/>
                      <a:headEnd type="none" w="med" len="med"/>
                      <a:tailEnd type="none" w="med" len="med"/>
                    </a:lnR>
                    <a:lnT w="12700" cap="flat" cmpd="sng" algn="ctr">
                      <a:solidFill>
                        <a:srgbClr val="CA5817"/>
                      </a:solidFill>
                      <a:prstDash val="solid"/>
                      <a:round/>
                      <a:headEnd type="none" w="med" len="med"/>
                      <a:tailEnd type="none" w="med" len="med"/>
                    </a:lnT>
                    <a:lnB w="12700" cap="flat" cmpd="sng" algn="ctr">
                      <a:solidFill>
                        <a:srgbClr val="CA5817"/>
                      </a:solidFill>
                      <a:prstDash val="solid"/>
                      <a:round/>
                      <a:headEnd type="none" w="med" len="med"/>
                      <a:tailEnd type="none" w="med" len="med"/>
                    </a:lnB>
                  </a:tcPr>
                </a:tc>
                <a:extLst>
                  <a:ext uri="{0D108BD9-81ED-4DB2-BD59-A6C34878D82A}">
                    <a16:rowId xmlns:a16="http://schemas.microsoft.com/office/drawing/2014/main" val="1185354482"/>
                  </a:ext>
                </a:extLst>
              </a:tr>
              <a:tr h="257485">
                <a:tc>
                  <a:txBody>
                    <a:bodyPr/>
                    <a:lstStyle/>
                    <a:p>
                      <a:pPr algn="ctr">
                        <a:lnSpc>
                          <a:spcPct val="90000"/>
                        </a:lnSpc>
                      </a:pPr>
                      <a:r>
                        <a:rPr lang="it-IT" sz="1050" b="1" dirty="0">
                          <a:solidFill>
                            <a:srgbClr val="CA5817"/>
                          </a:solidFill>
                        </a:rPr>
                        <a:t>18</a:t>
                      </a:r>
                    </a:p>
                  </a:txBody>
                  <a:tcPr anchor="ctr">
                    <a:lnL w="9525" cap="flat" cmpd="sng" algn="ctr">
                      <a:solidFill>
                        <a:srgbClr val="CA5817"/>
                      </a:solidFill>
                      <a:prstDash val="solid"/>
                      <a:round/>
                      <a:headEnd type="none" w="med" len="med"/>
                      <a:tailEnd type="none" w="med" len="med"/>
                    </a:lnL>
                    <a:lnT w="9525" cap="flat" cmpd="sng" algn="ctr">
                      <a:solidFill>
                        <a:srgbClr val="CA5817"/>
                      </a:solidFill>
                      <a:prstDash val="solid"/>
                      <a:round/>
                      <a:headEnd type="none" w="med" len="med"/>
                      <a:tailEnd type="none" w="med" len="med"/>
                    </a:lnT>
                    <a:lnB w="9525" cap="flat" cmpd="sng" algn="ctr">
                      <a:solidFill>
                        <a:srgbClr val="CA5817"/>
                      </a:solidFill>
                      <a:prstDash val="solid"/>
                      <a:round/>
                      <a:headEnd type="none" w="med" len="med"/>
                      <a:tailEnd type="none" w="med" len="med"/>
                    </a:lnB>
                    <a:solidFill>
                      <a:schemeClr val="accent3">
                        <a:lumMod val="20000"/>
                        <a:lumOff val="80000"/>
                      </a:schemeClr>
                    </a:solidFill>
                  </a:tcPr>
                </a:tc>
                <a:tc>
                  <a:txBody>
                    <a:bodyPr/>
                    <a:lstStyle/>
                    <a:p>
                      <a:pPr>
                        <a:lnSpc>
                          <a:spcPct val="90000"/>
                        </a:lnSpc>
                      </a:pPr>
                      <a:r>
                        <a:rPr lang="it-IT" sz="1050" dirty="0">
                          <a:solidFill>
                            <a:schemeClr val="bg1"/>
                          </a:solidFill>
                        </a:rPr>
                        <a:t>TASSE (p.178)</a:t>
                      </a:r>
                    </a:p>
                  </a:txBody>
                  <a:tcPr anchor="ct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solidFill>
                      <a:srgbClr val="CA5817"/>
                    </a:solidFill>
                  </a:tcPr>
                </a:tc>
                <a:tc>
                  <a:txBody>
                    <a:bodyPr/>
                    <a:lstStyle/>
                    <a:p>
                      <a:pPr>
                        <a:lnSpc>
                          <a:spcPct val="90000"/>
                        </a:lnSpc>
                      </a:pPr>
                      <a:r>
                        <a:rPr lang="it-IT" sz="1050" dirty="0">
                          <a:solidFill>
                            <a:srgbClr val="000000"/>
                          </a:solidFill>
                        </a:rPr>
                        <a:t>Opinioni ed azioni</a:t>
                      </a:r>
                    </a:p>
                  </a:txBody>
                  <a:tcPr anchor="ctr">
                    <a:lnR w="9525" cap="flat" cmpd="sng" algn="ctr">
                      <a:solidFill>
                        <a:srgbClr val="CA5817"/>
                      </a:solidFill>
                      <a:prstDash val="solid"/>
                      <a:round/>
                      <a:headEnd type="none" w="med" len="med"/>
                      <a:tailEnd type="none" w="med" len="med"/>
                    </a:lnR>
                    <a:lnT w="12700" cap="flat" cmpd="sng" algn="ctr">
                      <a:solidFill>
                        <a:srgbClr val="CA5817"/>
                      </a:solidFill>
                      <a:prstDash val="solid"/>
                      <a:round/>
                      <a:headEnd type="none" w="med" len="med"/>
                      <a:tailEnd type="none" w="med" len="med"/>
                    </a:lnT>
                    <a:lnB w="12700" cap="flat" cmpd="sng" algn="ctr">
                      <a:solidFill>
                        <a:srgbClr val="CA5817"/>
                      </a:solidFill>
                      <a:prstDash val="solid"/>
                      <a:round/>
                      <a:headEnd type="none" w="med" len="med"/>
                      <a:tailEnd type="none" w="med" len="med"/>
                    </a:lnB>
                  </a:tcPr>
                </a:tc>
                <a:extLst>
                  <a:ext uri="{0D108BD9-81ED-4DB2-BD59-A6C34878D82A}">
                    <a16:rowId xmlns:a16="http://schemas.microsoft.com/office/drawing/2014/main" val="1817608596"/>
                  </a:ext>
                </a:extLst>
              </a:tr>
              <a:tr h="257485">
                <a:tc>
                  <a:txBody>
                    <a:bodyPr/>
                    <a:lstStyle/>
                    <a:p>
                      <a:pPr algn="ctr">
                        <a:lnSpc>
                          <a:spcPct val="90000"/>
                        </a:lnSpc>
                      </a:pPr>
                      <a:r>
                        <a:rPr lang="it-IT" sz="1050" b="1" dirty="0">
                          <a:solidFill>
                            <a:srgbClr val="CA5817"/>
                          </a:solidFill>
                        </a:rPr>
                        <a:t>19</a:t>
                      </a:r>
                    </a:p>
                  </a:txBody>
                  <a:tcPr anchor="ctr">
                    <a:lnL w="9525" cap="flat" cmpd="sng" algn="ctr">
                      <a:solidFill>
                        <a:srgbClr val="CA5817"/>
                      </a:solidFill>
                      <a:prstDash val="solid"/>
                      <a:round/>
                      <a:headEnd type="none" w="med" len="med"/>
                      <a:tailEnd type="none" w="med" len="med"/>
                    </a:lnL>
                    <a:lnT w="9525" cap="flat" cmpd="sng" algn="ctr">
                      <a:solidFill>
                        <a:srgbClr val="CA5817"/>
                      </a:solidFill>
                      <a:prstDash val="solid"/>
                      <a:round/>
                      <a:headEnd type="none" w="med" len="med"/>
                      <a:tailEnd type="none" w="med" len="med"/>
                    </a:lnT>
                    <a:lnB w="9525" cap="flat" cmpd="sng" algn="ctr">
                      <a:solidFill>
                        <a:srgbClr val="CA5817"/>
                      </a:solidFill>
                      <a:prstDash val="solid"/>
                      <a:round/>
                      <a:headEnd type="none" w="med" len="med"/>
                      <a:tailEnd type="none" w="med" len="med"/>
                    </a:lnB>
                    <a:solidFill>
                      <a:schemeClr val="accent3">
                        <a:lumMod val="20000"/>
                        <a:lumOff val="80000"/>
                      </a:schemeClr>
                    </a:solidFill>
                  </a:tcPr>
                </a:tc>
                <a:tc>
                  <a:txBody>
                    <a:bodyPr/>
                    <a:lstStyle/>
                    <a:p>
                      <a:pPr>
                        <a:lnSpc>
                          <a:spcPct val="90000"/>
                        </a:lnSpc>
                      </a:pPr>
                      <a:r>
                        <a:rPr lang="it-IT" sz="1050" dirty="0">
                          <a:solidFill>
                            <a:schemeClr val="bg1"/>
                          </a:solidFill>
                        </a:rPr>
                        <a:t>SPIRITUALITÀ (p.181)</a:t>
                      </a:r>
                    </a:p>
                  </a:txBody>
                  <a:tcPr anchor="ct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solidFill>
                      <a:srgbClr val="CA5817"/>
                    </a:solidFill>
                  </a:tcPr>
                </a:tc>
                <a:tc>
                  <a:txBody>
                    <a:bodyPr/>
                    <a:lstStyle/>
                    <a:p>
                      <a:pPr>
                        <a:lnSpc>
                          <a:spcPct val="90000"/>
                        </a:lnSpc>
                      </a:pPr>
                      <a:r>
                        <a:rPr lang="it-IT" sz="1050" dirty="0">
                          <a:solidFill>
                            <a:srgbClr val="000000"/>
                          </a:solidFill>
                        </a:rPr>
                        <a:t>Credo religioso, meditazione</a:t>
                      </a:r>
                    </a:p>
                  </a:txBody>
                  <a:tcPr anchor="ctr">
                    <a:lnR w="9525" cap="flat" cmpd="sng" algn="ctr">
                      <a:solidFill>
                        <a:srgbClr val="CA5817"/>
                      </a:solidFill>
                      <a:prstDash val="solid"/>
                      <a:round/>
                      <a:headEnd type="none" w="med" len="med"/>
                      <a:tailEnd type="none" w="med" len="med"/>
                    </a:lnR>
                    <a:lnT w="12700" cap="flat" cmpd="sng" algn="ctr">
                      <a:solidFill>
                        <a:srgbClr val="CA5817"/>
                      </a:solidFill>
                      <a:prstDash val="solid"/>
                      <a:round/>
                      <a:headEnd type="none" w="med" len="med"/>
                      <a:tailEnd type="none" w="med" len="med"/>
                    </a:lnT>
                    <a:lnB w="12700" cap="flat" cmpd="sng" algn="ctr">
                      <a:solidFill>
                        <a:srgbClr val="CA5817"/>
                      </a:solidFill>
                      <a:prstDash val="solid"/>
                      <a:round/>
                      <a:headEnd type="none" w="med" len="med"/>
                      <a:tailEnd type="none" w="med" len="med"/>
                    </a:lnB>
                  </a:tcPr>
                </a:tc>
                <a:extLst>
                  <a:ext uri="{0D108BD9-81ED-4DB2-BD59-A6C34878D82A}">
                    <a16:rowId xmlns:a16="http://schemas.microsoft.com/office/drawing/2014/main" val="3512053363"/>
                  </a:ext>
                </a:extLst>
              </a:tr>
              <a:tr h="257485">
                <a:tc>
                  <a:txBody>
                    <a:bodyPr/>
                    <a:lstStyle/>
                    <a:p>
                      <a:pPr algn="ctr">
                        <a:lnSpc>
                          <a:spcPct val="90000"/>
                        </a:lnSpc>
                      </a:pPr>
                      <a:r>
                        <a:rPr lang="it-IT" sz="1050" b="1" dirty="0">
                          <a:solidFill>
                            <a:srgbClr val="CA5817"/>
                          </a:solidFill>
                        </a:rPr>
                        <a:t>20</a:t>
                      </a:r>
                    </a:p>
                  </a:txBody>
                  <a:tcPr anchor="ctr">
                    <a:lnL w="9525" cap="flat" cmpd="sng" algn="ctr">
                      <a:solidFill>
                        <a:srgbClr val="CA5817"/>
                      </a:solidFill>
                      <a:prstDash val="solid"/>
                      <a:round/>
                      <a:headEnd type="none" w="med" len="med"/>
                      <a:tailEnd type="none" w="med" len="med"/>
                    </a:lnL>
                    <a:lnT w="9525" cap="flat" cmpd="sng" algn="ctr">
                      <a:solidFill>
                        <a:srgbClr val="CA5817"/>
                      </a:solidFill>
                      <a:prstDash val="solid"/>
                      <a:round/>
                      <a:headEnd type="none" w="med" len="med"/>
                      <a:tailEnd type="none" w="med" len="med"/>
                    </a:lnT>
                    <a:lnB w="9525" cap="flat" cmpd="sng" algn="ctr">
                      <a:solidFill>
                        <a:srgbClr val="CA5817"/>
                      </a:solidFill>
                      <a:prstDash val="solid"/>
                      <a:round/>
                      <a:headEnd type="none" w="med" len="med"/>
                      <a:tailEnd type="none" w="med" len="med"/>
                    </a:lnB>
                    <a:solidFill>
                      <a:schemeClr val="accent3">
                        <a:lumMod val="20000"/>
                        <a:lumOff val="80000"/>
                      </a:schemeClr>
                    </a:solidFill>
                  </a:tcPr>
                </a:tc>
                <a:tc>
                  <a:txBody>
                    <a:bodyPr/>
                    <a:lstStyle/>
                    <a:p>
                      <a:pPr>
                        <a:lnSpc>
                          <a:spcPct val="90000"/>
                        </a:lnSpc>
                      </a:pPr>
                      <a:r>
                        <a:rPr lang="it-IT" sz="1050" dirty="0">
                          <a:solidFill>
                            <a:schemeClr val="bg1"/>
                          </a:solidFill>
                        </a:rPr>
                        <a:t>EPIDEMIE E VACCINI (p.185)</a:t>
                      </a:r>
                    </a:p>
                  </a:txBody>
                  <a:tcPr anchor="ct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solidFill>
                      <a:srgbClr val="CA5817"/>
                    </a:solidFill>
                  </a:tcPr>
                </a:tc>
                <a:tc>
                  <a:txBody>
                    <a:bodyPr/>
                    <a:lstStyle/>
                    <a:p>
                      <a:pPr>
                        <a:lnSpc>
                          <a:spcPct val="90000"/>
                        </a:lnSpc>
                      </a:pPr>
                      <a:r>
                        <a:rPr lang="it-IT" sz="1050" dirty="0">
                          <a:solidFill>
                            <a:srgbClr val="000000"/>
                          </a:solidFill>
                        </a:rPr>
                        <a:t>Preoccupazione verso nuove epidemie, vaccini e sistema sanitario</a:t>
                      </a:r>
                    </a:p>
                  </a:txBody>
                  <a:tcPr anchor="ctr">
                    <a:lnR w="9525" cap="flat" cmpd="sng" algn="ctr">
                      <a:solidFill>
                        <a:srgbClr val="CA5817"/>
                      </a:solidFill>
                      <a:prstDash val="solid"/>
                      <a:round/>
                      <a:headEnd type="none" w="med" len="med"/>
                      <a:tailEnd type="none" w="med" len="med"/>
                    </a:lnR>
                    <a:lnT w="12700" cap="flat" cmpd="sng" algn="ctr">
                      <a:solidFill>
                        <a:srgbClr val="CA5817"/>
                      </a:solidFill>
                      <a:prstDash val="solid"/>
                      <a:round/>
                      <a:headEnd type="none" w="med" len="med"/>
                      <a:tailEnd type="none" w="med" len="med"/>
                    </a:lnT>
                    <a:lnB w="12700" cap="flat" cmpd="sng" algn="ctr">
                      <a:solidFill>
                        <a:srgbClr val="CA5817"/>
                      </a:solidFill>
                      <a:prstDash val="solid"/>
                      <a:round/>
                      <a:headEnd type="none" w="med" len="med"/>
                      <a:tailEnd type="none" w="med" len="med"/>
                    </a:lnB>
                  </a:tcPr>
                </a:tc>
                <a:extLst>
                  <a:ext uri="{0D108BD9-81ED-4DB2-BD59-A6C34878D82A}">
                    <a16:rowId xmlns:a16="http://schemas.microsoft.com/office/drawing/2014/main" val="188824876"/>
                  </a:ext>
                </a:extLst>
              </a:tr>
            </a:tbl>
          </a:graphicData>
        </a:graphic>
      </p:graphicFrame>
    </p:spTree>
    <p:extLst>
      <p:ext uri="{BB962C8B-B14F-4D97-AF65-F5344CB8AC3E}">
        <p14:creationId xmlns:p14="http://schemas.microsoft.com/office/powerpoint/2010/main" val="311751232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asellaDiTesto 11"/>
          <p:cNvSpPr txBox="1"/>
          <p:nvPr/>
        </p:nvSpPr>
        <p:spPr>
          <a:xfrm>
            <a:off x="577614" y="1663725"/>
            <a:ext cx="8724900" cy="307777"/>
          </a:xfrm>
          <a:prstGeom prst="rect">
            <a:avLst/>
          </a:prstGeom>
          <a:noFill/>
          <a:ln w="9525" cmpd="sng">
            <a:noFill/>
          </a:ln>
        </p:spPr>
        <p:txBody>
          <a:bodyPr wrap="square" rtlCol="0">
            <a:spAutoFit/>
          </a:bodyPr>
          <a:lstStyle>
            <a:defPPr>
              <a:defRPr lang="it-IT"/>
            </a:defPPr>
            <a:lvl1pPr algn="ctr">
              <a:defRPr sz="1400" b="1">
                <a:solidFill>
                  <a:srgbClr val="FFFFFF"/>
                </a:solidFill>
                <a:latin typeface="Century Gothic"/>
                <a:cs typeface="Century Gothic"/>
              </a:defRPr>
            </a:lvl1pPr>
          </a:lstStyle>
          <a:p>
            <a:endParaRPr lang="it-IT" dirty="0">
              <a:latin typeface="Calibri"/>
              <a:cs typeface="Calibri"/>
            </a:endParaRPr>
          </a:p>
        </p:txBody>
      </p:sp>
      <p:sp>
        <p:nvSpPr>
          <p:cNvPr id="2" name="Titolo 1"/>
          <p:cNvSpPr>
            <a:spLocks noGrp="1"/>
          </p:cNvSpPr>
          <p:nvPr>
            <p:ph type="ctrTitle"/>
          </p:nvPr>
        </p:nvSpPr>
        <p:spPr/>
        <p:txBody>
          <a:bodyPr/>
          <a:lstStyle/>
          <a:p>
            <a:r>
              <a:rPr lang="it-IT" dirty="0">
                <a:solidFill>
                  <a:srgbClr val="CA5817"/>
                </a:solidFill>
                <a:ea typeface="ヒラギノ角ゴ Pro W3" charset="-128"/>
                <a:cs typeface="Calibri"/>
              </a:rPr>
              <a:t>Inadeguatezza individuale</a:t>
            </a:r>
            <a:endParaRPr lang="it-IT" sz="2800" dirty="0">
              <a:solidFill>
                <a:srgbClr val="CA5817"/>
              </a:solidFill>
              <a:latin typeface="Calibri"/>
              <a:cs typeface="Calibri"/>
            </a:endParaRPr>
          </a:p>
        </p:txBody>
      </p:sp>
      <p:sp>
        <p:nvSpPr>
          <p:cNvPr id="4" name="Rectangle 92"/>
          <p:cNvSpPr>
            <a:spLocks noChangeArrowheads="1"/>
          </p:cNvSpPr>
          <p:nvPr/>
        </p:nvSpPr>
        <p:spPr bwMode="auto">
          <a:xfrm>
            <a:off x="578159" y="990594"/>
            <a:ext cx="8776984" cy="523220"/>
          </a:xfrm>
          <a:prstGeom prst="rect">
            <a:avLst/>
          </a:prstGeom>
          <a:noFill/>
          <a:ln w="9525">
            <a:noFill/>
            <a:miter lim="800000"/>
            <a:headEnd/>
            <a:tailEnd/>
          </a:ln>
        </p:spPr>
        <p:txBody>
          <a:bodyPr wrap="square">
            <a:prstTxWarp prst="textNoShape">
              <a:avLst/>
            </a:prstTxWarp>
            <a:spAutoFit/>
          </a:bodyPr>
          <a:lstStyle/>
          <a:p>
            <a:pPr algn="just"/>
            <a:r>
              <a:rPr lang="it-IT" sz="1400" b="1" dirty="0">
                <a:solidFill>
                  <a:srgbClr val="CA5817"/>
                </a:solidFill>
                <a:ea typeface="Calibri"/>
                <a:cs typeface="Calibri"/>
              </a:rPr>
              <a:t>Segnala il senso di inadeguatezza individuale rispetto ad un contesto professionale e sociale percepito come fortemente competitivi</a:t>
            </a:r>
          </a:p>
        </p:txBody>
      </p:sp>
      <p:graphicFrame>
        <p:nvGraphicFramePr>
          <p:cNvPr id="5" name="Object 2"/>
          <p:cNvGraphicFramePr>
            <a:graphicFrameLocks noChangeAspect="1"/>
          </p:cNvGraphicFramePr>
          <p:nvPr>
            <p:extLst>
              <p:ext uri="{D42A27DB-BD31-4B8C-83A1-F6EECF244321}">
                <p14:modId xmlns:p14="http://schemas.microsoft.com/office/powerpoint/2010/main" val="792505981"/>
              </p:ext>
            </p:extLst>
          </p:nvPr>
        </p:nvGraphicFramePr>
        <p:xfrm>
          <a:off x="749306" y="1607110"/>
          <a:ext cx="8588023" cy="4500596"/>
        </p:xfrm>
        <a:graphic>
          <a:graphicData uri="http://schemas.openxmlformats.org/drawingml/2006/chart">
            <c:chart xmlns:c="http://schemas.openxmlformats.org/drawingml/2006/chart" xmlns:r="http://schemas.openxmlformats.org/officeDocument/2006/relationships" r:id="rId2"/>
          </a:graphicData>
        </a:graphic>
      </p:graphicFrame>
      <p:sp>
        <p:nvSpPr>
          <p:cNvPr id="15" name="CasellaDiTesto 14"/>
          <p:cNvSpPr txBox="1"/>
          <p:nvPr/>
        </p:nvSpPr>
        <p:spPr>
          <a:xfrm>
            <a:off x="4028783" y="6365435"/>
            <a:ext cx="646030" cy="246221"/>
          </a:xfrm>
          <a:prstGeom prst="rect">
            <a:avLst/>
          </a:prstGeom>
          <a:noFill/>
        </p:spPr>
        <p:txBody>
          <a:bodyPr wrap="none" rtlCol="0">
            <a:spAutoFit/>
          </a:bodyPr>
          <a:lstStyle/>
          <a:p>
            <a:r>
              <a:rPr lang="it-IT" sz="1000" i="1" dirty="0">
                <a:latin typeface="Calibri"/>
                <a:cs typeface="Calibri"/>
              </a:rPr>
              <a:t>Valori %</a:t>
            </a:r>
          </a:p>
        </p:txBody>
      </p:sp>
      <p:sp>
        <p:nvSpPr>
          <p:cNvPr id="6" name="Segnaposto numero diapositiva 5"/>
          <p:cNvSpPr>
            <a:spLocks noGrp="1"/>
          </p:cNvSpPr>
          <p:nvPr>
            <p:ph type="sldNum" sz="quarter" idx="12"/>
          </p:nvPr>
        </p:nvSpPr>
        <p:spPr/>
        <p:txBody>
          <a:bodyPr/>
          <a:lstStyle/>
          <a:p>
            <a:fld id="{CEC07F19-866A-D549-94C6-C4D9AC2AB9CF}" type="slidenum">
              <a:rPr lang="it-IT" smtClean="0"/>
              <a:pPr/>
              <a:t>30</a:t>
            </a:fld>
            <a:endParaRPr lang="it-IT" dirty="0"/>
          </a:p>
        </p:txBody>
      </p:sp>
      <p:sp>
        <p:nvSpPr>
          <p:cNvPr id="3" name="Rettangolo 2"/>
          <p:cNvSpPr/>
          <p:nvPr/>
        </p:nvSpPr>
        <p:spPr>
          <a:xfrm>
            <a:off x="578159" y="1663721"/>
            <a:ext cx="8724360" cy="4241779"/>
          </a:xfrm>
          <a:prstGeom prst="rect">
            <a:avLst/>
          </a:prstGeom>
          <a:noFill/>
          <a:ln>
            <a:solidFill>
              <a:srgbClr val="C2B8B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404686433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p:txBody>
          <a:bodyPr/>
          <a:lstStyle/>
          <a:p>
            <a:r>
              <a:rPr lang="it-IT" dirty="0">
                <a:solidFill>
                  <a:srgbClr val="CA5817"/>
                </a:solidFill>
                <a:ea typeface="ヒラギノ角ゴ Pro W3" charset="-128"/>
                <a:cs typeface="Calibri"/>
              </a:rPr>
              <a:t>Inadeguatezza individuale</a:t>
            </a:r>
            <a:r>
              <a:rPr lang="it-IT" dirty="0">
                <a:solidFill>
                  <a:srgbClr val="CB5818"/>
                </a:solidFill>
                <a:ea typeface="ヒラギノ角ゴ Pro W3" charset="-128"/>
                <a:cs typeface="Calibri"/>
              </a:rPr>
              <a:t>: i temi</a:t>
            </a:r>
            <a:endParaRPr lang="it-IT" sz="2800" dirty="0">
              <a:solidFill>
                <a:srgbClr val="CA5817"/>
              </a:solidFill>
              <a:latin typeface="Calibri"/>
              <a:cs typeface="Calibri"/>
            </a:endParaRPr>
          </a:p>
        </p:txBody>
      </p:sp>
      <p:sp>
        <p:nvSpPr>
          <p:cNvPr id="4" name="Rectangle 92"/>
          <p:cNvSpPr>
            <a:spLocks noChangeArrowheads="1"/>
          </p:cNvSpPr>
          <p:nvPr/>
        </p:nvSpPr>
        <p:spPr bwMode="auto">
          <a:xfrm>
            <a:off x="602432" y="1024505"/>
            <a:ext cx="8776984" cy="307777"/>
          </a:xfrm>
          <a:prstGeom prst="rect">
            <a:avLst/>
          </a:prstGeom>
          <a:noFill/>
          <a:ln w="9525">
            <a:noFill/>
            <a:miter lim="800000"/>
            <a:headEnd/>
            <a:tailEnd/>
          </a:ln>
        </p:spPr>
        <p:txBody>
          <a:bodyPr wrap="square">
            <a:prstTxWarp prst="textNoShape">
              <a:avLst/>
            </a:prstTxWarp>
            <a:spAutoFit/>
          </a:bodyPr>
          <a:lstStyle/>
          <a:p>
            <a:pPr defTabSz="798513"/>
            <a:r>
              <a:rPr lang="it-IT" sz="1400" b="1" dirty="0">
                <a:solidFill>
                  <a:srgbClr val="CB5818"/>
                </a:solidFill>
                <a:ea typeface="Calibri"/>
                <a:cs typeface="Calibri"/>
              </a:rPr>
              <a:t>Sempre più spesso mi trovo a competere con persone più preparate. Lei è… </a:t>
            </a:r>
          </a:p>
        </p:txBody>
      </p:sp>
      <p:sp>
        <p:nvSpPr>
          <p:cNvPr id="15" name="CasellaDiTesto 14"/>
          <p:cNvSpPr txBox="1"/>
          <p:nvPr/>
        </p:nvSpPr>
        <p:spPr>
          <a:xfrm>
            <a:off x="4028783" y="6365435"/>
            <a:ext cx="646030" cy="246221"/>
          </a:xfrm>
          <a:prstGeom prst="rect">
            <a:avLst/>
          </a:prstGeom>
          <a:noFill/>
        </p:spPr>
        <p:txBody>
          <a:bodyPr wrap="none" rtlCol="0">
            <a:spAutoFit/>
          </a:bodyPr>
          <a:lstStyle/>
          <a:p>
            <a:r>
              <a:rPr lang="it-IT" sz="1000" i="1" dirty="0">
                <a:latin typeface="Calibri"/>
                <a:cs typeface="Calibri"/>
              </a:rPr>
              <a:t>Valori %</a:t>
            </a:r>
          </a:p>
        </p:txBody>
      </p:sp>
      <p:sp>
        <p:nvSpPr>
          <p:cNvPr id="6" name="Segnaposto numero diapositiva 5"/>
          <p:cNvSpPr>
            <a:spLocks noGrp="1"/>
          </p:cNvSpPr>
          <p:nvPr>
            <p:ph type="sldNum" sz="quarter" idx="12"/>
          </p:nvPr>
        </p:nvSpPr>
        <p:spPr/>
        <p:txBody>
          <a:bodyPr/>
          <a:lstStyle/>
          <a:p>
            <a:fld id="{CEC07F19-866A-D549-94C6-C4D9AC2AB9CF}" type="slidenum">
              <a:rPr lang="it-IT" smtClean="0"/>
              <a:pPr/>
              <a:t>31</a:t>
            </a:fld>
            <a:endParaRPr lang="it-IT" dirty="0"/>
          </a:p>
        </p:txBody>
      </p:sp>
      <p:sp>
        <p:nvSpPr>
          <p:cNvPr id="11" name="CasellaDiTesto 10"/>
          <p:cNvSpPr txBox="1"/>
          <p:nvPr/>
        </p:nvSpPr>
        <p:spPr>
          <a:xfrm>
            <a:off x="578154" y="1427566"/>
            <a:ext cx="8724359" cy="325730"/>
          </a:xfrm>
          <a:prstGeom prst="rect">
            <a:avLst/>
          </a:prstGeom>
          <a:noFill/>
        </p:spPr>
        <p:txBody>
          <a:bodyPr wrap="square" rtlCol="0">
            <a:spAutoFit/>
          </a:bodyPr>
          <a:lstStyle/>
          <a:p>
            <a:pPr lvl="0" algn="ctr">
              <a:lnSpc>
                <a:spcPct val="110000"/>
              </a:lnSpc>
            </a:pPr>
            <a:r>
              <a:rPr lang="it-IT" sz="1400" i="1" dirty="0">
                <a:ea typeface="Calibri"/>
                <a:cs typeface="Calibri"/>
              </a:rPr>
              <a:t>trend temporale:  % di accordo</a:t>
            </a:r>
          </a:p>
        </p:txBody>
      </p:sp>
      <p:sp>
        <p:nvSpPr>
          <p:cNvPr id="13" name="Rettangolo 12"/>
          <p:cNvSpPr/>
          <p:nvPr/>
        </p:nvSpPr>
        <p:spPr>
          <a:xfrm>
            <a:off x="578159" y="1024505"/>
            <a:ext cx="8724360" cy="2455339"/>
          </a:xfrm>
          <a:prstGeom prst="rect">
            <a:avLst/>
          </a:prstGeom>
          <a:noFill/>
          <a:ln>
            <a:solidFill>
              <a:srgbClr val="C2B8B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14" name="Rectangle 92"/>
          <p:cNvSpPr>
            <a:spLocks noChangeArrowheads="1"/>
          </p:cNvSpPr>
          <p:nvPr/>
        </p:nvSpPr>
        <p:spPr bwMode="auto">
          <a:xfrm>
            <a:off x="602432" y="3888396"/>
            <a:ext cx="8613342" cy="307777"/>
          </a:xfrm>
          <a:prstGeom prst="rect">
            <a:avLst/>
          </a:prstGeom>
          <a:noFill/>
          <a:ln w="9525">
            <a:noFill/>
            <a:miter lim="800000"/>
            <a:headEnd/>
            <a:tailEnd/>
          </a:ln>
        </p:spPr>
        <p:txBody>
          <a:bodyPr wrap="square">
            <a:prstTxWarp prst="textNoShape">
              <a:avLst/>
            </a:prstTxWarp>
            <a:spAutoFit/>
          </a:bodyPr>
          <a:lstStyle>
            <a:defPPr>
              <a:defRPr lang="it-IT"/>
            </a:defPPr>
            <a:lvl1pPr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1pPr>
            <a:lvl2pPr marL="4572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2pPr>
            <a:lvl3pPr marL="9144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3pPr>
            <a:lvl4pPr marL="13716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4pPr>
            <a:lvl5pPr marL="18288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5pPr>
            <a:lvl6pPr marL="22860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6pPr>
            <a:lvl7pPr marL="27432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7pPr>
            <a:lvl8pPr marL="32004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8pPr>
            <a:lvl9pPr marL="36576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9pPr>
          </a:lstStyle>
          <a:p>
            <a:r>
              <a:rPr lang="it-IT" sz="1400" dirty="0">
                <a:solidFill>
                  <a:srgbClr val="C95718"/>
                </a:solidFill>
                <a:latin typeface="Calibri"/>
                <a:cs typeface="Calibri"/>
              </a:rPr>
              <a:t>Avverto in maniera sempre più pressante lo stress della competizione. Lei è…  </a:t>
            </a:r>
          </a:p>
        </p:txBody>
      </p:sp>
      <p:sp>
        <p:nvSpPr>
          <p:cNvPr id="8" name="CasellaDiTesto 7"/>
          <p:cNvSpPr txBox="1"/>
          <p:nvPr/>
        </p:nvSpPr>
        <p:spPr>
          <a:xfrm>
            <a:off x="10528300" y="5080000"/>
            <a:ext cx="184666" cy="369332"/>
          </a:xfrm>
          <a:prstGeom prst="rect">
            <a:avLst/>
          </a:prstGeom>
          <a:noFill/>
        </p:spPr>
        <p:txBody>
          <a:bodyPr wrap="none" rtlCol="0">
            <a:spAutoFit/>
          </a:bodyPr>
          <a:lstStyle/>
          <a:p>
            <a:endParaRPr lang="it-IT" dirty="0"/>
          </a:p>
        </p:txBody>
      </p:sp>
      <p:sp>
        <p:nvSpPr>
          <p:cNvPr id="19" name="CasellaDiTesto 18"/>
          <p:cNvSpPr txBox="1"/>
          <p:nvPr/>
        </p:nvSpPr>
        <p:spPr>
          <a:xfrm>
            <a:off x="434723" y="4209566"/>
            <a:ext cx="8724359" cy="325730"/>
          </a:xfrm>
          <a:prstGeom prst="rect">
            <a:avLst/>
          </a:prstGeom>
          <a:noFill/>
        </p:spPr>
        <p:txBody>
          <a:bodyPr wrap="square" rtlCol="0">
            <a:spAutoFit/>
          </a:bodyPr>
          <a:lstStyle/>
          <a:p>
            <a:pPr lvl="0" algn="ctr">
              <a:lnSpc>
                <a:spcPct val="110000"/>
              </a:lnSpc>
            </a:pPr>
            <a:r>
              <a:rPr lang="it-IT" sz="1400" i="1" dirty="0">
                <a:ea typeface="Calibri"/>
                <a:cs typeface="Calibri"/>
              </a:rPr>
              <a:t>trend temporale:  % di accordo</a:t>
            </a:r>
          </a:p>
        </p:txBody>
      </p:sp>
      <p:graphicFrame>
        <p:nvGraphicFramePr>
          <p:cNvPr id="20" name="Object 2"/>
          <p:cNvGraphicFramePr>
            <a:graphicFrameLocks noChangeAspect="1"/>
          </p:cNvGraphicFramePr>
          <p:nvPr>
            <p:extLst>
              <p:ext uri="{D42A27DB-BD31-4B8C-83A1-F6EECF244321}">
                <p14:modId xmlns:p14="http://schemas.microsoft.com/office/powerpoint/2010/main" val="2079648854"/>
              </p:ext>
            </p:extLst>
          </p:nvPr>
        </p:nvGraphicFramePr>
        <p:xfrm>
          <a:off x="698142" y="1416723"/>
          <a:ext cx="8724359" cy="2033188"/>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1" name="Object 2"/>
          <p:cNvGraphicFramePr>
            <a:graphicFrameLocks noChangeAspect="1"/>
          </p:cNvGraphicFramePr>
          <p:nvPr>
            <p:extLst>
              <p:ext uri="{D42A27DB-BD31-4B8C-83A1-F6EECF244321}">
                <p14:modId xmlns:p14="http://schemas.microsoft.com/office/powerpoint/2010/main" val="2910357730"/>
              </p:ext>
            </p:extLst>
          </p:nvPr>
        </p:nvGraphicFramePr>
        <p:xfrm>
          <a:off x="698142" y="4209566"/>
          <a:ext cx="8724359" cy="2033188"/>
        </p:xfrm>
        <a:graphic>
          <a:graphicData uri="http://schemas.openxmlformats.org/drawingml/2006/chart">
            <c:chart xmlns:c="http://schemas.openxmlformats.org/drawingml/2006/chart" xmlns:r="http://schemas.openxmlformats.org/officeDocument/2006/relationships" r:id="rId3"/>
          </a:graphicData>
        </a:graphic>
      </p:graphicFrame>
      <p:sp>
        <p:nvSpPr>
          <p:cNvPr id="16" name="Rettangolo 15"/>
          <p:cNvSpPr/>
          <p:nvPr/>
        </p:nvSpPr>
        <p:spPr>
          <a:xfrm>
            <a:off x="578159" y="3815288"/>
            <a:ext cx="8724360" cy="2354928"/>
          </a:xfrm>
          <a:prstGeom prst="rect">
            <a:avLst/>
          </a:prstGeom>
          <a:noFill/>
          <a:ln>
            <a:solidFill>
              <a:srgbClr val="C2B8B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35588723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p:txBody>
          <a:bodyPr/>
          <a:lstStyle/>
          <a:p>
            <a:r>
              <a:rPr lang="it-IT" dirty="0">
                <a:solidFill>
                  <a:srgbClr val="CA5817"/>
                </a:solidFill>
                <a:ea typeface="ヒラギノ角ゴ Pro W3" charset="-128"/>
                <a:cs typeface="Calibri"/>
              </a:rPr>
              <a:t>Inadeguatezza individuale</a:t>
            </a:r>
            <a:r>
              <a:rPr lang="it-IT" dirty="0">
                <a:solidFill>
                  <a:srgbClr val="CB5818"/>
                </a:solidFill>
                <a:ea typeface="ヒラギノ角ゴ Pro W3" charset="-128"/>
                <a:cs typeface="Calibri"/>
              </a:rPr>
              <a:t>: i temi</a:t>
            </a:r>
            <a:endParaRPr lang="it-IT" sz="2800" dirty="0">
              <a:solidFill>
                <a:srgbClr val="CA5817"/>
              </a:solidFill>
              <a:latin typeface="Calibri"/>
              <a:cs typeface="Calibri"/>
            </a:endParaRPr>
          </a:p>
        </p:txBody>
      </p:sp>
      <p:sp>
        <p:nvSpPr>
          <p:cNvPr id="4" name="Rectangle 92"/>
          <p:cNvSpPr>
            <a:spLocks noChangeArrowheads="1"/>
          </p:cNvSpPr>
          <p:nvPr/>
        </p:nvSpPr>
        <p:spPr bwMode="auto">
          <a:xfrm>
            <a:off x="751322" y="1024505"/>
            <a:ext cx="8776984" cy="307777"/>
          </a:xfrm>
          <a:prstGeom prst="rect">
            <a:avLst/>
          </a:prstGeom>
          <a:noFill/>
          <a:ln w="9525">
            <a:noFill/>
            <a:miter lim="800000"/>
            <a:headEnd/>
            <a:tailEnd/>
          </a:ln>
        </p:spPr>
        <p:txBody>
          <a:bodyPr wrap="square">
            <a:prstTxWarp prst="textNoShape">
              <a:avLst/>
            </a:prstTxWarp>
            <a:spAutoFit/>
          </a:bodyPr>
          <a:lstStyle/>
          <a:p>
            <a:pPr defTabSz="798513"/>
            <a:r>
              <a:rPr lang="it-IT" sz="1400" b="1" dirty="0">
                <a:solidFill>
                  <a:srgbClr val="CB5818"/>
                </a:solidFill>
                <a:ea typeface="Calibri"/>
                <a:cs typeface="Calibri"/>
              </a:rPr>
              <a:t>La velocità con cui oggi cambiano le cose mi fa sentire spesso inadeguato. Lei è…  </a:t>
            </a:r>
          </a:p>
        </p:txBody>
      </p:sp>
      <p:sp>
        <p:nvSpPr>
          <p:cNvPr id="15" name="CasellaDiTesto 14"/>
          <p:cNvSpPr txBox="1"/>
          <p:nvPr/>
        </p:nvSpPr>
        <p:spPr>
          <a:xfrm>
            <a:off x="4028783" y="6365435"/>
            <a:ext cx="646030" cy="246221"/>
          </a:xfrm>
          <a:prstGeom prst="rect">
            <a:avLst/>
          </a:prstGeom>
          <a:noFill/>
        </p:spPr>
        <p:txBody>
          <a:bodyPr wrap="none" rtlCol="0">
            <a:spAutoFit/>
          </a:bodyPr>
          <a:lstStyle/>
          <a:p>
            <a:r>
              <a:rPr lang="it-IT" sz="1000" i="1" dirty="0">
                <a:latin typeface="Calibri"/>
                <a:cs typeface="Calibri"/>
              </a:rPr>
              <a:t>Valori %</a:t>
            </a:r>
          </a:p>
        </p:txBody>
      </p:sp>
      <p:sp>
        <p:nvSpPr>
          <p:cNvPr id="6" name="Segnaposto numero diapositiva 5"/>
          <p:cNvSpPr>
            <a:spLocks noGrp="1"/>
          </p:cNvSpPr>
          <p:nvPr>
            <p:ph type="sldNum" sz="quarter" idx="12"/>
          </p:nvPr>
        </p:nvSpPr>
        <p:spPr/>
        <p:txBody>
          <a:bodyPr/>
          <a:lstStyle/>
          <a:p>
            <a:fld id="{CEC07F19-866A-D549-94C6-C4D9AC2AB9CF}" type="slidenum">
              <a:rPr lang="it-IT" smtClean="0"/>
              <a:pPr/>
              <a:t>32</a:t>
            </a:fld>
            <a:endParaRPr lang="it-IT" dirty="0"/>
          </a:p>
        </p:txBody>
      </p:sp>
      <p:sp>
        <p:nvSpPr>
          <p:cNvPr id="11" name="CasellaDiTesto 10"/>
          <p:cNvSpPr txBox="1"/>
          <p:nvPr/>
        </p:nvSpPr>
        <p:spPr>
          <a:xfrm>
            <a:off x="578154" y="1427566"/>
            <a:ext cx="8724359" cy="325730"/>
          </a:xfrm>
          <a:prstGeom prst="rect">
            <a:avLst/>
          </a:prstGeom>
          <a:noFill/>
        </p:spPr>
        <p:txBody>
          <a:bodyPr wrap="square" rtlCol="0">
            <a:spAutoFit/>
          </a:bodyPr>
          <a:lstStyle/>
          <a:p>
            <a:pPr lvl="0" algn="ctr">
              <a:lnSpc>
                <a:spcPct val="110000"/>
              </a:lnSpc>
            </a:pPr>
            <a:r>
              <a:rPr lang="it-IT" sz="1400" i="1" dirty="0">
                <a:ea typeface="Calibri"/>
                <a:cs typeface="Calibri"/>
              </a:rPr>
              <a:t>trend temporale:  % di accordo</a:t>
            </a:r>
          </a:p>
        </p:txBody>
      </p:sp>
      <p:sp>
        <p:nvSpPr>
          <p:cNvPr id="13" name="Rettangolo 12"/>
          <p:cNvSpPr/>
          <p:nvPr/>
        </p:nvSpPr>
        <p:spPr>
          <a:xfrm>
            <a:off x="578159" y="1024505"/>
            <a:ext cx="8724360" cy="2455339"/>
          </a:xfrm>
          <a:prstGeom prst="rect">
            <a:avLst/>
          </a:prstGeom>
          <a:noFill/>
          <a:ln>
            <a:solidFill>
              <a:srgbClr val="C2B8B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8" name="CasellaDiTesto 7"/>
          <p:cNvSpPr txBox="1"/>
          <p:nvPr/>
        </p:nvSpPr>
        <p:spPr>
          <a:xfrm>
            <a:off x="10528300" y="5080000"/>
            <a:ext cx="184666" cy="369332"/>
          </a:xfrm>
          <a:prstGeom prst="rect">
            <a:avLst/>
          </a:prstGeom>
          <a:noFill/>
        </p:spPr>
        <p:txBody>
          <a:bodyPr wrap="none" rtlCol="0">
            <a:spAutoFit/>
          </a:bodyPr>
          <a:lstStyle/>
          <a:p>
            <a:endParaRPr lang="it-IT" dirty="0"/>
          </a:p>
        </p:txBody>
      </p:sp>
      <p:graphicFrame>
        <p:nvGraphicFramePr>
          <p:cNvPr id="20" name="Object 2"/>
          <p:cNvGraphicFramePr>
            <a:graphicFrameLocks noChangeAspect="1"/>
          </p:cNvGraphicFramePr>
          <p:nvPr>
            <p:extLst>
              <p:ext uri="{D42A27DB-BD31-4B8C-83A1-F6EECF244321}">
                <p14:modId xmlns:p14="http://schemas.microsoft.com/office/powerpoint/2010/main" val="3125574709"/>
              </p:ext>
            </p:extLst>
          </p:nvPr>
        </p:nvGraphicFramePr>
        <p:xfrm>
          <a:off x="698142" y="1416723"/>
          <a:ext cx="8724359" cy="2033188"/>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19396881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asellaDiTesto 11"/>
          <p:cNvSpPr txBox="1"/>
          <p:nvPr/>
        </p:nvSpPr>
        <p:spPr>
          <a:xfrm>
            <a:off x="577614" y="1663725"/>
            <a:ext cx="8724900" cy="307777"/>
          </a:xfrm>
          <a:prstGeom prst="rect">
            <a:avLst/>
          </a:prstGeom>
          <a:noFill/>
          <a:ln w="9525" cmpd="sng">
            <a:noFill/>
          </a:ln>
        </p:spPr>
        <p:txBody>
          <a:bodyPr wrap="square" rtlCol="0">
            <a:spAutoFit/>
          </a:bodyPr>
          <a:lstStyle>
            <a:defPPr>
              <a:defRPr lang="it-IT"/>
            </a:defPPr>
            <a:lvl1pPr algn="ctr">
              <a:defRPr sz="1400" b="1">
                <a:solidFill>
                  <a:srgbClr val="FFFFFF"/>
                </a:solidFill>
                <a:latin typeface="Century Gothic"/>
                <a:cs typeface="Century Gothic"/>
              </a:defRPr>
            </a:lvl1pPr>
          </a:lstStyle>
          <a:p>
            <a:endParaRPr lang="it-IT" dirty="0">
              <a:latin typeface="Calibri"/>
              <a:cs typeface="Calibri"/>
            </a:endParaRPr>
          </a:p>
        </p:txBody>
      </p:sp>
      <p:sp>
        <p:nvSpPr>
          <p:cNvPr id="2" name="Titolo 1"/>
          <p:cNvSpPr>
            <a:spLocks noGrp="1"/>
          </p:cNvSpPr>
          <p:nvPr>
            <p:ph type="ctrTitle"/>
          </p:nvPr>
        </p:nvSpPr>
        <p:spPr/>
        <p:txBody>
          <a:bodyPr/>
          <a:lstStyle/>
          <a:p>
            <a:r>
              <a:rPr lang="it-IT" dirty="0">
                <a:solidFill>
                  <a:srgbClr val="CA5817"/>
                </a:solidFill>
                <a:ea typeface="ヒラギノ角ゴ Pro W3" charset="-128"/>
                <a:cs typeface="Calibri"/>
              </a:rPr>
              <a:t>Inclusi - esclusi</a:t>
            </a:r>
            <a:endParaRPr lang="it-IT" sz="2800" dirty="0">
              <a:solidFill>
                <a:srgbClr val="CA5817"/>
              </a:solidFill>
              <a:latin typeface="Calibri"/>
              <a:cs typeface="Calibri"/>
            </a:endParaRPr>
          </a:p>
        </p:txBody>
      </p:sp>
      <p:sp>
        <p:nvSpPr>
          <p:cNvPr id="4" name="Rectangle 92"/>
          <p:cNvSpPr>
            <a:spLocks noChangeArrowheads="1"/>
          </p:cNvSpPr>
          <p:nvPr/>
        </p:nvSpPr>
        <p:spPr bwMode="auto">
          <a:xfrm>
            <a:off x="578159" y="1052801"/>
            <a:ext cx="8776984" cy="307777"/>
          </a:xfrm>
          <a:prstGeom prst="rect">
            <a:avLst/>
          </a:prstGeom>
          <a:noFill/>
          <a:ln w="9525">
            <a:noFill/>
            <a:miter lim="800000"/>
            <a:headEnd/>
            <a:tailEnd/>
          </a:ln>
        </p:spPr>
        <p:txBody>
          <a:bodyPr wrap="square">
            <a:prstTxWarp prst="textNoShape">
              <a:avLst/>
            </a:prstTxWarp>
            <a:spAutoFit/>
          </a:bodyPr>
          <a:lstStyle/>
          <a:p>
            <a:pPr algn="just"/>
            <a:r>
              <a:rPr lang="it-IT" sz="1400" b="1" dirty="0">
                <a:solidFill>
                  <a:srgbClr val="CA5817"/>
                </a:solidFill>
                <a:ea typeface="Calibri"/>
                <a:cs typeface="Calibri"/>
              </a:rPr>
              <a:t>Segnala il senso di integrazione e inclusione rispetto ad un contesto sociale ed economico</a:t>
            </a:r>
          </a:p>
        </p:txBody>
      </p:sp>
      <p:sp>
        <p:nvSpPr>
          <p:cNvPr id="15" name="CasellaDiTesto 14"/>
          <p:cNvSpPr txBox="1"/>
          <p:nvPr/>
        </p:nvSpPr>
        <p:spPr>
          <a:xfrm>
            <a:off x="4028783" y="6365467"/>
            <a:ext cx="646030" cy="246221"/>
          </a:xfrm>
          <a:prstGeom prst="rect">
            <a:avLst/>
          </a:prstGeom>
          <a:noFill/>
        </p:spPr>
        <p:txBody>
          <a:bodyPr wrap="none" rtlCol="0">
            <a:spAutoFit/>
          </a:bodyPr>
          <a:lstStyle/>
          <a:p>
            <a:r>
              <a:rPr lang="it-IT" sz="1000" i="1" dirty="0">
                <a:latin typeface="Calibri"/>
                <a:cs typeface="Calibri"/>
              </a:rPr>
              <a:t>Valori %</a:t>
            </a:r>
          </a:p>
        </p:txBody>
      </p:sp>
      <p:sp>
        <p:nvSpPr>
          <p:cNvPr id="6" name="Segnaposto numero diapositiva 5"/>
          <p:cNvSpPr>
            <a:spLocks noGrp="1"/>
          </p:cNvSpPr>
          <p:nvPr>
            <p:ph type="sldNum" sz="quarter" idx="12"/>
          </p:nvPr>
        </p:nvSpPr>
        <p:spPr/>
        <p:txBody>
          <a:bodyPr/>
          <a:lstStyle/>
          <a:p>
            <a:fld id="{CEC07F19-866A-D549-94C6-C4D9AC2AB9CF}" type="slidenum">
              <a:rPr lang="it-IT" smtClean="0"/>
              <a:pPr/>
              <a:t>33</a:t>
            </a:fld>
            <a:endParaRPr lang="it-IT" dirty="0"/>
          </a:p>
        </p:txBody>
      </p:sp>
      <p:sp>
        <p:nvSpPr>
          <p:cNvPr id="9" name="Rettangolo 8"/>
          <p:cNvSpPr/>
          <p:nvPr/>
        </p:nvSpPr>
        <p:spPr>
          <a:xfrm>
            <a:off x="578159" y="1607110"/>
            <a:ext cx="8724360" cy="4289806"/>
          </a:xfrm>
          <a:prstGeom prst="rect">
            <a:avLst/>
          </a:prstGeom>
          <a:noFill/>
          <a:ln>
            <a:solidFill>
              <a:srgbClr val="C2B8B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graphicFrame>
        <p:nvGraphicFramePr>
          <p:cNvPr id="10" name="Object 2"/>
          <p:cNvGraphicFramePr>
            <a:graphicFrameLocks noChangeAspect="1"/>
          </p:cNvGraphicFramePr>
          <p:nvPr>
            <p:extLst>
              <p:ext uri="{D42A27DB-BD31-4B8C-83A1-F6EECF244321}">
                <p14:modId xmlns:p14="http://schemas.microsoft.com/office/powerpoint/2010/main" val="420993476"/>
              </p:ext>
            </p:extLst>
          </p:nvPr>
        </p:nvGraphicFramePr>
        <p:xfrm>
          <a:off x="749306" y="1607110"/>
          <a:ext cx="8588023" cy="4500596"/>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18858407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p:txBody>
          <a:bodyPr/>
          <a:lstStyle/>
          <a:p>
            <a:r>
              <a:rPr lang="it-IT" dirty="0">
                <a:solidFill>
                  <a:srgbClr val="CA5817"/>
                </a:solidFill>
                <a:ea typeface="ヒラギノ角ゴ Pro W3" charset="-128"/>
                <a:cs typeface="Calibri"/>
              </a:rPr>
              <a:t>Inclusi - esclusi: i temi</a:t>
            </a:r>
            <a:endParaRPr lang="it-IT" sz="2800" dirty="0">
              <a:solidFill>
                <a:srgbClr val="CA5817"/>
              </a:solidFill>
              <a:latin typeface="Calibri"/>
              <a:cs typeface="Calibri"/>
            </a:endParaRPr>
          </a:p>
        </p:txBody>
      </p:sp>
      <p:sp>
        <p:nvSpPr>
          <p:cNvPr id="4" name="Rectangle 92"/>
          <p:cNvSpPr>
            <a:spLocks noChangeArrowheads="1"/>
          </p:cNvSpPr>
          <p:nvPr/>
        </p:nvSpPr>
        <p:spPr bwMode="auto">
          <a:xfrm>
            <a:off x="578159" y="990670"/>
            <a:ext cx="8776984" cy="307777"/>
          </a:xfrm>
          <a:prstGeom prst="rect">
            <a:avLst/>
          </a:prstGeom>
          <a:noFill/>
          <a:ln w="9525">
            <a:noFill/>
            <a:miter lim="800000"/>
            <a:headEnd/>
            <a:tailEnd/>
          </a:ln>
        </p:spPr>
        <p:txBody>
          <a:bodyPr wrap="square">
            <a:prstTxWarp prst="textNoShape">
              <a:avLst/>
            </a:prstTxWarp>
            <a:spAutoFit/>
          </a:bodyPr>
          <a:lstStyle/>
          <a:p>
            <a:pPr algn="just"/>
            <a:r>
              <a:rPr lang="it-IT" sz="1400" b="1" dirty="0">
                <a:solidFill>
                  <a:srgbClr val="CA5817"/>
                </a:solidFill>
                <a:ea typeface="Calibri"/>
                <a:cs typeface="Calibri"/>
              </a:rPr>
              <a:t>Quale delle seguenti affermazioni condivide maggiormente?</a:t>
            </a:r>
          </a:p>
        </p:txBody>
      </p:sp>
      <p:sp>
        <p:nvSpPr>
          <p:cNvPr id="15" name="CasellaDiTesto 14"/>
          <p:cNvSpPr txBox="1"/>
          <p:nvPr/>
        </p:nvSpPr>
        <p:spPr>
          <a:xfrm>
            <a:off x="4028783" y="6365467"/>
            <a:ext cx="646030" cy="246221"/>
          </a:xfrm>
          <a:prstGeom prst="rect">
            <a:avLst/>
          </a:prstGeom>
          <a:noFill/>
        </p:spPr>
        <p:txBody>
          <a:bodyPr wrap="none" rtlCol="0">
            <a:spAutoFit/>
          </a:bodyPr>
          <a:lstStyle/>
          <a:p>
            <a:r>
              <a:rPr lang="it-IT" sz="1000" i="1" dirty="0">
                <a:latin typeface="Calibri"/>
                <a:cs typeface="Calibri"/>
              </a:rPr>
              <a:t>Valori %</a:t>
            </a:r>
          </a:p>
        </p:txBody>
      </p:sp>
      <p:sp>
        <p:nvSpPr>
          <p:cNvPr id="6" name="Segnaposto numero diapositiva 5"/>
          <p:cNvSpPr>
            <a:spLocks noGrp="1"/>
          </p:cNvSpPr>
          <p:nvPr>
            <p:ph type="sldNum" sz="quarter" idx="12"/>
          </p:nvPr>
        </p:nvSpPr>
        <p:spPr/>
        <p:txBody>
          <a:bodyPr/>
          <a:lstStyle/>
          <a:p>
            <a:fld id="{CEC07F19-866A-D549-94C6-C4D9AC2AB9CF}" type="slidenum">
              <a:rPr lang="it-IT" smtClean="0"/>
              <a:pPr/>
              <a:t>34</a:t>
            </a:fld>
            <a:endParaRPr lang="it-IT" dirty="0"/>
          </a:p>
        </p:txBody>
      </p:sp>
      <p:sp>
        <p:nvSpPr>
          <p:cNvPr id="17" name="CasellaDiTesto 16"/>
          <p:cNvSpPr txBox="1"/>
          <p:nvPr/>
        </p:nvSpPr>
        <p:spPr>
          <a:xfrm>
            <a:off x="577614" y="1516345"/>
            <a:ext cx="8724900" cy="307777"/>
          </a:xfrm>
          <a:prstGeom prst="rect">
            <a:avLst/>
          </a:prstGeom>
          <a:noFill/>
          <a:ln w="9525" cmpd="sng">
            <a:noFill/>
          </a:ln>
        </p:spPr>
        <p:txBody>
          <a:bodyPr wrap="square" rtlCol="0">
            <a:spAutoFit/>
          </a:bodyPr>
          <a:lstStyle>
            <a:defPPr>
              <a:defRPr lang="it-IT"/>
            </a:defPPr>
            <a:lvl1pPr algn="ctr">
              <a:defRPr sz="1400" b="1">
                <a:solidFill>
                  <a:srgbClr val="FFFFFF"/>
                </a:solidFill>
                <a:latin typeface="Century Gothic"/>
                <a:cs typeface="Century Gothic"/>
              </a:defRPr>
            </a:lvl1pPr>
          </a:lstStyle>
          <a:p>
            <a:endParaRPr lang="it-IT" dirty="0">
              <a:latin typeface="Calibri"/>
              <a:cs typeface="Calibri"/>
            </a:endParaRPr>
          </a:p>
        </p:txBody>
      </p:sp>
      <p:graphicFrame>
        <p:nvGraphicFramePr>
          <p:cNvPr id="18" name="Tabella 17"/>
          <p:cNvGraphicFramePr>
            <a:graphicFrameLocks noGrp="1"/>
          </p:cNvGraphicFramePr>
          <p:nvPr>
            <p:extLst>
              <p:ext uri="{D42A27DB-BD31-4B8C-83A1-F6EECF244321}">
                <p14:modId xmlns:p14="http://schemas.microsoft.com/office/powerpoint/2010/main" val="3809095744"/>
              </p:ext>
            </p:extLst>
          </p:nvPr>
        </p:nvGraphicFramePr>
        <p:xfrm>
          <a:off x="258792" y="1309311"/>
          <a:ext cx="9506311" cy="1965225"/>
        </p:xfrm>
        <a:graphic>
          <a:graphicData uri="http://schemas.openxmlformats.org/drawingml/2006/table">
            <a:tbl>
              <a:tblPr/>
              <a:tblGrid>
                <a:gridCol w="1923691">
                  <a:extLst>
                    <a:ext uri="{9D8B030D-6E8A-4147-A177-3AD203B41FA5}">
                      <a16:colId xmlns:a16="http://schemas.microsoft.com/office/drawing/2014/main" val="20000"/>
                    </a:ext>
                  </a:extLst>
                </a:gridCol>
                <a:gridCol w="505508">
                  <a:extLst>
                    <a:ext uri="{9D8B030D-6E8A-4147-A177-3AD203B41FA5}">
                      <a16:colId xmlns:a16="http://schemas.microsoft.com/office/drawing/2014/main" val="20001"/>
                    </a:ext>
                  </a:extLst>
                </a:gridCol>
                <a:gridCol w="505508">
                  <a:extLst>
                    <a:ext uri="{9D8B030D-6E8A-4147-A177-3AD203B41FA5}">
                      <a16:colId xmlns:a16="http://schemas.microsoft.com/office/drawing/2014/main" val="20002"/>
                    </a:ext>
                  </a:extLst>
                </a:gridCol>
                <a:gridCol w="505508">
                  <a:extLst>
                    <a:ext uri="{9D8B030D-6E8A-4147-A177-3AD203B41FA5}">
                      <a16:colId xmlns:a16="http://schemas.microsoft.com/office/drawing/2014/main" val="20003"/>
                    </a:ext>
                  </a:extLst>
                </a:gridCol>
                <a:gridCol w="505508">
                  <a:extLst>
                    <a:ext uri="{9D8B030D-6E8A-4147-A177-3AD203B41FA5}">
                      <a16:colId xmlns:a16="http://schemas.microsoft.com/office/drawing/2014/main" val="20004"/>
                    </a:ext>
                  </a:extLst>
                </a:gridCol>
                <a:gridCol w="505508">
                  <a:extLst>
                    <a:ext uri="{9D8B030D-6E8A-4147-A177-3AD203B41FA5}">
                      <a16:colId xmlns:a16="http://schemas.microsoft.com/office/drawing/2014/main" val="20005"/>
                    </a:ext>
                  </a:extLst>
                </a:gridCol>
                <a:gridCol w="505508">
                  <a:extLst>
                    <a:ext uri="{9D8B030D-6E8A-4147-A177-3AD203B41FA5}">
                      <a16:colId xmlns:a16="http://schemas.microsoft.com/office/drawing/2014/main" val="20006"/>
                    </a:ext>
                  </a:extLst>
                </a:gridCol>
                <a:gridCol w="505508">
                  <a:extLst>
                    <a:ext uri="{9D8B030D-6E8A-4147-A177-3AD203B41FA5}">
                      <a16:colId xmlns:a16="http://schemas.microsoft.com/office/drawing/2014/main" val="20007"/>
                    </a:ext>
                  </a:extLst>
                </a:gridCol>
                <a:gridCol w="505508">
                  <a:extLst>
                    <a:ext uri="{9D8B030D-6E8A-4147-A177-3AD203B41FA5}">
                      <a16:colId xmlns:a16="http://schemas.microsoft.com/office/drawing/2014/main" val="20008"/>
                    </a:ext>
                  </a:extLst>
                </a:gridCol>
                <a:gridCol w="505508">
                  <a:extLst>
                    <a:ext uri="{9D8B030D-6E8A-4147-A177-3AD203B41FA5}">
                      <a16:colId xmlns:a16="http://schemas.microsoft.com/office/drawing/2014/main" val="20009"/>
                    </a:ext>
                  </a:extLst>
                </a:gridCol>
                <a:gridCol w="505508">
                  <a:extLst>
                    <a:ext uri="{9D8B030D-6E8A-4147-A177-3AD203B41FA5}">
                      <a16:colId xmlns:a16="http://schemas.microsoft.com/office/drawing/2014/main" val="20010"/>
                    </a:ext>
                  </a:extLst>
                </a:gridCol>
                <a:gridCol w="505508">
                  <a:extLst>
                    <a:ext uri="{9D8B030D-6E8A-4147-A177-3AD203B41FA5}">
                      <a16:colId xmlns:a16="http://schemas.microsoft.com/office/drawing/2014/main" val="20011"/>
                    </a:ext>
                  </a:extLst>
                </a:gridCol>
                <a:gridCol w="505508">
                  <a:extLst>
                    <a:ext uri="{9D8B030D-6E8A-4147-A177-3AD203B41FA5}">
                      <a16:colId xmlns:a16="http://schemas.microsoft.com/office/drawing/2014/main" val="20012"/>
                    </a:ext>
                  </a:extLst>
                </a:gridCol>
                <a:gridCol w="505508">
                  <a:extLst>
                    <a:ext uri="{9D8B030D-6E8A-4147-A177-3AD203B41FA5}">
                      <a16:colId xmlns:a16="http://schemas.microsoft.com/office/drawing/2014/main" val="2304315250"/>
                    </a:ext>
                  </a:extLst>
                </a:gridCol>
                <a:gridCol w="505508">
                  <a:extLst>
                    <a:ext uri="{9D8B030D-6E8A-4147-A177-3AD203B41FA5}">
                      <a16:colId xmlns:a16="http://schemas.microsoft.com/office/drawing/2014/main" val="2871492822"/>
                    </a:ext>
                  </a:extLst>
                </a:gridCol>
                <a:gridCol w="505508">
                  <a:extLst>
                    <a:ext uri="{9D8B030D-6E8A-4147-A177-3AD203B41FA5}">
                      <a16:colId xmlns:a16="http://schemas.microsoft.com/office/drawing/2014/main" val="2415196791"/>
                    </a:ext>
                  </a:extLst>
                </a:gridCol>
              </a:tblGrid>
              <a:tr h="349785">
                <a:tc>
                  <a:txBody>
                    <a:bodyPr/>
                    <a:lstStyle>
                      <a:lvl1pPr marL="0" algn="l" defTabSz="457200" rtl="0" eaLnBrk="1" latinLnBrk="0" hangingPunct="1">
                        <a:defRPr sz="1800" kern="1200">
                          <a:solidFill>
                            <a:schemeClr val="dk1"/>
                          </a:solidFill>
                          <a:latin typeface="Arial"/>
                          <a:ea typeface="ヒラギノ角ゴ Pro W3"/>
                          <a:cs typeface="ヒラギノ角ゴ Pro W3"/>
                        </a:defRPr>
                      </a:lvl1pPr>
                      <a:lvl2pPr marL="457200" algn="l" defTabSz="457200" rtl="0" eaLnBrk="1" latinLnBrk="0" hangingPunct="1">
                        <a:defRPr sz="1800" kern="1200">
                          <a:solidFill>
                            <a:schemeClr val="dk1"/>
                          </a:solidFill>
                          <a:latin typeface="Arial"/>
                          <a:ea typeface="ヒラギノ角ゴ Pro W3"/>
                          <a:cs typeface="ヒラギノ角ゴ Pro W3"/>
                        </a:defRPr>
                      </a:lvl2pPr>
                      <a:lvl3pPr marL="914400" algn="l" defTabSz="457200" rtl="0" eaLnBrk="1" latinLnBrk="0" hangingPunct="1">
                        <a:defRPr sz="1800" kern="1200">
                          <a:solidFill>
                            <a:schemeClr val="dk1"/>
                          </a:solidFill>
                          <a:latin typeface="Arial"/>
                          <a:ea typeface="ヒラギノ角ゴ Pro W3"/>
                          <a:cs typeface="ヒラギノ角ゴ Pro W3"/>
                        </a:defRPr>
                      </a:lvl3pPr>
                      <a:lvl4pPr marL="1371600" algn="l" defTabSz="457200" rtl="0" eaLnBrk="1" latinLnBrk="0" hangingPunct="1">
                        <a:defRPr sz="1800" kern="1200">
                          <a:solidFill>
                            <a:schemeClr val="dk1"/>
                          </a:solidFill>
                          <a:latin typeface="Arial"/>
                          <a:ea typeface="ヒラギノ角ゴ Pro W3"/>
                          <a:cs typeface="ヒラギノ角ゴ Pro W3"/>
                        </a:defRPr>
                      </a:lvl4pPr>
                      <a:lvl5pPr marL="1828800" algn="l" defTabSz="457200" rtl="0" eaLnBrk="1" latinLnBrk="0" hangingPunct="1">
                        <a:defRPr sz="1800" kern="1200">
                          <a:solidFill>
                            <a:schemeClr val="dk1"/>
                          </a:solidFill>
                          <a:latin typeface="Arial"/>
                          <a:ea typeface="ヒラギノ角ゴ Pro W3"/>
                          <a:cs typeface="ヒラギノ角ゴ Pro W3"/>
                        </a:defRPr>
                      </a:lvl5pPr>
                      <a:lvl6pPr marL="2286000" algn="l" defTabSz="457200" rtl="0" eaLnBrk="1" latinLnBrk="0" hangingPunct="1">
                        <a:defRPr sz="1800" kern="1200">
                          <a:solidFill>
                            <a:schemeClr val="dk1"/>
                          </a:solidFill>
                          <a:latin typeface="Arial"/>
                          <a:ea typeface="ヒラギノ角ゴ Pro W3"/>
                          <a:cs typeface="ヒラギノ角ゴ Pro W3"/>
                        </a:defRPr>
                      </a:lvl6pPr>
                      <a:lvl7pPr marL="2743200" algn="l" defTabSz="457200" rtl="0" eaLnBrk="1" latinLnBrk="0" hangingPunct="1">
                        <a:defRPr sz="1800" kern="1200">
                          <a:solidFill>
                            <a:schemeClr val="dk1"/>
                          </a:solidFill>
                          <a:latin typeface="Arial"/>
                          <a:ea typeface="ヒラギノ角ゴ Pro W3"/>
                          <a:cs typeface="ヒラギノ角ゴ Pro W3"/>
                        </a:defRPr>
                      </a:lvl7pPr>
                      <a:lvl8pPr marL="3200400" algn="l" defTabSz="457200" rtl="0" eaLnBrk="1" latinLnBrk="0" hangingPunct="1">
                        <a:defRPr sz="1800" kern="1200">
                          <a:solidFill>
                            <a:schemeClr val="dk1"/>
                          </a:solidFill>
                          <a:latin typeface="Arial"/>
                          <a:ea typeface="ヒラギノ角ゴ Pro W3"/>
                          <a:cs typeface="ヒラギノ角ゴ Pro W3"/>
                        </a:defRPr>
                      </a:lvl8pPr>
                      <a:lvl9pPr marL="3657600" algn="l" defTabSz="457200" rtl="0" eaLnBrk="1" latinLnBrk="0" hangingPunct="1">
                        <a:defRPr sz="1800" kern="1200">
                          <a:solidFill>
                            <a:schemeClr val="dk1"/>
                          </a:solidFill>
                          <a:latin typeface="Arial"/>
                          <a:ea typeface="ヒラギノ角ゴ Pro W3"/>
                          <a:cs typeface="ヒラギノ角ゴ Pro W3"/>
                        </a:defRPr>
                      </a:lvl9pPr>
                    </a:lstStyle>
                    <a:p>
                      <a:pPr marL="0" marR="0" lvl="0" indent="0" algn="l" defTabSz="914400" rtl="0" eaLnBrk="0" fontAlgn="base" latinLnBrk="0" hangingPunct="0">
                        <a:lnSpc>
                          <a:spcPct val="100000"/>
                        </a:lnSpc>
                        <a:spcBef>
                          <a:spcPts val="2000"/>
                        </a:spcBef>
                        <a:spcAft>
                          <a:spcPct val="0"/>
                        </a:spcAft>
                        <a:buClr>
                          <a:schemeClr val="accent1"/>
                        </a:buClr>
                        <a:buSzTx/>
                        <a:buFont typeface="Wingdings 2" pitchFamily="-111" charset="2"/>
                        <a:buNone/>
                        <a:tabLst/>
                      </a:pPr>
                      <a:r>
                        <a:rPr kumimoji="1" lang="it-IT" sz="1000" u="none" strike="noStrike" cap="none" normalizeH="0" baseline="0" dirty="0">
                          <a:ln>
                            <a:noFill/>
                          </a:ln>
                          <a:solidFill>
                            <a:schemeClr val="tx1"/>
                          </a:solidFill>
                          <a:effectLst/>
                          <a:latin typeface="Calibri"/>
                          <a:cs typeface="Calibri"/>
                        </a:rPr>
                        <a:t> </a:t>
                      </a:r>
                      <a:endParaRPr kumimoji="1" lang="it-IT" sz="1000" b="0" i="0" u="none" strike="noStrike" cap="none" normalizeH="0" baseline="0" dirty="0">
                        <a:ln>
                          <a:noFill/>
                        </a:ln>
                        <a:solidFill>
                          <a:schemeClr val="tx1"/>
                        </a:solidFill>
                        <a:effectLst/>
                        <a:latin typeface="Calibri"/>
                        <a:ea typeface="ＭＳ Ｐゴシック" pitchFamily="-111" charset="-128"/>
                        <a:cs typeface="Calibri"/>
                      </a:endParaRPr>
                    </a:p>
                  </a:txBody>
                  <a:tcPr marR="108000" horzOverflow="overflow">
                    <a:lnL w="12700" cmpd="sng">
                      <a:solidFill>
                        <a:srgbClr val="FFFFFF"/>
                      </a:solidFill>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Arial"/>
                          <a:ea typeface="ヒラギノ角ゴ Pro W3"/>
                          <a:cs typeface="ヒラギノ角ゴ Pro W3"/>
                        </a:defRPr>
                      </a:lvl1pPr>
                      <a:lvl2pPr marL="457200" algn="l" defTabSz="457200" rtl="0" eaLnBrk="1" latinLnBrk="0" hangingPunct="1">
                        <a:defRPr sz="1800" kern="1200">
                          <a:solidFill>
                            <a:schemeClr val="dk1"/>
                          </a:solidFill>
                          <a:latin typeface="Arial"/>
                          <a:ea typeface="ヒラギノ角ゴ Pro W3"/>
                          <a:cs typeface="ヒラギノ角ゴ Pro W3"/>
                        </a:defRPr>
                      </a:lvl2pPr>
                      <a:lvl3pPr marL="914400" algn="l" defTabSz="457200" rtl="0" eaLnBrk="1" latinLnBrk="0" hangingPunct="1">
                        <a:defRPr sz="1800" kern="1200">
                          <a:solidFill>
                            <a:schemeClr val="dk1"/>
                          </a:solidFill>
                          <a:latin typeface="Arial"/>
                          <a:ea typeface="ヒラギノ角ゴ Pro W3"/>
                          <a:cs typeface="ヒラギノ角ゴ Pro W3"/>
                        </a:defRPr>
                      </a:lvl3pPr>
                      <a:lvl4pPr marL="1371600" algn="l" defTabSz="457200" rtl="0" eaLnBrk="1" latinLnBrk="0" hangingPunct="1">
                        <a:defRPr sz="1800" kern="1200">
                          <a:solidFill>
                            <a:schemeClr val="dk1"/>
                          </a:solidFill>
                          <a:latin typeface="Arial"/>
                          <a:ea typeface="ヒラギノ角ゴ Pro W3"/>
                          <a:cs typeface="ヒラギノ角ゴ Pro W3"/>
                        </a:defRPr>
                      </a:lvl4pPr>
                      <a:lvl5pPr marL="1828800" algn="l" defTabSz="457200" rtl="0" eaLnBrk="1" latinLnBrk="0" hangingPunct="1">
                        <a:defRPr sz="1800" kern="1200">
                          <a:solidFill>
                            <a:schemeClr val="dk1"/>
                          </a:solidFill>
                          <a:latin typeface="Arial"/>
                          <a:ea typeface="ヒラギノ角ゴ Pro W3"/>
                          <a:cs typeface="ヒラギノ角ゴ Pro W3"/>
                        </a:defRPr>
                      </a:lvl5pPr>
                      <a:lvl6pPr marL="2286000" algn="l" defTabSz="457200" rtl="0" eaLnBrk="1" latinLnBrk="0" hangingPunct="1">
                        <a:defRPr sz="1800" kern="1200">
                          <a:solidFill>
                            <a:schemeClr val="dk1"/>
                          </a:solidFill>
                          <a:latin typeface="Arial"/>
                          <a:ea typeface="ヒラギノ角ゴ Pro W3"/>
                          <a:cs typeface="ヒラギノ角ゴ Pro W3"/>
                        </a:defRPr>
                      </a:lvl6pPr>
                      <a:lvl7pPr marL="2743200" algn="l" defTabSz="457200" rtl="0" eaLnBrk="1" latinLnBrk="0" hangingPunct="1">
                        <a:defRPr sz="1800" kern="1200">
                          <a:solidFill>
                            <a:schemeClr val="dk1"/>
                          </a:solidFill>
                          <a:latin typeface="Arial"/>
                          <a:ea typeface="ヒラギノ角ゴ Pro W3"/>
                          <a:cs typeface="ヒラギノ角ゴ Pro W3"/>
                        </a:defRPr>
                      </a:lvl7pPr>
                      <a:lvl8pPr marL="3200400" algn="l" defTabSz="457200" rtl="0" eaLnBrk="1" latinLnBrk="0" hangingPunct="1">
                        <a:defRPr sz="1800" kern="1200">
                          <a:solidFill>
                            <a:schemeClr val="dk1"/>
                          </a:solidFill>
                          <a:latin typeface="Arial"/>
                          <a:ea typeface="ヒラギノ角ゴ Pro W3"/>
                          <a:cs typeface="ヒラギノ角ゴ Pro W3"/>
                        </a:defRPr>
                      </a:lvl8pPr>
                      <a:lvl9pPr marL="3657600" algn="l" defTabSz="457200" rtl="0" eaLnBrk="1" latinLnBrk="0" hangingPunct="1">
                        <a:defRPr sz="1800" kern="1200">
                          <a:solidFill>
                            <a:schemeClr val="dk1"/>
                          </a:solidFill>
                          <a:latin typeface="Arial"/>
                          <a:ea typeface="ヒラギノ角ゴ Pro W3"/>
                          <a:cs typeface="ヒラギノ角ゴ Pro W3"/>
                        </a:defRPr>
                      </a:lvl9pPr>
                    </a:lstStyle>
                    <a:p>
                      <a:pPr marL="0" marR="0" lvl="0" indent="0" algn="ctr" defTabSz="914400" rtl="0" eaLnBrk="0" fontAlgn="base" latinLnBrk="0" hangingPunct="0">
                        <a:lnSpc>
                          <a:spcPct val="100000"/>
                        </a:lnSpc>
                        <a:spcBef>
                          <a:spcPct val="20000"/>
                        </a:spcBef>
                        <a:spcAft>
                          <a:spcPct val="0"/>
                        </a:spcAft>
                        <a:buClr>
                          <a:srgbClr val="FF6600"/>
                        </a:buClr>
                        <a:buSzPct val="70000"/>
                        <a:buFont typeface="Monotype Sorts" pitchFamily="-110" charset="2"/>
                        <a:buNone/>
                        <a:tabLst/>
                      </a:pPr>
                      <a:r>
                        <a:rPr kumimoji="1" lang="it-IT" sz="1200" b="1" i="0" u="none" strike="noStrike" cap="none" normalizeH="0" baseline="0" dirty="0">
                          <a:ln>
                            <a:noFill/>
                          </a:ln>
                          <a:solidFill>
                            <a:srgbClr val="000000"/>
                          </a:solidFill>
                          <a:effectLst/>
                          <a:latin typeface="Calibri"/>
                          <a:cs typeface="Calibri"/>
                        </a:rPr>
                        <a:t>2007</a:t>
                      </a:r>
                    </a:p>
                  </a:txBody>
                  <a:tcPr anchor="ctr" horzOverflow="overflow">
                    <a:lnL w="12700" cap="flat" cmpd="sng" algn="ctr">
                      <a:solidFill>
                        <a:srgbClr val="FFFFFF"/>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Arial"/>
                          <a:ea typeface="ヒラギノ角ゴ Pro W3"/>
                          <a:cs typeface="ヒラギノ角ゴ Pro W3"/>
                        </a:defRPr>
                      </a:lvl1pPr>
                      <a:lvl2pPr marL="457200" algn="l" defTabSz="457200" rtl="0" eaLnBrk="1" latinLnBrk="0" hangingPunct="1">
                        <a:defRPr sz="1800" kern="1200">
                          <a:solidFill>
                            <a:schemeClr val="dk1"/>
                          </a:solidFill>
                          <a:latin typeface="Arial"/>
                          <a:ea typeface="ヒラギノ角ゴ Pro W3"/>
                          <a:cs typeface="ヒラギノ角ゴ Pro W3"/>
                        </a:defRPr>
                      </a:lvl2pPr>
                      <a:lvl3pPr marL="914400" algn="l" defTabSz="457200" rtl="0" eaLnBrk="1" latinLnBrk="0" hangingPunct="1">
                        <a:defRPr sz="1800" kern="1200">
                          <a:solidFill>
                            <a:schemeClr val="dk1"/>
                          </a:solidFill>
                          <a:latin typeface="Arial"/>
                          <a:ea typeface="ヒラギノ角ゴ Pro W3"/>
                          <a:cs typeface="ヒラギノ角ゴ Pro W3"/>
                        </a:defRPr>
                      </a:lvl3pPr>
                      <a:lvl4pPr marL="1371600" algn="l" defTabSz="457200" rtl="0" eaLnBrk="1" latinLnBrk="0" hangingPunct="1">
                        <a:defRPr sz="1800" kern="1200">
                          <a:solidFill>
                            <a:schemeClr val="dk1"/>
                          </a:solidFill>
                          <a:latin typeface="Arial"/>
                          <a:ea typeface="ヒラギノ角ゴ Pro W3"/>
                          <a:cs typeface="ヒラギノ角ゴ Pro W3"/>
                        </a:defRPr>
                      </a:lvl4pPr>
                      <a:lvl5pPr marL="1828800" algn="l" defTabSz="457200" rtl="0" eaLnBrk="1" latinLnBrk="0" hangingPunct="1">
                        <a:defRPr sz="1800" kern="1200">
                          <a:solidFill>
                            <a:schemeClr val="dk1"/>
                          </a:solidFill>
                          <a:latin typeface="Arial"/>
                          <a:ea typeface="ヒラギノ角ゴ Pro W3"/>
                          <a:cs typeface="ヒラギノ角ゴ Pro W3"/>
                        </a:defRPr>
                      </a:lvl5pPr>
                      <a:lvl6pPr marL="2286000" algn="l" defTabSz="457200" rtl="0" eaLnBrk="1" latinLnBrk="0" hangingPunct="1">
                        <a:defRPr sz="1800" kern="1200">
                          <a:solidFill>
                            <a:schemeClr val="dk1"/>
                          </a:solidFill>
                          <a:latin typeface="Arial"/>
                          <a:ea typeface="ヒラギノ角ゴ Pro W3"/>
                          <a:cs typeface="ヒラギノ角ゴ Pro W3"/>
                        </a:defRPr>
                      </a:lvl6pPr>
                      <a:lvl7pPr marL="2743200" algn="l" defTabSz="457200" rtl="0" eaLnBrk="1" latinLnBrk="0" hangingPunct="1">
                        <a:defRPr sz="1800" kern="1200">
                          <a:solidFill>
                            <a:schemeClr val="dk1"/>
                          </a:solidFill>
                          <a:latin typeface="Arial"/>
                          <a:ea typeface="ヒラギノ角ゴ Pro W3"/>
                          <a:cs typeface="ヒラギノ角ゴ Pro W3"/>
                        </a:defRPr>
                      </a:lvl7pPr>
                      <a:lvl8pPr marL="3200400" algn="l" defTabSz="457200" rtl="0" eaLnBrk="1" latinLnBrk="0" hangingPunct="1">
                        <a:defRPr sz="1800" kern="1200">
                          <a:solidFill>
                            <a:schemeClr val="dk1"/>
                          </a:solidFill>
                          <a:latin typeface="Arial"/>
                          <a:ea typeface="ヒラギノ角ゴ Pro W3"/>
                          <a:cs typeface="ヒラギノ角ゴ Pro W3"/>
                        </a:defRPr>
                      </a:lvl8pPr>
                      <a:lvl9pPr marL="3657600" algn="l" defTabSz="457200" rtl="0" eaLnBrk="1" latinLnBrk="0" hangingPunct="1">
                        <a:defRPr sz="1800" kern="1200">
                          <a:solidFill>
                            <a:schemeClr val="dk1"/>
                          </a:solidFill>
                          <a:latin typeface="Arial"/>
                          <a:ea typeface="ヒラギノ角ゴ Pro W3"/>
                          <a:cs typeface="ヒラギノ角ゴ Pro W3"/>
                        </a:defRPr>
                      </a:lvl9pPr>
                    </a:lstStyle>
                    <a:p>
                      <a:pPr marL="0" marR="0" lvl="0" indent="0" algn="ctr" defTabSz="914400" rtl="0" eaLnBrk="0" fontAlgn="base" latinLnBrk="0" hangingPunct="0">
                        <a:lnSpc>
                          <a:spcPct val="100000"/>
                        </a:lnSpc>
                        <a:spcBef>
                          <a:spcPct val="20000"/>
                        </a:spcBef>
                        <a:spcAft>
                          <a:spcPct val="0"/>
                        </a:spcAft>
                        <a:buClr>
                          <a:srgbClr val="FF6600"/>
                        </a:buClr>
                        <a:buSzPct val="70000"/>
                        <a:buFont typeface="Monotype Sorts" pitchFamily="-110" charset="2"/>
                        <a:buNone/>
                        <a:tabLst/>
                      </a:pPr>
                      <a:r>
                        <a:rPr kumimoji="1" lang="it-IT" sz="1200" b="1" i="0" u="none" strike="noStrike" cap="none" normalizeH="0" baseline="0" dirty="0">
                          <a:ln>
                            <a:noFill/>
                          </a:ln>
                          <a:solidFill>
                            <a:srgbClr val="000000"/>
                          </a:solidFill>
                          <a:effectLst/>
                          <a:latin typeface="Calibri"/>
                          <a:cs typeface="Calibri"/>
                        </a:rPr>
                        <a:t>2009</a:t>
                      </a:r>
                    </a:p>
                  </a:txBody>
                  <a:tcPr anchor="ctr" horzOverflow="overflow">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Arial"/>
                          <a:ea typeface="ヒラギノ角ゴ Pro W3"/>
                          <a:cs typeface="ヒラギノ角ゴ Pro W3"/>
                        </a:defRPr>
                      </a:lvl1pPr>
                      <a:lvl2pPr marL="457200" algn="l" defTabSz="457200" rtl="0" eaLnBrk="1" latinLnBrk="0" hangingPunct="1">
                        <a:defRPr sz="1800" kern="1200">
                          <a:solidFill>
                            <a:schemeClr val="dk1"/>
                          </a:solidFill>
                          <a:latin typeface="Arial"/>
                          <a:ea typeface="ヒラギノ角ゴ Pro W3"/>
                          <a:cs typeface="ヒラギノ角ゴ Pro W3"/>
                        </a:defRPr>
                      </a:lvl2pPr>
                      <a:lvl3pPr marL="914400" algn="l" defTabSz="457200" rtl="0" eaLnBrk="1" latinLnBrk="0" hangingPunct="1">
                        <a:defRPr sz="1800" kern="1200">
                          <a:solidFill>
                            <a:schemeClr val="dk1"/>
                          </a:solidFill>
                          <a:latin typeface="Arial"/>
                          <a:ea typeface="ヒラギノ角ゴ Pro W3"/>
                          <a:cs typeface="ヒラギノ角ゴ Pro W3"/>
                        </a:defRPr>
                      </a:lvl3pPr>
                      <a:lvl4pPr marL="1371600" algn="l" defTabSz="457200" rtl="0" eaLnBrk="1" latinLnBrk="0" hangingPunct="1">
                        <a:defRPr sz="1800" kern="1200">
                          <a:solidFill>
                            <a:schemeClr val="dk1"/>
                          </a:solidFill>
                          <a:latin typeface="Arial"/>
                          <a:ea typeface="ヒラギノ角ゴ Pro W3"/>
                          <a:cs typeface="ヒラギノ角ゴ Pro W3"/>
                        </a:defRPr>
                      </a:lvl4pPr>
                      <a:lvl5pPr marL="1828800" algn="l" defTabSz="457200" rtl="0" eaLnBrk="1" latinLnBrk="0" hangingPunct="1">
                        <a:defRPr sz="1800" kern="1200">
                          <a:solidFill>
                            <a:schemeClr val="dk1"/>
                          </a:solidFill>
                          <a:latin typeface="Arial"/>
                          <a:ea typeface="ヒラギノ角ゴ Pro W3"/>
                          <a:cs typeface="ヒラギノ角ゴ Pro W3"/>
                        </a:defRPr>
                      </a:lvl5pPr>
                      <a:lvl6pPr marL="2286000" algn="l" defTabSz="457200" rtl="0" eaLnBrk="1" latinLnBrk="0" hangingPunct="1">
                        <a:defRPr sz="1800" kern="1200">
                          <a:solidFill>
                            <a:schemeClr val="dk1"/>
                          </a:solidFill>
                          <a:latin typeface="Arial"/>
                          <a:ea typeface="ヒラギノ角ゴ Pro W3"/>
                          <a:cs typeface="ヒラギノ角ゴ Pro W3"/>
                        </a:defRPr>
                      </a:lvl6pPr>
                      <a:lvl7pPr marL="2743200" algn="l" defTabSz="457200" rtl="0" eaLnBrk="1" latinLnBrk="0" hangingPunct="1">
                        <a:defRPr sz="1800" kern="1200">
                          <a:solidFill>
                            <a:schemeClr val="dk1"/>
                          </a:solidFill>
                          <a:latin typeface="Arial"/>
                          <a:ea typeface="ヒラギノ角ゴ Pro W3"/>
                          <a:cs typeface="ヒラギノ角ゴ Pro W3"/>
                        </a:defRPr>
                      </a:lvl7pPr>
                      <a:lvl8pPr marL="3200400" algn="l" defTabSz="457200" rtl="0" eaLnBrk="1" latinLnBrk="0" hangingPunct="1">
                        <a:defRPr sz="1800" kern="1200">
                          <a:solidFill>
                            <a:schemeClr val="dk1"/>
                          </a:solidFill>
                          <a:latin typeface="Arial"/>
                          <a:ea typeface="ヒラギノ角ゴ Pro W3"/>
                          <a:cs typeface="ヒラギノ角ゴ Pro W3"/>
                        </a:defRPr>
                      </a:lvl8pPr>
                      <a:lvl9pPr marL="3657600" algn="l" defTabSz="457200" rtl="0" eaLnBrk="1" latinLnBrk="0" hangingPunct="1">
                        <a:defRPr sz="1800" kern="1200">
                          <a:solidFill>
                            <a:schemeClr val="dk1"/>
                          </a:solidFill>
                          <a:latin typeface="Arial"/>
                          <a:ea typeface="ヒラギノ角ゴ Pro W3"/>
                          <a:cs typeface="ヒラギノ角ゴ Pro W3"/>
                        </a:defRPr>
                      </a:lvl9pPr>
                    </a:lstStyle>
                    <a:p>
                      <a:pPr marL="0" marR="0" lvl="0" indent="0" algn="ctr" defTabSz="914400" rtl="0" eaLnBrk="0" fontAlgn="base" latinLnBrk="0" hangingPunct="0">
                        <a:lnSpc>
                          <a:spcPct val="100000"/>
                        </a:lnSpc>
                        <a:spcBef>
                          <a:spcPts val="2000"/>
                        </a:spcBef>
                        <a:spcAft>
                          <a:spcPct val="0"/>
                        </a:spcAft>
                        <a:buClr>
                          <a:schemeClr val="accent1"/>
                        </a:buClr>
                        <a:buSzTx/>
                        <a:buFont typeface="Wingdings 2" pitchFamily="-111" charset="2"/>
                        <a:buNone/>
                        <a:tabLst/>
                      </a:pPr>
                      <a:r>
                        <a:rPr kumimoji="1" lang="it-IT" sz="1200" b="1" i="0" u="none" strike="noStrike" cap="none" normalizeH="0" baseline="0" dirty="0">
                          <a:ln>
                            <a:noFill/>
                          </a:ln>
                          <a:solidFill>
                            <a:srgbClr val="000000"/>
                          </a:solidFill>
                          <a:effectLst/>
                          <a:latin typeface="Calibri"/>
                          <a:ea typeface="ＭＳ Ｐゴシック" pitchFamily="-111" charset="-128"/>
                          <a:cs typeface="Calibri"/>
                        </a:rPr>
                        <a:t>2010</a:t>
                      </a:r>
                    </a:p>
                  </a:txBody>
                  <a:tcPr anchor="ctr" horzOverflow="overflow">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Arial"/>
                          <a:ea typeface="ヒラギノ角ゴ Pro W3"/>
                          <a:cs typeface="ヒラギノ角ゴ Pro W3"/>
                        </a:defRPr>
                      </a:lvl1pPr>
                      <a:lvl2pPr marL="457200" algn="l" defTabSz="457200" rtl="0" eaLnBrk="1" latinLnBrk="0" hangingPunct="1">
                        <a:defRPr sz="1800" kern="1200">
                          <a:solidFill>
                            <a:schemeClr val="dk1"/>
                          </a:solidFill>
                          <a:latin typeface="Arial"/>
                          <a:ea typeface="ヒラギノ角ゴ Pro W3"/>
                          <a:cs typeface="ヒラギノ角ゴ Pro W3"/>
                        </a:defRPr>
                      </a:lvl2pPr>
                      <a:lvl3pPr marL="914400" algn="l" defTabSz="457200" rtl="0" eaLnBrk="1" latinLnBrk="0" hangingPunct="1">
                        <a:defRPr sz="1800" kern="1200">
                          <a:solidFill>
                            <a:schemeClr val="dk1"/>
                          </a:solidFill>
                          <a:latin typeface="Arial"/>
                          <a:ea typeface="ヒラギノ角ゴ Pro W3"/>
                          <a:cs typeface="ヒラギノ角ゴ Pro W3"/>
                        </a:defRPr>
                      </a:lvl3pPr>
                      <a:lvl4pPr marL="1371600" algn="l" defTabSz="457200" rtl="0" eaLnBrk="1" latinLnBrk="0" hangingPunct="1">
                        <a:defRPr sz="1800" kern="1200">
                          <a:solidFill>
                            <a:schemeClr val="dk1"/>
                          </a:solidFill>
                          <a:latin typeface="Arial"/>
                          <a:ea typeface="ヒラギノ角ゴ Pro W3"/>
                          <a:cs typeface="ヒラギノ角ゴ Pro W3"/>
                        </a:defRPr>
                      </a:lvl4pPr>
                      <a:lvl5pPr marL="1828800" algn="l" defTabSz="457200" rtl="0" eaLnBrk="1" latinLnBrk="0" hangingPunct="1">
                        <a:defRPr sz="1800" kern="1200">
                          <a:solidFill>
                            <a:schemeClr val="dk1"/>
                          </a:solidFill>
                          <a:latin typeface="Arial"/>
                          <a:ea typeface="ヒラギノ角ゴ Pro W3"/>
                          <a:cs typeface="ヒラギノ角ゴ Pro W3"/>
                        </a:defRPr>
                      </a:lvl5pPr>
                      <a:lvl6pPr marL="2286000" algn="l" defTabSz="457200" rtl="0" eaLnBrk="1" latinLnBrk="0" hangingPunct="1">
                        <a:defRPr sz="1800" kern="1200">
                          <a:solidFill>
                            <a:schemeClr val="dk1"/>
                          </a:solidFill>
                          <a:latin typeface="Arial"/>
                          <a:ea typeface="ヒラギノ角ゴ Pro W3"/>
                          <a:cs typeface="ヒラギノ角ゴ Pro W3"/>
                        </a:defRPr>
                      </a:lvl6pPr>
                      <a:lvl7pPr marL="2743200" algn="l" defTabSz="457200" rtl="0" eaLnBrk="1" latinLnBrk="0" hangingPunct="1">
                        <a:defRPr sz="1800" kern="1200">
                          <a:solidFill>
                            <a:schemeClr val="dk1"/>
                          </a:solidFill>
                          <a:latin typeface="Arial"/>
                          <a:ea typeface="ヒラギノ角ゴ Pro W3"/>
                          <a:cs typeface="ヒラギノ角ゴ Pro W3"/>
                        </a:defRPr>
                      </a:lvl7pPr>
                      <a:lvl8pPr marL="3200400" algn="l" defTabSz="457200" rtl="0" eaLnBrk="1" latinLnBrk="0" hangingPunct="1">
                        <a:defRPr sz="1800" kern="1200">
                          <a:solidFill>
                            <a:schemeClr val="dk1"/>
                          </a:solidFill>
                          <a:latin typeface="Arial"/>
                          <a:ea typeface="ヒラギノ角ゴ Pro W3"/>
                          <a:cs typeface="ヒラギノ角ゴ Pro W3"/>
                        </a:defRPr>
                      </a:lvl8pPr>
                      <a:lvl9pPr marL="3657600" algn="l" defTabSz="457200" rtl="0" eaLnBrk="1" latinLnBrk="0" hangingPunct="1">
                        <a:defRPr sz="1800" kern="1200">
                          <a:solidFill>
                            <a:schemeClr val="dk1"/>
                          </a:solidFill>
                          <a:latin typeface="Arial"/>
                          <a:ea typeface="ヒラギノ角ゴ Pro W3"/>
                          <a:cs typeface="ヒラギノ角ゴ Pro W3"/>
                        </a:defRPr>
                      </a:lvl9pPr>
                    </a:lstStyle>
                    <a:p>
                      <a:pPr marL="0" marR="0" lvl="0" indent="0" algn="ctr" defTabSz="914400" rtl="0" eaLnBrk="0" fontAlgn="base" latinLnBrk="0" hangingPunct="0">
                        <a:lnSpc>
                          <a:spcPct val="100000"/>
                        </a:lnSpc>
                        <a:spcBef>
                          <a:spcPts val="2000"/>
                        </a:spcBef>
                        <a:spcAft>
                          <a:spcPct val="0"/>
                        </a:spcAft>
                        <a:buClr>
                          <a:schemeClr val="accent1"/>
                        </a:buClr>
                        <a:buSzTx/>
                        <a:buFont typeface="Wingdings 2" pitchFamily="-111" charset="2"/>
                        <a:buNone/>
                        <a:tabLst/>
                      </a:pPr>
                      <a:r>
                        <a:rPr kumimoji="1" lang="it-IT" sz="1200" b="1" i="0" u="none" strike="noStrike" cap="none" normalizeH="0" baseline="0" dirty="0">
                          <a:ln>
                            <a:noFill/>
                          </a:ln>
                          <a:solidFill>
                            <a:srgbClr val="000000"/>
                          </a:solidFill>
                          <a:effectLst/>
                          <a:latin typeface="Calibri"/>
                          <a:ea typeface="ＭＳ Ｐゴシック" pitchFamily="-111" charset="-128"/>
                          <a:cs typeface="Calibri"/>
                        </a:rPr>
                        <a:t>2011</a:t>
                      </a:r>
                    </a:p>
                  </a:txBody>
                  <a:tcPr anchor="ctr" horzOverflow="overflow">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Arial"/>
                          <a:ea typeface="ヒラギノ角ゴ Pro W3"/>
                          <a:cs typeface="ヒラギノ角ゴ Pro W3"/>
                        </a:defRPr>
                      </a:lvl1pPr>
                      <a:lvl2pPr marL="457200" algn="l" defTabSz="457200" rtl="0" eaLnBrk="1" latinLnBrk="0" hangingPunct="1">
                        <a:defRPr sz="1800" kern="1200">
                          <a:solidFill>
                            <a:schemeClr val="dk1"/>
                          </a:solidFill>
                          <a:latin typeface="Arial"/>
                          <a:ea typeface="ヒラギノ角ゴ Pro W3"/>
                          <a:cs typeface="ヒラギノ角ゴ Pro W3"/>
                        </a:defRPr>
                      </a:lvl2pPr>
                      <a:lvl3pPr marL="914400" algn="l" defTabSz="457200" rtl="0" eaLnBrk="1" latinLnBrk="0" hangingPunct="1">
                        <a:defRPr sz="1800" kern="1200">
                          <a:solidFill>
                            <a:schemeClr val="dk1"/>
                          </a:solidFill>
                          <a:latin typeface="Arial"/>
                          <a:ea typeface="ヒラギノ角ゴ Pro W3"/>
                          <a:cs typeface="ヒラギノ角ゴ Pro W3"/>
                        </a:defRPr>
                      </a:lvl3pPr>
                      <a:lvl4pPr marL="1371600" algn="l" defTabSz="457200" rtl="0" eaLnBrk="1" latinLnBrk="0" hangingPunct="1">
                        <a:defRPr sz="1800" kern="1200">
                          <a:solidFill>
                            <a:schemeClr val="dk1"/>
                          </a:solidFill>
                          <a:latin typeface="Arial"/>
                          <a:ea typeface="ヒラギノ角ゴ Pro W3"/>
                          <a:cs typeface="ヒラギノ角ゴ Pro W3"/>
                        </a:defRPr>
                      </a:lvl4pPr>
                      <a:lvl5pPr marL="1828800" algn="l" defTabSz="457200" rtl="0" eaLnBrk="1" latinLnBrk="0" hangingPunct="1">
                        <a:defRPr sz="1800" kern="1200">
                          <a:solidFill>
                            <a:schemeClr val="dk1"/>
                          </a:solidFill>
                          <a:latin typeface="Arial"/>
                          <a:ea typeface="ヒラギノ角ゴ Pro W3"/>
                          <a:cs typeface="ヒラギノ角ゴ Pro W3"/>
                        </a:defRPr>
                      </a:lvl5pPr>
                      <a:lvl6pPr marL="2286000" algn="l" defTabSz="457200" rtl="0" eaLnBrk="1" latinLnBrk="0" hangingPunct="1">
                        <a:defRPr sz="1800" kern="1200">
                          <a:solidFill>
                            <a:schemeClr val="dk1"/>
                          </a:solidFill>
                          <a:latin typeface="Arial"/>
                          <a:ea typeface="ヒラギノ角ゴ Pro W3"/>
                          <a:cs typeface="ヒラギノ角ゴ Pro W3"/>
                        </a:defRPr>
                      </a:lvl6pPr>
                      <a:lvl7pPr marL="2743200" algn="l" defTabSz="457200" rtl="0" eaLnBrk="1" latinLnBrk="0" hangingPunct="1">
                        <a:defRPr sz="1800" kern="1200">
                          <a:solidFill>
                            <a:schemeClr val="dk1"/>
                          </a:solidFill>
                          <a:latin typeface="Arial"/>
                          <a:ea typeface="ヒラギノ角ゴ Pro W3"/>
                          <a:cs typeface="ヒラギノ角ゴ Pro W3"/>
                        </a:defRPr>
                      </a:lvl7pPr>
                      <a:lvl8pPr marL="3200400" algn="l" defTabSz="457200" rtl="0" eaLnBrk="1" latinLnBrk="0" hangingPunct="1">
                        <a:defRPr sz="1800" kern="1200">
                          <a:solidFill>
                            <a:schemeClr val="dk1"/>
                          </a:solidFill>
                          <a:latin typeface="Arial"/>
                          <a:ea typeface="ヒラギノ角ゴ Pro W3"/>
                          <a:cs typeface="ヒラギノ角ゴ Pro W3"/>
                        </a:defRPr>
                      </a:lvl8pPr>
                      <a:lvl9pPr marL="3657600" algn="l" defTabSz="457200" rtl="0" eaLnBrk="1" latinLnBrk="0" hangingPunct="1">
                        <a:defRPr sz="1800" kern="1200">
                          <a:solidFill>
                            <a:schemeClr val="dk1"/>
                          </a:solidFill>
                          <a:latin typeface="Arial"/>
                          <a:ea typeface="ヒラギノ角ゴ Pro W3"/>
                          <a:cs typeface="ヒラギノ角ゴ Pro W3"/>
                        </a:defRPr>
                      </a:lvl9pPr>
                    </a:lstStyle>
                    <a:p>
                      <a:pPr marL="0" marR="0" lvl="0" indent="0" algn="ctr" defTabSz="914400" rtl="0" eaLnBrk="0" fontAlgn="base" latinLnBrk="0" hangingPunct="0">
                        <a:lnSpc>
                          <a:spcPct val="100000"/>
                        </a:lnSpc>
                        <a:spcBef>
                          <a:spcPts val="2000"/>
                        </a:spcBef>
                        <a:spcAft>
                          <a:spcPct val="0"/>
                        </a:spcAft>
                        <a:buClr>
                          <a:schemeClr val="accent1"/>
                        </a:buClr>
                        <a:buSzTx/>
                        <a:buFont typeface="Wingdings 2" pitchFamily="-111" charset="2"/>
                        <a:buNone/>
                        <a:tabLst/>
                      </a:pPr>
                      <a:r>
                        <a:rPr kumimoji="1" lang="it-IT" sz="1200" b="1" i="0" u="none" strike="noStrike" cap="none" normalizeH="0" baseline="0" dirty="0">
                          <a:ln>
                            <a:noFill/>
                          </a:ln>
                          <a:solidFill>
                            <a:srgbClr val="000000"/>
                          </a:solidFill>
                          <a:effectLst/>
                          <a:latin typeface="Calibri"/>
                          <a:ea typeface="ＭＳ Ｐゴシック" pitchFamily="-111" charset="-128"/>
                          <a:cs typeface="Calibri"/>
                        </a:rPr>
                        <a:t>2012</a:t>
                      </a:r>
                    </a:p>
                  </a:txBody>
                  <a:tcPr anchor="ctr" horzOverflow="overflow">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Arial"/>
                          <a:ea typeface="ヒラギノ角ゴ Pro W3"/>
                          <a:cs typeface="ヒラギノ角ゴ Pro W3"/>
                        </a:defRPr>
                      </a:lvl1pPr>
                      <a:lvl2pPr marL="457200" algn="l" defTabSz="457200" rtl="0" eaLnBrk="1" latinLnBrk="0" hangingPunct="1">
                        <a:defRPr sz="1800" kern="1200">
                          <a:solidFill>
                            <a:schemeClr val="dk1"/>
                          </a:solidFill>
                          <a:latin typeface="Arial"/>
                          <a:ea typeface="ヒラギノ角ゴ Pro W3"/>
                          <a:cs typeface="ヒラギノ角ゴ Pro W3"/>
                        </a:defRPr>
                      </a:lvl2pPr>
                      <a:lvl3pPr marL="914400" algn="l" defTabSz="457200" rtl="0" eaLnBrk="1" latinLnBrk="0" hangingPunct="1">
                        <a:defRPr sz="1800" kern="1200">
                          <a:solidFill>
                            <a:schemeClr val="dk1"/>
                          </a:solidFill>
                          <a:latin typeface="Arial"/>
                          <a:ea typeface="ヒラギノ角ゴ Pro W3"/>
                          <a:cs typeface="ヒラギノ角ゴ Pro W3"/>
                        </a:defRPr>
                      </a:lvl3pPr>
                      <a:lvl4pPr marL="1371600" algn="l" defTabSz="457200" rtl="0" eaLnBrk="1" latinLnBrk="0" hangingPunct="1">
                        <a:defRPr sz="1800" kern="1200">
                          <a:solidFill>
                            <a:schemeClr val="dk1"/>
                          </a:solidFill>
                          <a:latin typeface="Arial"/>
                          <a:ea typeface="ヒラギノ角ゴ Pro W3"/>
                          <a:cs typeface="ヒラギノ角ゴ Pro W3"/>
                        </a:defRPr>
                      </a:lvl4pPr>
                      <a:lvl5pPr marL="1828800" algn="l" defTabSz="457200" rtl="0" eaLnBrk="1" latinLnBrk="0" hangingPunct="1">
                        <a:defRPr sz="1800" kern="1200">
                          <a:solidFill>
                            <a:schemeClr val="dk1"/>
                          </a:solidFill>
                          <a:latin typeface="Arial"/>
                          <a:ea typeface="ヒラギノ角ゴ Pro W3"/>
                          <a:cs typeface="ヒラギノ角ゴ Pro W3"/>
                        </a:defRPr>
                      </a:lvl5pPr>
                      <a:lvl6pPr marL="2286000" algn="l" defTabSz="457200" rtl="0" eaLnBrk="1" latinLnBrk="0" hangingPunct="1">
                        <a:defRPr sz="1800" kern="1200">
                          <a:solidFill>
                            <a:schemeClr val="dk1"/>
                          </a:solidFill>
                          <a:latin typeface="Arial"/>
                          <a:ea typeface="ヒラギノ角ゴ Pro W3"/>
                          <a:cs typeface="ヒラギノ角ゴ Pro W3"/>
                        </a:defRPr>
                      </a:lvl6pPr>
                      <a:lvl7pPr marL="2743200" algn="l" defTabSz="457200" rtl="0" eaLnBrk="1" latinLnBrk="0" hangingPunct="1">
                        <a:defRPr sz="1800" kern="1200">
                          <a:solidFill>
                            <a:schemeClr val="dk1"/>
                          </a:solidFill>
                          <a:latin typeface="Arial"/>
                          <a:ea typeface="ヒラギノ角ゴ Pro W3"/>
                          <a:cs typeface="ヒラギノ角ゴ Pro W3"/>
                        </a:defRPr>
                      </a:lvl7pPr>
                      <a:lvl8pPr marL="3200400" algn="l" defTabSz="457200" rtl="0" eaLnBrk="1" latinLnBrk="0" hangingPunct="1">
                        <a:defRPr sz="1800" kern="1200">
                          <a:solidFill>
                            <a:schemeClr val="dk1"/>
                          </a:solidFill>
                          <a:latin typeface="Arial"/>
                          <a:ea typeface="ヒラギノ角ゴ Pro W3"/>
                          <a:cs typeface="ヒラギノ角ゴ Pro W3"/>
                        </a:defRPr>
                      </a:lvl8pPr>
                      <a:lvl9pPr marL="3657600" algn="l" defTabSz="457200" rtl="0" eaLnBrk="1" latinLnBrk="0" hangingPunct="1">
                        <a:defRPr sz="1800" kern="1200">
                          <a:solidFill>
                            <a:schemeClr val="dk1"/>
                          </a:solidFill>
                          <a:latin typeface="Arial"/>
                          <a:ea typeface="ヒラギノ角ゴ Pro W3"/>
                          <a:cs typeface="ヒラギノ角ゴ Pro W3"/>
                        </a:defRPr>
                      </a:lvl9pPr>
                    </a:lstStyle>
                    <a:p>
                      <a:pPr marL="0" marR="0" lvl="0" indent="0" algn="ctr" defTabSz="914400" rtl="0" eaLnBrk="0" fontAlgn="base" latinLnBrk="0" hangingPunct="0">
                        <a:lnSpc>
                          <a:spcPct val="100000"/>
                        </a:lnSpc>
                        <a:spcBef>
                          <a:spcPts val="2000"/>
                        </a:spcBef>
                        <a:spcAft>
                          <a:spcPct val="0"/>
                        </a:spcAft>
                        <a:buClr>
                          <a:schemeClr val="accent1"/>
                        </a:buClr>
                        <a:buSzTx/>
                        <a:buFont typeface="Wingdings 2" pitchFamily="-111" charset="2"/>
                        <a:buNone/>
                        <a:tabLst/>
                      </a:pPr>
                      <a:r>
                        <a:rPr kumimoji="1" lang="it-IT" sz="1200" b="1" i="0" u="none" strike="noStrike" cap="none" normalizeH="0" baseline="0" dirty="0">
                          <a:ln>
                            <a:noFill/>
                          </a:ln>
                          <a:solidFill>
                            <a:srgbClr val="000000"/>
                          </a:solidFill>
                          <a:effectLst/>
                          <a:latin typeface="Calibri"/>
                          <a:ea typeface="ＭＳ Ｐゴシック" pitchFamily="-111" charset="-128"/>
                          <a:cs typeface="Calibri"/>
                        </a:rPr>
                        <a:t>2013</a:t>
                      </a:r>
                    </a:p>
                  </a:txBody>
                  <a:tcPr anchor="ctr" horzOverflow="overflow">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0" fontAlgn="base" latinLnBrk="0" hangingPunct="0">
                        <a:lnSpc>
                          <a:spcPct val="100000"/>
                        </a:lnSpc>
                        <a:spcBef>
                          <a:spcPts val="2000"/>
                        </a:spcBef>
                        <a:spcAft>
                          <a:spcPct val="0"/>
                        </a:spcAft>
                        <a:buClr>
                          <a:schemeClr val="accent1"/>
                        </a:buClr>
                        <a:buSzTx/>
                        <a:buFont typeface="Wingdings 2" pitchFamily="-111" charset="2"/>
                        <a:buNone/>
                        <a:tabLst/>
                      </a:pPr>
                      <a:r>
                        <a:rPr kumimoji="1" lang="it-IT" sz="1200" b="1" i="0" u="none" strike="noStrike" cap="none" normalizeH="0" baseline="0" dirty="0">
                          <a:ln>
                            <a:noFill/>
                          </a:ln>
                          <a:solidFill>
                            <a:srgbClr val="000000"/>
                          </a:solidFill>
                          <a:effectLst/>
                          <a:latin typeface="Calibri"/>
                          <a:ea typeface="ＭＳ Ｐゴシック" pitchFamily="-111" charset="-128"/>
                          <a:cs typeface="Calibri"/>
                        </a:rPr>
                        <a:t>2014</a:t>
                      </a:r>
                    </a:p>
                  </a:txBody>
                  <a:tcPr anchor="ctr" horzOverflow="overflow">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0" fontAlgn="base" latinLnBrk="0" hangingPunct="0">
                        <a:lnSpc>
                          <a:spcPct val="100000"/>
                        </a:lnSpc>
                        <a:spcBef>
                          <a:spcPts val="2000"/>
                        </a:spcBef>
                        <a:spcAft>
                          <a:spcPct val="0"/>
                        </a:spcAft>
                        <a:buClr>
                          <a:schemeClr val="accent1"/>
                        </a:buClr>
                        <a:buSzTx/>
                        <a:buFont typeface="Wingdings 2" pitchFamily="-111" charset="2"/>
                        <a:buNone/>
                        <a:tabLst/>
                      </a:pPr>
                      <a:r>
                        <a:rPr kumimoji="1" lang="it-IT" sz="1200" b="1" i="0" u="none" strike="noStrike" cap="none" normalizeH="0" baseline="0" dirty="0">
                          <a:ln>
                            <a:noFill/>
                          </a:ln>
                          <a:solidFill>
                            <a:srgbClr val="000000"/>
                          </a:solidFill>
                          <a:effectLst/>
                          <a:latin typeface="Calibri"/>
                          <a:ea typeface="ＭＳ Ｐゴシック" pitchFamily="-111" charset="-128"/>
                          <a:cs typeface="Calibri"/>
                        </a:rPr>
                        <a:t>2015</a:t>
                      </a:r>
                    </a:p>
                  </a:txBody>
                  <a:tcPr anchor="ctr" horzOverflow="overflow">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0" fontAlgn="base" latinLnBrk="0" hangingPunct="0">
                        <a:lnSpc>
                          <a:spcPct val="100000"/>
                        </a:lnSpc>
                        <a:spcBef>
                          <a:spcPts val="2000"/>
                        </a:spcBef>
                        <a:spcAft>
                          <a:spcPct val="0"/>
                        </a:spcAft>
                        <a:buClr>
                          <a:schemeClr val="accent1"/>
                        </a:buClr>
                        <a:buSzTx/>
                        <a:buFont typeface="Wingdings 2" pitchFamily="-111" charset="2"/>
                        <a:buNone/>
                        <a:tabLst/>
                      </a:pPr>
                      <a:r>
                        <a:rPr kumimoji="1" lang="it-IT" sz="1200" b="1" i="0" u="none" strike="noStrike" cap="none" normalizeH="0" baseline="0" dirty="0">
                          <a:ln>
                            <a:noFill/>
                          </a:ln>
                          <a:solidFill>
                            <a:srgbClr val="000000"/>
                          </a:solidFill>
                          <a:effectLst/>
                          <a:latin typeface="Calibri"/>
                          <a:ea typeface="ＭＳ Ｐゴシック" pitchFamily="-111" charset="-128"/>
                          <a:cs typeface="Calibri"/>
                        </a:rPr>
                        <a:t>2016</a:t>
                      </a:r>
                    </a:p>
                  </a:txBody>
                  <a:tcPr anchor="ctr" horzOverflow="overflow">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0" fontAlgn="base" latinLnBrk="0" hangingPunct="0">
                        <a:lnSpc>
                          <a:spcPct val="100000"/>
                        </a:lnSpc>
                        <a:spcBef>
                          <a:spcPts val="2000"/>
                        </a:spcBef>
                        <a:spcAft>
                          <a:spcPct val="0"/>
                        </a:spcAft>
                        <a:buClr>
                          <a:schemeClr val="accent1"/>
                        </a:buClr>
                        <a:buSzTx/>
                        <a:buFont typeface="Wingdings 2" pitchFamily="-111" charset="2"/>
                        <a:buNone/>
                        <a:tabLst/>
                      </a:pPr>
                      <a:r>
                        <a:rPr kumimoji="1" lang="it-IT" sz="1200" b="1" i="0" u="none" strike="noStrike" cap="none" normalizeH="0" baseline="0" dirty="0">
                          <a:ln>
                            <a:noFill/>
                          </a:ln>
                          <a:solidFill>
                            <a:srgbClr val="000000"/>
                          </a:solidFill>
                          <a:effectLst/>
                          <a:latin typeface="Calibri"/>
                          <a:ea typeface="ＭＳ Ｐゴシック" pitchFamily="-111" charset="-128"/>
                          <a:cs typeface="Calibri"/>
                        </a:rPr>
                        <a:t>2017</a:t>
                      </a:r>
                    </a:p>
                  </a:txBody>
                  <a:tcPr anchor="ctr" horzOverflow="overflow">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0" fontAlgn="base" latinLnBrk="0" hangingPunct="0">
                        <a:lnSpc>
                          <a:spcPct val="100000"/>
                        </a:lnSpc>
                        <a:spcBef>
                          <a:spcPts val="2000"/>
                        </a:spcBef>
                        <a:spcAft>
                          <a:spcPct val="0"/>
                        </a:spcAft>
                        <a:buClr>
                          <a:schemeClr val="accent1"/>
                        </a:buClr>
                        <a:buSzTx/>
                        <a:buFont typeface="Wingdings 2" pitchFamily="-111" charset="2"/>
                        <a:buNone/>
                        <a:tabLst/>
                      </a:pPr>
                      <a:r>
                        <a:rPr kumimoji="1" lang="it-IT" sz="1200" b="1" i="0" u="none" strike="noStrike" cap="none" normalizeH="0" baseline="0" dirty="0">
                          <a:ln>
                            <a:noFill/>
                          </a:ln>
                          <a:solidFill>
                            <a:srgbClr val="000000"/>
                          </a:solidFill>
                          <a:effectLst/>
                          <a:latin typeface="Calibri"/>
                          <a:ea typeface="ＭＳ Ｐゴシック" pitchFamily="-111" charset="-128"/>
                          <a:cs typeface="Calibri"/>
                        </a:rPr>
                        <a:t>2018</a:t>
                      </a:r>
                    </a:p>
                  </a:txBody>
                  <a:tcPr anchor="ctr" horzOverflow="overflow">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0" fontAlgn="base" latinLnBrk="0" hangingPunct="0">
                        <a:lnSpc>
                          <a:spcPct val="100000"/>
                        </a:lnSpc>
                        <a:spcBef>
                          <a:spcPts val="2000"/>
                        </a:spcBef>
                        <a:spcAft>
                          <a:spcPct val="0"/>
                        </a:spcAft>
                        <a:buClr>
                          <a:schemeClr val="accent1"/>
                        </a:buClr>
                        <a:buSzTx/>
                        <a:buFont typeface="Wingdings 2" pitchFamily="-111" charset="2"/>
                        <a:buNone/>
                        <a:tabLst/>
                      </a:pPr>
                      <a:r>
                        <a:rPr kumimoji="1" lang="it-IT" sz="1200" b="1" i="0" u="none" strike="noStrike" cap="none" normalizeH="0" baseline="0" dirty="0">
                          <a:ln>
                            <a:noFill/>
                          </a:ln>
                          <a:solidFill>
                            <a:srgbClr val="000000"/>
                          </a:solidFill>
                          <a:effectLst/>
                          <a:latin typeface="Calibri"/>
                          <a:ea typeface="ＭＳ Ｐゴシック" pitchFamily="-111" charset="-128"/>
                          <a:cs typeface="Calibri"/>
                        </a:rPr>
                        <a:t>2019</a:t>
                      </a:r>
                    </a:p>
                  </a:txBody>
                  <a:tcPr anchor="ctr" horzOverflow="overflow">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0" fontAlgn="base" latinLnBrk="0" hangingPunct="0">
                        <a:lnSpc>
                          <a:spcPct val="100000"/>
                        </a:lnSpc>
                        <a:spcBef>
                          <a:spcPts val="2000"/>
                        </a:spcBef>
                        <a:spcAft>
                          <a:spcPct val="0"/>
                        </a:spcAft>
                        <a:buClr>
                          <a:schemeClr val="accent1"/>
                        </a:buClr>
                        <a:buSzTx/>
                        <a:buFont typeface="Wingdings 2" pitchFamily="-111" charset="2"/>
                        <a:buNone/>
                        <a:tabLst/>
                      </a:pPr>
                      <a:r>
                        <a:rPr kumimoji="1" lang="it-IT" sz="1200" b="1" i="0" u="none" strike="noStrike" cap="none" normalizeH="0" baseline="0" dirty="0">
                          <a:ln>
                            <a:noFill/>
                          </a:ln>
                          <a:solidFill>
                            <a:srgbClr val="000000"/>
                          </a:solidFill>
                          <a:effectLst/>
                          <a:latin typeface="Calibri"/>
                          <a:ea typeface="ＭＳ Ｐゴシック" pitchFamily="-111" charset="-128"/>
                          <a:cs typeface="Calibri"/>
                        </a:rPr>
                        <a:t>2020</a:t>
                      </a:r>
                    </a:p>
                  </a:txBody>
                  <a:tcPr anchor="ctr" horzOverflow="overflow">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0" fontAlgn="base" latinLnBrk="0" hangingPunct="0">
                        <a:lnSpc>
                          <a:spcPct val="100000"/>
                        </a:lnSpc>
                        <a:spcBef>
                          <a:spcPts val="2000"/>
                        </a:spcBef>
                        <a:spcAft>
                          <a:spcPct val="0"/>
                        </a:spcAft>
                        <a:buClr>
                          <a:schemeClr val="accent1"/>
                        </a:buClr>
                        <a:buSzTx/>
                        <a:buFont typeface="Wingdings 2" pitchFamily="-111" charset="2"/>
                        <a:buNone/>
                        <a:tabLst/>
                      </a:pPr>
                      <a:r>
                        <a:rPr kumimoji="1" lang="it-IT" sz="1200" b="1" i="0" u="none" strike="noStrike" cap="none" normalizeH="0" baseline="0" dirty="0">
                          <a:ln>
                            <a:noFill/>
                          </a:ln>
                          <a:solidFill>
                            <a:srgbClr val="000000"/>
                          </a:solidFill>
                          <a:effectLst/>
                          <a:latin typeface="Calibri"/>
                          <a:ea typeface="ＭＳ Ｐゴシック" pitchFamily="-111" charset="-128"/>
                          <a:cs typeface="Calibri"/>
                        </a:rPr>
                        <a:t>2021</a:t>
                      </a:r>
                    </a:p>
                  </a:txBody>
                  <a:tcPr anchor="ctr" horzOverflow="overflow">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0" fontAlgn="base" latinLnBrk="0" hangingPunct="0">
                        <a:lnSpc>
                          <a:spcPct val="100000"/>
                        </a:lnSpc>
                        <a:spcBef>
                          <a:spcPts val="2000"/>
                        </a:spcBef>
                        <a:spcAft>
                          <a:spcPct val="0"/>
                        </a:spcAft>
                        <a:buClr>
                          <a:schemeClr val="accent1"/>
                        </a:buClr>
                        <a:buSzTx/>
                        <a:buFont typeface="Wingdings 2" pitchFamily="-111" charset="2"/>
                        <a:buNone/>
                        <a:tabLst/>
                      </a:pPr>
                      <a:r>
                        <a:rPr kumimoji="1" lang="it-IT" sz="1200" b="1" i="0" u="none" strike="noStrike" cap="none" normalizeH="0" baseline="0" dirty="0">
                          <a:ln>
                            <a:noFill/>
                          </a:ln>
                          <a:solidFill>
                            <a:srgbClr val="000000"/>
                          </a:solidFill>
                          <a:effectLst/>
                          <a:latin typeface="Calibri"/>
                          <a:ea typeface="ＭＳ Ｐゴシック" pitchFamily="-111" charset="-128"/>
                          <a:cs typeface="Calibri"/>
                        </a:rPr>
                        <a:t>2022</a:t>
                      </a:r>
                    </a:p>
                  </a:txBody>
                  <a:tcPr anchor="ctr" horzOverflow="overflow">
                    <a:lnL w="12700" cap="flat" cmpd="sng" algn="ctr">
                      <a:solidFill>
                        <a:prstClr val="white"/>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26466">
                <a:tc>
                  <a:txBody>
                    <a:bodyPr/>
                    <a:lstStyle/>
                    <a:p>
                      <a:pPr marL="0" marR="0" lvl="0" indent="0" algn="l" defTabSz="914400" rtl="0" eaLnBrk="0" fontAlgn="base" latinLnBrk="0" hangingPunct="0">
                        <a:lnSpc>
                          <a:spcPct val="100000"/>
                        </a:lnSpc>
                        <a:spcBef>
                          <a:spcPct val="20000"/>
                        </a:spcBef>
                        <a:spcAft>
                          <a:spcPct val="0"/>
                        </a:spcAft>
                        <a:buClr>
                          <a:srgbClr val="FF6600"/>
                        </a:buClr>
                        <a:buSzPct val="70000"/>
                        <a:buFont typeface="Monotype Sorts" pitchFamily="-110" charset="2"/>
                        <a:buNone/>
                        <a:tabLst/>
                      </a:pPr>
                      <a:r>
                        <a:rPr kumimoji="1" lang="it-IT" sz="1100" b="0" i="0" u="none" strike="noStrike" cap="none" normalizeH="0" baseline="0" dirty="0">
                          <a:ln>
                            <a:noFill/>
                          </a:ln>
                          <a:solidFill>
                            <a:srgbClr val="000000"/>
                          </a:solidFill>
                          <a:effectLst/>
                          <a:latin typeface="Calibri"/>
                          <a:cs typeface="Calibri"/>
                        </a:rPr>
                        <a:t>GRAN PARTE DELLA GENTE È DEGNA DI FIDUCIA</a:t>
                      </a:r>
                    </a:p>
                  </a:txBody>
                  <a:tcP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defTabSz="914400" rtl="0" eaLnBrk="0" fontAlgn="base" latinLnBrk="0" hangingPunct="0">
                        <a:lnSpc>
                          <a:spcPct val="100000"/>
                        </a:lnSpc>
                        <a:spcBef>
                          <a:spcPct val="20000"/>
                        </a:spcBef>
                        <a:spcAft>
                          <a:spcPct val="0"/>
                        </a:spcAft>
                        <a:buClr>
                          <a:srgbClr val="FF6600"/>
                        </a:buClr>
                        <a:buSzPct val="70000"/>
                        <a:buFont typeface="Monotype Sorts" pitchFamily="-110" charset="2"/>
                        <a:buNone/>
                        <a:tabLst/>
                      </a:pPr>
                      <a:r>
                        <a:rPr kumimoji="1" lang="it-IT" sz="1200" b="0" i="0" u="none" strike="noStrike" cap="none" normalizeH="0" baseline="0" dirty="0">
                          <a:ln>
                            <a:noFill/>
                          </a:ln>
                          <a:solidFill>
                            <a:srgbClr val="000000"/>
                          </a:solidFill>
                          <a:effectLst/>
                          <a:latin typeface="Calibri"/>
                          <a:cs typeface="Calibri"/>
                        </a:rPr>
                        <a:t>23</a:t>
                      </a:r>
                    </a:p>
                  </a:txBody>
                  <a:tcPr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defTabSz="914400" rtl="0" eaLnBrk="0" fontAlgn="base" latinLnBrk="0" hangingPunct="0">
                        <a:lnSpc>
                          <a:spcPct val="100000"/>
                        </a:lnSpc>
                        <a:spcBef>
                          <a:spcPct val="20000"/>
                        </a:spcBef>
                        <a:spcAft>
                          <a:spcPct val="0"/>
                        </a:spcAft>
                        <a:buClr>
                          <a:srgbClr val="FF6600"/>
                        </a:buClr>
                        <a:buSzPct val="70000"/>
                        <a:buFont typeface="Monotype Sorts" pitchFamily="-110" charset="2"/>
                        <a:buNone/>
                        <a:tabLst/>
                      </a:pPr>
                      <a:r>
                        <a:rPr kumimoji="1" lang="it-IT" sz="1200" b="0" i="0" u="none" strike="noStrike" cap="none" normalizeH="0" baseline="0" dirty="0">
                          <a:ln>
                            <a:noFill/>
                          </a:ln>
                          <a:solidFill>
                            <a:srgbClr val="000000"/>
                          </a:solidFill>
                          <a:effectLst/>
                          <a:latin typeface="Calibri"/>
                          <a:cs typeface="Calibri"/>
                        </a:rPr>
                        <a:t>17</a:t>
                      </a:r>
                    </a:p>
                  </a:txBody>
                  <a:tcPr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it-IT" sz="1200" b="0" i="0" u="none" strike="noStrike" dirty="0">
                          <a:solidFill>
                            <a:srgbClr val="000000"/>
                          </a:solidFill>
                          <a:latin typeface="Calibri"/>
                          <a:cs typeface="Calibri"/>
                        </a:rPr>
                        <a:t>19</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it-IT" sz="1200" b="0" i="0" u="none" strike="noStrike" dirty="0">
                          <a:solidFill>
                            <a:srgbClr val="000000"/>
                          </a:solidFill>
                          <a:latin typeface="Calibri"/>
                          <a:cs typeface="Calibri"/>
                        </a:rPr>
                        <a:t>14</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it-IT" sz="1200" b="0" i="0" u="none" strike="noStrike" dirty="0">
                          <a:solidFill>
                            <a:srgbClr val="000000"/>
                          </a:solidFill>
                          <a:effectLst/>
                          <a:latin typeface="Calibri"/>
                          <a:cs typeface="Calibri"/>
                        </a:rPr>
                        <a:t>16</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it-IT" sz="1200" b="0" i="0" u="none" strike="noStrike" dirty="0">
                          <a:solidFill>
                            <a:srgbClr val="000000"/>
                          </a:solidFill>
                          <a:effectLst/>
                          <a:latin typeface="Calibri"/>
                          <a:cs typeface="Calibri"/>
                        </a:rPr>
                        <a:t>13</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b"/>
                      <a:r>
                        <a:rPr lang="it-IT" sz="1200" b="0" i="0" u="none" strike="noStrike" dirty="0">
                          <a:solidFill>
                            <a:srgbClr val="000000"/>
                          </a:solidFill>
                          <a:effectLst/>
                          <a:latin typeface="Calibri"/>
                          <a:cs typeface="Calibri"/>
                        </a:rPr>
                        <a:t>14</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b"/>
                      <a:r>
                        <a:rPr lang="it-IT" sz="1200" b="0" i="0" u="none" strike="noStrike" dirty="0">
                          <a:solidFill>
                            <a:srgbClr val="000000"/>
                          </a:solidFill>
                          <a:effectLst/>
                          <a:latin typeface="Calibri"/>
                          <a:cs typeface="Calibri"/>
                        </a:rPr>
                        <a:t>13</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it-IT" sz="1200" b="0" i="0" u="none" strike="noStrike" dirty="0">
                          <a:solidFill>
                            <a:srgbClr val="000000"/>
                          </a:solidFill>
                          <a:effectLst/>
                          <a:latin typeface="Calibri"/>
                          <a:cs typeface="Calibri"/>
                        </a:rPr>
                        <a:t>13</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it-IT" sz="1200" b="0" i="0" u="none" strike="noStrike" dirty="0">
                          <a:solidFill>
                            <a:srgbClr val="000000"/>
                          </a:solidFill>
                          <a:effectLst/>
                          <a:latin typeface="Calibri"/>
                          <a:cs typeface="Calibri"/>
                        </a:rPr>
                        <a:t>12</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is-IS" sz="1200" b="0" i="0" u="none" strike="noStrike" dirty="0">
                          <a:solidFill>
                            <a:srgbClr val="000000"/>
                          </a:solidFill>
                          <a:effectLst/>
                          <a:latin typeface="Calibri"/>
                          <a:cs typeface="Calibri"/>
                        </a:rPr>
                        <a:t>12</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is-IS" sz="1200" b="0" i="0" u="none" strike="noStrike" dirty="0">
                          <a:solidFill>
                            <a:srgbClr val="000000"/>
                          </a:solidFill>
                          <a:effectLst/>
                          <a:latin typeface="Calibri"/>
                          <a:cs typeface="Calibri"/>
                        </a:rPr>
                        <a:t>13</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is-IS" sz="1200" b="0" i="0" u="none" strike="noStrike" dirty="0">
                          <a:solidFill>
                            <a:srgbClr val="000000"/>
                          </a:solidFill>
                          <a:effectLst/>
                          <a:latin typeface="Calibri"/>
                          <a:cs typeface="Calibri"/>
                        </a:rPr>
                        <a:t>13</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is-IS" sz="1200" b="0" i="0" u="none" strike="noStrike" dirty="0">
                          <a:solidFill>
                            <a:srgbClr val="000000"/>
                          </a:solidFill>
                          <a:effectLst/>
                          <a:latin typeface="Calibri"/>
                          <a:cs typeface="Calibri"/>
                        </a:rPr>
                        <a:t>14</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is-IS" sz="1200" b="1" i="0" u="none" strike="noStrike" dirty="0">
                          <a:solidFill>
                            <a:srgbClr val="000000"/>
                          </a:solidFill>
                          <a:effectLst/>
                          <a:latin typeface="Calibri"/>
                          <a:cs typeface="Calibri"/>
                        </a:rPr>
                        <a:t>12</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1"/>
                  </a:ext>
                </a:extLst>
              </a:tr>
              <a:tr h="582975">
                <a:tc>
                  <a:txBody>
                    <a:bodyPr/>
                    <a:lstStyle/>
                    <a:p>
                      <a:pPr marL="0" marR="0" lvl="0" indent="0" algn="l" defTabSz="914400" rtl="0" eaLnBrk="0" fontAlgn="base" latinLnBrk="0" hangingPunct="0">
                        <a:lnSpc>
                          <a:spcPct val="100000"/>
                        </a:lnSpc>
                        <a:spcBef>
                          <a:spcPct val="20000"/>
                        </a:spcBef>
                        <a:spcAft>
                          <a:spcPct val="0"/>
                        </a:spcAft>
                        <a:buClr>
                          <a:srgbClr val="FF6600"/>
                        </a:buClr>
                        <a:buSzPct val="70000"/>
                        <a:buFont typeface="Monotype Sorts" pitchFamily="-110" charset="2"/>
                        <a:buNone/>
                        <a:tabLst/>
                      </a:pPr>
                      <a:r>
                        <a:rPr kumimoji="1" lang="it-IT" sz="1100" b="0" i="0" u="none" strike="noStrike" cap="none" normalizeH="0" baseline="0" dirty="0">
                          <a:ln>
                            <a:noFill/>
                          </a:ln>
                          <a:solidFill>
                            <a:schemeClr val="tx1"/>
                          </a:solidFill>
                          <a:effectLst/>
                          <a:latin typeface="Calibri"/>
                          <a:cs typeface="Calibri"/>
                        </a:rPr>
                        <a:t>NON SI È MAI SUFFICIENTEMENTE PRUDENTI PER FIDARSI DEGLI ALTRI</a:t>
                      </a:r>
                    </a:p>
                  </a:txBody>
                  <a:tcP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defTabSz="914400" rtl="0" eaLnBrk="0" fontAlgn="base" latinLnBrk="0" hangingPunct="0">
                        <a:lnSpc>
                          <a:spcPct val="100000"/>
                        </a:lnSpc>
                        <a:spcBef>
                          <a:spcPct val="20000"/>
                        </a:spcBef>
                        <a:spcAft>
                          <a:spcPct val="0"/>
                        </a:spcAft>
                        <a:buClr>
                          <a:srgbClr val="FF6600"/>
                        </a:buClr>
                        <a:buSzPct val="70000"/>
                        <a:buFont typeface="Monotype Sorts" pitchFamily="-110" charset="2"/>
                        <a:buNone/>
                        <a:tabLst/>
                      </a:pPr>
                      <a:r>
                        <a:rPr kumimoji="1" lang="it-IT" sz="1200" b="0" i="0" u="none" strike="noStrike" cap="none" normalizeH="0" baseline="0" dirty="0">
                          <a:ln>
                            <a:noFill/>
                          </a:ln>
                          <a:solidFill>
                            <a:schemeClr val="tx1"/>
                          </a:solidFill>
                          <a:effectLst/>
                          <a:latin typeface="Calibri"/>
                          <a:cs typeface="Calibri"/>
                        </a:rPr>
                        <a:t>32</a:t>
                      </a:r>
                    </a:p>
                  </a:txBody>
                  <a:tcPr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defTabSz="914400" rtl="0" eaLnBrk="0" fontAlgn="base" latinLnBrk="0" hangingPunct="0">
                        <a:lnSpc>
                          <a:spcPct val="100000"/>
                        </a:lnSpc>
                        <a:spcBef>
                          <a:spcPct val="20000"/>
                        </a:spcBef>
                        <a:spcAft>
                          <a:spcPct val="0"/>
                        </a:spcAft>
                        <a:buClr>
                          <a:srgbClr val="FF6600"/>
                        </a:buClr>
                        <a:buSzPct val="70000"/>
                        <a:buFont typeface="Monotype Sorts" pitchFamily="-110" charset="2"/>
                        <a:buNone/>
                        <a:tabLst/>
                      </a:pPr>
                      <a:r>
                        <a:rPr kumimoji="1" lang="it-IT" sz="1200" b="0" i="0" u="none" strike="noStrike" cap="none" normalizeH="0" baseline="0" dirty="0">
                          <a:ln>
                            <a:noFill/>
                          </a:ln>
                          <a:solidFill>
                            <a:schemeClr val="tx1"/>
                          </a:solidFill>
                          <a:effectLst/>
                          <a:latin typeface="Calibri"/>
                          <a:cs typeface="Calibri"/>
                        </a:rPr>
                        <a:t>41</a:t>
                      </a:r>
                    </a:p>
                  </a:txBody>
                  <a:tcPr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it-IT" sz="1200" b="0" i="0" u="none" strike="noStrike" dirty="0">
                          <a:solidFill>
                            <a:schemeClr val="tx1"/>
                          </a:solidFill>
                          <a:latin typeface="Calibri"/>
                          <a:cs typeface="Calibri"/>
                        </a:rPr>
                        <a:t>42</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it-IT" sz="1200" b="0" i="0" u="none" strike="noStrike" dirty="0">
                          <a:solidFill>
                            <a:schemeClr val="tx1"/>
                          </a:solidFill>
                          <a:latin typeface="Calibri"/>
                          <a:cs typeface="Calibri"/>
                        </a:rPr>
                        <a:t>46</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it-IT" sz="1200" b="0" i="0" u="none" strike="noStrike" dirty="0">
                          <a:solidFill>
                            <a:schemeClr val="tx1"/>
                          </a:solidFill>
                          <a:effectLst/>
                          <a:latin typeface="Calibri"/>
                          <a:cs typeface="Calibri"/>
                        </a:rPr>
                        <a:t>44</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it-IT" sz="1200" b="0" i="0" u="none" strike="noStrike" dirty="0">
                          <a:solidFill>
                            <a:schemeClr val="tx1"/>
                          </a:solidFill>
                          <a:effectLst/>
                          <a:latin typeface="Calibri"/>
                          <a:cs typeface="Calibri"/>
                        </a:rPr>
                        <a:t>49</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b"/>
                      <a:r>
                        <a:rPr lang="it-IT" sz="1200" b="0" i="0" u="none" strike="noStrike" dirty="0">
                          <a:solidFill>
                            <a:srgbClr val="000000"/>
                          </a:solidFill>
                          <a:effectLst/>
                          <a:latin typeface="Calibri"/>
                          <a:cs typeface="Calibri"/>
                        </a:rPr>
                        <a:t>45</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b"/>
                      <a:r>
                        <a:rPr lang="it-IT" sz="1200" b="0" i="0" u="none" strike="noStrike" dirty="0">
                          <a:solidFill>
                            <a:srgbClr val="000000"/>
                          </a:solidFill>
                          <a:effectLst/>
                          <a:latin typeface="Calibri"/>
                          <a:cs typeface="Calibri"/>
                        </a:rPr>
                        <a:t>46</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it-IT" sz="1200" b="0" i="0" u="none" strike="noStrike" dirty="0">
                          <a:solidFill>
                            <a:srgbClr val="000000"/>
                          </a:solidFill>
                          <a:effectLst/>
                          <a:latin typeface="Calibri"/>
                          <a:cs typeface="Calibri"/>
                        </a:rPr>
                        <a:t>39</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it-IT" sz="1200" b="0" i="0" u="none" strike="noStrike" dirty="0">
                          <a:solidFill>
                            <a:srgbClr val="000000"/>
                          </a:solidFill>
                          <a:effectLst/>
                          <a:latin typeface="Calibri"/>
                          <a:cs typeface="Calibri"/>
                        </a:rPr>
                        <a:t>42</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it-IT" sz="1200" b="0" i="0" u="none" strike="noStrike" dirty="0">
                          <a:solidFill>
                            <a:srgbClr val="000000"/>
                          </a:solidFill>
                          <a:effectLst/>
                          <a:latin typeface="Calibri"/>
                          <a:cs typeface="Calibri"/>
                        </a:rPr>
                        <a:t>44</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it-IT" sz="1200" b="0" i="0" u="none" strike="noStrike" dirty="0">
                          <a:solidFill>
                            <a:srgbClr val="000000"/>
                          </a:solidFill>
                          <a:effectLst/>
                          <a:latin typeface="Calibri"/>
                          <a:cs typeface="Calibri"/>
                        </a:rPr>
                        <a:t>43</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it-IT" sz="1200" b="0" i="0" u="none" strike="noStrike" dirty="0">
                          <a:solidFill>
                            <a:srgbClr val="000000"/>
                          </a:solidFill>
                          <a:effectLst/>
                          <a:latin typeface="Calibri"/>
                          <a:cs typeface="Calibri"/>
                        </a:rPr>
                        <a:t>43</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it-IT" sz="1200" b="0" i="0" u="none" strike="noStrike" dirty="0">
                          <a:solidFill>
                            <a:srgbClr val="000000"/>
                          </a:solidFill>
                          <a:effectLst/>
                          <a:latin typeface="Calibri"/>
                          <a:cs typeface="Calibri"/>
                        </a:rPr>
                        <a:t>43</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it-IT" sz="1200" b="1" i="0" u="none" strike="noStrike" dirty="0">
                          <a:solidFill>
                            <a:srgbClr val="000000"/>
                          </a:solidFill>
                          <a:effectLst/>
                          <a:latin typeface="Calibri"/>
                          <a:cs typeface="Calibri"/>
                        </a:rPr>
                        <a:t>43</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26466">
                <a:tc>
                  <a:txBody>
                    <a:bodyPr/>
                    <a:lstStyle/>
                    <a:p>
                      <a:pPr marL="0" marR="0" lvl="0" indent="0" algn="l" defTabSz="914400" rtl="0" eaLnBrk="0" fontAlgn="base" latinLnBrk="0" hangingPunct="0">
                        <a:lnSpc>
                          <a:spcPct val="100000"/>
                        </a:lnSpc>
                        <a:spcBef>
                          <a:spcPct val="20000"/>
                        </a:spcBef>
                        <a:spcAft>
                          <a:spcPct val="0"/>
                        </a:spcAft>
                        <a:buClr>
                          <a:srgbClr val="FF6600"/>
                        </a:buClr>
                        <a:buSzPct val="70000"/>
                        <a:buFont typeface="Monotype Sorts" pitchFamily="-110" charset="2"/>
                        <a:buNone/>
                        <a:tabLst/>
                      </a:pPr>
                      <a:r>
                        <a:rPr kumimoji="1" lang="it-IT" sz="1100" b="0" i="0" u="none" strike="noStrike" cap="none" normalizeH="0" baseline="0" dirty="0">
                          <a:ln>
                            <a:noFill/>
                          </a:ln>
                          <a:solidFill>
                            <a:schemeClr val="tx1"/>
                          </a:solidFill>
                          <a:effectLst/>
                          <a:latin typeface="Calibri"/>
                          <a:cs typeface="Calibri"/>
                        </a:rPr>
                        <a:t>OCCORRE TEMPO PER FIDARSI DEGLI ALTRI</a:t>
                      </a:r>
                    </a:p>
                  </a:txBody>
                  <a:tcP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defTabSz="914400" rtl="0" eaLnBrk="0" fontAlgn="base" latinLnBrk="0" hangingPunct="0">
                        <a:lnSpc>
                          <a:spcPct val="100000"/>
                        </a:lnSpc>
                        <a:spcBef>
                          <a:spcPct val="20000"/>
                        </a:spcBef>
                        <a:spcAft>
                          <a:spcPct val="0"/>
                        </a:spcAft>
                        <a:buClr>
                          <a:srgbClr val="FF6600"/>
                        </a:buClr>
                        <a:buSzPct val="70000"/>
                        <a:buFont typeface="Monotype Sorts" pitchFamily="-110" charset="2"/>
                        <a:buNone/>
                        <a:tabLst/>
                      </a:pPr>
                      <a:r>
                        <a:rPr kumimoji="1" lang="it-IT" sz="1200" b="0" i="0" u="none" strike="noStrike" cap="none" normalizeH="0" baseline="0" dirty="0">
                          <a:ln>
                            <a:noFill/>
                          </a:ln>
                          <a:solidFill>
                            <a:schemeClr val="tx1"/>
                          </a:solidFill>
                          <a:effectLst/>
                          <a:latin typeface="Calibri"/>
                          <a:cs typeface="Calibri"/>
                        </a:rPr>
                        <a:t>45</a:t>
                      </a:r>
                    </a:p>
                  </a:txBody>
                  <a:tcPr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defTabSz="914400" rtl="0" eaLnBrk="0" fontAlgn="base" latinLnBrk="0" hangingPunct="0">
                        <a:lnSpc>
                          <a:spcPct val="100000"/>
                        </a:lnSpc>
                        <a:spcBef>
                          <a:spcPct val="20000"/>
                        </a:spcBef>
                        <a:spcAft>
                          <a:spcPct val="0"/>
                        </a:spcAft>
                        <a:buClr>
                          <a:srgbClr val="FF6600"/>
                        </a:buClr>
                        <a:buSzPct val="70000"/>
                        <a:buFont typeface="Monotype Sorts" pitchFamily="-110" charset="2"/>
                        <a:buNone/>
                        <a:tabLst/>
                      </a:pPr>
                      <a:r>
                        <a:rPr kumimoji="1" lang="it-IT" sz="1200" b="0" i="0" u="none" strike="noStrike" cap="none" normalizeH="0" baseline="0" dirty="0">
                          <a:ln>
                            <a:noFill/>
                          </a:ln>
                          <a:solidFill>
                            <a:schemeClr val="tx1"/>
                          </a:solidFill>
                          <a:effectLst/>
                          <a:latin typeface="Calibri"/>
                          <a:cs typeface="Calibri"/>
                        </a:rPr>
                        <a:t>42</a:t>
                      </a:r>
                    </a:p>
                  </a:txBody>
                  <a:tcPr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it-IT" sz="1200" b="0" i="0" u="none" strike="noStrike" dirty="0">
                          <a:solidFill>
                            <a:schemeClr val="tx1"/>
                          </a:solidFill>
                          <a:latin typeface="Calibri"/>
                          <a:cs typeface="Calibri"/>
                        </a:rPr>
                        <a:t>39</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it-IT" sz="1200" b="0" i="0" u="none" strike="noStrike" dirty="0">
                          <a:solidFill>
                            <a:schemeClr val="tx1"/>
                          </a:solidFill>
                          <a:latin typeface="Calibri"/>
                          <a:cs typeface="Calibri"/>
                        </a:rPr>
                        <a:t>40</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it-IT" sz="1200" b="0" i="0" u="none" strike="noStrike" dirty="0">
                          <a:solidFill>
                            <a:schemeClr val="tx1"/>
                          </a:solidFill>
                          <a:effectLst/>
                          <a:latin typeface="Calibri"/>
                          <a:cs typeface="Calibri"/>
                        </a:rPr>
                        <a:t>40</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it-IT" sz="1200" b="0" i="0" u="none" strike="noStrike" dirty="0">
                          <a:solidFill>
                            <a:schemeClr val="tx1"/>
                          </a:solidFill>
                          <a:effectLst/>
                          <a:latin typeface="Calibri"/>
                          <a:cs typeface="Calibri"/>
                        </a:rPr>
                        <a:t>38</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b"/>
                      <a:r>
                        <a:rPr lang="it-IT" sz="1200" b="0" i="0" u="none" strike="noStrike" dirty="0">
                          <a:solidFill>
                            <a:srgbClr val="000000"/>
                          </a:solidFill>
                          <a:effectLst/>
                          <a:latin typeface="Calibri"/>
                          <a:cs typeface="Calibri"/>
                        </a:rPr>
                        <a:t>41</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b"/>
                      <a:r>
                        <a:rPr lang="it-IT" sz="1200" b="0" i="0" u="none" strike="noStrike" dirty="0">
                          <a:solidFill>
                            <a:srgbClr val="000000"/>
                          </a:solidFill>
                          <a:effectLst/>
                          <a:latin typeface="Calibri"/>
                          <a:cs typeface="Calibri"/>
                        </a:rPr>
                        <a:t>41</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it-IT" sz="1200" b="0" i="0" u="none" strike="noStrike" dirty="0">
                          <a:solidFill>
                            <a:srgbClr val="000000"/>
                          </a:solidFill>
                          <a:effectLst/>
                          <a:latin typeface="Calibri"/>
                          <a:cs typeface="Calibri"/>
                        </a:rPr>
                        <a:t>48</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it-IT" sz="1200" b="0" i="0" u="none" strike="noStrike" dirty="0">
                          <a:solidFill>
                            <a:srgbClr val="000000"/>
                          </a:solidFill>
                          <a:effectLst/>
                          <a:latin typeface="Calibri"/>
                          <a:cs typeface="Calibri"/>
                        </a:rPr>
                        <a:t>46</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it-IT" sz="1200" b="0" i="0" u="none" strike="noStrike" dirty="0">
                          <a:solidFill>
                            <a:srgbClr val="000000"/>
                          </a:solidFill>
                          <a:effectLst/>
                          <a:latin typeface="Calibri"/>
                          <a:cs typeface="Calibri"/>
                        </a:rPr>
                        <a:t>44</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it-IT" sz="1200" b="0" i="0" u="none" strike="noStrike" dirty="0">
                          <a:solidFill>
                            <a:srgbClr val="000000"/>
                          </a:solidFill>
                          <a:effectLst/>
                          <a:latin typeface="Calibri"/>
                          <a:cs typeface="Calibri"/>
                        </a:rPr>
                        <a:t>44</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it-IT" sz="1200" b="0" i="0" u="none" strike="noStrike" dirty="0">
                          <a:solidFill>
                            <a:srgbClr val="000000"/>
                          </a:solidFill>
                          <a:effectLst/>
                          <a:latin typeface="Calibri"/>
                          <a:cs typeface="Calibri"/>
                        </a:rPr>
                        <a:t>44</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it-IT" sz="1200" b="0" i="0" u="none" strike="noStrike" dirty="0">
                          <a:solidFill>
                            <a:srgbClr val="000000"/>
                          </a:solidFill>
                          <a:effectLst/>
                          <a:latin typeface="Calibri"/>
                          <a:cs typeface="Calibri"/>
                        </a:rPr>
                        <a:t>43</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it-IT" sz="1200" b="1" i="0" u="none" strike="noStrike" dirty="0">
                          <a:solidFill>
                            <a:srgbClr val="000000"/>
                          </a:solidFill>
                          <a:effectLst/>
                          <a:latin typeface="Calibri"/>
                          <a:cs typeface="Calibri"/>
                        </a:rPr>
                        <a:t>45</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bl>
          </a:graphicData>
        </a:graphic>
      </p:graphicFrame>
      <p:sp>
        <p:nvSpPr>
          <p:cNvPr id="19" name="Rettangolo arrotondato 18"/>
          <p:cNvSpPr/>
          <p:nvPr/>
        </p:nvSpPr>
        <p:spPr>
          <a:xfrm>
            <a:off x="9276636" y="1355095"/>
            <a:ext cx="462589" cy="1921679"/>
          </a:xfrm>
          <a:prstGeom prst="roundRect">
            <a:avLst/>
          </a:prstGeom>
          <a:noFill/>
          <a:ln>
            <a:solidFill>
              <a:srgbClr val="CA5817"/>
            </a:solidFill>
          </a:ln>
          <a:effectLst>
            <a:glow rad="63500">
              <a:srgbClr val="C2B8B1">
                <a:alpha val="40000"/>
              </a:srgb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20" name="Rectangle 92"/>
          <p:cNvSpPr>
            <a:spLocks noChangeArrowheads="1"/>
          </p:cNvSpPr>
          <p:nvPr/>
        </p:nvSpPr>
        <p:spPr bwMode="auto">
          <a:xfrm>
            <a:off x="664807" y="3627711"/>
            <a:ext cx="8776984" cy="307777"/>
          </a:xfrm>
          <a:prstGeom prst="rect">
            <a:avLst/>
          </a:prstGeom>
          <a:noFill/>
          <a:ln w="9525">
            <a:noFill/>
            <a:miter lim="800000"/>
            <a:headEnd/>
            <a:tailEnd/>
          </a:ln>
        </p:spPr>
        <p:txBody>
          <a:bodyPr wrap="square">
            <a:prstTxWarp prst="textNoShape">
              <a:avLst/>
            </a:prstTxWarp>
            <a:spAutoFit/>
          </a:bodyPr>
          <a:lstStyle/>
          <a:p>
            <a:pPr defTabSz="798513"/>
            <a:r>
              <a:rPr lang="it-IT" sz="1400" b="1" dirty="0">
                <a:solidFill>
                  <a:srgbClr val="CB5818"/>
                </a:solidFill>
                <a:ea typeface="Calibri"/>
                <a:cs typeface="Calibri"/>
              </a:rPr>
              <a:t>In questi tempi per sopravvivere ogni categoria deve badare ai propri interessi. Lei è…  </a:t>
            </a:r>
          </a:p>
        </p:txBody>
      </p:sp>
      <p:sp>
        <p:nvSpPr>
          <p:cNvPr id="21" name="CasellaDiTesto 20"/>
          <p:cNvSpPr txBox="1"/>
          <p:nvPr/>
        </p:nvSpPr>
        <p:spPr>
          <a:xfrm>
            <a:off x="491639" y="4030816"/>
            <a:ext cx="8724359" cy="325730"/>
          </a:xfrm>
          <a:prstGeom prst="rect">
            <a:avLst/>
          </a:prstGeom>
          <a:noFill/>
        </p:spPr>
        <p:txBody>
          <a:bodyPr wrap="square" rtlCol="0">
            <a:spAutoFit/>
          </a:bodyPr>
          <a:lstStyle/>
          <a:p>
            <a:pPr lvl="0" algn="ctr">
              <a:lnSpc>
                <a:spcPct val="110000"/>
              </a:lnSpc>
            </a:pPr>
            <a:r>
              <a:rPr lang="it-IT" sz="1400" i="1" dirty="0">
                <a:ea typeface="Calibri"/>
                <a:cs typeface="Calibri"/>
              </a:rPr>
              <a:t>trend temporale:  % di accordo</a:t>
            </a:r>
          </a:p>
        </p:txBody>
      </p:sp>
      <p:sp>
        <p:nvSpPr>
          <p:cNvPr id="22" name="Rettangolo 21"/>
          <p:cNvSpPr/>
          <p:nvPr/>
        </p:nvSpPr>
        <p:spPr>
          <a:xfrm>
            <a:off x="491644" y="3627755"/>
            <a:ext cx="8724360" cy="2455339"/>
          </a:xfrm>
          <a:prstGeom prst="rect">
            <a:avLst/>
          </a:prstGeom>
          <a:noFill/>
          <a:ln>
            <a:solidFill>
              <a:srgbClr val="C2B8B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graphicFrame>
        <p:nvGraphicFramePr>
          <p:cNvPr id="23" name="Object 2"/>
          <p:cNvGraphicFramePr>
            <a:graphicFrameLocks noChangeAspect="1"/>
          </p:cNvGraphicFramePr>
          <p:nvPr>
            <p:extLst>
              <p:ext uri="{D42A27DB-BD31-4B8C-83A1-F6EECF244321}">
                <p14:modId xmlns:p14="http://schemas.microsoft.com/office/powerpoint/2010/main" val="4202526269"/>
              </p:ext>
            </p:extLst>
          </p:nvPr>
        </p:nvGraphicFramePr>
        <p:xfrm>
          <a:off x="884439" y="4019973"/>
          <a:ext cx="8113814" cy="2033188"/>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44189631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p:txBody>
          <a:bodyPr/>
          <a:lstStyle/>
          <a:p>
            <a:r>
              <a:rPr lang="it-IT" dirty="0">
                <a:solidFill>
                  <a:srgbClr val="CA5817"/>
                </a:solidFill>
                <a:ea typeface="ヒラギノ角ゴ Pro W3" charset="-128"/>
                <a:cs typeface="Calibri"/>
              </a:rPr>
              <a:t>Inclusi - esclusi: i temi</a:t>
            </a:r>
            <a:endParaRPr lang="it-IT" sz="2800" dirty="0">
              <a:solidFill>
                <a:srgbClr val="CA5817"/>
              </a:solidFill>
              <a:latin typeface="Calibri"/>
              <a:cs typeface="Calibri"/>
            </a:endParaRPr>
          </a:p>
        </p:txBody>
      </p:sp>
      <p:sp>
        <p:nvSpPr>
          <p:cNvPr id="15" name="CasellaDiTesto 14"/>
          <p:cNvSpPr txBox="1"/>
          <p:nvPr/>
        </p:nvSpPr>
        <p:spPr>
          <a:xfrm>
            <a:off x="4028783" y="6365467"/>
            <a:ext cx="646030" cy="246221"/>
          </a:xfrm>
          <a:prstGeom prst="rect">
            <a:avLst/>
          </a:prstGeom>
          <a:noFill/>
        </p:spPr>
        <p:txBody>
          <a:bodyPr wrap="none" rtlCol="0">
            <a:spAutoFit/>
          </a:bodyPr>
          <a:lstStyle/>
          <a:p>
            <a:r>
              <a:rPr lang="it-IT" sz="1000" i="1" dirty="0">
                <a:latin typeface="Calibri"/>
                <a:cs typeface="Calibri"/>
              </a:rPr>
              <a:t>Valori %</a:t>
            </a:r>
          </a:p>
        </p:txBody>
      </p:sp>
      <p:sp>
        <p:nvSpPr>
          <p:cNvPr id="6" name="Segnaposto numero diapositiva 5"/>
          <p:cNvSpPr>
            <a:spLocks noGrp="1"/>
          </p:cNvSpPr>
          <p:nvPr>
            <p:ph type="sldNum" sz="quarter" idx="12"/>
          </p:nvPr>
        </p:nvSpPr>
        <p:spPr/>
        <p:txBody>
          <a:bodyPr/>
          <a:lstStyle/>
          <a:p>
            <a:fld id="{CEC07F19-866A-D549-94C6-C4D9AC2AB9CF}" type="slidenum">
              <a:rPr lang="it-IT" smtClean="0"/>
              <a:pPr/>
              <a:t>35</a:t>
            </a:fld>
            <a:endParaRPr lang="it-IT" dirty="0"/>
          </a:p>
        </p:txBody>
      </p:sp>
      <p:sp>
        <p:nvSpPr>
          <p:cNvPr id="11" name="Rectangle 92"/>
          <p:cNvSpPr>
            <a:spLocks noChangeArrowheads="1"/>
          </p:cNvSpPr>
          <p:nvPr/>
        </p:nvSpPr>
        <p:spPr bwMode="auto">
          <a:xfrm>
            <a:off x="578159" y="1252887"/>
            <a:ext cx="8776984" cy="307777"/>
          </a:xfrm>
          <a:prstGeom prst="rect">
            <a:avLst/>
          </a:prstGeom>
          <a:noFill/>
          <a:ln w="9525">
            <a:noFill/>
            <a:miter lim="800000"/>
            <a:headEnd/>
            <a:tailEnd/>
          </a:ln>
        </p:spPr>
        <p:txBody>
          <a:bodyPr wrap="square">
            <a:prstTxWarp prst="textNoShape">
              <a:avLst/>
            </a:prstTxWarp>
            <a:spAutoFit/>
          </a:bodyPr>
          <a:lstStyle/>
          <a:p>
            <a:pPr defTabSz="798513"/>
            <a:r>
              <a:rPr lang="it-IT" sz="1400" b="1" dirty="0">
                <a:solidFill>
                  <a:srgbClr val="CB5818"/>
                </a:solidFill>
                <a:ea typeface="Calibri"/>
                <a:cs typeface="Calibri"/>
              </a:rPr>
              <a:t>Spesso mi capita di sentirmi solo e isolato. Lei è… </a:t>
            </a:r>
          </a:p>
        </p:txBody>
      </p:sp>
      <p:sp>
        <p:nvSpPr>
          <p:cNvPr id="13" name="CasellaDiTesto 12"/>
          <p:cNvSpPr txBox="1"/>
          <p:nvPr/>
        </p:nvSpPr>
        <p:spPr>
          <a:xfrm>
            <a:off x="510799" y="2151216"/>
            <a:ext cx="8724359" cy="325730"/>
          </a:xfrm>
          <a:prstGeom prst="rect">
            <a:avLst/>
          </a:prstGeom>
          <a:noFill/>
        </p:spPr>
        <p:txBody>
          <a:bodyPr wrap="square" rtlCol="0">
            <a:spAutoFit/>
          </a:bodyPr>
          <a:lstStyle/>
          <a:p>
            <a:pPr lvl="0" algn="ctr">
              <a:lnSpc>
                <a:spcPct val="110000"/>
              </a:lnSpc>
            </a:pPr>
            <a:r>
              <a:rPr lang="it-IT" sz="1400" i="1" dirty="0">
                <a:ea typeface="Calibri"/>
                <a:cs typeface="Calibri"/>
              </a:rPr>
              <a:t>trend temporale:  % di accordo</a:t>
            </a:r>
          </a:p>
        </p:txBody>
      </p:sp>
      <p:sp>
        <p:nvSpPr>
          <p:cNvPr id="14" name="Rettangolo 13"/>
          <p:cNvSpPr/>
          <p:nvPr/>
        </p:nvSpPr>
        <p:spPr>
          <a:xfrm>
            <a:off x="510796" y="1748145"/>
            <a:ext cx="8724360" cy="2600440"/>
          </a:xfrm>
          <a:prstGeom prst="rect">
            <a:avLst/>
          </a:prstGeom>
          <a:noFill/>
          <a:ln>
            <a:solidFill>
              <a:srgbClr val="C2B8B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graphicFrame>
        <p:nvGraphicFramePr>
          <p:cNvPr id="9" name="Object 2"/>
          <p:cNvGraphicFramePr>
            <a:graphicFrameLocks noChangeAspect="1"/>
          </p:cNvGraphicFramePr>
          <p:nvPr>
            <p:extLst>
              <p:ext uri="{D42A27DB-BD31-4B8C-83A1-F6EECF244321}">
                <p14:modId xmlns:p14="http://schemas.microsoft.com/office/powerpoint/2010/main" val="2700980219"/>
              </p:ext>
            </p:extLst>
          </p:nvPr>
        </p:nvGraphicFramePr>
        <p:xfrm>
          <a:off x="630779" y="2140373"/>
          <a:ext cx="8724359" cy="2033188"/>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47507953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Tabella 11"/>
          <p:cNvGraphicFramePr>
            <a:graphicFrameLocks noGrp="1"/>
          </p:cNvGraphicFramePr>
          <p:nvPr>
            <p:extLst>
              <p:ext uri="{D42A27DB-BD31-4B8C-83A1-F6EECF244321}">
                <p14:modId xmlns:p14="http://schemas.microsoft.com/office/powerpoint/2010/main" val="1290404030"/>
              </p:ext>
            </p:extLst>
          </p:nvPr>
        </p:nvGraphicFramePr>
        <p:xfrm>
          <a:off x="267419" y="1484080"/>
          <a:ext cx="9460765" cy="2097322"/>
        </p:xfrm>
        <a:graphic>
          <a:graphicData uri="http://schemas.openxmlformats.org/drawingml/2006/table">
            <a:tbl>
              <a:tblPr/>
              <a:tblGrid>
                <a:gridCol w="1418941">
                  <a:extLst>
                    <a:ext uri="{9D8B030D-6E8A-4147-A177-3AD203B41FA5}">
                      <a16:colId xmlns:a16="http://schemas.microsoft.com/office/drawing/2014/main" val="20000"/>
                    </a:ext>
                  </a:extLst>
                </a:gridCol>
                <a:gridCol w="502614">
                  <a:extLst>
                    <a:ext uri="{9D8B030D-6E8A-4147-A177-3AD203B41FA5}">
                      <a16:colId xmlns:a16="http://schemas.microsoft.com/office/drawing/2014/main" val="20001"/>
                    </a:ext>
                  </a:extLst>
                </a:gridCol>
                <a:gridCol w="502614">
                  <a:extLst>
                    <a:ext uri="{9D8B030D-6E8A-4147-A177-3AD203B41FA5}">
                      <a16:colId xmlns:a16="http://schemas.microsoft.com/office/drawing/2014/main" val="20002"/>
                    </a:ext>
                  </a:extLst>
                </a:gridCol>
                <a:gridCol w="502614">
                  <a:extLst>
                    <a:ext uri="{9D8B030D-6E8A-4147-A177-3AD203B41FA5}">
                      <a16:colId xmlns:a16="http://schemas.microsoft.com/office/drawing/2014/main" val="20003"/>
                    </a:ext>
                  </a:extLst>
                </a:gridCol>
                <a:gridCol w="502614">
                  <a:extLst>
                    <a:ext uri="{9D8B030D-6E8A-4147-A177-3AD203B41FA5}">
                      <a16:colId xmlns:a16="http://schemas.microsoft.com/office/drawing/2014/main" val="20004"/>
                    </a:ext>
                  </a:extLst>
                </a:gridCol>
                <a:gridCol w="502614">
                  <a:extLst>
                    <a:ext uri="{9D8B030D-6E8A-4147-A177-3AD203B41FA5}">
                      <a16:colId xmlns:a16="http://schemas.microsoft.com/office/drawing/2014/main" val="20005"/>
                    </a:ext>
                  </a:extLst>
                </a:gridCol>
                <a:gridCol w="502614">
                  <a:extLst>
                    <a:ext uri="{9D8B030D-6E8A-4147-A177-3AD203B41FA5}">
                      <a16:colId xmlns:a16="http://schemas.microsoft.com/office/drawing/2014/main" val="20006"/>
                    </a:ext>
                  </a:extLst>
                </a:gridCol>
                <a:gridCol w="502614">
                  <a:extLst>
                    <a:ext uri="{9D8B030D-6E8A-4147-A177-3AD203B41FA5}">
                      <a16:colId xmlns:a16="http://schemas.microsoft.com/office/drawing/2014/main" val="20007"/>
                    </a:ext>
                  </a:extLst>
                </a:gridCol>
                <a:gridCol w="502614">
                  <a:extLst>
                    <a:ext uri="{9D8B030D-6E8A-4147-A177-3AD203B41FA5}">
                      <a16:colId xmlns:a16="http://schemas.microsoft.com/office/drawing/2014/main" val="20008"/>
                    </a:ext>
                  </a:extLst>
                </a:gridCol>
                <a:gridCol w="502614">
                  <a:extLst>
                    <a:ext uri="{9D8B030D-6E8A-4147-A177-3AD203B41FA5}">
                      <a16:colId xmlns:a16="http://schemas.microsoft.com/office/drawing/2014/main" val="20009"/>
                    </a:ext>
                  </a:extLst>
                </a:gridCol>
                <a:gridCol w="502614">
                  <a:extLst>
                    <a:ext uri="{9D8B030D-6E8A-4147-A177-3AD203B41FA5}">
                      <a16:colId xmlns:a16="http://schemas.microsoft.com/office/drawing/2014/main" val="20010"/>
                    </a:ext>
                  </a:extLst>
                </a:gridCol>
                <a:gridCol w="502614">
                  <a:extLst>
                    <a:ext uri="{9D8B030D-6E8A-4147-A177-3AD203B41FA5}">
                      <a16:colId xmlns:a16="http://schemas.microsoft.com/office/drawing/2014/main" val="20011"/>
                    </a:ext>
                  </a:extLst>
                </a:gridCol>
                <a:gridCol w="502614">
                  <a:extLst>
                    <a:ext uri="{9D8B030D-6E8A-4147-A177-3AD203B41FA5}">
                      <a16:colId xmlns:a16="http://schemas.microsoft.com/office/drawing/2014/main" val="20012"/>
                    </a:ext>
                  </a:extLst>
                </a:gridCol>
                <a:gridCol w="502614">
                  <a:extLst>
                    <a:ext uri="{9D8B030D-6E8A-4147-A177-3AD203B41FA5}">
                      <a16:colId xmlns:a16="http://schemas.microsoft.com/office/drawing/2014/main" val="20013"/>
                    </a:ext>
                  </a:extLst>
                </a:gridCol>
                <a:gridCol w="502614">
                  <a:extLst>
                    <a:ext uri="{9D8B030D-6E8A-4147-A177-3AD203B41FA5}">
                      <a16:colId xmlns:a16="http://schemas.microsoft.com/office/drawing/2014/main" val="3396158577"/>
                    </a:ext>
                  </a:extLst>
                </a:gridCol>
                <a:gridCol w="502614">
                  <a:extLst>
                    <a:ext uri="{9D8B030D-6E8A-4147-A177-3AD203B41FA5}">
                      <a16:colId xmlns:a16="http://schemas.microsoft.com/office/drawing/2014/main" val="2601660623"/>
                    </a:ext>
                  </a:extLst>
                </a:gridCol>
                <a:gridCol w="502614">
                  <a:extLst>
                    <a:ext uri="{9D8B030D-6E8A-4147-A177-3AD203B41FA5}">
                      <a16:colId xmlns:a16="http://schemas.microsoft.com/office/drawing/2014/main" val="4137512627"/>
                    </a:ext>
                  </a:extLst>
                </a:gridCol>
              </a:tblGrid>
              <a:tr h="281724">
                <a:tc>
                  <a:txBody>
                    <a:bodyPr/>
                    <a:lstStyle>
                      <a:lvl1pPr marL="0" algn="l" defTabSz="457200" rtl="0" eaLnBrk="1" latinLnBrk="0" hangingPunct="1">
                        <a:defRPr sz="1800" kern="1200">
                          <a:solidFill>
                            <a:schemeClr val="dk1"/>
                          </a:solidFill>
                          <a:latin typeface="Arial"/>
                          <a:ea typeface="ヒラギノ角ゴ Pro W3"/>
                          <a:cs typeface="ヒラギノ角ゴ Pro W3"/>
                        </a:defRPr>
                      </a:lvl1pPr>
                      <a:lvl2pPr marL="457200" algn="l" defTabSz="457200" rtl="0" eaLnBrk="1" latinLnBrk="0" hangingPunct="1">
                        <a:defRPr sz="1800" kern="1200">
                          <a:solidFill>
                            <a:schemeClr val="dk1"/>
                          </a:solidFill>
                          <a:latin typeface="Arial"/>
                          <a:ea typeface="ヒラギノ角ゴ Pro W3"/>
                          <a:cs typeface="ヒラギノ角ゴ Pro W3"/>
                        </a:defRPr>
                      </a:lvl2pPr>
                      <a:lvl3pPr marL="914400" algn="l" defTabSz="457200" rtl="0" eaLnBrk="1" latinLnBrk="0" hangingPunct="1">
                        <a:defRPr sz="1800" kern="1200">
                          <a:solidFill>
                            <a:schemeClr val="dk1"/>
                          </a:solidFill>
                          <a:latin typeface="Arial"/>
                          <a:ea typeface="ヒラギノ角ゴ Pro W3"/>
                          <a:cs typeface="ヒラギノ角ゴ Pro W3"/>
                        </a:defRPr>
                      </a:lvl3pPr>
                      <a:lvl4pPr marL="1371600" algn="l" defTabSz="457200" rtl="0" eaLnBrk="1" latinLnBrk="0" hangingPunct="1">
                        <a:defRPr sz="1800" kern="1200">
                          <a:solidFill>
                            <a:schemeClr val="dk1"/>
                          </a:solidFill>
                          <a:latin typeface="Arial"/>
                          <a:ea typeface="ヒラギノ角ゴ Pro W3"/>
                          <a:cs typeface="ヒラギノ角ゴ Pro W3"/>
                        </a:defRPr>
                      </a:lvl4pPr>
                      <a:lvl5pPr marL="1828800" algn="l" defTabSz="457200" rtl="0" eaLnBrk="1" latinLnBrk="0" hangingPunct="1">
                        <a:defRPr sz="1800" kern="1200">
                          <a:solidFill>
                            <a:schemeClr val="dk1"/>
                          </a:solidFill>
                          <a:latin typeface="Arial"/>
                          <a:ea typeface="ヒラギノ角ゴ Pro W3"/>
                          <a:cs typeface="ヒラギノ角ゴ Pro W3"/>
                        </a:defRPr>
                      </a:lvl5pPr>
                      <a:lvl6pPr marL="2286000" algn="l" defTabSz="457200" rtl="0" eaLnBrk="1" latinLnBrk="0" hangingPunct="1">
                        <a:defRPr sz="1800" kern="1200">
                          <a:solidFill>
                            <a:schemeClr val="dk1"/>
                          </a:solidFill>
                          <a:latin typeface="Arial"/>
                          <a:ea typeface="ヒラギノ角ゴ Pro W3"/>
                          <a:cs typeface="ヒラギノ角ゴ Pro W3"/>
                        </a:defRPr>
                      </a:lvl6pPr>
                      <a:lvl7pPr marL="2743200" algn="l" defTabSz="457200" rtl="0" eaLnBrk="1" latinLnBrk="0" hangingPunct="1">
                        <a:defRPr sz="1800" kern="1200">
                          <a:solidFill>
                            <a:schemeClr val="dk1"/>
                          </a:solidFill>
                          <a:latin typeface="Arial"/>
                          <a:ea typeface="ヒラギノ角ゴ Pro W3"/>
                          <a:cs typeface="ヒラギノ角ゴ Pro W3"/>
                        </a:defRPr>
                      </a:lvl7pPr>
                      <a:lvl8pPr marL="3200400" algn="l" defTabSz="457200" rtl="0" eaLnBrk="1" latinLnBrk="0" hangingPunct="1">
                        <a:defRPr sz="1800" kern="1200">
                          <a:solidFill>
                            <a:schemeClr val="dk1"/>
                          </a:solidFill>
                          <a:latin typeface="Arial"/>
                          <a:ea typeface="ヒラギノ角ゴ Pro W3"/>
                          <a:cs typeface="ヒラギノ角ゴ Pro W3"/>
                        </a:defRPr>
                      </a:lvl8pPr>
                      <a:lvl9pPr marL="3657600" algn="l" defTabSz="457200" rtl="0" eaLnBrk="1" latinLnBrk="0" hangingPunct="1">
                        <a:defRPr sz="1800" kern="1200">
                          <a:solidFill>
                            <a:schemeClr val="dk1"/>
                          </a:solidFill>
                          <a:latin typeface="Arial"/>
                          <a:ea typeface="ヒラギノ角ゴ Pro W3"/>
                          <a:cs typeface="ヒラギノ角ゴ Pro W3"/>
                        </a:defRPr>
                      </a:lvl9pPr>
                    </a:lstStyle>
                    <a:p>
                      <a:pPr marL="0" marR="0" lvl="0" indent="0" algn="l" defTabSz="914400" rtl="0" eaLnBrk="0" fontAlgn="base" latinLnBrk="0" hangingPunct="0">
                        <a:lnSpc>
                          <a:spcPct val="100000"/>
                        </a:lnSpc>
                        <a:spcBef>
                          <a:spcPts val="2000"/>
                        </a:spcBef>
                        <a:spcAft>
                          <a:spcPct val="0"/>
                        </a:spcAft>
                        <a:buClr>
                          <a:schemeClr val="accent1"/>
                        </a:buClr>
                        <a:buSzTx/>
                        <a:buFont typeface="Wingdings 2" pitchFamily="-111" charset="2"/>
                        <a:buNone/>
                        <a:tabLst/>
                      </a:pPr>
                      <a:r>
                        <a:rPr kumimoji="1" lang="it-IT" sz="1000" u="none" strike="noStrike" cap="none" normalizeH="0" baseline="0" dirty="0">
                          <a:ln>
                            <a:noFill/>
                          </a:ln>
                          <a:solidFill>
                            <a:schemeClr val="tx1"/>
                          </a:solidFill>
                          <a:effectLst/>
                          <a:latin typeface="Calibri"/>
                          <a:cs typeface="Calibri"/>
                        </a:rPr>
                        <a:t> </a:t>
                      </a:r>
                      <a:endParaRPr kumimoji="1" lang="it-IT" sz="1000" b="0" i="0" u="none" strike="noStrike" cap="none" normalizeH="0" baseline="0" dirty="0">
                        <a:ln>
                          <a:noFill/>
                        </a:ln>
                        <a:solidFill>
                          <a:schemeClr val="tx1"/>
                        </a:solidFill>
                        <a:effectLst/>
                        <a:latin typeface="Calibri"/>
                        <a:ea typeface="ＭＳ Ｐゴシック" pitchFamily="-111" charset="-128"/>
                        <a:cs typeface="Calibri"/>
                      </a:endParaRPr>
                    </a:p>
                  </a:txBody>
                  <a:tcPr marR="108000" horzOverflow="overflow">
                    <a:lnL w="12700" cmpd="sng">
                      <a:solidFill>
                        <a:srgbClr val="FFFFFF"/>
                      </a:solidFill>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Arial"/>
                          <a:ea typeface="ヒラギノ角ゴ Pro W3"/>
                          <a:cs typeface="ヒラギノ角ゴ Pro W3"/>
                        </a:defRPr>
                      </a:lvl1pPr>
                      <a:lvl2pPr marL="457200" algn="l" defTabSz="457200" rtl="0" eaLnBrk="1" latinLnBrk="0" hangingPunct="1">
                        <a:defRPr sz="1800" kern="1200">
                          <a:solidFill>
                            <a:schemeClr val="dk1"/>
                          </a:solidFill>
                          <a:latin typeface="Arial"/>
                          <a:ea typeface="ヒラギノ角ゴ Pro W3"/>
                          <a:cs typeface="ヒラギノ角ゴ Pro W3"/>
                        </a:defRPr>
                      </a:lvl2pPr>
                      <a:lvl3pPr marL="914400" algn="l" defTabSz="457200" rtl="0" eaLnBrk="1" latinLnBrk="0" hangingPunct="1">
                        <a:defRPr sz="1800" kern="1200">
                          <a:solidFill>
                            <a:schemeClr val="dk1"/>
                          </a:solidFill>
                          <a:latin typeface="Arial"/>
                          <a:ea typeface="ヒラギノ角ゴ Pro W3"/>
                          <a:cs typeface="ヒラギノ角ゴ Pro W3"/>
                        </a:defRPr>
                      </a:lvl3pPr>
                      <a:lvl4pPr marL="1371600" algn="l" defTabSz="457200" rtl="0" eaLnBrk="1" latinLnBrk="0" hangingPunct="1">
                        <a:defRPr sz="1800" kern="1200">
                          <a:solidFill>
                            <a:schemeClr val="dk1"/>
                          </a:solidFill>
                          <a:latin typeface="Arial"/>
                          <a:ea typeface="ヒラギノ角ゴ Pro W3"/>
                          <a:cs typeface="ヒラギノ角ゴ Pro W3"/>
                        </a:defRPr>
                      </a:lvl4pPr>
                      <a:lvl5pPr marL="1828800" algn="l" defTabSz="457200" rtl="0" eaLnBrk="1" latinLnBrk="0" hangingPunct="1">
                        <a:defRPr sz="1800" kern="1200">
                          <a:solidFill>
                            <a:schemeClr val="dk1"/>
                          </a:solidFill>
                          <a:latin typeface="Arial"/>
                          <a:ea typeface="ヒラギノ角ゴ Pro W3"/>
                          <a:cs typeface="ヒラギノ角ゴ Pro W3"/>
                        </a:defRPr>
                      </a:lvl5pPr>
                      <a:lvl6pPr marL="2286000" algn="l" defTabSz="457200" rtl="0" eaLnBrk="1" latinLnBrk="0" hangingPunct="1">
                        <a:defRPr sz="1800" kern="1200">
                          <a:solidFill>
                            <a:schemeClr val="dk1"/>
                          </a:solidFill>
                          <a:latin typeface="Arial"/>
                          <a:ea typeface="ヒラギノ角ゴ Pro W3"/>
                          <a:cs typeface="ヒラギノ角ゴ Pro W3"/>
                        </a:defRPr>
                      </a:lvl6pPr>
                      <a:lvl7pPr marL="2743200" algn="l" defTabSz="457200" rtl="0" eaLnBrk="1" latinLnBrk="0" hangingPunct="1">
                        <a:defRPr sz="1800" kern="1200">
                          <a:solidFill>
                            <a:schemeClr val="dk1"/>
                          </a:solidFill>
                          <a:latin typeface="Arial"/>
                          <a:ea typeface="ヒラギノ角ゴ Pro W3"/>
                          <a:cs typeface="ヒラギノ角ゴ Pro W3"/>
                        </a:defRPr>
                      </a:lvl7pPr>
                      <a:lvl8pPr marL="3200400" algn="l" defTabSz="457200" rtl="0" eaLnBrk="1" latinLnBrk="0" hangingPunct="1">
                        <a:defRPr sz="1800" kern="1200">
                          <a:solidFill>
                            <a:schemeClr val="dk1"/>
                          </a:solidFill>
                          <a:latin typeface="Arial"/>
                          <a:ea typeface="ヒラギノ角ゴ Pro W3"/>
                          <a:cs typeface="ヒラギノ角ゴ Pro W3"/>
                        </a:defRPr>
                      </a:lvl8pPr>
                      <a:lvl9pPr marL="3657600" algn="l" defTabSz="457200" rtl="0" eaLnBrk="1" latinLnBrk="0" hangingPunct="1">
                        <a:defRPr sz="1800" kern="1200">
                          <a:solidFill>
                            <a:schemeClr val="dk1"/>
                          </a:solidFill>
                          <a:latin typeface="Arial"/>
                          <a:ea typeface="ヒラギノ角ゴ Pro W3"/>
                          <a:cs typeface="ヒラギノ角ゴ Pro W3"/>
                        </a:defRPr>
                      </a:lvl9pPr>
                    </a:lstStyle>
                    <a:p>
                      <a:pPr marL="0" marR="0" lvl="0" indent="0" algn="ctr" defTabSz="914400" rtl="0" eaLnBrk="0" fontAlgn="base" latinLnBrk="0" hangingPunct="0">
                        <a:lnSpc>
                          <a:spcPct val="100000"/>
                        </a:lnSpc>
                        <a:spcBef>
                          <a:spcPct val="20000"/>
                        </a:spcBef>
                        <a:spcAft>
                          <a:spcPct val="0"/>
                        </a:spcAft>
                        <a:buClr>
                          <a:srgbClr val="FF6600"/>
                        </a:buClr>
                        <a:buSzPct val="70000"/>
                        <a:buFont typeface="Monotype Sorts" pitchFamily="-110" charset="2"/>
                        <a:buNone/>
                        <a:tabLst/>
                      </a:pPr>
                      <a:r>
                        <a:rPr kumimoji="1" lang="it-IT" sz="1200" b="1" i="0" u="none" strike="noStrike" cap="none" normalizeH="0" baseline="0" dirty="0">
                          <a:ln>
                            <a:noFill/>
                          </a:ln>
                          <a:solidFill>
                            <a:srgbClr val="000000"/>
                          </a:solidFill>
                          <a:effectLst/>
                          <a:latin typeface="Calibri"/>
                          <a:cs typeface="Calibri"/>
                        </a:rPr>
                        <a:t>2005</a:t>
                      </a:r>
                    </a:p>
                  </a:txBody>
                  <a:tcPr anchor="ctr" horzOverflow="overflow">
                    <a:lnL w="12700" cap="flat" cmpd="sng" algn="ctr">
                      <a:solidFill>
                        <a:srgbClr val="FFFFFF"/>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Arial"/>
                          <a:ea typeface="ヒラギノ角ゴ Pro W3"/>
                          <a:cs typeface="ヒラギノ角ゴ Pro W3"/>
                        </a:defRPr>
                      </a:lvl1pPr>
                      <a:lvl2pPr marL="457200" algn="l" defTabSz="457200" rtl="0" eaLnBrk="1" latinLnBrk="0" hangingPunct="1">
                        <a:defRPr sz="1800" kern="1200">
                          <a:solidFill>
                            <a:schemeClr val="dk1"/>
                          </a:solidFill>
                          <a:latin typeface="Arial"/>
                          <a:ea typeface="ヒラギノ角ゴ Pro W3"/>
                          <a:cs typeface="ヒラギノ角ゴ Pro W3"/>
                        </a:defRPr>
                      </a:lvl2pPr>
                      <a:lvl3pPr marL="914400" algn="l" defTabSz="457200" rtl="0" eaLnBrk="1" latinLnBrk="0" hangingPunct="1">
                        <a:defRPr sz="1800" kern="1200">
                          <a:solidFill>
                            <a:schemeClr val="dk1"/>
                          </a:solidFill>
                          <a:latin typeface="Arial"/>
                          <a:ea typeface="ヒラギノ角ゴ Pro W3"/>
                          <a:cs typeface="ヒラギノ角ゴ Pro W3"/>
                        </a:defRPr>
                      </a:lvl3pPr>
                      <a:lvl4pPr marL="1371600" algn="l" defTabSz="457200" rtl="0" eaLnBrk="1" latinLnBrk="0" hangingPunct="1">
                        <a:defRPr sz="1800" kern="1200">
                          <a:solidFill>
                            <a:schemeClr val="dk1"/>
                          </a:solidFill>
                          <a:latin typeface="Arial"/>
                          <a:ea typeface="ヒラギノ角ゴ Pro W3"/>
                          <a:cs typeface="ヒラギノ角ゴ Pro W3"/>
                        </a:defRPr>
                      </a:lvl4pPr>
                      <a:lvl5pPr marL="1828800" algn="l" defTabSz="457200" rtl="0" eaLnBrk="1" latinLnBrk="0" hangingPunct="1">
                        <a:defRPr sz="1800" kern="1200">
                          <a:solidFill>
                            <a:schemeClr val="dk1"/>
                          </a:solidFill>
                          <a:latin typeface="Arial"/>
                          <a:ea typeface="ヒラギノ角ゴ Pro W3"/>
                          <a:cs typeface="ヒラギノ角ゴ Pro W3"/>
                        </a:defRPr>
                      </a:lvl5pPr>
                      <a:lvl6pPr marL="2286000" algn="l" defTabSz="457200" rtl="0" eaLnBrk="1" latinLnBrk="0" hangingPunct="1">
                        <a:defRPr sz="1800" kern="1200">
                          <a:solidFill>
                            <a:schemeClr val="dk1"/>
                          </a:solidFill>
                          <a:latin typeface="Arial"/>
                          <a:ea typeface="ヒラギノ角ゴ Pro W3"/>
                          <a:cs typeface="ヒラギノ角ゴ Pro W3"/>
                        </a:defRPr>
                      </a:lvl6pPr>
                      <a:lvl7pPr marL="2743200" algn="l" defTabSz="457200" rtl="0" eaLnBrk="1" latinLnBrk="0" hangingPunct="1">
                        <a:defRPr sz="1800" kern="1200">
                          <a:solidFill>
                            <a:schemeClr val="dk1"/>
                          </a:solidFill>
                          <a:latin typeface="Arial"/>
                          <a:ea typeface="ヒラギノ角ゴ Pro W3"/>
                          <a:cs typeface="ヒラギノ角ゴ Pro W3"/>
                        </a:defRPr>
                      </a:lvl7pPr>
                      <a:lvl8pPr marL="3200400" algn="l" defTabSz="457200" rtl="0" eaLnBrk="1" latinLnBrk="0" hangingPunct="1">
                        <a:defRPr sz="1800" kern="1200">
                          <a:solidFill>
                            <a:schemeClr val="dk1"/>
                          </a:solidFill>
                          <a:latin typeface="Arial"/>
                          <a:ea typeface="ヒラギノ角ゴ Pro W3"/>
                          <a:cs typeface="ヒラギノ角ゴ Pro W3"/>
                        </a:defRPr>
                      </a:lvl8pPr>
                      <a:lvl9pPr marL="3657600" algn="l" defTabSz="457200" rtl="0" eaLnBrk="1" latinLnBrk="0" hangingPunct="1">
                        <a:defRPr sz="1800" kern="1200">
                          <a:solidFill>
                            <a:schemeClr val="dk1"/>
                          </a:solidFill>
                          <a:latin typeface="Arial"/>
                          <a:ea typeface="ヒラギノ角ゴ Pro W3"/>
                          <a:cs typeface="ヒラギノ角ゴ Pro W3"/>
                        </a:defRPr>
                      </a:lvl9pPr>
                    </a:lstStyle>
                    <a:p>
                      <a:pPr marL="0" marR="0" lvl="0" indent="0" algn="ctr" defTabSz="914400" rtl="0" eaLnBrk="0" fontAlgn="base" latinLnBrk="0" hangingPunct="0">
                        <a:lnSpc>
                          <a:spcPct val="100000"/>
                        </a:lnSpc>
                        <a:spcBef>
                          <a:spcPct val="20000"/>
                        </a:spcBef>
                        <a:spcAft>
                          <a:spcPct val="0"/>
                        </a:spcAft>
                        <a:buClr>
                          <a:srgbClr val="FF6600"/>
                        </a:buClr>
                        <a:buSzPct val="70000"/>
                        <a:buFont typeface="Monotype Sorts" pitchFamily="-110" charset="2"/>
                        <a:buNone/>
                        <a:tabLst/>
                      </a:pPr>
                      <a:r>
                        <a:rPr kumimoji="1" lang="it-IT" sz="1200" b="1" i="0" u="none" strike="noStrike" cap="none" normalizeH="0" baseline="0" dirty="0">
                          <a:ln>
                            <a:noFill/>
                          </a:ln>
                          <a:solidFill>
                            <a:srgbClr val="000000"/>
                          </a:solidFill>
                          <a:effectLst/>
                          <a:latin typeface="Calibri"/>
                          <a:cs typeface="Calibri"/>
                        </a:rPr>
                        <a:t>2007</a:t>
                      </a:r>
                    </a:p>
                  </a:txBody>
                  <a:tcPr anchor="ctr" horzOverflow="overflow">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Arial"/>
                          <a:ea typeface="ヒラギノ角ゴ Pro W3"/>
                          <a:cs typeface="ヒラギノ角ゴ Pro W3"/>
                        </a:defRPr>
                      </a:lvl1pPr>
                      <a:lvl2pPr marL="457200" algn="l" defTabSz="457200" rtl="0" eaLnBrk="1" latinLnBrk="0" hangingPunct="1">
                        <a:defRPr sz="1800" kern="1200">
                          <a:solidFill>
                            <a:schemeClr val="dk1"/>
                          </a:solidFill>
                          <a:latin typeface="Arial"/>
                          <a:ea typeface="ヒラギノ角ゴ Pro W3"/>
                          <a:cs typeface="ヒラギノ角ゴ Pro W3"/>
                        </a:defRPr>
                      </a:lvl2pPr>
                      <a:lvl3pPr marL="914400" algn="l" defTabSz="457200" rtl="0" eaLnBrk="1" latinLnBrk="0" hangingPunct="1">
                        <a:defRPr sz="1800" kern="1200">
                          <a:solidFill>
                            <a:schemeClr val="dk1"/>
                          </a:solidFill>
                          <a:latin typeface="Arial"/>
                          <a:ea typeface="ヒラギノ角ゴ Pro W3"/>
                          <a:cs typeface="ヒラギノ角ゴ Pro W3"/>
                        </a:defRPr>
                      </a:lvl3pPr>
                      <a:lvl4pPr marL="1371600" algn="l" defTabSz="457200" rtl="0" eaLnBrk="1" latinLnBrk="0" hangingPunct="1">
                        <a:defRPr sz="1800" kern="1200">
                          <a:solidFill>
                            <a:schemeClr val="dk1"/>
                          </a:solidFill>
                          <a:latin typeface="Arial"/>
                          <a:ea typeface="ヒラギノ角ゴ Pro W3"/>
                          <a:cs typeface="ヒラギノ角ゴ Pro W3"/>
                        </a:defRPr>
                      </a:lvl4pPr>
                      <a:lvl5pPr marL="1828800" algn="l" defTabSz="457200" rtl="0" eaLnBrk="1" latinLnBrk="0" hangingPunct="1">
                        <a:defRPr sz="1800" kern="1200">
                          <a:solidFill>
                            <a:schemeClr val="dk1"/>
                          </a:solidFill>
                          <a:latin typeface="Arial"/>
                          <a:ea typeface="ヒラギノ角ゴ Pro W3"/>
                          <a:cs typeface="ヒラギノ角ゴ Pro W3"/>
                        </a:defRPr>
                      </a:lvl5pPr>
                      <a:lvl6pPr marL="2286000" algn="l" defTabSz="457200" rtl="0" eaLnBrk="1" latinLnBrk="0" hangingPunct="1">
                        <a:defRPr sz="1800" kern="1200">
                          <a:solidFill>
                            <a:schemeClr val="dk1"/>
                          </a:solidFill>
                          <a:latin typeface="Arial"/>
                          <a:ea typeface="ヒラギノ角ゴ Pro W3"/>
                          <a:cs typeface="ヒラギノ角ゴ Pro W3"/>
                        </a:defRPr>
                      </a:lvl6pPr>
                      <a:lvl7pPr marL="2743200" algn="l" defTabSz="457200" rtl="0" eaLnBrk="1" latinLnBrk="0" hangingPunct="1">
                        <a:defRPr sz="1800" kern="1200">
                          <a:solidFill>
                            <a:schemeClr val="dk1"/>
                          </a:solidFill>
                          <a:latin typeface="Arial"/>
                          <a:ea typeface="ヒラギノ角ゴ Pro W3"/>
                          <a:cs typeface="ヒラギノ角ゴ Pro W3"/>
                        </a:defRPr>
                      </a:lvl7pPr>
                      <a:lvl8pPr marL="3200400" algn="l" defTabSz="457200" rtl="0" eaLnBrk="1" latinLnBrk="0" hangingPunct="1">
                        <a:defRPr sz="1800" kern="1200">
                          <a:solidFill>
                            <a:schemeClr val="dk1"/>
                          </a:solidFill>
                          <a:latin typeface="Arial"/>
                          <a:ea typeface="ヒラギノ角ゴ Pro W3"/>
                          <a:cs typeface="ヒラギノ角ゴ Pro W3"/>
                        </a:defRPr>
                      </a:lvl8pPr>
                      <a:lvl9pPr marL="3657600" algn="l" defTabSz="457200" rtl="0" eaLnBrk="1" latinLnBrk="0" hangingPunct="1">
                        <a:defRPr sz="1800" kern="1200">
                          <a:solidFill>
                            <a:schemeClr val="dk1"/>
                          </a:solidFill>
                          <a:latin typeface="Arial"/>
                          <a:ea typeface="ヒラギノ角ゴ Pro W3"/>
                          <a:cs typeface="ヒラギノ角ゴ Pro W3"/>
                        </a:defRPr>
                      </a:lvl9pPr>
                    </a:lstStyle>
                    <a:p>
                      <a:pPr marL="0" marR="0" lvl="0" indent="0" algn="ctr" defTabSz="914400" rtl="0" eaLnBrk="0" fontAlgn="base" latinLnBrk="0" hangingPunct="0">
                        <a:lnSpc>
                          <a:spcPct val="100000"/>
                        </a:lnSpc>
                        <a:spcBef>
                          <a:spcPct val="20000"/>
                        </a:spcBef>
                        <a:spcAft>
                          <a:spcPct val="0"/>
                        </a:spcAft>
                        <a:buClr>
                          <a:srgbClr val="FF6600"/>
                        </a:buClr>
                        <a:buSzPct val="70000"/>
                        <a:buFont typeface="Monotype Sorts" pitchFamily="-110" charset="2"/>
                        <a:buNone/>
                        <a:tabLst/>
                      </a:pPr>
                      <a:r>
                        <a:rPr kumimoji="1" lang="it-IT" sz="1200" b="1" i="0" u="none" strike="noStrike" cap="none" normalizeH="0" baseline="0" dirty="0">
                          <a:ln>
                            <a:noFill/>
                          </a:ln>
                          <a:solidFill>
                            <a:srgbClr val="000000"/>
                          </a:solidFill>
                          <a:effectLst/>
                          <a:latin typeface="Calibri"/>
                          <a:cs typeface="Calibri"/>
                        </a:rPr>
                        <a:t>2009</a:t>
                      </a:r>
                    </a:p>
                  </a:txBody>
                  <a:tcPr anchor="ctr" horzOverflow="overflow">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Arial"/>
                          <a:ea typeface="ヒラギノ角ゴ Pro W3"/>
                          <a:cs typeface="ヒラギノ角ゴ Pro W3"/>
                        </a:defRPr>
                      </a:lvl1pPr>
                      <a:lvl2pPr marL="457200" algn="l" defTabSz="457200" rtl="0" eaLnBrk="1" latinLnBrk="0" hangingPunct="1">
                        <a:defRPr sz="1800" kern="1200">
                          <a:solidFill>
                            <a:schemeClr val="dk1"/>
                          </a:solidFill>
                          <a:latin typeface="Arial"/>
                          <a:ea typeface="ヒラギノ角ゴ Pro W3"/>
                          <a:cs typeface="ヒラギノ角ゴ Pro W3"/>
                        </a:defRPr>
                      </a:lvl2pPr>
                      <a:lvl3pPr marL="914400" algn="l" defTabSz="457200" rtl="0" eaLnBrk="1" latinLnBrk="0" hangingPunct="1">
                        <a:defRPr sz="1800" kern="1200">
                          <a:solidFill>
                            <a:schemeClr val="dk1"/>
                          </a:solidFill>
                          <a:latin typeface="Arial"/>
                          <a:ea typeface="ヒラギノ角ゴ Pro W3"/>
                          <a:cs typeface="ヒラギノ角ゴ Pro W3"/>
                        </a:defRPr>
                      </a:lvl3pPr>
                      <a:lvl4pPr marL="1371600" algn="l" defTabSz="457200" rtl="0" eaLnBrk="1" latinLnBrk="0" hangingPunct="1">
                        <a:defRPr sz="1800" kern="1200">
                          <a:solidFill>
                            <a:schemeClr val="dk1"/>
                          </a:solidFill>
                          <a:latin typeface="Arial"/>
                          <a:ea typeface="ヒラギノ角ゴ Pro W3"/>
                          <a:cs typeface="ヒラギノ角ゴ Pro W3"/>
                        </a:defRPr>
                      </a:lvl4pPr>
                      <a:lvl5pPr marL="1828800" algn="l" defTabSz="457200" rtl="0" eaLnBrk="1" latinLnBrk="0" hangingPunct="1">
                        <a:defRPr sz="1800" kern="1200">
                          <a:solidFill>
                            <a:schemeClr val="dk1"/>
                          </a:solidFill>
                          <a:latin typeface="Arial"/>
                          <a:ea typeface="ヒラギノ角ゴ Pro W3"/>
                          <a:cs typeface="ヒラギノ角ゴ Pro W3"/>
                        </a:defRPr>
                      </a:lvl5pPr>
                      <a:lvl6pPr marL="2286000" algn="l" defTabSz="457200" rtl="0" eaLnBrk="1" latinLnBrk="0" hangingPunct="1">
                        <a:defRPr sz="1800" kern="1200">
                          <a:solidFill>
                            <a:schemeClr val="dk1"/>
                          </a:solidFill>
                          <a:latin typeface="Arial"/>
                          <a:ea typeface="ヒラギノ角ゴ Pro W3"/>
                          <a:cs typeface="ヒラギノ角ゴ Pro W3"/>
                        </a:defRPr>
                      </a:lvl6pPr>
                      <a:lvl7pPr marL="2743200" algn="l" defTabSz="457200" rtl="0" eaLnBrk="1" latinLnBrk="0" hangingPunct="1">
                        <a:defRPr sz="1800" kern="1200">
                          <a:solidFill>
                            <a:schemeClr val="dk1"/>
                          </a:solidFill>
                          <a:latin typeface="Arial"/>
                          <a:ea typeface="ヒラギノ角ゴ Pro W3"/>
                          <a:cs typeface="ヒラギノ角ゴ Pro W3"/>
                        </a:defRPr>
                      </a:lvl7pPr>
                      <a:lvl8pPr marL="3200400" algn="l" defTabSz="457200" rtl="0" eaLnBrk="1" latinLnBrk="0" hangingPunct="1">
                        <a:defRPr sz="1800" kern="1200">
                          <a:solidFill>
                            <a:schemeClr val="dk1"/>
                          </a:solidFill>
                          <a:latin typeface="Arial"/>
                          <a:ea typeface="ヒラギノ角ゴ Pro W3"/>
                          <a:cs typeface="ヒラギノ角ゴ Pro W3"/>
                        </a:defRPr>
                      </a:lvl8pPr>
                      <a:lvl9pPr marL="3657600" algn="l" defTabSz="457200" rtl="0" eaLnBrk="1" latinLnBrk="0" hangingPunct="1">
                        <a:defRPr sz="1800" kern="1200">
                          <a:solidFill>
                            <a:schemeClr val="dk1"/>
                          </a:solidFill>
                          <a:latin typeface="Arial"/>
                          <a:ea typeface="ヒラギノ角ゴ Pro W3"/>
                          <a:cs typeface="ヒラギノ角ゴ Pro W3"/>
                        </a:defRPr>
                      </a:lvl9pPr>
                    </a:lstStyle>
                    <a:p>
                      <a:pPr marL="0" marR="0" lvl="0" indent="0" algn="ctr" defTabSz="914400" rtl="0" eaLnBrk="0" fontAlgn="base" latinLnBrk="0" hangingPunct="0">
                        <a:lnSpc>
                          <a:spcPct val="100000"/>
                        </a:lnSpc>
                        <a:spcBef>
                          <a:spcPts val="2000"/>
                        </a:spcBef>
                        <a:spcAft>
                          <a:spcPct val="0"/>
                        </a:spcAft>
                        <a:buClr>
                          <a:schemeClr val="accent1"/>
                        </a:buClr>
                        <a:buSzTx/>
                        <a:buFont typeface="Wingdings 2" pitchFamily="-111" charset="2"/>
                        <a:buNone/>
                        <a:tabLst/>
                      </a:pPr>
                      <a:r>
                        <a:rPr kumimoji="1" lang="it-IT" sz="1200" b="1" i="0" u="none" strike="noStrike" cap="none" normalizeH="0" baseline="0" dirty="0">
                          <a:ln>
                            <a:noFill/>
                          </a:ln>
                          <a:solidFill>
                            <a:srgbClr val="000000"/>
                          </a:solidFill>
                          <a:effectLst/>
                          <a:latin typeface="Calibri"/>
                          <a:ea typeface="ＭＳ Ｐゴシック" pitchFamily="-111" charset="-128"/>
                          <a:cs typeface="Calibri"/>
                        </a:rPr>
                        <a:t>2010</a:t>
                      </a:r>
                    </a:p>
                  </a:txBody>
                  <a:tcPr anchor="ctr" horzOverflow="overflow">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Arial"/>
                          <a:ea typeface="ヒラギノ角ゴ Pro W3"/>
                          <a:cs typeface="ヒラギノ角ゴ Pro W3"/>
                        </a:defRPr>
                      </a:lvl1pPr>
                      <a:lvl2pPr marL="457200" algn="l" defTabSz="457200" rtl="0" eaLnBrk="1" latinLnBrk="0" hangingPunct="1">
                        <a:defRPr sz="1800" kern="1200">
                          <a:solidFill>
                            <a:schemeClr val="dk1"/>
                          </a:solidFill>
                          <a:latin typeface="Arial"/>
                          <a:ea typeface="ヒラギノ角ゴ Pro W3"/>
                          <a:cs typeface="ヒラギノ角ゴ Pro W3"/>
                        </a:defRPr>
                      </a:lvl2pPr>
                      <a:lvl3pPr marL="914400" algn="l" defTabSz="457200" rtl="0" eaLnBrk="1" latinLnBrk="0" hangingPunct="1">
                        <a:defRPr sz="1800" kern="1200">
                          <a:solidFill>
                            <a:schemeClr val="dk1"/>
                          </a:solidFill>
                          <a:latin typeface="Arial"/>
                          <a:ea typeface="ヒラギノ角ゴ Pro W3"/>
                          <a:cs typeface="ヒラギノ角ゴ Pro W3"/>
                        </a:defRPr>
                      </a:lvl3pPr>
                      <a:lvl4pPr marL="1371600" algn="l" defTabSz="457200" rtl="0" eaLnBrk="1" latinLnBrk="0" hangingPunct="1">
                        <a:defRPr sz="1800" kern="1200">
                          <a:solidFill>
                            <a:schemeClr val="dk1"/>
                          </a:solidFill>
                          <a:latin typeface="Arial"/>
                          <a:ea typeface="ヒラギノ角ゴ Pro W3"/>
                          <a:cs typeface="ヒラギノ角ゴ Pro W3"/>
                        </a:defRPr>
                      </a:lvl4pPr>
                      <a:lvl5pPr marL="1828800" algn="l" defTabSz="457200" rtl="0" eaLnBrk="1" latinLnBrk="0" hangingPunct="1">
                        <a:defRPr sz="1800" kern="1200">
                          <a:solidFill>
                            <a:schemeClr val="dk1"/>
                          </a:solidFill>
                          <a:latin typeface="Arial"/>
                          <a:ea typeface="ヒラギノ角ゴ Pro W3"/>
                          <a:cs typeface="ヒラギノ角ゴ Pro W3"/>
                        </a:defRPr>
                      </a:lvl5pPr>
                      <a:lvl6pPr marL="2286000" algn="l" defTabSz="457200" rtl="0" eaLnBrk="1" latinLnBrk="0" hangingPunct="1">
                        <a:defRPr sz="1800" kern="1200">
                          <a:solidFill>
                            <a:schemeClr val="dk1"/>
                          </a:solidFill>
                          <a:latin typeface="Arial"/>
                          <a:ea typeface="ヒラギノ角ゴ Pro W3"/>
                          <a:cs typeface="ヒラギノ角ゴ Pro W3"/>
                        </a:defRPr>
                      </a:lvl6pPr>
                      <a:lvl7pPr marL="2743200" algn="l" defTabSz="457200" rtl="0" eaLnBrk="1" latinLnBrk="0" hangingPunct="1">
                        <a:defRPr sz="1800" kern="1200">
                          <a:solidFill>
                            <a:schemeClr val="dk1"/>
                          </a:solidFill>
                          <a:latin typeface="Arial"/>
                          <a:ea typeface="ヒラギノ角ゴ Pro W3"/>
                          <a:cs typeface="ヒラギノ角ゴ Pro W3"/>
                        </a:defRPr>
                      </a:lvl7pPr>
                      <a:lvl8pPr marL="3200400" algn="l" defTabSz="457200" rtl="0" eaLnBrk="1" latinLnBrk="0" hangingPunct="1">
                        <a:defRPr sz="1800" kern="1200">
                          <a:solidFill>
                            <a:schemeClr val="dk1"/>
                          </a:solidFill>
                          <a:latin typeface="Arial"/>
                          <a:ea typeface="ヒラギノ角ゴ Pro W3"/>
                          <a:cs typeface="ヒラギノ角ゴ Pro W3"/>
                        </a:defRPr>
                      </a:lvl8pPr>
                      <a:lvl9pPr marL="3657600" algn="l" defTabSz="457200" rtl="0" eaLnBrk="1" latinLnBrk="0" hangingPunct="1">
                        <a:defRPr sz="1800" kern="1200">
                          <a:solidFill>
                            <a:schemeClr val="dk1"/>
                          </a:solidFill>
                          <a:latin typeface="Arial"/>
                          <a:ea typeface="ヒラギノ角ゴ Pro W3"/>
                          <a:cs typeface="ヒラギノ角ゴ Pro W3"/>
                        </a:defRPr>
                      </a:lvl9pPr>
                    </a:lstStyle>
                    <a:p>
                      <a:pPr marL="0" marR="0" lvl="0" indent="0" algn="ctr" defTabSz="914400" rtl="0" eaLnBrk="0" fontAlgn="base" latinLnBrk="0" hangingPunct="0">
                        <a:lnSpc>
                          <a:spcPct val="100000"/>
                        </a:lnSpc>
                        <a:spcBef>
                          <a:spcPts val="2000"/>
                        </a:spcBef>
                        <a:spcAft>
                          <a:spcPct val="0"/>
                        </a:spcAft>
                        <a:buClr>
                          <a:schemeClr val="accent1"/>
                        </a:buClr>
                        <a:buSzTx/>
                        <a:buFont typeface="Wingdings 2" pitchFamily="-111" charset="2"/>
                        <a:buNone/>
                        <a:tabLst/>
                      </a:pPr>
                      <a:r>
                        <a:rPr kumimoji="1" lang="it-IT" sz="1200" b="1" i="0" u="none" strike="noStrike" cap="none" normalizeH="0" baseline="0" dirty="0">
                          <a:ln>
                            <a:noFill/>
                          </a:ln>
                          <a:solidFill>
                            <a:srgbClr val="000000"/>
                          </a:solidFill>
                          <a:effectLst/>
                          <a:latin typeface="Calibri"/>
                          <a:ea typeface="ＭＳ Ｐゴシック" pitchFamily="-111" charset="-128"/>
                          <a:cs typeface="Calibri"/>
                        </a:rPr>
                        <a:t>2011</a:t>
                      </a:r>
                    </a:p>
                  </a:txBody>
                  <a:tcPr anchor="ctr" horzOverflow="overflow">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Arial"/>
                          <a:ea typeface="ヒラギノ角ゴ Pro W3"/>
                          <a:cs typeface="ヒラギノ角ゴ Pro W3"/>
                        </a:defRPr>
                      </a:lvl1pPr>
                      <a:lvl2pPr marL="457200" algn="l" defTabSz="457200" rtl="0" eaLnBrk="1" latinLnBrk="0" hangingPunct="1">
                        <a:defRPr sz="1800" kern="1200">
                          <a:solidFill>
                            <a:schemeClr val="dk1"/>
                          </a:solidFill>
                          <a:latin typeface="Arial"/>
                          <a:ea typeface="ヒラギノ角ゴ Pro W3"/>
                          <a:cs typeface="ヒラギノ角ゴ Pro W3"/>
                        </a:defRPr>
                      </a:lvl2pPr>
                      <a:lvl3pPr marL="914400" algn="l" defTabSz="457200" rtl="0" eaLnBrk="1" latinLnBrk="0" hangingPunct="1">
                        <a:defRPr sz="1800" kern="1200">
                          <a:solidFill>
                            <a:schemeClr val="dk1"/>
                          </a:solidFill>
                          <a:latin typeface="Arial"/>
                          <a:ea typeface="ヒラギノ角ゴ Pro W3"/>
                          <a:cs typeface="ヒラギノ角ゴ Pro W3"/>
                        </a:defRPr>
                      </a:lvl3pPr>
                      <a:lvl4pPr marL="1371600" algn="l" defTabSz="457200" rtl="0" eaLnBrk="1" latinLnBrk="0" hangingPunct="1">
                        <a:defRPr sz="1800" kern="1200">
                          <a:solidFill>
                            <a:schemeClr val="dk1"/>
                          </a:solidFill>
                          <a:latin typeface="Arial"/>
                          <a:ea typeface="ヒラギノ角ゴ Pro W3"/>
                          <a:cs typeface="ヒラギノ角ゴ Pro W3"/>
                        </a:defRPr>
                      </a:lvl4pPr>
                      <a:lvl5pPr marL="1828800" algn="l" defTabSz="457200" rtl="0" eaLnBrk="1" latinLnBrk="0" hangingPunct="1">
                        <a:defRPr sz="1800" kern="1200">
                          <a:solidFill>
                            <a:schemeClr val="dk1"/>
                          </a:solidFill>
                          <a:latin typeface="Arial"/>
                          <a:ea typeface="ヒラギノ角ゴ Pro W3"/>
                          <a:cs typeface="ヒラギノ角ゴ Pro W3"/>
                        </a:defRPr>
                      </a:lvl5pPr>
                      <a:lvl6pPr marL="2286000" algn="l" defTabSz="457200" rtl="0" eaLnBrk="1" latinLnBrk="0" hangingPunct="1">
                        <a:defRPr sz="1800" kern="1200">
                          <a:solidFill>
                            <a:schemeClr val="dk1"/>
                          </a:solidFill>
                          <a:latin typeface="Arial"/>
                          <a:ea typeface="ヒラギノ角ゴ Pro W3"/>
                          <a:cs typeface="ヒラギノ角ゴ Pro W3"/>
                        </a:defRPr>
                      </a:lvl6pPr>
                      <a:lvl7pPr marL="2743200" algn="l" defTabSz="457200" rtl="0" eaLnBrk="1" latinLnBrk="0" hangingPunct="1">
                        <a:defRPr sz="1800" kern="1200">
                          <a:solidFill>
                            <a:schemeClr val="dk1"/>
                          </a:solidFill>
                          <a:latin typeface="Arial"/>
                          <a:ea typeface="ヒラギノ角ゴ Pro W3"/>
                          <a:cs typeface="ヒラギノ角ゴ Pro W3"/>
                        </a:defRPr>
                      </a:lvl7pPr>
                      <a:lvl8pPr marL="3200400" algn="l" defTabSz="457200" rtl="0" eaLnBrk="1" latinLnBrk="0" hangingPunct="1">
                        <a:defRPr sz="1800" kern="1200">
                          <a:solidFill>
                            <a:schemeClr val="dk1"/>
                          </a:solidFill>
                          <a:latin typeface="Arial"/>
                          <a:ea typeface="ヒラギノ角ゴ Pro W3"/>
                          <a:cs typeface="ヒラギノ角ゴ Pro W3"/>
                        </a:defRPr>
                      </a:lvl8pPr>
                      <a:lvl9pPr marL="3657600" algn="l" defTabSz="457200" rtl="0" eaLnBrk="1" latinLnBrk="0" hangingPunct="1">
                        <a:defRPr sz="1800" kern="1200">
                          <a:solidFill>
                            <a:schemeClr val="dk1"/>
                          </a:solidFill>
                          <a:latin typeface="Arial"/>
                          <a:ea typeface="ヒラギノ角ゴ Pro W3"/>
                          <a:cs typeface="ヒラギノ角ゴ Pro W3"/>
                        </a:defRPr>
                      </a:lvl9pPr>
                    </a:lstStyle>
                    <a:p>
                      <a:pPr marL="0" marR="0" lvl="0" indent="0" algn="ctr" defTabSz="914400" rtl="0" eaLnBrk="0" fontAlgn="base" latinLnBrk="0" hangingPunct="0">
                        <a:lnSpc>
                          <a:spcPct val="100000"/>
                        </a:lnSpc>
                        <a:spcBef>
                          <a:spcPts val="2000"/>
                        </a:spcBef>
                        <a:spcAft>
                          <a:spcPct val="0"/>
                        </a:spcAft>
                        <a:buClr>
                          <a:schemeClr val="accent1"/>
                        </a:buClr>
                        <a:buSzTx/>
                        <a:buFont typeface="Wingdings 2" pitchFamily="-111" charset="2"/>
                        <a:buNone/>
                        <a:tabLst/>
                      </a:pPr>
                      <a:r>
                        <a:rPr kumimoji="1" lang="it-IT" sz="1200" b="1" i="0" u="none" strike="noStrike" cap="none" normalizeH="0" baseline="0" dirty="0">
                          <a:ln>
                            <a:noFill/>
                          </a:ln>
                          <a:solidFill>
                            <a:srgbClr val="000000"/>
                          </a:solidFill>
                          <a:effectLst/>
                          <a:latin typeface="Calibri"/>
                          <a:ea typeface="ＭＳ Ｐゴシック" pitchFamily="-111" charset="-128"/>
                          <a:cs typeface="Calibri"/>
                        </a:rPr>
                        <a:t>2012</a:t>
                      </a:r>
                    </a:p>
                  </a:txBody>
                  <a:tcPr anchor="ctr" horzOverflow="overflow">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Arial"/>
                          <a:ea typeface="ヒラギノ角ゴ Pro W3"/>
                          <a:cs typeface="ヒラギノ角ゴ Pro W3"/>
                        </a:defRPr>
                      </a:lvl1pPr>
                      <a:lvl2pPr marL="457200" algn="l" defTabSz="457200" rtl="0" eaLnBrk="1" latinLnBrk="0" hangingPunct="1">
                        <a:defRPr sz="1800" kern="1200">
                          <a:solidFill>
                            <a:schemeClr val="dk1"/>
                          </a:solidFill>
                          <a:latin typeface="Arial"/>
                          <a:ea typeface="ヒラギノ角ゴ Pro W3"/>
                          <a:cs typeface="ヒラギノ角ゴ Pro W3"/>
                        </a:defRPr>
                      </a:lvl2pPr>
                      <a:lvl3pPr marL="914400" algn="l" defTabSz="457200" rtl="0" eaLnBrk="1" latinLnBrk="0" hangingPunct="1">
                        <a:defRPr sz="1800" kern="1200">
                          <a:solidFill>
                            <a:schemeClr val="dk1"/>
                          </a:solidFill>
                          <a:latin typeface="Arial"/>
                          <a:ea typeface="ヒラギノ角ゴ Pro W3"/>
                          <a:cs typeface="ヒラギノ角ゴ Pro W3"/>
                        </a:defRPr>
                      </a:lvl3pPr>
                      <a:lvl4pPr marL="1371600" algn="l" defTabSz="457200" rtl="0" eaLnBrk="1" latinLnBrk="0" hangingPunct="1">
                        <a:defRPr sz="1800" kern="1200">
                          <a:solidFill>
                            <a:schemeClr val="dk1"/>
                          </a:solidFill>
                          <a:latin typeface="Arial"/>
                          <a:ea typeface="ヒラギノ角ゴ Pro W3"/>
                          <a:cs typeface="ヒラギノ角ゴ Pro W3"/>
                        </a:defRPr>
                      </a:lvl4pPr>
                      <a:lvl5pPr marL="1828800" algn="l" defTabSz="457200" rtl="0" eaLnBrk="1" latinLnBrk="0" hangingPunct="1">
                        <a:defRPr sz="1800" kern="1200">
                          <a:solidFill>
                            <a:schemeClr val="dk1"/>
                          </a:solidFill>
                          <a:latin typeface="Arial"/>
                          <a:ea typeface="ヒラギノ角ゴ Pro W3"/>
                          <a:cs typeface="ヒラギノ角ゴ Pro W3"/>
                        </a:defRPr>
                      </a:lvl5pPr>
                      <a:lvl6pPr marL="2286000" algn="l" defTabSz="457200" rtl="0" eaLnBrk="1" latinLnBrk="0" hangingPunct="1">
                        <a:defRPr sz="1800" kern="1200">
                          <a:solidFill>
                            <a:schemeClr val="dk1"/>
                          </a:solidFill>
                          <a:latin typeface="Arial"/>
                          <a:ea typeface="ヒラギノ角ゴ Pro W3"/>
                          <a:cs typeface="ヒラギノ角ゴ Pro W3"/>
                        </a:defRPr>
                      </a:lvl6pPr>
                      <a:lvl7pPr marL="2743200" algn="l" defTabSz="457200" rtl="0" eaLnBrk="1" latinLnBrk="0" hangingPunct="1">
                        <a:defRPr sz="1800" kern="1200">
                          <a:solidFill>
                            <a:schemeClr val="dk1"/>
                          </a:solidFill>
                          <a:latin typeface="Arial"/>
                          <a:ea typeface="ヒラギノ角ゴ Pro W3"/>
                          <a:cs typeface="ヒラギノ角ゴ Pro W3"/>
                        </a:defRPr>
                      </a:lvl7pPr>
                      <a:lvl8pPr marL="3200400" algn="l" defTabSz="457200" rtl="0" eaLnBrk="1" latinLnBrk="0" hangingPunct="1">
                        <a:defRPr sz="1800" kern="1200">
                          <a:solidFill>
                            <a:schemeClr val="dk1"/>
                          </a:solidFill>
                          <a:latin typeface="Arial"/>
                          <a:ea typeface="ヒラギノ角ゴ Pro W3"/>
                          <a:cs typeface="ヒラギノ角ゴ Pro W3"/>
                        </a:defRPr>
                      </a:lvl8pPr>
                      <a:lvl9pPr marL="3657600" algn="l" defTabSz="457200" rtl="0" eaLnBrk="1" latinLnBrk="0" hangingPunct="1">
                        <a:defRPr sz="1800" kern="1200">
                          <a:solidFill>
                            <a:schemeClr val="dk1"/>
                          </a:solidFill>
                          <a:latin typeface="Arial"/>
                          <a:ea typeface="ヒラギノ角ゴ Pro W3"/>
                          <a:cs typeface="ヒラギノ角ゴ Pro W3"/>
                        </a:defRPr>
                      </a:lvl9pPr>
                    </a:lstStyle>
                    <a:p>
                      <a:pPr marL="0" marR="0" lvl="0" indent="0" algn="ctr" defTabSz="914400" rtl="0" eaLnBrk="0" fontAlgn="base" latinLnBrk="0" hangingPunct="0">
                        <a:lnSpc>
                          <a:spcPct val="100000"/>
                        </a:lnSpc>
                        <a:spcBef>
                          <a:spcPts val="2000"/>
                        </a:spcBef>
                        <a:spcAft>
                          <a:spcPct val="0"/>
                        </a:spcAft>
                        <a:buClr>
                          <a:schemeClr val="accent1"/>
                        </a:buClr>
                        <a:buSzTx/>
                        <a:buFont typeface="Wingdings 2" pitchFamily="-111" charset="2"/>
                        <a:buNone/>
                        <a:tabLst/>
                      </a:pPr>
                      <a:r>
                        <a:rPr kumimoji="1" lang="it-IT" sz="1200" b="1" i="0" u="none" strike="noStrike" cap="none" normalizeH="0" baseline="0" dirty="0">
                          <a:ln>
                            <a:noFill/>
                          </a:ln>
                          <a:solidFill>
                            <a:srgbClr val="000000"/>
                          </a:solidFill>
                          <a:effectLst/>
                          <a:latin typeface="Calibri"/>
                          <a:ea typeface="ＭＳ Ｐゴシック" pitchFamily="-111" charset="-128"/>
                          <a:cs typeface="Calibri"/>
                        </a:rPr>
                        <a:t>2013</a:t>
                      </a:r>
                    </a:p>
                  </a:txBody>
                  <a:tcPr anchor="ctr" horzOverflow="overflow">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0" fontAlgn="base" latinLnBrk="0" hangingPunct="0">
                        <a:lnSpc>
                          <a:spcPct val="100000"/>
                        </a:lnSpc>
                        <a:spcBef>
                          <a:spcPts val="2000"/>
                        </a:spcBef>
                        <a:spcAft>
                          <a:spcPct val="0"/>
                        </a:spcAft>
                        <a:buClr>
                          <a:schemeClr val="accent1"/>
                        </a:buClr>
                        <a:buSzTx/>
                        <a:buFont typeface="Wingdings 2" pitchFamily="-111" charset="2"/>
                        <a:buNone/>
                        <a:tabLst/>
                      </a:pPr>
                      <a:r>
                        <a:rPr kumimoji="1" lang="it-IT" sz="1200" b="1" i="0" u="none" strike="noStrike" cap="none" normalizeH="0" baseline="0" dirty="0">
                          <a:ln>
                            <a:noFill/>
                          </a:ln>
                          <a:solidFill>
                            <a:srgbClr val="000000"/>
                          </a:solidFill>
                          <a:effectLst/>
                          <a:latin typeface="Calibri"/>
                          <a:ea typeface="ＭＳ Ｐゴシック" pitchFamily="-111" charset="-128"/>
                          <a:cs typeface="Calibri"/>
                        </a:rPr>
                        <a:t>2014</a:t>
                      </a:r>
                    </a:p>
                  </a:txBody>
                  <a:tcPr anchor="ctr" horzOverflow="overflow">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0" fontAlgn="base" latinLnBrk="0" hangingPunct="0">
                        <a:lnSpc>
                          <a:spcPct val="100000"/>
                        </a:lnSpc>
                        <a:spcBef>
                          <a:spcPts val="2000"/>
                        </a:spcBef>
                        <a:spcAft>
                          <a:spcPct val="0"/>
                        </a:spcAft>
                        <a:buClr>
                          <a:schemeClr val="accent1"/>
                        </a:buClr>
                        <a:buSzTx/>
                        <a:buFont typeface="Wingdings 2" pitchFamily="-111" charset="2"/>
                        <a:buNone/>
                        <a:tabLst/>
                      </a:pPr>
                      <a:r>
                        <a:rPr kumimoji="1" lang="it-IT" sz="1200" b="1" i="0" u="none" strike="noStrike" cap="none" normalizeH="0" baseline="0" dirty="0">
                          <a:ln>
                            <a:noFill/>
                          </a:ln>
                          <a:solidFill>
                            <a:srgbClr val="000000"/>
                          </a:solidFill>
                          <a:effectLst/>
                          <a:latin typeface="Calibri"/>
                          <a:ea typeface="ＭＳ Ｐゴシック" pitchFamily="-111" charset="-128"/>
                          <a:cs typeface="Calibri"/>
                        </a:rPr>
                        <a:t>2015</a:t>
                      </a:r>
                    </a:p>
                  </a:txBody>
                  <a:tcPr anchor="ctr" horzOverflow="overflow">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0" fontAlgn="base" latinLnBrk="0" hangingPunct="0">
                        <a:lnSpc>
                          <a:spcPct val="100000"/>
                        </a:lnSpc>
                        <a:spcBef>
                          <a:spcPts val="2000"/>
                        </a:spcBef>
                        <a:spcAft>
                          <a:spcPct val="0"/>
                        </a:spcAft>
                        <a:buClr>
                          <a:schemeClr val="accent1"/>
                        </a:buClr>
                        <a:buSzTx/>
                        <a:buFont typeface="Wingdings 2" pitchFamily="-111" charset="2"/>
                        <a:buNone/>
                        <a:tabLst/>
                      </a:pPr>
                      <a:r>
                        <a:rPr kumimoji="1" lang="it-IT" sz="1200" b="1" i="0" u="none" strike="noStrike" cap="none" normalizeH="0" baseline="0" dirty="0">
                          <a:ln>
                            <a:noFill/>
                          </a:ln>
                          <a:solidFill>
                            <a:srgbClr val="000000"/>
                          </a:solidFill>
                          <a:effectLst/>
                          <a:latin typeface="Calibri"/>
                          <a:ea typeface="ＭＳ Ｐゴシック" pitchFamily="-111" charset="-128"/>
                          <a:cs typeface="Calibri"/>
                        </a:rPr>
                        <a:t>2016</a:t>
                      </a:r>
                    </a:p>
                  </a:txBody>
                  <a:tcPr anchor="ctr" horzOverflow="overflow">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0" fontAlgn="base" latinLnBrk="0" hangingPunct="0">
                        <a:lnSpc>
                          <a:spcPct val="100000"/>
                        </a:lnSpc>
                        <a:spcBef>
                          <a:spcPts val="2000"/>
                        </a:spcBef>
                        <a:spcAft>
                          <a:spcPct val="0"/>
                        </a:spcAft>
                        <a:buClr>
                          <a:schemeClr val="accent1"/>
                        </a:buClr>
                        <a:buSzTx/>
                        <a:buFont typeface="Wingdings 2" pitchFamily="-111" charset="2"/>
                        <a:buNone/>
                        <a:tabLst/>
                      </a:pPr>
                      <a:r>
                        <a:rPr kumimoji="1" lang="it-IT" sz="1200" b="1" i="0" u="none" strike="noStrike" cap="none" normalizeH="0" baseline="0" dirty="0">
                          <a:ln>
                            <a:noFill/>
                          </a:ln>
                          <a:solidFill>
                            <a:srgbClr val="000000"/>
                          </a:solidFill>
                          <a:effectLst/>
                          <a:latin typeface="Calibri"/>
                          <a:ea typeface="ＭＳ Ｐゴシック" pitchFamily="-111" charset="-128"/>
                          <a:cs typeface="Calibri"/>
                        </a:rPr>
                        <a:t>2017</a:t>
                      </a:r>
                    </a:p>
                  </a:txBody>
                  <a:tcPr anchor="ctr" horzOverflow="overflow">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0" fontAlgn="base" latinLnBrk="0" hangingPunct="0">
                        <a:lnSpc>
                          <a:spcPct val="100000"/>
                        </a:lnSpc>
                        <a:spcBef>
                          <a:spcPts val="2000"/>
                        </a:spcBef>
                        <a:spcAft>
                          <a:spcPct val="0"/>
                        </a:spcAft>
                        <a:buClr>
                          <a:schemeClr val="accent1"/>
                        </a:buClr>
                        <a:buSzTx/>
                        <a:buFont typeface="Wingdings 2" pitchFamily="-111" charset="2"/>
                        <a:buNone/>
                        <a:tabLst/>
                      </a:pPr>
                      <a:r>
                        <a:rPr kumimoji="1" lang="it-IT" sz="1200" b="1" i="0" u="none" strike="noStrike" cap="none" normalizeH="0" baseline="0" dirty="0">
                          <a:ln>
                            <a:noFill/>
                          </a:ln>
                          <a:solidFill>
                            <a:srgbClr val="000000"/>
                          </a:solidFill>
                          <a:effectLst/>
                          <a:latin typeface="Calibri"/>
                          <a:ea typeface="ＭＳ Ｐゴシック" pitchFamily="-111" charset="-128"/>
                          <a:cs typeface="Calibri"/>
                        </a:rPr>
                        <a:t>2018</a:t>
                      </a:r>
                    </a:p>
                  </a:txBody>
                  <a:tcPr anchor="ctr" horzOverflow="overflow">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0" fontAlgn="base" latinLnBrk="0" hangingPunct="0">
                        <a:lnSpc>
                          <a:spcPct val="100000"/>
                        </a:lnSpc>
                        <a:spcBef>
                          <a:spcPts val="2000"/>
                        </a:spcBef>
                        <a:spcAft>
                          <a:spcPct val="0"/>
                        </a:spcAft>
                        <a:buClr>
                          <a:schemeClr val="accent1"/>
                        </a:buClr>
                        <a:buSzTx/>
                        <a:buFont typeface="Wingdings 2" pitchFamily="-111" charset="2"/>
                        <a:buNone/>
                        <a:tabLst/>
                      </a:pPr>
                      <a:r>
                        <a:rPr kumimoji="1" lang="it-IT" sz="1200" b="1" i="0" u="none" strike="noStrike" cap="none" normalizeH="0" baseline="0" dirty="0">
                          <a:ln>
                            <a:noFill/>
                          </a:ln>
                          <a:solidFill>
                            <a:srgbClr val="000000"/>
                          </a:solidFill>
                          <a:effectLst/>
                          <a:latin typeface="Calibri"/>
                          <a:ea typeface="ＭＳ Ｐゴシック" pitchFamily="-111" charset="-128"/>
                          <a:cs typeface="Calibri"/>
                        </a:rPr>
                        <a:t>2019</a:t>
                      </a:r>
                    </a:p>
                  </a:txBody>
                  <a:tcPr anchor="ctr" horzOverflow="overflow">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0" fontAlgn="base" latinLnBrk="0" hangingPunct="0">
                        <a:lnSpc>
                          <a:spcPct val="100000"/>
                        </a:lnSpc>
                        <a:spcBef>
                          <a:spcPts val="2000"/>
                        </a:spcBef>
                        <a:spcAft>
                          <a:spcPct val="0"/>
                        </a:spcAft>
                        <a:buClr>
                          <a:schemeClr val="accent1"/>
                        </a:buClr>
                        <a:buSzTx/>
                        <a:buFont typeface="Wingdings 2" pitchFamily="-111" charset="2"/>
                        <a:buNone/>
                        <a:tabLst/>
                      </a:pPr>
                      <a:r>
                        <a:rPr kumimoji="1" lang="it-IT" sz="1200" b="1" i="0" u="none" strike="noStrike" cap="none" normalizeH="0" baseline="0" dirty="0">
                          <a:ln>
                            <a:noFill/>
                          </a:ln>
                          <a:solidFill>
                            <a:srgbClr val="000000"/>
                          </a:solidFill>
                          <a:effectLst/>
                          <a:latin typeface="Calibri"/>
                          <a:ea typeface="ＭＳ Ｐゴシック" pitchFamily="-111" charset="-128"/>
                          <a:cs typeface="Calibri"/>
                        </a:rPr>
                        <a:t>2020</a:t>
                      </a:r>
                    </a:p>
                  </a:txBody>
                  <a:tcPr anchor="ctr" horzOverflow="overflow">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0" fontAlgn="base" latinLnBrk="0" hangingPunct="0">
                        <a:lnSpc>
                          <a:spcPct val="100000"/>
                        </a:lnSpc>
                        <a:spcBef>
                          <a:spcPts val="2000"/>
                        </a:spcBef>
                        <a:spcAft>
                          <a:spcPct val="0"/>
                        </a:spcAft>
                        <a:buClr>
                          <a:schemeClr val="accent1"/>
                        </a:buClr>
                        <a:buSzTx/>
                        <a:buFont typeface="Wingdings 2" pitchFamily="-111" charset="2"/>
                        <a:buNone/>
                        <a:tabLst/>
                      </a:pPr>
                      <a:r>
                        <a:rPr kumimoji="1" lang="it-IT" sz="1200" b="1" i="0" u="none" strike="noStrike" cap="none" normalizeH="0" baseline="0" dirty="0">
                          <a:ln>
                            <a:noFill/>
                          </a:ln>
                          <a:solidFill>
                            <a:srgbClr val="000000"/>
                          </a:solidFill>
                          <a:effectLst/>
                          <a:latin typeface="Calibri"/>
                          <a:ea typeface="ＭＳ Ｐゴシック" pitchFamily="-111" charset="-128"/>
                          <a:cs typeface="Calibri"/>
                        </a:rPr>
                        <a:t>2021</a:t>
                      </a:r>
                    </a:p>
                  </a:txBody>
                  <a:tcPr anchor="ctr" horzOverflow="overflow">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0" fontAlgn="base" latinLnBrk="0" hangingPunct="0">
                        <a:lnSpc>
                          <a:spcPct val="100000"/>
                        </a:lnSpc>
                        <a:spcBef>
                          <a:spcPts val="2000"/>
                        </a:spcBef>
                        <a:spcAft>
                          <a:spcPct val="0"/>
                        </a:spcAft>
                        <a:buClr>
                          <a:schemeClr val="accent1"/>
                        </a:buClr>
                        <a:buSzTx/>
                        <a:buFont typeface="Wingdings 2" pitchFamily="-111" charset="2"/>
                        <a:buNone/>
                        <a:tabLst/>
                      </a:pPr>
                      <a:r>
                        <a:rPr kumimoji="1" lang="it-IT" sz="1200" b="1" i="0" u="none" strike="noStrike" cap="none" normalizeH="0" baseline="0" dirty="0">
                          <a:ln>
                            <a:noFill/>
                          </a:ln>
                          <a:solidFill>
                            <a:srgbClr val="000000"/>
                          </a:solidFill>
                          <a:effectLst/>
                          <a:latin typeface="Calibri"/>
                          <a:ea typeface="ＭＳ Ｐゴシック" pitchFamily="-111" charset="-128"/>
                          <a:cs typeface="Calibri"/>
                        </a:rPr>
                        <a:t>2022</a:t>
                      </a:r>
                    </a:p>
                  </a:txBody>
                  <a:tcPr anchor="ctr" horzOverflow="overflow">
                    <a:lnL w="12700" cap="flat" cmpd="sng" algn="ctr">
                      <a:solidFill>
                        <a:prstClr val="white"/>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278064">
                <a:tc>
                  <a:txBody>
                    <a:bodyPr/>
                    <a:lstStyle/>
                    <a:p>
                      <a:pPr marL="0" marR="0" lvl="0" indent="0" algn="l" defTabSz="914400" rtl="0" eaLnBrk="0" fontAlgn="base" latinLnBrk="0" hangingPunct="0">
                        <a:lnSpc>
                          <a:spcPct val="90000"/>
                        </a:lnSpc>
                        <a:spcBef>
                          <a:spcPct val="20000"/>
                        </a:spcBef>
                        <a:spcAft>
                          <a:spcPct val="0"/>
                        </a:spcAft>
                        <a:buClr>
                          <a:srgbClr val="FF6600"/>
                        </a:buClr>
                        <a:buSzPct val="70000"/>
                        <a:buFont typeface="Monotype Sorts" pitchFamily="-110" charset="2"/>
                        <a:buNone/>
                        <a:tabLst/>
                      </a:pPr>
                      <a:r>
                        <a:rPr kumimoji="1" lang="it-IT" sz="1200" b="0" i="0" u="none" strike="noStrike" cap="none" normalizeH="0" baseline="0" dirty="0">
                          <a:ln>
                            <a:noFill/>
                          </a:ln>
                          <a:solidFill>
                            <a:srgbClr val="000000"/>
                          </a:solidFill>
                          <a:effectLst/>
                          <a:latin typeface="Calibri"/>
                          <a:cs typeface="Calibri"/>
                        </a:rPr>
                        <a:t>MOLTO AMPIO</a:t>
                      </a:r>
                      <a:endParaRPr kumimoji="1" lang="it-IT" sz="1200" b="1" i="0" u="none" strike="noStrike" cap="none" normalizeH="0" baseline="0" dirty="0">
                        <a:ln>
                          <a:noFill/>
                        </a:ln>
                        <a:solidFill>
                          <a:schemeClr val="bg2"/>
                        </a:solidFill>
                        <a:effectLst/>
                        <a:latin typeface="Calibri"/>
                        <a:cs typeface="Calibri"/>
                      </a:endParaRPr>
                    </a:p>
                  </a:txBody>
                  <a:tcPr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0" fontAlgn="base" latinLnBrk="0" hangingPunct="0">
                        <a:lnSpc>
                          <a:spcPct val="90000"/>
                        </a:lnSpc>
                        <a:spcBef>
                          <a:spcPct val="20000"/>
                        </a:spcBef>
                        <a:spcAft>
                          <a:spcPct val="0"/>
                        </a:spcAft>
                        <a:buClr>
                          <a:srgbClr val="FF6600"/>
                        </a:buClr>
                        <a:buSzPct val="70000"/>
                        <a:buFont typeface="Monotype Sorts" pitchFamily="-110" charset="2"/>
                        <a:buNone/>
                        <a:tabLst/>
                      </a:pPr>
                      <a:r>
                        <a:rPr kumimoji="1" lang="it-IT" sz="1200" b="0" i="0" u="none" strike="noStrike" cap="none" normalizeH="0" baseline="0" dirty="0">
                          <a:ln>
                            <a:noFill/>
                          </a:ln>
                          <a:solidFill>
                            <a:srgbClr val="000000"/>
                          </a:solidFill>
                          <a:effectLst/>
                          <a:latin typeface="Calibri"/>
                          <a:cs typeface="Calibri"/>
                        </a:rPr>
                        <a:t>10</a:t>
                      </a:r>
                      <a:endParaRPr kumimoji="1" lang="it-IT" sz="1200" b="0" i="0" u="none" strike="noStrike" cap="none" normalizeH="0" baseline="0" dirty="0">
                        <a:ln>
                          <a:noFill/>
                        </a:ln>
                        <a:solidFill>
                          <a:schemeClr val="bg2"/>
                        </a:solidFill>
                        <a:effectLst/>
                        <a:latin typeface="Calibri"/>
                        <a:cs typeface="Calibri"/>
                      </a:endParaRPr>
                    </a:p>
                  </a:txBody>
                  <a:tcPr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0" fontAlgn="base" latinLnBrk="0" hangingPunct="0">
                        <a:lnSpc>
                          <a:spcPct val="90000"/>
                        </a:lnSpc>
                        <a:spcBef>
                          <a:spcPct val="20000"/>
                        </a:spcBef>
                        <a:spcAft>
                          <a:spcPct val="0"/>
                        </a:spcAft>
                        <a:buClr>
                          <a:srgbClr val="FF6600"/>
                        </a:buClr>
                        <a:buSzPct val="70000"/>
                        <a:buFont typeface="Monotype Sorts" pitchFamily="-110" charset="2"/>
                        <a:buNone/>
                        <a:tabLst/>
                      </a:pPr>
                      <a:r>
                        <a:rPr kumimoji="1" lang="it-IT" sz="1200" b="0" i="0" u="none" strike="noStrike" cap="none" normalizeH="0" baseline="0" dirty="0">
                          <a:ln>
                            <a:noFill/>
                          </a:ln>
                          <a:solidFill>
                            <a:srgbClr val="000000"/>
                          </a:solidFill>
                          <a:effectLst/>
                          <a:latin typeface="Calibri"/>
                          <a:cs typeface="Calibri"/>
                        </a:rPr>
                        <a:t>4</a:t>
                      </a:r>
                    </a:p>
                  </a:txBody>
                  <a:tcPr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0" fontAlgn="base" latinLnBrk="0" hangingPunct="0">
                        <a:lnSpc>
                          <a:spcPct val="90000"/>
                        </a:lnSpc>
                        <a:spcBef>
                          <a:spcPct val="20000"/>
                        </a:spcBef>
                        <a:spcAft>
                          <a:spcPct val="0"/>
                        </a:spcAft>
                        <a:buClr>
                          <a:srgbClr val="FF6600"/>
                        </a:buClr>
                        <a:buSzPct val="70000"/>
                        <a:buFont typeface="Monotype Sorts" pitchFamily="-110" charset="2"/>
                        <a:buNone/>
                        <a:tabLst/>
                      </a:pPr>
                      <a:r>
                        <a:rPr kumimoji="1" lang="it-IT" sz="1200" b="0" i="0" u="none" strike="noStrike" cap="none" normalizeH="0" baseline="0" dirty="0">
                          <a:ln>
                            <a:noFill/>
                          </a:ln>
                          <a:solidFill>
                            <a:srgbClr val="000000"/>
                          </a:solidFill>
                          <a:effectLst/>
                          <a:latin typeface="Calibri"/>
                          <a:cs typeface="Calibri"/>
                        </a:rPr>
                        <a:t>4</a:t>
                      </a:r>
                    </a:p>
                  </a:txBody>
                  <a:tcPr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lnSpc>
                          <a:spcPct val="90000"/>
                        </a:lnSpc>
                      </a:pPr>
                      <a:r>
                        <a:rPr lang="it-IT" sz="1200" b="0" i="0" u="none" strike="noStrike" dirty="0">
                          <a:latin typeface="Calibri"/>
                          <a:cs typeface="Calibri"/>
                        </a:rPr>
                        <a:t>3</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lnSpc>
                          <a:spcPct val="90000"/>
                        </a:lnSpc>
                      </a:pPr>
                      <a:r>
                        <a:rPr lang="it-IT" sz="1200" b="0" i="0" u="none" strike="noStrike" dirty="0">
                          <a:latin typeface="Calibri"/>
                          <a:cs typeface="Calibri"/>
                        </a:rPr>
                        <a:t>3</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lnSpc>
                          <a:spcPct val="90000"/>
                        </a:lnSpc>
                      </a:pPr>
                      <a:r>
                        <a:rPr lang="it-IT" sz="1200" b="0" i="0" u="none" strike="noStrike" dirty="0">
                          <a:solidFill>
                            <a:srgbClr val="000000"/>
                          </a:solidFill>
                          <a:effectLst/>
                          <a:latin typeface="Calibri"/>
                          <a:cs typeface="Calibri"/>
                        </a:rPr>
                        <a:t>3</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lnSpc>
                          <a:spcPct val="90000"/>
                        </a:lnSpc>
                      </a:pPr>
                      <a:r>
                        <a:rPr lang="it-IT" sz="1200" b="0" i="0" u="none" strike="noStrike" dirty="0">
                          <a:solidFill>
                            <a:srgbClr val="000000"/>
                          </a:solidFill>
                          <a:effectLst/>
                          <a:latin typeface="Calibri"/>
                          <a:cs typeface="Calibri"/>
                        </a:rPr>
                        <a:t>3</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lnSpc>
                          <a:spcPct val="90000"/>
                        </a:lnSpc>
                      </a:pPr>
                      <a:r>
                        <a:rPr lang="it-IT" sz="1200" b="0" i="0" u="none" strike="noStrike">
                          <a:effectLst/>
                          <a:latin typeface="Calibri"/>
                          <a:cs typeface="Calibri"/>
                        </a:rPr>
                        <a:t>3</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lnSpc>
                          <a:spcPct val="90000"/>
                        </a:lnSpc>
                      </a:pPr>
                      <a:r>
                        <a:rPr lang="it-IT" sz="1200" b="0" i="0" u="none" strike="noStrike" dirty="0">
                          <a:effectLst/>
                          <a:latin typeface="Calibri"/>
                          <a:cs typeface="Calibri"/>
                        </a:rPr>
                        <a:t>3</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lnSpc>
                          <a:spcPct val="90000"/>
                        </a:lnSpc>
                      </a:pPr>
                      <a:r>
                        <a:rPr lang="it-IT" sz="1200" b="0" i="0" u="none" strike="noStrike" dirty="0">
                          <a:solidFill>
                            <a:schemeClr val="tx1"/>
                          </a:solidFill>
                          <a:effectLst/>
                          <a:latin typeface="Calibri"/>
                          <a:cs typeface="Calibri"/>
                        </a:rPr>
                        <a:t>3</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it-IT" sz="1200" b="0" i="0" u="none" strike="noStrike" dirty="0">
                          <a:solidFill>
                            <a:srgbClr val="000000"/>
                          </a:solidFill>
                          <a:effectLst/>
                          <a:latin typeface="Calibri"/>
                          <a:cs typeface="Calibri"/>
                        </a:rPr>
                        <a:t>3</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it-IT" sz="1200" b="0" i="0" u="none" strike="noStrike" dirty="0">
                          <a:solidFill>
                            <a:srgbClr val="000000"/>
                          </a:solidFill>
                          <a:effectLst/>
                          <a:latin typeface="Calibri"/>
                          <a:cs typeface="Calibri"/>
                        </a:rPr>
                        <a:t>2</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it-IT" sz="1200" b="0" i="0" u="none" strike="noStrike" dirty="0">
                          <a:solidFill>
                            <a:srgbClr val="000000"/>
                          </a:solidFill>
                          <a:effectLst/>
                          <a:latin typeface="Calibri"/>
                          <a:cs typeface="Calibri"/>
                        </a:rPr>
                        <a:t>4</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457200" rtl="0" eaLnBrk="1" fontAlgn="ctr" latinLnBrk="0" hangingPunct="1"/>
                      <a:r>
                        <a:rPr lang="it-IT" sz="1200" b="0" i="0" u="none" strike="noStrike" kern="1200" dirty="0">
                          <a:solidFill>
                            <a:srgbClr val="000000"/>
                          </a:solidFill>
                          <a:effectLst/>
                          <a:latin typeface="Calibri"/>
                          <a:ea typeface="+mn-ea"/>
                          <a:cs typeface="Calibri"/>
                        </a:rPr>
                        <a:t>4</a:t>
                      </a:r>
                    </a:p>
                  </a:txBody>
                  <a:tcPr marL="9525" marR="9525" marT="9525"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457200" rtl="0" eaLnBrk="1" fontAlgn="ctr" latinLnBrk="0" hangingPunct="1"/>
                      <a:r>
                        <a:rPr lang="it-IT" sz="1200" b="0" i="0" u="none" strike="noStrike" kern="1200" dirty="0">
                          <a:solidFill>
                            <a:srgbClr val="000000"/>
                          </a:solidFill>
                          <a:effectLst/>
                          <a:latin typeface="Calibri"/>
                          <a:ea typeface="+mn-ea"/>
                          <a:cs typeface="Calibri"/>
                        </a:rPr>
                        <a:t>4</a:t>
                      </a:r>
                    </a:p>
                  </a:txBody>
                  <a:tcPr marL="9525" marR="9525" marT="9525"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457200" rtl="0" eaLnBrk="1" fontAlgn="ctr" latinLnBrk="0" hangingPunct="1"/>
                      <a:r>
                        <a:rPr lang="it-IT" sz="1200" b="1" i="0" u="none" strike="noStrike" kern="1200" dirty="0">
                          <a:solidFill>
                            <a:srgbClr val="000000"/>
                          </a:solidFill>
                          <a:effectLst/>
                          <a:latin typeface="Calibri"/>
                          <a:ea typeface="+mn-ea"/>
                          <a:cs typeface="Calibri"/>
                        </a:rPr>
                        <a:t>3</a:t>
                      </a:r>
                    </a:p>
                  </a:txBody>
                  <a:tcPr marL="9525" marR="9525" marT="9525"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30146">
                <a:tc>
                  <a:txBody>
                    <a:bodyPr/>
                    <a:lstStyle/>
                    <a:p>
                      <a:pPr marL="0" marR="0" lvl="0" indent="0" algn="l" defTabSz="914400" rtl="0" eaLnBrk="0" fontAlgn="base" latinLnBrk="0" hangingPunct="0">
                        <a:lnSpc>
                          <a:spcPct val="90000"/>
                        </a:lnSpc>
                        <a:spcBef>
                          <a:spcPct val="20000"/>
                        </a:spcBef>
                        <a:spcAft>
                          <a:spcPct val="0"/>
                        </a:spcAft>
                        <a:buClr>
                          <a:srgbClr val="FF6600"/>
                        </a:buClr>
                        <a:buSzPct val="70000"/>
                        <a:buFont typeface="Monotype Sorts" pitchFamily="-110" charset="2"/>
                        <a:buNone/>
                        <a:tabLst/>
                      </a:pPr>
                      <a:r>
                        <a:rPr kumimoji="1" lang="it-IT" sz="1200" b="0" i="0" u="none" strike="noStrike" cap="none" normalizeH="0" baseline="0" dirty="0">
                          <a:ln>
                            <a:noFill/>
                          </a:ln>
                          <a:solidFill>
                            <a:srgbClr val="000000"/>
                          </a:solidFill>
                          <a:effectLst/>
                          <a:latin typeface="Calibri"/>
                          <a:cs typeface="Calibri"/>
                        </a:rPr>
                        <a:t>AMPIO</a:t>
                      </a:r>
                    </a:p>
                  </a:txBody>
                  <a:tcPr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defTabSz="914400" rtl="0" eaLnBrk="0" fontAlgn="base" latinLnBrk="0" hangingPunct="0">
                        <a:lnSpc>
                          <a:spcPct val="90000"/>
                        </a:lnSpc>
                        <a:spcBef>
                          <a:spcPct val="20000"/>
                        </a:spcBef>
                        <a:spcAft>
                          <a:spcPct val="0"/>
                        </a:spcAft>
                        <a:buClr>
                          <a:srgbClr val="FF6600"/>
                        </a:buClr>
                        <a:buSzPct val="70000"/>
                        <a:buFont typeface="Monotype Sorts" pitchFamily="-110" charset="2"/>
                        <a:buNone/>
                        <a:tabLst/>
                      </a:pPr>
                      <a:r>
                        <a:rPr kumimoji="1" lang="it-IT" sz="1200" b="0" i="0" u="none" strike="noStrike" cap="none" normalizeH="0" baseline="0" dirty="0">
                          <a:ln>
                            <a:noFill/>
                          </a:ln>
                          <a:solidFill>
                            <a:srgbClr val="000000"/>
                          </a:solidFill>
                          <a:effectLst/>
                          <a:latin typeface="Calibri"/>
                          <a:cs typeface="Calibri"/>
                        </a:rPr>
                        <a:t>41</a:t>
                      </a:r>
                      <a:endParaRPr kumimoji="1" lang="it-IT" sz="1200" b="0" i="0" u="none" strike="noStrike" cap="none" normalizeH="0" baseline="0" dirty="0">
                        <a:ln>
                          <a:noFill/>
                        </a:ln>
                        <a:solidFill>
                          <a:schemeClr val="bg2"/>
                        </a:solidFill>
                        <a:effectLst/>
                        <a:latin typeface="Calibri"/>
                        <a:cs typeface="Calibri"/>
                      </a:endParaRPr>
                    </a:p>
                  </a:txBody>
                  <a:tcPr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defTabSz="914400" rtl="0" eaLnBrk="0" fontAlgn="base" latinLnBrk="0" hangingPunct="0">
                        <a:lnSpc>
                          <a:spcPct val="90000"/>
                        </a:lnSpc>
                        <a:spcBef>
                          <a:spcPct val="20000"/>
                        </a:spcBef>
                        <a:spcAft>
                          <a:spcPct val="0"/>
                        </a:spcAft>
                        <a:buClr>
                          <a:srgbClr val="FF6600"/>
                        </a:buClr>
                        <a:buSzPct val="70000"/>
                        <a:buFont typeface="Monotype Sorts" pitchFamily="-110" charset="2"/>
                        <a:buNone/>
                        <a:tabLst/>
                      </a:pPr>
                      <a:r>
                        <a:rPr kumimoji="1" lang="it-IT" sz="1200" b="0" i="0" u="none" strike="noStrike" cap="none" normalizeH="0" baseline="0" dirty="0">
                          <a:ln>
                            <a:noFill/>
                          </a:ln>
                          <a:solidFill>
                            <a:srgbClr val="000000"/>
                          </a:solidFill>
                          <a:effectLst/>
                          <a:latin typeface="Calibri"/>
                          <a:cs typeface="Calibri"/>
                        </a:rPr>
                        <a:t>40</a:t>
                      </a:r>
                    </a:p>
                  </a:txBody>
                  <a:tcPr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defTabSz="914400" rtl="0" eaLnBrk="0" fontAlgn="base" latinLnBrk="0" hangingPunct="0">
                        <a:lnSpc>
                          <a:spcPct val="90000"/>
                        </a:lnSpc>
                        <a:spcBef>
                          <a:spcPct val="20000"/>
                        </a:spcBef>
                        <a:spcAft>
                          <a:spcPct val="0"/>
                        </a:spcAft>
                        <a:buClr>
                          <a:srgbClr val="FF6600"/>
                        </a:buClr>
                        <a:buSzPct val="70000"/>
                        <a:buFont typeface="Monotype Sorts" pitchFamily="-110" charset="2"/>
                        <a:buNone/>
                        <a:tabLst/>
                      </a:pPr>
                      <a:r>
                        <a:rPr kumimoji="1" lang="it-IT" sz="1200" b="0" i="0" u="none" strike="noStrike" cap="none" normalizeH="0" baseline="0" dirty="0">
                          <a:ln>
                            <a:noFill/>
                          </a:ln>
                          <a:solidFill>
                            <a:srgbClr val="000000"/>
                          </a:solidFill>
                          <a:effectLst/>
                          <a:latin typeface="Calibri"/>
                          <a:cs typeface="Calibri"/>
                        </a:rPr>
                        <a:t>27</a:t>
                      </a:r>
                    </a:p>
                  </a:txBody>
                  <a:tcPr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lnSpc>
                          <a:spcPct val="90000"/>
                        </a:lnSpc>
                      </a:pPr>
                      <a:r>
                        <a:rPr lang="it-IT" sz="1200" b="0" i="0" u="none" strike="noStrike" dirty="0">
                          <a:latin typeface="Calibri"/>
                          <a:cs typeface="Calibri"/>
                        </a:rPr>
                        <a:t>28</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lnSpc>
                          <a:spcPct val="90000"/>
                        </a:lnSpc>
                      </a:pPr>
                      <a:r>
                        <a:rPr lang="it-IT" sz="1200" b="0" i="0" u="none" strike="noStrike" dirty="0">
                          <a:latin typeface="Calibri"/>
                          <a:cs typeface="Calibri"/>
                        </a:rPr>
                        <a:t>31</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lnSpc>
                          <a:spcPct val="90000"/>
                        </a:lnSpc>
                      </a:pPr>
                      <a:r>
                        <a:rPr lang="it-IT" sz="1200" b="0" i="0" u="none" strike="noStrike" dirty="0">
                          <a:solidFill>
                            <a:srgbClr val="000000"/>
                          </a:solidFill>
                          <a:effectLst/>
                          <a:latin typeface="Calibri"/>
                          <a:cs typeface="Calibri"/>
                        </a:rPr>
                        <a:t>27</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lnSpc>
                          <a:spcPct val="90000"/>
                        </a:lnSpc>
                      </a:pPr>
                      <a:r>
                        <a:rPr lang="it-IT" sz="1200" b="0" i="0" u="none" strike="noStrike" dirty="0">
                          <a:solidFill>
                            <a:srgbClr val="000000"/>
                          </a:solidFill>
                          <a:effectLst/>
                          <a:latin typeface="Calibri"/>
                          <a:cs typeface="Calibri"/>
                        </a:rPr>
                        <a:t>23</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lnSpc>
                          <a:spcPct val="90000"/>
                        </a:lnSpc>
                      </a:pPr>
                      <a:r>
                        <a:rPr lang="it-IT" sz="1200" b="0" i="0" u="none" strike="noStrike" dirty="0">
                          <a:effectLst/>
                          <a:latin typeface="Calibri"/>
                          <a:cs typeface="Calibri"/>
                        </a:rPr>
                        <a:t>22</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lnSpc>
                          <a:spcPct val="90000"/>
                        </a:lnSpc>
                      </a:pPr>
                      <a:r>
                        <a:rPr lang="it-IT" sz="1200" b="0" i="0" u="none" strike="noStrike" dirty="0">
                          <a:effectLst/>
                          <a:latin typeface="Calibri"/>
                          <a:cs typeface="Calibri"/>
                        </a:rPr>
                        <a:t>25</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lnSpc>
                          <a:spcPct val="90000"/>
                        </a:lnSpc>
                      </a:pPr>
                      <a:r>
                        <a:rPr lang="it-IT" sz="1200" b="0" i="0" u="none" strike="noStrike" dirty="0">
                          <a:solidFill>
                            <a:schemeClr val="tx1"/>
                          </a:solidFill>
                          <a:effectLst/>
                          <a:latin typeface="Calibri"/>
                          <a:cs typeface="Calibri"/>
                        </a:rPr>
                        <a:t>24</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is-IS" sz="1200" b="0" i="0" u="none" strike="noStrike" dirty="0">
                          <a:solidFill>
                            <a:srgbClr val="000000"/>
                          </a:solidFill>
                          <a:effectLst/>
                          <a:latin typeface="Calibri"/>
                          <a:cs typeface="Calibri"/>
                        </a:rPr>
                        <a:t>23</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is-IS" sz="1200" b="0" i="0" u="none" strike="noStrike" dirty="0">
                          <a:solidFill>
                            <a:srgbClr val="000000"/>
                          </a:solidFill>
                          <a:effectLst/>
                          <a:latin typeface="Calibri"/>
                          <a:cs typeface="Calibri"/>
                        </a:rPr>
                        <a:t>24</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is-IS" sz="1200" b="0" i="0" u="none" strike="noStrike" dirty="0">
                          <a:solidFill>
                            <a:srgbClr val="000000"/>
                          </a:solidFill>
                          <a:effectLst/>
                          <a:latin typeface="Calibri"/>
                          <a:cs typeface="Calibri"/>
                        </a:rPr>
                        <a:t>28</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457200" rtl="0" eaLnBrk="1" fontAlgn="ctr" latinLnBrk="0" hangingPunct="1"/>
                      <a:r>
                        <a:rPr lang="it-IT" sz="1200" b="0" i="0" u="none" strike="noStrike" kern="1200" dirty="0">
                          <a:solidFill>
                            <a:srgbClr val="000000"/>
                          </a:solidFill>
                          <a:effectLst/>
                          <a:latin typeface="Calibri"/>
                          <a:ea typeface="+mn-ea"/>
                          <a:cs typeface="Calibri"/>
                        </a:rPr>
                        <a:t>26</a:t>
                      </a:r>
                    </a:p>
                  </a:txBody>
                  <a:tcPr marL="9525" marR="9525" marT="9525"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457200" rtl="0" eaLnBrk="1" fontAlgn="ctr" latinLnBrk="0" hangingPunct="1"/>
                      <a:r>
                        <a:rPr lang="it-IT" sz="1200" b="0" i="0" u="none" strike="noStrike" kern="1200" dirty="0">
                          <a:solidFill>
                            <a:srgbClr val="000000"/>
                          </a:solidFill>
                          <a:effectLst/>
                          <a:latin typeface="Calibri"/>
                          <a:ea typeface="+mn-ea"/>
                          <a:cs typeface="Calibri"/>
                        </a:rPr>
                        <a:t>26</a:t>
                      </a:r>
                    </a:p>
                  </a:txBody>
                  <a:tcPr marL="9525" marR="9525" marT="9525"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457200" rtl="0" eaLnBrk="1" fontAlgn="ctr" latinLnBrk="0" hangingPunct="1"/>
                      <a:r>
                        <a:rPr lang="it-IT" sz="1200" b="1" i="0" u="none" strike="noStrike" kern="1200" dirty="0">
                          <a:solidFill>
                            <a:srgbClr val="000000"/>
                          </a:solidFill>
                          <a:effectLst/>
                          <a:latin typeface="Calibri"/>
                          <a:ea typeface="+mn-ea"/>
                          <a:cs typeface="Calibri"/>
                        </a:rPr>
                        <a:t>27</a:t>
                      </a:r>
                    </a:p>
                  </a:txBody>
                  <a:tcPr marL="9525" marR="9525" marT="9525"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01847">
                <a:tc>
                  <a:txBody>
                    <a:bodyPr/>
                    <a:lstStyle/>
                    <a:p>
                      <a:pPr marL="0" marR="0" lvl="0" indent="0" algn="l" defTabSz="914400" rtl="0" eaLnBrk="0" fontAlgn="base" latinLnBrk="0" hangingPunct="0">
                        <a:lnSpc>
                          <a:spcPct val="90000"/>
                        </a:lnSpc>
                        <a:spcBef>
                          <a:spcPct val="20000"/>
                        </a:spcBef>
                        <a:spcAft>
                          <a:spcPct val="0"/>
                        </a:spcAft>
                        <a:buClr>
                          <a:srgbClr val="FF6600"/>
                        </a:buClr>
                        <a:buSzPct val="70000"/>
                        <a:buFont typeface="Monotype Sorts" pitchFamily="-110" charset="2"/>
                        <a:buNone/>
                        <a:tabLst/>
                      </a:pPr>
                      <a:r>
                        <a:rPr kumimoji="1" lang="it-IT" sz="1200" b="1" i="0" u="none" strike="noStrike" cap="none" normalizeH="0" baseline="0" dirty="0">
                          <a:ln>
                            <a:noFill/>
                          </a:ln>
                          <a:solidFill>
                            <a:schemeClr val="bg1"/>
                          </a:solidFill>
                          <a:effectLst/>
                          <a:latin typeface="Calibri"/>
                          <a:cs typeface="Calibri"/>
                        </a:rPr>
                        <a:t>∑ AMPIO</a:t>
                      </a:r>
                      <a:endParaRPr kumimoji="1" lang="it-IT" sz="1200" b="0" i="0" u="none" strike="noStrike" cap="none" normalizeH="0" baseline="0" dirty="0">
                        <a:ln>
                          <a:noFill/>
                        </a:ln>
                        <a:solidFill>
                          <a:schemeClr val="bg1"/>
                        </a:solidFill>
                        <a:effectLst/>
                        <a:latin typeface="Calibri"/>
                        <a:cs typeface="Calibri"/>
                      </a:endParaRPr>
                    </a:p>
                  </a:txBody>
                  <a:tcPr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CA5817"/>
                    </a:solidFill>
                  </a:tcPr>
                </a:tc>
                <a:tc>
                  <a:txBody>
                    <a:bodyPr/>
                    <a:lstStyle/>
                    <a:p>
                      <a:pPr marL="0" marR="0" lvl="0" indent="0" algn="ctr" defTabSz="914400" rtl="0" eaLnBrk="0" fontAlgn="base" latinLnBrk="0" hangingPunct="0">
                        <a:lnSpc>
                          <a:spcPct val="90000"/>
                        </a:lnSpc>
                        <a:spcBef>
                          <a:spcPct val="20000"/>
                        </a:spcBef>
                        <a:spcAft>
                          <a:spcPct val="0"/>
                        </a:spcAft>
                        <a:buClr>
                          <a:srgbClr val="FF6600"/>
                        </a:buClr>
                        <a:buSzPct val="70000"/>
                        <a:buFont typeface="Monotype Sorts" pitchFamily="-110" charset="2"/>
                        <a:buNone/>
                        <a:tabLst/>
                      </a:pPr>
                      <a:r>
                        <a:rPr kumimoji="1" lang="it-IT" sz="1200" b="1" i="0" u="none" strike="noStrike" cap="none" normalizeH="0" baseline="0" dirty="0">
                          <a:ln>
                            <a:noFill/>
                          </a:ln>
                          <a:solidFill>
                            <a:schemeClr val="bg1"/>
                          </a:solidFill>
                          <a:effectLst/>
                          <a:latin typeface="Calibri"/>
                          <a:cs typeface="Calibri"/>
                        </a:rPr>
                        <a:t>51</a:t>
                      </a:r>
                    </a:p>
                  </a:txBody>
                  <a:tcPr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CA5817"/>
                    </a:solidFill>
                  </a:tcPr>
                </a:tc>
                <a:tc>
                  <a:txBody>
                    <a:bodyPr/>
                    <a:lstStyle/>
                    <a:p>
                      <a:pPr marL="0" marR="0" lvl="0" indent="0" algn="ctr" defTabSz="914400" rtl="0" eaLnBrk="0" fontAlgn="base" latinLnBrk="0" hangingPunct="0">
                        <a:lnSpc>
                          <a:spcPct val="90000"/>
                        </a:lnSpc>
                        <a:spcBef>
                          <a:spcPct val="20000"/>
                        </a:spcBef>
                        <a:spcAft>
                          <a:spcPct val="0"/>
                        </a:spcAft>
                        <a:buClr>
                          <a:srgbClr val="FF6600"/>
                        </a:buClr>
                        <a:buSzPct val="70000"/>
                        <a:buFont typeface="Monotype Sorts" pitchFamily="-110" charset="2"/>
                        <a:buNone/>
                        <a:tabLst/>
                      </a:pPr>
                      <a:r>
                        <a:rPr kumimoji="1" lang="it-IT" sz="1200" b="1" i="0" u="none" strike="noStrike" cap="none" normalizeH="0" baseline="0" dirty="0">
                          <a:ln>
                            <a:noFill/>
                          </a:ln>
                          <a:solidFill>
                            <a:schemeClr val="bg1"/>
                          </a:solidFill>
                          <a:effectLst/>
                          <a:latin typeface="Calibri"/>
                          <a:cs typeface="Calibri"/>
                        </a:rPr>
                        <a:t>44</a:t>
                      </a:r>
                    </a:p>
                  </a:txBody>
                  <a:tcPr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CA5817"/>
                    </a:solidFill>
                  </a:tcPr>
                </a:tc>
                <a:tc>
                  <a:txBody>
                    <a:bodyPr/>
                    <a:lstStyle/>
                    <a:p>
                      <a:pPr marL="0" marR="0" lvl="0" indent="0" algn="ctr" defTabSz="914400" rtl="0" eaLnBrk="0" fontAlgn="base" latinLnBrk="0" hangingPunct="0">
                        <a:lnSpc>
                          <a:spcPct val="90000"/>
                        </a:lnSpc>
                        <a:spcBef>
                          <a:spcPct val="20000"/>
                        </a:spcBef>
                        <a:spcAft>
                          <a:spcPct val="0"/>
                        </a:spcAft>
                        <a:buClr>
                          <a:srgbClr val="FF6600"/>
                        </a:buClr>
                        <a:buSzPct val="70000"/>
                        <a:buFont typeface="Monotype Sorts" pitchFamily="-110" charset="2"/>
                        <a:buNone/>
                        <a:tabLst/>
                      </a:pPr>
                      <a:r>
                        <a:rPr kumimoji="1" lang="it-IT" sz="1200" b="1" i="0" u="none" strike="noStrike" cap="none" normalizeH="0" baseline="0" dirty="0">
                          <a:ln>
                            <a:noFill/>
                          </a:ln>
                          <a:solidFill>
                            <a:schemeClr val="bg1"/>
                          </a:solidFill>
                          <a:effectLst/>
                          <a:latin typeface="Calibri"/>
                          <a:cs typeface="Calibri"/>
                        </a:rPr>
                        <a:t>31</a:t>
                      </a:r>
                    </a:p>
                  </a:txBody>
                  <a:tcPr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CA5817"/>
                    </a:solidFill>
                  </a:tcPr>
                </a:tc>
                <a:tc>
                  <a:txBody>
                    <a:bodyPr/>
                    <a:lstStyle/>
                    <a:p>
                      <a:pPr algn="ctr" fontAlgn="ctr">
                        <a:lnSpc>
                          <a:spcPct val="90000"/>
                        </a:lnSpc>
                      </a:pPr>
                      <a:r>
                        <a:rPr lang="it-IT" sz="1200" b="1" i="0" u="none" strike="noStrike" kern="1200" dirty="0">
                          <a:solidFill>
                            <a:schemeClr val="bg1"/>
                          </a:solidFill>
                          <a:latin typeface="Calibri"/>
                          <a:ea typeface="+mn-ea"/>
                          <a:cs typeface="Calibri"/>
                        </a:rPr>
                        <a:t>31</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CA5817"/>
                    </a:solidFill>
                  </a:tcPr>
                </a:tc>
                <a:tc>
                  <a:txBody>
                    <a:bodyPr/>
                    <a:lstStyle/>
                    <a:p>
                      <a:pPr algn="ctr" fontAlgn="ctr">
                        <a:lnSpc>
                          <a:spcPct val="90000"/>
                        </a:lnSpc>
                      </a:pPr>
                      <a:r>
                        <a:rPr lang="it-IT" sz="1200" b="1" i="0" u="none" strike="noStrike" dirty="0">
                          <a:solidFill>
                            <a:schemeClr val="bg1"/>
                          </a:solidFill>
                          <a:latin typeface="Calibri"/>
                          <a:cs typeface="Calibri"/>
                        </a:rPr>
                        <a:t>34</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CA5817"/>
                    </a:solidFill>
                  </a:tcPr>
                </a:tc>
                <a:tc>
                  <a:txBody>
                    <a:bodyPr/>
                    <a:lstStyle/>
                    <a:p>
                      <a:pPr marL="0" algn="ctr" defTabSz="457200" rtl="0" eaLnBrk="1" fontAlgn="ctr" latinLnBrk="0" hangingPunct="1">
                        <a:lnSpc>
                          <a:spcPct val="90000"/>
                        </a:lnSpc>
                      </a:pPr>
                      <a:r>
                        <a:rPr lang="it-IT" sz="1200" b="1" i="0" u="none" strike="noStrike" kern="1200" dirty="0">
                          <a:solidFill>
                            <a:schemeClr val="bg1"/>
                          </a:solidFill>
                          <a:latin typeface="Calibri"/>
                          <a:ea typeface="+mn-ea"/>
                          <a:cs typeface="Calibri"/>
                        </a:rPr>
                        <a:t>30</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CA5817"/>
                    </a:solidFill>
                  </a:tcPr>
                </a:tc>
                <a:tc>
                  <a:txBody>
                    <a:bodyPr/>
                    <a:lstStyle/>
                    <a:p>
                      <a:pPr algn="ctr" fontAlgn="ctr">
                        <a:lnSpc>
                          <a:spcPct val="90000"/>
                        </a:lnSpc>
                      </a:pPr>
                      <a:r>
                        <a:rPr lang="it-IT" sz="1200" b="1" i="0" u="none" strike="noStrike" kern="1200" dirty="0">
                          <a:solidFill>
                            <a:schemeClr val="bg1"/>
                          </a:solidFill>
                          <a:latin typeface="Calibri"/>
                          <a:ea typeface="+mn-ea"/>
                          <a:cs typeface="Calibri"/>
                        </a:rPr>
                        <a:t>26</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CA5817"/>
                    </a:solidFill>
                  </a:tcPr>
                </a:tc>
                <a:tc>
                  <a:txBody>
                    <a:bodyPr/>
                    <a:lstStyle/>
                    <a:p>
                      <a:pPr algn="ctr" fontAlgn="ctr">
                        <a:lnSpc>
                          <a:spcPct val="90000"/>
                        </a:lnSpc>
                      </a:pPr>
                      <a:r>
                        <a:rPr lang="it-IT" sz="1200" b="1" i="0" u="none" strike="noStrike" dirty="0">
                          <a:solidFill>
                            <a:schemeClr val="bg1"/>
                          </a:solidFill>
                          <a:effectLst/>
                          <a:latin typeface="Calibri"/>
                          <a:cs typeface="Calibri"/>
                        </a:rPr>
                        <a:t>25</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CA5817"/>
                    </a:solidFill>
                  </a:tcPr>
                </a:tc>
                <a:tc>
                  <a:txBody>
                    <a:bodyPr/>
                    <a:lstStyle/>
                    <a:p>
                      <a:pPr algn="ctr" fontAlgn="ctr">
                        <a:lnSpc>
                          <a:spcPct val="90000"/>
                        </a:lnSpc>
                      </a:pPr>
                      <a:r>
                        <a:rPr lang="it-IT" sz="1200" b="1" i="0" u="none" strike="noStrike" kern="1200" dirty="0">
                          <a:solidFill>
                            <a:schemeClr val="bg1"/>
                          </a:solidFill>
                          <a:effectLst/>
                          <a:latin typeface="Calibri"/>
                          <a:ea typeface="+mn-ea"/>
                          <a:cs typeface="Calibri"/>
                        </a:rPr>
                        <a:t>28</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CA5817"/>
                    </a:solidFill>
                  </a:tcPr>
                </a:tc>
                <a:tc>
                  <a:txBody>
                    <a:bodyPr/>
                    <a:lstStyle/>
                    <a:p>
                      <a:pPr algn="ctr" fontAlgn="ctr">
                        <a:lnSpc>
                          <a:spcPct val="90000"/>
                        </a:lnSpc>
                      </a:pPr>
                      <a:r>
                        <a:rPr lang="it-IT" sz="1200" b="1" i="0" u="none" strike="noStrike" dirty="0">
                          <a:solidFill>
                            <a:srgbClr val="FFFFFF"/>
                          </a:solidFill>
                          <a:effectLst/>
                          <a:latin typeface="Calibri"/>
                          <a:cs typeface="Calibri"/>
                        </a:rPr>
                        <a:t>27</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CA5817"/>
                    </a:solidFill>
                  </a:tcPr>
                </a:tc>
                <a:tc>
                  <a:txBody>
                    <a:bodyPr/>
                    <a:lstStyle/>
                    <a:p>
                      <a:pPr algn="ctr" fontAlgn="ctr"/>
                      <a:r>
                        <a:rPr lang="is-IS" sz="1200" b="1" i="0" u="none" strike="noStrike" dirty="0">
                          <a:solidFill>
                            <a:srgbClr val="FFFFFF"/>
                          </a:solidFill>
                          <a:effectLst/>
                          <a:latin typeface="Calibri"/>
                          <a:cs typeface="Calibri"/>
                        </a:rPr>
                        <a:t>26</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CA5817"/>
                    </a:solidFill>
                  </a:tcPr>
                </a:tc>
                <a:tc>
                  <a:txBody>
                    <a:bodyPr/>
                    <a:lstStyle/>
                    <a:p>
                      <a:pPr algn="ctr" fontAlgn="ctr"/>
                      <a:r>
                        <a:rPr lang="is-IS" sz="1200" b="1" i="0" u="none" strike="noStrike" dirty="0">
                          <a:solidFill>
                            <a:srgbClr val="FFFFFF"/>
                          </a:solidFill>
                          <a:effectLst/>
                          <a:latin typeface="Calibri"/>
                          <a:cs typeface="Calibri"/>
                        </a:rPr>
                        <a:t>26</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CA5817"/>
                    </a:solidFill>
                  </a:tcPr>
                </a:tc>
                <a:tc>
                  <a:txBody>
                    <a:bodyPr/>
                    <a:lstStyle/>
                    <a:p>
                      <a:pPr algn="ctr" fontAlgn="ctr"/>
                      <a:r>
                        <a:rPr lang="is-IS" sz="1200" b="1" i="0" u="none" strike="noStrike" dirty="0">
                          <a:solidFill>
                            <a:srgbClr val="FFFFFF"/>
                          </a:solidFill>
                          <a:effectLst/>
                          <a:latin typeface="Calibri"/>
                          <a:cs typeface="Calibri"/>
                        </a:rPr>
                        <a:t>32</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CA5817"/>
                    </a:solidFill>
                  </a:tcPr>
                </a:tc>
                <a:tc>
                  <a:txBody>
                    <a:bodyPr/>
                    <a:lstStyle/>
                    <a:p>
                      <a:pPr marL="0" algn="ctr" defTabSz="457200" rtl="0" eaLnBrk="1" fontAlgn="ctr" latinLnBrk="0" hangingPunct="1"/>
                      <a:r>
                        <a:rPr lang="it-IT" sz="1200" b="1" i="0" u="none" strike="noStrike" kern="1200" dirty="0">
                          <a:solidFill>
                            <a:schemeClr val="bg1"/>
                          </a:solidFill>
                          <a:effectLst/>
                          <a:latin typeface="Calibri"/>
                          <a:ea typeface="+mn-ea"/>
                          <a:cs typeface="Calibri"/>
                        </a:rPr>
                        <a:t>30</a:t>
                      </a:r>
                    </a:p>
                  </a:txBody>
                  <a:tcPr marL="9525" marR="9525" marT="9525"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CA5817"/>
                    </a:solidFill>
                  </a:tcPr>
                </a:tc>
                <a:tc>
                  <a:txBody>
                    <a:bodyPr/>
                    <a:lstStyle/>
                    <a:p>
                      <a:pPr marL="0" algn="ctr" defTabSz="457200" rtl="0" eaLnBrk="1" fontAlgn="ctr" latinLnBrk="0" hangingPunct="1"/>
                      <a:r>
                        <a:rPr lang="it-IT" sz="1200" b="1" i="0" u="none" strike="noStrike" kern="1200" dirty="0">
                          <a:solidFill>
                            <a:schemeClr val="bg1"/>
                          </a:solidFill>
                          <a:effectLst/>
                          <a:latin typeface="Calibri"/>
                          <a:ea typeface="+mn-ea"/>
                          <a:cs typeface="Calibri"/>
                        </a:rPr>
                        <a:t>30</a:t>
                      </a:r>
                    </a:p>
                  </a:txBody>
                  <a:tcPr marL="9525" marR="9525" marT="9525"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CA5817"/>
                    </a:solidFill>
                  </a:tcPr>
                </a:tc>
                <a:tc>
                  <a:txBody>
                    <a:bodyPr/>
                    <a:lstStyle/>
                    <a:p>
                      <a:pPr marL="0" algn="ctr" defTabSz="457200" rtl="0" eaLnBrk="1" fontAlgn="ctr" latinLnBrk="0" hangingPunct="1"/>
                      <a:r>
                        <a:rPr lang="it-IT" sz="1200" b="1" i="0" u="none" strike="noStrike" kern="1200" dirty="0">
                          <a:solidFill>
                            <a:schemeClr val="bg1"/>
                          </a:solidFill>
                          <a:effectLst/>
                          <a:latin typeface="Calibri"/>
                          <a:ea typeface="+mn-ea"/>
                          <a:cs typeface="Calibri"/>
                        </a:rPr>
                        <a:t>30</a:t>
                      </a:r>
                    </a:p>
                  </a:txBody>
                  <a:tcPr marL="9525" marR="9525" marT="9525"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CA5817"/>
                    </a:solidFill>
                  </a:tcPr>
                </a:tc>
                <a:extLst>
                  <a:ext uri="{0D108BD9-81ED-4DB2-BD59-A6C34878D82A}">
                    <a16:rowId xmlns:a16="http://schemas.microsoft.com/office/drawing/2014/main" val="10003"/>
                  </a:ext>
                </a:extLst>
              </a:tr>
              <a:tr h="301847">
                <a:tc>
                  <a:txBody>
                    <a:bodyPr/>
                    <a:lstStyle/>
                    <a:p>
                      <a:pPr marL="0" marR="0" lvl="0" indent="0" algn="l" defTabSz="914400" rtl="0" eaLnBrk="0" fontAlgn="base" latinLnBrk="0" hangingPunct="0">
                        <a:lnSpc>
                          <a:spcPct val="90000"/>
                        </a:lnSpc>
                        <a:spcBef>
                          <a:spcPct val="20000"/>
                        </a:spcBef>
                        <a:spcAft>
                          <a:spcPct val="0"/>
                        </a:spcAft>
                        <a:buClr>
                          <a:srgbClr val="FF6600"/>
                        </a:buClr>
                        <a:buSzPct val="70000"/>
                        <a:buFont typeface="Monotype Sorts" pitchFamily="-110" charset="2"/>
                        <a:buNone/>
                        <a:tabLst/>
                      </a:pPr>
                      <a:r>
                        <a:rPr kumimoji="1" lang="it-IT" sz="1200" b="0" i="0" u="none" strike="noStrike" cap="none" normalizeH="0" baseline="0" dirty="0">
                          <a:ln>
                            <a:noFill/>
                          </a:ln>
                          <a:solidFill>
                            <a:srgbClr val="000000"/>
                          </a:solidFill>
                          <a:effectLst/>
                          <a:latin typeface="Calibri"/>
                          <a:cs typeface="Calibri"/>
                        </a:rPr>
                        <a:t>RISTRETTO</a:t>
                      </a:r>
                      <a:endParaRPr kumimoji="1" lang="it-IT" sz="1200" b="1" i="0" u="none" strike="noStrike" cap="none" normalizeH="0" baseline="0" dirty="0">
                        <a:ln>
                          <a:noFill/>
                        </a:ln>
                        <a:solidFill>
                          <a:schemeClr val="bg2"/>
                        </a:solidFill>
                        <a:effectLst/>
                        <a:latin typeface="Calibri"/>
                        <a:cs typeface="Calibri"/>
                      </a:endParaRPr>
                    </a:p>
                  </a:txBody>
                  <a:tcPr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0" fontAlgn="base" latinLnBrk="0" hangingPunct="0">
                        <a:lnSpc>
                          <a:spcPct val="90000"/>
                        </a:lnSpc>
                        <a:spcBef>
                          <a:spcPct val="20000"/>
                        </a:spcBef>
                        <a:spcAft>
                          <a:spcPct val="0"/>
                        </a:spcAft>
                        <a:buClr>
                          <a:srgbClr val="FF6600"/>
                        </a:buClr>
                        <a:buSzPct val="70000"/>
                        <a:buFont typeface="Monotype Sorts" pitchFamily="-110" charset="2"/>
                        <a:buNone/>
                        <a:tabLst/>
                      </a:pPr>
                      <a:r>
                        <a:rPr kumimoji="1" lang="it-IT" sz="1200" b="0" i="0" u="none" strike="noStrike" cap="none" normalizeH="0" baseline="0" dirty="0">
                          <a:ln>
                            <a:noFill/>
                          </a:ln>
                          <a:solidFill>
                            <a:srgbClr val="000000"/>
                          </a:solidFill>
                          <a:effectLst/>
                          <a:latin typeface="Calibri"/>
                          <a:cs typeface="Calibri"/>
                        </a:rPr>
                        <a:t>39</a:t>
                      </a:r>
                      <a:endParaRPr kumimoji="1" lang="it-IT" sz="1200" b="0" i="0" u="none" strike="noStrike" cap="none" normalizeH="0" baseline="0" dirty="0">
                        <a:ln>
                          <a:noFill/>
                        </a:ln>
                        <a:solidFill>
                          <a:schemeClr val="bg2"/>
                        </a:solidFill>
                        <a:effectLst/>
                        <a:latin typeface="Calibri"/>
                        <a:cs typeface="Calibri"/>
                      </a:endParaRPr>
                    </a:p>
                  </a:txBody>
                  <a:tcPr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0" fontAlgn="base" latinLnBrk="0" hangingPunct="0">
                        <a:lnSpc>
                          <a:spcPct val="90000"/>
                        </a:lnSpc>
                        <a:spcBef>
                          <a:spcPct val="20000"/>
                        </a:spcBef>
                        <a:spcAft>
                          <a:spcPct val="0"/>
                        </a:spcAft>
                        <a:buClr>
                          <a:srgbClr val="FF6600"/>
                        </a:buClr>
                        <a:buSzPct val="70000"/>
                        <a:buFont typeface="Monotype Sorts" pitchFamily="-110" charset="2"/>
                        <a:buNone/>
                        <a:tabLst/>
                      </a:pPr>
                      <a:r>
                        <a:rPr kumimoji="1" lang="it-IT" sz="1200" b="0" i="0" u="none" strike="noStrike" cap="none" normalizeH="0" baseline="0" dirty="0">
                          <a:ln>
                            <a:noFill/>
                          </a:ln>
                          <a:solidFill>
                            <a:srgbClr val="000000"/>
                          </a:solidFill>
                          <a:effectLst/>
                          <a:latin typeface="Calibri"/>
                          <a:cs typeface="Calibri"/>
                        </a:rPr>
                        <a:t>45</a:t>
                      </a:r>
                    </a:p>
                  </a:txBody>
                  <a:tcPr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0" fontAlgn="base" latinLnBrk="0" hangingPunct="0">
                        <a:lnSpc>
                          <a:spcPct val="90000"/>
                        </a:lnSpc>
                        <a:spcBef>
                          <a:spcPct val="20000"/>
                        </a:spcBef>
                        <a:spcAft>
                          <a:spcPct val="0"/>
                        </a:spcAft>
                        <a:buClr>
                          <a:srgbClr val="FF6600"/>
                        </a:buClr>
                        <a:buSzPct val="70000"/>
                        <a:buFont typeface="Monotype Sorts" pitchFamily="-110" charset="2"/>
                        <a:buNone/>
                        <a:tabLst/>
                      </a:pPr>
                      <a:r>
                        <a:rPr kumimoji="1" lang="it-IT" sz="1200" b="0" i="0" u="none" strike="noStrike" cap="none" normalizeH="0" baseline="0" dirty="0">
                          <a:ln>
                            <a:noFill/>
                          </a:ln>
                          <a:solidFill>
                            <a:srgbClr val="000000"/>
                          </a:solidFill>
                          <a:effectLst/>
                          <a:latin typeface="Calibri"/>
                          <a:cs typeface="Calibri"/>
                        </a:rPr>
                        <a:t>56</a:t>
                      </a:r>
                    </a:p>
                  </a:txBody>
                  <a:tcPr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lnSpc>
                          <a:spcPct val="90000"/>
                        </a:lnSpc>
                      </a:pPr>
                      <a:r>
                        <a:rPr lang="it-IT" sz="1200" b="0" i="0" u="none" strike="noStrike" dirty="0">
                          <a:latin typeface="Calibri"/>
                          <a:cs typeface="Calibri"/>
                        </a:rPr>
                        <a:t>56</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lnSpc>
                          <a:spcPct val="90000"/>
                        </a:lnSpc>
                      </a:pPr>
                      <a:r>
                        <a:rPr lang="it-IT" sz="1200" b="0" i="0" u="none" strike="noStrike" dirty="0">
                          <a:latin typeface="Calibri"/>
                          <a:cs typeface="Calibri"/>
                        </a:rPr>
                        <a:t>49</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lnSpc>
                          <a:spcPct val="90000"/>
                        </a:lnSpc>
                      </a:pPr>
                      <a:r>
                        <a:rPr lang="it-IT" sz="1200" b="0" i="0" u="none" strike="noStrike" dirty="0">
                          <a:solidFill>
                            <a:srgbClr val="000000"/>
                          </a:solidFill>
                          <a:effectLst/>
                          <a:latin typeface="Calibri"/>
                          <a:cs typeface="Calibri"/>
                        </a:rPr>
                        <a:t>53</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lnSpc>
                          <a:spcPct val="90000"/>
                        </a:lnSpc>
                      </a:pPr>
                      <a:r>
                        <a:rPr lang="it-IT" sz="1200" b="0" i="0" u="none" strike="noStrike" dirty="0">
                          <a:solidFill>
                            <a:srgbClr val="000000"/>
                          </a:solidFill>
                          <a:effectLst/>
                          <a:latin typeface="Calibri"/>
                          <a:cs typeface="Calibri"/>
                        </a:rPr>
                        <a:t>54</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lnSpc>
                          <a:spcPct val="90000"/>
                        </a:lnSpc>
                      </a:pPr>
                      <a:r>
                        <a:rPr lang="it-IT" sz="1200" b="0" i="0" u="none" strike="noStrike" dirty="0">
                          <a:effectLst/>
                          <a:latin typeface="Calibri"/>
                          <a:cs typeface="Calibri"/>
                        </a:rPr>
                        <a:t>55</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lnSpc>
                          <a:spcPct val="90000"/>
                        </a:lnSpc>
                      </a:pPr>
                      <a:r>
                        <a:rPr lang="it-IT" sz="1200" b="0" i="0" u="none" strike="noStrike" dirty="0">
                          <a:effectLst/>
                          <a:latin typeface="Calibri"/>
                          <a:cs typeface="Calibri"/>
                        </a:rPr>
                        <a:t>53</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lnSpc>
                          <a:spcPct val="90000"/>
                        </a:lnSpc>
                      </a:pPr>
                      <a:r>
                        <a:rPr lang="it-IT" sz="1200" b="0" i="0" u="none" strike="noStrike" dirty="0">
                          <a:solidFill>
                            <a:schemeClr val="tx1"/>
                          </a:solidFill>
                          <a:effectLst/>
                          <a:latin typeface="Calibri"/>
                          <a:cs typeface="Calibri"/>
                        </a:rPr>
                        <a:t>52</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it-IT" sz="1200" b="0" i="0" u="none" strike="noStrike" dirty="0">
                          <a:solidFill>
                            <a:srgbClr val="000000"/>
                          </a:solidFill>
                          <a:effectLst/>
                          <a:latin typeface="Calibri"/>
                          <a:cs typeface="Calibri"/>
                        </a:rPr>
                        <a:t>54</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it-IT" sz="1200" b="0" i="0" u="none" strike="noStrike" dirty="0">
                          <a:solidFill>
                            <a:srgbClr val="000000"/>
                          </a:solidFill>
                          <a:effectLst/>
                          <a:latin typeface="Calibri"/>
                          <a:cs typeface="Calibri"/>
                        </a:rPr>
                        <a:t>55</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it-IT" sz="1200" b="0" i="0" u="none" strike="noStrike" dirty="0">
                          <a:solidFill>
                            <a:srgbClr val="000000"/>
                          </a:solidFill>
                          <a:effectLst/>
                          <a:latin typeface="Calibri"/>
                          <a:cs typeface="Calibri"/>
                        </a:rPr>
                        <a:t>53</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457200" rtl="0" eaLnBrk="1" fontAlgn="ctr" latinLnBrk="0" hangingPunct="1"/>
                      <a:r>
                        <a:rPr lang="it-IT" sz="1200" b="0" i="0" u="none" strike="noStrike" kern="1200" dirty="0">
                          <a:solidFill>
                            <a:srgbClr val="000000"/>
                          </a:solidFill>
                          <a:effectLst/>
                          <a:latin typeface="Calibri"/>
                          <a:ea typeface="+mn-ea"/>
                          <a:cs typeface="Calibri"/>
                        </a:rPr>
                        <a:t>50</a:t>
                      </a:r>
                    </a:p>
                  </a:txBody>
                  <a:tcPr marL="9525" marR="9525" marT="9525"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457200" rtl="0" eaLnBrk="1" fontAlgn="ctr" latinLnBrk="0" hangingPunct="1"/>
                      <a:r>
                        <a:rPr lang="it-IT" sz="1200" b="0" i="0" u="none" strike="noStrike" kern="1200" dirty="0">
                          <a:solidFill>
                            <a:srgbClr val="000000"/>
                          </a:solidFill>
                          <a:effectLst/>
                          <a:latin typeface="Calibri"/>
                          <a:ea typeface="+mn-ea"/>
                          <a:cs typeface="Calibri"/>
                        </a:rPr>
                        <a:t>50</a:t>
                      </a:r>
                    </a:p>
                  </a:txBody>
                  <a:tcPr marL="9525" marR="9525" marT="9525"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457200" rtl="0" eaLnBrk="1" fontAlgn="ctr" latinLnBrk="0" hangingPunct="1"/>
                      <a:r>
                        <a:rPr lang="it-IT" sz="1200" b="1" i="0" u="none" strike="noStrike" kern="1200" dirty="0">
                          <a:solidFill>
                            <a:srgbClr val="000000"/>
                          </a:solidFill>
                          <a:effectLst/>
                          <a:latin typeface="Calibri"/>
                          <a:ea typeface="+mn-ea"/>
                          <a:cs typeface="Calibri"/>
                        </a:rPr>
                        <a:t>54</a:t>
                      </a:r>
                    </a:p>
                  </a:txBody>
                  <a:tcPr marL="9525" marR="9525" marT="9525"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301847">
                <a:tc>
                  <a:txBody>
                    <a:bodyPr/>
                    <a:lstStyle/>
                    <a:p>
                      <a:pPr marL="0" marR="0" lvl="0" indent="0" algn="l" defTabSz="914400" rtl="0" eaLnBrk="0" fontAlgn="base" latinLnBrk="0" hangingPunct="0">
                        <a:lnSpc>
                          <a:spcPct val="90000"/>
                        </a:lnSpc>
                        <a:spcBef>
                          <a:spcPct val="20000"/>
                        </a:spcBef>
                        <a:spcAft>
                          <a:spcPct val="0"/>
                        </a:spcAft>
                        <a:buClr>
                          <a:srgbClr val="FF6600"/>
                        </a:buClr>
                        <a:buSzPct val="70000"/>
                        <a:buFont typeface="Monotype Sorts" pitchFamily="-110" charset="2"/>
                        <a:buNone/>
                        <a:tabLst/>
                      </a:pPr>
                      <a:r>
                        <a:rPr kumimoji="1" lang="it-IT" sz="1200" b="0" i="0" u="none" strike="noStrike" cap="none" normalizeH="0" baseline="0" dirty="0">
                          <a:ln>
                            <a:noFill/>
                          </a:ln>
                          <a:solidFill>
                            <a:srgbClr val="000000"/>
                          </a:solidFill>
                          <a:effectLst/>
                          <a:latin typeface="Calibri"/>
                          <a:cs typeface="Calibri"/>
                        </a:rPr>
                        <a:t>MOLTO RISTRETTO</a:t>
                      </a:r>
                    </a:p>
                  </a:txBody>
                  <a:tcPr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defTabSz="914400" rtl="0" eaLnBrk="0" fontAlgn="base" latinLnBrk="0" hangingPunct="0">
                        <a:lnSpc>
                          <a:spcPct val="90000"/>
                        </a:lnSpc>
                        <a:spcBef>
                          <a:spcPct val="20000"/>
                        </a:spcBef>
                        <a:spcAft>
                          <a:spcPct val="0"/>
                        </a:spcAft>
                        <a:buClr>
                          <a:srgbClr val="FF6600"/>
                        </a:buClr>
                        <a:buSzPct val="70000"/>
                        <a:buFont typeface="Monotype Sorts" pitchFamily="-110" charset="2"/>
                        <a:buNone/>
                        <a:tabLst/>
                      </a:pPr>
                      <a:r>
                        <a:rPr kumimoji="1" lang="it-IT" sz="1200" b="0" i="0" u="none" strike="noStrike" cap="none" normalizeH="0" baseline="0" dirty="0">
                          <a:ln>
                            <a:noFill/>
                          </a:ln>
                          <a:solidFill>
                            <a:srgbClr val="000000"/>
                          </a:solidFill>
                          <a:effectLst/>
                          <a:latin typeface="Calibri"/>
                          <a:cs typeface="Calibri"/>
                        </a:rPr>
                        <a:t>10</a:t>
                      </a:r>
                      <a:endParaRPr kumimoji="1" lang="it-IT" sz="1200" b="0" i="0" u="none" strike="noStrike" cap="none" normalizeH="0" baseline="0" dirty="0">
                        <a:ln>
                          <a:noFill/>
                        </a:ln>
                        <a:solidFill>
                          <a:schemeClr val="bg2"/>
                        </a:solidFill>
                        <a:effectLst/>
                        <a:latin typeface="Calibri"/>
                        <a:cs typeface="Calibri"/>
                      </a:endParaRPr>
                    </a:p>
                  </a:txBody>
                  <a:tcPr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defTabSz="914400" rtl="0" eaLnBrk="0" fontAlgn="base" latinLnBrk="0" hangingPunct="0">
                        <a:lnSpc>
                          <a:spcPct val="90000"/>
                        </a:lnSpc>
                        <a:spcBef>
                          <a:spcPct val="20000"/>
                        </a:spcBef>
                        <a:spcAft>
                          <a:spcPct val="0"/>
                        </a:spcAft>
                        <a:buClr>
                          <a:srgbClr val="FF6600"/>
                        </a:buClr>
                        <a:buSzPct val="70000"/>
                        <a:buFont typeface="Monotype Sorts" pitchFamily="-110" charset="2"/>
                        <a:buNone/>
                        <a:tabLst/>
                      </a:pPr>
                      <a:r>
                        <a:rPr kumimoji="1" lang="it-IT" sz="1200" b="0" i="0" u="none" strike="noStrike" cap="none" normalizeH="0" baseline="0" dirty="0">
                          <a:ln>
                            <a:noFill/>
                          </a:ln>
                          <a:solidFill>
                            <a:srgbClr val="000000"/>
                          </a:solidFill>
                          <a:effectLst/>
                          <a:latin typeface="Calibri"/>
                          <a:cs typeface="Calibri"/>
                        </a:rPr>
                        <a:t>11</a:t>
                      </a:r>
                    </a:p>
                  </a:txBody>
                  <a:tcPr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defTabSz="914400" rtl="0" eaLnBrk="0" fontAlgn="base" latinLnBrk="0" hangingPunct="0">
                        <a:lnSpc>
                          <a:spcPct val="90000"/>
                        </a:lnSpc>
                        <a:spcBef>
                          <a:spcPct val="20000"/>
                        </a:spcBef>
                        <a:spcAft>
                          <a:spcPct val="0"/>
                        </a:spcAft>
                        <a:buClr>
                          <a:srgbClr val="FF6600"/>
                        </a:buClr>
                        <a:buSzPct val="70000"/>
                        <a:buFont typeface="Monotype Sorts" pitchFamily="-110" charset="2"/>
                        <a:buNone/>
                        <a:tabLst/>
                      </a:pPr>
                      <a:r>
                        <a:rPr kumimoji="1" lang="it-IT" sz="1200" b="0" i="0" u="none" strike="noStrike" cap="none" normalizeH="0" baseline="0" dirty="0">
                          <a:ln>
                            <a:noFill/>
                          </a:ln>
                          <a:solidFill>
                            <a:srgbClr val="000000"/>
                          </a:solidFill>
                          <a:effectLst/>
                          <a:latin typeface="Calibri"/>
                          <a:cs typeface="Calibri"/>
                        </a:rPr>
                        <a:t>13</a:t>
                      </a:r>
                    </a:p>
                  </a:txBody>
                  <a:tcPr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lnSpc>
                          <a:spcPct val="90000"/>
                        </a:lnSpc>
                      </a:pPr>
                      <a:r>
                        <a:rPr lang="it-IT" sz="1200" b="0" i="0" u="none" strike="noStrike" dirty="0">
                          <a:latin typeface="Calibri"/>
                          <a:cs typeface="Calibri"/>
                        </a:rPr>
                        <a:t>13</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lnSpc>
                          <a:spcPct val="90000"/>
                        </a:lnSpc>
                      </a:pPr>
                      <a:r>
                        <a:rPr lang="it-IT" sz="1200" b="0" i="0" u="none" strike="noStrike" dirty="0">
                          <a:latin typeface="Calibri"/>
                          <a:cs typeface="Calibri"/>
                        </a:rPr>
                        <a:t>17</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lnSpc>
                          <a:spcPct val="90000"/>
                        </a:lnSpc>
                      </a:pPr>
                      <a:r>
                        <a:rPr lang="it-IT" sz="1200" b="0" i="0" u="none" strike="noStrike" dirty="0">
                          <a:solidFill>
                            <a:srgbClr val="000000"/>
                          </a:solidFill>
                          <a:effectLst/>
                          <a:latin typeface="Calibri"/>
                          <a:cs typeface="Calibri"/>
                        </a:rPr>
                        <a:t>17</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lnSpc>
                          <a:spcPct val="90000"/>
                        </a:lnSpc>
                      </a:pPr>
                      <a:r>
                        <a:rPr lang="it-IT" sz="1200" b="0" i="0" u="none" strike="noStrike" dirty="0">
                          <a:solidFill>
                            <a:srgbClr val="000000"/>
                          </a:solidFill>
                          <a:effectLst/>
                          <a:latin typeface="Calibri"/>
                          <a:cs typeface="Calibri"/>
                        </a:rPr>
                        <a:t>20</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lnSpc>
                          <a:spcPct val="90000"/>
                        </a:lnSpc>
                      </a:pPr>
                      <a:r>
                        <a:rPr lang="it-IT" sz="1200" b="0" i="0" u="none" strike="noStrike" dirty="0">
                          <a:effectLst/>
                          <a:latin typeface="Calibri"/>
                          <a:cs typeface="Calibri"/>
                        </a:rPr>
                        <a:t>20</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lnSpc>
                          <a:spcPct val="90000"/>
                        </a:lnSpc>
                      </a:pPr>
                      <a:r>
                        <a:rPr lang="it-IT" sz="1200" b="0" i="0" u="none" strike="noStrike" dirty="0">
                          <a:effectLst/>
                          <a:latin typeface="Calibri"/>
                          <a:cs typeface="Calibri"/>
                        </a:rPr>
                        <a:t>19</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lnSpc>
                          <a:spcPct val="90000"/>
                        </a:lnSpc>
                      </a:pPr>
                      <a:r>
                        <a:rPr lang="it-IT" sz="1200" b="0" i="0" u="none" strike="noStrike" dirty="0">
                          <a:solidFill>
                            <a:schemeClr val="tx1"/>
                          </a:solidFill>
                          <a:effectLst/>
                          <a:latin typeface="Calibri"/>
                          <a:cs typeface="Calibri"/>
                        </a:rPr>
                        <a:t>21</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is-IS" sz="1200" b="0" i="0" u="none" strike="noStrike" dirty="0">
                          <a:solidFill>
                            <a:srgbClr val="000000"/>
                          </a:solidFill>
                          <a:effectLst/>
                          <a:latin typeface="Calibri"/>
                          <a:cs typeface="Calibri"/>
                        </a:rPr>
                        <a:t>20</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is-IS" sz="1200" b="0" i="0" u="none" strike="noStrike" dirty="0">
                          <a:solidFill>
                            <a:srgbClr val="000000"/>
                          </a:solidFill>
                          <a:effectLst/>
                          <a:latin typeface="Calibri"/>
                          <a:cs typeface="Calibri"/>
                        </a:rPr>
                        <a:t>19</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is-IS" sz="1200" b="0" i="0" u="none" strike="noStrike" dirty="0">
                          <a:solidFill>
                            <a:srgbClr val="000000"/>
                          </a:solidFill>
                          <a:effectLst/>
                          <a:latin typeface="Calibri"/>
                          <a:cs typeface="Calibri"/>
                        </a:rPr>
                        <a:t>15</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457200" rtl="0" eaLnBrk="1" fontAlgn="ctr" latinLnBrk="0" hangingPunct="1"/>
                      <a:r>
                        <a:rPr lang="it-IT" sz="1200" b="0" i="0" u="none" strike="noStrike" kern="1200" dirty="0">
                          <a:solidFill>
                            <a:srgbClr val="000000"/>
                          </a:solidFill>
                          <a:effectLst/>
                          <a:latin typeface="Calibri"/>
                          <a:ea typeface="+mn-ea"/>
                          <a:cs typeface="Calibri"/>
                        </a:rPr>
                        <a:t>20</a:t>
                      </a:r>
                    </a:p>
                  </a:txBody>
                  <a:tcPr marL="9525" marR="9525" marT="9525"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457200" rtl="0" eaLnBrk="1" fontAlgn="ctr" latinLnBrk="0" hangingPunct="1"/>
                      <a:r>
                        <a:rPr lang="it-IT" sz="1200" b="0" i="0" u="none" strike="noStrike" kern="1200" dirty="0">
                          <a:solidFill>
                            <a:srgbClr val="000000"/>
                          </a:solidFill>
                          <a:effectLst/>
                          <a:latin typeface="Calibri"/>
                          <a:ea typeface="+mn-ea"/>
                          <a:cs typeface="Calibri"/>
                        </a:rPr>
                        <a:t>20</a:t>
                      </a:r>
                    </a:p>
                  </a:txBody>
                  <a:tcPr marL="9525" marR="9525" marT="9525"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457200" rtl="0" eaLnBrk="1" fontAlgn="ctr" latinLnBrk="0" hangingPunct="1"/>
                      <a:r>
                        <a:rPr lang="it-IT" sz="1200" b="1" i="0" u="none" strike="noStrike" kern="1200" dirty="0">
                          <a:solidFill>
                            <a:srgbClr val="000000"/>
                          </a:solidFill>
                          <a:effectLst/>
                          <a:latin typeface="Calibri"/>
                          <a:ea typeface="+mn-ea"/>
                          <a:cs typeface="Calibri"/>
                        </a:rPr>
                        <a:t>16</a:t>
                      </a:r>
                    </a:p>
                  </a:txBody>
                  <a:tcPr marL="9525" marR="9525" marT="9525"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301847">
                <a:tc>
                  <a:txBody>
                    <a:bodyPr/>
                    <a:lstStyle/>
                    <a:p>
                      <a:pPr marL="0" marR="0" lvl="0" indent="0" algn="l" defTabSz="914400" rtl="0" eaLnBrk="0" fontAlgn="base" latinLnBrk="0" hangingPunct="0">
                        <a:lnSpc>
                          <a:spcPct val="90000"/>
                        </a:lnSpc>
                        <a:spcBef>
                          <a:spcPct val="20000"/>
                        </a:spcBef>
                        <a:spcAft>
                          <a:spcPct val="0"/>
                        </a:spcAft>
                        <a:buClr>
                          <a:srgbClr val="FF6600"/>
                        </a:buClr>
                        <a:buSzPct val="70000"/>
                        <a:buFont typeface="Monotype Sorts" pitchFamily="-110" charset="2"/>
                        <a:buNone/>
                        <a:tabLst/>
                        <a:defRPr/>
                      </a:pPr>
                      <a:r>
                        <a:rPr kumimoji="1" lang="it-IT" sz="1200" b="1" i="0" u="none" strike="noStrike" cap="none" normalizeH="0" baseline="0" dirty="0">
                          <a:ln>
                            <a:noFill/>
                          </a:ln>
                          <a:solidFill>
                            <a:srgbClr val="FFFFFF"/>
                          </a:solidFill>
                          <a:effectLst/>
                          <a:latin typeface="Calibri"/>
                          <a:cs typeface="Calibri"/>
                        </a:rPr>
                        <a:t>∑ RISTRETTO</a:t>
                      </a:r>
                    </a:p>
                  </a:txBody>
                  <a:tcPr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CA5817"/>
                    </a:solidFill>
                  </a:tcPr>
                </a:tc>
                <a:tc>
                  <a:txBody>
                    <a:bodyPr/>
                    <a:lstStyle/>
                    <a:p>
                      <a:pPr marL="0" marR="0" lvl="0" indent="0" algn="ctr" defTabSz="914400" rtl="0" eaLnBrk="0" fontAlgn="base" latinLnBrk="0" hangingPunct="0">
                        <a:lnSpc>
                          <a:spcPct val="90000"/>
                        </a:lnSpc>
                        <a:spcBef>
                          <a:spcPct val="20000"/>
                        </a:spcBef>
                        <a:spcAft>
                          <a:spcPct val="0"/>
                        </a:spcAft>
                        <a:buClr>
                          <a:srgbClr val="FF6600"/>
                        </a:buClr>
                        <a:buSzPct val="70000"/>
                        <a:buFont typeface="Monotype Sorts" pitchFamily="-110" charset="2"/>
                        <a:buNone/>
                        <a:tabLst/>
                      </a:pPr>
                      <a:r>
                        <a:rPr kumimoji="1" lang="it-IT" sz="1200" b="1" i="0" u="none" strike="noStrike" cap="none" normalizeH="0" baseline="0" dirty="0">
                          <a:ln>
                            <a:noFill/>
                          </a:ln>
                          <a:solidFill>
                            <a:srgbClr val="FFFFFF"/>
                          </a:solidFill>
                          <a:effectLst/>
                          <a:latin typeface="Calibri"/>
                          <a:cs typeface="Calibri"/>
                        </a:rPr>
                        <a:t>49</a:t>
                      </a:r>
                    </a:p>
                  </a:txBody>
                  <a:tcPr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CA5817"/>
                    </a:solidFill>
                  </a:tcPr>
                </a:tc>
                <a:tc>
                  <a:txBody>
                    <a:bodyPr/>
                    <a:lstStyle/>
                    <a:p>
                      <a:pPr marL="0" marR="0" lvl="0" indent="0" algn="ctr" defTabSz="914400" rtl="0" eaLnBrk="0" fontAlgn="base" latinLnBrk="0" hangingPunct="0">
                        <a:lnSpc>
                          <a:spcPct val="90000"/>
                        </a:lnSpc>
                        <a:spcBef>
                          <a:spcPct val="20000"/>
                        </a:spcBef>
                        <a:spcAft>
                          <a:spcPct val="0"/>
                        </a:spcAft>
                        <a:buClr>
                          <a:srgbClr val="FF6600"/>
                        </a:buClr>
                        <a:buSzPct val="70000"/>
                        <a:buFont typeface="Monotype Sorts" pitchFamily="-110" charset="2"/>
                        <a:buNone/>
                        <a:tabLst/>
                      </a:pPr>
                      <a:r>
                        <a:rPr kumimoji="1" lang="it-IT" sz="1200" b="1" i="0" u="none" strike="noStrike" cap="none" normalizeH="0" baseline="0" dirty="0">
                          <a:ln>
                            <a:noFill/>
                          </a:ln>
                          <a:solidFill>
                            <a:srgbClr val="FFFFFF"/>
                          </a:solidFill>
                          <a:effectLst/>
                          <a:latin typeface="Calibri"/>
                          <a:cs typeface="Calibri"/>
                        </a:rPr>
                        <a:t>56</a:t>
                      </a:r>
                    </a:p>
                  </a:txBody>
                  <a:tcPr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CA5817"/>
                    </a:solidFill>
                  </a:tcPr>
                </a:tc>
                <a:tc>
                  <a:txBody>
                    <a:bodyPr/>
                    <a:lstStyle/>
                    <a:p>
                      <a:pPr marL="0" marR="0" lvl="0" indent="0" algn="ctr" defTabSz="914400" rtl="0" eaLnBrk="0" fontAlgn="base" latinLnBrk="0" hangingPunct="0">
                        <a:lnSpc>
                          <a:spcPct val="90000"/>
                        </a:lnSpc>
                        <a:spcBef>
                          <a:spcPct val="20000"/>
                        </a:spcBef>
                        <a:spcAft>
                          <a:spcPct val="0"/>
                        </a:spcAft>
                        <a:buClr>
                          <a:srgbClr val="FF6600"/>
                        </a:buClr>
                        <a:buSzPct val="70000"/>
                        <a:buFont typeface="Monotype Sorts" pitchFamily="-110" charset="2"/>
                        <a:buNone/>
                        <a:tabLst/>
                      </a:pPr>
                      <a:r>
                        <a:rPr kumimoji="1" lang="it-IT" sz="1200" b="1" i="0" u="none" strike="noStrike" cap="none" normalizeH="0" baseline="0" dirty="0">
                          <a:ln>
                            <a:noFill/>
                          </a:ln>
                          <a:solidFill>
                            <a:srgbClr val="FFFFFF"/>
                          </a:solidFill>
                          <a:effectLst/>
                          <a:latin typeface="Calibri"/>
                          <a:cs typeface="Calibri"/>
                        </a:rPr>
                        <a:t>69</a:t>
                      </a:r>
                    </a:p>
                  </a:txBody>
                  <a:tcPr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CA5817"/>
                    </a:solidFill>
                  </a:tcPr>
                </a:tc>
                <a:tc>
                  <a:txBody>
                    <a:bodyPr/>
                    <a:lstStyle/>
                    <a:p>
                      <a:pPr algn="ctr" fontAlgn="ctr">
                        <a:lnSpc>
                          <a:spcPct val="90000"/>
                        </a:lnSpc>
                      </a:pPr>
                      <a:r>
                        <a:rPr lang="it-IT" sz="1200" b="1" i="0" u="none" strike="noStrike" dirty="0">
                          <a:solidFill>
                            <a:srgbClr val="FFFFFF"/>
                          </a:solidFill>
                          <a:latin typeface="Calibri"/>
                          <a:cs typeface="Calibri"/>
                        </a:rPr>
                        <a:t>69</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CA5817"/>
                    </a:solidFill>
                  </a:tcPr>
                </a:tc>
                <a:tc>
                  <a:txBody>
                    <a:bodyPr/>
                    <a:lstStyle/>
                    <a:p>
                      <a:pPr algn="ctr" fontAlgn="ctr">
                        <a:lnSpc>
                          <a:spcPct val="90000"/>
                        </a:lnSpc>
                      </a:pPr>
                      <a:r>
                        <a:rPr lang="it-IT" sz="1200" b="1" i="0" u="none" strike="noStrike" dirty="0">
                          <a:solidFill>
                            <a:srgbClr val="FFFFFF"/>
                          </a:solidFill>
                          <a:latin typeface="Calibri"/>
                          <a:cs typeface="Calibri"/>
                        </a:rPr>
                        <a:t>66</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CA5817"/>
                    </a:solidFill>
                  </a:tcPr>
                </a:tc>
                <a:tc>
                  <a:txBody>
                    <a:bodyPr/>
                    <a:lstStyle/>
                    <a:p>
                      <a:pPr algn="ctr" fontAlgn="ctr">
                        <a:lnSpc>
                          <a:spcPct val="90000"/>
                        </a:lnSpc>
                      </a:pPr>
                      <a:r>
                        <a:rPr lang="it-IT" sz="1200" b="1" i="0" u="none" strike="noStrike" dirty="0">
                          <a:solidFill>
                            <a:srgbClr val="FFFFFF"/>
                          </a:solidFill>
                          <a:effectLst/>
                          <a:latin typeface="Calibri"/>
                          <a:cs typeface="Calibri"/>
                        </a:rPr>
                        <a:t>70</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CA5817"/>
                    </a:solidFill>
                  </a:tcPr>
                </a:tc>
                <a:tc>
                  <a:txBody>
                    <a:bodyPr/>
                    <a:lstStyle/>
                    <a:p>
                      <a:pPr algn="ctr" fontAlgn="ctr">
                        <a:lnSpc>
                          <a:spcPct val="90000"/>
                        </a:lnSpc>
                      </a:pPr>
                      <a:r>
                        <a:rPr lang="it-IT" sz="1200" b="1" i="0" u="none" strike="noStrike" dirty="0">
                          <a:solidFill>
                            <a:srgbClr val="FFFFFF"/>
                          </a:solidFill>
                          <a:effectLst/>
                          <a:latin typeface="Calibri"/>
                          <a:cs typeface="Calibri"/>
                        </a:rPr>
                        <a:t>74</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CA5817"/>
                    </a:solidFill>
                  </a:tcPr>
                </a:tc>
                <a:tc>
                  <a:txBody>
                    <a:bodyPr/>
                    <a:lstStyle/>
                    <a:p>
                      <a:pPr algn="ctr" fontAlgn="ctr">
                        <a:lnSpc>
                          <a:spcPct val="90000"/>
                        </a:lnSpc>
                      </a:pPr>
                      <a:r>
                        <a:rPr lang="it-IT" sz="1200" b="1" i="0" u="none" strike="noStrike" dirty="0">
                          <a:solidFill>
                            <a:srgbClr val="FFFFFF"/>
                          </a:solidFill>
                          <a:effectLst/>
                          <a:latin typeface="Calibri"/>
                          <a:cs typeface="Calibri"/>
                        </a:rPr>
                        <a:t>75</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CA5817"/>
                    </a:solidFill>
                  </a:tcPr>
                </a:tc>
                <a:tc>
                  <a:txBody>
                    <a:bodyPr/>
                    <a:lstStyle/>
                    <a:p>
                      <a:pPr algn="ctr" fontAlgn="ctr">
                        <a:lnSpc>
                          <a:spcPct val="90000"/>
                        </a:lnSpc>
                      </a:pPr>
                      <a:r>
                        <a:rPr lang="it-IT" sz="1200" b="1" i="0" u="none" strike="noStrike" dirty="0">
                          <a:solidFill>
                            <a:srgbClr val="FFFFFF"/>
                          </a:solidFill>
                          <a:effectLst/>
                          <a:latin typeface="Calibri"/>
                          <a:cs typeface="Calibri"/>
                        </a:rPr>
                        <a:t>72</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CA5817"/>
                    </a:solidFill>
                  </a:tcPr>
                </a:tc>
                <a:tc>
                  <a:txBody>
                    <a:bodyPr/>
                    <a:lstStyle/>
                    <a:p>
                      <a:pPr algn="ctr" fontAlgn="ctr">
                        <a:lnSpc>
                          <a:spcPct val="90000"/>
                        </a:lnSpc>
                      </a:pPr>
                      <a:r>
                        <a:rPr lang="it-IT" sz="1200" b="1" i="0" u="none" strike="noStrike" dirty="0">
                          <a:solidFill>
                            <a:srgbClr val="FFFFFF"/>
                          </a:solidFill>
                          <a:effectLst/>
                          <a:latin typeface="Calibri"/>
                          <a:cs typeface="Calibri"/>
                        </a:rPr>
                        <a:t>73</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CA5817"/>
                    </a:solidFill>
                  </a:tcPr>
                </a:tc>
                <a:tc>
                  <a:txBody>
                    <a:bodyPr/>
                    <a:lstStyle/>
                    <a:p>
                      <a:pPr algn="ctr" fontAlgn="ctr"/>
                      <a:r>
                        <a:rPr lang="ru-RU" sz="1200" b="1" i="0" u="none" strike="noStrike" dirty="0">
                          <a:solidFill>
                            <a:srgbClr val="FFFFFF"/>
                          </a:solidFill>
                          <a:effectLst/>
                          <a:latin typeface="Calibri"/>
                          <a:cs typeface="Calibri"/>
                        </a:rPr>
                        <a:t>74</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CA5817"/>
                    </a:solidFill>
                  </a:tcPr>
                </a:tc>
                <a:tc>
                  <a:txBody>
                    <a:bodyPr/>
                    <a:lstStyle/>
                    <a:p>
                      <a:pPr algn="ctr" fontAlgn="ctr"/>
                      <a:r>
                        <a:rPr lang="it-IT" sz="1200" b="1" i="0" u="none" strike="noStrike" dirty="0">
                          <a:solidFill>
                            <a:srgbClr val="FFFFFF"/>
                          </a:solidFill>
                          <a:effectLst/>
                          <a:latin typeface="Calibri"/>
                          <a:cs typeface="Calibri"/>
                        </a:rPr>
                        <a:t>74</a:t>
                      </a:r>
                      <a:endParaRPr lang="ru-RU" sz="1200" b="1" i="0" u="none" strike="noStrike" dirty="0">
                        <a:solidFill>
                          <a:srgbClr val="FFFFFF"/>
                        </a:solidFill>
                        <a:effectLst/>
                        <a:latin typeface="Calibri"/>
                        <a:cs typeface="Calibri"/>
                      </a:endParaRP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CA5817"/>
                    </a:solidFill>
                  </a:tcPr>
                </a:tc>
                <a:tc>
                  <a:txBody>
                    <a:bodyPr/>
                    <a:lstStyle/>
                    <a:p>
                      <a:pPr algn="ctr" fontAlgn="ctr"/>
                      <a:r>
                        <a:rPr lang="it-IT" sz="1200" b="1" i="0" u="none" strike="noStrike" dirty="0">
                          <a:solidFill>
                            <a:srgbClr val="FFFFFF"/>
                          </a:solidFill>
                          <a:effectLst/>
                          <a:latin typeface="Calibri"/>
                          <a:cs typeface="Calibri"/>
                        </a:rPr>
                        <a:t>68</a:t>
                      </a:r>
                      <a:endParaRPr lang="ru-RU" sz="1200" b="1" i="0" u="none" strike="noStrike" dirty="0">
                        <a:solidFill>
                          <a:srgbClr val="FFFFFF"/>
                        </a:solidFill>
                        <a:effectLst/>
                        <a:latin typeface="Calibri"/>
                        <a:cs typeface="Calibri"/>
                      </a:endParaRP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CA5817"/>
                    </a:solidFill>
                  </a:tcPr>
                </a:tc>
                <a:tc>
                  <a:txBody>
                    <a:bodyPr/>
                    <a:lstStyle/>
                    <a:p>
                      <a:pPr marL="0" algn="ctr" defTabSz="457200" rtl="0" eaLnBrk="1" fontAlgn="ctr" latinLnBrk="0" hangingPunct="1"/>
                      <a:r>
                        <a:rPr lang="it-IT" sz="1200" b="1" i="0" u="none" strike="noStrike" kern="1200" dirty="0">
                          <a:solidFill>
                            <a:schemeClr val="bg1"/>
                          </a:solidFill>
                          <a:effectLst/>
                          <a:latin typeface="Calibri"/>
                          <a:ea typeface="+mn-ea"/>
                          <a:cs typeface="Calibri"/>
                        </a:rPr>
                        <a:t>70</a:t>
                      </a:r>
                    </a:p>
                  </a:txBody>
                  <a:tcPr marL="9525" marR="9525" marT="9525"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CA5817"/>
                    </a:solidFill>
                  </a:tcPr>
                </a:tc>
                <a:tc>
                  <a:txBody>
                    <a:bodyPr/>
                    <a:lstStyle/>
                    <a:p>
                      <a:pPr marL="0" algn="ctr" defTabSz="457200" rtl="0" eaLnBrk="1" fontAlgn="ctr" latinLnBrk="0" hangingPunct="1"/>
                      <a:r>
                        <a:rPr lang="it-IT" sz="1200" b="1" i="0" u="none" strike="noStrike" kern="1200" dirty="0">
                          <a:solidFill>
                            <a:schemeClr val="bg1"/>
                          </a:solidFill>
                          <a:effectLst/>
                          <a:latin typeface="Calibri"/>
                          <a:ea typeface="+mn-ea"/>
                          <a:cs typeface="Calibri"/>
                        </a:rPr>
                        <a:t>70</a:t>
                      </a:r>
                    </a:p>
                  </a:txBody>
                  <a:tcPr marL="9525" marR="9525" marT="9525"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CA5817"/>
                    </a:solidFill>
                  </a:tcPr>
                </a:tc>
                <a:tc>
                  <a:txBody>
                    <a:bodyPr/>
                    <a:lstStyle/>
                    <a:p>
                      <a:pPr marL="0" algn="ctr" defTabSz="457200" rtl="0" eaLnBrk="1" fontAlgn="ctr" latinLnBrk="0" hangingPunct="1"/>
                      <a:r>
                        <a:rPr lang="it-IT" sz="1200" b="1" i="0" u="none" strike="noStrike" kern="1200" dirty="0">
                          <a:solidFill>
                            <a:schemeClr val="bg1"/>
                          </a:solidFill>
                          <a:effectLst/>
                          <a:latin typeface="Calibri"/>
                          <a:ea typeface="+mn-ea"/>
                          <a:cs typeface="Calibri"/>
                        </a:rPr>
                        <a:t>70</a:t>
                      </a:r>
                    </a:p>
                  </a:txBody>
                  <a:tcPr marL="9525" marR="9525" marT="9525"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CA5817"/>
                    </a:solidFill>
                  </a:tcPr>
                </a:tc>
                <a:extLst>
                  <a:ext uri="{0D108BD9-81ED-4DB2-BD59-A6C34878D82A}">
                    <a16:rowId xmlns:a16="http://schemas.microsoft.com/office/drawing/2014/main" val="10006"/>
                  </a:ext>
                </a:extLst>
              </a:tr>
            </a:tbl>
          </a:graphicData>
        </a:graphic>
      </p:graphicFrame>
      <p:graphicFrame>
        <p:nvGraphicFramePr>
          <p:cNvPr id="19" name="Grafico 21"/>
          <p:cNvGraphicFramePr>
            <a:graphicFrameLocks/>
          </p:cNvGraphicFramePr>
          <p:nvPr>
            <p:extLst>
              <p:ext uri="{D42A27DB-BD31-4B8C-83A1-F6EECF244321}">
                <p14:modId xmlns:p14="http://schemas.microsoft.com/office/powerpoint/2010/main" val="1583692236"/>
              </p:ext>
            </p:extLst>
          </p:nvPr>
        </p:nvGraphicFramePr>
        <p:xfrm>
          <a:off x="1416777" y="4512467"/>
          <a:ext cx="2979859" cy="1784820"/>
        </p:xfrm>
        <a:graphic>
          <a:graphicData uri="http://schemas.openxmlformats.org/drawingml/2006/chart">
            <c:chart xmlns:c="http://schemas.openxmlformats.org/drawingml/2006/chart" xmlns:r="http://schemas.openxmlformats.org/officeDocument/2006/relationships" r:id="rId3"/>
          </a:graphicData>
        </a:graphic>
      </p:graphicFrame>
      <p:cxnSp>
        <p:nvCxnSpPr>
          <p:cNvPr id="26" name="Connettore 1 25"/>
          <p:cNvCxnSpPr>
            <a:cxnSpLocks/>
          </p:cNvCxnSpPr>
          <p:nvPr/>
        </p:nvCxnSpPr>
        <p:spPr>
          <a:xfrm rot="16200000">
            <a:off x="3635782" y="5016500"/>
            <a:ext cx="839413" cy="0"/>
          </a:xfrm>
          <a:prstGeom prst="line">
            <a:avLst/>
          </a:prstGeom>
          <a:ln>
            <a:solidFill>
              <a:srgbClr val="F5910F"/>
            </a:solidFill>
          </a:ln>
        </p:spPr>
        <p:style>
          <a:lnRef idx="2">
            <a:schemeClr val="accent1"/>
          </a:lnRef>
          <a:fillRef idx="0">
            <a:schemeClr val="accent1"/>
          </a:fillRef>
          <a:effectRef idx="1">
            <a:schemeClr val="accent1"/>
          </a:effectRef>
          <a:fontRef idx="minor">
            <a:schemeClr val="tx1"/>
          </a:fontRef>
        </p:style>
      </p:cxnSp>
      <p:sp>
        <p:nvSpPr>
          <p:cNvPr id="21" name="Titolo 4"/>
          <p:cNvSpPr txBox="1">
            <a:spLocks/>
          </p:cNvSpPr>
          <p:nvPr/>
        </p:nvSpPr>
        <p:spPr bwMode="auto">
          <a:xfrm>
            <a:off x="471386" y="4418335"/>
            <a:ext cx="1801564" cy="437634"/>
          </a:xfrm>
          <a:prstGeom prst="rect">
            <a:avLst/>
          </a:prstGeom>
          <a:solidFill>
            <a:srgbClr val="54A8C9"/>
          </a:solidFill>
          <a:ln>
            <a:solidFill>
              <a:srgbClr val="FFFFFF"/>
            </a:solidFill>
            <a:miter lim="800000"/>
            <a:headEnd/>
            <a:tailEnd/>
          </a:ln>
        </p:spPr>
        <p:txBody>
          <a:bodyPr vert="horz" wrap="square" lIns="0" tIns="0" rIns="0" bIns="0" numCol="1" anchor="ctr" anchorCtr="0" compatLnSpc="1">
            <a:prstTxWarp prst="textNoShape">
              <a:avLst/>
            </a:prstTxWarp>
          </a:bodyPr>
          <a:lstStyle>
            <a:defPPr>
              <a:defRPr lang="it-IT"/>
            </a:defPPr>
            <a:lvl1pPr lvl="0" algn="ctr" eaLnBrk="0" fontAlgn="base" hangingPunct="0">
              <a:lnSpc>
                <a:spcPct val="80000"/>
              </a:lnSpc>
              <a:spcBef>
                <a:spcPct val="20000"/>
              </a:spcBef>
              <a:spcAft>
                <a:spcPct val="0"/>
              </a:spcAft>
              <a:buClr>
                <a:srgbClr val="FF6600"/>
              </a:buClr>
              <a:buSzPct val="70000"/>
              <a:defRPr kumimoji="1" sz="1400" b="0">
                <a:solidFill>
                  <a:schemeClr val="bg1"/>
                </a:solidFill>
                <a:latin typeface="Calibri"/>
                <a:ea typeface="+mj-ea"/>
                <a:cs typeface="Calibri"/>
              </a:defRPr>
            </a:lvl1pPr>
            <a:lvl2pPr eaLnBrk="0" fontAlgn="base" hangingPunct="0">
              <a:spcBef>
                <a:spcPct val="0"/>
              </a:spcBef>
              <a:spcAft>
                <a:spcPct val="0"/>
              </a:spcAft>
              <a:defRPr sz="3000">
                <a:solidFill>
                  <a:schemeClr val="tx2"/>
                </a:solidFill>
                <a:latin typeface="Century Gothic" charset="0"/>
                <a:ea typeface="ヒラギノ角ゴ Pro W3" charset="-128"/>
                <a:cs typeface="ヒラギノ角ゴ Pro W3" charset="-128"/>
              </a:defRPr>
            </a:lvl2pPr>
            <a:lvl3pPr eaLnBrk="0" fontAlgn="base" hangingPunct="0">
              <a:spcBef>
                <a:spcPct val="0"/>
              </a:spcBef>
              <a:spcAft>
                <a:spcPct val="0"/>
              </a:spcAft>
              <a:defRPr sz="3000">
                <a:solidFill>
                  <a:schemeClr val="tx2"/>
                </a:solidFill>
                <a:latin typeface="Century Gothic" charset="0"/>
                <a:ea typeface="ヒラギノ角ゴ Pro W3" charset="-128"/>
                <a:cs typeface="ヒラギノ角ゴ Pro W3" charset="-128"/>
              </a:defRPr>
            </a:lvl3pPr>
            <a:lvl4pPr eaLnBrk="0" fontAlgn="base" hangingPunct="0">
              <a:spcBef>
                <a:spcPct val="0"/>
              </a:spcBef>
              <a:spcAft>
                <a:spcPct val="0"/>
              </a:spcAft>
              <a:defRPr sz="3000">
                <a:solidFill>
                  <a:schemeClr val="tx2"/>
                </a:solidFill>
                <a:latin typeface="Century Gothic" charset="0"/>
                <a:ea typeface="ヒラギノ角ゴ Pro W3" charset="-128"/>
                <a:cs typeface="ヒラギノ角ゴ Pro W3" charset="-128"/>
              </a:defRPr>
            </a:lvl4pPr>
            <a:lvl5pPr eaLnBrk="0" fontAlgn="base" hangingPunct="0">
              <a:spcBef>
                <a:spcPct val="0"/>
              </a:spcBef>
              <a:spcAft>
                <a:spcPct val="0"/>
              </a:spcAft>
              <a:defRPr sz="3000">
                <a:solidFill>
                  <a:schemeClr val="tx2"/>
                </a:solidFill>
                <a:latin typeface="Century Gothic" charset="0"/>
                <a:ea typeface="ヒラギノ角ゴ Pro W3" charset="-128"/>
                <a:cs typeface="ヒラギノ角ゴ Pro W3" charset="-128"/>
              </a:defRPr>
            </a:lvl5pPr>
            <a:lvl6pPr marL="457200" algn="ctr" fontAlgn="base">
              <a:spcBef>
                <a:spcPct val="0"/>
              </a:spcBef>
              <a:spcAft>
                <a:spcPct val="0"/>
              </a:spcAft>
              <a:defRPr sz="4400">
                <a:solidFill>
                  <a:schemeClr val="tx2"/>
                </a:solidFill>
                <a:latin typeface="Arial" charset="0"/>
                <a:ea typeface="ヒラギノ角ゴ Pro W3" charset="-128"/>
                <a:cs typeface="ヒラギノ角ゴ Pro W3" charset="-128"/>
              </a:defRPr>
            </a:lvl6pPr>
            <a:lvl7pPr marL="914400" algn="ctr" fontAlgn="base">
              <a:spcBef>
                <a:spcPct val="0"/>
              </a:spcBef>
              <a:spcAft>
                <a:spcPct val="0"/>
              </a:spcAft>
              <a:defRPr sz="4400">
                <a:solidFill>
                  <a:schemeClr val="tx2"/>
                </a:solidFill>
                <a:latin typeface="Arial" charset="0"/>
                <a:ea typeface="ヒラギノ角ゴ Pro W3" charset="-128"/>
                <a:cs typeface="ヒラギノ角ゴ Pro W3" charset="-128"/>
              </a:defRPr>
            </a:lvl7pPr>
            <a:lvl8pPr marL="1371600" algn="ctr" fontAlgn="base">
              <a:spcBef>
                <a:spcPct val="0"/>
              </a:spcBef>
              <a:spcAft>
                <a:spcPct val="0"/>
              </a:spcAft>
              <a:defRPr sz="4400">
                <a:solidFill>
                  <a:schemeClr val="tx2"/>
                </a:solidFill>
                <a:latin typeface="Arial" charset="0"/>
                <a:ea typeface="ヒラギノ角ゴ Pro W3" charset="-128"/>
                <a:cs typeface="ヒラギノ角ゴ Pro W3" charset="-128"/>
              </a:defRPr>
            </a:lvl8pPr>
            <a:lvl9pPr marL="1828800" algn="ctr" fontAlgn="base">
              <a:spcBef>
                <a:spcPct val="0"/>
              </a:spcBef>
              <a:spcAft>
                <a:spcPct val="0"/>
              </a:spcAft>
              <a:defRPr sz="4400">
                <a:solidFill>
                  <a:schemeClr val="tx2"/>
                </a:solidFill>
                <a:latin typeface="Arial" charset="0"/>
                <a:ea typeface="ヒラギノ角ゴ Pro W3" charset="-128"/>
                <a:cs typeface="ヒラギノ角ゴ Pro W3" charset="-128"/>
              </a:defRPr>
            </a:lvl9pPr>
          </a:lstStyle>
          <a:p>
            <a:r>
              <a:rPr lang="it-IT" dirty="0"/>
              <a:t>estraneo e indifferente</a:t>
            </a:r>
          </a:p>
        </p:txBody>
      </p:sp>
      <p:sp>
        <p:nvSpPr>
          <p:cNvPr id="2" name="Titolo 1"/>
          <p:cNvSpPr>
            <a:spLocks noGrp="1"/>
          </p:cNvSpPr>
          <p:nvPr>
            <p:ph type="ctrTitle"/>
          </p:nvPr>
        </p:nvSpPr>
        <p:spPr/>
        <p:txBody>
          <a:bodyPr/>
          <a:lstStyle/>
          <a:p>
            <a:r>
              <a:rPr lang="it-IT" dirty="0">
                <a:solidFill>
                  <a:srgbClr val="CA5817"/>
                </a:solidFill>
                <a:ea typeface="ヒラギノ角ゴ Pro W3" charset="-128"/>
                <a:cs typeface="Calibri"/>
              </a:rPr>
              <a:t>Inclusi esclusi: i temi</a:t>
            </a:r>
            <a:endParaRPr lang="it-IT" sz="2800" dirty="0">
              <a:solidFill>
                <a:srgbClr val="CA5817"/>
              </a:solidFill>
              <a:latin typeface="Calibri"/>
              <a:cs typeface="Calibri"/>
            </a:endParaRPr>
          </a:p>
        </p:txBody>
      </p:sp>
      <p:sp>
        <p:nvSpPr>
          <p:cNvPr id="15" name="CasellaDiTesto 14"/>
          <p:cNvSpPr txBox="1"/>
          <p:nvPr/>
        </p:nvSpPr>
        <p:spPr>
          <a:xfrm>
            <a:off x="4028783" y="6365435"/>
            <a:ext cx="646030" cy="246221"/>
          </a:xfrm>
          <a:prstGeom prst="rect">
            <a:avLst/>
          </a:prstGeom>
          <a:noFill/>
        </p:spPr>
        <p:txBody>
          <a:bodyPr wrap="none" rtlCol="0">
            <a:spAutoFit/>
          </a:bodyPr>
          <a:lstStyle/>
          <a:p>
            <a:r>
              <a:rPr lang="it-IT" sz="1000" i="1" dirty="0">
                <a:latin typeface="Calibri"/>
                <a:cs typeface="Calibri"/>
              </a:rPr>
              <a:t>Valori %</a:t>
            </a:r>
          </a:p>
        </p:txBody>
      </p:sp>
      <p:sp>
        <p:nvSpPr>
          <p:cNvPr id="6" name="Segnaposto numero diapositiva 5"/>
          <p:cNvSpPr>
            <a:spLocks noGrp="1"/>
          </p:cNvSpPr>
          <p:nvPr>
            <p:ph type="sldNum" sz="quarter" idx="12"/>
          </p:nvPr>
        </p:nvSpPr>
        <p:spPr/>
        <p:txBody>
          <a:bodyPr/>
          <a:lstStyle/>
          <a:p>
            <a:fld id="{CEC07F19-866A-D549-94C6-C4D9AC2AB9CF}" type="slidenum">
              <a:rPr lang="it-IT" smtClean="0"/>
              <a:pPr/>
              <a:t>36</a:t>
            </a:fld>
            <a:endParaRPr lang="it-IT" dirty="0"/>
          </a:p>
        </p:txBody>
      </p:sp>
      <p:sp>
        <p:nvSpPr>
          <p:cNvPr id="13" name="CasellaDiTesto 12"/>
          <p:cNvSpPr txBox="1"/>
          <p:nvPr/>
        </p:nvSpPr>
        <p:spPr>
          <a:xfrm>
            <a:off x="74595" y="1431432"/>
            <a:ext cx="1656756" cy="325730"/>
          </a:xfrm>
          <a:prstGeom prst="rect">
            <a:avLst/>
          </a:prstGeom>
          <a:noFill/>
        </p:spPr>
        <p:txBody>
          <a:bodyPr wrap="square" rtlCol="0">
            <a:spAutoFit/>
          </a:bodyPr>
          <a:lstStyle/>
          <a:p>
            <a:pPr lvl="0" algn="ctr">
              <a:lnSpc>
                <a:spcPct val="110000"/>
              </a:lnSpc>
            </a:pPr>
            <a:r>
              <a:rPr lang="it-IT" sz="1400" i="1" dirty="0">
                <a:ea typeface="Calibri"/>
                <a:cs typeface="Calibri"/>
              </a:rPr>
              <a:t>trend temporale</a:t>
            </a:r>
          </a:p>
        </p:txBody>
      </p:sp>
      <p:sp>
        <p:nvSpPr>
          <p:cNvPr id="17" name="Rettangolo arrotondato 16"/>
          <p:cNvSpPr/>
          <p:nvPr/>
        </p:nvSpPr>
        <p:spPr>
          <a:xfrm>
            <a:off x="9198379" y="1445185"/>
            <a:ext cx="538485" cy="2290707"/>
          </a:xfrm>
          <a:prstGeom prst="roundRect">
            <a:avLst/>
          </a:prstGeom>
          <a:noFill/>
          <a:ln>
            <a:solidFill>
              <a:srgbClr val="CA5817"/>
            </a:solidFill>
          </a:ln>
          <a:effectLst>
            <a:glow rad="63500">
              <a:srgbClr val="C2B8B1">
                <a:alpha val="40000"/>
              </a:srgb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18" name="Rectangle 92"/>
          <p:cNvSpPr>
            <a:spLocks noChangeArrowheads="1"/>
          </p:cNvSpPr>
          <p:nvPr/>
        </p:nvSpPr>
        <p:spPr bwMode="auto">
          <a:xfrm>
            <a:off x="578178" y="1007066"/>
            <a:ext cx="7114793" cy="307777"/>
          </a:xfrm>
          <a:prstGeom prst="rect">
            <a:avLst/>
          </a:prstGeom>
          <a:noFill/>
          <a:ln w="9525">
            <a:noFill/>
            <a:miter lim="800000"/>
            <a:headEnd/>
            <a:tailEnd/>
          </a:ln>
        </p:spPr>
        <p:txBody>
          <a:bodyPr wrap="square">
            <a:prstTxWarp prst="textNoShape">
              <a:avLst/>
            </a:prstTxWarp>
            <a:spAutoFit/>
          </a:bodyPr>
          <a:lstStyle>
            <a:defPPr>
              <a:defRPr lang="it-IT"/>
            </a:defPPr>
            <a:lvl1pPr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1pPr>
            <a:lvl2pPr marL="4572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2pPr>
            <a:lvl3pPr marL="9144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3pPr>
            <a:lvl4pPr marL="13716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4pPr>
            <a:lvl5pPr marL="18288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5pPr>
            <a:lvl6pPr marL="22860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6pPr>
            <a:lvl7pPr marL="27432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7pPr>
            <a:lvl8pPr marL="32004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8pPr>
            <a:lvl9pPr marL="36576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9pPr>
          </a:lstStyle>
          <a:p>
            <a:r>
              <a:rPr lang="it-IT" sz="1400" dirty="0">
                <a:solidFill>
                  <a:srgbClr val="CB5818"/>
                </a:solidFill>
                <a:latin typeface="+mn-lt"/>
                <a:ea typeface="Calibri"/>
                <a:cs typeface="Calibri"/>
              </a:rPr>
              <a:t>Rispetto all’indirizzo preso dalla sua vita, lei sente di avere un margine d’intervento:</a:t>
            </a:r>
          </a:p>
        </p:txBody>
      </p:sp>
      <p:sp>
        <p:nvSpPr>
          <p:cNvPr id="14" name="Rectangle 92"/>
          <p:cNvSpPr>
            <a:spLocks noChangeArrowheads="1"/>
          </p:cNvSpPr>
          <p:nvPr/>
        </p:nvSpPr>
        <p:spPr bwMode="auto">
          <a:xfrm>
            <a:off x="471410" y="3961828"/>
            <a:ext cx="7114793" cy="307777"/>
          </a:xfrm>
          <a:prstGeom prst="rect">
            <a:avLst/>
          </a:prstGeom>
          <a:noFill/>
          <a:ln w="9525">
            <a:noFill/>
            <a:miter lim="800000"/>
            <a:headEnd/>
            <a:tailEnd/>
          </a:ln>
        </p:spPr>
        <p:txBody>
          <a:bodyPr wrap="square">
            <a:prstTxWarp prst="textNoShape">
              <a:avLst/>
            </a:prstTxWarp>
            <a:spAutoFit/>
          </a:bodyPr>
          <a:lstStyle>
            <a:defPPr>
              <a:defRPr lang="it-IT"/>
            </a:defPPr>
            <a:lvl1pPr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1pPr>
            <a:lvl2pPr marL="4572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2pPr>
            <a:lvl3pPr marL="9144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3pPr>
            <a:lvl4pPr marL="13716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4pPr>
            <a:lvl5pPr marL="18288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5pPr>
            <a:lvl6pPr marL="22860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6pPr>
            <a:lvl7pPr marL="27432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7pPr>
            <a:lvl8pPr marL="32004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8pPr>
            <a:lvl9pPr marL="36576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9pPr>
          </a:lstStyle>
          <a:p>
            <a:r>
              <a:rPr lang="it-IT" sz="1400" dirty="0">
                <a:solidFill>
                  <a:srgbClr val="CB5818"/>
                </a:solidFill>
                <a:latin typeface="+mn-lt"/>
                <a:ea typeface="Calibri"/>
                <a:cs typeface="Calibri"/>
              </a:rPr>
              <a:t>Di fronte a quanto accade nel mondo generalmente si sente:</a:t>
            </a:r>
          </a:p>
        </p:txBody>
      </p:sp>
      <p:sp>
        <p:nvSpPr>
          <p:cNvPr id="16" name="Titolo 4"/>
          <p:cNvSpPr txBox="1">
            <a:spLocks/>
          </p:cNvSpPr>
          <p:nvPr/>
        </p:nvSpPr>
        <p:spPr bwMode="auto">
          <a:xfrm>
            <a:off x="3204610" y="4395878"/>
            <a:ext cx="1646790" cy="460135"/>
          </a:xfrm>
          <a:prstGeom prst="rect">
            <a:avLst/>
          </a:prstGeom>
          <a:solidFill>
            <a:srgbClr val="F26811"/>
          </a:solidFill>
          <a:ln>
            <a:solidFill>
              <a:schemeClr val="bg1"/>
            </a:solidFill>
            <a:miter lim="800000"/>
            <a:headEnd/>
            <a:tailEnd/>
          </a:ln>
        </p:spPr>
        <p:txBody>
          <a:bodyPr vert="horz" wrap="square" lIns="0" tIns="0" rIns="0" bIns="0" numCol="1" anchor="ctr" anchorCtr="0" compatLnSpc="1">
            <a:prstTxWarp prst="textNoShape">
              <a:avLst/>
            </a:prstTxWarp>
          </a:bodyPr>
          <a:lstStyle>
            <a:lvl1pPr algn="l" rtl="0" eaLnBrk="0" fontAlgn="base" hangingPunct="0">
              <a:spcBef>
                <a:spcPct val="0"/>
              </a:spcBef>
              <a:spcAft>
                <a:spcPct val="0"/>
              </a:spcAft>
              <a:defRPr sz="2800" b="0">
                <a:solidFill>
                  <a:schemeClr val="bg2">
                    <a:lumMod val="75000"/>
                  </a:schemeClr>
                </a:solidFill>
                <a:latin typeface="Century Gothic"/>
                <a:ea typeface="+mj-ea"/>
                <a:cs typeface="Century Gothic"/>
              </a:defRPr>
            </a:lvl1pPr>
            <a:lvl2pPr algn="l" rtl="0" eaLnBrk="0" fontAlgn="base" hangingPunct="0">
              <a:spcBef>
                <a:spcPct val="0"/>
              </a:spcBef>
              <a:spcAft>
                <a:spcPct val="0"/>
              </a:spcAft>
              <a:defRPr sz="3000">
                <a:solidFill>
                  <a:schemeClr val="tx2"/>
                </a:solidFill>
                <a:latin typeface="Century Gothic" charset="0"/>
                <a:ea typeface="ヒラギノ角ゴ Pro W3" charset="-128"/>
                <a:cs typeface="ヒラギノ角ゴ Pro W3" charset="-128"/>
              </a:defRPr>
            </a:lvl2pPr>
            <a:lvl3pPr algn="l" rtl="0" eaLnBrk="0" fontAlgn="base" hangingPunct="0">
              <a:spcBef>
                <a:spcPct val="0"/>
              </a:spcBef>
              <a:spcAft>
                <a:spcPct val="0"/>
              </a:spcAft>
              <a:defRPr sz="3000">
                <a:solidFill>
                  <a:schemeClr val="tx2"/>
                </a:solidFill>
                <a:latin typeface="Century Gothic" charset="0"/>
                <a:ea typeface="ヒラギノ角ゴ Pro W3" charset="-128"/>
                <a:cs typeface="ヒラギノ角ゴ Pro W3" charset="-128"/>
              </a:defRPr>
            </a:lvl3pPr>
            <a:lvl4pPr algn="l" rtl="0" eaLnBrk="0" fontAlgn="base" hangingPunct="0">
              <a:spcBef>
                <a:spcPct val="0"/>
              </a:spcBef>
              <a:spcAft>
                <a:spcPct val="0"/>
              </a:spcAft>
              <a:defRPr sz="3000">
                <a:solidFill>
                  <a:schemeClr val="tx2"/>
                </a:solidFill>
                <a:latin typeface="Century Gothic" charset="0"/>
                <a:ea typeface="ヒラギノ角ゴ Pro W3" charset="-128"/>
                <a:cs typeface="ヒラギノ角ゴ Pro W3" charset="-128"/>
              </a:defRPr>
            </a:lvl4pPr>
            <a:lvl5pPr algn="l" rtl="0" eaLnBrk="0" fontAlgn="base" hangingPunct="0">
              <a:spcBef>
                <a:spcPct val="0"/>
              </a:spcBef>
              <a:spcAft>
                <a:spcPct val="0"/>
              </a:spcAft>
              <a:defRPr sz="3000">
                <a:solidFill>
                  <a:schemeClr val="tx2"/>
                </a:solidFill>
                <a:latin typeface="Century Gothic" charset="0"/>
                <a:ea typeface="ヒラギノ角ゴ Pro W3" charset="-128"/>
                <a:cs typeface="ヒラギノ角ゴ Pro W3" charset="-128"/>
              </a:defRPr>
            </a:lvl5pPr>
            <a:lvl6pPr marL="457200" algn="ctr" rtl="0" fontAlgn="base">
              <a:spcBef>
                <a:spcPct val="0"/>
              </a:spcBef>
              <a:spcAft>
                <a:spcPct val="0"/>
              </a:spcAft>
              <a:defRPr sz="4400">
                <a:solidFill>
                  <a:schemeClr val="tx2"/>
                </a:solidFill>
                <a:latin typeface="Arial" charset="0"/>
                <a:ea typeface="ヒラギノ角ゴ Pro W3" charset="-128"/>
                <a:cs typeface="ヒラギノ角ゴ Pro W3" charset="-128"/>
              </a:defRPr>
            </a:lvl6pPr>
            <a:lvl7pPr marL="914400" algn="ctr" rtl="0" fontAlgn="base">
              <a:spcBef>
                <a:spcPct val="0"/>
              </a:spcBef>
              <a:spcAft>
                <a:spcPct val="0"/>
              </a:spcAft>
              <a:defRPr sz="4400">
                <a:solidFill>
                  <a:schemeClr val="tx2"/>
                </a:solidFill>
                <a:latin typeface="Arial" charset="0"/>
                <a:ea typeface="ヒラギノ角ゴ Pro W3" charset="-128"/>
                <a:cs typeface="ヒラギノ角ゴ Pro W3" charset="-128"/>
              </a:defRPr>
            </a:lvl7pPr>
            <a:lvl8pPr marL="1371600" algn="ctr" rtl="0" fontAlgn="base">
              <a:spcBef>
                <a:spcPct val="0"/>
              </a:spcBef>
              <a:spcAft>
                <a:spcPct val="0"/>
              </a:spcAft>
              <a:defRPr sz="4400">
                <a:solidFill>
                  <a:schemeClr val="tx2"/>
                </a:solidFill>
                <a:latin typeface="Arial" charset="0"/>
                <a:ea typeface="ヒラギノ角ゴ Pro W3" charset="-128"/>
                <a:cs typeface="ヒラギノ角ゴ Pro W3" charset="-128"/>
              </a:defRPr>
            </a:lvl8pPr>
            <a:lvl9pPr marL="1828800" algn="ctr" rtl="0" fontAlgn="base">
              <a:spcBef>
                <a:spcPct val="0"/>
              </a:spcBef>
              <a:spcAft>
                <a:spcPct val="0"/>
              </a:spcAft>
              <a:defRPr sz="4400">
                <a:solidFill>
                  <a:schemeClr val="tx2"/>
                </a:solidFill>
                <a:latin typeface="Arial" charset="0"/>
                <a:ea typeface="ヒラギノ角ゴ Pro W3" charset="-128"/>
                <a:cs typeface="ヒラギノ角ゴ Pro W3" charset="-128"/>
              </a:defRPr>
            </a:lvl9pPr>
          </a:lstStyle>
          <a:p>
            <a:pPr marL="90488" algn="ctr" fontAlgn="ctr"/>
            <a:r>
              <a:rPr lang="it-IT" sz="1400" dirty="0">
                <a:solidFill>
                  <a:schemeClr val="bg1"/>
                </a:solidFill>
                <a:latin typeface="Calibri"/>
                <a:cs typeface="Calibri"/>
              </a:rPr>
              <a:t>saldo nelle sue convinzioni</a:t>
            </a:r>
          </a:p>
        </p:txBody>
      </p:sp>
      <p:sp>
        <p:nvSpPr>
          <p:cNvPr id="20" name="Titolo 4"/>
          <p:cNvSpPr txBox="1">
            <a:spLocks/>
          </p:cNvSpPr>
          <p:nvPr/>
        </p:nvSpPr>
        <p:spPr bwMode="auto">
          <a:xfrm>
            <a:off x="373188" y="5608320"/>
            <a:ext cx="1754978" cy="432000"/>
          </a:xfrm>
          <a:prstGeom prst="rect">
            <a:avLst/>
          </a:prstGeom>
          <a:solidFill>
            <a:srgbClr val="708871"/>
          </a:solidFill>
          <a:ln>
            <a:solidFill>
              <a:srgbClr val="FFFFFF"/>
            </a:solidFill>
            <a:miter lim="800000"/>
            <a:headEnd/>
            <a:tailEnd/>
          </a:ln>
        </p:spPr>
        <p:txBody>
          <a:bodyPr vert="horz" wrap="square" lIns="0" tIns="0" rIns="0" bIns="0" numCol="1" anchor="ctr" anchorCtr="0" compatLnSpc="1">
            <a:prstTxWarp prst="textNoShape">
              <a:avLst/>
            </a:prstTxWarp>
          </a:bodyPr>
          <a:lstStyle>
            <a:lvl1pPr algn="l" rtl="0" eaLnBrk="0" fontAlgn="base" hangingPunct="0">
              <a:spcBef>
                <a:spcPct val="0"/>
              </a:spcBef>
              <a:spcAft>
                <a:spcPct val="0"/>
              </a:spcAft>
              <a:defRPr sz="2800" b="0">
                <a:solidFill>
                  <a:schemeClr val="bg2">
                    <a:lumMod val="75000"/>
                  </a:schemeClr>
                </a:solidFill>
                <a:latin typeface="Century Gothic"/>
                <a:ea typeface="+mj-ea"/>
                <a:cs typeface="Century Gothic"/>
              </a:defRPr>
            </a:lvl1pPr>
            <a:lvl2pPr algn="l" rtl="0" eaLnBrk="0" fontAlgn="base" hangingPunct="0">
              <a:spcBef>
                <a:spcPct val="0"/>
              </a:spcBef>
              <a:spcAft>
                <a:spcPct val="0"/>
              </a:spcAft>
              <a:defRPr sz="3000">
                <a:solidFill>
                  <a:schemeClr val="tx2"/>
                </a:solidFill>
                <a:latin typeface="Century Gothic" charset="0"/>
                <a:ea typeface="ヒラギノ角ゴ Pro W3" charset="-128"/>
                <a:cs typeface="ヒラギノ角ゴ Pro W3" charset="-128"/>
              </a:defRPr>
            </a:lvl2pPr>
            <a:lvl3pPr algn="l" rtl="0" eaLnBrk="0" fontAlgn="base" hangingPunct="0">
              <a:spcBef>
                <a:spcPct val="0"/>
              </a:spcBef>
              <a:spcAft>
                <a:spcPct val="0"/>
              </a:spcAft>
              <a:defRPr sz="3000">
                <a:solidFill>
                  <a:schemeClr val="tx2"/>
                </a:solidFill>
                <a:latin typeface="Century Gothic" charset="0"/>
                <a:ea typeface="ヒラギノ角ゴ Pro W3" charset="-128"/>
                <a:cs typeface="ヒラギノ角ゴ Pro W3" charset="-128"/>
              </a:defRPr>
            </a:lvl3pPr>
            <a:lvl4pPr algn="l" rtl="0" eaLnBrk="0" fontAlgn="base" hangingPunct="0">
              <a:spcBef>
                <a:spcPct val="0"/>
              </a:spcBef>
              <a:spcAft>
                <a:spcPct val="0"/>
              </a:spcAft>
              <a:defRPr sz="3000">
                <a:solidFill>
                  <a:schemeClr val="tx2"/>
                </a:solidFill>
                <a:latin typeface="Century Gothic" charset="0"/>
                <a:ea typeface="ヒラギノ角ゴ Pro W3" charset="-128"/>
                <a:cs typeface="ヒラギノ角ゴ Pro W3" charset="-128"/>
              </a:defRPr>
            </a:lvl4pPr>
            <a:lvl5pPr algn="l" rtl="0" eaLnBrk="0" fontAlgn="base" hangingPunct="0">
              <a:spcBef>
                <a:spcPct val="0"/>
              </a:spcBef>
              <a:spcAft>
                <a:spcPct val="0"/>
              </a:spcAft>
              <a:defRPr sz="3000">
                <a:solidFill>
                  <a:schemeClr val="tx2"/>
                </a:solidFill>
                <a:latin typeface="Century Gothic" charset="0"/>
                <a:ea typeface="ヒラギノ角ゴ Pro W3" charset="-128"/>
                <a:cs typeface="ヒラギノ角ゴ Pro W3" charset="-128"/>
              </a:defRPr>
            </a:lvl5pPr>
            <a:lvl6pPr marL="457200" algn="ctr" rtl="0" fontAlgn="base">
              <a:spcBef>
                <a:spcPct val="0"/>
              </a:spcBef>
              <a:spcAft>
                <a:spcPct val="0"/>
              </a:spcAft>
              <a:defRPr sz="4400">
                <a:solidFill>
                  <a:schemeClr val="tx2"/>
                </a:solidFill>
                <a:latin typeface="Arial" charset="0"/>
                <a:ea typeface="ヒラギノ角ゴ Pro W3" charset="-128"/>
                <a:cs typeface="ヒラギノ角ゴ Pro W3" charset="-128"/>
              </a:defRPr>
            </a:lvl6pPr>
            <a:lvl7pPr marL="914400" algn="ctr" rtl="0" fontAlgn="base">
              <a:spcBef>
                <a:spcPct val="0"/>
              </a:spcBef>
              <a:spcAft>
                <a:spcPct val="0"/>
              </a:spcAft>
              <a:defRPr sz="4400">
                <a:solidFill>
                  <a:schemeClr val="tx2"/>
                </a:solidFill>
                <a:latin typeface="Arial" charset="0"/>
                <a:ea typeface="ヒラギノ角ゴ Pro W3" charset="-128"/>
                <a:cs typeface="ヒラギノ角ゴ Pro W3" charset="-128"/>
              </a:defRPr>
            </a:lvl7pPr>
            <a:lvl8pPr marL="1371600" algn="ctr" rtl="0" fontAlgn="base">
              <a:spcBef>
                <a:spcPct val="0"/>
              </a:spcBef>
              <a:spcAft>
                <a:spcPct val="0"/>
              </a:spcAft>
              <a:defRPr sz="4400">
                <a:solidFill>
                  <a:schemeClr val="tx2"/>
                </a:solidFill>
                <a:latin typeface="Arial" charset="0"/>
                <a:ea typeface="ヒラギノ角ゴ Pro W3" charset="-128"/>
                <a:cs typeface="ヒラギノ角ゴ Pro W3" charset="-128"/>
              </a:defRPr>
            </a:lvl8pPr>
            <a:lvl9pPr marL="1828800" algn="ctr" rtl="0" fontAlgn="base">
              <a:spcBef>
                <a:spcPct val="0"/>
              </a:spcBef>
              <a:spcAft>
                <a:spcPct val="0"/>
              </a:spcAft>
              <a:defRPr sz="4400">
                <a:solidFill>
                  <a:schemeClr val="tx2"/>
                </a:solidFill>
                <a:latin typeface="Arial" charset="0"/>
                <a:ea typeface="ヒラギノ角ゴ Pro W3" charset="-128"/>
                <a:cs typeface="ヒラギノ角ゴ Pro W3" charset="-128"/>
              </a:defRPr>
            </a:lvl9pPr>
          </a:lstStyle>
          <a:p>
            <a:pPr lvl="0" algn="ctr">
              <a:lnSpc>
                <a:spcPct val="80000"/>
              </a:lnSpc>
              <a:spcBef>
                <a:spcPct val="20000"/>
              </a:spcBef>
              <a:buClr>
                <a:srgbClr val="FF6600"/>
              </a:buClr>
              <a:buSzPct val="70000"/>
            </a:pPr>
            <a:r>
              <a:rPr kumimoji="1" lang="it-IT" sz="1400" dirty="0">
                <a:solidFill>
                  <a:schemeClr val="bg1"/>
                </a:solidFill>
                <a:latin typeface="Calibri"/>
                <a:cs typeface="Calibri"/>
              </a:rPr>
              <a:t>confuso e non sicuro </a:t>
            </a:r>
          </a:p>
          <a:p>
            <a:pPr lvl="0" algn="ctr">
              <a:lnSpc>
                <a:spcPct val="80000"/>
              </a:lnSpc>
              <a:spcBef>
                <a:spcPct val="20000"/>
              </a:spcBef>
              <a:buClr>
                <a:srgbClr val="FF6600"/>
              </a:buClr>
              <a:buSzPct val="70000"/>
            </a:pPr>
            <a:r>
              <a:rPr kumimoji="1" lang="it-IT" sz="1400" dirty="0">
                <a:solidFill>
                  <a:schemeClr val="bg1"/>
                </a:solidFill>
                <a:latin typeface="Calibri"/>
                <a:cs typeface="Calibri"/>
              </a:rPr>
              <a:t>delle sue idee</a:t>
            </a:r>
          </a:p>
        </p:txBody>
      </p:sp>
      <p:graphicFrame>
        <p:nvGraphicFramePr>
          <p:cNvPr id="25" name="Grafico 24"/>
          <p:cNvGraphicFramePr/>
          <p:nvPr>
            <p:extLst>
              <p:ext uri="{D42A27DB-BD31-4B8C-83A1-F6EECF244321}">
                <p14:modId xmlns:p14="http://schemas.microsoft.com/office/powerpoint/2010/main" val="1019228944"/>
              </p:ext>
            </p:extLst>
          </p:nvPr>
        </p:nvGraphicFramePr>
        <p:xfrm>
          <a:off x="4176368" y="4262051"/>
          <a:ext cx="5551834" cy="2035236"/>
        </p:xfrm>
        <a:graphic>
          <a:graphicData uri="http://schemas.openxmlformats.org/drawingml/2006/chart">
            <c:chart xmlns:c="http://schemas.openxmlformats.org/drawingml/2006/chart" xmlns:r="http://schemas.openxmlformats.org/officeDocument/2006/relationships" r:id="rId4"/>
          </a:graphicData>
        </a:graphic>
      </p:graphicFrame>
      <p:sp>
        <p:nvSpPr>
          <p:cNvPr id="24" name="CasellaDiTesto 23"/>
          <p:cNvSpPr txBox="1"/>
          <p:nvPr/>
        </p:nvSpPr>
        <p:spPr>
          <a:xfrm>
            <a:off x="5416735" y="4349602"/>
            <a:ext cx="3625546" cy="325730"/>
          </a:xfrm>
          <a:prstGeom prst="rect">
            <a:avLst/>
          </a:prstGeom>
          <a:noFill/>
        </p:spPr>
        <p:txBody>
          <a:bodyPr wrap="square" rtlCol="0">
            <a:spAutoFit/>
          </a:bodyPr>
          <a:lstStyle/>
          <a:p>
            <a:pPr lvl="0" algn="ctr">
              <a:lnSpc>
                <a:spcPct val="110000"/>
              </a:lnSpc>
            </a:pPr>
            <a:r>
              <a:rPr lang="it-IT" sz="1400" i="1" dirty="0">
                <a:ea typeface="Calibri"/>
                <a:cs typeface="Calibri"/>
              </a:rPr>
              <a:t>‘saldo nelle sue convinzioni’: trend temporale</a:t>
            </a:r>
          </a:p>
        </p:txBody>
      </p:sp>
      <p:cxnSp>
        <p:nvCxnSpPr>
          <p:cNvPr id="8" name="Connettore 1 7"/>
          <p:cNvCxnSpPr>
            <a:cxnSpLocks/>
          </p:cNvCxnSpPr>
          <p:nvPr/>
        </p:nvCxnSpPr>
        <p:spPr>
          <a:xfrm>
            <a:off x="4055489" y="5421357"/>
            <a:ext cx="272785" cy="0"/>
          </a:xfrm>
          <a:prstGeom prst="line">
            <a:avLst/>
          </a:prstGeom>
          <a:ln>
            <a:solidFill>
              <a:srgbClr val="F5910F"/>
            </a:solidFill>
          </a:ln>
        </p:spPr>
        <p:style>
          <a:lnRef idx="2">
            <a:schemeClr val="accent1"/>
          </a:lnRef>
          <a:fillRef idx="0">
            <a:schemeClr val="accent1"/>
          </a:fillRef>
          <a:effectRef idx="1">
            <a:schemeClr val="accent1"/>
          </a:effectRef>
          <a:fontRef idx="minor">
            <a:schemeClr val="tx1"/>
          </a:fontRef>
        </p:style>
      </p:cxnSp>
      <p:sp>
        <p:nvSpPr>
          <p:cNvPr id="9" name="Triangolo isoscele 8"/>
          <p:cNvSpPr/>
          <p:nvPr/>
        </p:nvSpPr>
        <p:spPr>
          <a:xfrm rot="5400000">
            <a:off x="4352496" y="5278018"/>
            <a:ext cx="234422" cy="282867"/>
          </a:xfrm>
          <a:prstGeom prst="triangle">
            <a:avLst/>
          </a:prstGeom>
          <a:solidFill>
            <a:srgbClr val="F26810"/>
          </a:solidFill>
          <a:ln>
            <a:solidFill>
              <a:srgbClr val="F5910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201752699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a:xfrm>
            <a:off x="578154" y="239208"/>
            <a:ext cx="8420100" cy="626535"/>
          </a:xfrm>
        </p:spPr>
        <p:txBody>
          <a:bodyPr/>
          <a:lstStyle/>
          <a:p>
            <a:r>
              <a:rPr lang="it-IT" dirty="0">
                <a:solidFill>
                  <a:srgbClr val="CA5817"/>
                </a:solidFill>
                <a:ea typeface="ヒラギノ角ゴ Pro W3" charset="-128"/>
                <a:cs typeface="Calibri"/>
              </a:rPr>
              <a:t>Inclusi esclusi: i temi</a:t>
            </a:r>
            <a:endParaRPr lang="it-IT" sz="2800" dirty="0">
              <a:solidFill>
                <a:srgbClr val="CA5817"/>
              </a:solidFill>
              <a:latin typeface="Calibri"/>
              <a:cs typeface="Calibri"/>
            </a:endParaRPr>
          </a:p>
        </p:txBody>
      </p:sp>
      <p:sp>
        <p:nvSpPr>
          <p:cNvPr id="15" name="CasellaDiTesto 14"/>
          <p:cNvSpPr txBox="1"/>
          <p:nvPr/>
        </p:nvSpPr>
        <p:spPr>
          <a:xfrm>
            <a:off x="4028783" y="6365435"/>
            <a:ext cx="646030" cy="246221"/>
          </a:xfrm>
          <a:prstGeom prst="rect">
            <a:avLst/>
          </a:prstGeom>
          <a:noFill/>
        </p:spPr>
        <p:txBody>
          <a:bodyPr wrap="none" rtlCol="0">
            <a:spAutoFit/>
          </a:bodyPr>
          <a:lstStyle/>
          <a:p>
            <a:r>
              <a:rPr lang="it-IT" sz="1000" i="1" dirty="0">
                <a:latin typeface="Calibri"/>
                <a:cs typeface="Calibri"/>
              </a:rPr>
              <a:t>Valori %</a:t>
            </a:r>
          </a:p>
        </p:txBody>
      </p:sp>
      <p:sp>
        <p:nvSpPr>
          <p:cNvPr id="6" name="Segnaposto numero diapositiva 5"/>
          <p:cNvSpPr>
            <a:spLocks noGrp="1"/>
          </p:cNvSpPr>
          <p:nvPr>
            <p:ph type="sldNum" sz="quarter" idx="12"/>
          </p:nvPr>
        </p:nvSpPr>
        <p:spPr/>
        <p:txBody>
          <a:bodyPr/>
          <a:lstStyle/>
          <a:p>
            <a:fld id="{CEC07F19-866A-D549-94C6-C4D9AC2AB9CF}" type="slidenum">
              <a:rPr lang="it-IT" smtClean="0"/>
              <a:pPr/>
              <a:t>37</a:t>
            </a:fld>
            <a:endParaRPr lang="it-IT" dirty="0"/>
          </a:p>
        </p:txBody>
      </p:sp>
      <p:sp>
        <p:nvSpPr>
          <p:cNvPr id="11" name="Rectangle 92"/>
          <p:cNvSpPr>
            <a:spLocks noChangeArrowheads="1"/>
          </p:cNvSpPr>
          <p:nvPr/>
        </p:nvSpPr>
        <p:spPr bwMode="auto">
          <a:xfrm>
            <a:off x="560340" y="791361"/>
            <a:ext cx="8776984" cy="307777"/>
          </a:xfrm>
          <a:prstGeom prst="rect">
            <a:avLst/>
          </a:prstGeom>
          <a:noFill/>
          <a:ln w="9525">
            <a:noFill/>
            <a:miter lim="800000"/>
            <a:headEnd/>
            <a:tailEnd/>
          </a:ln>
        </p:spPr>
        <p:txBody>
          <a:bodyPr wrap="square">
            <a:prstTxWarp prst="textNoShape">
              <a:avLst/>
            </a:prstTxWarp>
            <a:spAutoFit/>
          </a:bodyPr>
          <a:lstStyle/>
          <a:p>
            <a:pPr defTabSz="798513"/>
            <a:r>
              <a:rPr lang="it-IT" sz="1400" b="1" dirty="0">
                <a:solidFill>
                  <a:srgbClr val="CB5818"/>
                </a:solidFill>
                <a:ea typeface="Calibri"/>
                <a:cs typeface="Calibri"/>
              </a:rPr>
              <a:t>Rispetto alla società di oggi lei si sente:</a:t>
            </a:r>
          </a:p>
        </p:txBody>
      </p:sp>
      <p:graphicFrame>
        <p:nvGraphicFramePr>
          <p:cNvPr id="12" name="Tabella 11"/>
          <p:cNvGraphicFramePr>
            <a:graphicFrameLocks noGrp="1"/>
          </p:cNvGraphicFramePr>
          <p:nvPr>
            <p:extLst>
              <p:ext uri="{D42A27DB-BD31-4B8C-83A1-F6EECF244321}">
                <p14:modId xmlns:p14="http://schemas.microsoft.com/office/powerpoint/2010/main" val="3088267652"/>
              </p:ext>
            </p:extLst>
          </p:nvPr>
        </p:nvGraphicFramePr>
        <p:xfrm>
          <a:off x="367190" y="1063325"/>
          <a:ext cx="9289471" cy="2743800"/>
        </p:xfrm>
        <a:graphic>
          <a:graphicData uri="http://schemas.openxmlformats.org/drawingml/2006/table">
            <a:tbl>
              <a:tblPr/>
              <a:tblGrid>
                <a:gridCol w="1478863">
                  <a:extLst>
                    <a:ext uri="{9D8B030D-6E8A-4147-A177-3AD203B41FA5}">
                      <a16:colId xmlns:a16="http://schemas.microsoft.com/office/drawing/2014/main" val="20000"/>
                    </a:ext>
                  </a:extLst>
                </a:gridCol>
                <a:gridCol w="488163">
                  <a:extLst>
                    <a:ext uri="{9D8B030D-6E8A-4147-A177-3AD203B41FA5}">
                      <a16:colId xmlns:a16="http://schemas.microsoft.com/office/drawing/2014/main" val="20001"/>
                    </a:ext>
                  </a:extLst>
                </a:gridCol>
                <a:gridCol w="488163">
                  <a:extLst>
                    <a:ext uri="{9D8B030D-6E8A-4147-A177-3AD203B41FA5}">
                      <a16:colId xmlns:a16="http://schemas.microsoft.com/office/drawing/2014/main" val="20002"/>
                    </a:ext>
                  </a:extLst>
                </a:gridCol>
                <a:gridCol w="488163">
                  <a:extLst>
                    <a:ext uri="{9D8B030D-6E8A-4147-A177-3AD203B41FA5}">
                      <a16:colId xmlns:a16="http://schemas.microsoft.com/office/drawing/2014/main" val="20003"/>
                    </a:ext>
                  </a:extLst>
                </a:gridCol>
                <a:gridCol w="488163">
                  <a:extLst>
                    <a:ext uri="{9D8B030D-6E8A-4147-A177-3AD203B41FA5}">
                      <a16:colId xmlns:a16="http://schemas.microsoft.com/office/drawing/2014/main" val="20004"/>
                    </a:ext>
                  </a:extLst>
                </a:gridCol>
                <a:gridCol w="488163">
                  <a:extLst>
                    <a:ext uri="{9D8B030D-6E8A-4147-A177-3AD203B41FA5}">
                      <a16:colId xmlns:a16="http://schemas.microsoft.com/office/drawing/2014/main" val="20005"/>
                    </a:ext>
                  </a:extLst>
                </a:gridCol>
                <a:gridCol w="488163">
                  <a:extLst>
                    <a:ext uri="{9D8B030D-6E8A-4147-A177-3AD203B41FA5}">
                      <a16:colId xmlns:a16="http://schemas.microsoft.com/office/drawing/2014/main" val="20006"/>
                    </a:ext>
                  </a:extLst>
                </a:gridCol>
                <a:gridCol w="488163">
                  <a:extLst>
                    <a:ext uri="{9D8B030D-6E8A-4147-A177-3AD203B41FA5}">
                      <a16:colId xmlns:a16="http://schemas.microsoft.com/office/drawing/2014/main" val="20007"/>
                    </a:ext>
                  </a:extLst>
                </a:gridCol>
                <a:gridCol w="488163">
                  <a:extLst>
                    <a:ext uri="{9D8B030D-6E8A-4147-A177-3AD203B41FA5}">
                      <a16:colId xmlns:a16="http://schemas.microsoft.com/office/drawing/2014/main" val="20008"/>
                    </a:ext>
                  </a:extLst>
                </a:gridCol>
                <a:gridCol w="488163">
                  <a:extLst>
                    <a:ext uri="{9D8B030D-6E8A-4147-A177-3AD203B41FA5}">
                      <a16:colId xmlns:a16="http://schemas.microsoft.com/office/drawing/2014/main" val="20009"/>
                    </a:ext>
                  </a:extLst>
                </a:gridCol>
                <a:gridCol w="488163">
                  <a:extLst>
                    <a:ext uri="{9D8B030D-6E8A-4147-A177-3AD203B41FA5}">
                      <a16:colId xmlns:a16="http://schemas.microsoft.com/office/drawing/2014/main" val="20010"/>
                    </a:ext>
                  </a:extLst>
                </a:gridCol>
                <a:gridCol w="488163">
                  <a:extLst>
                    <a:ext uri="{9D8B030D-6E8A-4147-A177-3AD203B41FA5}">
                      <a16:colId xmlns:a16="http://schemas.microsoft.com/office/drawing/2014/main" val="20011"/>
                    </a:ext>
                  </a:extLst>
                </a:gridCol>
                <a:gridCol w="488163">
                  <a:extLst>
                    <a:ext uri="{9D8B030D-6E8A-4147-A177-3AD203B41FA5}">
                      <a16:colId xmlns:a16="http://schemas.microsoft.com/office/drawing/2014/main" val="20012"/>
                    </a:ext>
                  </a:extLst>
                </a:gridCol>
                <a:gridCol w="488163">
                  <a:extLst>
                    <a:ext uri="{9D8B030D-6E8A-4147-A177-3AD203B41FA5}">
                      <a16:colId xmlns:a16="http://schemas.microsoft.com/office/drawing/2014/main" val="20013"/>
                    </a:ext>
                  </a:extLst>
                </a:gridCol>
                <a:gridCol w="488163">
                  <a:extLst>
                    <a:ext uri="{9D8B030D-6E8A-4147-A177-3AD203B41FA5}">
                      <a16:colId xmlns:a16="http://schemas.microsoft.com/office/drawing/2014/main" val="3448312889"/>
                    </a:ext>
                  </a:extLst>
                </a:gridCol>
                <a:gridCol w="488163">
                  <a:extLst>
                    <a:ext uri="{9D8B030D-6E8A-4147-A177-3AD203B41FA5}">
                      <a16:colId xmlns:a16="http://schemas.microsoft.com/office/drawing/2014/main" val="1964865899"/>
                    </a:ext>
                  </a:extLst>
                </a:gridCol>
                <a:gridCol w="488163">
                  <a:extLst>
                    <a:ext uri="{9D8B030D-6E8A-4147-A177-3AD203B41FA5}">
                      <a16:colId xmlns:a16="http://schemas.microsoft.com/office/drawing/2014/main" val="1453910154"/>
                    </a:ext>
                  </a:extLst>
                </a:gridCol>
              </a:tblGrid>
              <a:tr h="375504">
                <a:tc>
                  <a:txBody>
                    <a:bodyPr/>
                    <a:lstStyle>
                      <a:lvl1pPr marL="0" algn="l" defTabSz="457200" rtl="0" eaLnBrk="1" latinLnBrk="0" hangingPunct="1">
                        <a:defRPr sz="1800" kern="1200">
                          <a:solidFill>
                            <a:schemeClr val="dk1"/>
                          </a:solidFill>
                          <a:latin typeface="Arial"/>
                          <a:ea typeface="ヒラギノ角ゴ Pro W3"/>
                          <a:cs typeface="ヒラギノ角ゴ Pro W3"/>
                        </a:defRPr>
                      </a:lvl1pPr>
                      <a:lvl2pPr marL="457200" algn="l" defTabSz="457200" rtl="0" eaLnBrk="1" latinLnBrk="0" hangingPunct="1">
                        <a:defRPr sz="1800" kern="1200">
                          <a:solidFill>
                            <a:schemeClr val="dk1"/>
                          </a:solidFill>
                          <a:latin typeface="Arial"/>
                          <a:ea typeface="ヒラギノ角ゴ Pro W3"/>
                          <a:cs typeface="ヒラギノ角ゴ Pro W3"/>
                        </a:defRPr>
                      </a:lvl2pPr>
                      <a:lvl3pPr marL="914400" algn="l" defTabSz="457200" rtl="0" eaLnBrk="1" latinLnBrk="0" hangingPunct="1">
                        <a:defRPr sz="1800" kern="1200">
                          <a:solidFill>
                            <a:schemeClr val="dk1"/>
                          </a:solidFill>
                          <a:latin typeface="Arial"/>
                          <a:ea typeface="ヒラギノ角ゴ Pro W3"/>
                          <a:cs typeface="ヒラギノ角ゴ Pro W3"/>
                        </a:defRPr>
                      </a:lvl3pPr>
                      <a:lvl4pPr marL="1371600" algn="l" defTabSz="457200" rtl="0" eaLnBrk="1" latinLnBrk="0" hangingPunct="1">
                        <a:defRPr sz="1800" kern="1200">
                          <a:solidFill>
                            <a:schemeClr val="dk1"/>
                          </a:solidFill>
                          <a:latin typeface="Arial"/>
                          <a:ea typeface="ヒラギノ角ゴ Pro W3"/>
                          <a:cs typeface="ヒラギノ角ゴ Pro W3"/>
                        </a:defRPr>
                      </a:lvl4pPr>
                      <a:lvl5pPr marL="1828800" algn="l" defTabSz="457200" rtl="0" eaLnBrk="1" latinLnBrk="0" hangingPunct="1">
                        <a:defRPr sz="1800" kern="1200">
                          <a:solidFill>
                            <a:schemeClr val="dk1"/>
                          </a:solidFill>
                          <a:latin typeface="Arial"/>
                          <a:ea typeface="ヒラギノ角ゴ Pro W3"/>
                          <a:cs typeface="ヒラギノ角ゴ Pro W3"/>
                        </a:defRPr>
                      </a:lvl5pPr>
                      <a:lvl6pPr marL="2286000" algn="l" defTabSz="457200" rtl="0" eaLnBrk="1" latinLnBrk="0" hangingPunct="1">
                        <a:defRPr sz="1800" kern="1200">
                          <a:solidFill>
                            <a:schemeClr val="dk1"/>
                          </a:solidFill>
                          <a:latin typeface="Arial"/>
                          <a:ea typeface="ヒラギノ角ゴ Pro W3"/>
                          <a:cs typeface="ヒラギノ角ゴ Pro W3"/>
                        </a:defRPr>
                      </a:lvl6pPr>
                      <a:lvl7pPr marL="2743200" algn="l" defTabSz="457200" rtl="0" eaLnBrk="1" latinLnBrk="0" hangingPunct="1">
                        <a:defRPr sz="1800" kern="1200">
                          <a:solidFill>
                            <a:schemeClr val="dk1"/>
                          </a:solidFill>
                          <a:latin typeface="Arial"/>
                          <a:ea typeface="ヒラギノ角ゴ Pro W3"/>
                          <a:cs typeface="ヒラギノ角ゴ Pro W3"/>
                        </a:defRPr>
                      </a:lvl7pPr>
                      <a:lvl8pPr marL="3200400" algn="l" defTabSz="457200" rtl="0" eaLnBrk="1" latinLnBrk="0" hangingPunct="1">
                        <a:defRPr sz="1800" kern="1200">
                          <a:solidFill>
                            <a:schemeClr val="dk1"/>
                          </a:solidFill>
                          <a:latin typeface="Arial"/>
                          <a:ea typeface="ヒラギノ角ゴ Pro W3"/>
                          <a:cs typeface="ヒラギノ角ゴ Pro W3"/>
                        </a:defRPr>
                      </a:lvl8pPr>
                      <a:lvl9pPr marL="3657600" algn="l" defTabSz="457200" rtl="0" eaLnBrk="1" latinLnBrk="0" hangingPunct="1">
                        <a:defRPr sz="1800" kern="1200">
                          <a:solidFill>
                            <a:schemeClr val="dk1"/>
                          </a:solidFill>
                          <a:latin typeface="Arial"/>
                          <a:ea typeface="ヒラギノ角ゴ Pro W3"/>
                          <a:cs typeface="ヒラギノ角ゴ Pro W3"/>
                        </a:defRPr>
                      </a:lvl9pPr>
                    </a:lstStyle>
                    <a:p>
                      <a:pPr marL="0" marR="0" lvl="0" indent="0" algn="l" defTabSz="914400" rtl="0" eaLnBrk="0" fontAlgn="base" latinLnBrk="0" hangingPunct="0">
                        <a:lnSpc>
                          <a:spcPct val="100000"/>
                        </a:lnSpc>
                        <a:spcBef>
                          <a:spcPts val="2000"/>
                        </a:spcBef>
                        <a:spcAft>
                          <a:spcPct val="0"/>
                        </a:spcAft>
                        <a:buClr>
                          <a:schemeClr val="accent1"/>
                        </a:buClr>
                        <a:buSzTx/>
                        <a:buFont typeface="Wingdings 2" pitchFamily="-111" charset="2"/>
                        <a:buNone/>
                        <a:tabLst/>
                      </a:pPr>
                      <a:r>
                        <a:rPr kumimoji="1" lang="it-IT" sz="1000" u="none" strike="noStrike" cap="none" normalizeH="0" baseline="0" dirty="0">
                          <a:ln>
                            <a:noFill/>
                          </a:ln>
                          <a:solidFill>
                            <a:schemeClr val="tx1"/>
                          </a:solidFill>
                          <a:effectLst/>
                          <a:latin typeface="Calibri"/>
                          <a:cs typeface="Calibri"/>
                        </a:rPr>
                        <a:t> </a:t>
                      </a:r>
                      <a:endParaRPr kumimoji="1" lang="it-IT" sz="1000" b="0" i="0" u="none" strike="noStrike" cap="none" normalizeH="0" baseline="0" dirty="0">
                        <a:ln>
                          <a:noFill/>
                        </a:ln>
                        <a:solidFill>
                          <a:schemeClr val="tx1"/>
                        </a:solidFill>
                        <a:effectLst/>
                        <a:latin typeface="Calibri"/>
                        <a:ea typeface="ＭＳ Ｐゴシック" pitchFamily="-111" charset="-128"/>
                        <a:cs typeface="Calibri"/>
                      </a:endParaRPr>
                    </a:p>
                  </a:txBody>
                  <a:tcPr marR="108000" horzOverflow="overflow">
                    <a:lnL w="12700" cmpd="sng">
                      <a:solidFill>
                        <a:srgbClr val="FFFFFF"/>
                      </a:solidFill>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Arial"/>
                          <a:ea typeface="ヒラギノ角ゴ Pro W3"/>
                          <a:cs typeface="ヒラギノ角ゴ Pro W3"/>
                        </a:defRPr>
                      </a:lvl1pPr>
                      <a:lvl2pPr marL="457200" algn="l" defTabSz="457200" rtl="0" eaLnBrk="1" latinLnBrk="0" hangingPunct="1">
                        <a:defRPr sz="1800" kern="1200">
                          <a:solidFill>
                            <a:schemeClr val="dk1"/>
                          </a:solidFill>
                          <a:latin typeface="Arial"/>
                          <a:ea typeface="ヒラギノ角ゴ Pro W3"/>
                          <a:cs typeface="ヒラギノ角ゴ Pro W3"/>
                        </a:defRPr>
                      </a:lvl2pPr>
                      <a:lvl3pPr marL="914400" algn="l" defTabSz="457200" rtl="0" eaLnBrk="1" latinLnBrk="0" hangingPunct="1">
                        <a:defRPr sz="1800" kern="1200">
                          <a:solidFill>
                            <a:schemeClr val="dk1"/>
                          </a:solidFill>
                          <a:latin typeface="Arial"/>
                          <a:ea typeface="ヒラギノ角ゴ Pro W3"/>
                          <a:cs typeface="ヒラギノ角ゴ Pro W3"/>
                        </a:defRPr>
                      </a:lvl3pPr>
                      <a:lvl4pPr marL="1371600" algn="l" defTabSz="457200" rtl="0" eaLnBrk="1" latinLnBrk="0" hangingPunct="1">
                        <a:defRPr sz="1800" kern="1200">
                          <a:solidFill>
                            <a:schemeClr val="dk1"/>
                          </a:solidFill>
                          <a:latin typeface="Arial"/>
                          <a:ea typeface="ヒラギノ角ゴ Pro W3"/>
                          <a:cs typeface="ヒラギノ角ゴ Pro W3"/>
                        </a:defRPr>
                      </a:lvl4pPr>
                      <a:lvl5pPr marL="1828800" algn="l" defTabSz="457200" rtl="0" eaLnBrk="1" latinLnBrk="0" hangingPunct="1">
                        <a:defRPr sz="1800" kern="1200">
                          <a:solidFill>
                            <a:schemeClr val="dk1"/>
                          </a:solidFill>
                          <a:latin typeface="Arial"/>
                          <a:ea typeface="ヒラギノ角ゴ Pro W3"/>
                          <a:cs typeface="ヒラギノ角ゴ Pro W3"/>
                        </a:defRPr>
                      </a:lvl5pPr>
                      <a:lvl6pPr marL="2286000" algn="l" defTabSz="457200" rtl="0" eaLnBrk="1" latinLnBrk="0" hangingPunct="1">
                        <a:defRPr sz="1800" kern="1200">
                          <a:solidFill>
                            <a:schemeClr val="dk1"/>
                          </a:solidFill>
                          <a:latin typeface="Arial"/>
                          <a:ea typeface="ヒラギノ角ゴ Pro W3"/>
                          <a:cs typeface="ヒラギノ角ゴ Pro W3"/>
                        </a:defRPr>
                      </a:lvl6pPr>
                      <a:lvl7pPr marL="2743200" algn="l" defTabSz="457200" rtl="0" eaLnBrk="1" latinLnBrk="0" hangingPunct="1">
                        <a:defRPr sz="1800" kern="1200">
                          <a:solidFill>
                            <a:schemeClr val="dk1"/>
                          </a:solidFill>
                          <a:latin typeface="Arial"/>
                          <a:ea typeface="ヒラギノ角ゴ Pro W3"/>
                          <a:cs typeface="ヒラギノ角ゴ Pro W3"/>
                        </a:defRPr>
                      </a:lvl7pPr>
                      <a:lvl8pPr marL="3200400" algn="l" defTabSz="457200" rtl="0" eaLnBrk="1" latinLnBrk="0" hangingPunct="1">
                        <a:defRPr sz="1800" kern="1200">
                          <a:solidFill>
                            <a:schemeClr val="dk1"/>
                          </a:solidFill>
                          <a:latin typeface="Arial"/>
                          <a:ea typeface="ヒラギノ角ゴ Pro W3"/>
                          <a:cs typeface="ヒラギノ角ゴ Pro W3"/>
                        </a:defRPr>
                      </a:lvl8pPr>
                      <a:lvl9pPr marL="3657600" algn="l" defTabSz="457200" rtl="0" eaLnBrk="1" latinLnBrk="0" hangingPunct="1">
                        <a:defRPr sz="1800" kern="1200">
                          <a:solidFill>
                            <a:schemeClr val="dk1"/>
                          </a:solidFill>
                          <a:latin typeface="Arial"/>
                          <a:ea typeface="ヒラギノ角ゴ Pro W3"/>
                          <a:cs typeface="ヒラギノ角ゴ Pro W3"/>
                        </a:defRPr>
                      </a:lvl9pPr>
                    </a:lstStyle>
                    <a:p>
                      <a:pPr marL="0" marR="0" lvl="0" indent="0" algn="ctr" defTabSz="914400" rtl="0" eaLnBrk="0" fontAlgn="base" latinLnBrk="0" hangingPunct="0">
                        <a:lnSpc>
                          <a:spcPct val="100000"/>
                        </a:lnSpc>
                        <a:spcBef>
                          <a:spcPct val="20000"/>
                        </a:spcBef>
                        <a:spcAft>
                          <a:spcPct val="0"/>
                        </a:spcAft>
                        <a:buClr>
                          <a:srgbClr val="FF6600"/>
                        </a:buClr>
                        <a:buSzPct val="70000"/>
                        <a:buFont typeface="Monotype Sorts" pitchFamily="-110" charset="2"/>
                        <a:buNone/>
                        <a:tabLst/>
                      </a:pPr>
                      <a:r>
                        <a:rPr kumimoji="1" lang="it-IT" sz="1100" b="1" i="0" u="none" strike="noStrike" cap="none" normalizeH="0" baseline="0" dirty="0">
                          <a:ln>
                            <a:noFill/>
                          </a:ln>
                          <a:solidFill>
                            <a:srgbClr val="000000"/>
                          </a:solidFill>
                          <a:effectLst/>
                          <a:latin typeface="Calibri"/>
                          <a:cs typeface="Calibri"/>
                        </a:rPr>
                        <a:t>2005</a:t>
                      </a:r>
                    </a:p>
                  </a:txBody>
                  <a:tcPr anchor="ctr" horzOverflow="overflow">
                    <a:lnL w="12700" cap="flat" cmpd="sng" algn="ctr">
                      <a:solidFill>
                        <a:srgbClr val="FFFFFF"/>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Arial"/>
                          <a:ea typeface="ヒラギノ角ゴ Pro W3"/>
                          <a:cs typeface="ヒラギノ角ゴ Pro W3"/>
                        </a:defRPr>
                      </a:lvl1pPr>
                      <a:lvl2pPr marL="457200" algn="l" defTabSz="457200" rtl="0" eaLnBrk="1" latinLnBrk="0" hangingPunct="1">
                        <a:defRPr sz="1800" kern="1200">
                          <a:solidFill>
                            <a:schemeClr val="dk1"/>
                          </a:solidFill>
                          <a:latin typeface="Arial"/>
                          <a:ea typeface="ヒラギノ角ゴ Pro W3"/>
                          <a:cs typeface="ヒラギノ角ゴ Pro W3"/>
                        </a:defRPr>
                      </a:lvl2pPr>
                      <a:lvl3pPr marL="914400" algn="l" defTabSz="457200" rtl="0" eaLnBrk="1" latinLnBrk="0" hangingPunct="1">
                        <a:defRPr sz="1800" kern="1200">
                          <a:solidFill>
                            <a:schemeClr val="dk1"/>
                          </a:solidFill>
                          <a:latin typeface="Arial"/>
                          <a:ea typeface="ヒラギノ角ゴ Pro W3"/>
                          <a:cs typeface="ヒラギノ角ゴ Pro W3"/>
                        </a:defRPr>
                      </a:lvl3pPr>
                      <a:lvl4pPr marL="1371600" algn="l" defTabSz="457200" rtl="0" eaLnBrk="1" latinLnBrk="0" hangingPunct="1">
                        <a:defRPr sz="1800" kern="1200">
                          <a:solidFill>
                            <a:schemeClr val="dk1"/>
                          </a:solidFill>
                          <a:latin typeface="Arial"/>
                          <a:ea typeface="ヒラギノ角ゴ Pro W3"/>
                          <a:cs typeface="ヒラギノ角ゴ Pro W3"/>
                        </a:defRPr>
                      </a:lvl4pPr>
                      <a:lvl5pPr marL="1828800" algn="l" defTabSz="457200" rtl="0" eaLnBrk="1" latinLnBrk="0" hangingPunct="1">
                        <a:defRPr sz="1800" kern="1200">
                          <a:solidFill>
                            <a:schemeClr val="dk1"/>
                          </a:solidFill>
                          <a:latin typeface="Arial"/>
                          <a:ea typeface="ヒラギノ角ゴ Pro W3"/>
                          <a:cs typeface="ヒラギノ角ゴ Pro W3"/>
                        </a:defRPr>
                      </a:lvl5pPr>
                      <a:lvl6pPr marL="2286000" algn="l" defTabSz="457200" rtl="0" eaLnBrk="1" latinLnBrk="0" hangingPunct="1">
                        <a:defRPr sz="1800" kern="1200">
                          <a:solidFill>
                            <a:schemeClr val="dk1"/>
                          </a:solidFill>
                          <a:latin typeface="Arial"/>
                          <a:ea typeface="ヒラギノ角ゴ Pro W3"/>
                          <a:cs typeface="ヒラギノ角ゴ Pro W3"/>
                        </a:defRPr>
                      </a:lvl6pPr>
                      <a:lvl7pPr marL="2743200" algn="l" defTabSz="457200" rtl="0" eaLnBrk="1" latinLnBrk="0" hangingPunct="1">
                        <a:defRPr sz="1800" kern="1200">
                          <a:solidFill>
                            <a:schemeClr val="dk1"/>
                          </a:solidFill>
                          <a:latin typeface="Arial"/>
                          <a:ea typeface="ヒラギノ角ゴ Pro W3"/>
                          <a:cs typeface="ヒラギノ角ゴ Pro W3"/>
                        </a:defRPr>
                      </a:lvl7pPr>
                      <a:lvl8pPr marL="3200400" algn="l" defTabSz="457200" rtl="0" eaLnBrk="1" latinLnBrk="0" hangingPunct="1">
                        <a:defRPr sz="1800" kern="1200">
                          <a:solidFill>
                            <a:schemeClr val="dk1"/>
                          </a:solidFill>
                          <a:latin typeface="Arial"/>
                          <a:ea typeface="ヒラギノ角ゴ Pro W3"/>
                          <a:cs typeface="ヒラギノ角ゴ Pro W3"/>
                        </a:defRPr>
                      </a:lvl8pPr>
                      <a:lvl9pPr marL="3657600" algn="l" defTabSz="457200" rtl="0" eaLnBrk="1" latinLnBrk="0" hangingPunct="1">
                        <a:defRPr sz="1800" kern="1200">
                          <a:solidFill>
                            <a:schemeClr val="dk1"/>
                          </a:solidFill>
                          <a:latin typeface="Arial"/>
                          <a:ea typeface="ヒラギノ角ゴ Pro W3"/>
                          <a:cs typeface="ヒラギノ角ゴ Pro W3"/>
                        </a:defRPr>
                      </a:lvl9pPr>
                    </a:lstStyle>
                    <a:p>
                      <a:pPr marL="0" marR="0" lvl="0" indent="0" algn="ctr" defTabSz="914400" rtl="0" eaLnBrk="0" fontAlgn="base" latinLnBrk="0" hangingPunct="0">
                        <a:lnSpc>
                          <a:spcPct val="100000"/>
                        </a:lnSpc>
                        <a:spcBef>
                          <a:spcPct val="20000"/>
                        </a:spcBef>
                        <a:spcAft>
                          <a:spcPct val="0"/>
                        </a:spcAft>
                        <a:buClr>
                          <a:srgbClr val="FF6600"/>
                        </a:buClr>
                        <a:buSzPct val="70000"/>
                        <a:buFont typeface="Monotype Sorts" pitchFamily="-110" charset="2"/>
                        <a:buNone/>
                        <a:tabLst/>
                      </a:pPr>
                      <a:r>
                        <a:rPr kumimoji="1" lang="it-IT" sz="1100" b="1" i="0" u="none" strike="noStrike" cap="none" normalizeH="0" baseline="0" dirty="0">
                          <a:ln>
                            <a:noFill/>
                          </a:ln>
                          <a:solidFill>
                            <a:srgbClr val="000000"/>
                          </a:solidFill>
                          <a:effectLst/>
                          <a:latin typeface="Calibri"/>
                          <a:cs typeface="Calibri"/>
                        </a:rPr>
                        <a:t>2007</a:t>
                      </a:r>
                    </a:p>
                  </a:txBody>
                  <a:tcPr anchor="ctr" horzOverflow="overflow">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Arial"/>
                          <a:ea typeface="ヒラギノ角ゴ Pro W3"/>
                          <a:cs typeface="ヒラギノ角ゴ Pro W3"/>
                        </a:defRPr>
                      </a:lvl1pPr>
                      <a:lvl2pPr marL="457200" algn="l" defTabSz="457200" rtl="0" eaLnBrk="1" latinLnBrk="0" hangingPunct="1">
                        <a:defRPr sz="1800" kern="1200">
                          <a:solidFill>
                            <a:schemeClr val="dk1"/>
                          </a:solidFill>
                          <a:latin typeface="Arial"/>
                          <a:ea typeface="ヒラギノ角ゴ Pro W3"/>
                          <a:cs typeface="ヒラギノ角ゴ Pro W3"/>
                        </a:defRPr>
                      </a:lvl2pPr>
                      <a:lvl3pPr marL="914400" algn="l" defTabSz="457200" rtl="0" eaLnBrk="1" latinLnBrk="0" hangingPunct="1">
                        <a:defRPr sz="1800" kern="1200">
                          <a:solidFill>
                            <a:schemeClr val="dk1"/>
                          </a:solidFill>
                          <a:latin typeface="Arial"/>
                          <a:ea typeface="ヒラギノ角ゴ Pro W3"/>
                          <a:cs typeface="ヒラギノ角ゴ Pro W3"/>
                        </a:defRPr>
                      </a:lvl3pPr>
                      <a:lvl4pPr marL="1371600" algn="l" defTabSz="457200" rtl="0" eaLnBrk="1" latinLnBrk="0" hangingPunct="1">
                        <a:defRPr sz="1800" kern="1200">
                          <a:solidFill>
                            <a:schemeClr val="dk1"/>
                          </a:solidFill>
                          <a:latin typeface="Arial"/>
                          <a:ea typeface="ヒラギノ角ゴ Pro W3"/>
                          <a:cs typeface="ヒラギノ角ゴ Pro W3"/>
                        </a:defRPr>
                      </a:lvl4pPr>
                      <a:lvl5pPr marL="1828800" algn="l" defTabSz="457200" rtl="0" eaLnBrk="1" latinLnBrk="0" hangingPunct="1">
                        <a:defRPr sz="1800" kern="1200">
                          <a:solidFill>
                            <a:schemeClr val="dk1"/>
                          </a:solidFill>
                          <a:latin typeface="Arial"/>
                          <a:ea typeface="ヒラギノ角ゴ Pro W3"/>
                          <a:cs typeface="ヒラギノ角ゴ Pro W3"/>
                        </a:defRPr>
                      </a:lvl5pPr>
                      <a:lvl6pPr marL="2286000" algn="l" defTabSz="457200" rtl="0" eaLnBrk="1" latinLnBrk="0" hangingPunct="1">
                        <a:defRPr sz="1800" kern="1200">
                          <a:solidFill>
                            <a:schemeClr val="dk1"/>
                          </a:solidFill>
                          <a:latin typeface="Arial"/>
                          <a:ea typeface="ヒラギノ角ゴ Pro W3"/>
                          <a:cs typeface="ヒラギノ角ゴ Pro W3"/>
                        </a:defRPr>
                      </a:lvl6pPr>
                      <a:lvl7pPr marL="2743200" algn="l" defTabSz="457200" rtl="0" eaLnBrk="1" latinLnBrk="0" hangingPunct="1">
                        <a:defRPr sz="1800" kern="1200">
                          <a:solidFill>
                            <a:schemeClr val="dk1"/>
                          </a:solidFill>
                          <a:latin typeface="Arial"/>
                          <a:ea typeface="ヒラギノ角ゴ Pro W3"/>
                          <a:cs typeface="ヒラギノ角ゴ Pro W3"/>
                        </a:defRPr>
                      </a:lvl7pPr>
                      <a:lvl8pPr marL="3200400" algn="l" defTabSz="457200" rtl="0" eaLnBrk="1" latinLnBrk="0" hangingPunct="1">
                        <a:defRPr sz="1800" kern="1200">
                          <a:solidFill>
                            <a:schemeClr val="dk1"/>
                          </a:solidFill>
                          <a:latin typeface="Arial"/>
                          <a:ea typeface="ヒラギノ角ゴ Pro W3"/>
                          <a:cs typeface="ヒラギノ角ゴ Pro W3"/>
                        </a:defRPr>
                      </a:lvl8pPr>
                      <a:lvl9pPr marL="3657600" algn="l" defTabSz="457200" rtl="0" eaLnBrk="1" latinLnBrk="0" hangingPunct="1">
                        <a:defRPr sz="1800" kern="1200">
                          <a:solidFill>
                            <a:schemeClr val="dk1"/>
                          </a:solidFill>
                          <a:latin typeface="Arial"/>
                          <a:ea typeface="ヒラギノ角ゴ Pro W3"/>
                          <a:cs typeface="ヒラギノ角ゴ Pro W3"/>
                        </a:defRPr>
                      </a:lvl9pPr>
                    </a:lstStyle>
                    <a:p>
                      <a:pPr marL="0" marR="0" lvl="0" indent="0" algn="ctr" defTabSz="914400" rtl="0" eaLnBrk="0" fontAlgn="base" latinLnBrk="0" hangingPunct="0">
                        <a:lnSpc>
                          <a:spcPct val="100000"/>
                        </a:lnSpc>
                        <a:spcBef>
                          <a:spcPct val="20000"/>
                        </a:spcBef>
                        <a:spcAft>
                          <a:spcPct val="0"/>
                        </a:spcAft>
                        <a:buClr>
                          <a:srgbClr val="FF6600"/>
                        </a:buClr>
                        <a:buSzPct val="70000"/>
                        <a:buFont typeface="Monotype Sorts" pitchFamily="-110" charset="2"/>
                        <a:buNone/>
                        <a:tabLst/>
                      </a:pPr>
                      <a:r>
                        <a:rPr kumimoji="1" lang="it-IT" sz="1100" b="1" i="0" u="none" strike="noStrike" cap="none" normalizeH="0" baseline="0" dirty="0">
                          <a:ln>
                            <a:noFill/>
                          </a:ln>
                          <a:solidFill>
                            <a:srgbClr val="000000"/>
                          </a:solidFill>
                          <a:effectLst/>
                          <a:latin typeface="Calibri"/>
                          <a:cs typeface="Calibri"/>
                        </a:rPr>
                        <a:t>2009</a:t>
                      </a:r>
                    </a:p>
                  </a:txBody>
                  <a:tcPr anchor="ctr" horzOverflow="overflow">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Arial"/>
                          <a:ea typeface="ヒラギノ角ゴ Pro W3"/>
                          <a:cs typeface="ヒラギノ角ゴ Pro W3"/>
                        </a:defRPr>
                      </a:lvl1pPr>
                      <a:lvl2pPr marL="457200" algn="l" defTabSz="457200" rtl="0" eaLnBrk="1" latinLnBrk="0" hangingPunct="1">
                        <a:defRPr sz="1800" kern="1200">
                          <a:solidFill>
                            <a:schemeClr val="dk1"/>
                          </a:solidFill>
                          <a:latin typeface="Arial"/>
                          <a:ea typeface="ヒラギノ角ゴ Pro W3"/>
                          <a:cs typeface="ヒラギノ角ゴ Pro W3"/>
                        </a:defRPr>
                      </a:lvl2pPr>
                      <a:lvl3pPr marL="914400" algn="l" defTabSz="457200" rtl="0" eaLnBrk="1" latinLnBrk="0" hangingPunct="1">
                        <a:defRPr sz="1800" kern="1200">
                          <a:solidFill>
                            <a:schemeClr val="dk1"/>
                          </a:solidFill>
                          <a:latin typeface="Arial"/>
                          <a:ea typeface="ヒラギノ角ゴ Pro W3"/>
                          <a:cs typeface="ヒラギノ角ゴ Pro W3"/>
                        </a:defRPr>
                      </a:lvl3pPr>
                      <a:lvl4pPr marL="1371600" algn="l" defTabSz="457200" rtl="0" eaLnBrk="1" latinLnBrk="0" hangingPunct="1">
                        <a:defRPr sz="1800" kern="1200">
                          <a:solidFill>
                            <a:schemeClr val="dk1"/>
                          </a:solidFill>
                          <a:latin typeface="Arial"/>
                          <a:ea typeface="ヒラギノ角ゴ Pro W3"/>
                          <a:cs typeface="ヒラギノ角ゴ Pro W3"/>
                        </a:defRPr>
                      </a:lvl4pPr>
                      <a:lvl5pPr marL="1828800" algn="l" defTabSz="457200" rtl="0" eaLnBrk="1" latinLnBrk="0" hangingPunct="1">
                        <a:defRPr sz="1800" kern="1200">
                          <a:solidFill>
                            <a:schemeClr val="dk1"/>
                          </a:solidFill>
                          <a:latin typeface="Arial"/>
                          <a:ea typeface="ヒラギノ角ゴ Pro W3"/>
                          <a:cs typeface="ヒラギノ角ゴ Pro W3"/>
                        </a:defRPr>
                      </a:lvl5pPr>
                      <a:lvl6pPr marL="2286000" algn="l" defTabSz="457200" rtl="0" eaLnBrk="1" latinLnBrk="0" hangingPunct="1">
                        <a:defRPr sz="1800" kern="1200">
                          <a:solidFill>
                            <a:schemeClr val="dk1"/>
                          </a:solidFill>
                          <a:latin typeface="Arial"/>
                          <a:ea typeface="ヒラギノ角ゴ Pro W3"/>
                          <a:cs typeface="ヒラギノ角ゴ Pro W3"/>
                        </a:defRPr>
                      </a:lvl6pPr>
                      <a:lvl7pPr marL="2743200" algn="l" defTabSz="457200" rtl="0" eaLnBrk="1" latinLnBrk="0" hangingPunct="1">
                        <a:defRPr sz="1800" kern="1200">
                          <a:solidFill>
                            <a:schemeClr val="dk1"/>
                          </a:solidFill>
                          <a:latin typeface="Arial"/>
                          <a:ea typeface="ヒラギノ角ゴ Pro W3"/>
                          <a:cs typeface="ヒラギノ角ゴ Pro W3"/>
                        </a:defRPr>
                      </a:lvl7pPr>
                      <a:lvl8pPr marL="3200400" algn="l" defTabSz="457200" rtl="0" eaLnBrk="1" latinLnBrk="0" hangingPunct="1">
                        <a:defRPr sz="1800" kern="1200">
                          <a:solidFill>
                            <a:schemeClr val="dk1"/>
                          </a:solidFill>
                          <a:latin typeface="Arial"/>
                          <a:ea typeface="ヒラギノ角ゴ Pro W3"/>
                          <a:cs typeface="ヒラギノ角ゴ Pro W3"/>
                        </a:defRPr>
                      </a:lvl8pPr>
                      <a:lvl9pPr marL="3657600" algn="l" defTabSz="457200" rtl="0" eaLnBrk="1" latinLnBrk="0" hangingPunct="1">
                        <a:defRPr sz="1800" kern="1200">
                          <a:solidFill>
                            <a:schemeClr val="dk1"/>
                          </a:solidFill>
                          <a:latin typeface="Arial"/>
                          <a:ea typeface="ヒラギノ角ゴ Pro W3"/>
                          <a:cs typeface="ヒラギノ角ゴ Pro W3"/>
                        </a:defRPr>
                      </a:lvl9pPr>
                    </a:lstStyle>
                    <a:p>
                      <a:pPr marL="0" marR="0" lvl="0" indent="0" algn="ctr" defTabSz="914400" rtl="0" eaLnBrk="0" fontAlgn="base" latinLnBrk="0" hangingPunct="0">
                        <a:lnSpc>
                          <a:spcPct val="100000"/>
                        </a:lnSpc>
                        <a:spcBef>
                          <a:spcPts val="2000"/>
                        </a:spcBef>
                        <a:spcAft>
                          <a:spcPct val="0"/>
                        </a:spcAft>
                        <a:buClr>
                          <a:schemeClr val="accent1"/>
                        </a:buClr>
                        <a:buSzTx/>
                        <a:buFont typeface="Wingdings 2" pitchFamily="-111" charset="2"/>
                        <a:buNone/>
                        <a:tabLst/>
                      </a:pPr>
                      <a:r>
                        <a:rPr kumimoji="1" lang="it-IT" sz="1100" b="1" i="0" u="none" strike="noStrike" cap="none" normalizeH="0" baseline="0" dirty="0">
                          <a:ln>
                            <a:noFill/>
                          </a:ln>
                          <a:solidFill>
                            <a:srgbClr val="000000"/>
                          </a:solidFill>
                          <a:effectLst/>
                          <a:latin typeface="Calibri"/>
                          <a:ea typeface="ＭＳ Ｐゴシック" pitchFamily="-111" charset="-128"/>
                          <a:cs typeface="Calibri"/>
                        </a:rPr>
                        <a:t>2010</a:t>
                      </a:r>
                    </a:p>
                  </a:txBody>
                  <a:tcPr anchor="ctr" horzOverflow="overflow">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Arial"/>
                          <a:ea typeface="ヒラギノ角ゴ Pro W3"/>
                          <a:cs typeface="ヒラギノ角ゴ Pro W3"/>
                        </a:defRPr>
                      </a:lvl1pPr>
                      <a:lvl2pPr marL="457200" algn="l" defTabSz="457200" rtl="0" eaLnBrk="1" latinLnBrk="0" hangingPunct="1">
                        <a:defRPr sz="1800" kern="1200">
                          <a:solidFill>
                            <a:schemeClr val="dk1"/>
                          </a:solidFill>
                          <a:latin typeface="Arial"/>
                          <a:ea typeface="ヒラギノ角ゴ Pro W3"/>
                          <a:cs typeface="ヒラギノ角ゴ Pro W3"/>
                        </a:defRPr>
                      </a:lvl2pPr>
                      <a:lvl3pPr marL="914400" algn="l" defTabSz="457200" rtl="0" eaLnBrk="1" latinLnBrk="0" hangingPunct="1">
                        <a:defRPr sz="1800" kern="1200">
                          <a:solidFill>
                            <a:schemeClr val="dk1"/>
                          </a:solidFill>
                          <a:latin typeface="Arial"/>
                          <a:ea typeface="ヒラギノ角ゴ Pro W3"/>
                          <a:cs typeface="ヒラギノ角ゴ Pro W3"/>
                        </a:defRPr>
                      </a:lvl3pPr>
                      <a:lvl4pPr marL="1371600" algn="l" defTabSz="457200" rtl="0" eaLnBrk="1" latinLnBrk="0" hangingPunct="1">
                        <a:defRPr sz="1800" kern="1200">
                          <a:solidFill>
                            <a:schemeClr val="dk1"/>
                          </a:solidFill>
                          <a:latin typeface="Arial"/>
                          <a:ea typeface="ヒラギノ角ゴ Pro W3"/>
                          <a:cs typeface="ヒラギノ角ゴ Pro W3"/>
                        </a:defRPr>
                      </a:lvl4pPr>
                      <a:lvl5pPr marL="1828800" algn="l" defTabSz="457200" rtl="0" eaLnBrk="1" latinLnBrk="0" hangingPunct="1">
                        <a:defRPr sz="1800" kern="1200">
                          <a:solidFill>
                            <a:schemeClr val="dk1"/>
                          </a:solidFill>
                          <a:latin typeface="Arial"/>
                          <a:ea typeface="ヒラギノ角ゴ Pro W3"/>
                          <a:cs typeface="ヒラギノ角ゴ Pro W3"/>
                        </a:defRPr>
                      </a:lvl5pPr>
                      <a:lvl6pPr marL="2286000" algn="l" defTabSz="457200" rtl="0" eaLnBrk="1" latinLnBrk="0" hangingPunct="1">
                        <a:defRPr sz="1800" kern="1200">
                          <a:solidFill>
                            <a:schemeClr val="dk1"/>
                          </a:solidFill>
                          <a:latin typeface="Arial"/>
                          <a:ea typeface="ヒラギノ角ゴ Pro W3"/>
                          <a:cs typeface="ヒラギノ角ゴ Pro W3"/>
                        </a:defRPr>
                      </a:lvl6pPr>
                      <a:lvl7pPr marL="2743200" algn="l" defTabSz="457200" rtl="0" eaLnBrk="1" latinLnBrk="0" hangingPunct="1">
                        <a:defRPr sz="1800" kern="1200">
                          <a:solidFill>
                            <a:schemeClr val="dk1"/>
                          </a:solidFill>
                          <a:latin typeface="Arial"/>
                          <a:ea typeface="ヒラギノ角ゴ Pro W3"/>
                          <a:cs typeface="ヒラギノ角ゴ Pro W3"/>
                        </a:defRPr>
                      </a:lvl7pPr>
                      <a:lvl8pPr marL="3200400" algn="l" defTabSz="457200" rtl="0" eaLnBrk="1" latinLnBrk="0" hangingPunct="1">
                        <a:defRPr sz="1800" kern="1200">
                          <a:solidFill>
                            <a:schemeClr val="dk1"/>
                          </a:solidFill>
                          <a:latin typeface="Arial"/>
                          <a:ea typeface="ヒラギノ角ゴ Pro W3"/>
                          <a:cs typeface="ヒラギノ角ゴ Pro W3"/>
                        </a:defRPr>
                      </a:lvl8pPr>
                      <a:lvl9pPr marL="3657600" algn="l" defTabSz="457200" rtl="0" eaLnBrk="1" latinLnBrk="0" hangingPunct="1">
                        <a:defRPr sz="1800" kern="1200">
                          <a:solidFill>
                            <a:schemeClr val="dk1"/>
                          </a:solidFill>
                          <a:latin typeface="Arial"/>
                          <a:ea typeface="ヒラギノ角ゴ Pro W3"/>
                          <a:cs typeface="ヒラギノ角ゴ Pro W3"/>
                        </a:defRPr>
                      </a:lvl9pPr>
                    </a:lstStyle>
                    <a:p>
                      <a:pPr marL="0" marR="0" lvl="0" indent="0" algn="ctr" defTabSz="914400" rtl="0" eaLnBrk="0" fontAlgn="base" latinLnBrk="0" hangingPunct="0">
                        <a:lnSpc>
                          <a:spcPct val="100000"/>
                        </a:lnSpc>
                        <a:spcBef>
                          <a:spcPts val="2000"/>
                        </a:spcBef>
                        <a:spcAft>
                          <a:spcPct val="0"/>
                        </a:spcAft>
                        <a:buClr>
                          <a:schemeClr val="accent1"/>
                        </a:buClr>
                        <a:buSzTx/>
                        <a:buFont typeface="Wingdings 2" pitchFamily="-111" charset="2"/>
                        <a:buNone/>
                        <a:tabLst/>
                      </a:pPr>
                      <a:r>
                        <a:rPr kumimoji="1" lang="it-IT" sz="1100" b="1" i="0" u="none" strike="noStrike" cap="none" normalizeH="0" baseline="0" dirty="0">
                          <a:ln>
                            <a:noFill/>
                          </a:ln>
                          <a:solidFill>
                            <a:srgbClr val="000000"/>
                          </a:solidFill>
                          <a:effectLst/>
                          <a:latin typeface="Calibri"/>
                          <a:ea typeface="ＭＳ Ｐゴシック" pitchFamily="-111" charset="-128"/>
                          <a:cs typeface="Calibri"/>
                        </a:rPr>
                        <a:t>2011</a:t>
                      </a:r>
                    </a:p>
                  </a:txBody>
                  <a:tcPr anchor="ctr" horzOverflow="overflow">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Arial"/>
                          <a:ea typeface="ヒラギノ角ゴ Pro W3"/>
                          <a:cs typeface="ヒラギノ角ゴ Pro W3"/>
                        </a:defRPr>
                      </a:lvl1pPr>
                      <a:lvl2pPr marL="457200" algn="l" defTabSz="457200" rtl="0" eaLnBrk="1" latinLnBrk="0" hangingPunct="1">
                        <a:defRPr sz="1800" kern="1200">
                          <a:solidFill>
                            <a:schemeClr val="dk1"/>
                          </a:solidFill>
                          <a:latin typeface="Arial"/>
                          <a:ea typeface="ヒラギノ角ゴ Pro W3"/>
                          <a:cs typeface="ヒラギノ角ゴ Pro W3"/>
                        </a:defRPr>
                      </a:lvl2pPr>
                      <a:lvl3pPr marL="914400" algn="l" defTabSz="457200" rtl="0" eaLnBrk="1" latinLnBrk="0" hangingPunct="1">
                        <a:defRPr sz="1800" kern="1200">
                          <a:solidFill>
                            <a:schemeClr val="dk1"/>
                          </a:solidFill>
                          <a:latin typeface="Arial"/>
                          <a:ea typeface="ヒラギノ角ゴ Pro W3"/>
                          <a:cs typeface="ヒラギノ角ゴ Pro W3"/>
                        </a:defRPr>
                      </a:lvl3pPr>
                      <a:lvl4pPr marL="1371600" algn="l" defTabSz="457200" rtl="0" eaLnBrk="1" latinLnBrk="0" hangingPunct="1">
                        <a:defRPr sz="1800" kern="1200">
                          <a:solidFill>
                            <a:schemeClr val="dk1"/>
                          </a:solidFill>
                          <a:latin typeface="Arial"/>
                          <a:ea typeface="ヒラギノ角ゴ Pro W3"/>
                          <a:cs typeface="ヒラギノ角ゴ Pro W3"/>
                        </a:defRPr>
                      </a:lvl4pPr>
                      <a:lvl5pPr marL="1828800" algn="l" defTabSz="457200" rtl="0" eaLnBrk="1" latinLnBrk="0" hangingPunct="1">
                        <a:defRPr sz="1800" kern="1200">
                          <a:solidFill>
                            <a:schemeClr val="dk1"/>
                          </a:solidFill>
                          <a:latin typeface="Arial"/>
                          <a:ea typeface="ヒラギノ角ゴ Pro W3"/>
                          <a:cs typeface="ヒラギノ角ゴ Pro W3"/>
                        </a:defRPr>
                      </a:lvl5pPr>
                      <a:lvl6pPr marL="2286000" algn="l" defTabSz="457200" rtl="0" eaLnBrk="1" latinLnBrk="0" hangingPunct="1">
                        <a:defRPr sz="1800" kern="1200">
                          <a:solidFill>
                            <a:schemeClr val="dk1"/>
                          </a:solidFill>
                          <a:latin typeface="Arial"/>
                          <a:ea typeface="ヒラギノ角ゴ Pro W3"/>
                          <a:cs typeface="ヒラギノ角ゴ Pro W3"/>
                        </a:defRPr>
                      </a:lvl6pPr>
                      <a:lvl7pPr marL="2743200" algn="l" defTabSz="457200" rtl="0" eaLnBrk="1" latinLnBrk="0" hangingPunct="1">
                        <a:defRPr sz="1800" kern="1200">
                          <a:solidFill>
                            <a:schemeClr val="dk1"/>
                          </a:solidFill>
                          <a:latin typeface="Arial"/>
                          <a:ea typeface="ヒラギノ角ゴ Pro W3"/>
                          <a:cs typeface="ヒラギノ角ゴ Pro W3"/>
                        </a:defRPr>
                      </a:lvl7pPr>
                      <a:lvl8pPr marL="3200400" algn="l" defTabSz="457200" rtl="0" eaLnBrk="1" latinLnBrk="0" hangingPunct="1">
                        <a:defRPr sz="1800" kern="1200">
                          <a:solidFill>
                            <a:schemeClr val="dk1"/>
                          </a:solidFill>
                          <a:latin typeface="Arial"/>
                          <a:ea typeface="ヒラギノ角ゴ Pro W3"/>
                          <a:cs typeface="ヒラギノ角ゴ Pro W3"/>
                        </a:defRPr>
                      </a:lvl8pPr>
                      <a:lvl9pPr marL="3657600" algn="l" defTabSz="457200" rtl="0" eaLnBrk="1" latinLnBrk="0" hangingPunct="1">
                        <a:defRPr sz="1800" kern="1200">
                          <a:solidFill>
                            <a:schemeClr val="dk1"/>
                          </a:solidFill>
                          <a:latin typeface="Arial"/>
                          <a:ea typeface="ヒラギノ角ゴ Pro W3"/>
                          <a:cs typeface="ヒラギノ角ゴ Pro W3"/>
                        </a:defRPr>
                      </a:lvl9pPr>
                    </a:lstStyle>
                    <a:p>
                      <a:pPr marL="0" marR="0" lvl="0" indent="0" algn="ctr" defTabSz="914400" rtl="0" eaLnBrk="0" fontAlgn="base" latinLnBrk="0" hangingPunct="0">
                        <a:lnSpc>
                          <a:spcPct val="100000"/>
                        </a:lnSpc>
                        <a:spcBef>
                          <a:spcPts val="2000"/>
                        </a:spcBef>
                        <a:spcAft>
                          <a:spcPct val="0"/>
                        </a:spcAft>
                        <a:buClr>
                          <a:schemeClr val="accent1"/>
                        </a:buClr>
                        <a:buSzTx/>
                        <a:buFont typeface="Wingdings 2" pitchFamily="-111" charset="2"/>
                        <a:buNone/>
                        <a:tabLst/>
                      </a:pPr>
                      <a:r>
                        <a:rPr kumimoji="1" lang="it-IT" sz="1100" b="1" i="0" u="none" strike="noStrike" cap="none" normalizeH="0" baseline="0" dirty="0">
                          <a:ln>
                            <a:noFill/>
                          </a:ln>
                          <a:solidFill>
                            <a:srgbClr val="000000"/>
                          </a:solidFill>
                          <a:effectLst/>
                          <a:latin typeface="Calibri"/>
                          <a:ea typeface="ＭＳ Ｐゴシック" pitchFamily="-111" charset="-128"/>
                          <a:cs typeface="Calibri"/>
                        </a:rPr>
                        <a:t>2012</a:t>
                      </a:r>
                    </a:p>
                  </a:txBody>
                  <a:tcPr anchor="ctr" horzOverflow="overflow">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Arial"/>
                          <a:ea typeface="ヒラギノ角ゴ Pro W3"/>
                          <a:cs typeface="ヒラギノ角ゴ Pro W3"/>
                        </a:defRPr>
                      </a:lvl1pPr>
                      <a:lvl2pPr marL="457200" algn="l" defTabSz="457200" rtl="0" eaLnBrk="1" latinLnBrk="0" hangingPunct="1">
                        <a:defRPr sz="1800" kern="1200">
                          <a:solidFill>
                            <a:schemeClr val="dk1"/>
                          </a:solidFill>
                          <a:latin typeface="Arial"/>
                          <a:ea typeface="ヒラギノ角ゴ Pro W3"/>
                          <a:cs typeface="ヒラギノ角ゴ Pro W3"/>
                        </a:defRPr>
                      </a:lvl2pPr>
                      <a:lvl3pPr marL="914400" algn="l" defTabSz="457200" rtl="0" eaLnBrk="1" latinLnBrk="0" hangingPunct="1">
                        <a:defRPr sz="1800" kern="1200">
                          <a:solidFill>
                            <a:schemeClr val="dk1"/>
                          </a:solidFill>
                          <a:latin typeface="Arial"/>
                          <a:ea typeface="ヒラギノ角ゴ Pro W3"/>
                          <a:cs typeface="ヒラギノ角ゴ Pro W3"/>
                        </a:defRPr>
                      </a:lvl3pPr>
                      <a:lvl4pPr marL="1371600" algn="l" defTabSz="457200" rtl="0" eaLnBrk="1" latinLnBrk="0" hangingPunct="1">
                        <a:defRPr sz="1800" kern="1200">
                          <a:solidFill>
                            <a:schemeClr val="dk1"/>
                          </a:solidFill>
                          <a:latin typeface="Arial"/>
                          <a:ea typeface="ヒラギノ角ゴ Pro W3"/>
                          <a:cs typeface="ヒラギノ角ゴ Pro W3"/>
                        </a:defRPr>
                      </a:lvl4pPr>
                      <a:lvl5pPr marL="1828800" algn="l" defTabSz="457200" rtl="0" eaLnBrk="1" latinLnBrk="0" hangingPunct="1">
                        <a:defRPr sz="1800" kern="1200">
                          <a:solidFill>
                            <a:schemeClr val="dk1"/>
                          </a:solidFill>
                          <a:latin typeface="Arial"/>
                          <a:ea typeface="ヒラギノ角ゴ Pro W3"/>
                          <a:cs typeface="ヒラギノ角ゴ Pro W3"/>
                        </a:defRPr>
                      </a:lvl5pPr>
                      <a:lvl6pPr marL="2286000" algn="l" defTabSz="457200" rtl="0" eaLnBrk="1" latinLnBrk="0" hangingPunct="1">
                        <a:defRPr sz="1800" kern="1200">
                          <a:solidFill>
                            <a:schemeClr val="dk1"/>
                          </a:solidFill>
                          <a:latin typeface="Arial"/>
                          <a:ea typeface="ヒラギノ角ゴ Pro W3"/>
                          <a:cs typeface="ヒラギノ角ゴ Pro W3"/>
                        </a:defRPr>
                      </a:lvl6pPr>
                      <a:lvl7pPr marL="2743200" algn="l" defTabSz="457200" rtl="0" eaLnBrk="1" latinLnBrk="0" hangingPunct="1">
                        <a:defRPr sz="1800" kern="1200">
                          <a:solidFill>
                            <a:schemeClr val="dk1"/>
                          </a:solidFill>
                          <a:latin typeface="Arial"/>
                          <a:ea typeface="ヒラギノ角ゴ Pro W3"/>
                          <a:cs typeface="ヒラギノ角ゴ Pro W3"/>
                        </a:defRPr>
                      </a:lvl7pPr>
                      <a:lvl8pPr marL="3200400" algn="l" defTabSz="457200" rtl="0" eaLnBrk="1" latinLnBrk="0" hangingPunct="1">
                        <a:defRPr sz="1800" kern="1200">
                          <a:solidFill>
                            <a:schemeClr val="dk1"/>
                          </a:solidFill>
                          <a:latin typeface="Arial"/>
                          <a:ea typeface="ヒラギノ角ゴ Pro W3"/>
                          <a:cs typeface="ヒラギノ角ゴ Pro W3"/>
                        </a:defRPr>
                      </a:lvl8pPr>
                      <a:lvl9pPr marL="3657600" algn="l" defTabSz="457200" rtl="0" eaLnBrk="1" latinLnBrk="0" hangingPunct="1">
                        <a:defRPr sz="1800" kern="1200">
                          <a:solidFill>
                            <a:schemeClr val="dk1"/>
                          </a:solidFill>
                          <a:latin typeface="Arial"/>
                          <a:ea typeface="ヒラギノ角ゴ Pro W3"/>
                          <a:cs typeface="ヒラギノ角ゴ Pro W3"/>
                        </a:defRPr>
                      </a:lvl9pPr>
                    </a:lstStyle>
                    <a:p>
                      <a:pPr marL="0" marR="0" lvl="0" indent="0" algn="ctr" defTabSz="914400" rtl="0" eaLnBrk="0" fontAlgn="base" latinLnBrk="0" hangingPunct="0">
                        <a:lnSpc>
                          <a:spcPct val="100000"/>
                        </a:lnSpc>
                        <a:spcBef>
                          <a:spcPts val="2000"/>
                        </a:spcBef>
                        <a:spcAft>
                          <a:spcPct val="0"/>
                        </a:spcAft>
                        <a:buClr>
                          <a:schemeClr val="accent1"/>
                        </a:buClr>
                        <a:buSzTx/>
                        <a:buFont typeface="Wingdings 2" pitchFamily="-111" charset="2"/>
                        <a:buNone/>
                        <a:tabLst/>
                      </a:pPr>
                      <a:r>
                        <a:rPr kumimoji="1" lang="it-IT" sz="1100" b="1" i="0" u="none" strike="noStrike" cap="none" normalizeH="0" baseline="0" dirty="0">
                          <a:ln>
                            <a:noFill/>
                          </a:ln>
                          <a:solidFill>
                            <a:srgbClr val="000000"/>
                          </a:solidFill>
                          <a:effectLst/>
                          <a:latin typeface="Calibri"/>
                          <a:ea typeface="ＭＳ Ｐゴシック" pitchFamily="-111" charset="-128"/>
                          <a:cs typeface="Calibri"/>
                        </a:rPr>
                        <a:t>2013</a:t>
                      </a:r>
                    </a:p>
                  </a:txBody>
                  <a:tcPr anchor="ctr" horzOverflow="overflow">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0" fontAlgn="base" latinLnBrk="0" hangingPunct="0">
                        <a:lnSpc>
                          <a:spcPct val="100000"/>
                        </a:lnSpc>
                        <a:spcBef>
                          <a:spcPts val="2000"/>
                        </a:spcBef>
                        <a:spcAft>
                          <a:spcPct val="0"/>
                        </a:spcAft>
                        <a:buClr>
                          <a:schemeClr val="accent1"/>
                        </a:buClr>
                        <a:buSzTx/>
                        <a:buFont typeface="Wingdings 2" pitchFamily="-111" charset="2"/>
                        <a:buNone/>
                        <a:tabLst/>
                      </a:pPr>
                      <a:r>
                        <a:rPr kumimoji="1" lang="it-IT" sz="1100" b="1" i="0" u="none" strike="noStrike" cap="none" normalizeH="0" baseline="0" dirty="0">
                          <a:ln>
                            <a:noFill/>
                          </a:ln>
                          <a:solidFill>
                            <a:srgbClr val="000000"/>
                          </a:solidFill>
                          <a:effectLst/>
                          <a:latin typeface="Calibri"/>
                          <a:ea typeface="ＭＳ Ｐゴシック" pitchFamily="-111" charset="-128"/>
                          <a:cs typeface="Calibri"/>
                        </a:rPr>
                        <a:t>2014</a:t>
                      </a:r>
                    </a:p>
                  </a:txBody>
                  <a:tcPr anchor="ctr" horzOverflow="overflow">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0" fontAlgn="base" latinLnBrk="0" hangingPunct="0">
                        <a:lnSpc>
                          <a:spcPct val="100000"/>
                        </a:lnSpc>
                        <a:spcBef>
                          <a:spcPts val="2000"/>
                        </a:spcBef>
                        <a:spcAft>
                          <a:spcPct val="0"/>
                        </a:spcAft>
                        <a:buClr>
                          <a:schemeClr val="accent1"/>
                        </a:buClr>
                        <a:buSzTx/>
                        <a:buFont typeface="Wingdings 2" pitchFamily="-111" charset="2"/>
                        <a:buNone/>
                        <a:tabLst/>
                      </a:pPr>
                      <a:r>
                        <a:rPr kumimoji="1" lang="it-IT" sz="1100" b="1" i="0" u="none" strike="noStrike" cap="none" normalizeH="0" baseline="0" dirty="0">
                          <a:ln>
                            <a:noFill/>
                          </a:ln>
                          <a:solidFill>
                            <a:srgbClr val="000000"/>
                          </a:solidFill>
                          <a:effectLst/>
                          <a:latin typeface="Calibri"/>
                          <a:ea typeface="ＭＳ Ｐゴシック" pitchFamily="-111" charset="-128"/>
                          <a:cs typeface="Calibri"/>
                        </a:rPr>
                        <a:t>2015</a:t>
                      </a:r>
                    </a:p>
                  </a:txBody>
                  <a:tcPr anchor="ctr" horzOverflow="overflow">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0" fontAlgn="base" latinLnBrk="0" hangingPunct="0">
                        <a:lnSpc>
                          <a:spcPct val="100000"/>
                        </a:lnSpc>
                        <a:spcBef>
                          <a:spcPts val="2000"/>
                        </a:spcBef>
                        <a:spcAft>
                          <a:spcPct val="0"/>
                        </a:spcAft>
                        <a:buClr>
                          <a:schemeClr val="accent1"/>
                        </a:buClr>
                        <a:buSzTx/>
                        <a:buFont typeface="Wingdings 2" pitchFamily="-111" charset="2"/>
                        <a:buNone/>
                        <a:tabLst/>
                      </a:pPr>
                      <a:r>
                        <a:rPr kumimoji="1" lang="it-IT" sz="1100" b="1" i="0" u="none" strike="noStrike" cap="none" normalizeH="0" baseline="0" dirty="0">
                          <a:ln>
                            <a:noFill/>
                          </a:ln>
                          <a:solidFill>
                            <a:srgbClr val="000000"/>
                          </a:solidFill>
                          <a:effectLst/>
                          <a:latin typeface="Calibri"/>
                          <a:ea typeface="ＭＳ Ｐゴシック" pitchFamily="-111" charset="-128"/>
                          <a:cs typeface="Calibri"/>
                        </a:rPr>
                        <a:t>2016</a:t>
                      </a:r>
                    </a:p>
                  </a:txBody>
                  <a:tcPr anchor="ctr" horzOverflow="overflow">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0" fontAlgn="base" latinLnBrk="0" hangingPunct="0">
                        <a:lnSpc>
                          <a:spcPct val="100000"/>
                        </a:lnSpc>
                        <a:spcBef>
                          <a:spcPts val="2000"/>
                        </a:spcBef>
                        <a:spcAft>
                          <a:spcPct val="0"/>
                        </a:spcAft>
                        <a:buClr>
                          <a:schemeClr val="accent1"/>
                        </a:buClr>
                        <a:buSzTx/>
                        <a:buFont typeface="Wingdings 2" pitchFamily="-111" charset="2"/>
                        <a:buNone/>
                        <a:tabLst/>
                      </a:pPr>
                      <a:r>
                        <a:rPr kumimoji="1" lang="it-IT" sz="1100" b="1" i="0" u="none" strike="noStrike" cap="none" normalizeH="0" baseline="0" dirty="0">
                          <a:ln>
                            <a:noFill/>
                          </a:ln>
                          <a:solidFill>
                            <a:srgbClr val="000000"/>
                          </a:solidFill>
                          <a:effectLst/>
                          <a:latin typeface="Calibri"/>
                          <a:ea typeface="ＭＳ Ｐゴシック" pitchFamily="-111" charset="-128"/>
                          <a:cs typeface="Calibri"/>
                        </a:rPr>
                        <a:t>2017</a:t>
                      </a:r>
                    </a:p>
                  </a:txBody>
                  <a:tcPr anchor="ctr" horzOverflow="overflow">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0" fontAlgn="base" latinLnBrk="0" hangingPunct="0">
                        <a:lnSpc>
                          <a:spcPct val="100000"/>
                        </a:lnSpc>
                        <a:spcBef>
                          <a:spcPts val="2000"/>
                        </a:spcBef>
                        <a:spcAft>
                          <a:spcPct val="0"/>
                        </a:spcAft>
                        <a:buClr>
                          <a:schemeClr val="accent1"/>
                        </a:buClr>
                        <a:buSzTx/>
                        <a:buFont typeface="Wingdings 2" pitchFamily="-111" charset="2"/>
                        <a:buNone/>
                        <a:tabLst/>
                      </a:pPr>
                      <a:r>
                        <a:rPr kumimoji="1" lang="it-IT" sz="1100" b="1" i="0" u="none" strike="noStrike" cap="none" normalizeH="0" baseline="0" dirty="0">
                          <a:ln>
                            <a:noFill/>
                          </a:ln>
                          <a:solidFill>
                            <a:srgbClr val="000000"/>
                          </a:solidFill>
                          <a:effectLst/>
                          <a:latin typeface="Calibri"/>
                          <a:ea typeface="ＭＳ Ｐゴシック" pitchFamily="-111" charset="-128"/>
                          <a:cs typeface="Calibri"/>
                        </a:rPr>
                        <a:t>2018</a:t>
                      </a:r>
                    </a:p>
                  </a:txBody>
                  <a:tcPr anchor="ctr" horzOverflow="overflow">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0" fontAlgn="base" latinLnBrk="0" hangingPunct="0">
                        <a:lnSpc>
                          <a:spcPct val="100000"/>
                        </a:lnSpc>
                        <a:spcBef>
                          <a:spcPts val="2000"/>
                        </a:spcBef>
                        <a:spcAft>
                          <a:spcPct val="0"/>
                        </a:spcAft>
                        <a:buClr>
                          <a:schemeClr val="accent1"/>
                        </a:buClr>
                        <a:buSzTx/>
                        <a:buFont typeface="Wingdings 2" pitchFamily="-111" charset="2"/>
                        <a:buNone/>
                        <a:tabLst/>
                      </a:pPr>
                      <a:r>
                        <a:rPr kumimoji="1" lang="it-IT" sz="1100" b="1" i="0" u="none" strike="noStrike" cap="none" normalizeH="0" baseline="0" dirty="0">
                          <a:ln>
                            <a:noFill/>
                          </a:ln>
                          <a:solidFill>
                            <a:srgbClr val="000000"/>
                          </a:solidFill>
                          <a:effectLst/>
                          <a:latin typeface="Calibri"/>
                          <a:ea typeface="ＭＳ Ｐゴシック" pitchFamily="-111" charset="-128"/>
                          <a:cs typeface="Calibri"/>
                        </a:rPr>
                        <a:t>2019</a:t>
                      </a:r>
                    </a:p>
                  </a:txBody>
                  <a:tcPr anchor="ctr" horzOverflow="overflow">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0" fontAlgn="base" latinLnBrk="0" hangingPunct="0">
                        <a:lnSpc>
                          <a:spcPct val="100000"/>
                        </a:lnSpc>
                        <a:spcBef>
                          <a:spcPts val="2000"/>
                        </a:spcBef>
                        <a:spcAft>
                          <a:spcPct val="0"/>
                        </a:spcAft>
                        <a:buClr>
                          <a:schemeClr val="accent1"/>
                        </a:buClr>
                        <a:buSzTx/>
                        <a:buFont typeface="Wingdings 2" pitchFamily="-111" charset="2"/>
                        <a:buNone/>
                        <a:tabLst/>
                      </a:pPr>
                      <a:r>
                        <a:rPr kumimoji="1" lang="it-IT" sz="1100" b="1" i="0" u="none" strike="noStrike" cap="none" normalizeH="0" baseline="0" dirty="0">
                          <a:ln>
                            <a:noFill/>
                          </a:ln>
                          <a:solidFill>
                            <a:srgbClr val="000000"/>
                          </a:solidFill>
                          <a:effectLst/>
                          <a:latin typeface="Calibri"/>
                          <a:ea typeface="ＭＳ Ｐゴシック" pitchFamily="-111" charset="-128"/>
                          <a:cs typeface="Calibri"/>
                        </a:rPr>
                        <a:t>2020</a:t>
                      </a:r>
                    </a:p>
                  </a:txBody>
                  <a:tcPr anchor="ctr" horzOverflow="overflow">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0" fontAlgn="base" latinLnBrk="0" hangingPunct="0">
                        <a:lnSpc>
                          <a:spcPct val="100000"/>
                        </a:lnSpc>
                        <a:spcBef>
                          <a:spcPts val="2000"/>
                        </a:spcBef>
                        <a:spcAft>
                          <a:spcPct val="0"/>
                        </a:spcAft>
                        <a:buClr>
                          <a:schemeClr val="accent1"/>
                        </a:buClr>
                        <a:buSzTx/>
                        <a:buFont typeface="Wingdings 2" pitchFamily="-111" charset="2"/>
                        <a:buNone/>
                        <a:tabLst/>
                      </a:pPr>
                      <a:r>
                        <a:rPr kumimoji="1" lang="it-IT" sz="1100" b="1" i="0" u="none" strike="noStrike" cap="none" normalizeH="0" baseline="0" dirty="0">
                          <a:ln>
                            <a:noFill/>
                          </a:ln>
                          <a:solidFill>
                            <a:srgbClr val="000000"/>
                          </a:solidFill>
                          <a:effectLst/>
                          <a:latin typeface="Calibri"/>
                          <a:ea typeface="ＭＳ Ｐゴシック" pitchFamily="-111" charset="-128"/>
                          <a:cs typeface="Calibri"/>
                        </a:rPr>
                        <a:t>2021</a:t>
                      </a:r>
                    </a:p>
                  </a:txBody>
                  <a:tcPr anchor="ctr" horzOverflow="overflow">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0" fontAlgn="base" latinLnBrk="0" hangingPunct="0">
                        <a:lnSpc>
                          <a:spcPct val="100000"/>
                        </a:lnSpc>
                        <a:spcBef>
                          <a:spcPts val="2000"/>
                        </a:spcBef>
                        <a:spcAft>
                          <a:spcPct val="0"/>
                        </a:spcAft>
                        <a:buClr>
                          <a:schemeClr val="accent1"/>
                        </a:buClr>
                        <a:buSzTx/>
                        <a:buFont typeface="Wingdings 2" pitchFamily="-111" charset="2"/>
                        <a:buNone/>
                        <a:tabLst/>
                      </a:pPr>
                      <a:r>
                        <a:rPr kumimoji="1" lang="it-IT" sz="1100" b="1" i="0" u="none" strike="noStrike" cap="none" normalizeH="0" baseline="0" dirty="0">
                          <a:ln>
                            <a:noFill/>
                          </a:ln>
                          <a:solidFill>
                            <a:srgbClr val="000000"/>
                          </a:solidFill>
                          <a:effectLst/>
                          <a:latin typeface="Calibri"/>
                          <a:ea typeface="ＭＳ Ｐゴシック" pitchFamily="-111" charset="-128"/>
                          <a:cs typeface="Calibri"/>
                        </a:rPr>
                        <a:t>2022</a:t>
                      </a:r>
                    </a:p>
                  </a:txBody>
                  <a:tcPr anchor="ctr" horzOverflow="overflow">
                    <a:lnL w="12700" cap="flat" cmpd="sng" algn="ctr">
                      <a:solidFill>
                        <a:prstClr val="white"/>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22933">
                <a:tc>
                  <a:txBody>
                    <a:bodyPr/>
                    <a:lstStyle/>
                    <a:p>
                      <a:pPr marL="0" marR="0" lvl="0" indent="0" algn="l" defTabSz="914400" rtl="0" eaLnBrk="0" fontAlgn="base" latinLnBrk="0" hangingPunct="0">
                        <a:lnSpc>
                          <a:spcPct val="90000"/>
                        </a:lnSpc>
                        <a:spcBef>
                          <a:spcPct val="20000"/>
                        </a:spcBef>
                        <a:spcAft>
                          <a:spcPct val="0"/>
                        </a:spcAft>
                        <a:buClr>
                          <a:srgbClr val="FF6600"/>
                        </a:buClr>
                        <a:buSzPct val="70000"/>
                        <a:buFont typeface="Monotype Sorts" pitchFamily="-110" charset="2"/>
                        <a:buNone/>
                        <a:tabLst/>
                      </a:pPr>
                      <a:r>
                        <a:rPr kumimoji="1" lang="it-IT" sz="1050" b="0" i="0" u="none" strike="noStrike" cap="none" normalizeH="0" baseline="0" dirty="0">
                          <a:ln>
                            <a:noFill/>
                          </a:ln>
                          <a:solidFill>
                            <a:schemeClr val="tx1"/>
                          </a:solidFill>
                          <a:effectLst/>
                          <a:latin typeface="Calibri"/>
                          <a:cs typeface="Calibri"/>
                        </a:rPr>
                        <a:t>COMPLETAMENTE DENTRO</a:t>
                      </a:r>
                    </a:p>
                  </a:txBody>
                  <a:tcPr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0" fontAlgn="base" latinLnBrk="0" hangingPunct="0">
                        <a:lnSpc>
                          <a:spcPct val="90000"/>
                        </a:lnSpc>
                        <a:spcBef>
                          <a:spcPct val="20000"/>
                        </a:spcBef>
                        <a:spcAft>
                          <a:spcPct val="0"/>
                        </a:spcAft>
                        <a:buClr>
                          <a:srgbClr val="FF6600"/>
                        </a:buClr>
                        <a:buSzPct val="70000"/>
                        <a:buFont typeface="Monotype Sorts" pitchFamily="-110" charset="2"/>
                        <a:buNone/>
                        <a:tabLst/>
                      </a:pPr>
                      <a:r>
                        <a:rPr kumimoji="1" lang="it-IT" sz="1400" b="0" i="0" u="none" strike="noStrike" cap="none" normalizeH="0" baseline="0" dirty="0">
                          <a:ln>
                            <a:noFill/>
                          </a:ln>
                          <a:solidFill>
                            <a:schemeClr val="tx1"/>
                          </a:solidFill>
                          <a:effectLst/>
                          <a:latin typeface="Calibri"/>
                          <a:cs typeface="Calibri"/>
                        </a:rPr>
                        <a:t>11</a:t>
                      </a:r>
                    </a:p>
                  </a:txBody>
                  <a:tcPr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0" fontAlgn="base" latinLnBrk="0" hangingPunct="0">
                        <a:lnSpc>
                          <a:spcPct val="90000"/>
                        </a:lnSpc>
                        <a:spcBef>
                          <a:spcPct val="20000"/>
                        </a:spcBef>
                        <a:spcAft>
                          <a:spcPct val="0"/>
                        </a:spcAft>
                        <a:buClr>
                          <a:srgbClr val="FF6600"/>
                        </a:buClr>
                        <a:buSzPct val="70000"/>
                        <a:buFont typeface="Monotype Sorts" pitchFamily="-110" charset="2"/>
                        <a:buNone/>
                        <a:tabLst/>
                      </a:pPr>
                      <a:r>
                        <a:rPr kumimoji="1" lang="it-IT" sz="1400" b="0" i="0" u="none" strike="noStrike" cap="none" normalizeH="0" baseline="0" dirty="0">
                          <a:ln>
                            <a:noFill/>
                          </a:ln>
                          <a:solidFill>
                            <a:schemeClr val="tx1"/>
                          </a:solidFill>
                          <a:effectLst/>
                          <a:latin typeface="Calibri"/>
                          <a:cs typeface="Calibri"/>
                        </a:rPr>
                        <a:t>4</a:t>
                      </a:r>
                    </a:p>
                  </a:txBody>
                  <a:tcPr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0" fontAlgn="base" latinLnBrk="0" hangingPunct="0">
                        <a:lnSpc>
                          <a:spcPct val="90000"/>
                        </a:lnSpc>
                        <a:spcBef>
                          <a:spcPct val="20000"/>
                        </a:spcBef>
                        <a:spcAft>
                          <a:spcPct val="0"/>
                        </a:spcAft>
                        <a:buClr>
                          <a:srgbClr val="FF6600"/>
                        </a:buClr>
                        <a:buSzPct val="70000"/>
                        <a:buFont typeface="Monotype Sorts" pitchFamily="-110" charset="2"/>
                        <a:buNone/>
                        <a:tabLst/>
                      </a:pPr>
                      <a:r>
                        <a:rPr kumimoji="1" lang="it-IT" sz="1400" b="0" i="0" u="none" strike="noStrike" cap="none" normalizeH="0" baseline="0" dirty="0">
                          <a:ln>
                            <a:noFill/>
                          </a:ln>
                          <a:solidFill>
                            <a:schemeClr val="tx1"/>
                          </a:solidFill>
                          <a:effectLst/>
                          <a:latin typeface="Calibri"/>
                          <a:cs typeface="Calibri"/>
                        </a:rPr>
                        <a:t>5</a:t>
                      </a:r>
                    </a:p>
                  </a:txBody>
                  <a:tcPr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lnSpc>
                          <a:spcPct val="90000"/>
                        </a:lnSpc>
                      </a:pPr>
                      <a:r>
                        <a:rPr lang="it-IT" sz="1400" b="0" i="0" u="none" strike="noStrike" dirty="0">
                          <a:solidFill>
                            <a:schemeClr val="tx1"/>
                          </a:solidFill>
                          <a:latin typeface="Calibri"/>
                          <a:cs typeface="Calibri"/>
                        </a:rPr>
                        <a:t>4</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lnSpc>
                          <a:spcPct val="90000"/>
                        </a:lnSpc>
                      </a:pPr>
                      <a:r>
                        <a:rPr lang="it-IT" sz="1400" b="0" i="0" u="none" strike="noStrike" dirty="0">
                          <a:latin typeface="Calibri"/>
                          <a:cs typeface="Calibri"/>
                        </a:rPr>
                        <a:t>4</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lnSpc>
                          <a:spcPct val="90000"/>
                        </a:lnSpc>
                      </a:pPr>
                      <a:r>
                        <a:rPr lang="it-IT" sz="1400" b="0" i="0" u="none" strike="noStrike" dirty="0">
                          <a:solidFill>
                            <a:srgbClr val="000000"/>
                          </a:solidFill>
                          <a:effectLst/>
                          <a:latin typeface="Calibri"/>
                          <a:cs typeface="Calibri"/>
                        </a:rPr>
                        <a:t>3</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lnSpc>
                          <a:spcPct val="90000"/>
                        </a:lnSpc>
                      </a:pPr>
                      <a:r>
                        <a:rPr lang="it-IT" sz="1400" b="0" i="0" u="none" strike="noStrike" dirty="0">
                          <a:solidFill>
                            <a:srgbClr val="000000"/>
                          </a:solidFill>
                          <a:effectLst/>
                          <a:latin typeface="Calibri"/>
                          <a:cs typeface="Calibri"/>
                        </a:rPr>
                        <a:t>3</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lnSpc>
                          <a:spcPct val="90000"/>
                        </a:lnSpc>
                      </a:pPr>
                      <a:r>
                        <a:rPr lang="it-IT" sz="1400" b="0" i="0" u="none" strike="noStrike">
                          <a:effectLst/>
                          <a:latin typeface="Calibri"/>
                          <a:cs typeface="Calibri"/>
                        </a:rPr>
                        <a:t>3</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lnSpc>
                          <a:spcPct val="90000"/>
                        </a:lnSpc>
                      </a:pPr>
                      <a:r>
                        <a:rPr lang="it-IT" sz="1400" b="0" i="0" u="none" strike="noStrike" dirty="0">
                          <a:effectLst/>
                          <a:latin typeface="Calibri"/>
                          <a:cs typeface="Calibri"/>
                        </a:rPr>
                        <a:t>4</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lnSpc>
                          <a:spcPct val="90000"/>
                        </a:lnSpc>
                      </a:pPr>
                      <a:r>
                        <a:rPr lang="it-IT" sz="1400" b="0" i="0" u="none" strike="noStrike" dirty="0">
                          <a:solidFill>
                            <a:schemeClr val="tx1"/>
                          </a:solidFill>
                          <a:effectLst/>
                          <a:latin typeface="Calibri"/>
                          <a:cs typeface="Calibri"/>
                        </a:rPr>
                        <a:t>2</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it-IT" sz="1400" b="0" i="0" u="none" strike="noStrike" dirty="0">
                          <a:solidFill>
                            <a:srgbClr val="000000"/>
                          </a:solidFill>
                          <a:effectLst/>
                          <a:latin typeface="Calibri"/>
                          <a:cs typeface="Calibri"/>
                        </a:rPr>
                        <a:t>3</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it-IT" sz="1400" b="0" i="0" u="none" strike="noStrike" dirty="0">
                          <a:solidFill>
                            <a:srgbClr val="000000"/>
                          </a:solidFill>
                          <a:effectLst/>
                          <a:latin typeface="Calibri"/>
                          <a:cs typeface="Calibri"/>
                        </a:rPr>
                        <a:t>4</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it-IT" sz="1400" b="0" i="0" u="none" strike="noStrike" dirty="0">
                          <a:solidFill>
                            <a:srgbClr val="000000"/>
                          </a:solidFill>
                          <a:effectLst/>
                          <a:latin typeface="Calibri"/>
                          <a:cs typeface="Calibri"/>
                        </a:rPr>
                        <a:t>3</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457200" rtl="0" eaLnBrk="1" fontAlgn="ctr" latinLnBrk="0" hangingPunct="1"/>
                      <a:r>
                        <a:rPr lang="it-IT" sz="1400" b="0" i="0" u="none" strike="noStrike" kern="1200" dirty="0">
                          <a:solidFill>
                            <a:srgbClr val="000000"/>
                          </a:solidFill>
                          <a:effectLst/>
                          <a:latin typeface="Calibri"/>
                          <a:ea typeface="+mn-ea"/>
                          <a:cs typeface="Calibri"/>
                        </a:rPr>
                        <a:t>4</a:t>
                      </a:r>
                    </a:p>
                  </a:txBody>
                  <a:tcPr marL="9525" marR="9525" marT="9525"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457200" rtl="0" eaLnBrk="1" fontAlgn="ctr" latinLnBrk="0" hangingPunct="1"/>
                      <a:r>
                        <a:rPr lang="it-IT" sz="1400" b="0" i="0" u="none" strike="noStrike" kern="1200" dirty="0">
                          <a:solidFill>
                            <a:srgbClr val="000000"/>
                          </a:solidFill>
                          <a:effectLst/>
                          <a:latin typeface="Calibri"/>
                          <a:ea typeface="+mn-ea"/>
                          <a:cs typeface="Calibri"/>
                        </a:rPr>
                        <a:t>4</a:t>
                      </a:r>
                    </a:p>
                  </a:txBody>
                  <a:tcPr marL="9525" marR="9525" marT="9525"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457200" rtl="0" eaLnBrk="1" fontAlgn="ctr" latinLnBrk="0" hangingPunct="1"/>
                      <a:r>
                        <a:rPr lang="it-IT" sz="1400" b="1" i="0" u="none" strike="noStrike" kern="1200" dirty="0">
                          <a:solidFill>
                            <a:srgbClr val="000000"/>
                          </a:solidFill>
                          <a:effectLst/>
                          <a:latin typeface="Calibri"/>
                          <a:ea typeface="+mn-ea"/>
                          <a:cs typeface="Calibri"/>
                        </a:rPr>
                        <a:t>4</a:t>
                      </a:r>
                    </a:p>
                  </a:txBody>
                  <a:tcPr marL="9525" marR="9525" marT="9525"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22933">
                <a:tc>
                  <a:txBody>
                    <a:bodyPr/>
                    <a:lstStyle/>
                    <a:p>
                      <a:pPr marL="0" marR="0" lvl="0" indent="0" algn="l" defTabSz="914400" rtl="0" eaLnBrk="0" fontAlgn="base" latinLnBrk="0" hangingPunct="0">
                        <a:lnSpc>
                          <a:spcPct val="90000"/>
                        </a:lnSpc>
                        <a:spcBef>
                          <a:spcPct val="20000"/>
                        </a:spcBef>
                        <a:spcAft>
                          <a:spcPct val="0"/>
                        </a:spcAft>
                        <a:buClr>
                          <a:srgbClr val="FF6600"/>
                        </a:buClr>
                        <a:buSzPct val="70000"/>
                        <a:buFont typeface="Monotype Sorts" pitchFamily="-110" charset="2"/>
                        <a:buNone/>
                        <a:tabLst/>
                      </a:pPr>
                      <a:r>
                        <a:rPr kumimoji="1" lang="it-IT" sz="1050" b="0" i="0" u="none" strike="noStrike" cap="none" normalizeH="0" baseline="0" dirty="0">
                          <a:ln>
                            <a:noFill/>
                          </a:ln>
                          <a:solidFill>
                            <a:schemeClr val="tx1"/>
                          </a:solidFill>
                          <a:effectLst/>
                          <a:latin typeface="Calibri"/>
                          <a:cs typeface="Calibri"/>
                        </a:rPr>
                        <a:t>IN BUONA MISURA DENTRO</a:t>
                      </a:r>
                    </a:p>
                  </a:txBody>
                  <a:tcPr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defTabSz="914400" rtl="0" eaLnBrk="0" fontAlgn="base" latinLnBrk="0" hangingPunct="0">
                        <a:lnSpc>
                          <a:spcPct val="90000"/>
                        </a:lnSpc>
                        <a:spcBef>
                          <a:spcPct val="20000"/>
                        </a:spcBef>
                        <a:spcAft>
                          <a:spcPct val="0"/>
                        </a:spcAft>
                        <a:buClr>
                          <a:srgbClr val="FF6600"/>
                        </a:buClr>
                        <a:buSzPct val="70000"/>
                        <a:buFont typeface="Monotype Sorts" pitchFamily="-110" charset="2"/>
                        <a:buNone/>
                        <a:tabLst/>
                      </a:pPr>
                      <a:r>
                        <a:rPr kumimoji="1" lang="it-IT" sz="1400" b="0" i="0" u="none" strike="noStrike" cap="none" normalizeH="0" baseline="0" dirty="0">
                          <a:ln>
                            <a:noFill/>
                          </a:ln>
                          <a:solidFill>
                            <a:schemeClr val="tx1"/>
                          </a:solidFill>
                          <a:effectLst/>
                          <a:latin typeface="Calibri"/>
                          <a:cs typeface="Calibri"/>
                        </a:rPr>
                        <a:t>29</a:t>
                      </a:r>
                    </a:p>
                  </a:txBody>
                  <a:tcPr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defTabSz="914400" rtl="0" eaLnBrk="0" fontAlgn="base" latinLnBrk="0" hangingPunct="0">
                        <a:lnSpc>
                          <a:spcPct val="90000"/>
                        </a:lnSpc>
                        <a:spcBef>
                          <a:spcPct val="20000"/>
                        </a:spcBef>
                        <a:spcAft>
                          <a:spcPct val="0"/>
                        </a:spcAft>
                        <a:buClr>
                          <a:srgbClr val="FF6600"/>
                        </a:buClr>
                        <a:buSzPct val="70000"/>
                        <a:buFont typeface="Monotype Sorts" pitchFamily="-110" charset="2"/>
                        <a:buNone/>
                        <a:tabLst/>
                      </a:pPr>
                      <a:r>
                        <a:rPr kumimoji="1" lang="it-IT" sz="1400" b="0" i="0" u="none" strike="noStrike" cap="none" normalizeH="0" baseline="0" dirty="0">
                          <a:ln>
                            <a:noFill/>
                          </a:ln>
                          <a:solidFill>
                            <a:schemeClr val="tx1"/>
                          </a:solidFill>
                          <a:effectLst/>
                          <a:latin typeface="Calibri"/>
                          <a:cs typeface="Calibri"/>
                        </a:rPr>
                        <a:t>33</a:t>
                      </a:r>
                    </a:p>
                  </a:txBody>
                  <a:tcPr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defTabSz="914400" rtl="0" eaLnBrk="0" fontAlgn="base" latinLnBrk="0" hangingPunct="0">
                        <a:lnSpc>
                          <a:spcPct val="90000"/>
                        </a:lnSpc>
                        <a:spcBef>
                          <a:spcPct val="20000"/>
                        </a:spcBef>
                        <a:spcAft>
                          <a:spcPct val="0"/>
                        </a:spcAft>
                        <a:buClr>
                          <a:srgbClr val="FF6600"/>
                        </a:buClr>
                        <a:buSzPct val="70000"/>
                        <a:buFont typeface="Monotype Sorts" pitchFamily="-110" charset="2"/>
                        <a:buNone/>
                        <a:tabLst/>
                      </a:pPr>
                      <a:r>
                        <a:rPr kumimoji="1" lang="it-IT" sz="1400" b="0" i="0" u="none" strike="noStrike" cap="none" normalizeH="0" baseline="0" dirty="0">
                          <a:ln>
                            <a:noFill/>
                          </a:ln>
                          <a:solidFill>
                            <a:schemeClr val="tx1"/>
                          </a:solidFill>
                          <a:effectLst/>
                          <a:latin typeface="Calibri"/>
                          <a:cs typeface="Calibri"/>
                        </a:rPr>
                        <a:t>31</a:t>
                      </a:r>
                    </a:p>
                  </a:txBody>
                  <a:tcPr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lnSpc>
                          <a:spcPct val="90000"/>
                        </a:lnSpc>
                      </a:pPr>
                      <a:r>
                        <a:rPr lang="it-IT" sz="1400" b="0" i="0" u="none" strike="noStrike" dirty="0">
                          <a:solidFill>
                            <a:schemeClr val="tx1"/>
                          </a:solidFill>
                          <a:latin typeface="Calibri"/>
                          <a:cs typeface="Calibri"/>
                        </a:rPr>
                        <a:t>31</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lnSpc>
                          <a:spcPct val="90000"/>
                        </a:lnSpc>
                      </a:pPr>
                      <a:r>
                        <a:rPr lang="it-IT" sz="1400" b="0" i="0" u="none" strike="noStrike" dirty="0">
                          <a:latin typeface="Calibri"/>
                          <a:cs typeface="Calibri"/>
                        </a:rPr>
                        <a:t>24</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lnSpc>
                          <a:spcPct val="90000"/>
                        </a:lnSpc>
                      </a:pPr>
                      <a:r>
                        <a:rPr lang="it-IT" sz="1400" b="0" i="0" u="none" strike="noStrike" dirty="0">
                          <a:solidFill>
                            <a:srgbClr val="000000"/>
                          </a:solidFill>
                          <a:effectLst/>
                          <a:latin typeface="Calibri"/>
                          <a:cs typeface="Calibri"/>
                        </a:rPr>
                        <a:t>22</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lnSpc>
                          <a:spcPct val="90000"/>
                        </a:lnSpc>
                      </a:pPr>
                      <a:r>
                        <a:rPr lang="it-IT" sz="1400" b="0" i="0" u="none" strike="noStrike" dirty="0">
                          <a:solidFill>
                            <a:srgbClr val="000000"/>
                          </a:solidFill>
                          <a:effectLst/>
                          <a:latin typeface="Calibri"/>
                          <a:cs typeface="Calibri"/>
                        </a:rPr>
                        <a:t>23</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lnSpc>
                          <a:spcPct val="90000"/>
                        </a:lnSpc>
                      </a:pPr>
                      <a:r>
                        <a:rPr lang="it-IT" sz="1400" b="0" i="0" u="none" strike="noStrike" dirty="0">
                          <a:effectLst/>
                          <a:latin typeface="Calibri"/>
                          <a:cs typeface="Calibri"/>
                        </a:rPr>
                        <a:t>20</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lnSpc>
                          <a:spcPct val="90000"/>
                        </a:lnSpc>
                      </a:pPr>
                      <a:r>
                        <a:rPr lang="it-IT" sz="1400" b="0" i="0" u="none" strike="noStrike" dirty="0">
                          <a:effectLst/>
                          <a:latin typeface="Calibri"/>
                          <a:cs typeface="Calibri"/>
                        </a:rPr>
                        <a:t>21</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lnSpc>
                          <a:spcPct val="90000"/>
                        </a:lnSpc>
                      </a:pPr>
                      <a:r>
                        <a:rPr lang="it-IT" sz="1400" b="0" i="0" u="none" strike="noStrike" dirty="0">
                          <a:solidFill>
                            <a:schemeClr val="tx1"/>
                          </a:solidFill>
                          <a:effectLst/>
                          <a:latin typeface="Calibri"/>
                          <a:cs typeface="Calibri"/>
                        </a:rPr>
                        <a:t>21</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is-IS" sz="1400" b="0" i="0" u="none" strike="noStrike" dirty="0">
                          <a:solidFill>
                            <a:srgbClr val="000000"/>
                          </a:solidFill>
                          <a:effectLst/>
                          <a:latin typeface="Calibri"/>
                          <a:cs typeface="Calibri"/>
                        </a:rPr>
                        <a:t>21</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is-IS" sz="1400" b="0" i="0" u="none" strike="noStrike" dirty="0">
                          <a:solidFill>
                            <a:srgbClr val="000000"/>
                          </a:solidFill>
                          <a:effectLst/>
                          <a:latin typeface="Calibri"/>
                          <a:cs typeface="Calibri"/>
                        </a:rPr>
                        <a:t>21</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is-IS" sz="1400" b="0" i="0" u="none" strike="noStrike" dirty="0">
                          <a:solidFill>
                            <a:srgbClr val="000000"/>
                          </a:solidFill>
                          <a:effectLst/>
                          <a:latin typeface="Calibri"/>
                          <a:cs typeface="Calibri"/>
                        </a:rPr>
                        <a:t>26</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457200" rtl="0" eaLnBrk="1" fontAlgn="ctr" latinLnBrk="0" hangingPunct="1"/>
                      <a:r>
                        <a:rPr lang="it-IT" sz="1400" b="0" i="0" u="none" strike="noStrike" kern="1200" dirty="0">
                          <a:solidFill>
                            <a:srgbClr val="000000"/>
                          </a:solidFill>
                          <a:effectLst/>
                          <a:latin typeface="Calibri"/>
                          <a:ea typeface="+mn-ea"/>
                          <a:cs typeface="Calibri"/>
                        </a:rPr>
                        <a:t>22</a:t>
                      </a:r>
                    </a:p>
                  </a:txBody>
                  <a:tcPr marL="9525" marR="9525" marT="9525"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457200" rtl="0" eaLnBrk="1" fontAlgn="ctr" latinLnBrk="0" hangingPunct="1"/>
                      <a:r>
                        <a:rPr lang="it-IT" sz="1400" b="0" i="0" u="none" strike="noStrike" kern="1200" dirty="0">
                          <a:solidFill>
                            <a:srgbClr val="000000"/>
                          </a:solidFill>
                          <a:effectLst/>
                          <a:latin typeface="Calibri"/>
                          <a:ea typeface="+mn-ea"/>
                          <a:cs typeface="Calibri"/>
                        </a:rPr>
                        <a:t>25</a:t>
                      </a:r>
                    </a:p>
                  </a:txBody>
                  <a:tcPr marL="9525" marR="9525" marT="9525"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457200" rtl="0" eaLnBrk="1" fontAlgn="ctr" latinLnBrk="0" hangingPunct="1"/>
                      <a:r>
                        <a:rPr lang="it-IT" sz="1400" b="1" i="0" u="none" strike="noStrike" kern="1200" dirty="0">
                          <a:solidFill>
                            <a:srgbClr val="000000"/>
                          </a:solidFill>
                          <a:effectLst/>
                          <a:latin typeface="Calibri"/>
                          <a:ea typeface="+mn-ea"/>
                          <a:cs typeface="Calibri"/>
                        </a:rPr>
                        <a:t>29</a:t>
                      </a:r>
                    </a:p>
                  </a:txBody>
                  <a:tcPr marL="9525" marR="9525" marT="9525"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232812">
                <a:tc>
                  <a:txBody>
                    <a:bodyPr/>
                    <a:lstStyle/>
                    <a:p>
                      <a:pPr marL="0" marR="0" lvl="0" indent="0" algn="l" defTabSz="914400" rtl="0" eaLnBrk="0" fontAlgn="base" latinLnBrk="0" hangingPunct="0">
                        <a:lnSpc>
                          <a:spcPct val="90000"/>
                        </a:lnSpc>
                        <a:spcBef>
                          <a:spcPct val="20000"/>
                        </a:spcBef>
                        <a:spcAft>
                          <a:spcPct val="0"/>
                        </a:spcAft>
                        <a:buClr>
                          <a:srgbClr val="FF6600"/>
                        </a:buClr>
                        <a:buSzPct val="70000"/>
                        <a:buFont typeface="Monotype Sorts" pitchFamily="-110" charset="2"/>
                        <a:buNone/>
                        <a:tabLst/>
                      </a:pPr>
                      <a:r>
                        <a:rPr kumimoji="1" lang="it-IT" sz="1050" b="1" i="0" u="none" strike="noStrike" cap="none" normalizeH="0" baseline="0" dirty="0">
                          <a:ln>
                            <a:noFill/>
                          </a:ln>
                          <a:solidFill>
                            <a:srgbClr val="FFFFFF"/>
                          </a:solidFill>
                          <a:effectLst/>
                          <a:latin typeface="Calibri"/>
                          <a:cs typeface="Calibri"/>
                        </a:rPr>
                        <a:t>∑ DENTRO</a:t>
                      </a:r>
                    </a:p>
                  </a:txBody>
                  <a:tcPr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CA5817"/>
                    </a:solidFill>
                  </a:tcPr>
                </a:tc>
                <a:tc>
                  <a:txBody>
                    <a:bodyPr/>
                    <a:lstStyle/>
                    <a:p>
                      <a:pPr marL="0" marR="0" lvl="0" indent="0" algn="ctr" defTabSz="914400" rtl="0" eaLnBrk="0" fontAlgn="base" latinLnBrk="0" hangingPunct="0">
                        <a:lnSpc>
                          <a:spcPct val="90000"/>
                        </a:lnSpc>
                        <a:spcBef>
                          <a:spcPct val="20000"/>
                        </a:spcBef>
                        <a:spcAft>
                          <a:spcPct val="0"/>
                        </a:spcAft>
                        <a:buClr>
                          <a:srgbClr val="FF6600"/>
                        </a:buClr>
                        <a:buSzPct val="70000"/>
                        <a:buFont typeface="Monotype Sorts" pitchFamily="-110" charset="2"/>
                        <a:buNone/>
                        <a:tabLst/>
                      </a:pPr>
                      <a:r>
                        <a:rPr kumimoji="1" lang="it-IT" sz="1400" b="1" i="0" u="none" strike="noStrike" cap="none" normalizeH="0" baseline="0" dirty="0">
                          <a:ln>
                            <a:noFill/>
                          </a:ln>
                          <a:solidFill>
                            <a:srgbClr val="FFFFFF"/>
                          </a:solidFill>
                          <a:effectLst/>
                          <a:latin typeface="Calibri"/>
                          <a:cs typeface="Calibri"/>
                        </a:rPr>
                        <a:t>40</a:t>
                      </a:r>
                    </a:p>
                  </a:txBody>
                  <a:tcPr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CA5817"/>
                    </a:solidFill>
                  </a:tcPr>
                </a:tc>
                <a:tc>
                  <a:txBody>
                    <a:bodyPr/>
                    <a:lstStyle/>
                    <a:p>
                      <a:pPr marL="0" marR="0" lvl="0" indent="0" algn="ctr" defTabSz="914400" rtl="0" eaLnBrk="0" fontAlgn="base" latinLnBrk="0" hangingPunct="0">
                        <a:lnSpc>
                          <a:spcPct val="90000"/>
                        </a:lnSpc>
                        <a:spcBef>
                          <a:spcPct val="20000"/>
                        </a:spcBef>
                        <a:spcAft>
                          <a:spcPct val="0"/>
                        </a:spcAft>
                        <a:buClr>
                          <a:srgbClr val="FF6600"/>
                        </a:buClr>
                        <a:buSzPct val="70000"/>
                        <a:buFont typeface="Monotype Sorts" pitchFamily="-110" charset="2"/>
                        <a:buNone/>
                        <a:tabLst/>
                      </a:pPr>
                      <a:r>
                        <a:rPr kumimoji="1" lang="it-IT" sz="1400" b="1" i="0" u="none" strike="noStrike" cap="none" normalizeH="0" baseline="0" dirty="0">
                          <a:ln>
                            <a:noFill/>
                          </a:ln>
                          <a:solidFill>
                            <a:srgbClr val="FFFFFF"/>
                          </a:solidFill>
                          <a:effectLst/>
                          <a:latin typeface="Calibri"/>
                          <a:cs typeface="Calibri"/>
                        </a:rPr>
                        <a:t>37</a:t>
                      </a:r>
                    </a:p>
                  </a:txBody>
                  <a:tcPr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CA5817"/>
                    </a:solidFill>
                  </a:tcPr>
                </a:tc>
                <a:tc>
                  <a:txBody>
                    <a:bodyPr/>
                    <a:lstStyle/>
                    <a:p>
                      <a:pPr marL="0" marR="0" lvl="0" indent="0" algn="ctr" defTabSz="914400" rtl="0" eaLnBrk="0" fontAlgn="base" latinLnBrk="0" hangingPunct="0">
                        <a:lnSpc>
                          <a:spcPct val="90000"/>
                        </a:lnSpc>
                        <a:spcBef>
                          <a:spcPct val="20000"/>
                        </a:spcBef>
                        <a:spcAft>
                          <a:spcPct val="0"/>
                        </a:spcAft>
                        <a:buClr>
                          <a:srgbClr val="FF6600"/>
                        </a:buClr>
                        <a:buSzPct val="70000"/>
                        <a:buFont typeface="Monotype Sorts" pitchFamily="-110" charset="2"/>
                        <a:buNone/>
                        <a:tabLst/>
                      </a:pPr>
                      <a:r>
                        <a:rPr kumimoji="1" lang="it-IT" sz="1400" b="1" i="0" u="none" strike="noStrike" cap="none" normalizeH="0" baseline="0" dirty="0">
                          <a:ln>
                            <a:noFill/>
                          </a:ln>
                          <a:solidFill>
                            <a:srgbClr val="FFFFFF"/>
                          </a:solidFill>
                          <a:effectLst/>
                          <a:latin typeface="Calibri"/>
                          <a:cs typeface="Calibri"/>
                        </a:rPr>
                        <a:t>36</a:t>
                      </a:r>
                    </a:p>
                  </a:txBody>
                  <a:tcPr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CA5817"/>
                    </a:solidFill>
                  </a:tcPr>
                </a:tc>
                <a:tc>
                  <a:txBody>
                    <a:bodyPr/>
                    <a:lstStyle/>
                    <a:p>
                      <a:pPr algn="ctr" fontAlgn="ctr">
                        <a:lnSpc>
                          <a:spcPct val="90000"/>
                        </a:lnSpc>
                      </a:pPr>
                      <a:r>
                        <a:rPr lang="it-IT" sz="1400" b="1" i="0" u="none" strike="noStrike" dirty="0">
                          <a:solidFill>
                            <a:srgbClr val="FFFFFF"/>
                          </a:solidFill>
                          <a:latin typeface="Calibri"/>
                          <a:cs typeface="Calibri"/>
                        </a:rPr>
                        <a:t>35</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CA5817"/>
                    </a:solidFill>
                  </a:tcPr>
                </a:tc>
                <a:tc>
                  <a:txBody>
                    <a:bodyPr/>
                    <a:lstStyle/>
                    <a:p>
                      <a:pPr algn="ctr" fontAlgn="ctr">
                        <a:lnSpc>
                          <a:spcPct val="90000"/>
                        </a:lnSpc>
                      </a:pPr>
                      <a:r>
                        <a:rPr lang="it-IT" sz="1400" b="1" i="0" u="none" strike="noStrike" dirty="0">
                          <a:solidFill>
                            <a:srgbClr val="FFFFFF"/>
                          </a:solidFill>
                          <a:latin typeface="Calibri"/>
                          <a:cs typeface="Calibri"/>
                        </a:rPr>
                        <a:t>28</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CA5817"/>
                    </a:solidFill>
                  </a:tcPr>
                </a:tc>
                <a:tc>
                  <a:txBody>
                    <a:bodyPr/>
                    <a:lstStyle/>
                    <a:p>
                      <a:pPr algn="ctr" fontAlgn="ctr">
                        <a:lnSpc>
                          <a:spcPct val="90000"/>
                        </a:lnSpc>
                      </a:pPr>
                      <a:r>
                        <a:rPr lang="it-IT" sz="1400" b="1" i="0" u="none" strike="noStrike" kern="1200" dirty="0">
                          <a:solidFill>
                            <a:srgbClr val="FFFFFF"/>
                          </a:solidFill>
                          <a:latin typeface="Calibri"/>
                          <a:ea typeface="+mn-ea"/>
                          <a:cs typeface="Calibri"/>
                        </a:rPr>
                        <a:t>25</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CA5817"/>
                    </a:solidFill>
                  </a:tcPr>
                </a:tc>
                <a:tc>
                  <a:txBody>
                    <a:bodyPr/>
                    <a:lstStyle/>
                    <a:p>
                      <a:pPr algn="ctr" fontAlgn="ctr">
                        <a:lnSpc>
                          <a:spcPct val="90000"/>
                        </a:lnSpc>
                      </a:pPr>
                      <a:r>
                        <a:rPr lang="it-IT" sz="1400" b="1" i="0" u="none" strike="noStrike" kern="1200" dirty="0">
                          <a:solidFill>
                            <a:srgbClr val="FFFFFF"/>
                          </a:solidFill>
                          <a:latin typeface="Calibri"/>
                          <a:ea typeface="+mn-ea"/>
                          <a:cs typeface="Calibri"/>
                        </a:rPr>
                        <a:t>26</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CA5817"/>
                    </a:solidFill>
                  </a:tcPr>
                </a:tc>
                <a:tc>
                  <a:txBody>
                    <a:bodyPr/>
                    <a:lstStyle/>
                    <a:p>
                      <a:pPr algn="ctr" fontAlgn="ctr">
                        <a:lnSpc>
                          <a:spcPct val="90000"/>
                        </a:lnSpc>
                      </a:pPr>
                      <a:r>
                        <a:rPr lang="it-IT" sz="1400" b="1" i="0" u="none" strike="noStrike" dirty="0">
                          <a:solidFill>
                            <a:srgbClr val="FFFFFF"/>
                          </a:solidFill>
                          <a:effectLst/>
                          <a:latin typeface="Calibri"/>
                          <a:cs typeface="Calibri"/>
                        </a:rPr>
                        <a:t>23</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CA5817"/>
                    </a:solidFill>
                  </a:tcPr>
                </a:tc>
                <a:tc>
                  <a:txBody>
                    <a:bodyPr/>
                    <a:lstStyle/>
                    <a:p>
                      <a:pPr algn="ctr" fontAlgn="ctr">
                        <a:lnSpc>
                          <a:spcPct val="90000"/>
                        </a:lnSpc>
                      </a:pPr>
                      <a:r>
                        <a:rPr lang="it-IT" sz="1400" b="1" i="0" u="none" strike="noStrike" dirty="0">
                          <a:solidFill>
                            <a:srgbClr val="FFFFFF"/>
                          </a:solidFill>
                          <a:effectLst/>
                          <a:latin typeface="Calibri"/>
                          <a:cs typeface="Calibri"/>
                        </a:rPr>
                        <a:t>25</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CA5817"/>
                    </a:solidFill>
                  </a:tcPr>
                </a:tc>
                <a:tc>
                  <a:txBody>
                    <a:bodyPr/>
                    <a:lstStyle/>
                    <a:p>
                      <a:pPr algn="ctr" fontAlgn="ctr">
                        <a:lnSpc>
                          <a:spcPct val="90000"/>
                        </a:lnSpc>
                      </a:pPr>
                      <a:r>
                        <a:rPr lang="it-IT" sz="1400" b="1" i="0" u="none" strike="noStrike" dirty="0">
                          <a:solidFill>
                            <a:srgbClr val="FFFFFF"/>
                          </a:solidFill>
                          <a:effectLst/>
                          <a:latin typeface="Calibri"/>
                          <a:cs typeface="Calibri"/>
                        </a:rPr>
                        <a:t>23</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CA5817"/>
                    </a:solidFill>
                  </a:tcPr>
                </a:tc>
                <a:tc>
                  <a:txBody>
                    <a:bodyPr/>
                    <a:lstStyle/>
                    <a:p>
                      <a:pPr algn="ctr" fontAlgn="ctr"/>
                      <a:r>
                        <a:rPr lang="is-IS" sz="1400" b="1" i="0" u="none" strike="noStrike" dirty="0">
                          <a:solidFill>
                            <a:srgbClr val="FFFFFF"/>
                          </a:solidFill>
                          <a:effectLst/>
                          <a:latin typeface="Calibri"/>
                          <a:cs typeface="Calibri"/>
                        </a:rPr>
                        <a:t>24</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CA5817"/>
                    </a:solidFill>
                  </a:tcPr>
                </a:tc>
                <a:tc>
                  <a:txBody>
                    <a:bodyPr/>
                    <a:lstStyle/>
                    <a:p>
                      <a:pPr algn="ctr" fontAlgn="ctr"/>
                      <a:r>
                        <a:rPr lang="is-IS" sz="1400" b="1" i="0" u="none" strike="noStrike" dirty="0">
                          <a:solidFill>
                            <a:srgbClr val="FFFFFF"/>
                          </a:solidFill>
                          <a:effectLst/>
                          <a:latin typeface="Calibri"/>
                          <a:cs typeface="Calibri"/>
                        </a:rPr>
                        <a:t>25</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CA5817"/>
                    </a:solidFill>
                  </a:tcPr>
                </a:tc>
                <a:tc>
                  <a:txBody>
                    <a:bodyPr/>
                    <a:lstStyle/>
                    <a:p>
                      <a:pPr algn="ctr" fontAlgn="ctr"/>
                      <a:r>
                        <a:rPr lang="is-IS" sz="1400" b="1" i="0" u="none" strike="noStrike" dirty="0">
                          <a:solidFill>
                            <a:srgbClr val="FFFFFF"/>
                          </a:solidFill>
                          <a:effectLst/>
                          <a:latin typeface="Calibri"/>
                          <a:cs typeface="Calibri"/>
                        </a:rPr>
                        <a:t>29</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CA5817"/>
                    </a:solidFill>
                  </a:tcPr>
                </a:tc>
                <a:tc>
                  <a:txBody>
                    <a:bodyPr/>
                    <a:lstStyle/>
                    <a:p>
                      <a:pPr marL="0" algn="ctr" defTabSz="457200" rtl="0" eaLnBrk="1" fontAlgn="ctr" latinLnBrk="0" hangingPunct="1"/>
                      <a:r>
                        <a:rPr lang="it-IT" sz="1400" b="1" i="0" u="none" strike="noStrike" kern="1200" dirty="0">
                          <a:solidFill>
                            <a:schemeClr val="bg1"/>
                          </a:solidFill>
                          <a:effectLst/>
                          <a:latin typeface="Calibri"/>
                          <a:ea typeface="+mn-ea"/>
                          <a:cs typeface="Calibri"/>
                        </a:rPr>
                        <a:t>26</a:t>
                      </a:r>
                    </a:p>
                  </a:txBody>
                  <a:tcPr marL="9525" marR="9525" marT="9525"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CA5817"/>
                    </a:solidFill>
                  </a:tcPr>
                </a:tc>
                <a:tc>
                  <a:txBody>
                    <a:bodyPr/>
                    <a:lstStyle/>
                    <a:p>
                      <a:pPr marL="0" algn="ctr" defTabSz="457200" rtl="0" eaLnBrk="1" fontAlgn="ctr" latinLnBrk="0" hangingPunct="1"/>
                      <a:r>
                        <a:rPr lang="it-IT" sz="1400" b="1" i="0" u="none" strike="noStrike" kern="1200" dirty="0">
                          <a:solidFill>
                            <a:schemeClr val="bg1"/>
                          </a:solidFill>
                          <a:effectLst/>
                          <a:latin typeface="Calibri"/>
                          <a:ea typeface="+mn-ea"/>
                          <a:cs typeface="Calibri"/>
                        </a:rPr>
                        <a:t>29</a:t>
                      </a:r>
                    </a:p>
                  </a:txBody>
                  <a:tcPr marL="9525" marR="9525" marT="9525"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CA5817"/>
                    </a:solidFill>
                  </a:tcPr>
                </a:tc>
                <a:tc>
                  <a:txBody>
                    <a:bodyPr/>
                    <a:lstStyle/>
                    <a:p>
                      <a:pPr marL="0" algn="ctr" defTabSz="457200" rtl="0" eaLnBrk="1" fontAlgn="ctr" latinLnBrk="0" hangingPunct="1"/>
                      <a:r>
                        <a:rPr lang="it-IT" sz="1400" b="1" i="0" u="none" strike="noStrike" kern="1200" dirty="0">
                          <a:solidFill>
                            <a:schemeClr val="bg1"/>
                          </a:solidFill>
                          <a:effectLst/>
                          <a:latin typeface="Calibri"/>
                          <a:ea typeface="+mn-ea"/>
                          <a:cs typeface="Calibri"/>
                        </a:rPr>
                        <a:t>33</a:t>
                      </a:r>
                    </a:p>
                  </a:txBody>
                  <a:tcPr marL="9525" marR="9525" marT="9525"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CA5817"/>
                    </a:solidFill>
                  </a:tcPr>
                </a:tc>
                <a:extLst>
                  <a:ext uri="{0D108BD9-81ED-4DB2-BD59-A6C34878D82A}">
                    <a16:rowId xmlns:a16="http://schemas.microsoft.com/office/drawing/2014/main" val="10003"/>
                  </a:ext>
                </a:extLst>
              </a:tr>
              <a:tr h="322933">
                <a:tc>
                  <a:txBody>
                    <a:bodyPr/>
                    <a:lstStyle/>
                    <a:p>
                      <a:pPr marL="0" marR="0" lvl="0" indent="0" algn="l" defTabSz="914400" rtl="0" eaLnBrk="0" fontAlgn="base" latinLnBrk="0" hangingPunct="0">
                        <a:lnSpc>
                          <a:spcPct val="90000"/>
                        </a:lnSpc>
                        <a:spcBef>
                          <a:spcPct val="20000"/>
                        </a:spcBef>
                        <a:spcAft>
                          <a:spcPct val="0"/>
                        </a:spcAft>
                        <a:buClr>
                          <a:srgbClr val="FF6600"/>
                        </a:buClr>
                        <a:buSzPct val="70000"/>
                        <a:buFont typeface="Monotype Sorts" pitchFamily="-110" charset="2"/>
                        <a:buNone/>
                        <a:tabLst/>
                      </a:pPr>
                      <a:r>
                        <a:rPr kumimoji="1" lang="it-IT" sz="1050" b="0" i="0" u="none" strike="noStrike" cap="none" normalizeH="0" baseline="0" dirty="0">
                          <a:ln>
                            <a:noFill/>
                          </a:ln>
                          <a:solidFill>
                            <a:srgbClr val="FFFFFF"/>
                          </a:solidFill>
                          <a:effectLst/>
                          <a:latin typeface="Calibri"/>
                          <a:cs typeface="Calibri"/>
                        </a:rPr>
                        <a:t>IN PARTE DENTRO IN PARTE FUORI</a:t>
                      </a:r>
                    </a:p>
                  </a:txBody>
                  <a:tcPr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F5910F"/>
                    </a:solidFill>
                  </a:tcPr>
                </a:tc>
                <a:tc>
                  <a:txBody>
                    <a:bodyPr/>
                    <a:lstStyle/>
                    <a:p>
                      <a:pPr marL="0" marR="0" lvl="0" indent="0" algn="ctr" defTabSz="914400" rtl="0" eaLnBrk="0" fontAlgn="base" latinLnBrk="0" hangingPunct="0">
                        <a:lnSpc>
                          <a:spcPct val="90000"/>
                        </a:lnSpc>
                        <a:spcBef>
                          <a:spcPct val="20000"/>
                        </a:spcBef>
                        <a:spcAft>
                          <a:spcPct val="0"/>
                        </a:spcAft>
                        <a:buClr>
                          <a:srgbClr val="FF6600"/>
                        </a:buClr>
                        <a:buSzPct val="70000"/>
                        <a:buFont typeface="Monotype Sorts" pitchFamily="-110" charset="2"/>
                        <a:buNone/>
                        <a:tabLst/>
                      </a:pPr>
                      <a:r>
                        <a:rPr kumimoji="1" lang="it-IT" sz="1400" b="0" i="0" u="none" strike="noStrike" cap="none" normalizeH="0" baseline="0" dirty="0">
                          <a:ln>
                            <a:noFill/>
                          </a:ln>
                          <a:solidFill>
                            <a:srgbClr val="FFFFFF"/>
                          </a:solidFill>
                          <a:effectLst/>
                          <a:latin typeface="Calibri"/>
                          <a:cs typeface="Calibri"/>
                        </a:rPr>
                        <a:t>39</a:t>
                      </a:r>
                    </a:p>
                  </a:txBody>
                  <a:tcPr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F5910F"/>
                    </a:solidFill>
                  </a:tcPr>
                </a:tc>
                <a:tc>
                  <a:txBody>
                    <a:bodyPr/>
                    <a:lstStyle/>
                    <a:p>
                      <a:pPr marL="0" marR="0" lvl="0" indent="0" algn="ctr" defTabSz="914400" rtl="0" eaLnBrk="0" fontAlgn="base" latinLnBrk="0" hangingPunct="0">
                        <a:lnSpc>
                          <a:spcPct val="90000"/>
                        </a:lnSpc>
                        <a:spcBef>
                          <a:spcPct val="20000"/>
                        </a:spcBef>
                        <a:spcAft>
                          <a:spcPct val="0"/>
                        </a:spcAft>
                        <a:buClr>
                          <a:srgbClr val="FF6600"/>
                        </a:buClr>
                        <a:buSzPct val="70000"/>
                        <a:buFont typeface="Monotype Sorts" pitchFamily="-110" charset="2"/>
                        <a:buNone/>
                        <a:tabLst/>
                      </a:pPr>
                      <a:r>
                        <a:rPr kumimoji="1" lang="it-IT" sz="1400" b="0" i="0" u="none" strike="noStrike" cap="none" normalizeH="0" baseline="0" dirty="0">
                          <a:ln>
                            <a:noFill/>
                          </a:ln>
                          <a:solidFill>
                            <a:srgbClr val="FFFFFF"/>
                          </a:solidFill>
                          <a:effectLst/>
                          <a:latin typeface="Calibri"/>
                          <a:cs typeface="Calibri"/>
                        </a:rPr>
                        <a:t>46</a:t>
                      </a:r>
                    </a:p>
                  </a:txBody>
                  <a:tcPr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F5910F"/>
                    </a:solidFill>
                  </a:tcPr>
                </a:tc>
                <a:tc>
                  <a:txBody>
                    <a:bodyPr/>
                    <a:lstStyle/>
                    <a:p>
                      <a:pPr marL="0" marR="0" lvl="0" indent="0" algn="ctr" defTabSz="914400" rtl="0" eaLnBrk="0" fontAlgn="base" latinLnBrk="0" hangingPunct="0">
                        <a:lnSpc>
                          <a:spcPct val="90000"/>
                        </a:lnSpc>
                        <a:spcBef>
                          <a:spcPct val="20000"/>
                        </a:spcBef>
                        <a:spcAft>
                          <a:spcPct val="0"/>
                        </a:spcAft>
                        <a:buClr>
                          <a:srgbClr val="FF6600"/>
                        </a:buClr>
                        <a:buSzPct val="70000"/>
                        <a:buFont typeface="Monotype Sorts" pitchFamily="-110" charset="2"/>
                        <a:buNone/>
                        <a:tabLst/>
                      </a:pPr>
                      <a:r>
                        <a:rPr kumimoji="1" lang="it-IT" sz="1400" b="0" i="0" u="none" strike="noStrike" cap="none" normalizeH="0" baseline="0" dirty="0">
                          <a:ln>
                            <a:noFill/>
                          </a:ln>
                          <a:solidFill>
                            <a:srgbClr val="FFFFFF"/>
                          </a:solidFill>
                          <a:effectLst/>
                          <a:latin typeface="Calibri"/>
                          <a:cs typeface="Calibri"/>
                        </a:rPr>
                        <a:t>46</a:t>
                      </a:r>
                    </a:p>
                  </a:txBody>
                  <a:tcPr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F5910F"/>
                    </a:solidFill>
                  </a:tcPr>
                </a:tc>
                <a:tc>
                  <a:txBody>
                    <a:bodyPr/>
                    <a:lstStyle/>
                    <a:p>
                      <a:pPr algn="ctr" fontAlgn="ctr">
                        <a:lnSpc>
                          <a:spcPct val="90000"/>
                        </a:lnSpc>
                      </a:pPr>
                      <a:r>
                        <a:rPr lang="it-IT" sz="1400" b="0" i="0" u="none" strike="noStrike" dirty="0">
                          <a:solidFill>
                            <a:srgbClr val="FFFFFF"/>
                          </a:solidFill>
                          <a:latin typeface="Calibri"/>
                          <a:cs typeface="Calibri"/>
                        </a:rPr>
                        <a:t>45</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F5910F"/>
                    </a:solidFill>
                  </a:tcPr>
                </a:tc>
                <a:tc>
                  <a:txBody>
                    <a:bodyPr/>
                    <a:lstStyle/>
                    <a:p>
                      <a:pPr algn="ctr" fontAlgn="ctr">
                        <a:lnSpc>
                          <a:spcPct val="90000"/>
                        </a:lnSpc>
                      </a:pPr>
                      <a:r>
                        <a:rPr lang="it-IT" sz="1400" b="0" i="0" u="none" strike="noStrike" dirty="0">
                          <a:solidFill>
                            <a:srgbClr val="FFFFFF"/>
                          </a:solidFill>
                          <a:latin typeface="Calibri"/>
                          <a:cs typeface="Calibri"/>
                        </a:rPr>
                        <a:t>48</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F5910F"/>
                    </a:solidFill>
                  </a:tcPr>
                </a:tc>
                <a:tc>
                  <a:txBody>
                    <a:bodyPr/>
                    <a:lstStyle/>
                    <a:p>
                      <a:pPr algn="ctr" fontAlgn="ctr">
                        <a:lnSpc>
                          <a:spcPct val="90000"/>
                        </a:lnSpc>
                      </a:pPr>
                      <a:r>
                        <a:rPr lang="it-IT" sz="1400" b="0" i="0" u="none" strike="noStrike" dirty="0">
                          <a:solidFill>
                            <a:srgbClr val="FFFFFF"/>
                          </a:solidFill>
                          <a:effectLst/>
                          <a:latin typeface="Calibri"/>
                          <a:cs typeface="Calibri"/>
                        </a:rPr>
                        <a:t>48</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F5910F"/>
                    </a:solidFill>
                  </a:tcPr>
                </a:tc>
                <a:tc>
                  <a:txBody>
                    <a:bodyPr/>
                    <a:lstStyle/>
                    <a:p>
                      <a:pPr algn="ctr" fontAlgn="ctr">
                        <a:lnSpc>
                          <a:spcPct val="90000"/>
                        </a:lnSpc>
                      </a:pPr>
                      <a:r>
                        <a:rPr lang="it-IT" sz="1400" b="0" i="0" u="none" strike="noStrike" dirty="0">
                          <a:solidFill>
                            <a:srgbClr val="FFFFFF"/>
                          </a:solidFill>
                          <a:effectLst/>
                          <a:latin typeface="Calibri"/>
                          <a:cs typeface="Calibri"/>
                        </a:rPr>
                        <a:t>46</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F5910F"/>
                    </a:solidFill>
                  </a:tcPr>
                </a:tc>
                <a:tc>
                  <a:txBody>
                    <a:bodyPr/>
                    <a:lstStyle/>
                    <a:p>
                      <a:pPr algn="ctr" fontAlgn="ctr">
                        <a:lnSpc>
                          <a:spcPct val="90000"/>
                        </a:lnSpc>
                      </a:pPr>
                      <a:r>
                        <a:rPr lang="it-IT" sz="1400" b="0" i="0" u="none" strike="noStrike" dirty="0">
                          <a:solidFill>
                            <a:srgbClr val="FFFFFF"/>
                          </a:solidFill>
                          <a:effectLst/>
                          <a:latin typeface="Calibri"/>
                          <a:cs typeface="Calibri"/>
                        </a:rPr>
                        <a:t>45</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F5910F"/>
                    </a:solidFill>
                  </a:tcPr>
                </a:tc>
                <a:tc>
                  <a:txBody>
                    <a:bodyPr/>
                    <a:lstStyle/>
                    <a:p>
                      <a:pPr algn="ctr" fontAlgn="ctr">
                        <a:lnSpc>
                          <a:spcPct val="90000"/>
                        </a:lnSpc>
                      </a:pPr>
                      <a:r>
                        <a:rPr lang="it-IT" sz="1400" b="0" i="0" u="none" strike="noStrike" dirty="0">
                          <a:solidFill>
                            <a:srgbClr val="FFFFFF"/>
                          </a:solidFill>
                          <a:effectLst/>
                          <a:latin typeface="Calibri"/>
                          <a:cs typeface="Calibri"/>
                        </a:rPr>
                        <a:t>48</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F5910F"/>
                    </a:solidFill>
                  </a:tcPr>
                </a:tc>
                <a:tc>
                  <a:txBody>
                    <a:bodyPr/>
                    <a:lstStyle/>
                    <a:p>
                      <a:pPr algn="ctr" fontAlgn="ctr">
                        <a:lnSpc>
                          <a:spcPct val="90000"/>
                        </a:lnSpc>
                      </a:pPr>
                      <a:r>
                        <a:rPr lang="it-IT" sz="1400" b="0" i="0" u="none" strike="noStrike" dirty="0">
                          <a:solidFill>
                            <a:srgbClr val="FFFFFF"/>
                          </a:solidFill>
                          <a:effectLst/>
                          <a:latin typeface="Calibri"/>
                          <a:cs typeface="Calibri"/>
                        </a:rPr>
                        <a:t>50</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F5910F"/>
                    </a:solidFill>
                  </a:tcPr>
                </a:tc>
                <a:tc>
                  <a:txBody>
                    <a:bodyPr/>
                    <a:lstStyle/>
                    <a:p>
                      <a:pPr algn="ctr" fontAlgn="ctr"/>
                      <a:r>
                        <a:rPr lang="it-IT" sz="1400" b="0" i="0" u="none" strike="noStrike" dirty="0">
                          <a:solidFill>
                            <a:schemeClr val="bg1"/>
                          </a:solidFill>
                          <a:effectLst/>
                          <a:latin typeface="Calibri"/>
                          <a:cs typeface="Calibri"/>
                        </a:rPr>
                        <a:t>47</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F5910F"/>
                    </a:solidFill>
                  </a:tcPr>
                </a:tc>
                <a:tc>
                  <a:txBody>
                    <a:bodyPr/>
                    <a:lstStyle/>
                    <a:p>
                      <a:pPr algn="ctr" fontAlgn="ctr"/>
                      <a:r>
                        <a:rPr lang="it-IT" sz="1400" b="0" i="0" u="none" strike="noStrike" dirty="0">
                          <a:solidFill>
                            <a:schemeClr val="bg1"/>
                          </a:solidFill>
                          <a:effectLst/>
                          <a:latin typeface="Calibri"/>
                          <a:cs typeface="Calibri"/>
                        </a:rPr>
                        <a:t>47</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F5910F"/>
                    </a:solidFill>
                  </a:tcPr>
                </a:tc>
                <a:tc>
                  <a:txBody>
                    <a:bodyPr/>
                    <a:lstStyle/>
                    <a:p>
                      <a:pPr algn="ctr" fontAlgn="ctr"/>
                      <a:r>
                        <a:rPr lang="it-IT" sz="1400" b="0" i="0" u="none" strike="noStrike" dirty="0">
                          <a:solidFill>
                            <a:schemeClr val="bg1"/>
                          </a:solidFill>
                          <a:effectLst/>
                          <a:latin typeface="Calibri"/>
                          <a:cs typeface="Calibri"/>
                        </a:rPr>
                        <a:t>49</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F5910F"/>
                    </a:solidFill>
                  </a:tcPr>
                </a:tc>
                <a:tc>
                  <a:txBody>
                    <a:bodyPr/>
                    <a:lstStyle/>
                    <a:p>
                      <a:pPr marL="0" algn="ctr" defTabSz="457200" rtl="0" eaLnBrk="1" fontAlgn="ctr" latinLnBrk="0" hangingPunct="1"/>
                      <a:r>
                        <a:rPr lang="it-IT" sz="1400" b="0" i="0" u="none" strike="noStrike" kern="1200" dirty="0">
                          <a:solidFill>
                            <a:schemeClr val="bg1"/>
                          </a:solidFill>
                          <a:effectLst/>
                          <a:latin typeface="Calibri"/>
                          <a:ea typeface="+mn-ea"/>
                          <a:cs typeface="Calibri"/>
                        </a:rPr>
                        <a:t>46</a:t>
                      </a:r>
                    </a:p>
                  </a:txBody>
                  <a:tcPr marL="9525" marR="9525" marT="9525"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F5910F"/>
                    </a:solidFill>
                  </a:tcPr>
                </a:tc>
                <a:tc>
                  <a:txBody>
                    <a:bodyPr/>
                    <a:lstStyle/>
                    <a:p>
                      <a:pPr marL="0" algn="ctr" defTabSz="457200" rtl="0" eaLnBrk="1" fontAlgn="ctr" latinLnBrk="0" hangingPunct="1"/>
                      <a:r>
                        <a:rPr lang="it-IT" sz="1400" b="0" i="0" u="none" strike="noStrike" kern="1200" dirty="0">
                          <a:solidFill>
                            <a:schemeClr val="bg1"/>
                          </a:solidFill>
                          <a:effectLst/>
                          <a:latin typeface="Calibri"/>
                          <a:ea typeface="+mn-ea"/>
                          <a:cs typeface="Calibri"/>
                        </a:rPr>
                        <a:t>45</a:t>
                      </a:r>
                    </a:p>
                  </a:txBody>
                  <a:tcPr marL="9525" marR="9525" marT="9525"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F5910F"/>
                    </a:solidFill>
                  </a:tcPr>
                </a:tc>
                <a:tc>
                  <a:txBody>
                    <a:bodyPr/>
                    <a:lstStyle/>
                    <a:p>
                      <a:pPr marL="0" algn="ctr" defTabSz="457200" rtl="0" eaLnBrk="1" fontAlgn="ctr" latinLnBrk="0" hangingPunct="1"/>
                      <a:r>
                        <a:rPr lang="it-IT" sz="1400" b="0" i="0" u="none" strike="noStrike" kern="1200" dirty="0">
                          <a:solidFill>
                            <a:schemeClr val="bg1"/>
                          </a:solidFill>
                          <a:effectLst/>
                          <a:latin typeface="Calibri"/>
                          <a:ea typeface="+mn-ea"/>
                          <a:cs typeface="Calibri"/>
                        </a:rPr>
                        <a:t>42</a:t>
                      </a:r>
                    </a:p>
                  </a:txBody>
                  <a:tcPr marL="9525" marR="9525" marT="9525"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F5910F"/>
                    </a:solidFill>
                  </a:tcPr>
                </a:tc>
                <a:extLst>
                  <a:ext uri="{0D108BD9-81ED-4DB2-BD59-A6C34878D82A}">
                    <a16:rowId xmlns:a16="http://schemas.microsoft.com/office/drawing/2014/main" val="10004"/>
                  </a:ext>
                </a:extLst>
              </a:tr>
              <a:tr h="322933">
                <a:tc>
                  <a:txBody>
                    <a:bodyPr/>
                    <a:lstStyle/>
                    <a:p>
                      <a:pPr marL="0" marR="0" lvl="0" indent="0" algn="l" defTabSz="914400" rtl="0" eaLnBrk="0" fontAlgn="base" latinLnBrk="0" hangingPunct="0">
                        <a:lnSpc>
                          <a:spcPct val="90000"/>
                        </a:lnSpc>
                        <a:spcBef>
                          <a:spcPct val="20000"/>
                        </a:spcBef>
                        <a:spcAft>
                          <a:spcPct val="0"/>
                        </a:spcAft>
                        <a:buClr>
                          <a:srgbClr val="FF6600"/>
                        </a:buClr>
                        <a:buSzPct val="70000"/>
                        <a:buFont typeface="Monotype Sorts" pitchFamily="-110" charset="2"/>
                        <a:buNone/>
                        <a:tabLst/>
                      </a:pPr>
                      <a:r>
                        <a:rPr kumimoji="1" lang="it-IT" sz="1050" b="0" i="0" u="none" strike="noStrike" cap="none" normalizeH="0" baseline="0" dirty="0">
                          <a:ln>
                            <a:noFill/>
                          </a:ln>
                          <a:solidFill>
                            <a:srgbClr val="000000"/>
                          </a:solidFill>
                          <a:effectLst/>
                          <a:latin typeface="Calibri"/>
                          <a:cs typeface="Calibri"/>
                        </a:rPr>
                        <a:t>PARZIALMENTE ESCLUSO</a:t>
                      </a:r>
                      <a:endParaRPr kumimoji="1" lang="it-IT" sz="1050" b="0" i="0" u="none" strike="noStrike" cap="none" normalizeH="0" baseline="0" dirty="0">
                        <a:ln>
                          <a:noFill/>
                        </a:ln>
                        <a:solidFill>
                          <a:schemeClr val="bg2"/>
                        </a:solidFill>
                        <a:effectLst/>
                        <a:latin typeface="Calibri"/>
                        <a:cs typeface="Calibri"/>
                      </a:endParaRPr>
                    </a:p>
                  </a:txBody>
                  <a:tcPr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defTabSz="914400" rtl="0" eaLnBrk="0" fontAlgn="base" latinLnBrk="0" hangingPunct="0">
                        <a:lnSpc>
                          <a:spcPct val="90000"/>
                        </a:lnSpc>
                        <a:spcBef>
                          <a:spcPct val="20000"/>
                        </a:spcBef>
                        <a:spcAft>
                          <a:spcPct val="0"/>
                        </a:spcAft>
                        <a:buClr>
                          <a:srgbClr val="FF6600"/>
                        </a:buClr>
                        <a:buSzPct val="70000"/>
                        <a:buFont typeface="Monotype Sorts" pitchFamily="-110" charset="2"/>
                        <a:buNone/>
                        <a:tabLst/>
                      </a:pPr>
                      <a:r>
                        <a:rPr kumimoji="1" lang="it-IT" sz="1400" b="0" i="0" u="none" strike="noStrike" cap="none" normalizeH="0" baseline="0" dirty="0">
                          <a:ln>
                            <a:noFill/>
                          </a:ln>
                          <a:solidFill>
                            <a:srgbClr val="000000"/>
                          </a:solidFill>
                          <a:effectLst/>
                          <a:latin typeface="Calibri"/>
                          <a:cs typeface="Calibri"/>
                        </a:rPr>
                        <a:t>15</a:t>
                      </a:r>
                      <a:endParaRPr kumimoji="1" lang="it-IT" sz="1400" b="0" i="0" u="none" strike="noStrike" cap="none" normalizeH="0" baseline="0" dirty="0">
                        <a:ln>
                          <a:noFill/>
                        </a:ln>
                        <a:solidFill>
                          <a:schemeClr val="bg2"/>
                        </a:solidFill>
                        <a:effectLst/>
                        <a:latin typeface="Calibri"/>
                        <a:cs typeface="Calibri"/>
                      </a:endParaRPr>
                    </a:p>
                  </a:txBody>
                  <a:tcPr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defTabSz="914400" rtl="0" eaLnBrk="0" fontAlgn="base" latinLnBrk="0" hangingPunct="0">
                        <a:lnSpc>
                          <a:spcPct val="90000"/>
                        </a:lnSpc>
                        <a:spcBef>
                          <a:spcPct val="20000"/>
                        </a:spcBef>
                        <a:spcAft>
                          <a:spcPct val="0"/>
                        </a:spcAft>
                        <a:buClr>
                          <a:srgbClr val="FF6600"/>
                        </a:buClr>
                        <a:buSzPct val="70000"/>
                        <a:buFont typeface="Monotype Sorts" pitchFamily="-110" charset="2"/>
                        <a:buNone/>
                        <a:tabLst/>
                      </a:pPr>
                      <a:r>
                        <a:rPr kumimoji="1" lang="it-IT" sz="1400" b="0" i="0" u="none" strike="noStrike" cap="none" normalizeH="0" baseline="0" dirty="0">
                          <a:ln>
                            <a:noFill/>
                          </a:ln>
                          <a:solidFill>
                            <a:srgbClr val="000000"/>
                          </a:solidFill>
                          <a:effectLst/>
                          <a:latin typeface="Calibri"/>
                          <a:cs typeface="Calibri"/>
                        </a:rPr>
                        <a:t>15</a:t>
                      </a:r>
                    </a:p>
                  </a:txBody>
                  <a:tcPr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defTabSz="914400" rtl="0" eaLnBrk="0" fontAlgn="base" latinLnBrk="0" hangingPunct="0">
                        <a:lnSpc>
                          <a:spcPct val="90000"/>
                        </a:lnSpc>
                        <a:spcBef>
                          <a:spcPct val="20000"/>
                        </a:spcBef>
                        <a:spcAft>
                          <a:spcPct val="0"/>
                        </a:spcAft>
                        <a:buClr>
                          <a:srgbClr val="FF6600"/>
                        </a:buClr>
                        <a:buSzPct val="70000"/>
                        <a:buFont typeface="Monotype Sorts" pitchFamily="-110" charset="2"/>
                        <a:buNone/>
                        <a:tabLst/>
                      </a:pPr>
                      <a:r>
                        <a:rPr kumimoji="1" lang="it-IT" sz="1400" b="0" i="0" u="none" strike="noStrike" cap="none" normalizeH="0" baseline="0" dirty="0">
                          <a:ln>
                            <a:noFill/>
                          </a:ln>
                          <a:solidFill>
                            <a:srgbClr val="000000"/>
                          </a:solidFill>
                          <a:effectLst/>
                          <a:latin typeface="Calibri"/>
                          <a:cs typeface="Calibri"/>
                        </a:rPr>
                        <a:t>14</a:t>
                      </a:r>
                    </a:p>
                  </a:txBody>
                  <a:tcPr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lnSpc>
                          <a:spcPct val="90000"/>
                        </a:lnSpc>
                      </a:pPr>
                      <a:r>
                        <a:rPr lang="it-IT" sz="1400" b="0" i="0" u="none" strike="noStrike" dirty="0">
                          <a:latin typeface="Calibri"/>
                          <a:cs typeface="Calibri"/>
                        </a:rPr>
                        <a:t>15</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lnSpc>
                          <a:spcPct val="90000"/>
                        </a:lnSpc>
                      </a:pPr>
                      <a:r>
                        <a:rPr lang="it-IT" sz="1400" b="0" i="0" u="none" strike="noStrike" dirty="0">
                          <a:latin typeface="Calibri"/>
                          <a:cs typeface="Calibri"/>
                        </a:rPr>
                        <a:t>18</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lnSpc>
                          <a:spcPct val="90000"/>
                        </a:lnSpc>
                      </a:pPr>
                      <a:r>
                        <a:rPr lang="it-IT" sz="1400" b="0" i="0" u="none" strike="noStrike" dirty="0">
                          <a:solidFill>
                            <a:srgbClr val="000000"/>
                          </a:solidFill>
                          <a:effectLst/>
                          <a:latin typeface="Calibri"/>
                          <a:cs typeface="Calibri"/>
                        </a:rPr>
                        <a:t>19</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lnSpc>
                          <a:spcPct val="90000"/>
                        </a:lnSpc>
                      </a:pPr>
                      <a:r>
                        <a:rPr lang="it-IT" sz="1400" b="0" i="0" u="none" strike="noStrike" dirty="0">
                          <a:solidFill>
                            <a:srgbClr val="000000"/>
                          </a:solidFill>
                          <a:effectLst/>
                          <a:latin typeface="Calibri"/>
                          <a:cs typeface="Calibri"/>
                        </a:rPr>
                        <a:t>20</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lnSpc>
                          <a:spcPct val="90000"/>
                        </a:lnSpc>
                      </a:pPr>
                      <a:r>
                        <a:rPr lang="it-IT" sz="1400" b="0" i="0" u="none" strike="noStrike" dirty="0">
                          <a:effectLst/>
                          <a:latin typeface="Calibri"/>
                          <a:cs typeface="Calibri"/>
                        </a:rPr>
                        <a:t>19</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lnSpc>
                          <a:spcPct val="90000"/>
                        </a:lnSpc>
                      </a:pPr>
                      <a:r>
                        <a:rPr lang="it-IT" sz="1400" b="0" i="0" u="none" strike="noStrike" dirty="0">
                          <a:effectLst/>
                          <a:latin typeface="Calibri"/>
                          <a:cs typeface="Calibri"/>
                        </a:rPr>
                        <a:t>21</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lnSpc>
                          <a:spcPct val="90000"/>
                        </a:lnSpc>
                      </a:pPr>
                      <a:r>
                        <a:rPr lang="it-IT" sz="1400" b="0" i="0" u="none" strike="noStrike" dirty="0">
                          <a:solidFill>
                            <a:schemeClr val="tx1"/>
                          </a:solidFill>
                          <a:effectLst/>
                          <a:latin typeface="Calibri"/>
                          <a:cs typeface="Calibri"/>
                        </a:rPr>
                        <a:t>19</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is-IS" sz="1400" b="0" i="0" u="none" strike="noStrike" dirty="0">
                          <a:solidFill>
                            <a:srgbClr val="000000"/>
                          </a:solidFill>
                          <a:effectLst/>
                          <a:latin typeface="Calibri"/>
                          <a:cs typeface="Calibri"/>
                        </a:rPr>
                        <a:t>21</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is-IS" sz="1400" b="0" i="0" u="none" strike="noStrike" dirty="0">
                          <a:solidFill>
                            <a:srgbClr val="000000"/>
                          </a:solidFill>
                          <a:effectLst/>
                          <a:latin typeface="Calibri"/>
                          <a:cs typeface="Calibri"/>
                        </a:rPr>
                        <a:t>20</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is-IS" sz="1400" b="0" i="0" u="none" strike="noStrike" dirty="0">
                          <a:solidFill>
                            <a:srgbClr val="000000"/>
                          </a:solidFill>
                          <a:effectLst/>
                          <a:latin typeface="Calibri"/>
                          <a:cs typeface="Calibri"/>
                        </a:rPr>
                        <a:t>15</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457200" rtl="0" eaLnBrk="1" fontAlgn="ctr" latinLnBrk="0" hangingPunct="1"/>
                      <a:r>
                        <a:rPr lang="it-IT" sz="1400" b="0" i="0" u="none" strike="noStrike" kern="1200" dirty="0">
                          <a:solidFill>
                            <a:srgbClr val="000000"/>
                          </a:solidFill>
                          <a:effectLst/>
                          <a:latin typeface="Calibri"/>
                          <a:ea typeface="+mn-ea"/>
                          <a:cs typeface="Calibri"/>
                        </a:rPr>
                        <a:t>21</a:t>
                      </a:r>
                    </a:p>
                  </a:txBody>
                  <a:tcPr marL="9525" marR="9525" marT="9525"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457200" rtl="0" eaLnBrk="1" fontAlgn="ctr" latinLnBrk="0" hangingPunct="1"/>
                      <a:r>
                        <a:rPr lang="it-IT" sz="1400" b="0" i="0" u="none" strike="noStrike" kern="1200" dirty="0">
                          <a:solidFill>
                            <a:srgbClr val="000000"/>
                          </a:solidFill>
                          <a:effectLst/>
                          <a:latin typeface="Calibri"/>
                          <a:ea typeface="+mn-ea"/>
                          <a:cs typeface="Calibri"/>
                        </a:rPr>
                        <a:t>17</a:t>
                      </a:r>
                    </a:p>
                  </a:txBody>
                  <a:tcPr marL="9525" marR="9525" marT="9525"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457200" rtl="0" eaLnBrk="1" fontAlgn="ctr" latinLnBrk="0" hangingPunct="1"/>
                      <a:r>
                        <a:rPr lang="it-IT" sz="1400" b="1" i="0" u="none" strike="noStrike" kern="1200" dirty="0">
                          <a:solidFill>
                            <a:srgbClr val="000000"/>
                          </a:solidFill>
                          <a:effectLst/>
                          <a:latin typeface="Calibri"/>
                          <a:ea typeface="+mn-ea"/>
                          <a:cs typeface="Calibri"/>
                        </a:rPr>
                        <a:t>17</a:t>
                      </a:r>
                    </a:p>
                  </a:txBody>
                  <a:tcPr marL="9525" marR="9525" marT="9525"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232812">
                <a:tc>
                  <a:txBody>
                    <a:bodyPr/>
                    <a:lstStyle/>
                    <a:p>
                      <a:pPr marL="0" marR="0" lvl="0" indent="0" algn="l" defTabSz="914400" rtl="0" eaLnBrk="0" fontAlgn="base" latinLnBrk="0" hangingPunct="0">
                        <a:lnSpc>
                          <a:spcPct val="90000"/>
                        </a:lnSpc>
                        <a:spcBef>
                          <a:spcPct val="20000"/>
                        </a:spcBef>
                        <a:spcAft>
                          <a:spcPct val="0"/>
                        </a:spcAft>
                        <a:buClr>
                          <a:srgbClr val="FF6600"/>
                        </a:buClr>
                        <a:buSzPct val="70000"/>
                        <a:buFont typeface="Monotype Sorts" pitchFamily="-110" charset="2"/>
                        <a:buNone/>
                        <a:tabLst/>
                      </a:pPr>
                      <a:r>
                        <a:rPr kumimoji="1" lang="it-IT" sz="1050" b="0" i="0" u="none" strike="noStrike" cap="none" normalizeH="0" baseline="0" dirty="0">
                          <a:ln>
                            <a:noFill/>
                          </a:ln>
                          <a:solidFill>
                            <a:srgbClr val="000000"/>
                          </a:solidFill>
                          <a:effectLst/>
                          <a:latin typeface="Calibri"/>
                          <a:cs typeface="Calibri"/>
                        </a:rPr>
                        <a:t>DEL TUTTO ESCLUSO</a:t>
                      </a:r>
                      <a:endParaRPr kumimoji="1" lang="it-IT" sz="1050" b="0" i="0" u="none" strike="noStrike" cap="none" normalizeH="0" baseline="0" dirty="0">
                        <a:ln>
                          <a:noFill/>
                        </a:ln>
                        <a:solidFill>
                          <a:schemeClr val="bg2"/>
                        </a:solidFill>
                        <a:effectLst/>
                        <a:latin typeface="Calibri"/>
                        <a:cs typeface="Calibri"/>
                      </a:endParaRPr>
                    </a:p>
                  </a:txBody>
                  <a:tcPr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defTabSz="914400" rtl="0" eaLnBrk="0" fontAlgn="base" latinLnBrk="0" hangingPunct="0">
                        <a:lnSpc>
                          <a:spcPct val="90000"/>
                        </a:lnSpc>
                        <a:spcBef>
                          <a:spcPct val="20000"/>
                        </a:spcBef>
                        <a:spcAft>
                          <a:spcPct val="0"/>
                        </a:spcAft>
                        <a:buClr>
                          <a:srgbClr val="FF6600"/>
                        </a:buClr>
                        <a:buSzPct val="70000"/>
                        <a:buFont typeface="Monotype Sorts" pitchFamily="-110" charset="2"/>
                        <a:buNone/>
                        <a:tabLst/>
                      </a:pPr>
                      <a:r>
                        <a:rPr kumimoji="1" lang="it-IT" sz="1400" b="0" i="0" u="none" strike="noStrike" cap="none" normalizeH="0" baseline="0" dirty="0">
                          <a:ln>
                            <a:noFill/>
                          </a:ln>
                          <a:solidFill>
                            <a:srgbClr val="000000"/>
                          </a:solidFill>
                          <a:effectLst/>
                          <a:latin typeface="Calibri"/>
                          <a:cs typeface="Calibri"/>
                        </a:rPr>
                        <a:t>6</a:t>
                      </a:r>
                      <a:endParaRPr kumimoji="1" lang="it-IT" sz="1400" b="0" i="0" u="none" strike="noStrike" cap="none" normalizeH="0" baseline="0" dirty="0">
                        <a:ln>
                          <a:noFill/>
                        </a:ln>
                        <a:solidFill>
                          <a:schemeClr val="bg2"/>
                        </a:solidFill>
                        <a:effectLst/>
                        <a:latin typeface="Calibri"/>
                        <a:cs typeface="Calibri"/>
                      </a:endParaRPr>
                    </a:p>
                  </a:txBody>
                  <a:tcPr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defTabSz="914400" rtl="0" eaLnBrk="0" fontAlgn="base" latinLnBrk="0" hangingPunct="0">
                        <a:lnSpc>
                          <a:spcPct val="90000"/>
                        </a:lnSpc>
                        <a:spcBef>
                          <a:spcPct val="20000"/>
                        </a:spcBef>
                        <a:spcAft>
                          <a:spcPct val="0"/>
                        </a:spcAft>
                        <a:buClr>
                          <a:srgbClr val="FF6600"/>
                        </a:buClr>
                        <a:buSzPct val="70000"/>
                        <a:buFont typeface="Monotype Sorts" pitchFamily="-110" charset="2"/>
                        <a:buNone/>
                        <a:tabLst/>
                      </a:pPr>
                      <a:r>
                        <a:rPr kumimoji="1" lang="it-IT" sz="1400" b="0" i="0" u="none" strike="noStrike" cap="none" normalizeH="0" baseline="0" dirty="0">
                          <a:ln>
                            <a:noFill/>
                          </a:ln>
                          <a:solidFill>
                            <a:srgbClr val="000000"/>
                          </a:solidFill>
                          <a:effectLst/>
                          <a:latin typeface="Calibri"/>
                          <a:cs typeface="Calibri"/>
                        </a:rPr>
                        <a:t>2</a:t>
                      </a:r>
                    </a:p>
                  </a:txBody>
                  <a:tcPr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defTabSz="914400" rtl="0" eaLnBrk="0" fontAlgn="base" latinLnBrk="0" hangingPunct="0">
                        <a:lnSpc>
                          <a:spcPct val="90000"/>
                        </a:lnSpc>
                        <a:spcBef>
                          <a:spcPct val="20000"/>
                        </a:spcBef>
                        <a:spcAft>
                          <a:spcPct val="0"/>
                        </a:spcAft>
                        <a:buClr>
                          <a:srgbClr val="FF6600"/>
                        </a:buClr>
                        <a:buSzPct val="70000"/>
                        <a:buFont typeface="Monotype Sorts" pitchFamily="-110" charset="2"/>
                        <a:buNone/>
                        <a:tabLst/>
                      </a:pPr>
                      <a:r>
                        <a:rPr kumimoji="1" lang="it-IT" sz="1400" b="0" i="0" u="none" strike="noStrike" cap="none" normalizeH="0" baseline="0" dirty="0">
                          <a:ln>
                            <a:noFill/>
                          </a:ln>
                          <a:solidFill>
                            <a:srgbClr val="000000"/>
                          </a:solidFill>
                          <a:effectLst/>
                          <a:latin typeface="Calibri"/>
                          <a:cs typeface="Calibri"/>
                        </a:rPr>
                        <a:t>4</a:t>
                      </a:r>
                    </a:p>
                  </a:txBody>
                  <a:tcPr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lnSpc>
                          <a:spcPct val="90000"/>
                        </a:lnSpc>
                      </a:pPr>
                      <a:r>
                        <a:rPr lang="it-IT" sz="1400" b="0" i="0" u="none" strike="noStrike" dirty="0">
                          <a:latin typeface="Calibri"/>
                          <a:cs typeface="Calibri"/>
                        </a:rPr>
                        <a:t>5</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lnSpc>
                          <a:spcPct val="90000"/>
                        </a:lnSpc>
                      </a:pPr>
                      <a:r>
                        <a:rPr lang="it-IT" sz="1400" b="0" i="0" u="none" strike="noStrike" dirty="0">
                          <a:latin typeface="Calibri"/>
                          <a:cs typeface="Calibri"/>
                        </a:rPr>
                        <a:t>6</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lnSpc>
                          <a:spcPct val="90000"/>
                        </a:lnSpc>
                      </a:pPr>
                      <a:r>
                        <a:rPr lang="it-IT" sz="1400" b="0" i="0" u="none" strike="noStrike" dirty="0">
                          <a:solidFill>
                            <a:srgbClr val="000000"/>
                          </a:solidFill>
                          <a:effectLst/>
                          <a:latin typeface="Calibri"/>
                          <a:cs typeface="Calibri"/>
                        </a:rPr>
                        <a:t>8</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lnSpc>
                          <a:spcPct val="90000"/>
                        </a:lnSpc>
                      </a:pPr>
                      <a:r>
                        <a:rPr lang="it-IT" sz="1400" b="0" i="0" u="none" strike="noStrike" dirty="0">
                          <a:solidFill>
                            <a:srgbClr val="000000"/>
                          </a:solidFill>
                          <a:effectLst/>
                          <a:latin typeface="Calibri"/>
                          <a:cs typeface="Calibri"/>
                        </a:rPr>
                        <a:t>8</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lnSpc>
                          <a:spcPct val="90000"/>
                        </a:lnSpc>
                      </a:pPr>
                      <a:r>
                        <a:rPr lang="it-IT" sz="1400" b="0" i="0" u="none" strike="noStrike" dirty="0">
                          <a:effectLst/>
                          <a:latin typeface="Calibri"/>
                          <a:cs typeface="Calibri"/>
                        </a:rPr>
                        <a:t>13</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lnSpc>
                          <a:spcPct val="90000"/>
                        </a:lnSpc>
                      </a:pPr>
                      <a:r>
                        <a:rPr lang="it-IT" sz="1400" b="0" i="0" u="none" strike="noStrike" dirty="0">
                          <a:effectLst/>
                          <a:latin typeface="Calibri"/>
                          <a:cs typeface="Calibri"/>
                        </a:rPr>
                        <a:t>6</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lnSpc>
                          <a:spcPct val="90000"/>
                        </a:lnSpc>
                      </a:pPr>
                      <a:r>
                        <a:rPr lang="it-IT" sz="1400" b="0" i="0" u="none" strike="noStrike" dirty="0">
                          <a:solidFill>
                            <a:schemeClr val="tx1"/>
                          </a:solidFill>
                          <a:effectLst/>
                          <a:latin typeface="Calibri"/>
                          <a:cs typeface="Calibri"/>
                        </a:rPr>
                        <a:t>8</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it-IT" sz="1400" b="0" i="0" u="none" strike="noStrike" dirty="0">
                          <a:solidFill>
                            <a:srgbClr val="000000"/>
                          </a:solidFill>
                          <a:effectLst/>
                          <a:latin typeface="Calibri"/>
                          <a:cs typeface="Calibri"/>
                        </a:rPr>
                        <a:t>8</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it-IT" sz="1400" b="0" i="0" u="none" strike="noStrike" dirty="0">
                          <a:solidFill>
                            <a:srgbClr val="000000"/>
                          </a:solidFill>
                          <a:effectLst/>
                          <a:latin typeface="Calibri"/>
                          <a:cs typeface="Calibri"/>
                        </a:rPr>
                        <a:t>8</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it-IT" sz="1400" b="0" i="0" u="none" strike="noStrike" dirty="0">
                          <a:solidFill>
                            <a:srgbClr val="000000"/>
                          </a:solidFill>
                          <a:effectLst/>
                          <a:latin typeface="Calibri"/>
                          <a:cs typeface="Calibri"/>
                        </a:rPr>
                        <a:t>7</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457200" rtl="0" eaLnBrk="1" fontAlgn="ctr" latinLnBrk="0" hangingPunct="1"/>
                      <a:r>
                        <a:rPr lang="it-IT" sz="1400" b="0" i="0" u="none" strike="noStrike" kern="1200" dirty="0">
                          <a:solidFill>
                            <a:srgbClr val="000000"/>
                          </a:solidFill>
                          <a:effectLst/>
                          <a:latin typeface="Calibri"/>
                          <a:ea typeface="+mn-ea"/>
                          <a:cs typeface="Calibri"/>
                        </a:rPr>
                        <a:t>7</a:t>
                      </a:r>
                    </a:p>
                  </a:txBody>
                  <a:tcPr marL="9525" marR="9525" marT="9525"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457200" rtl="0" eaLnBrk="1" fontAlgn="ctr" latinLnBrk="0" hangingPunct="1"/>
                      <a:r>
                        <a:rPr lang="it-IT" sz="1400" b="0" i="0" u="none" strike="noStrike" kern="1200" dirty="0">
                          <a:solidFill>
                            <a:srgbClr val="000000"/>
                          </a:solidFill>
                          <a:effectLst/>
                          <a:latin typeface="Calibri"/>
                          <a:ea typeface="+mn-ea"/>
                          <a:cs typeface="Calibri"/>
                        </a:rPr>
                        <a:t>9</a:t>
                      </a:r>
                    </a:p>
                  </a:txBody>
                  <a:tcPr marL="9525" marR="9525" marT="9525"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457200" rtl="0" eaLnBrk="1" fontAlgn="ctr" latinLnBrk="0" hangingPunct="1"/>
                      <a:r>
                        <a:rPr lang="it-IT" sz="1400" b="1" i="0" u="none" strike="noStrike" kern="1200" dirty="0">
                          <a:solidFill>
                            <a:srgbClr val="000000"/>
                          </a:solidFill>
                          <a:effectLst/>
                          <a:latin typeface="Calibri"/>
                          <a:ea typeface="+mn-ea"/>
                          <a:cs typeface="Calibri"/>
                        </a:rPr>
                        <a:t>8</a:t>
                      </a:r>
                    </a:p>
                  </a:txBody>
                  <a:tcPr marL="9525" marR="9525" marT="9525"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232812">
                <a:tc>
                  <a:txBody>
                    <a:bodyPr/>
                    <a:lstStyle/>
                    <a:p>
                      <a:pPr marL="0" marR="0" lvl="0" indent="0" algn="l" defTabSz="914400" rtl="0" eaLnBrk="0" fontAlgn="base" latinLnBrk="0" hangingPunct="0">
                        <a:lnSpc>
                          <a:spcPct val="90000"/>
                        </a:lnSpc>
                        <a:spcBef>
                          <a:spcPct val="20000"/>
                        </a:spcBef>
                        <a:spcAft>
                          <a:spcPct val="0"/>
                        </a:spcAft>
                        <a:buClr>
                          <a:srgbClr val="FF6600"/>
                        </a:buClr>
                        <a:buSzPct val="70000"/>
                        <a:buFont typeface="Monotype Sorts" pitchFamily="-110" charset="2"/>
                        <a:buNone/>
                        <a:tabLst/>
                        <a:defRPr/>
                      </a:pPr>
                      <a:r>
                        <a:rPr kumimoji="1" lang="it-IT" sz="1050" b="1" i="0" u="none" strike="noStrike" cap="none" normalizeH="0" baseline="0" dirty="0">
                          <a:ln>
                            <a:noFill/>
                          </a:ln>
                          <a:solidFill>
                            <a:srgbClr val="FFFFFF"/>
                          </a:solidFill>
                          <a:effectLst/>
                          <a:latin typeface="Calibri"/>
                          <a:cs typeface="Calibri"/>
                        </a:rPr>
                        <a:t>∑ ESCLUSO</a:t>
                      </a:r>
                    </a:p>
                  </a:txBody>
                  <a:tcPr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CA5817"/>
                    </a:solidFill>
                  </a:tcPr>
                </a:tc>
                <a:tc>
                  <a:txBody>
                    <a:bodyPr/>
                    <a:lstStyle/>
                    <a:p>
                      <a:pPr marL="0" marR="0" lvl="0" indent="0" algn="ctr" defTabSz="914400" rtl="0" eaLnBrk="0" fontAlgn="base" latinLnBrk="0" hangingPunct="0">
                        <a:lnSpc>
                          <a:spcPct val="90000"/>
                        </a:lnSpc>
                        <a:spcBef>
                          <a:spcPct val="20000"/>
                        </a:spcBef>
                        <a:spcAft>
                          <a:spcPct val="0"/>
                        </a:spcAft>
                        <a:buClr>
                          <a:srgbClr val="FF6600"/>
                        </a:buClr>
                        <a:buSzPct val="70000"/>
                        <a:buFont typeface="Monotype Sorts" pitchFamily="-110" charset="2"/>
                        <a:buNone/>
                        <a:tabLst/>
                      </a:pPr>
                      <a:r>
                        <a:rPr kumimoji="1" lang="it-IT" sz="1400" b="1" i="0" u="none" strike="noStrike" cap="none" normalizeH="0" baseline="0" dirty="0">
                          <a:ln>
                            <a:noFill/>
                          </a:ln>
                          <a:solidFill>
                            <a:srgbClr val="FFFFFF"/>
                          </a:solidFill>
                          <a:effectLst/>
                          <a:latin typeface="Calibri"/>
                          <a:cs typeface="Calibri"/>
                        </a:rPr>
                        <a:t>21</a:t>
                      </a:r>
                    </a:p>
                  </a:txBody>
                  <a:tcPr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CA5817"/>
                    </a:solidFill>
                  </a:tcPr>
                </a:tc>
                <a:tc>
                  <a:txBody>
                    <a:bodyPr/>
                    <a:lstStyle/>
                    <a:p>
                      <a:pPr marL="0" marR="0" lvl="0" indent="0" algn="ctr" defTabSz="914400" rtl="0" eaLnBrk="0" fontAlgn="base" latinLnBrk="0" hangingPunct="0">
                        <a:lnSpc>
                          <a:spcPct val="90000"/>
                        </a:lnSpc>
                        <a:spcBef>
                          <a:spcPct val="20000"/>
                        </a:spcBef>
                        <a:spcAft>
                          <a:spcPct val="0"/>
                        </a:spcAft>
                        <a:buClr>
                          <a:srgbClr val="FF6600"/>
                        </a:buClr>
                        <a:buSzPct val="70000"/>
                        <a:buFont typeface="Monotype Sorts" pitchFamily="-110" charset="2"/>
                        <a:buNone/>
                        <a:tabLst/>
                      </a:pPr>
                      <a:r>
                        <a:rPr kumimoji="1" lang="it-IT" sz="1400" b="1" i="0" u="none" strike="noStrike" cap="none" normalizeH="0" baseline="0" dirty="0">
                          <a:ln>
                            <a:noFill/>
                          </a:ln>
                          <a:solidFill>
                            <a:srgbClr val="FFFFFF"/>
                          </a:solidFill>
                          <a:effectLst/>
                          <a:latin typeface="Calibri"/>
                          <a:cs typeface="Calibri"/>
                        </a:rPr>
                        <a:t>17</a:t>
                      </a:r>
                    </a:p>
                  </a:txBody>
                  <a:tcPr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CA5817"/>
                    </a:solidFill>
                  </a:tcPr>
                </a:tc>
                <a:tc>
                  <a:txBody>
                    <a:bodyPr/>
                    <a:lstStyle/>
                    <a:p>
                      <a:pPr marL="0" marR="0" lvl="0" indent="0" algn="ctr" defTabSz="914400" rtl="0" eaLnBrk="0" fontAlgn="base" latinLnBrk="0" hangingPunct="0">
                        <a:lnSpc>
                          <a:spcPct val="90000"/>
                        </a:lnSpc>
                        <a:spcBef>
                          <a:spcPct val="20000"/>
                        </a:spcBef>
                        <a:spcAft>
                          <a:spcPct val="0"/>
                        </a:spcAft>
                        <a:buClr>
                          <a:srgbClr val="FF6600"/>
                        </a:buClr>
                        <a:buSzPct val="70000"/>
                        <a:buFont typeface="Monotype Sorts" pitchFamily="-110" charset="2"/>
                        <a:buNone/>
                        <a:tabLst/>
                      </a:pPr>
                      <a:r>
                        <a:rPr kumimoji="1" lang="it-IT" sz="1400" b="1" i="0" u="none" strike="noStrike" cap="none" normalizeH="0" baseline="0" dirty="0">
                          <a:ln>
                            <a:noFill/>
                          </a:ln>
                          <a:solidFill>
                            <a:srgbClr val="FFFFFF"/>
                          </a:solidFill>
                          <a:effectLst/>
                          <a:latin typeface="Calibri"/>
                          <a:cs typeface="Calibri"/>
                        </a:rPr>
                        <a:t>18</a:t>
                      </a:r>
                    </a:p>
                  </a:txBody>
                  <a:tcPr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CA5817"/>
                    </a:solidFill>
                  </a:tcPr>
                </a:tc>
                <a:tc>
                  <a:txBody>
                    <a:bodyPr/>
                    <a:lstStyle/>
                    <a:p>
                      <a:pPr algn="ctr" fontAlgn="ctr">
                        <a:lnSpc>
                          <a:spcPct val="90000"/>
                        </a:lnSpc>
                      </a:pPr>
                      <a:r>
                        <a:rPr lang="it-IT" sz="1400" b="1" i="0" u="none" strike="noStrike" dirty="0">
                          <a:solidFill>
                            <a:srgbClr val="FFFFFF"/>
                          </a:solidFill>
                          <a:latin typeface="Calibri"/>
                          <a:cs typeface="Calibri"/>
                        </a:rPr>
                        <a:t>20</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CA5817"/>
                    </a:solidFill>
                  </a:tcPr>
                </a:tc>
                <a:tc>
                  <a:txBody>
                    <a:bodyPr/>
                    <a:lstStyle/>
                    <a:p>
                      <a:pPr algn="ctr" fontAlgn="ctr">
                        <a:lnSpc>
                          <a:spcPct val="90000"/>
                        </a:lnSpc>
                      </a:pPr>
                      <a:r>
                        <a:rPr lang="it-IT" sz="1400" b="1" i="0" u="none" strike="noStrike" dirty="0">
                          <a:solidFill>
                            <a:srgbClr val="FFFFFF"/>
                          </a:solidFill>
                          <a:latin typeface="Calibri"/>
                          <a:cs typeface="Calibri"/>
                        </a:rPr>
                        <a:t>24</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CA5817"/>
                    </a:solidFill>
                  </a:tcPr>
                </a:tc>
                <a:tc>
                  <a:txBody>
                    <a:bodyPr/>
                    <a:lstStyle/>
                    <a:p>
                      <a:pPr algn="ctr" fontAlgn="ctr">
                        <a:lnSpc>
                          <a:spcPct val="90000"/>
                        </a:lnSpc>
                      </a:pPr>
                      <a:r>
                        <a:rPr lang="it-IT" sz="1400" b="1" i="0" u="none" strike="noStrike" dirty="0">
                          <a:solidFill>
                            <a:srgbClr val="FFFFFF"/>
                          </a:solidFill>
                          <a:effectLst/>
                          <a:latin typeface="Calibri"/>
                          <a:cs typeface="Calibri"/>
                        </a:rPr>
                        <a:t>27</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CA5817"/>
                    </a:solidFill>
                  </a:tcPr>
                </a:tc>
                <a:tc>
                  <a:txBody>
                    <a:bodyPr/>
                    <a:lstStyle/>
                    <a:p>
                      <a:pPr algn="ctr" fontAlgn="ctr">
                        <a:lnSpc>
                          <a:spcPct val="90000"/>
                        </a:lnSpc>
                      </a:pPr>
                      <a:r>
                        <a:rPr lang="it-IT" sz="1400" b="1" i="0" u="none" strike="noStrike" dirty="0">
                          <a:solidFill>
                            <a:srgbClr val="FFFFFF"/>
                          </a:solidFill>
                          <a:effectLst/>
                          <a:latin typeface="Calibri"/>
                          <a:cs typeface="Calibri"/>
                        </a:rPr>
                        <a:t>28</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CA5817"/>
                    </a:solidFill>
                  </a:tcPr>
                </a:tc>
                <a:tc>
                  <a:txBody>
                    <a:bodyPr/>
                    <a:lstStyle/>
                    <a:p>
                      <a:pPr algn="ctr" fontAlgn="ctr">
                        <a:lnSpc>
                          <a:spcPct val="90000"/>
                        </a:lnSpc>
                      </a:pPr>
                      <a:r>
                        <a:rPr lang="it-IT" sz="1400" b="1" i="0" u="none" strike="noStrike" dirty="0">
                          <a:solidFill>
                            <a:srgbClr val="FFFFFF"/>
                          </a:solidFill>
                          <a:effectLst/>
                          <a:latin typeface="Calibri"/>
                          <a:cs typeface="Calibri"/>
                        </a:rPr>
                        <a:t>32</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CA5817"/>
                    </a:solidFill>
                  </a:tcPr>
                </a:tc>
                <a:tc>
                  <a:txBody>
                    <a:bodyPr/>
                    <a:lstStyle/>
                    <a:p>
                      <a:pPr algn="ctr" fontAlgn="ctr">
                        <a:lnSpc>
                          <a:spcPct val="90000"/>
                        </a:lnSpc>
                      </a:pPr>
                      <a:r>
                        <a:rPr lang="it-IT" sz="1400" b="1" i="0" u="none" strike="noStrike" dirty="0">
                          <a:solidFill>
                            <a:srgbClr val="FFFFFF"/>
                          </a:solidFill>
                          <a:effectLst/>
                          <a:latin typeface="Calibri"/>
                          <a:cs typeface="Calibri"/>
                        </a:rPr>
                        <a:t>27</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CA5817"/>
                    </a:solidFill>
                  </a:tcPr>
                </a:tc>
                <a:tc>
                  <a:txBody>
                    <a:bodyPr/>
                    <a:lstStyle/>
                    <a:p>
                      <a:pPr algn="ctr" fontAlgn="ctr">
                        <a:lnSpc>
                          <a:spcPct val="90000"/>
                        </a:lnSpc>
                      </a:pPr>
                      <a:r>
                        <a:rPr lang="it-IT" sz="1400" b="1" i="0" u="none" strike="noStrike" dirty="0">
                          <a:solidFill>
                            <a:srgbClr val="FFFFFF"/>
                          </a:solidFill>
                          <a:effectLst/>
                          <a:latin typeface="Calibri"/>
                          <a:cs typeface="Calibri"/>
                        </a:rPr>
                        <a:t>27</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CA5817"/>
                    </a:solidFill>
                  </a:tcPr>
                </a:tc>
                <a:tc>
                  <a:txBody>
                    <a:bodyPr/>
                    <a:lstStyle/>
                    <a:p>
                      <a:pPr algn="ctr" fontAlgn="ctr"/>
                      <a:r>
                        <a:rPr lang="is-IS" sz="1400" b="1" i="0" u="none" strike="noStrike" dirty="0">
                          <a:solidFill>
                            <a:srgbClr val="FFFFFF"/>
                          </a:solidFill>
                          <a:effectLst/>
                          <a:latin typeface="Calibri"/>
                          <a:cs typeface="Calibri"/>
                        </a:rPr>
                        <a:t>29</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CA5817"/>
                    </a:solidFill>
                  </a:tcPr>
                </a:tc>
                <a:tc>
                  <a:txBody>
                    <a:bodyPr/>
                    <a:lstStyle/>
                    <a:p>
                      <a:pPr algn="ctr" fontAlgn="ctr"/>
                      <a:r>
                        <a:rPr lang="is-IS" sz="1400" b="1" i="0" u="none" strike="noStrike" dirty="0">
                          <a:solidFill>
                            <a:srgbClr val="FFFFFF"/>
                          </a:solidFill>
                          <a:effectLst/>
                          <a:latin typeface="Calibri"/>
                          <a:cs typeface="Calibri"/>
                        </a:rPr>
                        <a:t>28</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CA5817"/>
                    </a:solidFill>
                  </a:tcPr>
                </a:tc>
                <a:tc>
                  <a:txBody>
                    <a:bodyPr/>
                    <a:lstStyle/>
                    <a:p>
                      <a:pPr algn="ctr" fontAlgn="ctr"/>
                      <a:r>
                        <a:rPr lang="is-IS" sz="1400" b="1" i="0" u="none" strike="noStrike" dirty="0">
                          <a:solidFill>
                            <a:srgbClr val="FFFFFF"/>
                          </a:solidFill>
                          <a:effectLst/>
                          <a:latin typeface="Calibri"/>
                          <a:cs typeface="Calibri"/>
                        </a:rPr>
                        <a:t>22</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CA5817"/>
                    </a:solidFill>
                  </a:tcPr>
                </a:tc>
                <a:tc>
                  <a:txBody>
                    <a:bodyPr/>
                    <a:lstStyle/>
                    <a:p>
                      <a:pPr marL="0" algn="ctr" defTabSz="457200" rtl="0" eaLnBrk="1" fontAlgn="ctr" latinLnBrk="0" hangingPunct="1"/>
                      <a:r>
                        <a:rPr lang="it-IT" sz="1400" b="1" i="0" u="none" strike="noStrike" kern="1200" dirty="0">
                          <a:solidFill>
                            <a:schemeClr val="bg1"/>
                          </a:solidFill>
                          <a:effectLst/>
                          <a:latin typeface="Calibri"/>
                          <a:ea typeface="+mn-ea"/>
                          <a:cs typeface="Calibri"/>
                        </a:rPr>
                        <a:t>28</a:t>
                      </a:r>
                    </a:p>
                  </a:txBody>
                  <a:tcPr marL="9525" marR="9525" marT="9525"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CA5817"/>
                    </a:solidFill>
                  </a:tcPr>
                </a:tc>
                <a:tc>
                  <a:txBody>
                    <a:bodyPr/>
                    <a:lstStyle/>
                    <a:p>
                      <a:pPr marL="0" algn="ctr" defTabSz="457200" rtl="0" eaLnBrk="1" fontAlgn="ctr" latinLnBrk="0" hangingPunct="1"/>
                      <a:r>
                        <a:rPr lang="it-IT" sz="1400" b="1" i="0" u="none" strike="noStrike" kern="1200" dirty="0">
                          <a:solidFill>
                            <a:schemeClr val="bg1"/>
                          </a:solidFill>
                          <a:effectLst/>
                          <a:latin typeface="Calibri"/>
                          <a:ea typeface="+mn-ea"/>
                          <a:cs typeface="Calibri"/>
                        </a:rPr>
                        <a:t>26</a:t>
                      </a:r>
                    </a:p>
                  </a:txBody>
                  <a:tcPr marL="9525" marR="9525" marT="9525"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CA5817"/>
                    </a:solidFill>
                  </a:tcPr>
                </a:tc>
                <a:tc>
                  <a:txBody>
                    <a:bodyPr/>
                    <a:lstStyle/>
                    <a:p>
                      <a:pPr marL="0" algn="ctr" defTabSz="457200" rtl="0" eaLnBrk="1" fontAlgn="ctr" latinLnBrk="0" hangingPunct="1"/>
                      <a:r>
                        <a:rPr lang="it-IT" sz="1400" b="1" i="0" u="none" strike="noStrike" kern="1200" dirty="0">
                          <a:solidFill>
                            <a:schemeClr val="bg1"/>
                          </a:solidFill>
                          <a:effectLst/>
                          <a:latin typeface="Calibri"/>
                          <a:ea typeface="+mn-ea"/>
                          <a:cs typeface="Calibri"/>
                        </a:rPr>
                        <a:t>25</a:t>
                      </a:r>
                    </a:p>
                  </a:txBody>
                  <a:tcPr marL="9525" marR="9525" marT="9525"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CA5817"/>
                    </a:solidFill>
                  </a:tcPr>
                </a:tc>
                <a:extLst>
                  <a:ext uri="{0D108BD9-81ED-4DB2-BD59-A6C34878D82A}">
                    <a16:rowId xmlns:a16="http://schemas.microsoft.com/office/drawing/2014/main" val="10007"/>
                  </a:ext>
                </a:extLst>
              </a:tr>
            </a:tbl>
          </a:graphicData>
        </a:graphic>
      </p:graphicFrame>
      <p:sp>
        <p:nvSpPr>
          <p:cNvPr id="17" name="Rettangolo arrotondato 16"/>
          <p:cNvSpPr/>
          <p:nvPr/>
        </p:nvSpPr>
        <p:spPr>
          <a:xfrm>
            <a:off x="9152990" y="1131561"/>
            <a:ext cx="520765" cy="2675564"/>
          </a:xfrm>
          <a:prstGeom prst="roundRect">
            <a:avLst/>
          </a:prstGeom>
          <a:noFill/>
          <a:ln>
            <a:solidFill>
              <a:srgbClr val="CA5817"/>
            </a:solidFill>
          </a:ln>
          <a:effectLst>
            <a:glow rad="63500">
              <a:srgbClr val="C2B8B1">
                <a:alpha val="40000"/>
              </a:srgb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9" name="Rectangle 92"/>
          <p:cNvSpPr>
            <a:spLocks noChangeArrowheads="1"/>
          </p:cNvSpPr>
          <p:nvPr/>
        </p:nvSpPr>
        <p:spPr bwMode="auto">
          <a:xfrm>
            <a:off x="560340" y="3859330"/>
            <a:ext cx="8776984" cy="307777"/>
          </a:xfrm>
          <a:prstGeom prst="rect">
            <a:avLst/>
          </a:prstGeom>
          <a:noFill/>
          <a:ln w="9525">
            <a:noFill/>
            <a:miter lim="800000"/>
            <a:headEnd/>
            <a:tailEnd/>
          </a:ln>
        </p:spPr>
        <p:txBody>
          <a:bodyPr wrap="square">
            <a:prstTxWarp prst="textNoShape">
              <a:avLst/>
            </a:prstTxWarp>
            <a:spAutoFit/>
          </a:bodyPr>
          <a:lstStyle/>
          <a:p>
            <a:pPr defTabSz="798513"/>
            <a:r>
              <a:rPr lang="it-IT" sz="1400" b="1" dirty="0">
                <a:solidFill>
                  <a:srgbClr val="CB5818"/>
                </a:solidFill>
                <a:ea typeface="Calibri"/>
                <a:cs typeface="Calibri"/>
              </a:rPr>
              <a:t>Della vecchiaia la spaventa di più:</a:t>
            </a:r>
          </a:p>
        </p:txBody>
      </p:sp>
      <p:graphicFrame>
        <p:nvGraphicFramePr>
          <p:cNvPr id="10" name="Tabella 9"/>
          <p:cNvGraphicFramePr>
            <a:graphicFrameLocks noGrp="1"/>
          </p:cNvGraphicFramePr>
          <p:nvPr>
            <p:extLst>
              <p:ext uri="{D42A27DB-BD31-4B8C-83A1-F6EECF244321}">
                <p14:modId xmlns:p14="http://schemas.microsoft.com/office/powerpoint/2010/main" val="1018270251"/>
              </p:ext>
            </p:extLst>
          </p:nvPr>
        </p:nvGraphicFramePr>
        <p:xfrm>
          <a:off x="367191" y="4309973"/>
          <a:ext cx="9289480" cy="1886358"/>
        </p:xfrm>
        <a:graphic>
          <a:graphicData uri="http://schemas.openxmlformats.org/drawingml/2006/table">
            <a:tbl>
              <a:tblPr/>
              <a:tblGrid>
                <a:gridCol w="1401224">
                  <a:extLst>
                    <a:ext uri="{9D8B030D-6E8A-4147-A177-3AD203B41FA5}">
                      <a16:colId xmlns:a16="http://schemas.microsoft.com/office/drawing/2014/main" val="20000"/>
                    </a:ext>
                  </a:extLst>
                </a:gridCol>
                <a:gridCol w="493016">
                  <a:extLst>
                    <a:ext uri="{9D8B030D-6E8A-4147-A177-3AD203B41FA5}">
                      <a16:colId xmlns:a16="http://schemas.microsoft.com/office/drawing/2014/main" val="20001"/>
                    </a:ext>
                  </a:extLst>
                </a:gridCol>
                <a:gridCol w="493016">
                  <a:extLst>
                    <a:ext uri="{9D8B030D-6E8A-4147-A177-3AD203B41FA5}">
                      <a16:colId xmlns:a16="http://schemas.microsoft.com/office/drawing/2014/main" val="20002"/>
                    </a:ext>
                  </a:extLst>
                </a:gridCol>
                <a:gridCol w="493016">
                  <a:extLst>
                    <a:ext uri="{9D8B030D-6E8A-4147-A177-3AD203B41FA5}">
                      <a16:colId xmlns:a16="http://schemas.microsoft.com/office/drawing/2014/main" val="20003"/>
                    </a:ext>
                  </a:extLst>
                </a:gridCol>
                <a:gridCol w="493016">
                  <a:extLst>
                    <a:ext uri="{9D8B030D-6E8A-4147-A177-3AD203B41FA5}">
                      <a16:colId xmlns:a16="http://schemas.microsoft.com/office/drawing/2014/main" val="20004"/>
                    </a:ext>
                  </a:extLst>
                </a:gridCol>
                <a:gridCol w="493016">
                  <a:extLst>
                    <a:ext uri="{9D8B030D-6E8A-4147-A177-3AD203B41FA5}">
                      <a16:colId xmlns:a16="http://schemas.microsoft.com/office/drawing/2014/main" val="20005"/>
                    </a:ext>
                  </a:extLst>
                </a:gridCol>
                <a:gridCol w="493016">
                  <a:extLst>
                    <a:ext uri="{9D8B030D-6E8A-4147-A177-3AD203B41FA5}">
                      <a16:colId xmlns:a16="http://schemas.microsoft.com/office/drawing/2014/main" val="20006"/>
                    </a:ext>
                  </a:extLst>
                </a:gridCol>
                <a:gridCol w="493016">
                  <a:extLst>
                    <a:ext uri="{9D8B030D-6E8A-4147-A177-3AD203B41FA5}">
                      <a16:colId xmlns:a16="http://schemas.microsoft.com/office/drawing/2014/main" val="20007"/>
                    </a:ext>
                  </a:extLst>
                </a:gridCol>
                <a:gridCol w="493016">
                  <a:extLst>
                    <a:ext uri="{9D8B030D-6E8A-4147-A177-3AD203B41FA5}">
                      <a16:colId xmlns:a16="http://schemas.microsoft.com/office/drawing/2014/main" val="20008"/>
                    </a:ext>
                  </a:extLst>
                </a:gridCol>
                <a:gridCol w="493016">
                  <a:extLst>
                    <a:ext uri="{9D8B030D-6E8A-4147-A177-3AD203B41FA5}">
                      <a16:colId xmlns:a16="http://schemas.microsoft.com/office/drawing/2014/main" val="20009"/>
                    </a:ext>
                  </a:extLst>
                </a:gridCol>
                <a:gridCol w="493016">
                  <a:extLst>
                    <a:ext uri="{9D8B030D-6E8A-4147-A177-3AD203B41FA5}">
                      <a16:colId xmlns:a16="http://schemas.microsoft.com/office/drawing/2014/main" val="20010"/>
                    </a:ext>
                  </a:extLst>
                </a:gridCol>
                <a:gridCol w="493016">
                  <a:extLst>
                    <a:ext uri="{9D8B030D-6E8A-4147-A177-3AD203B41FA5}">
                      <a16:colId xmlns:a16="http://schemas.microsoft.com/office/drawing/2014/main" val="20011"/>
                    </a:ext>
                  </a:extLst>
                </a:gridCol>
                <a:gridCol w="493016">
                  <a:extLst>
                    <a:ext uri="{9D8B030D-6E8A-4147-A177-3AD203B41FA5}">
                      <a16:colId xmlns:a16="http://schemas.microsoft.com/office/drawing/2014/main" val="20012"/>
                    </a:ext>
                  </a:extLst>
                </a:gridCol>
                <a:gridCol w="493016">
                  <a:extLst>
                    <a:ext uri="{9D8B030D-6E8A-4147-A177-3AD203B41FA5}">
                      <a16:colId xmlns:a16="http://schemas.microsoft.com/office/drawing/2014/main" val="20013"/>
                    </a:ext>
                  </a:extLst>
                </a:gridCol>
                <a:gridCol w="493016">
                  <a:extLst>
                    <a:ext uri="{9D8B030D-6E8A-4147-A177-3AD203B41FA5}">
                      <a16:colId xmlns:a16="http://schemas.microsoft.com/office/drawing/2014/main" val="255036576"/>
                    </a:ext>
                  </a:extLst>
                </a:gridCol>
                <a:gridCol w="493016">
                  <a:extLst>
                    <a:ext uri="{9D8B030D-6E8A-4147-A177-3AD203B41FA5}">
                      <a16:colId xmlns:a16="http://schemas.microsoft.com/office/drawing/2014/main" val="3955689011"/>
                    </a:ext>
                  </a:extLst>
                </a:gridCol>
                <a:gridCol w="493016">
                  <a:extLst>
                    <a:ext uri="{9D8B030D-6E8A-4147-A177-3AD203B41FA5}">
                      <a16:colId xmlns:a16="http://schemas.microsoft.com/office/drawing/2014/main" val="1096180007"/>
                    </a:ext>
                  </a:extLst>
                </a:gridCol>
              </a:tblGrid>
              <a:tr h="242962">
                <a:tc>
                  <a:txBody>
                    <a:bodyPr/>
                    <a:lstStyle>
                      <a:lvl1pPr marL="0" algn="l" defTabSz="457200" rtl="0" eaLnBrk="1" latinLnBrk="0" hangingPunct="1">
                        <a:defRPr sz="1800" kern="1200">
                          <a:solidFill>
                            <a:schemeClr val="dk1"/>
                          </a:solidFill>
                          <a:latin typeface="Arial"/>
                          <a:ea typeface="ヒラギノ角ゴ Pro W3"/>
                          <a:cs typeface="ヒラギノ角ゴ Pro W3"/>
                        </a:defRPr>
                      </a:lvl1pPr>
                      <a:lvl2pPr marL="457200" algn="l" defTabSz="457200" rtl="0" eaLnBrk="1" latinLnBrk="0" hangingPunct="1">
                        <a:defRPr sz="1800" kern="1200">
                          <a:solidFill>
                            <a:schemeClr val="dk1"/>
                          </a:solidFill>
                          <a:latin typeface="Arial"/>
                          <a:ea typeface="ヒラギノ角ゴ Pro W3"/>
                          <a:cs typeface="ヒラギノ角ゴ Pro W3"/>
                        </a:defRPr>
                      </a:lvl2pPr>
                      <a:lvl3pPr marL="914400" algn="l" defTabSz="457200" rtl="0" eaLnBrk="1" latinLnBrk="0" hangingPunct="1">
                        <a:defRPr sz="1800" kern="1200">
                          <a:solidFill>
                            <a:schemeClr val="dk1"/>
                          </a:solidFill>
                          <a:latin typeface="Arial"/>
                          <a:ea typeface="ヒラギノ角ゴ Pro W3"/>
                          <a:cs typeface="ヒラギノ角ゴ Pro W3"/>
                        </a:defRPr>
                      </a:lvl3pPr>
                      <a:lvl4pPr marL="1371600" algn="l" defTabSz="457200" rtl="0" eaLnBrk="1" latinLnBrk="0" hangingPunct="1">
                        <a:defRPr sz="1800" kern="1200">
                          <a:solidFill>
                            <a:schemeClr val="dk1"/>
                          </a:solidFill>
                          <a:latin typeface="Arial"/>
                          <a:ea typeface="ヒラギノ角ゴ Pro W3"/>
                          <a:cs typeface="ヒラギノ角ゴ Pro W3"/>
                        </a:defRPr>
                      </a:lvl4pPr>
                      <a:lvl5pPr marL="1828800" algn="l" defTabSz="457200" rtl="0" eaLnBrk="1" latinLnBrk="0" hangingPunct="1">
                        <a:defRPr sz="1800" kern="1200">
                          <a:solidFill>
                            <a:schemeClr val="dk1"/>
                          </a:solidFill>
                          <a:latin typeface="Arial"/>
                          <a:ea typeface="ヒラギノ角ゴ Pro W3"/>
                          <a:cs typeface="ヒラギノ角ゴ Pro W3"/>
                        </a:defRPr>
                      </a:lvl5pPr>
                      <a:lvl6pPr marL="2286000" algn="l" defTabSz="457200" rtl="0" eaLnBrk="1" latinLnBrk="0" hangingPunct="1">
                        <a:defRPr sz="1800" kern="1200">
                          <a:solidFill>
                            <a:schemeClr val="dk1"/>
                          </a:solidFill>
                          <a:latin typeface="Arial"/>
                          <a:ea typeface="ヒラギノ角ゴ Pro W3"/>
                          <a:cs typeface="ヒラギノ角ゴ Pro W3"/>
                        </a:defRPr>
                      </a:lvl6pPr>
                      <a:lvl7pPr marL="2743200" algn="l" defTabSz="457200" rtl="0" eaLnBrk="1" latinLnBrk="0" hangingPunct="1">
                        <a:defRPr sz="1800" kern="1200">
                          <a:solidFill>
                            <a:schemeClr val="dk1"/>
                          </a:solidFill>
                          <a:latin typeface="Arial"/>
                          <a:ea typeface="ヒラギノ角ゴ Pro W3"/>
                          <a:cs typeface="ヒラギノ角ゴ Pro W3"/>
                        </a:defRPr>
                      </a:lvl7pPr>
                      <a:lvl8pPr marL="3200400" algn="l" defTabSz="457200" rtl="0" eaLnBrk="1" latinLnBrk="0" hangingPunct="1">
                        <a:defRPr sz="1800" kern="1200">
                          <a:solidFill>
                            <a:schemeClr val="dk1"/>
                          </a:solidFill>
                          <a:latin typeface="Arial"/>
                          <a:ea typeface="ヒラギノ角ゴ Pro W3"/>
                          <a:cs typeface="ヒラギノ角ゴ Pro W3"/>
                        </a:defRPr>
                      </a:lvl8pPr>
                      <a:lvl9pPr marL="3657600" algn="l" defTabSz="457200" rtl="0" eaLnBrk="1" latinLnBrk="0" hangingPunct="1">
                        <a:defRPr sz="1800" kern="1200">
                          <a:solidFill>
                            <a:schemeClr val="dk1"/>
                          </a:solidFill>
                          <a:latin typeface="Arial"/>
                          <a:ea typeface="ヒラギノ角ゴ Pro W3"/>
                          <a:cs typeface="ヒラギノ角ゴ Pro W3"/>
                        </a:defRPr>
                      </a:lvl9pPr>
                    </a:lstStyle>
                    <a:p>
                      <a:pPr marL="0" marR="0" lvl="0" indent="0" algn="l" defTabSz="914400" rtl="0" eaLnBrk="0" fontAlgn="base" latinLnBrk="0" hangingPunct="0">
                        <a:lnSpc>
                          <a:spcPct val="100000"/>
                        </a:lnSpc>
                        <a:spcBef>
                          <a:spcPts val="2000"/>
                        </a:spcBef>
                        <a:spcAft>
                          <a:spcPct val="0"/>
                        </a:spcAft>
                        <a:buClr>
                          <a:schemeClr val="accent1"/>
                        </a:buClr>
                        <a:buSzTx/>
                        <a:buFont typeface="Wingdings 2" pitchFamily="-111" charset="2"/>
                        <a:buNone/>
                        <a:tabLst/>
                      </a:pPr>
                      <a:r>
                        <a:rPr kumimoji="1" lang="it-IT" sz="1000" u="none" strike="noStrike" cap="none" normalizeH="0" baseline="0" dirty="0">
                          <a:ln>
                            <a:noFill/>
                          </a:ln>
                          <a:solidFill>
                            <a:schemeClr val="tx1"/>
                          </a:solidFill>
                          <a:effectLst/>
                          <a:latin typeface="Calibri"/>
                          <a:cs typeface="Calibri"/>
                        </a:rPr>
                        <a:t> </a:t>
                      </a:r>
                      <a:endParaRPr kumimoji="1" lang="it-IT" sz="1000" b="0" i="0" u="none" strike="noStrike" cap="none" normalizeH="0" baseline="0" dirty="0">
                        <a:ln>
                          <a:noFill/>
                        </a:ln>
                        <a:solidFill>
                          <a:schemeClr val="tx1"/>
                        </a:solidFill>
                        <a:effectLst/>
                        <a:latin typeface="Calibri"/>
                        <a:ea typeface="ＭＳ Ｐゴシック" pitchFamily="-111" charset="-128"/>
                        <a:cs typeface="Calibri"/>
                      </a:endParaRPr>
                    </a:p>
                  </a:txBody>
                  <a:tcPr marR="108000" horzOverflow="overflow">
                    <a:lnL w="12700" cmpd="sng">
                      <a:solidFill>
                        <a:srgbClr val="FFFFFF"/>
                      </a:solidFill>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prstClr val="white">
                          <a:lumMod val="75000"/>
                        </a:prst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Arial"/>
                          <a:ea typeface="ヒラギノ角ゴ Pro W3"/>
                          <a:cs typeface="ヒラギノ角ゴ Pro W3"/>
                        </a:defRPr>
                      </a:lvl1pPr>
                      <a:lvl2pPr marL="457200" algn="l" defTabSz="457200" rtl="0" eaLnBrk="1" latinLnBrk="0" hangingPunct="1">
                        <a:defRPr sz="1800" kern="1200">
                          <a:solidFill>
                            <a:schemeClr val="dk1"/>
                          </a:solidFill>
                          <a:latin typeface="Arial"/>
                          <a:ea typeface="ヒラギノ角ゴ Pro W3"/>
                          <a:cs typeface="ヒラギノ角ゴ Pro W3"/>
                        </a:defRPr>
                      </a:lvl2pPr>
                      <a:lvl3pPr marL="914400" algn="l" defTabSz="457200" rtl="0" eaLnBrk="1" latinLnBrk="0" hangingPunct="1">
                        <a:defRPr sz="1800" kern="1200">
                          <a:solidFill>
                            <a:schemeClr val="dk1"/>
                          </a:solidFill>
                          <a:latin typeface="Arial"/>
                          <a:ea typeface="ヒラギノ角ゴ Pro W3"/>
                          <a:cs typeface="ヒラギノ角ゴ Pro W3"/>
                        </a:defRPr>
                      </a:lvl3pPr>
                      <a:lvl4pPr marL="1371600" algn="l" defTabSz="457200" rtl="0" eaLnBrk="1" latinLnBrk="0" hangingPunct="1">
                        <a:defRPr sz="1800" kern="1200">
                          <a:solidFill>
                            <a:schemeClr val="dk1"/>
                          </a:solidFill>
                          <a:latin typeface="Arial"/>
                          <a:ea typeface="ヒラギノ角ゴ Pro W3"/>
                          <a:cs typeface="ヒラギノ角ゴ Pro W3"/>
                        </a:defRPr>
                      </a:lvl4pPr>
                      <a:lvl5pPr marL="1828800" algn="l" defTabSz="457200" rtl="0" eaLnBrk="1" latinLnBrk="0" hangingPunct="1">
                        <a:defRPr sz="1800" kern="1200">
                          <a:solidFill>
                            <a:schemeClr val="dk1"/>
                          </a:solidFill>
                          <a:latin typeface="Arial"/>
                          <a:ea typeface="ヒラギノ角ゴ Pro W3"/>
                          <a:cs typeface="ヒラギノ角ゴ Pro W3"/>
                        </a:defRPr>
                      </a:lvl5pPr>
                      <a:lvl6pPr marL="2286000" algn="l" defTabSz="457200" rtl="0" eaLnBrk="1" latinLnBrk="0" hangingPunct="1">
                        <a:defRPr sz="1800" kern="1200">
                          <a:solidFill>
                            <a:schemeClr val="dk1"/>
                          </a:solidFill>
                          <a:latin typeface="Arial"/>
                          <a:ea typeface="ヒラギノ角ゴ Pro W3"/>
                          <a:cs typeface="ヒラギノ角ゴ Pro W3"/>
                        </a:defRPr>
                      </a:lvl6pPr>
                      <a:lvl7pPr marL="2743200" algn="l" defTabSz="457200" rtl="0" eaLnBrk="1" latinLnBrk="0" hangingPunct="1">
                        <a:defRPr sz="1800" kern="1200">
                          <a:solidFill>
                            <a:schemeClr val="dk1"/>
                          </a:solidFill>
                          <a:latin typeface="Arial"/>
                          <a:ea typeface="ヒラギノ角ゴ Pro W3"/>
                          <a:cs typeface="ヒラギノ角ゴ Pro W3"/>
                        </a:defRPr>
                      </a:lvl7pPr>
                      <a:lvl8pPr marL="3200400" algn="l" defTabSz="457200" rtl="0" eaLnBrk="1" latinLnBrk="0" hangingPunct="1">
                        <a:defRPr sz="1800" kern="1200">
                          <a:solidFill>
                            <a:schemeClr val="dk1"/>
                          </a:solidFill>
                          <a:latin typeface="Arial"/>
                          <a:ea typeface="ヒラギノ角ゴ Pro W3"/>
                          <a:cs typeface="ヒラギノ角ゴ Pro W3"/>
                        </a:defRPr>
                      </a:lvl8pPr>
                      <a:lvl9pPr marL="3657600" algn="l" defTabSz="457200" rtl="0" eaLnBrk="1" latinLnBrk="0" hangingPunct="1">
                        <a:defRPr sz="1800" kern="1200">
                          <a:solidFill>
                            <a:schemeClr val="dk1"/>
                          </a:solidFill>
                          <a:latin typeface="Arial"/>
                          <a:ea typeface="ヒラギノ角ゴ Pro W3"/>
                          <a:cs typeface="ヒラギノ角ゴ Pro W3"/>
                        </a:defRPr>
                      </a:lvl9pPr>
                    </a:lstStyle>
                    <a:p>
                      <a:pPr marL="0" marR="0" lvl="0" indent="0" algn="ctr" defTabSz="914400" rtl="0" eaLnBrk="0" fontAlgn="base" latinLnBrk="0" hangingPunct="0">
                        <a:lnSpc>
                          <a:spcPct val="100000"/>
                        </a:lnSpc>
                        <a:spcBef>
                          <a:spcPct val="20000"/>
                        </a:spcBef>
                        <a:spcAft>
                          <a:spcPct val="0"/>
                        </a:spcAft>
                        <a:buClr>
                          <a:srgbClr val="FF6600"/>
                        </a:buClr>
                        <a:buSzPct val="70000"/>
                        <a:buFont typeface="Monotype Sorts" pitchFamily="-110" charset="2"/>
                        <a:buNone/>
                        <a:tabLst/>
                      </a:pPr>
                      <a:r>
                        <a:rPr kumimoji="1" lang="it-IT" sz="1100" b="1" i="0" u="none" strike="noStrike" cap="none" normalizeH="0" baseline="0" dirty="0">
                          <a:ln>
                            <a:noFill/>
                          </a:ln>
                          <a:solidFill>
                            <a:srgbClr val="000000"/>
                          </a:solidFill>
                          <a:effectLst/>
                          <a:latin typeface="Calibri"/>
                          <a:cs typeface="Calibri"/>
                        </a:rPr>
                        <a:t>2005</a:t>
                      </a:r>
                    </a:p>
                  </a:txBody>
                  <a:tcPr anchor="ctr" horzOverflow="overflow">
                    <a:lnL w="12700" cap="flat" cmpd="sng" algn="ctr">
                      <a:solidFill>
                        <a:srgbClr val="FFFFFF"/>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Arial"/>
                          <a:ea typeface="ヒラギノ角ゴ Pro W3"/>
                          <a:cs typeface="ヒラギノ角ゴ Pro W3"/>
                        </a:defRPr>
                      </a:lvl1pPr>
                      <a:lvl2pPr marL="457200" algn="l" defTabSz="457200" rtl="0" eaLnBrk="1" latinLnBrk="0" hangingPunct="1">
                        <a:defRPr sz="1800" kern="1200">
                          <a:solidFill>
                            <a:schemeClr val="dk1"/>
                          </a:solidFill>
                          <a:latin typeface="Arial"/>
                          <a:ea typeface="ヒラギノ角ゴ Pro W3"/>
                          <a:cs typeface="ヒラギノ角ゴ Pro W3"/>
                        </a:defRPr>
                      </a:lvl2pPr>
                      <a:lvl3pPr marL="914400" algn="l" defTabSz="457200" rtl="0" eaLnBrk="1" latinLnBrk="0" hangingPunct="1">
                        <a:defRPr sz="1800" kern="1200">
                          <a:solidFill>
                            <a:schemeClr val="dk1"/>
                          </a:solidFill>
                          <a:latin typeface="Arial"/>
                          <a:ea typeface="ヒラギノ角ゴ Pro W3"/>
                          <a:cs typeface="ヒラギノ角ゴ Pro W3"/>
                        </a:defRPr>
                      </a:lvl3pPr>
                      <a:lvl4pPr marL="1371600" algn="l" defTabSz="457200" rtl="0" eaLnBrk="1" latinLnBrk="0" hangingPunct="1">
                        <a:defRPr sz="1800" kern="1200">
                          <a:solidFill>
                            <a:schemeClr val="dk1"/>
                          </a:solidFill>
                          <a:latin typeface="Arial"/>
                          <a:ea typeface="ヒラギノ角ゴ Pro W3"/>
                          <a:cs typeface="ヒラギノ角ゴ Pro W3"/>
                        </a:defRPr>
                      </a:lvl4pPr>
                      <a:lvl5pPr marL="1828800" algn="l" defTabSz="457200" rtl="0" eaLnBrk="1" latinLnBrk="0" hangingPunct="1">
                        <a:defRPr sz="1800" kern="1200">
                          <a:solidFill>
                            <a:schemeClr val="dk1"/>
                          </a:solidFill>
                          <a:latin typeface="Arial"/>
                          <a:ea typeface="ヒラギノ角ゴ Pro W3"/>
                          <a:cs typeface="ヒラギノ角ゴ Pro W3"/>
                        </a:defRPr>
                      </a:lvl5pPr>
                      <a:lvl6pPr marL="2286000" algn="l" defTabSz="457200" rtl="0" eaLnBrk="1" latinLnBrk="0" hangingPunct="1">
                        <a:defRPr sz="1800" kern="1200">
                          <a:solidFill>
                            <a:schemeClr val="dk1"/>
                          </a:solidFill>
                          <a:latin typeface="Arial"/>
                          <a:ea typeface="ヒラギノ角ゴ Pro W3"/>
                          <a:cs typeface="ヒラギノ角ゴ Pro W3"/>
                        </a:defRPr>
                      </a:lvl6pPr>
                      <a:lvl7pPr marL="2743200" algn="l" defTabSz="457200" rtl="0" eaLnBrk="1" latinLnBrk="0" hangingPunct="1">
                        <a:defRPr sz="1800" kern="1200">
                          <a:solidFill>
                            <a:schemeClr val="dk1"/>
                          </a:solidFill>
                          <a:latin typeface="Arial"/>
                          <a:ea typeface="ヒラギノ角ゴ Pro W3"/>
                          <a:cs typeface="ヒラギノ角ゴ Pro W3"/>
                        </a:defRPr>
                      </a:lvl7pPr>
                      <a:lvl8pPr marL="3200400" algn="l" defTabSz="457200" rtl="0" eaLnBrk="1" latinLnBrk="0" hangingPunct="1">
                        <a:defRPr sz="1800" kern="1200">
                          <a:solidFill>
                            <a:schemeClr val="dk1"/>
                          </a:solidFill>
                          <a:latin typeface="Arial"/>
                          <a:ea typeface="ヒラギノ角ゴ Pro W3"/>
                          <a:cs typeface="ヒラギノ角ゴ Pro W3"/>
                        </a:defRPr>
                      </a:lvl8pPr>
                      <a:lvl9pPr marL="3657600" algn="l" defTabSz="457200" rtl="0" eaLnBrk="1" latinLnBrk="0" hangingPunct="1">
                        <a:defRPr sz="1800" kern="1200">
                          <a:solidFill>
                            <a:schemeClr val="dk1"/>
                          </a:solidFill>
                          <a:latin typeface="Arial"/>
                          <a:ea typeface="ヒラギノ角ゴ Pro W3"/>
                          <a:cs typeface="ヒラギノ角ゴ Pro W3"/>
                        </a:defRPr>
                      </a:lvl9pPr>
                    </a:lstStyle>
                    <a:p>
                      <a:pPr marL="0" marR="0" lvl="0" indent="0" algn="ctr" defTabSz="914400" rtl="0" eaLnBrk="0" fontAlgn="base" latinLnBrk="0" hangingPunct="0">
                        <a:lnSpc>
                          <a:spcPct val="100000"/>
                        </a:lnSpc>
                        <a:spcBef>
                          <a:spcPct val="20000"/>
                        </a:spcBef>
                        <a:spcAft>
                          <a:spcPct val="0"/>
                        </a:spcAft>
                        <a:buClr>
                          <a:srgbClr val="FF6600"/>
                        </a:buClr>
                        <a:buSzPct val="70000"/>
                        <a:buFont typeface="Monotype Sorts" pitchFamily="-110" charset="2"/>
                        <a:buNone/>
                        <a:tabLst/>
                      </a:pPr>
                      <a:r>
                        <a:rPr kumimoji="1" lang="it-IT" sz="1100" b="1" i="0" u="none" strike="noStrike" cap="none" normalizeH="0" baseline="0" dirty="0">
                          <a:ln>
                            <a:noFill/>
                          </a:ln>
                          <a:solidFill>
                            <a:srgbClr val="000000"/>
                          </a:solidFill>
                          <a:effectLst/>
                          <a:latin typeface="Calibri"/>
                          <a:cs typeface="Calibri"/>
                        </a:rPr>
                        <a:t>2007</a:t>
                      </a:r>
                    </a:p>
                  </a:txBody>
                  <a:tcPr anchor="ctr" horzOverflow="overflow">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Arial"/>
                          <a:ea typeface="ヒラギノ角ゴ Pro W3"/>
                          <a:cs typeface="ヒラギノ角ゴ Pro W3"/>
                        </a:defRPr>
                      </a:lvl1pPr>
                      <a:lvl2pPr marL="457200" algn="l" defTabSz="457200" rtl="0" eaLnBrk="1" latinLnBrk="0" hangingPunct="1">
                        <a:defRPr sz="1800" kern="1200">
                          <a:solidFill>
                            <a:schemeClr val="dk1"/>
                          </a:solidFill>
                          <a:latin typeface="Arial"/>
                          <a:ea typeface="ヒラギノ角ゴ Pro W3"/>
                          <a:cs typeface="ヒラギノ角ゴ Pro W3"/>
                        </a:defRPr>
                      </a:lvl2pPr>
                      <a:lvl3pPr marL="914400" algn="l" defTabSz="457200" rtl="0" eaLnBrk="1" latinLnBrk="0" hangingPunct="1">
                        <a:defRPr sz="1800" kern="1200">
                          <a:solidFill>
                            <a:schemeClr val="dk1"/>
                          </a:solidFill>
                          <a:latin typeface="Arial"/>
                          <a:ea typeface="ヒラギノ角ゴ Pro W3"/>
                          <a:cs typeface="ヒラギノ角ゴ Pro W3"/>
                        </a:defRPr>
                      </a:lvl3pPr>
                      <a:lvl4pPr marL="1371600" algn="l" defTabSz="457200" rtl="0" eaLnBrk="1" latinLnBrk="0" hangingPunct="1">
                        <a:defRPr sz="1800" kern="1200">
                          <a:solidFill>
                            <a:schemeClr val="dk1"/>
                          </a:solidFill>
                          <a:latin typeface="Arial"/>
                          <a:ea typeface="ヒラギノ角ゴ Pro W3"/>
                          <a:cs typeface="ヒラギノ角ゴ Pro W3"/>
                        </a:defRPr>
                      </a:lvl4pPr>
                      <a:lvl5pPr marL="1828800" algn="l" defTabSz="457200" rtl="0" eaLnBrk="1" latinLnBrk="0" hangingPunct="1">
                        <a:defRPr sz="1800" kern="1200">
                          <a:solidFill>
                            <a:schemeClr val="dk1"/>
                          </a:solidFill>
                          <a:latin typeface="Arial"/>
                          <a:ea typeface="ヒラギノ角ゴ Pro W3"/>
                          <a:cs typeface="ヒラギノ角ゴ Pro W3"/>
                        </a:defRPr>
                      </a:lvl5pPr>
                      <a:lvl6pPr marL="2286000" algn="l" defTabSz="457200" rtl="0" eaLnBrk="1" latinLnBrk="0" hangingPunct="1">
                        <a:defRPr sz="1800" kern="1200">
                          <a:solidFill>
                            <a:schemeClr val="dk1"/>
                          </a:solidFill>
                          <a:latin typeface="Arial"/>
                          <a:ea typeface="ヒラギノ角ゴ Pro W3"/>
                          <a:cs typeface="ヒラギノ角ゴ Pro W3"/>
                        </a:defRPr>
                      </a:lvl6pPr>
                      <a:lvl7pPr marL="2743200" algn="l" defTabSz="457200" rtl="0" eaLnBrk="1" latinLnBrk="0" hangingPunct="1">
                        <a:defRPr sz="1800" kern="1200">
                          <a:solidFill>
                            <a:schemeClr val="dk1"/>
                          </a:solidFill>
                          <a:latin typeface="Arial"/>
                          <a:ea typeface="ヒラギノ角ゴ Pro W3"/>
                          <a:cs typeface="ヒラギノ角ゴ Pro W3"/>
                        </a:defRPr>
                      </a:lvl7pPr>
                      <a:lvl8pPr marL="3200400" algn="l" defTabSz="457200" rtl="0" eaLnBrk="1" latinLnBrk="0" hangingPunct="1">
                        <a:defRPr sz="1800" kern="1200">
                          <a:solidFill>
                            <a:schemeClr val="dk1"/>
                          </a:solidFill>
                          <a:latin typeface="Arial"/>
                          <a:ea typeface="ヒラギノ角ゴ Pro W3"/>
                          <a:cs typeface="ヒラギノ角ゴ Pro W3"/>
                        </a:defRPr>
                      </a:lvl8pPr>
                      <a:lvl9pPr marL="3657600" algn="l" defTabSz="457200" rtl="0" eaLnBrk="1" latinLnBrk="0" hangingPunct="1">
                        <a:defRPr sz="1800" kern="1200">
                          <a:solidFill>
                            <a:schemeClr val="dk1"/>
                          </a:solidFill>
                          <a:latin typeface="Arial"/>
                          <a:ea typeface="ヒラギノ角ゴ Pro W3"/>
                          <a:cs typeface="ヒラギノ角ゴ Pro W3"/>
                        </a:defRPr>
                      </a:lvl9pPr>
                    </a:lstStyle>
                    <a:p>
                      <a:pPr marL="0" marR="0" lvl="0" indent="0" algn="ctr" defTabSz="914400" rtl="0" eaLnBrk="0" fontAlgn="base" latinLnBrk="0" hangingPunct="0">
                        <a:lnSpc>
                          <a:spcPct val="100000"/>
                        </a:lnSpc>
                        <a:spcBef>
                          <a:spcPct val="20000"/>
                        </a:spcBef>
                        <a:spcAft>
                          <a:spcPct val="0"/>
                        </a:spcAft>
                        <a:buClr>
                          <a:srgbClr val="FF6600"/>
                        </a:buClr>
                        <a:buSzPct val="70000"/>
                        <a:buFont typeface="Monotype Sorts" pitchFamily="-110" charset="2"/>
                        <a:buNone/>
                        <a:tabLst/>
                      </a:pPr>
                      <a:r>
                        <a:rPr kumimoji="1" lang="it-IT" sz="1100" b="1" i="0" u="none" strike="noStrike" cap="none" normalizeH="0" baseline="0" dirty="0">
                          <a:ln>
                            <a:noFill/>
                          </a:ln>
                          <a:solidFill>
                            <a:srgbClr val="000000"/>
                          </a:solidFill>
                          <a:effectLst/>
                          <a:latin typeface="Calibri"/>
                          <a:cs typeface="Calibri"/>
                        </a:rPr>
                        <a:t>2009</a:t>
                      </a:r>
                    </a:p>
                  </a:txBody>
                  <a:tcPr anchor="ctr" horzOverflow="overflow">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Arial"/>
                          <a:ea typeface="ヒラギノ角ゴ Pro W3"/>
                          <a:cs typeface="ヒラギノ角ゴ Pro W3"/>
                        </a:defRPr>
                      </a:lvl1pPr>
                      <a:lvl2pPr marL="457200" algn="l" defTabSz="457200" rtl="0" eaLnBrk="1" latinLnBrk="0" hangingPunct="1">
                        <a:defRPr sz="1800" kern="1200">
                          <a:solidFill>
                            <a:schemeClr val="dk1"/>
                          </a:solidFill>
                          <a:latin typeface="Arial"/>
                          <a:ea typeface="ヒラギノ角ゴ Pro W3"/>
                          <a:cs typeface="ヒラギノ角ゴ Pro W3"/>
                        </a:defRPr>
                      </a:lvl2pPr>
                      <a:lvl3pPr marL="914400" algn="l" defTabSz="457200" rtl="0" eaLnBrk="1" latinLnBrk="0" hangingPunct="1">
                        <a:defRPr sz="1800" kern="1200">
                          <a:solidFill>
                            <a:schemeClr val="dk1"/>
                          </a:solidFill>
                          <a:latin typeface="Arial"/>
                          <a:ea typeface="ヒラギノ角ゴ Pro W3"/>
                          <a:cs typeface="ヒラギノ角ゴ Pro W3"/>
                        </a:defRPr>
                      </a:lvl3pPr>
                      <a:lvl4pPr marL="1371600" algn="l" defTabSz="457200" rtl="0" eaLnBrk="1" latinLnBrk="0" hangingPunct="1">
                        <a:defRPr sz="1800" kern="1200">
                          <a:solidFill>
                            <a:schemeClr val="dk1"/>
                          </a:solidFill>
                          <a:latin typeface="Arial"/>
                          <a:ea typeface="ヒラギノ角ゴ Pro W3"/>
                          <a:cs typeface="ヒラギノ角ゴ Pro W3"/>
                        </a:defRPr>
                      </a:lvl4pPr>
                      <a:lvl5pPr marL="1828800" algn="l" defTabSz="457200" rtl="0" eaLnBrk="1" latinLnBrk="0" hangingPunct="1">
                        <a:defRPr sz="1800" kern="1200">
                          <a:solidFill>
                            <a:schemeClr val="dk1"/>
                          </a:solidFill>
                          <a:latin typeface="Arial"/>
                          <a:ea typeface="ヒラギノ角ゴ Pro W3"/>
                          <a:cs typeface="ヒラギノ角ゴ Pro W3"/>
                        </a:defRPr>
                      </a:lvl5pPr>
                      <a:lvl6pPr marL="2286000" algn="l" defTabSz="457200" rtl="0" eaLnBrk="1" latinLnBrk="0" hangingPunct="1">
                        <a:defRPr sz="1800" kern="1200">
                          <a:solidFill>
                            <a:schemeClr val="dk1"/>
                          </a:solidFill>
                          <a:latin typeface="Arial"/>
                          <a:ea typeface="ヒラギノ角ゴ Pro W3"/>
                          <a:cs typeface="ヒラギノ角ゴ Pro W3"/>
                        </a:defRPr>
                      </a:lvl6pPr>
                      <a:lvl7pPr marL="2743200" algn="l" defTabSz="457200" rtl="0" eaLnBrk="1" latinLnBrk="0" hangingPunct="1">
                        <a:defRPr sz="1800" kern="1200">
                          <a:solidFill>
                            <a:schemeClr val="dk1"/>
                          </a:solidFill>
                          <a:latin typeface="Arial"/>
                          <a:ea typeface="ヒラギノ角ゴ Pro W3"/>
                          <a:cs typeface="ヒラギノ角ゴ Pro W3"/>
                        </a:defRPr>
                      </a:lvl7pPr>
                      <a:lvl8pPr marL="3200400" algn="l" defTabSz="457200" rtl="0" eaLnBrk="1" latinLnBrk="0" hangingPunct="1">
                        <a:defRPr sz="1800" kern="1200">
                          <a:solidFill>
                            <a:schemeClr val="dk1"/>
                          </a:solidFill>
                          <a:latin typeface="Arial"/>
                          <a:ea typeface="ヒラギノ角ゴ Pro W3"/>
                          <a:cs typeface="ヒラギノ角ゴ Pro W3"/>
                        </a:defRPr>
                      </a:lvl8pPr>
                      <a:lvl9pPr marL="3657600" algn="l" defTabSz="457200" rtl="0" eaLnBrk="1" latinLnBrk="0" hangingPunct="1">
                        <a:defRPr sz="1800" kern="1200">
                          <a:solidFill>
                            <a:schemeClr val="dk1"/>
                          </a:solidFill>
                          <a:latin typeface="Arial"/>
                          <a:ea typeface="ヒラギノ角ゴ Pro W3"/>
                          <a:cs typeface="ヒラギノ角ゴ Pro W3"/>
                        </a:defRPr>
                      </a:lvl9pPr>
                    </a:lstStyle>
                    <a:p>
                      <a:pPr marL="0" marR="0" lvl="0" indent="0" algn="ctr" defTabSz="914400" rtl="0" eaLnBrk="0" fontAlgn="base" latinLnBrk="0" hangingPunct="0">
                        <a:lnSpc>
                          <a:spcPct val="100000"/>
                        </a:lnSpc>
                        <a:spcBef>
                          <a:spcPts val="2000"/>
                        </a:spcBef>
                        <a:spcAft>
                          <a:spcPct val="0"/>
                        </a:spcAft>
                        <a:buClr>
                          <a:schemeClr val="accent1"/>
                        </a:buClr>
                        <a:buSzTx/>
                        <a:buFont typeface="Wingdings 2" pitchFamily="-111" charset="2"/>
                        <a:buNone/>
                        <a:tabLst/>
                      </a:pPr>
                      <a:r>
                        <a:rPr kumimoji="1" lang="it-IT" sz="1100" b="1" i="0" u="none" strike="noStrike" cap="none" normalizeH="0" baseline="0" dirty="0">
                          <a:ln>
                            <a:noFill/>
                          </a:ln>
                          <a:solidFill>
                            <a:srgbClr val="000000"/>
                          </a:solidFill>
                          <a:effectLst/>
                          <a:latin typeface="Calibri"/>
                          <a:ea typeface="ＭＳ Ｐゴシック" pitchFamily="-111" charset="-128"/>
                          <a:cs typeface="Calibri"/>
                        </a:rPr>
                        <a:t>2010</a:t>
                      </a:r>
                    </a:p>
                  </a:txBody>
                  <a:tcPr anchor="ctr" horzOverflow="overflow">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Arial"/>
                          <a:ea typeface="ヒラギノ角ゴ Pro W3"/>
                          <a:cs typeface="ヒラギノ角ゴ Pro W3"/>
                        </a:defRPr>
                      </a:lvl1pPr>
                      <a:lvl2pPr marL="457200" algn="l" defTabSz="457200" rtl="0" eaLnBrk="1" latinLnBrk="0" hangingPunct="1">
                        <a:defRPr sz="1800" kern="1200">
                          <a:solidFill>
                            <a:schemeClr val="dk1"/>
                          </a:solidFill>
                          <a:latin typeface="Arial"/>
                          <a:ea typeface="ヒラギノ角ゴ Pro W3"/>
                          <a:cs typeface="ヒラギノ角ゴ Pro W3"/>
                        </a:defRPr>
                      </a:lvl2pPr>
                      <a:lvl3pPr marL="914400" algn="l" defTabSz="457200" rtl="0" eaLnBrk="1" latinLnBrk="0" hangingPunct="1">
                        <a:defRPr sz="1800" kern="1200">
                          <a:solidFill>
                            <a:schemeClr val="dk1"/>
                          </a:solidFill>
                          <a:latin typeface="Arial"/>
                          <a:ea typeface="ヒラギノ角ゴ Pro W3"/>
                          <a:cs typeface="ヒラギノ角ゴ Pro W3"/>
                        </a:defRPr>
                      </a:lvl3pPr>
                      <a:lvl4pPr marL="1371600" algn="l" defTabSz="457200" rtl="0" eaLnBrk="1" latinLnBrk="0" hangingPunct="1">
                        <a:defRPr sz="1800" kern="1200">
                          <a:solidFill>
                            <a:schemeClr val="dk1"/>
                          </a:solidFill>
                          <a:latin typeface="Arial"/>
                          <a:ea typeface="ヒラギノ角ゴ Pro W3"/>
                          <a:cs typeface="ヒラギノ角ゴ Pro W3"/>
                        </a:defRPr>
                      </a:lvl4pPr>
                      <a:lvl5pPr marL="1828800" algn="l" defTabSz="457200" rtl="0" eaLnBrk="1" latinLnBrk="0" hangingPunct="1">
                        <a:defRPr sz="1800" kern="1200">
                          <a:solidFill>
                            <a:schemeClr val="dk1"/>
                          </a:solidFill>
                          <a:latin typeface="Arial"/>
                          <a:ea typeface="ヒラギノ角ゴ Pro W3"/>
                          <a:cs typeface="ヒラギノ角ゴ Pro W3"/>
                        </a:defRPr>
                      </a:lvl5pPr>
                      <a:lvl6pPr marL="2286000" algn="l" defTabSz="457200" rtl="0" eaLnBrk="1" latinLnBrk="0" hangingPunct="1">
                        <a:defRPr sz="1800" kern="1200">
                          <a:solidFill>
                            <a:schemeClr val="dk1"/>
                          </a:solidFill>
                          <a:latin typeface="Arial"/>
                          <a:ea typeface="ヒラギノ角ゴ Pro W3"/>
                          <a:cs typeface="ヒラギノ角ゴ Pro W3"/>
                        </a:defRPr>
                      </a:lvl6pPr>
                      <a:lvl7pPr marL="2743200" algn="l" defTabSz="457200" rtl="0" eaLnBrk="1" latinLnBrk="0" hangingPunct="1">
                        <a:defRPr sz="1800" kern="1200">
                          <a:solidFill>
                            <a:schemeClr val="dk1"/>
                          </a:solidFill>
                          <a:latin typeface="Arial"/>
                          <a:ea typeface="ヒラギノ角ゴ Pro W3"/>
                          <a:cs typeface="ヒラギノ角ゴ Pro W3"/>
                        </a:defRPr>
                      </a:lvl7pPr>
                      <a:lvl8pPr marL="3200400" algn="l" defTabSz="457200" rtl="0" eaLnBrk="1" latinLnBrk="0" hangingPunct="1">
                        <a:defRPr sz="1800" kern="1200">
                          <a:solidFill>
                            <a:schemeClr val="dk1"/>
                          </a:solidFill>
                          <a:latin typeface="Arial"/>
                          <a:ea typeface="ヒラギノ角ゴ Pro W3"/>
                          <a:cs typeface="ヒラギノ角ゴ Pro W3"/>
                        </a:defRPr>
                      </a:lvl8pPr>
                      <a:lvl9pPr marL="3657600" algn="l" defTabSz="457200" rtl="0" eaLnBrk="1" latinLnBrk="0" hangingPunct="1">
                        <a:defRPr sz="1800" kern="1200">
                          <a:solidFill>
                            <a:schemeClr val="dk1"/>
                          </a:solidFill>
                          <a:latin typeface="Arial"/>
                          <a:ea typeface="ヒラギノ角ゴ Pro W3"/>
                          <a:cs typeface="ヒラギノ角ゴ Pro W3"/>
                        </a:defRPr>
                      </a:lvl9pPr>
                    </a:lstStyle>
                    <a:p>
                      <a:pPr marL="0" marR="0" lvl="0" indent="0" algn="ctr" defTabSz="914400" rtl="0" eaLnBrk="0" fontAlgn="base" latinLnBrk="0" hangingPunct="0">
                        <a:lnSpc>
                          <a:spcPct val="100000"/>
                        </a:lnSpc>
                        <a:spcBef>
                          <a:spcPts val="2000"/>
                        </a:spcBef>
                        <a:spcAft>
                          <a:spcPct val="0"/>
                        </a:spcAft>
                        <a:buClr>
                          <a:schemeClr val="accent1"/>
                        </a:buClr>
                        <a:buSzTx/>
                        <a:buFont typeface="Wingdings 2" pitchFamily="-111" charset="2"/>
                        <a:buNone/>
                        <a:tabLst/>
                      </a:pPr>
                      <a:r>
                        <a:rPr kumimoji="1" lang="it-IT" sz="1100" b="1" i="0" u="none" strike="noStrike" cap="none" normalizeH="0" baseline="0" dirty="0">
                          <a:ln>
                            <a:noFill/>
                          </a:ln>
                          <a:solidFill>
                            <a:srgbClr val="000000"/>
                          </a:solidFill>
                          <a:effectLst/>
                          <a:latin typeface="Calibri"/>
                          <a:ea typeface="ＭＳ Ｐゴシック" pitchFamily="-111" charset="-128"/>
                          <a:cs typeface="Calibri"/>
                        </a:rPr>
                        <a:t>2011</a:t>
                      </a:r>
                    </a:p>
                  </a:txBody>
                  <a:tcPr anchor="ctr" horzOverflow="overflow">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Arial"/>
                          <a:ea typeface="ヒラギノ角ゴ Pro W3"/>
                          <a:cs typeface="ヒラギノ角ゴ Pro W3"/>
                        </a:defRPr>
                      </a:lvl1pPr>
                      <a:lvl2pPr marL="457200" algn="l" defTabSz="457200" rtl="0" eaLnBrk="1" latinLnBrk="0" hangingPunct="1">
                        <a:defRPr sz="1800" kern="1200">
                          <a:solidFill>
                            <a:schemeClr val="dk1"/>
                          </a:solidFill>
                          <a:latin typeface="Arial"/>
                          <a:ea typeface="ヒラギノ角ゴ Pro W3"/>
                          <a:cs typeface="ヒラギノ角ゴ Pro W3"/>
                        </a:defRPr>
                      </a:lvl2pPr>
                      <a:lvl3pPr marL="914400" algn="l" defTabSz="457200" rtl="0" eaLnBrk="1" latinLnBrk="0" hangingPunct="1">
                        <a:defRPr sz="1800" kern="1200">
                          <a:solidFill>
                            <a:schemeClr val="dk1"/>
                          </a:solidFill>
                          <a:latin typeface="Arial"/>
                          <a:ea typeface="ヒラギノ角ゴ Pro W3"/>
                          <a:cs typeface="ヒラギノ角ゴ Pro W3"/>
                        </a:defRPr>
                      </a:lvl3pPr>
                      <a:lvl4pPr marL="1371600" algn="l" defTabSz="457200" rtl="0" eaLnBrk="1" latinLnBrk="0" hangingPunct="1">
                        <a:defRPr sz="1800" kern="1200">
                          <a:solidFill>
                            <a:schemeClr val="dk1"/>
                          </a:solidFill>
                          <a:latin typeface="Arial"/>
                          <a:ea typeface="ヒラギノ角ゴ Pro W3"/>
                          <a:cs typeface="ヒラギノ角ゴ Pro W3"/>
                        </a:defRPr>
                      </a:lvl4pPr>
                      <a:lvl5pPr marL="1828800" algn="l" defTabSz="457200" rtl="0" eaLnBrk="1" latinLnBrk="0" hangingPunct="1">
                        <a:defRPr sz="1800" kern="1200">
                          <a:solidFill>
                            <a:schemeClr val="dk1"/>
                          </a:solidFill>
                          <a:latin typeface="Arial"/>
                          <a:ea typeface="ヒラギノ角ゴ Pro W3"/>
                          <a:cs typeface="ヒラギノ角ゴ Pro W3"/>
                        </a:defRPr>
                      </a:lvl5pPr>
                      <a:lvl6pPr marL="2286000" algn="l" defTabSz="457200" rtl="0" eaLnBrk="1" latinLnBrk="0" hangingPunct="1">
                        <a:defRPr sz="1800" kern="1200">
                          <a:solidFill>
                            <a:schemeClr val="dk1"/>
                          </a:solidFill>
                          <a:latin typeface="Arial"/>
                          <a:ea typeface="ヒラギノ角ゴ Pro W3"/>
                          <a:cs typeface="ヒラギノ角ゴ Pro W3"/>
                        </a:defRPr>
                      </a:lvl6pPr>
                      <a:lvl7pPr marL="2743200" algn="l" defTabSz="457200" rtl="0" eaLnBrk="1" latinLnBrk="0" hangingPunct="1">
                        <a:defRPr sz="1800" kern="1200">
                          <a:solidFill>
                            <a:schemeClr val="dk1"/>
                          </a:solidFill>
                          <a:latin typeface="Arial"/>
                          <a:ea typeface="ヒラギノ角ゴ Pro W3"/>
                          <a:cs typeface="ヒラギノ角ゴ Pro W3"/>
                        </a:defRPr>
                      </a:lvl7pPr>
                      <a:lvl8pPr marL="3200400" algn="l" defTabSz="457200" rtl="0" eaLnBrk="1" latinLnBrk="0" hangingPunct="1">
                        <a:defRPr sz="1800" kern="1200">
                          <a:solidFill>
                            <a:schemeClr val="dk1"/>
                          </a:solidFill>
                          <a:latin typeface="Arial"/>
                          <a:ea typeface="ヒラギノ角ゴ Pro W3"/>
                          <a:cs typeface="ヒラギノ角ゴ Pro W3"/>
                        </a:defRPr>
                      </a:lvl8pPr>
                      <a:lvl9pPr marL="3657600" algn="l" defTabSz="457200" rtl="0" eaLnBrk="1" latinLnBrk="0" hangingPunct="1">
                        <a:defRPr sz="1800" kern="1200">
                          <a:solidFill>
                            <a:schemeClr val="dk1"/>
                          </a:solidFill>
                          <a:latin typeface="Arial"/>
                          <a:ea typeface="ヒラギノ角ゴ Pro W3"/>
                          <a:cs typeface="ヒラギノ角ゴ Pro W3"/>
                        </a:defRPr>
                      </a:lvl9pPr>
                    </a:lstStyle>
                    <a:p>
                      <a:pPr marL="0" marR="0" lvl="0" indent="0" algn="ctr" defTabSz="914400" rtl="0" eaLnBrk="0" fontAlgn="base" latinLnBrk="0" hangingPunct="0">
                        <a:lnSpc>
                          <a:spcPct val="100000"/>
                        </a:lnSpc>
                        <a:spcBef>
                          <a:spcPts val="2000"/>
                        </a:spcBef>
                        <a:spcAft>
                          <a:spcPct val="0"/>
                        </a:spcAft>
                        <a:buClr>
                          <a:schemeClr val="accent1"/>
                        </a:buClr>
                        <a:buSzTx/>
                        <a:buFont typeface="Wingdings 2" pitchFamily="-111" charset="2"/>
                        <a:buNone/>
                        <a:tabLst/>
                      </a:pPr>
                      <a:r>
                        <a:rPr kumimoji="1" lang="it-IT" sz="1100" b="1" i="0" u="none" strike="noStrike" cap="none" normalizeH="0" baseline="0" dirty="0">
                          <a:ln>
                            <a:noFill/>
                          </a:ln>
                          <a:solidFill>
                            <a:srgbClr val="000000"/>
                          </a:solidFill>
                          <a:effectLst/>
                          <a:latin typeface="Calibri"/>
                          <a:ea typeface="ＭＳ Ｐゴシック" pitchFamily="-111" charset="-128"/>
                          <a:cs typeface="Calibri"/>
                        </a:rPr>
                        <a:t>2012</a:t>
                      </a:r>
                    </a:p>
                  </a:txBody>
                  <a:tcPr anchor="ctr" horzOverflow="overflow">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Arial"/>
                          <a:ea typeface="ヒラギノ角ゴ Pro W3"/>
                          <a:cs typeface="ヒラギノ角ゴ Pro W3"/>
                        </a:defRPr>
                      </a:lvl1pPr>
                      <a:lvl2pPr marL="457200" algn="l" defTabSz="457200" rtl="0" eaLnBrk="1" latinLnBrk="0" hangingPunct="1">
                        <a:defRPr sz="1800" kern="1200">
                          <a:solidFill>
                            <a:schemeClr val="dk1"/>
                          </a:solidFill>
                          <a:latin typeface="Arial"/>
                          <a:ea typeface="ヒラギノ角ゴ Pro W3"/>
                          <a:cs typeface="ヒラギノ角ゴ Pro W3"/>
                        </a:defRPr>
                      </a:lvl2pPr>
                      <a:lvl3pPr marL="914400" algn="l" defTabSz="457200" rtl="0" eaLnBrk="1" latinLnBrk="0" hangingPunct="1">
                        <a:defRPr sz="1800" kern="1200">
                          <a:solidFill>
                            <a:schemeClr val="dk1"/>
                          </a:solidFill>
                          <a:latin typeface="Arial"/>
                          <a:ea typeface="ヒラギノ角ゴ Pro W3"/>
                          <a:cs typeface="ヒラギノ角ゴ Pro W3"/>
                        </a:defRPr>
                      </a:lvl3pPr>
                      <a:lvl4pPr marL="1371600" algn="l" defTabSz="457200" rtl="0" eaLnBrk="1" latinLnBrk="0" hangingPunct="1">
                        <a:defRPr sz="1800" kern="1200">
                          <a:solidFill>
                            <a:schemeClr val="dk1"/>
                          </a:solidFill>
                          <a:latin typeface="Arial"/>
                          <a:ea typeface="ヒラギノ角ゴ Pro W3"/>
                          <a:cs typeface="ヒラギノ角ゴ Pro W3"/>
                        </a:defRPr>
                      </a:lvl4pPr>
                      <a:lvl5pPr marL="1828800" algn="l" defTabSz="457200" rtl="0" eaLnBrk="1" latinLnBrk="0" hangingPunct="1">
                        <a:defRPr sz="1800" kern="1200">
                          <a:solidFill>
                            <a:schemeClr val="dk1"/>
                          </a:solidFill>
                          <a:latin typeface="Arial"/>
                          <a:ea typeface="ヒラギノ角ゴ Pro W3"/>
                          <a:cs typeface="ヒラギノ角ゴ Pro W3"/>
                        </a:defRPr>
                      </a:lvl5pPr>
                      <a:lvl6pPr marL="2286000" algn="l" defTabSz="457200" rtl="0" eaLnBrk="1" latinLnBrk="0" hangingPunct="1">
                        <a:defRPr sz="1800" kern="1200">
                          <a:solidFill>
                            <a:schemeClr val="dk1"/>
                          </a:solidFill>
                          <a:latin typeface="Arial"/>
                          <a:ea typeface="ヒラギノ角ゴ Pro W3"/>
                          <a:cs typeface="ヒラギノ角ゴ Pro W3"/>
                        </a:defRPr>
                      </a:lvl6pPr>
                      <a:lvl7pPr marL="2743200" algn="l" defTabSz="457200" rtl="0" eaLnBrk="1" latinLnBrk="0" hangingPunct="1">
                        <a:defRPr sz="1800" kern="1200">
                          <a:solidFill>
                            <a:schemeClr val="dk1"/>
                          </a:solidFill>
                          <a:latin typeface="Arial"/>
                          <a:ea typeface="ヒラギノ角ゴ Pro W3"/>
                          <a:cs typeface="ヒラギノ角ゴ Pro W3"/>
                        </a:defRPr>
                      </a:lvl7pPr>
                      <a:lvl8pPr marL="3200400" algn="l" defTabSz="457200" rtl="0" eaLnBrk="1" latinLnBrk="0" hangingPunct="1">
                        <a:defRPr sz="1800" kern="1200">
                          <a:solidFill>
                            <a:schemeClr val="dk1"/>
                          </a:solidFill>
                          <a:latin typeface="Arial"/>
                          <a:ea typeface="ヒラギノ角ゴ Pro W3"/>
                          <a:cs typeface="ヒラギノ角ゴ Pro W3"/>
                        </a:defRPr>
                      </a:lvl8pPr>
                      <a:lvl9pPr marL="3657600" algn="l" defTabSz="457200" rtl="0" eaLnBrk="1" latinLnBrk="0" hangingPunct="1">
                        <a:defRPr sz="1800" kern="1200">
                          <a:solidFill>
                            <a:schemeClr val="dk1"/>
                          </a:solidFill>
                          <a:latin typeface="Arial"/>
                          <a:ea typeface="ヒラギノ角ゴ Pro W3"/>
                          <a:cs typeface="ヒラギノ角ゴ Pro W3"/>
                        </a:defRPr>
                      </a:lvl9pPr>
                    </a:lstStyle>
                    <a:p>
                      <a:pPr marL="0" marR="0" lvl="0" indent="0" algn="ctr" defTabSz="914400" rtl="0" eaLnBrk="0" fontAlgn="base" latinLnBrk="0" hangingPunct="0">
                        <a:lnSpc>
                          <a:spcPct val="100000"/>
                        </a:lnSpc>
                        <a:spcBef>
                          <a:spcPts val="2000"/>
                        </a:spcBef>
                        <a:spcAft>
                          <a:spcPct val="0"/>
                        </a:spcAft>
                        <a:buClr>
                          <a:schemeClr val="accent1"/>
                        </a:buClr>
                        <a:buSzTx/>
                        <a:buFont typeface="Wingdings 2" pitchFamily="-111" charset="2"/>
                        <a:buNone/>
                        <a:tabLst/>
                      </a:pPr>
                      <a:r>
                        <a:rPr kumimoji="1" lang="it-IT" sz="1100" b="1" i="0" u="none" strike="noStrike" cap="none" normalizeH="0" baseline="0" dirty="0">
                          <a:ln>
                            <a:noFill/>
                          </a:ln>
                          <a:solidFill>
                            <a:srgbClr val="000000"/>
                          </a:solidFill>
                          <a:effectLst/>
                          <a:latin typeface="Calibri"/>
                          <a:ea typeface="ＭＳ Ｐゴシック" pitchFamily="-111" charset="-128"/>
                          <a:cs typeface="Calibri"/>
                        </a:rPr>
                        <a:t>2013</a:t>
                      </a:r>
                    </a:p>
                  </a:txBody>
                  <a:tcPr anchor="ctr" horzOverflow="overflow">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0" fontAlgn="base" latinLnBrk="0" hangingPunct="0">
                        <a:lnSpc>
                          <a:spcPct val="100000"/>
                        </a:lnSpc>
                        <a:spcBef>
                          <a:spcPts val="2000"/>
                        </a:spcBef>
                        <a:spcAft>
                          <a:spcPct val="0"/>
                        </a:spcAft>
                        <a:buClr>
                          <a:schemeClr val="accent1"/>
                        </a:buClr>
                        <a:buSzTx/>
                        <a:buFont typeface="Wingdings 2" pitchFamily="-111" charset="2"/>
                        <a:buNone/>
                        <a:tabLst/>
                      </a:pPr>
                      <a:r>
                        <a:rPr kumimoji="1" lang="it-IT" sz="1100" b="1" i="0" u="none" strike="noStrike" cap="none" normalizeH="0" baseline="0" dirty="0">
                          <a:ln>
                            <a:noFill/>
                          </a:ln>
                          <a:solidFill>
                            <a:srgbClr val="000000"/>
                          </a:solidFill>
                          <a:effectLst/>
                          <a:latin typeface="Calibri"/>
                          <a:ea typeface="ＭＳ Ｐゴシック" pitchFamily="-111" charset="-128"/>
                          <a:cs typeface="Calibri"/>
                        </a:rPr>
                        <a:t>2014</a:t>
                      </a:r>
                    </a:p>
                  </a:txBody>
                  <a:tcPr anchor="ctr" horzOverflow="overflow">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0" fontAlgn="base" latinLnBrk="0" hangingPunct="0">
                        <a:lnSpc>
                          <a:spcPct val="100000"/>
                        </a:lnSpc>
                        <a:spcBef>
                          <a:spcPts val="2000"/>
                        </a:spcBef>
                        <a:spcAft>
                          <a:spcPct val="0"/>
                        </a:spcAft>
                        <a:buClr>
                          <a:schemeClr val="accent1"/>
                        </a:buClr>
                        <a:buSzTx/>
                        <a:buFont typeface="Wingdings 2" pitchFamily="-111" charset="2"/>
                        <a:buNone/>
                        <a:tabLst/>
                      </a:pPr>
                      <a:r>
                        <a:rPr kumimoji="1" lang="it-IT" sz="1100" b="1" i="0" u="none" strike="noStrike" cap="none" normalizeH="0" baseline="0" dirty="0">
                          <a:ln>
                            <a:noFill/>
                          </a:ln>
                          <a:solidFill>
                            <a:srgbClr val="000000"/>
                          </a:solidFill>
                          <a:effectLst/>
                          <a:latin typeface="Calibri"/>
                          <a:ea typeface="ＭＳ Ｐゴシック" pitchFamily="-111" charset="-128"/>
                          <a:cs typeface="Calibri"/>
                        </a:rPr>
                        <a:t>2015</a:t>
                      </a:r>
                    </a:p>
                  </a:txBody>
                  <a:tcPr anchor="ctr" horzOverflow="overflow">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0" fontAlgn="base" latinLnBrk="0" hangingPunct="0">
                        <a:lnSpc>
                          <a:spcPct val="100000"/>
                        </a:lnSpc>
                        <a:spcBef>
                          <a:spcPts val="2000"/>
                        </a:spcBef>
                        <a:spcAft>
                          <a:spcPct val="0"/>
                        </a:spcAft>
                        <a:buClr>
                          <a:schemeClr val="accent1"/>
                        </a:buClr>
                        <a:buSzTx/>
                        <a:buFont typeface="Wingdings 2" pitchFamily="-111" charset="2"/>
                        <a:buNone/>
                        <a:tabLst/>
                      </a:pPr>
                      <a:r>
                        <a:rPr kumimoji="1" lang="it-IT" sz="1100" b="1" i="0" u="none" strike="noStrike" cap="none" normalizeH="0" baseline="0" dirty="0">
                          <a:ln>
                            <a:noFill/>
                          </a:ln>
                          <a:solidFill>
                            <a:srgbClr val="000000"/>
                          </a:solidFill>
                          <a:effectLst/>
                          <a:latin typeface="Calibri"/>
                          <a:ea typeface="ＭＳ Ｐゴシック" pitchFamily="-111" charset="-128"/>
                          <a:cs typeface="Calibri"/>
                        </a:rPr>
                        <a:t>2016</a:t>
                      </a:r>
                    </a:p>
                  </a:txBody>
                  <a:tcPr anchor="ctr" horzOverflow="overflow">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0" fontAlgn="base" latinLnBrk="0" hangingPunct="0">
                        <a:lnSpc>
                          <a:spcPct val="100000"/>
                        </a:lnSpc>
                        <a:spcBef>
                          <a:spcPts val="2000"/>
                        </a:spcBef>
                        <a:spcAft>
                          <a:spcPct val="0"/>
                        </a:spcAft>
                        <a:buClr>
                          <a:schemeClr val="accent1"/>
                        </a:buClr>
                        <a:buSzTx/>
                        <a:buFont typeface="Wingdings 2" pitchFamily="-111" charset="2"/>
                        <a:buNone/>
                        <a:tabLst/>
                      </a:pPr>
                      <a:r>
                        <a:rPr kumimoji="1" lang="it-IT" sz="1100" b="1" i="0" u="none" strike="noStrike" cap="none" normalizeH="0" baseline="0" dirty="0">
                          <a:ln>
                            <a:noFill/>
                          </a:ln>
                          <a:solidFill>
                            <a:srgbClr val="000000"/>
                          </a:solidFill>
                          <a:effectLst/>
                          <a:latin typeface="Calibri"/>
                          <a:ea typeface="ＭＳ Ｐゴシック" pitchFamily="-111" charset="-128"/>
                          <a:cs typeface="Calibri"/>
                        </a:rPr>
                        <a:t>2017</a:t>
                      </a:r>
                    </a:p>
                  </a:txBody>
                  <a:tcPr anchor="ctr" horzOverflow="overflow">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0" fontAlgn="base" latinLnBrk="0" hangingPunct="0">
                        <a:lnSpc>
                          <a:spcPct val="100000"/>
                        </a:lnSpc>
                        <a:spcBef>
                          <a:spcPts val="2000"/>
                        </a:spcBef>
                        <a:spcAft>
                          <a:spcPct val="0"/>
                        </a:spcAft>
                        <a:buClr>
                          <a:schemeClr val="accent1"/>
                        </a:buClr>
                        <a:buSzTx/>
                        <a:buFont typeface="Wingdings 2" pitchFamily="-111" charset="2"/>
                        <a:buNone/>
                        <a:tabLst/>
                      </a:pPr>
                      <a:r>
                        <a:rPr kumimoji="1" lang="it-IT" sz="1100" b="1" i="0" u="none" strike="noStrike" cap="none" normalizeH="0" baseline="0" dirty="0">
                          <a:ln>
                            <a:noFill/>
                          </a:ln>
                          <a:solidFill>
                            <a:srgbClr val="000000"/>
                          </a:solidFill>
                          <a:effectLst/>
                          <a:latin typeface="Calibri"/>
                          <a:ea typeface="ＭＳ Ｐゴシック" pitchFamily="-111" charset="-128"/>
                          <a:cs typeface="Calibri"/>
                        </a:rPr>
                        <a:t>2018</a:t>
                      </a:r>
                    </a:p>
                  </a:txBody>
                  <a:tcPr anchor="ctr" horzOverflow="overflow">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0" fontAlgn="base" latinLnBrk="0" hangingPunct="0">
                        <a:lnSpc>
                          <a:spcPct val="100000"/>
                        </a:lnSpc>
                        <a:spcBef>
                          <a:spcPts val="2000"/>
                        </a:spcBef>
                        <a:spcAft>
                          <a:spcPct val="0"/>
                        </a:spcAft>
                        <a:buClr>
                          <a:schemeClr val="accent1"/>
                        </a:buClr>
                        <a:buSzTx/>
                        <a:buFont typeface="Wingdings 2" pitchFamily="-111" charset="2"/>
                        <a:buNone/>
                        <a:tabLst/>
                      </a:pPr>
                      <a:r>
                        <a:rPr kumimoji="1" lang="it-IT" sz="1100" b="1" i="0" u="none" strike="noStrike" cap="none" normalizeH="0" baseline="0" dirty="0">
                          <a:ln>
                            <a:noFill/>
                          </a:ln>
                          <a:solidFill>
                            <a:srgbClr val="000000"/>
                          </a:solidFill>
                          <a:effectLst/>
                          <a:latin typeface="Calibri"/>
                          <a:ea typeface="ＭＳ Ｐゴシック" pitchFamily="-111" charset="-128"/>
                          <a:cs typeface="Calibri"/>
                        </a:rPr>
                        <a:t>2019</a:t>
                      </a:r>
                    </a:p>
                  </a:txBody>
                  <a:tcPr anchor="ctr" horzOverflow="overflow">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0" fontAlgn="base" latinLnBrk="0" hangingPunct="0">
                        <a:lnSpc>
                          <a:spcPct val="100000"/>
                        </a:lnSpc>
                        <a:spcBef>
                          <a:spcPts val="2000"/>
                        </a:spcBef>
                        <a:spcAft>
                          <a:spcPct val="0"/>
                        </a:spcAft>
                        <a:buClr>
                          <a:schemeClr val="accent1"/>
                        </a:buClr>
                        <a:buSzTx/>
                        <a:buFont typeface="Wingdings 2" pitchFamily="-111" charset="2"/>
                        <a:buNone/>
                        <a:tabLst/>
                      </a:pPr>
                      <a:r>
                        <a:rPr kumimoji="1" lang="it-IT" sz="1100" b="1" i="0" u="none" strike="noStrike" cap="none" normalizeH="0" baseline="0" dirty="0">
                          <a:ln>
                            <a:noFill/>
                          </a:ln>
                          <a:solidFill>
                            <a:srgbClr val="000000"/>
                          </a:solidFill>
                          <a:effectLst/>
                          <a:latin typeface="Calibri"/>
                          <a:ea typeface="ＭＳ Ｐゴシック" pitchFamily="-111" charset="-128"/>
                          <a:cs typeface="Calibri"/>
                        </a:rPr>
                        <a:t>2020</a:t>
                      </a:r>
                    </a:p>
                  </a:txBody>
                  <a:tcPr anchor="ctr" horzOverflow="overflow">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0" fontAlgn="base" latinLnBrk="0" hangingPunct="0">
                        <a:lnSpc>
                          <a:spcPct val="100000"/>
                        </a:lnSpc>
                        <a:spcBef>
                          <a:spcPts val="2000"/>
                        </a:spcBef>
                        <a:spcAft>
                          <a:spcPct val="0"/>
                        </a:spcAft>
                        <a:buClr>
                          <a:schemeClr val="accent1"/>
                        </a:buClr>
                        <a:buSzTx/>
                        <a:buFont typeface="Wingdings 2" pitchFamily="-111" charset="2"/>
                        <a:buNone/>
                        <a:tabLst/>
                      </a:pPr>
                      <a:r>
                        <a:rPr kumimoji="1" lang="it-IT" sz="1100" b="1" i="0" u="none" strike="noStrike" cap="none" normalizeH="0" baseline="0" dirty="0">
                          <a:ln>
                            <a:noFill/>
                          </a:ln>
                          <a:solidFill>
                            <a:srgbClr val="000000"/>
                          </a:solidFill>
                          <a:effectLst/>
                          <a:latin typeface="Calibri"/>
                          <a:ea typeface="ＭＳ Ｐゴシック" pitchFamily="-111" charset="-128"/>
                          <a:cs typeface="Calibri"/>
                        </a:rPr>
                        <a:t>2021</a:t>
                      </a:r>
                    </a:p>
                  </a:txBody>
                  <a:tcPr anchor="ctr" horzOverflow="overflow">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0" fontAlgn="base" latinLnBrk="0" hangingPunct="0">
                        <a:lnSpc>
                          <a:spcPct val="100000"/>
                        </a:lnSpc>
                        <a:spcBef>
                          <a:spcPts val="2000"/>
                        </a:spcBef>
                        <a:spcAft>
                          <a:spcPct val="0"/>
                        </a:spcAft>
                        <a:buClr>
                          <a:schemeClr val="accent1"/>
                        </a:buClr>
                        <a:buSzTx/>
                        <a:buFont typeface="Wingdings 2" pitchFamily="-111" charset="2"/>
                        <a:buNone/>
                        <a:tabLst/>
                      </a:pPr>
                      <a:r>
                        <a:rPr kumimoji="1" lang="it-IT" sz="1100" b="1" i="0" u="none" strike="noStrike" cap="none" normalizeH="0" baseline="0" dirty="0">
                          <a:ln>
                            <a:noFill/>
                          </a:ln>
                          <a:solidFill>
                            <a:srgbClr val="000000"/>
                          </a:solidFill>
                          <a:effectLst/>
                          <a:latin typeface="Calibri"/>
                          <a:ea typeface="ＭＳ Ｐゴシック" pitchFamily="-111" charset="-128"/>
                          <a:cs typeface="Calibri"/>
                        </a:rPr>
                        <a:t>2022</a:t>
                      </a:r>
                    </a:p>
                  </a:txBody>
                  <a:tcPr anchor="ctr" horzOverflow="overflow">
                    <a:lnL w="12700" cap="flat" cmpd="sng" algn="ctr">
                      <a:solidFill>
                        <a:prstClr val="white"/>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290492">
                <a:tc>
                  <a:txBody>
                    <a:bodyPr/>
                    <a:lstStyle/>
                    <a:p>
                      <a:pPr algn="l" fontAlgn="ctr"/>
                      <a:r>
                        <a:rPr lang="it-IT" sz="1100" b="0" i="0" u="none" strike="noStrike" dirty="0">
                          <a:solidFill>
                            <a:srgbClr val="000000"/>
                          </a:solidFill>
                          <a:effectLst/>
                          <a:latin typeface="Calibri"/>
                          <a:cs typeface="Calibri"/>
                        </a:rPr>
                        <a:t>LA DECADENZA FISICA</a:t>
                      </a:r>
                    </a:p>
                  </a:txBody>
                  <a:tcPr marL="72001" marR="12700" marT="0" marB="0" anchor="ctr">
                    <a:lnL w="12700" cap="flat" cmpd="sng" algn="ctr">
                      <a:solidFill>
                        <a:prstClr val="white">
                          <a:lumMod val="75000"/>
                        </a:prstClr>
                      </a:solidFill>
                      <a:prstDash val="solid"/>
                      <a:round/>
                      <a:headEnd type="none" w="med" len="med"/>
                      <a:tailEnd type="none" w="med" len="med"/>
                    </a:lnL>
                    <a:lnR w="12700" cap="flat" cmpd="sng" algn="ctr">
                      <a:solidFill>
                        <a:prstClr val="white">
                          <a:lumMod val="75000"/>
                        </a:prstClr>
                      </a:solidFill>
                      <a:prstDash val="solid"/>
                      <a:round/>
                      <a:headEnd type="none" w="med" len="med"/>
                      <a:tailEnd type="none" w="med" len="med"/>
                    </a:lnR>
                    <a:lnT w="12700" cap="flat" cmpd="sng" algn="ctr">
                      <a:solidFill>
                        <a:prstClr val="white">
                          <a:lumMod val="75000"/>
                        </a:prstClr>
                      </a:solidFill>
                      <a:prstDash val="solid"/>
                      <a:round/>
                      <a:headEnd type="none" w="med" len="med"/>
                      <a:tailEnd type="none" w="med" len="med"/>
                    </a:lnT>
                    <a:lnB w="12700" cap="flat" cmpd="sng" algn="ctr">
                      <a:solidFill>
                        <a:prstClr val="white">
                          <a:lumMod val="75000"/>
                        </a:prst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it-IT" sz="1400" b="0" i="0" u="none" strike="noStrike" dirty="0">
                          <a:solidFill>
                            <a:srgbClr val="000000"/>
                          </a:solidFill>
                          <a:effectLst/>
                          <a:latin typeface="Calibri"/>
                        </a:rPr>
                        <a:t>32</a:t>
                      </a:r>
                    </a:p>
                  </a:txBody>
                  <a:tcPr marL="12700" marR="12700" marT="12700" marB="0" anchor="ctr">
                    <a:lnL w="12700" cap="flat" cmpd="sng" algn="ctr">
                      <a:solidFill>
                        <a:prstClr val="white">
                          <a:lumMod val="75000"/>
                        </a:prstClr>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it-IT" sz="1400" b="0" i="0" u="none" strike="noStrike" dirty="0">
                          <a:solidFill>
                            <a:srgbClr val="000000"/>
                          </a:solidFill>
                          <a:effectLst/>
                          <a:latin typeface="Calibri"/>
                        </a:rPr>
                        <a:t>38</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it-IT" sz="1400" b="0" i="0" u="none" strike="noStrike" dirty="0">
                          <a:solidFill>
                            <a:srgbClr val="000000"/>
                          </a:solidFill>
                          <a:effectLst/>
                          <a:latin typeface="Calibri"/>
                        </a:rPr>
                        <a:t>37</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it-IT" sz="1400" b="0" i="0" u="none" strike="noStrike" dirty="0">
                          <a:solidFill>
                            <a:srgbClr val="000000"/>
                          </a:solidFill>
                          <a:effectLst/>
                          <a:latin typeface="Calibri"/>
                        </a:rPr>
                        <a:t>39</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it-IT" sz="1400" b="0" i="0" u="none" strike="noStrike">
                          <a:solidFill>
                            <a:srgbClr val="000000"/>
                          </a:solidFill>
                          <a:effectLst/>
                          <a:latin typeface="Calibri"/>
                        </a:rPr>
                        <a:t>36</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it-IT" sz="1400" b="0" i="0" u="none" strike="noStrike">
                          <a:solidFill>
                            <a:srgbClr val="000000"/>
                          </a:solidFill>
                          <a:effectLst/>
                          <a:latin typeface="Calibri"/>
                        </a:rPr>
                        <a:t>38</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it-IT" sz="1400" b="0" i="0" u="none" strike="noStrike">
                          <a:solidFill>
                            <a:srgbClr val="000000"/>
                          </a:solidFill>
                          <a:effectLst/>
                          <a:latin typeface="Calibri"/>
                        </a:rPr>
                        <a:t>40</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it-IT" sz="1400" b="0" i="0" u="none" strike="noStrike">
                          <a:solidFill>
                            <a:srgbClr val="000000"/>
                          </a:solidFill>
                          <a:effectLst/>
                          <a:latin typeface="Calibri"/>
                        </a:rPr>
                        <a:t>33</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it-IT" sz="1400" b="0" i="0" u="none" strike="noStrike">
                          <a:solidFill>
                            <a:srgbClr val="000000"/>
                          </a:solidFill>
                          <a:effectLst/>
                          <a:latin typeface="Calibri"/>
                        </a:rPr>
                        <a:t>39</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it-IT" sz="1400" b="0" i="0" u="none" strike="noStrike">
                          <a:solidFill>
                            <a:srgbClr val="000000"/>
                          </a:solidFill>
                          <a:effectLst/>
                          <a:latin typeface="Calibri"/>
                        </a:rPr>
                        <a:t>37</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it-IT" sz="1400" b="0" i="0" u="none" strike="noStrike">
                          <a:solidFill>
                            <a:srgbClr val="000000"/>
                          </a:solidFill>
                          <a:effectLst/>
                          <a:latin typeface="Calibri"/>
                        </a:rPr>
                        <a:t>35</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it-IT" sz="1400" b="0" i="0" u="none" strike="noStrike">
                          <a:solidFill>
                            <a:srgbClr val="000000"/>
                          </a:solidFill>
                          <a:effectLst/>
                          <a:latin typeface="Calibri"/>
                        </a:rPr>
                        <a:t>41</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it-IT" sz="1400" b="0" i="0" u="none" strike="noStrike" dirty="0">
                          <a:solidFill>
                            <a:srgbClr val="000000"/>
                          </a:solidFill>
                          <a:effectLst/>
                          <a:latin typeface="Calibri"/>
                        </a:rPr>
                        <a:t>43</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it-IT" sz="1400" b="0" i="0" u="none" strike="noStrike" dirty="0">
                          <a:solidFill>
                            <a:srgbClr val="000000"/>
                          </a:solidFill>
                          <a:effectLst/>
                          <a:latin typeface="Calibri"/>
                        </a:rPr>
                        <a:t>38</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it-IT" sz="1400" b="0" i="0" u="none" strike="noStrike" dirty="0">
                          <a:solidFill>
                            <a:srgbClr val="000000"/>
                          </a:solidFill>
                          <a:effectLst/>
                          <a:latin typeface="Calibri"/>
                        </a:rPr>
                        <a:t>46</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it-IT" sz="1400" b="1" i="0" u="none" strike="noStrike" dirty="0">
                          <a:solidFill>
                            <a:srgbClr val="000000"/>
                          </a:solidFill>
                          <a:effectLst/>
                          <a:latin typeface="Calibri"/>
                        </a:rPr>
                        <a:t>45</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1"/>
                  </a:ext>
                </a:extLst>
              </a:tr>
              <a:tr h="330946">
                <a:tc>
                  <a:txBody>
                    <a:bodyPr/>
                    <a:lstStyle/>
                    <a:p>
                      <a:pPr algn="l" fontAlgn="ctr"/>
                      <a:r>
                        <a:rPr lang="it-IT" sz="1100" b="0" i="0" u="none" strike="noStrike" dirty="0">
                          <a:solidFill>
                            <a:srgbClr val="000000"/>
                          </a:solidFill>
                          <a:effectLst/>
                          <a:latin typeface="Calibri"/>
                          <a:cs typeface="Calibri"/>
                        </a:rPr>
                        <a:t>LA SOLITUDINE</a:t>
                      </a:r>
                    </a:p>
                  </a:txBody>
                  <a:tcPr marL="72001" marR="12700" marT="0" marB="0" anchor="ctr">
                    <a:lnL w="12700" cap="flat" cmpd="sng" algn="ctr">
                      <a:solidFill>
                        <a:prstClr val="white">
                          <a:lumMod val="75000"/>
                        </a:prstClr>
                      </a:solidFill>
                      <a:prstDash val="solid"/>
                      <a:round/>
                      <a:headEnd type="none" w="med" len="med"/>
                      <a:tailEnd type="none" w="med" len="med"/>
                    </a:lnL>
                    <a:lnR w="12700" cap="flat" cmpd="sng" algn="ctr">
                      <a:solidFill>
                        <a:prstClr val="white">
                          <a:lumMod val="75000"/>
                        </a:prstClr>
                      </a:solidFill>
                      <a:prstDash val="solid"/>
                      <a:round/>
                      <a:headEnd type="none" w="med" len="med"/>
                      <a:tailEnd type="none" w="med" len="med"/>
                    </a:lnR>
                    <a:lnT w="12700" cap="flat" cmpd="sng" algn="ctr">
                      <a:solidFill>
                        <a:prstClr val="white">
                          <a:lumMod val="75000"/>
                        </a:prstClr>
                      </a:solidFill>
                      <a:prstDash val="solid"/>
                      <a:round/>
                      <a:headEnd type="none" w="med" len="med"/>
                      <a:tailEnd type="none" w="med" len="med"/>
                    </a:lnT>
                    <a:lnB w="12700" cap="flat" cmpd="sng" algn="ctr">
                      <a:solidFill>
                        <a:prstClr val="white">
                          <a:lumMod val="75000"/>
                        </a:prst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it-IT" sz="1400" b="0" i="0" u="none" strike="noStrike" dirty="0">
                          <a:solidFill>
                            <a:srgbClr val="000000"/>
                          </a:solidFill>
                          <a:effectLst/>
                          <a:latin typeface="Calibri"/>
                        </a:rPr>
                        <a:t>32</a:t>
                      </a:r>
                    </a:p>
                  </a:txBody>
                  <a:tcPr marL="12700" marR="12700" marT="12700" marB="0" anchor="ctr">
                    <a:lnL w="12700" cap="flat" cmpd="sng" algn="ctr">
                      <a:solidFill>
                        <a:prstClr val="white">
                          <a:lumMod val="75000"/>
                        </a:prstClr>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it-IT" sz="1400" b="0" i="0" u="none" strike="noStrike">
                          <a:solidFill>
                            <a:srgbClr val="000000"/>
                          </a:solidFill>
                          <a:effectLst/>
                          <a:latin typeface="Calibri"/>
                        </a:rPr>
                        <a:t>15</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it-IT" sz="1400" b="0" i="0" u="none" strike="noStrike">
                          <a:solidFill>
                            <a:srgbClr val="000000"/>
                          </a:solidFill>
                          <a:effectLst/>
                          <a:latin typeface="Calibri"/>
                        </a:rPr>
                        <a:t>23</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it-IT" sz="1400" b="0" i="0" u="none" strike="noStrike" dirty="0">
                          <a:solidFill>
                            <a:srgbClr val="000000"/>
                          </a:solidFill>
                          <a:effectLst/>
                          <a:latin typeface="Calibri"/>
                        </a:rPr>
                        <a:t>18</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it-IT" sz="1400" b="0" i="0" u="none" strike="noStrike">
                          <a:solidFill>
                            <a:srgbClr val="000000"/>
                          </a:solidFill>
                          <a:effectLst/>
                          <a:latin typeface="Calibri"/>
                        </a:rPr>
                        <a:t>22</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it-IT" sz="1400" b="0" i="0" u="none" strike="noStrike" dirty="0">
                          <a:solidFill>
                            <a:srgbClr val="000000"/>
                          </a:solidFill>
                          <a:effectLst/>
                          <a:latin typeface="Calibri"/>
                        </a:rPr>
                        <a:t>19</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it-IT" sz="1400" b="0" i="0" u="none" strike="noStrike" dirty="0">
                          <a:solidFill>
                            <a:srgbClr val="000000"/>
                          </a:solidFill>
                          <a:effectLst/>
                          <a:latin typeface="Calibri"/>
                        </a:rPr>
                        <a:t>16</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it-IT" sz="1400" b="0" i="0" u="none" strike="noStrike" dirty="0">
                          <a:solidFill>
                            <a:srgbClr val="000000"/>
                          </a:solidFill>
                          <a:effectLst/>
                          <a:latin typeface="Calibri"/>
                        </a:rPr>
                        <a:t>19</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it-IT" sz="1400" b="0" i="0" u="none" strike="noStrike">
                          <a:solidFill>
                            <a:srgbClr val="000000"/>
                          </a:solidFill>
                          <a:effectLst/>
                          <a:latin typeface="Calibri"/>
                        </a:rPr>
                        <a:t>17</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it-IT" sz="1400" b="0" i="0" u="none" strike="noStrike" dirty="0">
                          <a:solidFill>
                            <a:srgbClr val="000000"/>
                          </a:solidFill>
                          <a:effectLst/>
                          <a:latin typeface="Calibri"/>
                        </a:rPr>
                        <a:t>18</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it-IT" sz="1400" b="0" i="0" u="none" strike="noStrike">
                          <a:solidFill>
                            <a:srgbClr val="000000"/>
                          </a:solidFill>
                          <a:effectLst/>
                          <a:latin typeface="Calibri"/>
                        </a:rPr>
                        <a:t>17</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it-IT" sz="1400" b="0" i="0" u="none" strike="noStrike" dirty="0">
                          <a:solidFill>
                            <a:srgbClr val="000000"/>
                          </a:solidFill>
                          <a:effectLst/>
                          <a:latin typeface="Calibri"/>
                        </a:rPr>
                        <a:t>18</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it-IT" sz="1400" b="0" i="0" u="none" strike="noStrike" dirty="0">
                          <a:solidFill>
                            <a:srgbClr val="000000"/>
                          </a:solidFill>
                          <a:effectLst/>
                          <a:latin typeface="Calibri"/>
                        </a:rPr>
                        <a:t>20</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it-IT" sz="1400" b="0" i="0" u="none" strike="noStrike" dirty="0">
                          <a:solidFill>
                            <a:srgbClr val="000000"/>
                          </a:solidFill>
                          <a:effectLst/>
                          <a:latin typeface="Calibri"/>
                        </a:rPr>
                        <a:t>19</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it-IT" sz="1400" b="0" i="0" u="none" strike="noStrike" dirty="0">
                          <a:solidFill>
                            <a:srgbClr val="000000"/>
                          </a:solidFill>
                          <a:effectLst/>
                          <a:latin typeface="Calibri"/>
                        </a:rPr>
                        <a:t>19</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it-IT" sz="1400" b="1" i="0" u="none" strike="noStrike" dirty="0">
                          <a:solidFill>
                            <a:srgbClr val="000000"/>
                          </a:solidFill>
                          <a:effectLst/>
                          <a:latin typeface="Calibri"/>
                        </a:rPr>
                        <a:t>19</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2"/>
                  </a:ext>
                </a:extLst>
              </a:tr>
              <a:tr h="260315">
                <a:tc>
                  <a:txBody>
                    <a:bodyPr/>
                    <a:lstStyle/>
                    <a:p>
                      <a:pPr algn="l" fontAlgn="ctr"/>
                      <a:r>
                        <a:rPr lang="it-IT" sz="1100" b="0" i="0" u="none" strike="noStrike" dirty="0">
                          <a:solidFill>
                            <a:srgbClr val="000000"/>
                          </a:solidFill>
                          <a:effectLst/>
                          <a:latin typeface="Calibri"/>
                          <a:cs typeface="Calibri"/>
                        </a:rPr>
                        <a:t>L’IMPOVERIMENTO ECONOMICO</a:t>
                      </a:r>
                    </a:p>
                  </a:txBody>
                  <a:tcPr marL="72001" marR="12700" marT="0" marB="0" anchor="ctr">
                    <a:lnL w="12700" cap="flat" cmpd="sng" algn="ctr">
                      <a:solidFill>
                        <a:prstClr val="white">
                          <a:lumMod val="75000"/>
                        </a:prstClr>
                      </a:solidFill>
                      <a:prstDash val="solid"/>
                      <a:round/>
                      <a:headEnd type="none" w="med" len="med"/>
                      <a:tailEnd type="none" w="med" len="med"/>
                    </a:lnL>
                    <a:lnR w="12700" cap="flat" cmpd="sng" algn="ctr">
                      <a:solidFill>
                        <a:prstClr val="white">
                          <a:lumMod val="75000"/>
                        </a:prstClr>
                      </a:solidFill>
                      <a:prstDash val="solid"/>
                      <a:round/>
                      <a:headEnd type="none" w="med" len="med"/>
                      <a:tailEnd type="none" w="med" len="med"/>
                    </a:lnR>
                    <a:lnT w="12700" cap="flat" cmpd="sng" algn="ctr">
                      <a:solidFill>
                        <a:prstClr val="white">
                          <a:lumMod val="75000"/>
                        </a:prstClr>
                      </a:solidFill>
                      <a:prstDash val="solid"/>
                      <a:round/>
                      <a:headEnd type="none" w="med" len="med"/>
                      <a:tailEnd type="none" w="med" len="med"/>
                    </a:lnT>
                    <a:lnB w="12700" cap="flat" cmpd="sng" algn="ctr">
                      <a:solidFill>
                        <a:prstClr val="white">
                          <a:lumMod val="75000"/>
                        </a:prst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it-IT" sz="1400" b="0" i="0" u="none" strike="noStrike" dirty="0">
                          <a:solidFill>
                            <a:srgbClr val="000000"/>
                          </a:solidFill>
                          <a:effectLst/>
                          <a:latin typeface="Calibri"/>
                        </a:rPr>
                        <a:t>11</a:t>
                      </a:r>
                    </a:p>
                  </a:txBody>
                  <a:tcPr marL="12700" marR="12700" marT="12700" marB="0" anchor="ctr">
                    <a:lnL w="12700" cap="flat" cmpd="sng" algn="ctr">
                      <a:solidFill>
                        <a:prstClr val="white">
                          <a:lumMod val="75000"/>
                        </a:prstClr>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it-IT" sz="1400" b="0" i="0" u="none" strike="noStrike">
                          <a:solidFill>
                            <a:srgbClr val="000000"/>
                          </a:solidFill>
                          <a:effectLst/>
                          <a:latin typeface="Calibri"/>
                        </a:rPr>
                        <a:t>22</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it-IT" sz="1400" b="0" i="0" u="none" strike="noStrike" dirty="0">
                          <a:solidFill>
                            <a:srgbClr val="000000"/>
                          </a:solidFill>
                          <a:effectLst/>
                          <a:latin typeface="Calibri"/>
                        </a:rPr>
                        <a:t>20</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it-IT" sz="1400" b="0" i="0" u="none" strike="noStrike" dirty="0">
                          <a:solidFill>
                            <a:srgbClr val="000000"/>
                          </a:solidFill>
                          <a:effectLst/>
                          <a:latin typeface="Calibri"/>
                        </a:rPr>
                        <a:t>22</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it-IT" sz="1400" b="0" i="0" u="none" strike="noStrike" dirty="0">
                          <a:solidFill>
                            <a:srgbClr val="000000"/>
                          </a:solidFill>
                          <a:effectLst/>
                          <a:latin typeface="Calibri"/>
                        </a:rPr>
                        <a:t>22</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it-IT" sz="1400" b="0" i="0" u="none" strike="noStrike" dirty="0">
                          <a:solidFill>
                            <a:srgbClr val="000000"/>
                          </a:solidFill>
                          <a:effectLst/>
                          <a:latin typeface="Calibri"/>
                        </a:rPr>
                        <a:t>22</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it-IT" sz="1400" b="0" i="0" u="none" strike="noStrike" dirty="0">
                          <a:solidFill>
                            <a:srgbClr val="000000"/>
                          </a:solidFill>
                          <a:effectLst/>
                          <a:latin typeface="Calibri"/>
                        </a:rPr>
                        <a:t>24</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it-IT" sz="1400" b="0" i="0" u="none" strike="noStrike" dirty="0">
                          <a:solidFill>
                            <a:srgbClr val="000000"/>
                          </a:solidFill>
                          <a:effectLst/>
                          <a:latin typeface="Calibri"/>
                        </a:rPr>
                        <a:t>28</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it-IT" sz="1400" b="0" i="0" u="none" strike="noStrike" dirty="0">
                          <a:solidFill>
                            <a:srgbClr val="000000"/>
                          </a:solidFill>
                          <a:effectLst/>
                          <a:latin typeface="Calibri"/>
                        </a:rPr>
                        <a:t>26</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it-IT" sz="1400" b="0" i="0" u="none" strike="noStrike" dirty="0">
                          <a:solidFill>
                            <a:srgbClr val="000000"/>
                          </a:solidFill>
                          <a:effectLst/>
                          <a:latin typeface="Calibri"/>
                        </a:rPr>
                        <a:t>27</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it-IT" sz="1400" b="0" i="0" u="none" strike="noStrike" dirty="0">
                          <a:solidFill>
                            <a:srgbClr val="000000"/>
                          </a:solidFill>
                          <a:effectLst/>
                          <a:latin typeface="Calibri"/>
                        </a:rPr>
                        <a:t>27</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it-IT" sz="1400" b="0" i="0" u="none" strike="noStrike">
                          <a:solidFill>
                            <a:srgbClr val="000000"/>
                          </a:solidFill>
                          <a:effectLst/>
                          <a:latin typeface="Calibri"/>
                        </a:rPr>
                        <a:t>22</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it-IT" sz="1400" b="0" i="0" u="none" strike="noStrike" dirty="0">
                          <a:solidFill>
                            <a:srgbClr val="000000"/>
                          </a:solidFill>
                          <a:effectLst/>
                          <a:latin typeface="Calibri"/>
                        </a:rPr>
                        <a:t>20</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it-IT" sz="1400" b="0" i="0" u="none" strike="noStrike" dirty="0">
                          <a:solidFill>
                            <a:srgbClr val="000000"/>
                          </a:solidFill>
                          <a:effectLst/>
                          <a:latin typeface="Calibri"/>
                        </a:rPr>
                        <a:t>23</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it-IT" sz="1400" b="0" i="0" u="none" strike="noStrike" dirty="0">
                          <a:solidFill>
                            <a:srgbClr val="000000"/>
                          </a:solidFill>
                          <a:effectLst/>
                          <a:latin typeface="Calibri"/>
                        </a:rPr>
                        <a:t>17</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it-IT" sz="1400" b="1" i="0" u="none" strike="noStrike" dirty="0">
                          <a:solidFill>
                            <a:srgbClr val="000000"/>
                          </a:solidFill>
                          <a:effectLst/>
                          <a:latin typeface="Calibri"/>
                        </a:rPr>
                        <a:t>18</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3"/>
                  </a:ext>
                </a:extLst>
              </a:tr>
              <a:tr h="330946">
                <a:tc>
                  <a:txBody>
                    <a:bodyPr/>
                    <a:lstStyle/>
                    <a:p>
                      <a:pPr algn="l" fontAlgn="ctr"/>
                      <a:r>
                        <a:rPr lang="it-IT" sz="1100" b="0" i="0" u="none" strike="noStrike" dirty="0">
                          <a:solidFill>
                            <a:srgbClr val="000000"/>
                          </a:solidFill>
                          <a:effectLst/>
                          <a:latin typeface="Calibri"/>
                          <a:cs typeface="Calibri"/>
                        </a:rPr>
                        <a:t>LA MANCANZA DI PROSPETTIVE</a:t>
                      </a:r>
                    </a:p>
                  </a:txBody>
                  <a:tcPr marL="72001" marR="12700" marT="0" marB="0" anchor="ctr">
                    <a:lnL w="12700" cap="flat" cmpd="sng" algn="ctr">
                      <a:solidFill>
                        <a:prstClr val="white">
                          <a:lumMod val="75000"/>
                        </a:prstClr>
                      </a:solidFill>
                      <a:prstDash val="solid"/>
                      <a:round/>
                      <a:headEnd type="none" w="med" len="med"/>
                      <a:tailEnd type="none" w="med" len="med"/>
                    </a:lnL>
                    <a:lnR w="12700" cap="flat" cmpd="sng" algn="ctr">
                      <a:solidFill>
                        <a:prstClr val="white">
                          <a:lumMod val="75000"/>
                        </a:prstClr>
                      </a:solidFill>
                      <a:prstDash val="solid"/>
                      <a:round/>
                      <a:headEnd type="none" w="med" len="med"/>
                      <a:tailEnd type="none" w="med" len="med"/>
                    </a:lnR>
                    <a:lnT w="12700" cap="flat" cmpd="sng" algn="ctr">
                      <a:solidFill>
                        <a:prstClr val="white">
                          <a:lumMod val="75000"/>
                        </a:prstClr>
                      </a:solidFill>
                      <a:prstDash val="solid"/>
                      <a:round/>
                      <a:headEnd type="none" w="med" len="med"/>
                      <a:tailEnd type="none" w="med" len="med"/>
                    </a:lnT>
                    <a:lnB w="12700" cap="flat" cmpd="sng" algn="ctr">
                      <a:solidFill>
                        <a:prstClr val="white">
                          <a:lumMod val="75000"/>
                        </a:prst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it-IT" sz="1400" b="0" i="0" u="none" strike="noStrike">
                          <a:solidFill>
                            <a:srgbClr val="000000"/>
                          </a:solidFill>
                          <a:effectLst/>
                          <a:latin typeface="Calibri"/>
                        </a:rPr>
                        <a:t>17</a:t>
                      </a:r>
                    </a:p>
                  </a:txBody>
                  <a:tcPr marL="12700" marR="12700" marT="12700" marB="0" anchor="ctr">
                    <a:lnL w="12700" cap="flat" cmpd="sng" algn="ctr">
                      <a:solidFill>
                        <a:prstClr val="white">
                          <a:lumMod val="75000"/>
                        </a:prstClr>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it-IT" sz="1400" b="0" i="0" u="none" strike="noStrike">
                          <a:solidFill>
                            <a:srgbClr val="000000"/>
                          </a:solidFill>
                          <a:effectLst/>
                          <a:latin typeface="Calibri"/>
                        </a:rPr>
                        <a:t>12</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it-IT" sz="1400" b="0" i="0" u="none" strike="noStrike">
                          <a:solidFill>
                            <a:srgbClr val="000000"/>
                          </a:solidFill>
                          <a:effectLst/>
                          <a:latin typeface="Calibri"/>
                        </a:rPr>
                        <a:t>13</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it-IT" sz="1400" b="0" i="0" u="none" strike="noStrike">
                          <a:solidFill>
                            <a:srgbClr val="000000"/>
                          </a:solidFill>
                          <a:effectLst/>
                          <a:latin typeface="Calibri"/>
                        </a:rPr>
                        <a:t>12</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it-IT" sz="1400" b="0" i="0" u="none" strike="noStrike">
                          <a:solidFill>
                            <a:srgbClr val="000000"/>
                          </a:solidFill>
                          <a:effectLst/>
                          <a:latin typeface="Calibri"/>
                        </a:rPr>
                        <a:t>12</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it-IT" sz="1400" b="0" i="0" u="none" strike="noStrike">
                          <a:solidFill>
                            <a:srgbClr val="000000"/>
                          </a:solidFill>
                          <a:effectLst/>
                          <a:latin typeface="Calibri"/>
                        </a:rPr>
                        <a:t>13</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it-IT" sz="1400" b="0" i="0" u="none" strike="noStrike" dirty="0">
                          <a:solidFill>
                            <a:srgbClr val="000000"/>
                          </a:solidFill>
                          <a:effectLst/>
                          <a:latin typeface="Calibri"/>
                        </a:rPr>
                        <a:t>13</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it-IT" sz="1400" b="0" i="0" u="none" strike="noStrike">
                          <a:solidFill>
                            <a:srgbClr val="000000"/>
                          </a:solidFill>
                          <a:effectLst/>
                          <a:latin typeface="Calibri"/>
                        </a:rPr>
                        <a:t>14</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it-IT" sz="1400" b="0" i="0" u="none" strike="noStrike">
                          <a:solidFill>
                            <a:srgbClr val="000000"/>
                          </a:solidFill>
                          <a:effectLst/>
                          <a:latin typeface="Calibri"/>
                        </a:rPr>
                        <a:t>13</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it-IT" sz="1400" b="0" i="0" u="none" strike="noStrike">
                          <a:solidFill>
                            <a:srgbClr val="000000"/>
                          </a:solidFill>
                          <a:effectLst/>
                          <a:latin typeface="Calibri"/>
                        </a:rPr>
                        <a:t>13</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it-IT" sz="1400" b="0" i="0" u="none" strike="noStrike" dirty="0">
                          <a:solidFill>
                            <a:srgbClr val="000000"/>
                          </a:solidFill>
                          <a:effectLst/>
                          <a:latin typeface="Calibri"/>
                        </a:rPr>
                        <a:t>13</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it-IT" sz="1400" b="0" i="0" u="none" strike="noStrike" dirty="0">
                          <a:solidFill>
                            <a:srgbClr val="000000"/>
                          </a:solidFill>
                          <a:effectLst/>
                          <a:latin typeface="Calibri"/>
                        </a:rPr>
                        <a:t>12</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it-IT" sz="1400" b="0" i="0" u="none" strike="noStrike" dirty="0">
                          <a:solidFill>
                            <a:srgbClr val="000000"/>
                          </a:solidFill>
                          <a:effectLst/>
                          <a:latin typeface="Calibri"/>
                        </a:rPr>
                        <a:t>10</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it-IT" sz="1400" b="0" i="0" u="none" strike="noStrike" dirty="0">
                          <a:solidFill>
                            <a:srgbClr val="000000"/>
                          </a:solidFill>
                          <a:effectLst/>
                          <a:latin typeface="Calibri"/>
                        </a:rPr>
                        <a:t>11</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it-IT" sz="1400" b="0" i="0" u="none" strike="noStrike" dirty="0">
                          <a:solidFill>
                            <a:srgbClr val="000000"/>
                          </a:solidFill>
                          <a:effectLst/>
                          <a:latin typeface="Calibri"/>
                        </a:rPr>
                        <a:t>11</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it-IT" sz="1400" b="1" i="0" u="none" strike="noStrike" dirty="0">
                          <a:solidFill>
                            <a:srgbClr val="000000"/>
                          </a:solidFill>
                          <a:effectLst/>
                          <a:latin typeface="Calibri"/>
                        </a:rPr>
                        <a:t>9</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4"/>
                  </a:ext>
                </a:extLst>
              </a:tr>
              <a:tr h="260315">
                <a:tc>
                  <a:txBody>
                    <a:bodyPr/>
                    <a:lstStyle/>
                    <a:p>
                      <a:pPr algn="l" fontAlgn="ctr"/>
                      <a:r>
                        <a:rPr lang="it-IT" sz="1100" b="0" i="0" u="none" strike="noStrike" dirty="0">
                          <a:solidFill>
                            <a:srgbClr val="000000"/>
                          </a:solidFill>
                          <a:effectLst/>
                          <a:latin typeface="Calibri"/>
                          <a:cs typeface="Calibri"/>
                        </a:rPr>
                        <a:t>NIENTE DI TUTTO QUESTO</a:t>
                      </a:r>
                    </a:p>
                  </a:txBody>
                  <a:tcPr marL="72001" marR="12700" marT="0" marB="0" anchor="ctr">
                    <a:lnL w="12700" cap="flat" cmpd="sng" algn="ctr">
                      <a:solidFill>
                        <a:prstClr val="white">
                          <a:lumMod val="75000"/>
                        </a:prstClr>
                      </a:solidFill>
                      <a:prstDash val="solid"/>
                      <a:round/>
                      <a:headEnd type="none" w="med" len="med"/>
                      <a:tailEnd type="none" w="med" len="med"/>
                    </a:lnL>
                    <a:lnR w="12700" cap="flat" cmpd="sng" algn="ctr">
                      <a:solidFill>
                        <a:prstClr val="white">
                          <a:lumMod val="75000"/>
                        </a:prstClr>
                      </a:solidFill>
                      <a:prstDash val="solid"/>
                      <a:round/>
                      <a:headEnd type="none" w="med" len="med"/>
                      <a:tailEnd type="none" w="med" len="med"/>
                    </a:lnR>
                    <a:lnT w="12700" cap="flat" cmpd="sng" algn="ctr">
                      <a:solidFill>
                        <a:prstClr val="white">
                          <a:lumMod val="75000"/>
                        </a:prstClr>
                      </a:solidFill>
                      <a:prstDash val="solid"/>
                      <a:round/>
                      <a:headEnd type="none" w="med" len="med"/>
                      <a:tailEnd type="none" w="med" len="med"/>
                    </a:lnT>
                    <a:lnB w="12700" cap="flat" cmpd="sng" algn="ctr">
                      <a:solidFill>
                        <a:prstClr val="white">
                          <a:lumMod val="75000"/>
                        </a:prst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it-IT" sz="1400" b="0" i="0" u="none" strike="noStrike" dirty="0">
                          <a:solidFill>
                            <a:srgbClr val="000000"/>
                          </a:solidFill>
                          <a:effectLst/>
                          <a:latin typeface="Calibri"/>
                        </a:rPr>
                        <a:t>8</a:t>
                      </a:r>
                    </a:p>
                  </a:txBody>
                  <a:tcPr marL="12700" marR="12700" marT="12700" marB="0" anchor="ctr">
                    <a:lnL w="12700" cap="flat" cmpd="sng" algn="ctr">
                      <a:solidFill>
                        <a:prstClr val="white">
                          <a:lumMod val="75000"/>
                        </a:prstClr>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it-IT" sz="1400" b="0" i="0" u="none" strike="noStrike" dirty="0">
                          <a:solidFill>
                            <a:srgbClr val="000000"/>
                          </a:solidFill>
                          <a:effectLst/>
                          <a:latin typeface="Calibri"/>
                        </a:rPr>
                        <a:t>13</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it-IT" sz="1400" b="0" i="0" u="none" strike="noStrike" dirty="0">
                          <a:solidFill>
                            <a:srgbClr val="000000"/>
                          </a:solidFill>
                          <a:effectLst/>
                          <a:latin typeface="Calibri"/>
                        </a:rPr>
                        <a:t>7</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it-IT" sz="1400" b="0" i="0" u="none" strike="noStrike">
                          <a:solidFill>
                            <a:srgbClr val="000000"/>
                          </a:solidFill>
                          <a:effectLst/>
                          <a:latin typeface="Calibri"/>
                        </a:rPr>
                        <a:t>9</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it-IT" sz="1400" b="0" i="0" u="none" strike="noStrike">
                          <a:solidFill>
                            <a:srgbClr val="000000"/>
                          </a:solidFill>
                          <a:effectLst/>
                          <a:latin typeface="Calibri"/>
                        </a:rPr>
                        <a:t>8</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it-IT" sz="1400" b="0" i="0" u="none" strike="noStrike" dirty="0">
                          <a:solidFill>
                            <a:srgbClr val="000000"/>
                          </a:solidFill>
                          <a:effectLst/>
                          <a:latin typeface="Calibri"/>
                        </a:rPr>
                        <a:t>8</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it-IT" sz="1400" b="0" i="0" u="none" strike="noStrike">
                          <a:solidFill>
                            <a:srgbClr val="000000"/>
                          </a:solidFill>
                          <a:effectLst/>
                          <a:latin typeface="Calibri"/>
                        </a:rPr>
                        <a:t>7</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it-IT" sz="1400" b="0" i="0" u="none" strike="noStrike">
                          <a:solidFill>
                            <a:srgbClr val="000000"/>
                          </a:solidFill>
                          <a:effectLst/>
                          <a:latin typeface="Calibri"/>
                        </a:rPr>
                        <a:t>6</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it-IT" sz="1400" b="0" i="0" u="none" strike="noStrike">
                          <a:solidFill>
                            <a:srgbClr val="000000"/>
                          </a:solidFill>
                          <a:effectLst/>
                          <a:latin typeface="Calibri"/>
                        </a:rPr>
                        <a:t>5</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it-IT" sz="1400" b="0" i="0" u="none" strike="noStrike" dirty="0">
                          <a:solidFill>
                            <a:srgbClr val="000000"/>
                          </a:solidFill>
                          <a:effectLst/>
                          <a:latin typeface="Calibri"/>
                        </a:rPr>
                        <a:t>5</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it-IT" sz="1400" b="0" i="0" u="none" strike="noStrike" dirty="0">
                          <a:solidFill>
                            <a:srgbClr val="000000"/>
                          </a:solidFill>
                          <a:effectLst/>
                          <a:latin typeface="Calibri"/>
                        </a:rPr>
                        <a:t>8</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it-IT" sz="1400" b="0" i="0" u="none" strike="noStrike" dirty="0">
                          <a:solidFill>
                            <a:srgbClr val="000000"/>
                          </a:solidFill>
                          <a:effectLst/>
                          <a:latin typeface="Calibri"/>
                        </a:rPr>
                        <a:t>7</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it-IT" sz="1400" b="0" i="0" u="none" strike="noStrike" dirty="0">
                          <a:solidFill>
                            <a:srgbClr val="000000"/>
                          </a:solidFill>
                          <a:effectLst/>
                          <a:latin typeface="Calibri"/>
                        </a:rPr>
                        <a:t>7</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it-IT" sz="1400" b="0" i="0" u="none" strike="noStrike" dirty="0">
                          <a:solidFill>
                            <a:srgbClr val="000000"/>
                          </a:solidFill>
                          <a:effectLst/>
                          <a:latin typeface="Calibri"/>
                        </a:rPr>
                        <a:t>9</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it-IT" sz="1400" b="0" i="0" u="none" strike="noStrike" dirty="0">
                          <a:solidFill>
                            <a:srgbClr val="000000"/>
                          </a:solidFill>
                          <a:effectLst/>
                          <a:latin typeface="Calibri"/>
                        </a:rPr>
                        <a:t>7</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it-IT" sz="1400" b="1" i="0" u="none" strike="noStrike" dirty="0">
                          <a:solidFill>
                            <a:srgbClr val="000000"/>
                          </a:solidFill>
                          <a:effectLst/>
                          <a:latin typeface="Calibri"/>
                        </a:rPr>
                        <a:t>9</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bl>
          </a:graphicData>
        </a:graphic>
      </p:graphicFrame>
      <p:sp>
        <p:nvSpPr>
          <p:cNvPr id="13" name="CasellaDiTesto 12"/>
          <p:cNvSpPr txBox="1"/>
          <p:nvPr/>
        </p:nvSpPr>
        <p:spPr>
          <a:xfrm>
            <a:off x="117851" y="1124435"/>
            <a:ext cx="1822336" cy="325730"/>
          </a:xfrm>
          <a:prstGeom prst="rect">
            <a:avLst/>
          </a:prstGeom>
          <a:noFill/>
        </p:spPr>
        <p:txBody>
          <a:bodyPr wrap="square" rtlCol="0">
            <a:spAutoFit/>
          </a:bodyPr>
          <a:lstStyle/>
          <a:p>
            <a:pPr lvl="0" algn="ctr">
              <a:lnSpc>
                <a:spcPct val="110000"/>
              </a:lnSpc>
            </a:pPr>
            <a:r>
              <a:rPr lang="it-IT" sz="1400" i="1" dirty="0">
                <a:ea typeface="Calibri"/>
                <a:cs typeface="Calibri"/>
              </a:rPr>
              <a:t>trend temporale</a:t>
            </a:r>
          </a:p>
        </p:txBody>
      </p:sp>
      <p:sp>
        <p:nvSpPr>
          <p:cNvPr id="16" name="CasellaDiTesto 15"/>
          <p:cNvSpPr txBox="1"/>
          <p:nvPr/>
        </p:nvSpPr>
        <p:spPr>
          <a:xfrm>
            <a:off x="249329" y="4247780"/>
            <a:ext cx="1595834" cy="325730"/>
          </a:xfrm>
          <a:prstGeom prst="rect">
            <a:avLst/>
          </a:prstGeom>
          <a:noFill/>
        </p:spPr>
        <p:txBody>
          <a:bodyPr wrap="square" rtlCol="0">
            <a:spAutoFit/>
          </a:bodyPr>
          <a:lstStyle/>
          <a:p>
            <a:pPr lvl="0" algn="ctr">
              <a:lnSpc>
                <a:spcPct val="110000"/>
              </a:lnSpc>
            </a:pPr>
            <a:r>
              <a:rPr lang="it-IT" sz="1400" i="1" dirty="0">
                <a:ea typeface="Calibri"/>
                <a:cs typeface="Calibri"/>
              </a:rPr>
              <a:t>trend temporale</a:t>
            </a:r>
          </a:p>
        </p:txBody>
      </p:sp>
      <p:sp>
        <p:nvSpPr>
          <p:cNvPr id="18" name="Rettangolo 17"/>
          <p:cNvSpPr/>
          <p:nvPr/>
        </p:nvSpPr>
        <p:spPr>
          <a:xfrm>
            <a:off x="308466" y="780063"/>
            <a:ext cx="9407307" cy="3007627"/>
          </a:xfrm>
          <a:prstGeom prst="rect">
            <a:avLst/>
          </a:prstGeom>
          <a:noFill/>
          <a:ln>
            <a:solidFill>
              <a:srgbClr val="C2B8B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19" name="Rettangolo 18"/>
          <p:cNvSpPr/>
          <p:nvPr/>
        </p:nvSpPr>
        <p:spPr>
          <a:xfrm>
            <a:off x="308466" y="3859323"/>
            <a:ext cx="9407306" cy="2387662"/>
          </a:xfrm>
          <a:prstGeom prst="rect">
            <a:avLst/>
          </a:prstGeom>
          <a:noFill/>
          <a:ln>
            <a:solidFill>
              <a:srgbClr val="C2B8B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14" name="Rettangolo arrotondato 13"/>
          <p:cNvSpPr/>
          <p:nvPr/>
        </p:nvSpPr>
        <p:spPr>
          <a:xfrm>
            <a:off x="9138934" y="4232700"/>
            <a:ext cx="546849" cy="1974089"/>
          </a:xfrm>
          <a:prstGeom prst="roundRect">
            <a:avLst/>
          </a:prstGeom>
          <a:noFill/>
          <a:ln>
            <a:solidFill>
              <a:srgbClr val="CA5817"/>
            </a:solidFill>
          </a:ln>
          <a:effectLst>
            <a:glow rad="63500">
              <a:srgbClr val="C2B8B1">
                <a:alpha val="40000"/>
              </a:srgb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250183592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9" name="Grafico 28"/>
          <p:cNvGraphicFramePr/>
          <p:nvPr>
            <p:extLst>
              <p:ext uri="{D42A27DB-BD31-4B8C-83A1-F6EECF244321}">
                <p14:modId xmlns:p14="http://schemas.microsoft.com/office/powerpoint/2010/main" val="3337082099"/>
              </p:ext>
            </p:extLst>
          </p:nvPr>
        </p:nvGraphicFramePr>
        <p:xfrm>
          <a:off x="2367170" y="2121168"/>
          <a:ext cx="5340046" cy="2048075"/>
        </p:xfrm>
        <a:graphic>
          <a:graphicData uri="http://schemas.openxmlformats.org/drawingml/2006/chart">
            <c:chart xmlns:c="http://schemas.openxmlformats.org/drawingml/2006/chart" xmlns:r="http://schemas.openxmlformats.org/officeDocument/2006/relationships" r:id="rId2"/>
          </a:graphicData>
        </a:graphic>
      </p:graphicFrame>
      <p:sp>
        <p:nvSpPr>
          <p:cNvPr id="30" name="Rettangolo 29"/>
          <p:cNvSpPr/>
          <p:nvPr/>
        </p:nvSpPr>
        <p:spPr>
          <a:xfrm>
            <a:off x="2424037" y="2290434"/>
            <a:ext cx="2552701" cy="1800352"/>
          </a:xfrm>
          <a:prstGeom prst="rect">
            <a:avLst/>
          </a:prstGeom>
          <a:solidFill>
            <a:srgbClr val="CA5817">
              <a:alpha val="18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32" name="Rettangolo 31"/>
          <p:cNvSpPr/>
          <p:nvPr/>
        </p:nvSpPr>
        <p:spPr>
          <a:xfrm>
            <a:off x="5040217" y="2290434"/>
            <a:ext cx="2349500" cy="1800352"/>
          </a:xfrm>
          <a:prstGeom prst="rect">
            <a:avLst/>
          </a:prstGeom>
          <a:solidFill>
            <a:srgbClr val="655B6F">
              <a:alpha val="18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2" name="Titolo 1"/>
          <p:cNvSpPr>
            <a:spLocks noGrp="1"/>
          </p:cNvSpPr>
          <p:nvPr>
            <p:ph type="ctrTitle"/>
          </p:nvPr>
        </p:nvSpPr>
        <p:spPr>
          <a:xfrm>
            <a:off x="578154" y="262868"/>
            <a:ext cx="8420100" cy="626535"/>
          </a:xfrm>
        </p:spPr>
        <p:txBody>
          <a:bodyPr/>
          <a:lstStyle/>
          <a:p>
            <a:r>
              <a:rPr lang="it-IT" dirty="0">
                <a:solidFill>
                  <a:srgbClr val="CA5817"/>
                </a:solidFill>
                <a:ea typeface="ヒラギノ角ゴ Pro W3" charset="-128"/>
                <a:cs typeface="Calibri"/>
              </a:rPr>
              <a:t>Disorientamento</a:t>
            </a:r>
            <a:endParaRPr lang="it-IT" sz="2800" dirty="0">
              <a:solidFill>
                <a:srgbClr val="CA5817"/>
              </a:solidFill>
              <a:latin typeface="Calibri"/>
              <a:cs typeface="Calibri"/>
            </a:endParaRPr>
          </a:p>
        </p:txBody>
      </p:sp>
      <p:sp>
        <p:nvSpPr>
          <p:cNvPr id="4" name="Rectangle 92"/>
          <p:cNvSpPr>
            <a:spLocks noChangeArrowheads="1"/>
          </p:cNvSpPr>
          <p:nvPr/>
        </p:nvSpPr>
        <p:spPr bwMode="auto">
          <a:xfrm>
            <a:off x="540056" y="1581289"/>
            <a:ext cx="8776984" cy="307777"/>
          </a:xfrm>
          <a:prstGeom prst="rect">
            <a:avLst/>
          </a:prstGeom>
          <a:noFill/>
          <a:ln w="9525">
            <a:noFill/>
            <a:miter lim="800000"/>
            <a:headEnd/>
            <a:tailEnd/>
          </a:ln>
        </p:spPr>
        <p:txBody>
          <a:bodyPr wrap="square">
            <a:prstTxWarp prst="textNoShape">
              <a:avLst/>
            </a:prstTxWarp>
            <a:spAutoFit/>
          </a:bodyPr>
          <a:lstStyle/>
          <a:p>
            <a:pPr defTabSz="798513"/>
            <a:r>
              <a:rPr lang="it-IT" sz="1400" b="1" dirty="0">
                <a:solidFill>
                  <a:srgbClr val="C95718"/>
                </a:solidFill>
                <a:ea typeface="Calibri"/>
                <a:cs typeface="Calibri"/>
              </a:rPr>
              <a:t>Di fronte alla realtà quotidiana lei si sente molto, abbastanza, poco, o per niente disorientato? </a:t>
            </a:r>
          </a:p>
        </p:txBody>
      </p:sp>
      <p:sp>
        <p:nvSpPr>
          <p:cNvPr id="15" name="CasellaDiTesto 14"/>
          <p:cNvSpPr txBox="1"/>
          <p:nvPr/>
        </p:nvSpPr>
        <p:spPr>
          <a:xfrm>
            <a:off x="4028789" y="6365413"/>
            <a:ext cx="636185" cy="246221"/>
          </a:xfrm>
          <a:prstGeom prst="rect">
            <a:avLst/>
          </a:prstGeom>
          <a:noFill/>
        </p:spPr>
        <p:txBody>
          <a:bodyPr wrap="square" rtlCol="0">
            <a:spAutoFit/>
          </a:bodyPr>
          <a:lstStyle/>
          <a:p>
            <a:r>
              <a:rPr lang="it-IT" sz="1000" i="1" dirty="0">
                <a:latin typeface="Calibri"/>
                <a:cs typeface="Calibri"/>
              </a:rPr>
              <a:t>Valori %</a:t>
            </a:r>
          </a:p>
        </p:txBody>
      </p:sp>
      <p:sp>
        <p:nvSpPr>
          <p:cNvPr id="6" name="Segnaposto numero diapositiva 5"/>
          <p:cNvSpPr>
            <a:spLocks noGrp="1"/>
          </p:cNvSpPr>
          <p:nvPr>
            <p:ph type="sldNum" sz="quarter" idx="12"/>
          </p:nvPr>
        </p:nvSpPr>
        <p:spPr/>
        <p:txBody>
          <a:bodyPr/>
          <a:lstStyle/>
          <a:p>
            <a:fld id="{CEC07F19-866A-D549-94C6-C4D9AC2AB9CF}" type="slidenum">
              <a:rPr lang="it-IT" smtClean="0"/>
              <a:pPr/>
              <a:t>38</a:t>
            </a:fld>
            <a:endParaRPr lang="it-IT" dirty="0"/>
          </a:p>
        </p:txBody>
      </p:sp>
      <p:sp>
        <p:nvSpPr>
          <p:cNvPr id="19" name="Rettangolo 18"/>
          <p:cNvSpPr/>
          <p:nvPr/>
        </p:nvSpPr>
        <p:spPr>
          <a:xfrm>
            <a:off x="453352" y="2116103"/>
            <a:ext cx="8999296" cy="4051783"/>
          </a:xfrm>
          <a:prstGeom prst="rect">
            <a:avLst/>
          </a:prstGeom>
          <a:noFill/>
          <a:ln>
            <a:solidFill>
              <a:srgbClr val="C2B8B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31" name="Ovale 30"/>
          <p:cNvSpPr>
            <a:spLocks noChangeAspect="1"/>
          </p:cNvSpPr>
          <p:nvPr/>
        </p:nvSpPr>
        <p:spPr>
          <a:xfrm>
            <a:off x="3297038" y="2027959"/>
            <a:ext cx="658983" cy="647999"/>
          </a:xfrm>
          <a:prstGeom prst="ellipse">
            <a:avLst/>
          </a:prstGeom>
          <a:gradFill flip="none" rotWithShape="1">
            <a:gsLst>
              <a:gs pos="0">
                <a:srgbClr val="CA5817"/>
              </a:gs>
              <a:gs pos="100000">
                <a:srgbClr val="FFFFFF"/>
              </a:gs>
              <a:gs pos="50000">
                <a:srgbClr val="F5910F"/>
              </a:gs>
            </a:gsLst>
            <a:lin ang="0" scaled="1"/>
            <a:tileRect/>
          </a:gra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33" name="Ovale 32"/>
          <p:cNvSpPr>
            <a:spLocks noChangeAspect="1"/>
          </p:cNvSpPr>
          <p:nvPr/>
        </p:nvSpPr>
        <p:spPr>
          <a:xfrm>
            <a:off x="6024776" y="2027959"/>
            <a:ext cx="658983" cy="647999"/>
          </a:xfrm>
          <a:prstGeom prst="ellipse">
            <a:avLst/>
          </a:prstGeom>
          <a:gradFill flip="none" rotWithShape="1">
            <a:gsLst>
              <a:gs pos="0">
                <a:srgbClr val="54A8C9"/>
              </a:gs>
              <a:gs pos="100000">
                <a:srgbClr val="FFFFFF"/>
              </a:gs>
              <a:gs pos="100000">
                <a:schemeClr val="bg1"/>
              </a:gs>
            </a:gsLst>
            <a:lin ang="0" scaled="1"/>
            <a:tileRect/>
          </a:gra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34" name="Rectangle 92"/>
          <p:cNvSpPr>
            <a:spLocks noChangeArrowheads="1"/>
          </p:cNvSpPr>
          <p:nvPr/>
        </p:nvSpPr>
        <p:spPr bwMode="auto">
          <a:xfrm>
            <a:off x="3236870" y="2121126"/>
            <a:ext cx="728530" cy="461665"/>
          </a:xfrm>
          <a:prstGeom prst="rect">
            <a:avLst/>
          </a:prstGeom>
          <a:noFill/>
          <a:ln w="9525">
            <a:noFill/>
            <a:miter lim="800000"/>
            <a:headEnd/>
            <a:tailEnd/>
          </a:ln>
        </p:spPr>
        <p:txBody>
          <a:bodyPr wrap="square" anchor="ctr">
            <a:prstTxWarp prst="textNoShape">
              <a:avLst/>
            </a:prstTxWarp>
            <a:spAutoFit/>
          </a:bodyPr>
          <a:lstStyle>
            <a:defPPr>
              <a:defRPr lang="it-IT"/>
            </a:defPPr>
            <a:lvl1pPr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1pPr>
            <a:lvl2pPr marL="4572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2pPr>
            <a:lvl3pPr marL="9144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3pPr>
            <a:lvl4pPr marL="13716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4pPr>
            <a:lvl5pPr marL="18288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5pPr>
            <a:lvl6pPr marL="22860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6pPr>
            <a:lvl7pPr marL="27432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7pPr>
            <a:lvl8pPr marL="32004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8pPr>
            <a:lvl9pPr marL="36576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9pPr>
          </a:lstStyle>
          <a:p>
            <a:pPr algn="ctr"/>
            <a:r>
              <a:rPr lang="it-IT" sz="2400" dirty="0">
                <a:solidFill>
                  <a:srgbClr val="000000"/>
                </a:solidFill>
                <a:latin typeface="+mn-lt"/>
                <a:ea typeface="Calibri"/>
                <a:cs typeface="Calibri"/>
              </a:rPr>
              <a:t>59</a:t>
            </a:r>
            <a:r>
              <a:rPr lang="it-IT" sz="1400" dirty="0">
                <a:solidFill>
                  <a:srgbClr val="000000"/>
                </a:solidFill>
                <a:latin typeface="+mn-lt"/>
                <a:ea typeface="Calibri"/>
                <a:cs typeface="Calibri"/>
              </a:rPr>
              <a:t>%</a:t>
            </a:r>
          </a:p>
        </p:txBody>
      </p:sp>
      <p:sp>
        <p:nvSpPr>
          <p:cNvPr id="35" name="Rectangle 92"/>
          <p:cNvSpPr>
            <a:spLocks noChangeArrowheads="1"/>
          </p:cNvSpPr>
          <p:nvPr/>
        </p:nvSpPr>
        <p:spPr bwMode="auto">
          <a:xfrm>
            <a:off x="5967553" y="2121126"/>
            <a:ext cx="814497" cy="461665"/>
          </a:xfrm>
          <a:prstGeom prst="rect">
            <a:avLst/>
          </a:prstGeom>
          <a:noFill/>
          <a:ln w="9525">
            <a:noFill/>
            <a:miter lim="800000"/>
            <a:headEnd/>
            <a:tailEnd/>
          </a:ln>
        </p:spPr>
        <p:txBody>
          <a:bodyPr wrap="square" anchor="ctr">
            <a:prstTxWarp prst="textNoShape">
              <a:avLst/>
            </a:prstTxWarp>
            <a:spAutoFit/>
          </a:bodyPr>
          <a:lstStyle>
            <a:defPPr>
              <a:defRPr lang="it-IT"/>
            </a:defPPr>
            <a:lvl1pPr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1pPr>
            <a:lvl2pPr marL="4572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2pPr>
            <a:lvl3pPr marL="9144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3pPr>
            <a:lvl4pPr marL="13716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4pPr>
            <a:lvl5pPr marL="18288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5pPr>
            <a:lvl6pPr marL="22860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6pPr>
            <a:lvl7pPr marL="27432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7pPr>
            <a:lvl8pPr marL="32004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8pPr>
            <a:lvl9pPr marL="36576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9pPr>
          </a:lstStyle>
          <a:p>
            <a:pPr algn="ctr"/>
            <a:r>
              <a:rPr lang="it-IT" sz="2400" dirty="0">
                <a:solidFill>
                  <a:srgbClr val="000000"/>
                </a:solidFill>
                <a:latin typeface="+mn-lt"/>
                <a:ea typeface="Calibri"/>
                <a:cs typeface="Calibri"/>
              </a:rPr>
              <a:t>41</a:t>
            </a:r>
            <a:r>
              <a:rPr lang="it-IT" sz="1400" dirty="0">
                <a:solidFill>
                  <a:srgbClr val="000000"/>
                </a:solidFill>
                <a:latin typeface="+mn-lt"/>
                <a:ea typeface="Calibri"/>
                <a:cs typeface="Calibri"/>
              </a:rPr>
              <a:t>%</a:t>
            </a:r>
          </a:p>
        </p:txBody>
      </p:sp>
      <p:graphicFrame>
        <p:nvGraphicFramePr>
          <p:cNvPr id="27" name="Tabella 26"/>
          <p:cNvGraphicFramePr>
            <a:graphicFrameLocks noGrp="1"/>
          </p:cNvGraphicFramePr>
          <p:nvPr>
            <p:extLst>
              <p:ext uri="{D42A27DB-BD31-4B8C-83A1-F6EECF244321}">
                <p14:modId xmlns:p14="http://schemas.microsoft.com/office/powerpoint/2010/main" val="2087060573"/>
              </p:ext>
            </p:extLst>
          </p:nvPr>
        </p:nvGraphicFramePr>
        <p:xfrm>
          <a:off x="560735" y="4421148"/>
          <a:ext cx="8437520" cy="1587141"/>
        </p:xfrm>
        <a:graphic>
          <a:graphicData uri="http://schemas.openxmlformats.org/drawingml/2006/table">
            <a:tbl>
              <a:tblPr>
                <a:tableStyleId>{073A0DAA-6AF3-43AB-8588-CEC1D06C72B9}</a:tableStyleId>
              </a:tblPr>
              <a:tblGrid>
                <a:gridCol w="2008200">
                  <a:extLst>
                    <a:ext uri="{9D8B030D-6E8A-4147-A177-3AD203B41FA5}">
                      <a16:colId xmlns:a16="http://schemas.microsoft.com/office/drawing/2014/main" val="20000"/>
                    </a:ext>
                  </a:extLst>
                </a:gridCol>
                <a:gridCol w="803665">
                  <a:extLst>
                    <a:ext uri="{9D8B030D-6E8A-4147-A177-3AD203B41FA5}">
                      <a16:colId xmlns:a16="http://schemas.microsoft.com/office/drawing/2014/main" val="20001"/>
                    </a:ext>
                  </a:extLst>
                </a:gridCol>
                <a:gridCol w="803665">
                  <a:extLst>
                    <a:ext uri="{9D8B030D-6E8A-4147-A177-3AD203B41FA5}">
                      <a16:colId xmlns:a16="http://schemas.microsoft.com/office/drawing/2014/main" val="20002"/>
                    </a:ext>
                  </a:extLst>
                </a:gridCol>
                <a:gridCol w="803665">
                  <a:extLst>
                    <a:ext uri="{9D8B030D-6E8A-4147-A177-3AD203B41FA5}">
                      <a16:colId xmlns:a16="http://schemas.microsoft.com/office/drawing/2014/main" val="20003"/>
                    </a:ext>
                  </a:extLst>
                </a:gridCol>
                <a:gridCol w="803665">
                  <a:extLst>
                    <a:ext uri="{9D8B030D-6E8A-4147-A177-3AD203B41FA5}">
                      <a16:colId xmlns:a16="http://schemas.microsoft.com/office/drawing/2014/main" val="20004"/>
                    </a:ext>
                  </a:extLst>
                </a:gridCol>
                <a:gridCol w="803665">
                  <a:extLst>
                    <a:ext uri="{9D8B030D-6E8A-4147-A177-3AD203B41FA5}">
                      <a16:colId xmlns:a16="http://schemas.microsoft.com/office/drawing/2014/main" val="20005"/>
                    </a:ext>
                  </a:extLst>
                </a:gridCol>
                <a:gridCol w="803665">
                  <a:extLst>
                    <a:ext uri="{9D8B030D-6E8A-4147-A177-3AD203B41FA5}">
                      <a16:colId xmlns:a16="http://schemas.microsoft.com/office/drawing/2014/main" val="3814316341"/>
                    </a:ext>
                  </a:extLst>
                </a:gridCol>
                <a:gridCol w="803665">
                  <a:extLst>
                    <a:ext uri="{9D8B030D-6E8A-4147-A177-3AD203B41FA5}">
                      <a16:colId xmlns:a16="http://schemas.microsoft.com/office/drawing/2014/main" val="2883686114"/>
                    </a:ext>
                  </a:extLst>
                </a:gridCol>
                <a:gridCol w="803665">
                  <a:extLst>
                    <a:ext uri="{9D8B030D-6E8A-4147-A177-3AD203B41FA5}">
                      <a16:colId xmlns:a16="http://schemas.microsoft.com/office/drawing/2014/main" val="1897445326"/>
                    </a:ext>
                  </a:extLst>
                </a:gridCol>
              </a:tblGrid>
              <a:tr h="349421">
                <a:tc>
                  <a:txBody>
                    <a:bodyPr/>
                    <a:lstStyle/>
                    <a:p>
                      <a:pPr marL="0" indent="0" algn="l" fontAlgn="ctr"/>
                      <a:endParaRPr kumimoji="1" lang="it-IT" sz="1200" b="0" i="0" u="none" strike="noStrike" kern="1200" cap="none" normalizeH="0" baseline="0" dirty="0">
                        <a:ln>
                          <a:noFill/>
                        </a:ln>
                        <a:solidFill>
                          <a:srgbClr val="000000"/>
                        </a:solidFill>
                        <a:effectLst/>
                        <a:latin typeface="Calibri"/>
                        <a:ea typeface="+mn-ea"/>
                        <a:cs typeface="Calibri"/>
                      </a:endParaRPr>
                    </a:p>
                  </a:txBody>
                  <a:tcPr marL="12700" marR="12700" marT="12700" marB="0" anchor="ctr">
                    <a:lnL w="12700" cap="flat" cmpd="sng" algn="ctr">
                      <a:solidFill>
                        <a:prstClr val="white"/>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100" b="1" i="0" u="none" strike="noStrike" dirty="0">
                          <a:solidFill>
                            <a:schemeClr val="tx1"/>
                          </a:solidFill>
                          <a:effectLst/>
                          <a:latin typeface="Calibri"/>
                          <a:cs typeface="Calibri"/>
                        </a:rPr>
                        <a:t>2015</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100" b="1" i="0" u="none" strike="noStrike" dirty="0">
                          <a:solidFill>
                            <a:schemeClr val="tx1"/>
                          </a:solidFill>
                          <a:effectLst/>
                          <a:latin typeface="Calibri"/>
                          <a:cs typeface="Calibri"/>
                        </a:rPr>
                        <a:t>2016</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100" b="1" i="0" u="none" strike="noStrike" dirty="0">
                          <a:solidFill>
                            <a:schemeClr val="tx1"/>
                          </a:solidFill>
                          <a:effectLst/>
                          <a:latin typeface="Calibri"/>
                          <a:cs typeface="Calibri"/>
                        </a:rPr>
                        <a:t>2017</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100" b="1" i="0" u="none" strike="noStrike" dirty="0">
                          <a:solidFill>
                            <a:schemeClr val="tx1"/>
                          </a:solidFill>
                          <a:effectLst/>
                          <a:latin typeface="Calibri"/>
                          <a:cs typeface="Calibri"/>
                        </a:rPr>
                        <a:t>2018</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100" b="1" i="0" u="none" strike="noStrike" dirty="0">
                          <a:solidFill>
                            <a:schemeClr val="tx1"/>
                          </a:solidFill>
                          <a:effectLst/>
                          <a:latin typeface="Calibri"/>
                          <a:cs typeface="Calibri"/>
                        </a:rPr>
                        <a:t>2019</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100" b="1" i="0" u="none" strike="noStrike" dirty="0">
                          <a:solidFill>
                            <a:schemeClr val="tx1"/>
                          </a:solidFill>
                          <a:effectLst/>
                          <a:latin typeface="Calibri"/>
                          <a:cs typeface="Calibri"/>
                        </a:rPr>
                        <a:t>2020</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100" b="1" i="0" u="none" strike="noStrike" dirty="0">
                          <a:solidFill>
                            <a:schemeClr val="tx1"/>
                          </a:solidFill>
                          <a:effectLst/>
                          <a:latin typeface="Calibri"/>
                          <a:cs typeface="Calibri"/>
                        </a:rPr>
                        <a:t>2021</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100" b="1" i="0" u="none" strike="noStrike" dirty="0">
                          <a:solidFill>
                            <a:schemeClr val="tx1"/>
                          </a:solidFill>
                          <a:effectLst/>
                          <a:latin typeface="Calibri"/>
                          <a:cs typeface="Calibri"/>
                        </a:rPr>
                        <a:t>2022</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extLst>
                  <a:ext uri="{0D108BD9-81ED-4DB2-BD59-A6C34878D82A}">
                    <a16:rowId xmlns:a16="http://schemas.microsoft.com/office/drawing/2014/main" val="10000"/>
                  </a:ext>
                </a:extLst>
              </a:tr>
              <a:tr h="247544">
                <a:tc>
                  <a:txBody>
                    <a:bodyPr/>
                    <a:lstStyle/>
                    <a:p>
                      <a:pPr marL="90488" indent="0" algn="l" fontAlgn="ctr"/>
                      <a:r>
                        <a:rPr lang="it-IT" sz="1100" b="0" i="0" u="none" strike="noStrike" dirty="0">
                          <a:effectLst/>
                          <a:latin typeface="Calibri"/>
                          <a:cs typeface="Calibri"/>
                        </a:rPr>
                        <a:t>molto</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200" b="0" i="0" u="none" strike="noStrike" dirty="0">
                          <a:effectLst/>
                          <a:latin typeface="Calibri"/>
                          <a:cs typeface="Calibri"/>
                        </a:rPr>
                        <a:t>18</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200" b="0" i="0" u="none" strike="noStrike" dirty="0">
                          <a:effectLst/>
                          <a:latin typeface="Calibri"/>
                          <a:cs typeface="Calibri"/>
                        </a:rPr>
                        <a:t>18</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200" b="0" i="0" u="none" strike="noStrike" dirty="0">
                          <a:solidFill>
                            <a:srgbClr val="000000"/>
                          </a:solidFill>
                          <a:effectLst/>
                          <a:latin typeface="Calibri"/>
                        </a:rPr>
                        <a:t>17</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200" b="0" i="0" u="none" strike="noStrike" dirty="0">
                          <a:solidFill>
                            <a:srgbClr val="000000"/>
                          </a:solidFill>
                          <a:effectLst/>
                          <a:latin typeface="Calibri"/>
                        </a:rPr>
                        <a:t>14</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200" b="0" i="0" u="none" strike="noStrike" dirty="0">
                          <a:solidFill>
                            <a:srgbClr val="000000"/>
                          </a:solidFill>
                          <a:effectLst/>
                          <a:latin typeface="Calibri"/>
                        </a:rPr>
                        <a:t>14</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200" b="0" i="0" u="none" strike="noStrike" dirty="0">
                          <a:solidFill>
                            <a:srgbClr val="000000"/>
                          </a:solidFill>
                          <a:effectLst/>
                          <a:latin typeface="Calibri"/>
                        </a:rPr>
                        <a:t>14</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200" b="0" i="0" u="none" strike="noStrike" dirty="0">
                          <a:solidFill>
                            <a:srgbClr val="000000"/>
                          </a:solidFill>
                          <a:effectLst/>
                          <a:latin typeface="Calibri"/>
                        </a:rPr>
                        <a:t>11</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200" b="1" i="0" u="none" strike="noStrike" dirty="0">
                          <a:solidFill>
                            <a:srgbClr val="000000"/>
                          </a:solidFill>
                          <a:effectLst/>
                          <a:latin typeface="Calibri"/>
                        </a:rPr>
                        <a:t>11</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extLst>
                  <a:ext uri="{0D108BD9-81ED-4DB2-BD59-A6C34878D82A}">
                    <a16:rowId xmlns:a16="http://schemas.microsoft.com/office/drawing/2014/main" val="10001"/>
                  </a:ext>
                </a:extLst>
              </a:tr>
              <a:tr h="247544">
                <a:tc>
                  <a:txBody>
                    <a:bodyPr/>
                    <a:lstStyle/>
                    <a:p>
                      <a:pPr marL="90488" indent="0" algn="l" fontAlgn="ctr"/>
                      <a:r>
                        <a:rPr lang="it-IT" sz="1100" b="0" i="0" u="none" strike="noStrike" dirty="0">
                          <a:effectLst/>
                          <a:latin typeface="Calibri"/>
                          <a:cs typeface="Calibri"/>
                        </a:rPr>
                        <a:t>abbastanza</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200" b="0" i="0" u="none" strike="noStrike" dirty="0">
                          <a:effectLst/>
                          <a:latin typeface="Calibri"/>
                          <a:cs typeface="Calibri"/>
                        </a:rPr>
                        <a:t>47</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200" b="0" i="0" u="none" strike="noStrike" dirty="0">
                          <a:effectLst/>
                          <a:latin typeface="Calibri"/>
                          <a:cs typeface="Calibri"/>
                        </a:rPr>
                        <a:t>53</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s-IS" sz="1200" b="0" i="0" u="none" strike="noStrike" dirty="0">
                          <a:solidFill>
                            <a:srgbClr val="000000"/>
                          </a:solidFill>
                          <a:effectLst/>
                          <a:latin typeface="Calibri"/>
                        </a:rPr>
                        <a:t>51</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s-IS" sz="1200" b="0" i="0" u="none" strike="noStrike" dirty="0">
                          <a:solidFill>
                            <a:srgbClr val="000000"/>
                          </a:solidFill>
                          <a:effectLst/>
                          <a:latin typeface="Calibri"/>
                        </a:rPr>
                        <a:t>51</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s-IS" sz="1200" b="0" i="0" u="none" strike="noStrike" dirty="0">
                          <a:solidFill>
                            <a:srgbClr val="000000"/>
                          </a:solidFill>
                          <a:effectLst/>
                          <a:latin typeface="Calibri"/>
                        </a:rPr>
                        <a:t>47</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s-IS" sz="1200" b="0" i="0" u="none" strike="noStrike" dirty="0">
                          <a:solidFill>
                            <a:srgbClr val="000000"/>
                          </a:solidFill>
                          <a:effectLst/>
                          <a:latin typeface="Calibri"/>
                        </a:rPr>
                        <a:t>45</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s-IS" sz="1200" b="0" i="0" u="none" strike="noStrike" dirty="0">
                          <a:solidFill>
                            <a:srgbClr val="000000"/>
                          </a:solidFill>
                          <a:effectLst/>
                          <a:latin typeface="Calibri"/>
                        </a:rPr>
                        <a:t>47</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s-IS" sz="1200" b="1" i="0" u="none" strike="noStrike" dirty="0">
                          <a:solidFill>
                            <a:srgbClr val="000000"/>
                          </a:solidFill>
                          <a:effectLst/>
                          <a:latin typeface="Calibri"/>
                        </a:rPr>
                        <a:t>48</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extLst>
                  <a:ext uri="{0D108BD9-81ED-4DB2-BD59-A6C34878D82A}">
                    <a16:rowId xmlns:a16="http://schemas.microsoft.com/office/drawing/2014/main" val="10002"/>
                  </a:ext>
                </a:extLst>
              </a:tr>
              <a:tr h="247544">
                <a:tc>
                  <a:txBody>
                    <a:bodyPr/>
                    <a:lstStyle/>
                    <a:p>
                      <a:pPr marL="90488" indent="0" algn="l" fontAlgn="ctr"/>
                      <a:r>
                        <a:rPr lang="it-IT" sz="1200" b="1" i="0" u="none" strike="noStrike" dirty="0">
                          <a:solidFill>
                            <a:schemeClr val="bg1"/>
                          </a:solidFill>
                          <a:effectLst/>
                          <a:latin typeface="Calibri"/>
                          <a:cs typeface="Calibri"/>
                        </a:rPr>
                        <a:t>MOLTO+ABBASTANZA</a:t>
                      </a:r>
                    </a:p>
                  </a:txBody>
                  <a:tcPr marL="12700" marR="12700" marT="12700" marB="0" anchor="ctr">
                    <a:lnL w="6350" cap="flat" cmpd="sng" algn="ctr">
                      <a:solidFill>
                        <a:srgbClr val="FFFFFF">
                          <a:lumMod val="65000"/>
                        </a:srgbClr>
                      </a:solidFill>
                      <a:prstDash val="solid"/>
                      <a:round/>
                      <a:headEnd type="none" w="med" len="med"/>
                      <a:tailEnd type="none" w="med" len="med"/>
                    </a:lnL>
                    <a:lnR w="6350" cap="flat" cmpd="sng" algn="ctr">
                      <a:solidFill>
                        <a:srgbClr val="FFFFFF">
                          <a:lumMod val="65000"/>
                        </a:srgbClr>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CA5817"/>
                    </a:solidFill>
                  </a:tcPr>
                </a:tc>
                <a:tc>
                  <a:txBody>
                    <a:bodyPr/>
                    <a:lstStyle/>
                    <a:p>
                      <a:pPr algn="ctr" fontAlgn="ctr"/>
                      <a:r>
                        <a:rPr lang="it-IT" sz="1200" b="1" i="0" u="none" strike="noStrike" dirty="0">
                          <a:solidFill>
                            <a:schemeClr val="bg1"/>
                          </a:solidFill>
                          <a:effectLst/>
                          <a:latin typeface="Calibri"/>
                          <a:cs typeface="Calibri"/>
                        </a:rPr>
                        <a:t>65</a:t>
                      </a:r>
                    </a:p>
                  </a:txBody>
                  <a:tcPr marL="12700" marR="12700" marT="12700" marB="0" anchor="ctr">
                    <a:lnL w="6350" cap="flat" cmpd="sng" algn="ctr">
                      <a:solidFill>
                        <a:srgbClr val="FFFFFF">
                          <a:lumMod val="65000"/>
                        </a:srgbClr>
                      </a:solidFill>
                      <a:prstDash val="solid"/>
                      <a:round/>
                      <a:headEnd type="none" w="med" len="med"/>
                      <a:tailEnd type="none" w="med" len="med"/>
                    </a:lnL>
                    <a:lnR w="6350" cap="flat" cmpd="sng" algn="ctr">
                      <a:solidFill>
                        <a:srgbClr val="FFFFFF">
                          <a:lumMod val="65000"/>
                        </a:srgbClr>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CA5817"/>
                    </a:solidFill>
                  </a:tcPr>
                </a:tc>
                <a:tc>
                  <a:txBody>
                    <a:bodyPr/>
                    <a:lstStyle/>
                    <a:p>
                      <a:pPr algn="ctr" fontAlgn="ctr"/>
                      <a:r>
                        <a:rPr lang="it-IT" sz="1200" b="1" i="0" u="none" strike="noStrike" dirty="0">
                          <a:solidFill>
                            <a:schemeClr val="bg1"/>
                          </a:solidFill>
                          <a:effectLst/>
                          <a:latin typeface="Calibri"/>
                          <a:cs typeface="Calibri"/>
                        </a:rPr>
                        <a:t>71</a:t>
                      </a:r>
                    </a:p>
                  </a:txBody>
                  <a:tcPr marL="12700" marR="12700" marT="12700" marB="0" anchor="ctr">
                    <a:lnL w="6350" cap="flat" cmpd="sng" algn="ctr">
                      <a:solidFill>
                        <a:srgbClr val="FFFFFF">
                          <a:lumMod val="65000"/>
                        </a:srgbClr>
                      </a:solidFill>
                      <a:prstDash val="solid"/>
                      <a:round/>
                      <a:headEnd type="none" w="med" len="med"/>
                      <a:tailEnd type="none" w="med" len="med"/>
                    </a:lnL>
                    <a:lnR w="6350" cap="flat" cmpd="sng" algn="ctr">
                      <a:solidFill>
                        <a:srgbClr val="FFFFFF">
                          <a:lumMod val="65000"/>
                        </a:srgbClr>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CA5817"/>
                    </a:solidFill>
                  </a:tcPr>
                </a:tc>
                <a:tc>
                  <a:txBody>
                    <a:bodyPr/>
                    <a:lstStyle/>
                    <a:p>
                      <a:pPr algn="ctr" fontAlgn="ctr"/>
                      <a:r>
                        <a:rPr lang="is-IS" sz="1200" b="1" i="0" u="none" strike="noStrike" dirty="0">
                          <a:solidFill>
                            <a:srgbClr val="FFFFFF"/>
                          </a:solidFill>
                          <a:effectLst/>
                          <a:latin typeface="Calibri"/>
                        </a:rPr>
                        <a:t>68</a:t>
                      </a:r>
                    </a:p>
                  </a:txBody>
                  <a:tcPr marL="12700" marR="12700" marT="12700" marB="0" anchor="ctr">
                    <a:lnL w="6350" cap="flat" cmpd="sng" algn="ctr">
                      <a:solidFill>
                        <a:srgbClr val="FFFFFF">
                          <a:lumMod val="65000"/>
                        </a:srgbClr>
                      </a:solidFill>
                      <a:prstDash val="solid"/>
                      <a:round/>
                      <a:headEnd type="none" w="med" len="med"/>
                      <a:tailEnd type="none" w="med" len="med"/>
                    </a:lnL>
                    <a:lnR w="6350" cap="flat" cmpd="sng" algn="ctr">
                      <a:solidFill>
                        <a:srgbClr val="FFFFFF">
                          <a:lumMod val="65000"/>
                        </a:srgbClr>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CA5817"/>
                    </a:solidFill>
                  </a:tcPr>
                </a:tc>
                <a:tc>
                  <a:txBody>
                    <a:bodyPr/>
                    <a:lstStyle/>
                    <a:p>
                      <a:pPr algn="ctr" fontAlgn="ctr"/>
                      <a:r>
                        <a:rPr lang="is-IS" sz="1200" b="1" i="0" u="none" strike="noStrike" dirty="0">
                          <a:solidFill>
                            <a:srgbClr val="FFFFFF"/>
                          </a:solidFill>
                          <a:effectLst/>
                          <a:latin typeface="Calibri"/>
                        </a:rPr>
                        <a:t>65</a:t>
                      </a:r>
                    </a:p>
                  </a:txBody>
                  <a:tcPr marL="12700" marR="12700" marT="12700" marB="0" anchor="ctr">
                    <a:lnL w="6350" cap="flat" cmpd="sng" algn="ctr">
                      <a:solidFill>
                        <a:srgbClr val="FFFFFF">
                          <a:lumMod val="65000"/>
                        </a:srgbClr>
                      </a:solidFill>
                      <a:prstDash val="solid"/>
                      <a:round/>
                      <a:headEnd type="none" w="med" len="med"/>
                      <a:tailEnd type="none" w="med" len="med"/>
                    </a:lnL>
                    <a:lnR w="6350" cap="flat" cmpd="sng" algn="ctr">
                      <a:solidFill>
                        <a:srgbClr val="FFFFFF">
                          <a:lumMod val="65000"/>
                        </a:srgbClr>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CA5817"/>
                    </a:solidFill>
                  </a:tcPr>
                </a:tc>
                <a:tc>
                  <a:txBody>
                    <a:bodyPr/>
                    <a:lstStyle/>
                    <a:p>
                      <a:pPr algn="ctr" fontAlgn="ctr"/>
                      <a:r>
                        <a:rPr lang="is-IS" sz="1200" b="1" i="0" u="none" strike="noStrike" dirty="0">
                          <a:solidFill>
                            <a:srgbClr val="FFFFFF"/>
                          </a:solidFill>
                          <a:effectLst/>
                          <a:latin typeface="Calibri"/>
                        </a:rPr>
                        <a:t>61</a:t>
                      </a:r>
                    </a:p>
                  </a:txBody>
                  <a:tcPr marL="12700" marR="12700" marT="12700" marB="0" anchor="ctr">
                    <a:lnL w="6350" cap="flat" cmpd="sng" algn="ctr">
                      <a:solidFill>
                        <a:srgbClr val="FFFFFF">
                          <a:lumMod val="65000"/>
                        </a:srgbClr>
                      </a:solidFill>
                      <a:prstDash val="solid"/>
                      <a:round/>
                      <a:headEnd type="none" w="med" len="med"/>
                      <a:tailEnd type="none" w="med" len="med"/>
                    </a:lnL>
                    <a:lnR w="6350" cap="flat" cmpd="sng" algn="ctr">
                      <a:solidFill>
                        <a:srgbClr val="FFFFFF">
                          <a:lumMod val="65000"/>
                        </a:srgbClr>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CA5817"/>
                    </a:solidFill>
                  </a:tcPr>
                </a:tc>
                <a:tc>
                  <a:txBody>
                    <a:bodyPr/>
                    <a:lstStyle/>
                    <a:p>
                      <a:pPr algn="ctr" fontAlgn="ctr"/>
                      <a:r>
                        <a:rPr lang="is-IS" sz="1200" b="1" i="0" u="none" strike="noStrike" dirty="0">
                          <a:solidFill>
                            <a:srgbClr val="FFFFFF"/>
                          </a:solidFill>
                          <a:effectLst/>
                          <a:latin typeface="Calibri"/>
                        </a:rPr>
                        <a:t>59</a:t>
                      </a:r>
                    </a:p>
                  </a:txBody>
                  <a:tcPr marL="12700" marR="12700" marT="12700" marB="0" anchor="ctr">
                    <a:lnL w="6350" cap="flat" cmpd="sng" algn="ctr">
                      <a:solidFill>
                        <a:srgbClr val="FFFFFF">
                          <a:lumMod val="65000"/>
                        </a:srgbClr>
                      </a:solidFill>
                      <a:prstDash val="solid"/>
                      <a:round/>
                      <a:headEnd type="none" w="med" len="med"/>
                      <a:tailEnd type="none" w="med" len="med"/>
                    </a:lnL>
                    <a:lnR w="6350" cap="flat" cmpd="sng" algn="ctr">
                      <a:solidFill>
                        <a:srgbClr val="FFFFFF">
                          <a:lumMod val="65000"/>
                        </a:srgbClr>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CA5817"/>
                    </a:solidFill>
                  </a:tcPr>
                </a:tc>
                <a:tc>
                  <a:txBody>
                    <a:bodyPr/>
                    <a:lstStyle/>
                    <a:p>
                      <a:pPr algn="ctr" fontAlgn="ctr"/>
                      <a:r>
                        <a:rPr lang="is-IS" sz="1200" b="1" i="0" u="none" strike="noStrike" dirty="0">
                          <a:solidFill>
                            <a:srgbClr val="FFFFFF"/>
                          </a:solidFill>
                          <a:effectLst/>
                          <a:latin typeface="Calibri"/>
                        </a:rPr>
                        <a:t>58</a:t>
                      </a:r>
                    </a:p>
                  </a:txBody>
                  <a:tcPr marL="12700" marR="12700" marT="12700" marB="0" anchor="ctr">
                    <a:lnL w="6350" cap="flat" cmpd="sng" algn="ctr">
                      <a:solidFill>
                        <a:srgbClr val="FFFFFF">
                          <a:lumMod val="65000"/>
                        </a:srgbClr>
                      </a:solidFill>
                      <a:prstDash val="solid"/>
                      <a:round/>
                      <a:headEnd type="none" w="med" len="med"/>
                      <a:tailEnd type="none" w="med" len="med"/>
                    </a:lnL>
                    <a:lnR w="6350" cap="flat" cmpd="sng" algn="ctr">
                      <a:solidFill>
                        <a:srgbClr val="FFFFFF">
                          <a:lumMod val="65000"/>
                        </a:srgbClr>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CA5817"/>
                    </a:solidFill>
                  </a:tcPr>
                </a:tc>
                <a:tc>
                  <a:txBody>
                    <a:bodyPr/>
                    <a:lstStyle/>
                    <a:p>
                      <a:pPr algn="ctr" fontAlgn="ctr"/>
                      <a:r>
                        <a:rPr lang="is-IS" sz="1200" b="1" i="0" u="none" strike="noStrike" dirty="0">
                          <a:solidFill>
                            <a:srgbClr val="FFFFFF"/>
                          </a:solidFill>
                          <a:effectLst/>
                          <a:latin typeface="Calibri"/>
                        </a:rPr>
                        <a:t>59</a:t>
                      </a:r>
                    </a:p>
                  </a:txBody>
                  <a:tcPr marL="12700" marR="12700" marT="12700" marB="0" anchor="ctr">
                    <a:lnL w="6350" cap="flat" cmpd="sng" algn="ctr">
                      <a:solidFill>
                        <a:srgbClr val="FFFFFF">
                          <a:lumMod val="65000"/>
                        </a:srgbClr>
                      </a:solidFill>
                      <a:prstDash val="solid"/>
                      <a:round/>
                      <a:headEnd type="none" w="med" len="med"/>
                      <a:tailEnd type="none" w="med" len="med"/>
                    </a:lnL>
                    <a:lnR w="12700" cap="flat" cmpd="sng" algn="ctr">
                      <a:solidFill>
                        <a:srgbClr val="FFFFFF">
                          <a:lumMod val="65000"/>
                        </a:srgbClr>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CA5817"/>
                    </a:solidFill>
                  </a:tcPr>
                </a:tc>
                <a:extLst>
                  <a:ext uri="{0D108BD9-81ED-4DB2-BD59-A6C34878D82A}">
                    <a16:rowId xmlns:a16="http://schemas.microsoft.com/office/drawing/2014/main" val="10003"/>
                  </a:ext>
                </a:extLst>
              </a:tr>
              <a:tr h="247544">
                <a:tc>
                  <a:txBody>
                    <a:bodyPr/>
                    <a:lstStyle/>
                    <a:p>
                      <a:pPr marL="90488" indent="0" algn="l" fontAlgn="ctr"/>
                      <a:r>
                        <a:rPr lang="it-IT" sz="1100" b="0" i="0" u="none" strike="noStrike" dirty="0">
                          <a:effectLst/>
                          <a:latin typeface="Calibri"/>
                          <a:cs typeface="Calibri"/>
                        </a:rPr>
                        <a:t>poco</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200" b="0" i="0" u="none" strike="noStrike" dirty="0">
                          <a:effectLst/>
                          <a:latin typeface="Calibri"/>
                          <a:cs typeface="Calibri"/>
                        </a:rPr>
                        <a:t>27</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200" b="0" i="0" u="none" strike="noStrike" dirty="0">
                          <a:effectLst/>
                          <a:latin typeface="Calibri"/>
                          <a:cs typeface="Calibri"/>
                        </a:rPr>
                        <a:t>24</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s-IS" sz="1200" b="0" i="0" u="none" strike="noStrike" dirty="0">
                          <a:solidFill>
                            <a:srgbClr val="000000"/>
                          </a:solidFill>
                          <a:effectLst/>
                          <a:latin typeface="Calibri"/>
                        </a:rPr>
                        <a:t>26</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s-IS" sz="1200" b="0" i="0" u="none" strike="noStrike" dirty="0">
                          <a:solidFill>
                            <a:srgbClr val="000000"/>
                          </a:solidFill>
                          <a:effectLst/>
                          <a:latin typeface="Calibri"/>
                        </a:rPr>
                        <a:t>26</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s-IS" sz="1200" b="0" i="0" u="none" strike="noStrike" dirty="0">
                          <a:solidFill>
                            <a:srgbClr val="000000"/>
                          </a:solidFill>
                          <a:effectLst/>
                          <a:latin typeface="Calibri"/>
                        </a:rPr>
                        <a:t>32</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s-IS" sz="1200" b="0" i="0" u="none" strike="noStrike" dirty="0">
                          <a:solidFill>
                            <a:srgbClr val="000000"/>
                          </a:solidFill>
                          <a:effectLst/>
                          <a:latin typeface="Calibri"/>
                        </a:rPr>
                        <a:t>31</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s-IS" sz="1200" b="0" i="0" u="none" strike="noStrike" dirty="0">
                          <a:solidFill>
                            <a:srgbClr val="000000"/>
                          </a:solidFill>
                          <a:effectLst/>
                          <a:latin typeface="Calibri"/>
                        </a:rPr>
                        <a:t>32</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s-IS" sz="1200" b="1" i="0" u="none" strike="noStrike" dirty="0">
                          <a:solidFill>
                            <a:srgbClr val="000000"/>
                          </a:solidFill>
                          <a:effectLst/>
                          <a:latin typeface="Calibri"/>
                        </a:rPr>
                        <a:t>31</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extLst>
                  <a:ext uri="{0D108BD9-81ED-4DB2-BD59-A6C34878D82A}">
                    <a16:rowId xmlns:a16="http://schemas.microsoft.com/office/drawing/2014/main" val="10004"/>
                  </a:ext>
                </a:extLst>
              </a:tr>
              <a:tr h="247544">
                <a:tc>
                  <a:txBody>
                    <a:bodyPr/>
                    <a:lstStyle/>
                    <a:p>
                      <a:pPr marL="90488" indent="0" algn="l" fontAlgn="ctr"/>
                      <a:r>
                        <a:rPr lang="it-IT" sz="1100" b="0" i="0" u="none" strike="noStrike" dirty="0">
                          <a:effectLst/>
                          <a:latin typeface="Calibri"/>
                          <a:cs typeface="Calibri"/>
                        </a:rPr>
                        <a:t>per niente</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200" b="0" i="0" u="none" strike="noStrike" dirty="0">
                          <a:effectLst/>
                          <a:latin typeface="Calibri"/>
                          <a:cs typeface="Calibri"/>
                        </a:rPr>
                        <a:t>8</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200" b="0" i="0" u="none" strike="noStrike" dirty="0">
                          <a:effectLst/>
                          <a:latin typeface="Calibri"/>
                          <a:cs typeface="Calibri"/>
                        </a:rPr>
                        <a:t>5</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200" b="0" i="0" u="none" strike="noStrike" dirty="0">
                          <a:solidFill>
                            <a:srgbClr val="000000"/>
                          </a:solidFill>
                          <a:effectLst/>
                          <a:latin typeface="Calibri"/>
                        </a:rPr>
                        <a:t>6</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200" b="0" i="0" u="none" strike="noStrike" dirty="0">
                          <a:solidFill>
                            <a:srgbClr val="000000"/>
                          </a:solidFill>
                          <a:effectLst/>
                          <a:latin typeface="Calibri"/>
                        </a:rPr>
                        <a:t>9</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200" b="0" i="0" u="none" strike="noStrike" dirty="0">
                          <a:solidFill>
                            <a:srgbClr val="000000"/>
                          </a:solidFill>
                          <a:effectLst/>
                          <a:latin typeface="Calibri"/>
                        </a:rPr>
                        <a:t>7</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200" b="0" i="0" u="none" strike="noStrike" dirty="0">
                          <a:solidFill>
                            <a:srgbClr val="000000"/>
                          </a:solidFill>
                          <a:effectLst/>
                          <a:latin typeface="Calibri"/>
                        </a:rPr>
                        <a:t>10</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200" b="0" i="0" u="none" strike="noStrike" dirty="0">
                          <a:solidFill>
                            <a:srgbClr val="000000"/>
                          </a:solidFill>
                          <a:effectLst/>
                          <a:latin typeface="Calibri"/>
                        </a:rPr>
                        <a:t>10</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200" b="1" i="0" u="none" strike="noStrike" dirty="0">
                          <a:solidFill>
                            <a:srgbClr val="000000"/>
                          </a:solidFill>
                          <a:effectLst/>
                          <a:latin typeface="Calibri"/>
                        </a:rPr>
                        <a:t>10</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extLst>
                  <a:ext uri="{0D108BD9-81ED-4DB2-BD59-A6C34878D82A}">
                    <a16:rowId xmlns:a16="http://schemas.microsoft.com/office/drawing/2014/main" val="10005"/>
                  </a:ext>
                </a:extLst>
              </a:tr>
            </a:tbl>
          </a:graphicData>
        </a:graphic>
      </p:graphicFrame>
      <p:sp>
        <p:nvSpPr>
          <p:cNvPr id="23" name="CasellaDiTesto 22"/>
          <p:cNvSpPr txBox="1"/>
          <p:nvPr/>
        </p:nvSpPr>
        <p:spPr>
          <a:xfrm>
            <a:off x="652299" y="4484723"/>
            <a:ext cx="1648979" cy="292388"/>
          </a:xfrm>
          <a:prstGeom prst="rect">
            <a:avLst/>
          </a:prstGeom>
          <a:noFill/>
        </p:spPr>
        <p:txBody>
          <a:bodyPr wrap="square" rtlCol="0">
            <a:spAutoFit/>
          </a:bodyPr>
          <a:lstStyle/>
          <a:p>
            <a:pPr lvl="0" algn="ctr">
              <a:lnSpc>
                <a:spcPct val="110000"/>
              </a:lnSpc>
            </a:pPr>
            <a:r>
              <a:rPr lang="it-IT" sz="1200" i="1" dirty="0">
                <a:ea typeface="Calibri"/>
                <a:cs typeface="Calibri"/>
              </a:rPr>
              <a:t>trend temporale</a:t>
            </a:r>
          </a:p>
        </p:txBody>
      </p:sp>
      <p:sp>
        <p:nvSpPr>
          <p:cNvPr id="36" name="Rettangolo arrotondato 35"/>
          <p:cNvSpPr/>
          <p:nvPr/>
        </p:nvSpPr>
        <p:spPr>
          <a:xfrm>
            <a:off x="8181624" y="4421148"/>
            <a:ext cx="816631" cy="1587141"/>
          </a:xfrm>
          <a:prstGeom prst="roundRect">
            <a:avLst/>
          </a:prstGeom>
          <a:noFill/>
          <a:ln>
            <a:solidFill>
              <a:srgbClr val="CA5817"/>
            </a:solidFill>
          </a:ln>
          <a:effectLst>
            <a:glow rad="63500">
              <a:srgbClr val="C2B8B1">
                <a:alpha val="40000"/>
              </a:srgb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232863443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2DD6AC2-7CF1-460E-94B9-B8149FE62BFB}"/>
              </a:ext>
            </a:extLst>
          </p:cNvPr>
          <p:cNvSpPr>
            <a:spLocks noGrp="1"/>
          </p:cNvSpPr>
          <p:nvPr>
            <p:ph type="ctrTitle"/>
          </p:nvPr>
        </p:nvSpPr>
        <p:spPr/>
        <p:txBody>
          <a:bodyPr/>
          <a:lstStyle/>
          <a:p>
            <a:r>
              <a:rPr lang="it-IT" dirty="0"/>
              <a:t>Disorientamento </a:t>
            </a:r>
          </a:p>
        </p:txBody>
      </p:sp>
      <p:sp>
        <p:nvSpPr>
          <p:cNvPr id="3" name="Segnaposto numero diapositiva 2">
            <a:extLst>
              <a:ext uri="{FF2B5EF4-FFF2-40B4-BE49-F238E27FC236}">
                <a16:creationId xmlns:a16="http://schemas.microsoft.com/office/drawing/2014/main" id="{68B520B1-D86C-40A6-92D0-9E9141886C9C}"/>
              </a:ext>
            </a:extLst>
          </p:cNvPr>
          <p:cNvSpPr>
            <a:spLocks noGrp="1"/>
          </p:cNvSpPr>
          <p:nvPr>
            <p:ph type="sldNum" sz="quarter" idx="12"/>
          </p:nvPr>
        </p:nvSpPr>
        <p:spPr/>
        <p:txBody>
          <a:bodyPr/>
          <a:lstStyle/>
          <a:p>
            <a:fld id="{CEC07F19-866A-D549-94C6-C4D9AC2AB9CF}" type="slidenum">
              <a:rPr lang="it-IT" smtClean="0"/>
              <a:pPr/>
              <a:t>39</a:t>
            </a:fld>
            <a:endParaRPr lang="it-IT" dirty="0"/>
          </a:p>
        </p:txBody>
      </p:sp>
      <p:sp>
        <p:nvSpPr>
          <p:cNvPr id="13" name="Rectangle 92">
            <a:extLst>
              <a:ext uri="{FF2B5EF4-FFF2-40B4-BE49-F238E27FC236}">
                <a16:creationId xmlns:a16="http://schemas.microsoft.com/office/drawing/2014/main" id="{56FA948F-6F7E-48F3-84B4-4DCCD5B8E61E}"/>
              </a:ext>
            </a:extLst>
          </p:cNvPr>
          <p:cNvSpPr>
            <a:spLocks noChangeArrowheads="1"/>
          </p:cNvSpPr>
          <p:nvPr/>
        </p:nvSpPr>
        <p:spPr bwMode="auto">
          <a:xfrm>
            <a:off x="823832" y="977187"/>
            <a:ext cx="7271544" cy="307777"/>
          </a:xfrm>
          <a:prstGeom prst="rect">
            <a:avLst/>
          </a:prstGeom>
          <a:noFill/>
          <a:ln w="9525">
            <a:noFill/>
            <a:miter lim="800000"/>
            <a:headEnd/>
            <a:tailEnd/>
          </a:ln>
        </p:spPr>
        <p:txBody>
          <a:bodyPr wrap="square">
            <a:prstTxWarp prst="textNoShape">
              <a:avLst/>
            </a:prstTxWarp>
            <a:spAutoFit/>
          </a:bodyPr>
          <a:lstStyle>
            <a:defPPr>
              <a:defRPr lang="it-IT"/>
            </a:defPPr>
            <a:lvl1pPr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1pPr>
            <a:lvl2pPr marL="4572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2pPr>
            <a:lvl3pPr marL="9144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3pPr>
            <a:lvl4pPr marL="13716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4pPr>
            <a:lvl5pPr marL="18288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5pPr>
            <a:lvl6pPr marL="22860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6pPr>
            <a:lvl7pPr marL="27432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7pPr>
            <a:lvl8pPr marL="32004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8pPr>
            <a:lvl9pPr marL="36576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9pPr>
          </a:lstStyle>
          <a:p>
            <a:pPr algn="just"/>
            <a:r>
              <a:rPr lang="it-IT" sz="1400" dirty="0">
                <a:solidFill>
                  <a:srgbClr val="CA5817"/>
                </a:solidFill>
                <a:latin typeface="Calibri"/>
                <a:cs typeface="Calibri"/>
              </a:rPr>
              <a:t>Il suo disorientamento verso la realtà è maggiore, uguale o inferiore a quello di tre anni fa?</a:t>
            </a:r>
          </a:p>
        </p:txBody>
      </p:sp>
      <p:graphicFrame>
        <p:nvGraphicFramePr>
          <p:cNvPr id="21" name="Grafico 21">
            <a:extLst>
              <a:ext uri="{FF2B5EF4-FFF2-40B4-BE49-F238E27FC236}">
                <a16:creationId xmlns:a16="http://schemas.microsoft.com/office/drawing/2014/main" id="{285CAA14-BE4E-4934-BE16-9A4E12EE5DBF}"/>
              </a:ext>
            </a:extLst>
          </p:cNvPr>
          <p:cNvGraphicFramePr>
            <a:graphicFrameLocks/>
          </p:cNvGraphicFramePr>
          <p:nvPr>
            <p:extLst>
              <p:ext uri="{D42A27DB-BD31-4B8C-83A1-F6EECF244321}">
                <p14:modId xmlns:p14="http://schemas.microsoft.com/office/powerpoint/2010/main" val="1653452697"/>
              </p:ext>
            </p:extLst>
          </p:nvPr>
        </p:nvGraphicFramePr>
        <p:xfrm>
          <a:off x="3204610" y="1624652"/>
          <a:ext cx="3573695" cy="2233496"/>
        </p:xfrm>
        <a:graphic>
          <a:graphicData uri="http://schemas.openxmlformats.org/drawingml/2006/chart">
            <c:chart xmlns:c="http://schemas.openxmlformats.org/drawingml/2006/chart" xmlns:r="http://schemas.openxmlformats.org/officeDocument/2006/relationships" r:id="rId2"/>
          </a:graphicData>
        </a:graphic>
      </p:graphicFrame>
      <p:sp>
        <p:nvSpPr>
          <p:cNvPr id="22" name="Titolo 4">
            <a:extLst>
              <a:ext uri="{FF2B5EF4-FFF2-40B4-BE49-F238E27FC236}">
                <a16:creationId xmlns:a16="http://schemas.microsoft.com/office/drawing/2014/main" id="{40364F7E-2150-42E3-9614-669B2BDE49CE}"/>
              </a:ext>
            </a:extLst>
          </p:cNvPr>
          <p:cNvSpPr txBox="1">
            <a:spLocks/>
          </p:cNvSpPr>
          <p:nvPr/>
        </p:nvSpPr>
        <p:spPr bwMode="auto">
          <a:xfrm>
            <a:off x="2426999" y="1562768"/>
            <a:ext cx="1801564" cy="437634"/>
          </a:xfrm>
          <a:prstGeom prst="rect">
            <a:avLst/>
          </a:prstGeom>
          <a:solidFill>
            <a:srgbClr val="F5910C"/>
          </a:solidFill>
          <a:ln>
            <a:solidFill>
              <a:srgbClr val="FFFFFF"/>
            </a:solidFill>
            <a:miter lim="800000"/>
            <a:headEnd/>
            <a:tailEnd/>
          </a:ln>
        </p:spPr>
        <p:txBody>
          <a:bodyPr vert="horz" wrap="square" lIns="0" tIns="0" rIns="0" bIns="0" numCol="1" anchor="ctr" anchorCtr="0" compatLnSpc="1">
            <a:prstTxWarp prst="textNoShape">
              <a:avLst/>
            </a:prstTxWarp>
          </a:bodyPr>
          <a:lstStyle>
            <a:defPPr>
              <a:defRPr lang="it-IT"/>
            </a:defPPr>
            <a:lvl1pPr lvl="0" algn="ctr" eaLnBrk="0" fontAlgn="base" hangingPunct="0">
              <a:lnSpc>
                <a:spcPct val="80000"/>
              </a:lnSpc>
              <a:spcBef>
                <a:spcPct val="20000"/>
              </a:spcBef>
              <a:spcAft>
                <a:spcPct val="0"/>
              </a:spcAft>
              <a:buClr>
                <a:srgbClr val="FF6600"/>
              </a:buClr>
              <a:buSzPct val="70000"/>
              <a:defRPr kumimoji="1" sz="1400" b="0">
                <a:solidFill>
                  <a:schemeClr val="bg1"/>
                </a:solidFill>
                <a:latin typeface="Calibri"/>
                <a:ea typeface="+mj-ea"/>
                <a:cs typeface="Calibri"/>
              </a:defRPr>
            </a:lvl1pPr>
            <a:lvl2pPr eaLnBrk="0" fontAlgn="base" hangingPunct="0">
              <a:spcBef>
                <a:spcPct val="0"/>
              </a:spcBef>
              <a:spcAft>
                <a:spcPct val="0"/>
              </a:spcAft>
              <a:defRPr sz="3000">
                <a:solidFill>
                  <a:schemeClr val="tx2"/>
                </a:solidFill>
                <a:latin typeface="Century Gothic" charset="0"/>
                <a:ea typeface="ヒラギノ角ゴ Pro W3" charset="-128"/>
                <a:cs typeface="ヒラギノ角ゴ Pro W3" charset="-128"/>
              </a:defRPr>
            </a:lvl2pPr>
            <a:lvl3pPr eaLnBrk="0" fontAlgn="base" hangingPunct="0">
              <a:spcBef>
                <a:spcPct val="0"/>
              </a:spcBef>
              <a:spcAft>
                <a:spcPct val="0"/>
              </a:spcAft>
              <a:defRPr sz="3000">
                <a:solidFill>
                  <a:schemeClr val="tx2"/>
                </a:solidFill>
                <a:latin typeface="Century Gothic" charset="0"/>
                <a:ea typeface="ヒラギノ角ゴ Pro W3" charset="-128"/>
                <a:cs typeface="ヒラギノ角ゴ Pro W3" charset="-128"/>
              </a:defRPr>
            </a:lvl3pPr>
            <a:lvl4pPr eaLnBrk="0" fontAlgn="base" hangingPunct="0">
              <a:spcBef>
                <a:spcPct val="0"/>
              </a:spcBef>
              <a:spcAft>
                <a:spcPct val="0"/>
              </a:spcAft>
              <a:defRPr sz="3000">
                <a:solidFill>
                  <a:schemeClr val="tx2"/>
                </a:solidFill>
                <a:latin typeface="Century Gothic" charset="0"/>
                <a:ea typeface="ヒラギノ角ゴ Pro W3" charset="-128"/>
                <a:cs typeface="ヒラギノ角ゴ Pro W3" charset="-128"/>
              </a:defRPr>
            </a:lvl4pPr>
            <a:lvl5pPr eaLnBrk="0" fontAlgn="base" hangingPunct="0">
              <a:spcBef>
                <a:spcPct val="0"/>
              </a:spcBef>
              <a:spcAft>
                <a:spcPct val="0"/>
              </a:spcAft>
              <a:defRPr sz="3000">
                <a:solidFill>
                  <a:schemeClr val="tx2"/>
                </a:solidFill>
                <a:latin typeface="Century Gothic" charset="0"/>
                <a:ea typeface="ヒラギノ角ゴ Pro W3" charset="-128"/>
                <a:cs typeface="ヒラギノ角ゴ Pro W3" charset="-128"/>
              </a:defRPr>
            </a:lvl5pPr>
            <a:lvl6pPr marL="457200" algn="ctr" fontAlgn="base">
              <a:spcBef>
                <a:spcPct val="0"/>
              </a:spcBef>
              <a:spcAft>
                <a:spcPct val="0"/>
              </a:spcAft>
              <a:defRPr sz="4400">
                <a:solidFill>
                  <a:schemeClr val="tx2"/>
                </a:solidFill>
                <a:latin typeface="Arial" charset="0"/>
                <a:ea typeface="ヒラギノ角ゴ Pro W3" charset="-128"/>
                <a:cs typeface="ヒラギノ角ゴ Pro W3" charset="-128"/>
              </a:defRPr>
            </a:lvl6pPr>
            <a:lvl7pPr marL="914400" algn="ctr" fontAlgn="base">
              <a:spcBef>
                <a:spcPct val="0"/>
              </a:spcBef>
              <a:spcAft>
                <a:spcPct val="0"/>
              </a:spcAft>
              <a:defRPr sz="4400">
                <a:solidFill>
                  <a:schemeClr val="tx2"/>
                </a:solidFill>
                <a:latin typeface="Arial" charset="0"/>
                <a:ea typeface="ヒラギノ角ゴ Pro W3" charset="-128"/>
                <a:cs typeface="ヒラギノ角ゴ Pro W3" charset="-128"/>
              </a:defRPr>
            </a:lvl7pPr>
            <a:lvl8pPr marL="1371600" algn="ctr" fontAlgn="base">
              <a:spcBef>
                <a:spcPct val="0"/>
              </a:spcBef>
              <a:spcAft>
                <a:spcPct val="0"/>
              </a:spcAft>
              <a:defRPr sz="4400">
                <a:solidFill>
                  <a:schemeClr val="tx2"/>
                </a:solidFill>
                <a:latin typeface="Arial" charset="0"/>
                <a:ea typeface="ヒラギノ角ゴ Pro W3" charset="-128"/>
                <a:cs typeface="ヒラギノ角ゴ Pro W3" charset="-128"/>
              </a:defRPr>
            </a:lvl8pPr>
            <a:lvl9pPr marL="1828800" algn="ctr" fontAlgn="base">
              <a:spcBef>
                <a:spcPct val="0"/>
              </a:spcBef>
              <a:spcAft>
                <a:spcPct val="0"/>
              </a:spcAft>
              <a:defRPr sz="4400">
                <a:solidFill>
                  <a:schemeClr val="tx2"/>
                </a:solidFill>
                <a:latin typeface="Arial" charset="0"/>
                <a:ea typeface="ヒラギノ角ゴ Pro W3" charset="-128"/>
                <a:cs typeface="ヒラギノ角ゴ Pro W3" charset="-128"/>
              </a:defRPr>
            </a:lvl9pPr>
          </a:lstStyle>
          <a:p>
            <a:r>
              <a:rPr lang="it-IT" sz="1600" dirty="0"/>
              <a:t>inferiore</a:t>
            </a:r>
          </a:p>
        </p:txBody>
      </p:sp>
      <p:sp>
        <p:nvSpPr>
          <p:cNvPr id="23" name="Titolo 4">
            <a:extLst>
              <a:ext uri="{FF2B5EF4-FFF2-40B4-BE49-F238E27FC236}">
                <a16:creationId xmlns:a16="http://schemas.microsoft.com/office/drawing/2014/main" id="{ED156231-5228-480A-A0DC-EEC8F65D6F67}"/>
              </a:ext>
            </a:extLst>
          </p:cNvPr>
          <p:cNvSpPr txBox="1">
            <a:spLocks/>
          </p:cNvSpPr>
          <p:nvPr/>
        </p:nvSpPr>
        <p:spPr bwMode="auto">
          <a:xfrm>
            <a:off x="5379134" y="1508063"/>
            <a:ext cx="1646790" cy="460135"/>
          </a:xfrm>
          <a:prstGeom prst="rect">
            <a:avLst/>
          </a:prstGeom>
          <a:solidFill>
            <a:srgbClr val="54A8C9"/>
          </a:solidFill>
          <a:ln>
            <a:solidFill>
              <a:schemeClr val="bg1"/>
            </a:solidFill>
            <a:miter lim="800000"/>
            <a:headEnd/>
            <a:tailEnd/>
          </a:ln>
        </p:spPr>
        <p:txBody>
          <a:bodyPr vert="horz" wrap="square" lIns="0" tIns="0" rIns="0" bIns="0" numCol="1" anchor="ctr" anchorCtr="0" compatLnSpc="1">
            <a:prstTxWarp prst="textNoShape">
              <a:avLst/>
            </a:prstTxWarp>
          </a:bodyPr>
          <a:lstStyle>
            <a:lvl1pPr algn="l" rtl="0" eaLnBrk="0" fontAlgn="base" hangingPunct="0">
              <a:spcBef>
                <a:spcPct val="0"/>
              </a:spcBef>
              <a:spcAft>
                <a:spcPct val="0"/>
              </a:spcAft>
              <a:defRPr sz="2800" b="0">
                <a:solidFill>
                  <a:schemeClr val="bg2">
                    <a:lumMod val="75000"/>
                  </a:schemeClr>
                </a:solidFill>
                <a:latin typeface="Century Gothic"/>
                <a:ea typeface="+mj-ea"/>
                <a:cs typeface="Century Gothic"/>
              </a:defRPr>
            </a:lvl1pPr>
            <a:lvl2pPr algn="l" rtl="0" eaLnBrk="0" fontAlgn="base" hangingPunct="0">
              <a:spcBef>
                <a:spcPct val="0"/>
              </a:spcBef>
              <a:spcAft>
                <a:spcPct val="0"/>
              </a:spcAft>
              <a:defRPr sz="3000">
                <a:solidFill>
                  <a:schemeClr val="tx2"/>
                </a:solidFill>
                <a:latin typeface="Century Gothic" charset="0"/>
                <a:ea typeface="ヒラギノ角ゴ Pro W3" charset="-128"/>
                <a:cs typeface="ヒラギノ角ゴ Pro W3" charset="-128"/>
              </a:defRPr>
            </a:lvl2pPr>
            <a:lvl3pPr algn="l" rtl="0" eaLnBrk="0" fontAlgn="base" hangingPunct="0">
              <a:spcBef>
                <a:spcPct val="0"/>
              </a:spcBef>
              <a:spcAft>
                <a:spcPct val="0"/>
              </a:spcAft>
              <a:defRPr sz="3000">
                <a:solidFill>
                  <a:schemeClr val="tx2"/>
                </a:solidFill>
                <a:latin typeface="Century Gothic" charset="0"/>
                <a:ea typeface="ヒラギノ角ゴ Pro W3" charset="-128"/>
                <a:cs typeface="ヒラギノ角ゴ Pro W3" charset="-128"/>
              </a:defRPr>
            </a:lvl3pPr>
            <a:lvl4pPr algn="l" rtl="0" eaLnBrk="0" fontAlgn="base" hangingPunct="0">
              <a:spcBef>
                <a:spcPct val="0"/>
              </a:spcBef>
              <a:spcAft>
                <a:spcPct val="0"/>
              </a:spcAft>
              <a:defRPr sz="3000">
                <a:solidFill>
                  <a:schemeClr val="tx2"/>
                </a:solidFill>
                <a:latin typeface="Century Gothic" charset="0"/>
                <a:ea typeface="ヒラギノ角ゴ Pro W3" charset="-128"/>
                <a:cs typeface="ヒラギノ角ゴ Pro W3" charset="-128"/>
              </a:defRPr>
            </a:lvl4pPr>
            <a:lvl5pPr algn="l" rtl="0" eaLnBrk="0" fontAlgn="base" hangingPunct="0">
              <a:spcBef>
                <a:spcPct val="0"/>
              </a:spcBef>
              <a:spcAft>
                <a:spcPct val="0"/>
              </a:spcAft>
              <a:defRPr sz="3000">
                <a:solidFill>
                  <a:schemeClr val="tx2"/>
                </a:solidFill>
                <a:latin typeface="Century Gothic" charset="0"/>
                <a:ea typeface="ヒラギノ角ゴ Pro W3" charset="-128"/>
                <a:cs typeface="ヒラギノ角ゴ Pro W3" charset="-128"/>
              </a:defRPr>
            </a:lvl5pPr>
            <a:lvl6pPr marL="457200" algn="ctr" rtl="0" fontAlgn="base">
              <a:spcBef>
                <a:spcPct val="0"/>
              </a:spcBef>
              <a:spcAft>
                <a:spcPct val="0"/>
              </a:spcAft>
              <a:defRPr sz="4400">
                <a:solidFill>
                  <a:schemeClr val="tx2"/>
                </a:solidFill>
                <a:latin typeface="Arial" charset="0"/>
                <a:ea typeface="ヒラギノ角ゴ Pro W3" charset="-128"/>
                <a:cs typeface="ヒラギノ角ゴ Pro W3" charset="-128"/>
              </a:defRPr>
            </a:lvl6pPr>
            <a:lvl7pPr marL="914400" algn="ctr" rtl="0" fontAlgn="base">
              <a:spcBef>
                <a:spcPct val="0"/>
              </a:spcBef>
              <a:spcAft>
                <a:spcPct val="0"/>
              </a:spcAft>
              <a:defRPr sz="4400">
                <a:solidFill>
                  <a:schemeClr val="tx2"/>
                </a:solidFill>
                <a:latin typeface="Arial" charset="0"/>
                <a:ea typeface="ヒラギノ角ゴ Pro W3" charset="-128"/>
                <a:cs typeface="ヒラギノ角ゴ Pro W3" charset="-128"/>
              </a:defRPr>
            </a:lvl7pPr>
            <a:lvl8pPr marL="1371600" algn="ctr" rtl="0" fontAlgn="base">
              <a:spcBef>
                <a:spcPct val="0"/>
              </a:spcBef>
              <a:spcAft>
                <a:spcPct val="0"/>
              </a:spcAft>
              <a:defRPr sz="4400">
                <a:solidFill>
                  <a:schemeClr val="tx2"/>
                </a:solidFill>
                <a:latin typeface="Arial" charset="0"/>
                <a:ea typeface="ヒラギノ角ゴ Pro W3" charset="-128"/>
                <a:cs typeface="ヒラギノ角ゴ Pro W3" charset="-128"/>
              </a:defRPr>
            </a:lvl8pPr>
            <a:lvl9pPr marL="1828800" algn="ctr" rtl="0" fontAlgn="base">
              <a:spcBef>
                <a:spcPct val="0"/>
              </a:spcBef>
              <a:spcAft>
                <a:spcPct val="0"/>
              </a:spcAft>
              <a:defRPr sz="4400">
                <a:solidFill>
                  <a:schemeClr val="tx2"/>
                </a:solidFill>
                <a:latin typeface="Arial" charset="0"/>
                <a:ea typeface="ヒラギノ角ゴ Pro W3" charset="-128"/>
                <a:cs typeface="ヒラギノ角ゴ Pro W3" charset="-128"/>
              </a:defRPr>
            </a:lvl9pPr>
          </a:lstStyle>
          <a:p>
            <a:pPr marL="90488" algn="ctr" fontAlgn="ctr"/>
            <a:r>
              <a:rPr lang="it-IT" sz="1600" dirty="0">
                <a:solidFill>
                  <a:schemeClr val="bg1"/>
                </a:solidFill>
                <a:latin typeface="Calibri"/>
                <a:cs typeface="Calibri"/>
              </a:rPr>
              <a:t>maggiore</a:t>
            </a:r>
          </a:p>
        </p:txBody>
      </p:sp>
      <p:sp>
        <p:nvSpPr>
          <p:cNvPr id="24" name="Titolo 4">
            <a:extLst>
              <a:ext uri="{FF2B5EF4-FFF2-40B4-BE49-F238E27FC236}">
                <a16:creationId xmlns:a16="http://schemas.microsoft.com/office/drawing/2014/main" id="{F77019A9-499D-49DC-9312-7DB0CB194059}"/>
              </a:ext>
            </a:extLst>
          </p:cNvPr>
          <p:cNvSpPr txBox="1">
            <a:spLocks/>
          </p:cNvSpPr>
          <p:nvPr/>
        </p:nvSpPr>
        <p:spPr bwMode="auto">
          <a:xfrm>
            <a:off x="2161021" y="2720505"/>
            <a:ext cx="1754978" cy="432000"/>
          </a:xfrm>
          <a:prstGeom prst="rect">
            <a:avLst/>
          </a:prstGeom>
          <a:solidFill>
            <a:schemeClr val="bg1">
              <a:lumMod val="50000"/>
            </a:schemeClr>
          </a:solidFill>
          <a:ln>
            <a:solidFill>
              <a:srgbClr val="FFFFFF"/>
            </a:solidFill>
            <a:miter lim="800000"/>
            <a:headEnd/>
            <a:tailEnd/>
          </a:ln>
        </p:spPr>
        <p:txBody>
          <a:bodyPr vert="horz" wrap="square" lIns="0" tIns="0" rIns="0" bIns="0" numCol="1" anchor="ctr" anchorCtr="0" compatLnSpc="1">
            <a:prstTxWarp prst="textNoShape">
              <a:avLst/>
            </a:prstTxWarp>
          </a:bodyPr>
          <a:lstStyle>
            <a:lvl1pPr algn="l" rtl="0" eaLnBrk="0" fontAlgn="base" hangingPunct="0">
              <a:spcBef>
                <a:spcPct val="0"/>
              </a:spcBef>
              <a:spcAft>
                <a:spcPct val="0"/>
              </a:spcAft>
              <a:defRPr sz="2800" b="0">
                <a:solidFill>
                  <a:schemeClr val="bg2">
                    <a:lumMod val="75000"/>
                  </a:schemeClr>
                </a:solidFill>
                <a:latin typeface="Century Gothic"/>
                <a:ea typeface="+mj-ea"/>
                <a:cs typeface="Century Gothic"/>
              </a:defRPr>
            </a:lvl1pPr>
            <a:lvl2pPr algn="l" rtl="0" eaLnBrk="0" fontAlgn="base" hangingPunct="0">
              <a:spcBef>
                <a:spcPct val="0"/>
              </a:spcBef>
              <a:spcAft>
                <a:spcPct val="0"/>
              </a:spcAft>
              <a:defRPr sz="3000">
                <a:solidFill>
                  <a:schemeClr val="tx2"/>
                </a:solidFill>
                <a:latin typeface="Century Gothic" charset="0"/>
                <a:ea typeface="ヒラギノ角ゴ Pro W3" charset="-128"/>
                <a:cs typeface="ヒラギノ角ゴ Pro W3" charset="-128"/>
              </a:defRPr>
            </a:lvl2pPr>
            <a:lvl3pPr algn="l" rtl="0" eaLnBrk="0" fontAlgn="base" hangingPunct="0">
              <a:spcBef>
                <a:spcPct val="0"/>
              </a:spcBef>
              <a:spcAft>
                <a:spcPct val="0"/>
              </a:spcAft>
              <a:defRPr sz="3000">
                <a:solidFill>
                  <a:schemeClr val="tx2"/>
                </a:solidFill>
                <a:latin typeface="Century Gothic" charset="0"/>
                <a:ea typeface="ヒラギノ角ゴ Pro W3" charset="-128"/>
                <a:cs typeface="ヒラギノ角ゴ Pro W3" charset="-128"/>
              </a:defRPr>
            </a:lvl3pPr>
            <a:lvl4pPr algn="l" rtl="0" eaLnBrk="0" fontAlgn="base" hangingPunct="0">
              <a:spcBef>
                <a:spcPct val="0"/>
              </a:spcBef>
              <a:spcAft>
                <a:spcPct val="0"/>
              </a:spcAft>
              <a:defRPr sz="3000">
                <a:solidFill>
                  <a:schemeClr val="tx2"/>
                </a:solidFill>
                <a:latin typeface="Century Gothic" charset="0"/>
                <a:ea typeface="ヒラギノ角ゴ Pro W3" charset="-128"/>
                <a:cs typeface="ヒラギノ角ゴ Pro W3" charset="-128"/>
              </a:defRPr>
            </a:lvl4pPr>
            <a:lvl5pPr algn="l" rtl="0" eaLnBrk="0" fontAlgn="base" hangingPunct="0">
              <a:spcBef>
                <a:spcPct val="0"/>
              </a:spcBef>
              <a:spcAft>
                <a:spcPct val="0"/>
              </a:spcAft>
              <a:defRPr sz="3000">
                <a:solidFill>
                  <a:schemeClr val="tx2"/>
                </a:solidFill>
                <a:latin typeface="Century Gothic" charset="0"/>
                <a:ea typeface="ヒラギノ角ゴ Pro W3" charset="-128"/>
                <a:cs typeface="ヒラギノ角ゴ Pro W3" charset="-128"/>
              </a:defRPr>
            </a:lvl5pPr>
            <a:lvl6pPr marL="457200" algn="ctr" rtl="0" fontAlgn="base">
              <a:spcBef>
                <a:spcPct val="0"/>
              </a:spcBef>
              <a:spcAft>
                <a:spcPct val="0"/>
              </a:spcAft>
              <a:defRPr sz="4400">
                <a:solidFill>
                  <a:schemeClr val="tx2"/>
                </a:solidFill>
                <a:latin typeface="Arial" charset="0"/>
                <a:ea typeface="ヒラギノ角ゴ Pro W3" charset="-128"/>
                <a:cs typeface="ヒラギノ角ゴ Pro W3" charset="-128"/>
              </a:defRPr>
            </a:lvl6pPr>
            <a:lvl7pPr marL="914400" algn="ctr" rtl="0" fontAlgn="base">
              <a:spcBef>
                <a:spcPct val="0"/>
              </a:spcBef>
              <a:spcAft>
                <a:spcPct val="0"/>
              </a:spcAft>
              <a:defRPr sz="4400">
                <a:solidFill>
                  <a:schemeClr val="tx2"/>
                </a:solidFill>
                <a:latin typeface="Arial" charset="0"/>
                <a:ea typeface="ヒラギノ角ゴ Pro W3" charset="-128"/>
                <a:cs typeface="ヒラギノ角ゴ Pro W3" charset="-128"/>
              </a:defRPr>
            </a:lvl7pPr>
            <a:lvl8pPr marL="1371600" algn="ctr" rtl="0" fontAlgn="base">
              <a:spcBef>
                <a:spcPct val="0"/>
              </a:spcBef>
              <a:spcAft>
                <a:spcPct val="0"/>
              </a:spcAft>
              <a:defRPr sz="4400">
                <a:solidFill>
                  <a:schemeClr val="tx2"/>
                </a:solidFill>
                <a:latin typeface="Arial" charset="0"/>
                <a:ea typeface="ヒラギノ角ゴ Pro W3" charset="-128"/>
                <a:cs typeface="ヒラギノ角ゴ Pro W3" charset="-128"/>
              </a:defRPr>
            </a:lvl8pPr>
            <a:lvl9pPr marL="1828800" algn="ctr" rtl="0" fontAlgn="base">
              <a:spcBef>
                <a:spcPct val="0"/>
              </a:spcBef>
              <a:spcAft>
                <a:spcPct val="0"/>
              </a:spcAft>
              <a:defRPr sz="4400">
                <a:solidFill>
                  <a:schemeClr val="tx2"/>
                </a:solidFill>
                <a:latin typeface="Arial" charset="0"/>
                <a:ea typeface="ヒラギノ角ゴ Pro W3" charset="-128"/>
                <a:cs typeface="ヒラギノ角ゴ Pro W3" charset="-128"/>
              </a:defRPr>
            </a:lvl9pPr>
          </a:lstStyle>
          <a:p>
            <a:pPr lvl="0" algn="ctr">
              <a:lnSpc>
                <a:spcPct val="80000"/>
              </a:lnSpc>
              <a:spcBef>
                <a:spcPct val="20000"/>
              </a:spcBef>
              <a:buClr>
                <a:srgbClr val="FF6600"/>
              </a:buClr>
              <a:buSzPct val="70000"/>
            </a:pPr>
            <a:r>
              <a:rPr kumimoji="1" lang="it-IT" sz="1600" dirty="0">
                <a:solidFill>
                  <a:schemeClr val="bg1"/>
                </a:solidFill>
                <a:latin typeface="Calibri"/>
                <a:cs typeface="Calibri"/>
              </a:rPr>
              <a:t>uguale</a:t>
            </a:r>
          </a:p>
        </p:txBody>
      </p:sp>
      <p:graphicFrame>
        <p:nvGraphicFramePr>
          <p:cNvPr id="10" name="Grafico 9">
            <a:extLst>
              <a:ext uri="{FF2B5EF4-FFF2-40B4-BE49-F238E27FC236}">
                <a16:creationId xmlns:a16="http://schemas.microsoft.com/office/drawing/2014/main" id="{5D2A3893-1B32-2EB0-C46E-05EBD2948B36}"/>
              </a:ext>
            </a:extLst>
          </p:cNvPr>
          <p:cNvGraphicFramePr/>
          <p:nvPr>
            <p:extLst>
              <p:ext uri="{D42A27DB-BD31-4B8C-83A1-F6EECF244321}">
                <p14:modId xmlns:p14="http://schemas.microsoft.com/office/powerpoint/2010/main" val="3365356062"/>
              </p:ext>
            </p:extLst>
          </p:nvPr>
        </p:nvGraphicFramePr>
        <p:xfrm>
          <a:off x="823832" y="3967658"/>
          <a:ext cx="8326552" cy="2097938"/>
        </p:xfrm>
        <a:graphic>
          <a:graphicData uri="http://schemas.openxmlformats.org/drawingml/2006/chart">
            <c:chart xmlns:c="http://schemas.openxmlformats.org/drawingml/2006/chart" xmlns:r="http://schemas.openxmlformats.org/officeDocument/2006/relationships" r:id="rId3"/>
          </a:graphicData>
        </a:graphic>
      </p:graphicFrame>
      <p:sp>
        <p:nvSpPr>
          <p:cNvPr id="12" name="Rettangolo 11">
            <a:extLst>
              <a:ext uri="{FF2B5EF4-FFF2-40B4-BE49-F238E27FC236}">
                <a16:creationId xmlns:a16="http://schemas.microsoft.com/office/drawing/2014/main" id="{663CFC2B-181B-3F30-0AAC-1D2D0175E7CA}"/>
              </a:ext>
            </a:extLst>
          </p:cNvPr>
          <p:cNvSpPr/>
          <p:nvPr/>
        </p:nvSpPr>
        <p:spPr>
          <a:xfrm>
            <a:off x="426024" y="778355"/>
            <a:ext cx="8724360" cy="5284283"/>
          </a:xfrm>
          <a:prstGeom prst="rect">
            <a:avLst/>
          </a:prstGeom>
          <a:noFill/>
          <a:ln>
            <a:solidFill>
              <a:srgbClr val="C2B8B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solidFill>
                <a:prstClr val="white"/>
              </a:solidFill>
              <a:latin typeface="Calibri"/>
            </a:endParaRPr>
          </a:p>
        </p:txBody>
      </p:sp>
      <p:sp>
        <p:nvSpPr>
          <p:cNvPr id="14" name="CasellaDiTesto 13">
            <a:extLst>
              <a:ext uri="{FF2B5EF4-FFF2-40B4-BE49-F238E27FC236}">
                <a16:creationId xmlns:a16="http://schemas.microsoft.com/office/drawing/2014/main" id="{D2C1F39F-E646-0608-52F1-20A30E75C340}"/>
              </a:ext>
            </a:extLst>
          </p:cNvPr>
          <p:cNvSpPr txBox="1"/>
          <p:nvPr/>
        </p:nvSpPr>
        <p:spPr>
          <a:xfrm>
            <a:off x="433048" y="3944519"/>
            <a:ext cx="8724359" cy="325730"/>
          </a:xfrm>
          <a:prstGeom prst="rect">
            <a:avLst/>
          </a:prstGeom>
          <a:noFill/>
        </p:spPr>
        <p:txBody>
          <a:bodyPr wrap="square" rtlCol="0">
            <a:spAutoFit/>
          </a:bodyPr>
          <a:lstStyle/>
          <a:p>
            <a:pPr lvl="0" algn="ctr">
              <a:lnSpc>
                <a:spcPct val="110000"/>
              </a:lnSpc>
            </a:pPr>
            <a:r>
              <a:rPr lang="it-IT" sz="1400" i="1" dirty="0">
                <a:ea typeface="Century Gothic"/>
                <a:cs typeface="Calibri"/>
              </a:rPr>
              <a:t>trend temporale</a:t>
            </a:r>
          </a:p>
        </p:txBody>
      </p:sp>
    </p:spTree>
    <p:extLst>
      <p:ext uri="{BB962C8B-B14F-4D97-AF65-F5344CB8AC3E}">
        <p14:creationId xmlns:p14="http://schemas.microsoft.com/office/powerpoint/2010/main" val="25467991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magine 1"/>
          <p:cNvPicPr>
            <a:picLocks noChangeAspect="1"/>
          </p:cNvPicPr>
          <p:nvPr/>
        </p:nvPicPr>
        <p:blipFill>
          <a:blip r:embed="rId2"/>
          <a:stretch>
            <a:fillRect/>
          </a:stretch>
        </p:blipFill>
        <p:spPr>
          <a:xfrm>
            <a:off x="2192329" y="0"/>
            <a:ext cx="10421999" cy="6947999"/>
          </a:xfrm>
          <a:prstGeom prst="rect">
            <a:avLst/>
          </a:prstGeom>
        </p:spPr>
      </p:pic>
      <p:sp>
        <p:nvSpPr>
          <p:cNvPr id="10" name="Ovale 9"/>
          <p:cNvSpPr/>
          <p:nvPr/>
        </p:nvSpPr>
        <p:spPr>
          <a:xfrm>
            <a:off x="-19131249" y="-2506424"/>
            <a:ext cx="28837680" cy="28837680"/>
          </a:xfrm>
          <a:prstGeom prst="ellipse">
            <a:avLst/>
          </a:prstGeom>
          <a:solidFill>
            <a:schemeClr val="accent3"/>
          </a:solidFill>
          <a:ln>
            <a:solidFill>
              <a:schemeClr val="accent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11" name="Ovale 10"/>
          <p:cNvSpPr/>
          <p:nvPr/>
        </p:nvSpPr>
        <p:spPr>
          <a:xfrm>
            <a:off x="-19486850" y="-2123612"/>
            <a:ext cx="28837680" cy="28837680"/>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3" name="Titolo 2"/>
          <p:cNvSpPr>
            <a:spLocks noGrp="1"/>
          </p:cNvSpPr>
          <p:nvPr>
            <p:ph type="ctrTitle" idx="4294967295"/>
          </p:nvPr>
        </p:nvSpPr>
        <p:spPr>
          <a:xfrm>
            <a:off x="698500" y="1825414"/>
            <a:ext cx="4445000" cy="769938"/>
          </a:xfrm>
          <a:prstGeom prst="rect">
            <a:avLst/>
          </a:prstGeom>
        </p:spPr>
        <p:txBody>
          <a:bodyPr/>
          <a:lstStyle/>
          <a:p>
            <a:pPr algn="l"/>
            <a:r>
              <a:rPr lang="it-IT" b="1" dirty="0">
                <a:solidFill>
                  <a:srgbClr val="CA5817"/>
                </a:solidFill>
              </a:rPr>
              <a:t>1. I VALORI</a:t>
            </a:r>
            <a:endParaRPr lang="it-IT" dirty="0">
              <a:solidFill>
                <a:srgbClr val="CA5817"/>
              </a:solidFill>
            </a:endParaRPr>
          </a:p>
        </p:txBody>
      </p:sp>
      <p:sp>
        <p:nvSpPr>
          <p:cNvPr id="8" name="Titolo 1"/>
          <p:cNvSpPr txBox="1">
            <a:spLocks/>
          </p:cNvSpPr>
          <p:nvPr/>
        </p:nvSpPr>
        <p:spPr>
          <a:xfrm>
            <a:off x="-7637382" y="1229667"/>
            <a:ext cx="5347313" cy="1507258"/>
          </a:xfrm>
          <a:prstGeom prst="rect">
            <a:avLst/>
          </a:prstGeom>
        </p:spPr>
        <p:txBody>
          <a:bodyPr vert="horz" lIns="91440" tIns="45720" rIns="91440" bIns="45720" numCol="1" spcCol="36000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marL="285750" indent="-285750" algn="l">
              <a:lnSpc>
                <a:spcPct val="130000"/>
              </a:lnSpc>
              <a:buFont typeface="Wingdings" charset="2"/>
              <a:buChar char="ü"/>
            </a:pPr>
            <a:r>
              <a:rPr lang="it-IT" sz="2000" b="1" dirty="0">
                <a:solidFill>
                  <a:schemeClr val="bg1"/>
                </a:solidFill>
                <a:cs typeface="Calibri"/>
              </a:rPr>
              <a:t>Nostalgia e futuro smarrito</a:t>
            </a:r>
          </a:p>
          <a:p>
            <a:pPr marL="285750" indent="-285750" algn="l">
              <a:lnSpc>
                <a:spcPct val="130000"/>
              </a:lnSpc>
              <a:buFont typeface="Wingdings" charset="2"/>
              <a:buChar char="ü"/>
            </a:pPr>
            <a:r>
              <a:rPr lang="it-IT" sz="2000" b="1" dirty="0">
                <a:solidFill>
                  <a:schemeClr val="bg1"/>
                </a:solidFill>
                <a:cs typeface="Calibri"/>
              </a:rPr>
              <a:t>Futuro</a:t>
            </a:r>
          </a:p>
          <a:p>
            <a:pPr marL="285750" indent="-285750" algn="l">
              <a:lnSpc>
                <a:spcPct val="130000"/>
              </a:lnSpc>
              <a:buFont typeface="Wingdings" charset="2"/>
              <a:buChar char="ü"/>
            </a:pPr>
            <a:r>
              <a:rPr lang="it-IT" sz="2000" b="1" dirty="0">
                <a:solidFill>
                  <a:schemeClr val="bg1"/>
                </a:solidFill>
                <a:cs typeface="Calibri"/>
              </a:rPr>
              <a:t>L’umore degli italiani</a:t>
            </a:r>
          </a:p>
        </p:txBody>
      </p:sp>
      <p:sp>
        <p:nvSpPr>
          <p:cNvPr id="6" name="Titolo 2"/>
          <p:cNvSpPr txBox="1">
            <a:spLocks/>
          </p:cNvSpPr>
          <p:nvPr/>
        </p:nvSpPr>
        <p:spPr>
          <a:xfrm>
            <a:off x="698508" y="2816090"/>
            <a:ext cx="6210300" cy="4131951"/>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buSzPct val="120000"/>
              <a:defRPr/>
            </a:pPr>
            <a:endParaRPr lang="it-IT" sz="2000" dirty="0">
              <a:solidFill>
                <a:srgbClr val="CA5817"/>
              </a:solidFill>
              <a:cs typeface="Calibri"/>
            </a:endParaRPr>
          </a:p>
          <a:p>
            <a:pPr marL="285750" indent="-285750" algn="l">
              <a:buSzPct val="120000"/>
              <a:buFont typeface="Wingdings" charset="2"/>
              <a:buChar char="ü"/>
              <a:defRPr/>
            </a:pPr>
            <a:r>
              <a:rPr lang="it-IT" sz="2000" dirty="0">
                <a:solidFill>
                  <a:srgbClr val="CA5817"/>
                </a:solidFill>
                <a:cs typeface="Calibri"/>
              </a:rPr>
              <a:t>Libertà individuali e diritti</a:t>
            </a:r>
          </a:p>
          <a:p>
            <a:pPr marL="285750" indent="-285750" algn="l">
              <a:buSzPct val="120000"/>
              <a:buFont typeface="Wingdings" charset="2"/>
              <a:buChar char="ü"/>
              <a:defRPr/>
            </a:pPr>
            <a:r>
              <a:rPr lang="it-IT" sz="2000" dirty="0">
                <a:solidFill>
                  <a:srgbClr val="CA5817"/>
                </a:solidFill>
                <a:cs typeface="Calibri"/>
              </a:rPr>
              <a:t>L’interventismo militare </a:t>
            </a:r>
          </a:p>
          <a:p>
            <a:pPr marL="285750" indent="-285750" algn="l">
              <a:buSzPct val="120000"/>
              <a:buFont typeface="Wingdings" charset="2"/>
              <a:buChar char="ü"/>
              <a:defRPr/>
            </a:pPr>
            <a:r>
              <a:rPr lang="it-IT" sz="2000" dirty="0">
                <a:solidFill>
                  <a:srgbClr val="CA5817"/>
                </a:solidFill>
                <a:cs typeface="Calibri"/>
              </a:rPr>
              <a:t>Merito vs eguaglianza</a:t>
            </a:r>
          </a:p>
          <a:p>
            <a:pPr marL="285750" indent="-285750" algn="l">
              <a:buSzPct val="120000"/>
              <a:buFont typeface="Wingdings" charset="2"/>
              <a:buChar char="ü"/>
              <a:defRPr/>
            </a:pPr>
            <a:r>
              <a:rPr lang="it-IT" sz="2000" dirty="0">
                <a:solidFill>
                  <a:srgbClr val="CA5817"/>
                </a:solidFill>
                <a:cs typeface="Calibri"/>
              </a:rPr>
              <a:t>Valori fondativi</a:t>
            </a:r>
          </a:p>
          <a:p>
            <a:pPr marL="285750" indent="-285750" algn="l">
              <a:buSzPct val="120000"/>
              <a:buFont typeface="Wingdings" charset="2"/>
              <a:buChar char="ü"/>
              <a:defRPr/>
            </a:pPr>
            <a:r>
              <a:rPr lang="it-IT" sz="2000" dirty="0">
                <a:solidFill>
                  <a:srgbClr val="CA5817"/>
                </a:solidFill>
                <a:cs typeface="Calibri"/>
              </a:rPr>
              <a:t>Centralità dei valori cattolici</a:t>
            </a:r>
          </a:p>
          <a:p>
            <a:pPr marL="285750" indent="-285750" algn="l">
              <a:buSzPct val="120000"/>
              <a:buFont typeface="Wingdings" charset="2"/>
              <a:buChar char="ü"/>
              <a:defRPr/>
            </a:pPr>
            <a:r>
              <a:rPr lang="it-IT" sz="2000" dirty="0">
                <a:solidFill>
                  <a:srgbClr val="CA5817"/>
                </a:solidFill>
                <a:cs typeface="Calibri"/>
              </a:rPr>
              <a:t>Apertura verso altre religioni</a:t>
            </a:r>
          </a:p>
          <a:p>
            <a:pPr marL="285750" indent="-285750" algn="l">
              <a:buSzPct val="120000"/>
              <a:buFont typeface="Wingdings" charset="2"/>
              <a:buChar char="ü"/>
              <a:defRPr/>
            </a:pPr>
            <a:r>
              <a:rPr lang="it-IT" sz="2000" dirty="0">
                <a:solidFill>
                  <a:srgbClr val="CA5817"/>
                </a:solidFill>
                <a:cs typeface="Calibri"/>
              </a:rPr>
              <a:t>Fascismo</a:t>
            </a:r>
          </a:p>
          <a:p>
            <a:pPr algn="l">
              <a:buSzPct val="120000"/>
              <a:defRPr/>
            </a:pPr>
            <a:endParaRPr lang="it-IT" sz="2000" dirty="0">
              <a:solidFill>
                <a:srgbClr val="CA5817"/>
              </a:solidFill>
              <a:cs typeface="Calibri"/>
            </a:endParaRPr>
          </a:p>
        </p:txBody>
      </p:sp>
    </p:spTree>
    <p:extLst>
      <p:ext uri="{BB962C8B-B14F-4D97-AF65-F5344CB8AC3E}">
        <p14:creationId xmlns:p14="http://schemas.microsoft.com/office/powerpoint/2010/main" val="316625979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asellaDiTesto 11"/>
          <p:cNvSpPr txBox="1"/>
          <p:nvPr/>
        </p:nvSpPr>
        <p:spPr>
          <a:xfrm>
            <a:off x="577614" y="1663725"/>
            <a:ext cx="8724900" cy="307777"/>
          </a:xfrm>
          <a:prstGeom prst="rect">
            <a:avLst/>
          </a:prstGeom>
          <a:noFill/>
          <a:ln w="9525" cmpd="sng">
            <a:noFill/>
          </a:ln>
        </p:spPr>
        <p:txBody>
          <a:bodyPr wrap="square" rtlCol="0">
            <a:spAutoFit/>
          </a:bodyPr>
          <a:lstStyle>
            <a:defPPr>
              <a:defRPr lang="it-IT"/>
            </a:defPPr>
            <a:lvl1pPr algn="ctr">
              <a:defRPr sz="1400" b="1">
                <a:solidFill>
                  <a:srgbClr val="FFFFFF"/>
                </a:solidFill>
                <a:latin typeface="Century Gothic"/>
                <a:cs typeface="Century Gothic"/>
              </a:defRPr>
            </a:lvl1pPr>
          </a:lstStyle>
          <a:p>
            <a:endParaRPr lang="it-IT" dirty="0">
              <a:latin typeface="Calibri"/>
              <a:cs typeface="Calibri"/>
            </a:endParaRPr>
          </a:p>
        </p:txBody>
      </p:sp>
      <p:sp>
        <p:nvSpPr>
          <p:cNvPr id="2" name="Titolo 1"/>
          <p:cNvSpPr>
            <a:spLocks noGrp="1"/>
          </p:cNvSpPr>
          <p:nvPr>
            <p:ph type="ctrTitle"/>
          </p:nvPr>
        </p:nvSpPr>
        <p:spPr/>
        <p:txBody>
          <a:bodyPr/>
          <a:lstStyle/>
          <a:p>
            <a:r>
              <a:rPr lang="it-IT" sz="2800" dirty="0">
                <a:solidFill>
                  <a:srgbClr val="CA5817"/>
                </a:solidFill>
                <a:latin typeface="Calibri"/>
                <a:cs typeface="Calibri"/>
              </a:rPr>
              <a:t>Nostalgia</a:t>
            </a:r>
            <a:r>
              <a:rPr lang="it-IT" dirty="0">
                <a:solidFill>
                  <a:srgbClr val="000000"/>
                </a:solidFill>
                <a:latin typeface="Calibri"/>
                <a:ea typeface="ヒラギノ角ゴ Pro W3" charset="-128"/>
                <a:cs typeface="Calibri"/>
              </a:rPr>
              <a:t> </a:t>
            </a:r>
            <a:r>
              <a:rPr lang="it-IT" sz="2800" dirty="0">
                <a:solidFill>
                  <a:srgbClr val="CA5817"/>
                </a:solidFill>
                <a:latin typeface="Calibri"/>
                <a:cs typeface="Calibri"/>
              </a:rPr>
              <a:t>e futuro smarrito</a:t>
            </a:r>
          </a:p>
        </p:txBody>
      </p:sp>
      <p:sp>
        <p:nvSpPr>
          <p:cNvPr id="4" name="Rectangle 92"/>
          <p:cNvSpPr>
            <a:spLocks noChangeArrowheads="1"/>
          </p:cNvSpPr>
          <p:nvPr/>
        </p:nvSpPr>
        <p:spPr bwMode="auto">
          <a:xfrm>
            <a:off x="578159" y="990594"/>
            <a:ext cx="8776984" cy="523220"/>
          </a:xfrm>
          <a:prstGeom prst="rect">
            <a:avLst/>
          </a:prstGeom>
          <a:noFill/>
          <a:ln w="9525">
            <a:noFill/>
            <a:miter lim="800000"/>
            <a:headEnd/>
            <a:tailEnd/>
          </a:ln>
        </p:spPr>
        <p:txBody>
          <a:bodyPr wrap="square">
            <a:prstTxWarp prst="textNoShape">
              <a:avLst/>
            </a:prstTxWarp>
            <a:spAutoFit/>
          </a:bodyPr>
          <a:lstStyle/>
          <a:p>
            <a:pPr algn="just"/>
            <a:r>
              <a:rPr lang="it-IT" sz="1400" b="1" dirty="0">
                <a:solidFill>
                  <a:srgbClr val="CA5817"/>
                </a:solidFill>
                <a:ea typeface="Calibri"/>
                <a:cs typeface="Calibri"/>
              </a:rPr>
              <a:t>Il trend riassume il vissuto di chi sente che il Paese sta perdendo la sfida con l'innovazione.</a:t>
            </a:r>
            <a:br>
              <a:rPr lang="it-IT" sz="1400" b="1" dirty="0">
                <a:solidFill>
                  <a:srgbClr val="CA5817"/>
                </a:solidFill>
                <a:ea typeface="Calibri"/>
                <a:cs typeface="Calibri"/>
              </a:rPr>
            </a:br>
            <a:r>
              <a:rPr lang="it-IT" sz="1400" b="1" dirty="0">
                <a:solidFill>
                  <a:srgbClr val="CA5817"/>
                </a:solidFill>
                <a:ea typeface="Calibri"/>
                <a:cs typeface="Calibri"/>
              </a:rPr>
              <a:t>Si guarda con scetticismo ad ulteriori possibilità di progresso e affiora una marcata nostalgia del passato.</a:t>
            </a:r>
          </a:p>
        </p:txBody>
      </p:sp>
      <p:sp>
        <p:nvSpPr>
          <p:cNvPr id="15" name="CasellaDiTesto 14"/>
          <p:cNvSpPr txBox="1"/>
          <p:nvPr/>
        </p:nvSpPr>
        <p:spPr>
          <a:xfrm>
            <a:off x="4028783" y="6365467"/>
            <a:ext cx="646030" cy="246221"/>
          </a:xfrm>
          <a:prstGeom prst="rect">
            <a:avLst/>
          </a:prstGeom>
          <a:noFill/>
        </p:spPr>
        <p:txBody>
          <a:bodyPr wrap="none" rtlCol="0">
            <a:spAutoFit/>
          </a:bodyPr>
          <a:lstStyle/>
          <a:p>
            <a:r>
              <a:rPr lang="it-IT" sz="1000" i="1" dirty="0">
                <a:latin typeface="Calibri"/>
                <a:cs typeface="Calibri"/>
              </a:rPr>
              <a:t>Valori %</a:t>
            </a:r>
          </a:p>
        </p:txBody>
      </p:sp>
      <p:sp>
        <p:nvSpPr>
          <p:cNvPr id="6" name="Segnaposto numero diapositiva 5"/>
          <p:cNvSpPr>
            <a:spLocks noGrp="1"/>
          </p:cNvSpPr>
          <p:nvPr>
            <p:ph type="sldNum" sz="quarter" idx="12"/>
          </p:nvPr>
        </p:nvSpPr>
        <p:spPr/>
        <p:txBody>
          <a:bodyPr/>
          <a:lstStyle/>
          <a:p>
            <a:fld id="{CEC07F19-866A-D549-94C6-C4D9AC2AB9CF}" type="slidenum">
              <a:rPr lang="it-IT" smtClean="0"/>
              <a:pPr/>
              <a:t>40</a:t>
            </a:fld>
            <a:endParaRPr lang="it-IT" dirty="0"/>
          </a:p>
        </p:txBody>
      </p:sp>
      <p:sp>
        <p:nvSpPr>
          <p:cNvPr id="3" name="Rettangolo 2"/>
          <p:cNvSpPr/>
          <p:nvPr/>
        </p:nvSpPr>
        <p:spPr>
          <a:xfrm>
            <a:off x="578159" y="1663721"/>
            <a:ext cx="8724360" cy="4241779"/>
          </a:xfrm>
          <a:prstGeom prst="rect">
            <a:avLst/>
          </a:prstGeom>
          <a:noFill/>
          <a:ln>
            <a:solidFill>
              <a:srgbClr val="C2B8B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graphicFrame>
        <p:nvGraphicFramePr>
          <p:cNvPr id="9" name="Object 2"/>
          <p:cNvGraphicFramePr>
            <a:graphicFrameLocks noChangeAspect="1"/>
          </p:cNvGraphicFramePr>
          <p:nvPr>
            <p:extLst>
              <p:ext uri="{D42A27DB-BD31-4B8C-83A1-F6EECF244321}">
                <p14:modId xmlns:p14="http://schemas.microsoft.com/office/powerpoint/2010/main" val="2600708307"/>
              </p:ext>
            </p:extLst>
          </p:nvPr>
        </p:nvGraphicFramePr>
        <p:xfrm>
          <a:off x="749306" y="1607110"/>
          <a:ext cx="8588023" cy="4500596"/>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56367954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a:prstGeom prst="rect">
            <a:avLst/>
          </a:prstGeom>
        </p:spPr>
        <p:txBody>
          <a:bodyPr/>
          <a:lstStyle/>
          <a:p>
            <a:r>
              <a:rPr lang="it-IT" sz="2800" dirty="0">
                <a:solidFill>
                  <a:srgbClr val="CA5817"/>
                </a:solidFill>
                <a:latin typeface="Calibri"/>
                <a:ea typeface="ヒラギノ角ゴ Pro W3" charset="-128"/>
                <a:cs typeface="Calibri"/>
              </a:rPr>
              <a:t>Nostalgia e futuro smarrito: i temi</a:t>
            </a:r>
            <a:endParaRPr lang="it-IT" sz="2800" dirty="0">
              <a:solidFill>
                <a:srgbClr val="CA5817"/>
              </a:solidFill>
              <a:latin typeface="Calibri"/>
              <a:cs typeface="Calibri"/>
            </a:endParaRPr>
          </a:p>
        </p:txBody>
      </p:sp>
      <p:sp>
        <p:nvSpPr>
          <p:cNvPr id="17" name="Segnaposto numero diapositiva 2"/>
          <p:cNvSpPr>
            <a:spLocks noGrp="1"/>
          </p:cNvSpPr>
          <p:nvPr>
            <p:ph type="sldNum" sz="quarter" idx="12"/>
          </p:nvPr>
        </p:nvSpPr>
        <p:spPr>
          <a:prstGeom prst="rect">
            <a:avLst/>
          </a:prstGeom>
        </p:spPr>
        <p:txBody>
          <a:bodyPr/>
          <a:lstStyle/>
          <a:p>
            <a:fld id="{CEC07F19-866A-D549-94C6-C4D9AC2AB9CF}" type="slidenum">
              <a:rPr lang="it-IT" smtClean="0"/>
              <a:pPr/>
              <a:t>41</a:t>
            </a:fld>
            <a:endParaRPr lang="it-IT" dirty="0"/>
          </a:p>
        </p:txBody>
      </p:sp>
      <p:sp>
        <p:nvSpPr>
          <p:cNvPr id="8" name="Rectangle 92"/>
          <p:cNvSpPr>
            <a:spLocks noChangeArrowheads="1"/>
          </p:cNvSpPr>
          <p:nvPr/>
        </p:nvSpPr>
        <p:spPr bwMode="auto">
          <a:xfrm>
            <a:off x="578154" y="1024503"/>
            <a:ext cx="8724359" cy="307777"/>
          </a:xfrm>
          <a:prstGeom prst="rect">
            <a:avLst/>
          </a:prstGeom>
          <a:solidFill>
            <a:schemeClr val="bg1"/>
          </a:solidFill>
          <a:ln w="9525">
            <a:noFill/>
            <a:miter lim="800000"/>
            <a:headEnd/>
            <a:tailEnd/>
          </a:ln>
        </p:spPr>
        <p:txBody>
          <a:bodyPr wrap="square">
            <a:prstTxWarp prst="textNoShape">
              <a:avLst/>
            </a:prstTxWarp>
            <a:spAutoFit/>
          </a:bodyPr>
          <a:lstStyle/>
          <a:p>
            <a:pPr algn="ctr" defTabSz="457200"/>
            <a:r>
              <a:rPr lang="it-IT" sz="1400" b="1" dirty="0">
                <a:solidFill>
                  <a:srgbClr val="CA5817"/>
                </a:solidFill>
                <a:latin typeface="Calibri"/>
                <a:ea typeface="ＭＳ Ｐゴシック" pitchFamily="-111" charset="-128"/>
                <a:cs typeface="Calibri"/>
              </a:rPr>
              <a:t>Gli italiani devono abituarsi al fatto che le generazioni future vivranno peggio di come vivono loro. Lei è…</a:t>
            </a:r>
          </a:p>
        </p:txBody>
      </p:sp>
      <p:graphicFrame>
        <p:nvGraphicFramePr>
          <p:cNvPr id="9" name="Object 2"/>
          <p:cNvGraphicFramePr>
            <a:graphicFrameLocks noChangeAspect="1"/>
          </p:cNvGraphicFramePr>
          <p:nvPr>
            <p:extLst>
              <p:ext uri="{D42A27DB-BD31-4B8C-83A1-F6EECF244321}">
                <p14:modId xmlns:p14="http://schemas.microsoft.com/office/powerpoint/2010/main" val="1693802379"/>
              </p:ext>
            </p:extLst>
          </p:nvPr>
        </p:nvGraphicFramePr>
        <p:xfrm>
          <a:off x="527361" y="1498600"/>
          <a:ext cx="8724359" cy="2033188"/>
        </p:xfrm>
        <a:graphic>
          <a:graphicData uri="http://schemas.openxmlformats.org/drawingml/2006/chart">
            <c:chart xmlns:c="http://schemas.openxmlformats.org/drawingml/2006/chart" xmlns:r="http://schemas.openxmlformats.org/officeDocument/2006/relationships" r:id="rId2"/>
          </a:graphicData>
        </a:graphic>
      </p:graphicFrame>
      <p:sp>
        <p:nvSpPr>
          <p:cNvPr id="15" name="Rectangle 92"/>
          <p:cNvSpPr>
            <a:spLocks noChangeArrowheads="1"/>
          </p:cNvSpPr>
          <p:nvPr/>
        </p:nvSpPr>
        <p:spPr bwMode="auto">
          <a:xfrm>
            <a:off x="578154" y="3548896"/>
            <a:ext cx="8724359" cy="307777"/>
          </a:xfrm>
          <a:prstGeom prst="rect">
            <a:avLst/>
          </a:prstGeom>
          <a:noFill/>
          <a:ln w="9525">
            <a:noFill/>
            <a:miter lim="800000"/>
            <a:headEnd/>
            <a:tailEnd/>
          </a:ln>
        </p:spPr>
        <p:txBody>
          <a:bodyPr wrap="square">
            <a:prstTxWarp prst="textNoShape">
              <a:avLst/>
            </a:prstTxWarp>
            <a:spAutoFit/>
          </a:bodyPr>
          <a:lstStyle>
            <a:defPPr>
              <a:defRPr lang="it-IT"/>
            </a:defPPr>
            <a:lvl1pPr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1pPr>
            <a:lvl2pPr marL="4572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2pPr>
            <a:lvl3pPr marL="9144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3pPr>
            <a:lvl4pPr marL="13716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4pPr>
            <a:lvl5pPr marL="18288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5pPr>
            <a:lvl6pPr marL="22860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6pPr>
            <a:lvl7pPr marL="27432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7pPr>
            <a:lvl8pPr marL="32004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8pPr>
            <a:lvl9pPr marL="36576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9pPr>
          </a:lstStyle>
          <a:p>
            <a:pPr algn="ctr"/>
            <a:r>
              <a:rPr lang="it-IT" sz="1400" dirty="0">
                <a:solidFill>
                  <a:srgbClr val="CA5817"/>
                </a:solidFill>
                <a:latin typeface="Calibri"/>
                <a:cs typeface="Calibri"/>
              </a:rPr>
              <a:t>Secondo Lei il nostro Paese in questi anni, si sta modernizzando o sta regredendo? </a:t>
            </a:r>
          </a:p>
        </p:txBody>
      </p:sp>
      <p:graphicFrame>
        <p:nvGraphicFramePr>
          <p:cNvPr id="16" name="Grafico 15"/>
          <p:cNvGraphicFramePr/>
          <p:nvPr>
            <p:extLst>
              <p:ext uri="{D42A27DB-BD31-4B8C-83A1-F6EECF244321}">
                <p14:modId xmlns:p14="http://schemas.microsoft.com/office/powerpoint/2010/main" val="1968521996"/>
              </p:ext>
            </p:extLst>
          </p:nvPr>
        </p:nvGraphicFramePr>
        <p:xfrm>
          <a:off x="527361" y="3789065"/>
          <a:ext cx="7789867" cy="2165981"/>
        </p:xfrm>
        <a:graphic>
          <a:graphicData uri="http://schemas.openxmlformats.org/drawingml/2006/chart">
            <c:chart xmlns:c="http://schemas.openxmlformats.org/drawingml/2006/chart" xmlns:r="http://schemas.openxmlformats.org/officeDocument/2006/relationships" r:id="rId3"/>
          </a:graphicData>
        </a:graphic>
      </p:graphicFrame>
      <p:sp>
        <p:nvSpPr>
          <p:cNvPr id="4" name="CasellaDiTesto 3"/>
          <p:cNvSpPr txBox="1"/>
          <p:nvPr/>
        </p:nvSpPr>
        <p:spPr>
          <a:xfrm>
            <a:off x="578154" y="1275044"/>
            <a:ext cx="8724359" cy="325730"/>
          </a:xfrm>
          <a:prstGeom prst="rect">
            <a:avLst/>
          </a:prstGeom>
          <a:noFill/>
        </p:spPr>
        <p:txBody>
          <a:bodyPr wrap="square" rtlCol="0">
            <a:spAutoFit/>
          </a:bodyPr>
          <a:lstStyle/>
          <a:p>
            <a:pPr lvl="0" algn="ctr">
              <a:lnSpc>
                <a:spcPct val="110000"/>
              </a:lnSpc>
            </a:pPr>
            <a:r>
              <a:rPr lang="it-IT" sz="1400" i="1" dirty="0">
                <a:ea typeface="Calibri"/>
                <a:cs typeface="Calibri"/>
              </a:rPr>
              <a:t>trend temporale:  % di accordo</a:t>
            </a:r>
          </a:p>
        </p:txBody>
      </p:sp>
      <p:sp>
        <p:nvSpPr>
          <p:cNvPr id="12" name="Rettangolo 11"/>
          <p:cNvSpPr/>
          <p:nvPr/>
        </p:nvSpPr>
        <p:spPr>
          <a:xfrm>
            <a:off x="578159" y="1024460"/>
            <a:ext cx="8724360" cy="2354928"/>
          </a:xfrm>
          <a:prstGeom prst="rect">
            <a:avLst/>
          </a:prstGeom>
          <a:noFill/>
          <a:ln>
            <a:solidFill>
              <a:srgbClr val="C2B8B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13" name="Rettangolo 12"/>
          <p:cNvSpPr/>
          <p:nvPr/>
        </p:nvSpPr>
        <p:spPr>
          <a:xfrm>
            <a:off x="578159" y="3531788"/>
            <a:ext cx="8724360" cy="2354928"/>
          </a:xfrm>
          <a:prstGeom prst="rect">
            <a:avLst/>
          </a:prstGeom>
          <a:noFill/>
          <a:ln>
            <a:solidFill>
              <a:srgbClr val="C2B8B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3" name="Rettangolo 2"/>
          <p:cNvSpPr/>
          <p:nvPr/>
        </p:nvSpPr>
        <p:spPr>
          <a:xfrm>
            <a:off x="8031149" y="4768403"/>
            <a:ext cx="1259910" cy="375141"/>
          </a:xfrm>
          <a:prstGeom prst="rect">
            <a:avLst/>
          </a:prstGeom>
          <a:solidFill>
            <a:srgbClr val="CA5817"/>
          </a:solidFill>
          <a:ln>
            <a:solidFill>
              <a:srgbClr val="FFFFFF"/>
            </a:solidFill>
            <a:miter lim="800000"/>
            <a:headEnd/>
            <a:tailEnd/>
          </a:ln>
        </p:spPr>
        <p:txBody>
          <a:bodyPr vert="horz" wrap="square" lIns="0" tIns="0" rIns="0" bIns="0" numCol="1" anchor="ctr" anchorCtr="0" compatLnSpc="1">
            <a:prstTxWarp prst="textNoShape">
              <a:avLst/>
            </a:prstTxWarp>
          </a:bodyPr>
          <a:lstStyle/>
          <a:p>
            <a:pPr algn="ctr" fontAlgn="b"/>
            <a:r>
              <a:rPr lang="it-IT" sz="1200" dirty="0">
                <a:solidFill>
                  <a:srgbClr val="FFFFFF"/>
                </a:solidFill>
                <a:latin typeface="Calibri"/>
                <a:ea typeface="Calibri"/>
                <a:cs typeface="Calibri"/>
              </a:rPr>
              <a:t>MODERNIZZANDO</a:t>
            </a:r>
            <a:endParaRPr lang="it-IT" sz="1800" dirty="0">
              <a:solidFill>
                <a:srgbClr val="FFFFFF"/>
              </a:solidFill>
              <a:latin typeface="Calibri"/>
              <a:ea typeface="Calibri"/>
              <a:cs typeface="Calibri"/>
            </a:endParaRPr>
          </a:p>
        </p:txBody>
      </p:sp>
      <p:sp>
        <p:nvSpPr>
          <p:cNvPr id="25" name="Rettangolo 24"/>
          <p:cNvSpPr/>
          <p:nvPr/>
        </p:nvSpPr>
        <p:spPr>
          <a:xfrm>
            <a:off x="8024803" y="4257171"/>
            <a:ext cx="1259910" cy="375141"/>
          </a:xfrm>
          <a:prstGeom prst="rect">
            <a:avLst/>
          </a:prstGeom>
          <a:solidFill>
            <a:schemeClr val="bg1">
              <a:lumMod val="65000"/>
            </a:schemeClr>
          </a:solidFill>
          <a:ln>
            <a:solidFill>
              <a:srgbClr val="FFFFFF"/>
            </a:solidFill>
            <a:miter lim="800000"/>
            <a:headEnd/>
            <a:tailEnd/>
          </a:ln>
        </p:spPr>
        <p:txBody>
          <a:bodyPr vert="horz" wrap="square" lIns="0" tIns="0" rIns="0" bIns="0" numCol="1" anchor="ctr" anchorCtr="0" compatLnSpc="1">
            <a:prstTxWarp prst="textNoShape">
              <a:avLst/>
            </a:prstTxWarp>
          </a:bodyPr>
          <a:lstStyle/>
          <a:p>
            <a:pPr algn="ctr" fontAlgn="b"/>
            <a:r>
              <a:rPr lang="it-IT" sz="1200" dirty="0">
                <a:latin typeface="Calibri"/>
                <a:ea typeface="Calibri"/>
                <a:cs typeface="Calibri"/>
              </a:rPr>
              <a:t>REGREDENDO</a:t>
            </a:r>
            <a:endParaRPr lang="it-IT" sz="1800" dirty="0">
              <a:latin typeface="Calibri"/>
              <a:ea typeface="Calibri"/>
              <a:cs typeface="Calibri"/>
            </a:endParaRPr>
          </a:p>
        </p:txBody>
      </p:sp>
      <p:sp>
        <p:nvSpPr>
          <p:cNvPr id="14" name="CasellaDiTesto 13"/>
          <p:cNvSpPr txBox="1"/>
          <p:nvPr/>
        </p:nvSpPr>
        <p:spPr>
          <a:xfrm>
            <a:off x="4028783" y="6365435"/>
            <a:ext cx="646030" cy="246221"/>
          </a:xfrm>
          <a:prstGeom prst="rect">
            <a:avLst/>
          </a:prstGeom>
          <a:noFill/>
        </p:spPr>
        <p:txBody>
          <a:bodyPr wrap="none" rtlCol="0">
            <a:spAutoFit/>
          </a:bodyPr>
          <a:lstStyle/>
          <a:p>
            <a:r>
              <a:rPr lang="it-IT" sz="1000" i="1" dirty="0">
                <a:latin typeface="Calibri"/>
                <a:cs typeface="Calibri"/>
              </a:rPr>
              <a:t>Valori %</a:t>
            </a:r>
          </a:p>
        </p:txBody>
      </p:sp>
    </p:spTree>
    <p:extLst>
      <p:ext uri="{BB962C8B-B14F-4D97-AF65-F5344CB8AC3E}">
        <p14:creationId xmlns:p14="http://schemas.microsoft.com/office/powerpoint/2010/main" val="332751969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a:prstGeom prst="rect">
            <a:avLst/>
          </a:prstGeom>
        </p:spPr>
        <p:txBody>
          <a:bodyPr/>
          <a:lstStyle/>
          <a:p>
            <a:r>
              <a:rPr lang="it-IT" sz="2800" dirty="0">
                <a:solidFill>
                  <a:srgbClr val="CA5817"/>
                </a:solidFill>
                <a:latin typeface="Calibri"/>
                <a:ea typeface="ヒラギノ角ゴ Pro W3" charset="-128"/>
                <a:cs typeface="Calibri"/>
              </a:rPr>
              <a:t>Nostalgia e futuro smarrito: i temi</a:t>
            </a:r>
            <a:endParaRPr lang="it-IT" sz="2800" dirty="0">
              <a:solidFill>
                <a:srgbClr val="CA5817"/>
              </a:solidFill>
              <a:latin typeface="Calibri"/>
              <a:cs typeface="Calibri"/>
            </a:endParaRPr>
          </a:p>
        </p:txBody>
      </p:sp>
      <p:sp>
        <p:nvSpPr>
          <p:cNvPr id="17" name="Segnaposto numero diapositiva 2"/>
          <p:cNvSpPr>
            <a:spLocks noGrp="1"/>
          </p:cNvSpPr>
          <p:nvPr>
            <p:ph type="sldNum" sz="quarter" idx="12"/>
          </p:nvPr>
        </p:nvSpPr>
        <p:spPr>
          <a:prstGeom prst="rect">
            <a:avLst/>
          </a:prstGeom>
        </p:spPr>
        <p:txBody>
          <a:bodyPr/>
          <a:lstStyle/>
          <a:p>
            <a:fld id="{CEC07F19-866A-D549-94C6-C4D9AC2AB9CF}" type="slidenum">
              <a:rPr lang="it-IT" smtClean="0"/>
              <a:pPr/>
              <a:t>42</a:t>
            </a:fld>
            <a:endParaRPr lang="it-IT" dirty="0"/>
          </a:p>
        </p:txBody>
      </p:sp>
      <p:sp>
        <p:nvSpPr>
          <p:cNvPr id="8" name="Rectangle 92"/>
          <p:cNvSpPr>
            <a:spLocks noChangeArrowheads="1"/>
          </p:cNvSpPr>
          <p:nvPr/>
        </p:nvSpPr>
        <p:spPr bwMode="auto">
          <a:xfrm>
            <a:off x="578154" y="1024535"/>
            <a:ext cx="8724359" cy="307777"/>
          </a:xfrm>
          <a:prstGeom prst="rect">
            <a:avLst/>
          </a:prstGeom>
          <a:solidFill>
            <a:schemeClr val="bg1"/>
          </a:solidFill>
          <a:ln w="9525">
            <a:noFill/>
            <a:miter lim="800000"/>
            <a:headEnd/>
            <a:tailEnd/>
          </a:ln>
        </p:spPr>
        <p:txBody>
          <a:bodyPr wrap="square">
            <a:prstTxWarp prst="textNoShape">
              <a:avLst/>
            </a:prstTxWarp>
            <a:spAutoFit/>
          </a:bodyPr>
          <a:lstStyle/>
          <a:p>
            <a:pPr algn="ctr"/>
            <a:r>
              <a:rPr lang="it-IT" sz="1400" b="1" dirty="0">
                <a:solidFill>
                  <a:srgbClr val="CA5817"/>
                </a:solidFill>
                <a:ea typeface="ＭＳ Ｐゴシック" pitchFamily="-111" charset="-128"/>
                <a:cs typeface="Calibri"/>
              </a:rPr>
              <a:t>In passato anche se si era più poveri si viveva meglio. Lei è… </a:t>
            </a:r>
          </a:p>
        </p:txBody>
      </p:sp>
      <p:sp>
        <p:nvSpPr>
          <p:cNvPr id="4" name="CasellaDiTesto 3"/>
          <p:cNvSpPr txBox="1"/>
          <p:nvPr/>
        </p:nvSpPr>
        <p:spPr>
          <a:xfrm>
            <a:off x="578154" y="1275044"/>
            <a:ext cx="8724359" cy="325730"/>
          </a:xfrm>
          <a:prstGeom prst="rect">
            <a:avLst/>
          </a:prstGeom>
          <a:noFill/>
        </p:spPr>
        <p:txBody>
          <a:bodyPr wrap="square" rtlCol="0">
            <a:spAutoFit/>
          </a:bodyPr>
          <a:lstStyle/>
          <a:p>
            <a:pPr lvl="0" algn="ctr">
              <a:lnSpc>
                <a:spcPct val="110000"/>
              </a:lnSpc>
            </a:pPr>
            <a:r>
              <a:rPr lang="it-IT" sz="1400" i="1" dirty="0">
                <a:ea typeface="Calibri"/>
                <a:cs typeface="Calibri"/>
              </a:rPr>
              <a:t>trend temporale:  % di accordo</a:t>
            </a:r>
          </a:p>
        </p:txBody>
      </p:sp>
      <p:sp>
        <p:nvSpPr>
          <p:cNvPr id="12" name="Rettangolo 11"/>
          <p:cNvSpPr/>
          <p:nvPr/>
        </p:nvSpPr>
        <p:spPr>
          <a:xfrm>
            <a:off x="578159" y="1024460"/>
            <a:ext cx="8724360" cy="2824828"/>
          </a:xfrm>
          <a:prstGeom prst="rect">
            <a:avLst/>
          </a:prstGeom>
          <a:noFill/>
          <a:ln>
            <a:solidFill>
              <a:srgbClr val="C2B8B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14" name="CasellaDiTesto 13"/>
          <p:cNvSpPr txBox="1"/>
          <p:nvPr/>
        </p:nvSpPr>
        <p:spPr>
          <a:xfrm>
            <a:off x="4028783" y="6365467"/>
            <a:ext cx="646030" cy="246221"/>
          </a:xfrm>
          <a:prstGeom prst="rect">
            <a:avLst/>
          </a:prstGeom>
          <a:noFill/>
        </p:spPr>
        <p:txBody>
          <a:bodyPr wrap="none" rtlCol="0">
            <a:spAutoFit/>
          </a:bodyPr>
          <a:lstStyle/>
          <a:p>
            <a:r>
              <a:rPr lang="it-IT" sz="1000" i="1" dirty="0">
                <a:latin typeface="Calibri"/>
                <a:cs typeface="Calibri"/>
              </a:rPr>
              <a:t>Valori %</a:t>
            </a:r>
          </a:p>
        </p:txBody>
      </p:sp>
      <p:graphicFrame>
        <p:nvGraphicFramePr>
          <p:cNvPr id="10" name="Object 2"/>
          <p:cNvGraphicFramePr>
            <a:graphicFrameLocks noChangeAspect="1"/>
          </p:cNvGraphicFramePr>
          <p:nvPr>
            <p:extLst>
              <p:ext uri="{D42A27DB-BD31-4B8C-83A1-F6EECF244321}">
                <p14:modId xmlns:p14="http://schemas.microsoft.com/office/powerpoint/2010/main" val="415501585"/>
              </p:ext>
            </p:extLst>
          </p:nvPr>
        </p:nvGraphicFramePr>
        <p:xfrm>
          <a:off x="527361" y="1816100"/>
          <a:ext cx="8724359" cy="2033188"/>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47646476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a:xfrm>
            <a:off x="578154" y="291401"/>
            <a:ext cx="8420100" cy="626535"/>
          </a:xfrm>
          <a:prstGeom prst="rect">
            <a:avLst/>
          </a:prstGeom>
        </p:spPr>
        <p:txBody>
          <a:bodyPr/>
          <a:lstStyle/>
          <a:p>
            <a:r>
              <a:rPr lang="it-IT" sz="2800" dirty="0">
                <a:solidFill>
                  <a:srgbClr val="CA5817"/>
                </a:solidFill>
                <a:latin typeface="Calibri"/>
                <a:ea typeface="ヒラギノ角ゴ Pro W3" charset="-128"/>
                <a:cs typeface="Calibri"/>
              </a:rPr>
              <a:t>Nostalgia e futuro smarrito: i temi</a:t>
            </a:r>
            <a:endParaRPr lang="it-IT" sz="2800" dirty="0">
              <a:solidFill>
                <a:srgbClr val="CA5817"/>
              </a:solidFill>
              <a:latin typeface="Calibri"/>
              <a:cs typeface="Calibri"/>
            </a:endParaRPr>
          </a:p>
        </p:txBody>
      </p:sp>
      <p:sp>
        <p:nvSpPr>
          <p:cNvPr id="21" name="Segnaposto numero diapositiva 6"/>
          <p:cNvSpPr>
            <a:spLocks noGrp="1"/>
          </p:cNvSpPr>
          <p:nvPr>
            <p:ph type="sldNum" sz="quarter" idx="12"/>
          </p:nvPr>
        </p:nvSpPr>
        <p:spPr>
          <a:prstGeom prst="rect">
            <a:avLst/>
          </a:prstGeom>
        </p:spPr>
        <p:txBody>
          <a:bodyPr/>
          <a:lstStyle/>
          <a:p>
            <a:fld id="{CEC07F19-866A-D549-94C6-C4D9AC2AB9CF}" type="slidenum">
              <a:rPr lang="it-IT" smtClean="0"/>
              <a:pPr/>
              <a:t>43</a:t>
            </a:fld>
            <a:endParaRPr lang="it-IT" dirty="0"/>
          </a:p>
        </p:txBody>
      </p:sp>
      <p:sp>
        <p:nvSpPr>
          <p:cNvPr id="40" name="Rectangle 92"/>
          <p:cNvSpPr>
            <a:spLocks noChangeArrowheads="1"/>
          </p:cNvSpPr>
          <p:nvPr/>
        </p:nvSpPr>
        <p:spPr bwMode="auto">
          <a:xfrm>
            <a:off x="823833" y="977187"/>
            <a:ext cx="3338174" cy="307777"/>
          </a:xfrm>
          <a:prstGeom prst="rect">
            <a:avLst/>
          </a:prstGeom>
          <a:noFill/>
          <a:ln w="9525">
            <a:noFill/>
            <a:miter lim="800000"/>
            <a:headEnd/>
            <a:tailEnd/>
          </a:ln>
        </p:spPr>
        <p:txBody>
          <a:bodyPr wrap="square">
            <a:prstTxWarp prst="textNoShape">
              <a:avLst/>
            </a:prstTxWarp>
            <a:spAutoFit/>
          </a:bodyPr>
          <a:lstStyle>
            <a:defPPr>
              <a:defRPr lang="it-IT"/>
            </a:defPPr>
            <a:lvl1pPr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1pPr>
            <a:lvl2pPr marL="4572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2pPr>
            <a:lvl3pPr marL="9144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3pPr>
            <a:lvl4pPr marL="13716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4pPr>
            <a:lvl5pPr marL="18288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5pPr>
            <a:lvl6pPr marL="22860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6pPr>
            <a:lvl7pPr marL="27432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7pPr>
            <a:lvl8pPr marL="32004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8pPr>
            <a:lvl9pPr marL="36576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9pPr>
          </a:lstStyle>
          <a:p>
            <a:pPr algn="just"/>
            <a:r>
              <a:rPr lang="it-IT" sz="1400" dirty="0">
                <a:solidFill>
                  <a:srgbClr val="CA5817"/>
                </a:solidFill>
                <a:latin typeface="Calibri"/>
                <a:cs typeface="Calibri"/>
              </a:rPr>
              <a:t>L' Italia è un Paese in declino. Lei è… </a:t>
            </a:r>
          </a:p>
        </p:txBody>
      </p:sp>
      <p:sp>
        <p:nvSpPr>
          <p:cNvPr id="10" name="Rettangolo 9"/>
          <p:cNvSpPr/>
          <p:nvPr/>
        </p:nvSpPr>
        <p:spPr>
          <a:xfrm>
            <a:off x="578159" y="917895"/>
            <a:ext cx="8724360" cy="5165281"/>
          </a:xfrm>
          <a:prstGeom prst="rect">
            <a:avLst/>
          </a:prstGeom>
          <a:noFill/>
          <a:ln>
            <a:solidFill>
              <a:srgbClr val="C2B8B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26" name="CasellaDiTesto 25"/>
          <p:cNvSpPr txBox="1"/>
          <p:nvPr/>
        </p:nvSpPr>
        <p:spPr>
          <a:xfrm>
            <a:off x="4028783" y="6365435"/>
            <a:ext cx="646030" cy="246221"/>
          </a:xfrm>
          <a:prstGeom prst="rect">
            <a:avLst/>
          </a:prstGeom>
          <a:noFill/>
        </p:spPr>
        <p:txBody>
          <a:bodyPr wrap="none" rtlCol="0">
            <a:spAutoFit/>
          </a:bodyPr>
          <a:lstStyle/>
          <a:p>
            <a:r>
              <a:rPr lang="it-IT" sz="1000" i="1" dirty="0">
                <a:latin typeface="Calibri"/>
                <a:cs typeface="Calibri"/>
              </a:rPr>
              <a:t>Valori %</a:t>
            </a:r>
          </a:p>
        </p:txBody>
      </p:sp>
      <p:graphicFrame>
        <p:nvGraphicFramePr>
          <p:cNvPr id="22" name="Object 2"/>
          <p:cNvGraphicFramePr>
            <a:graphicFrameLocks noChangeAspect="1"/>
          </p:cNvGraphicFramePr>
          <p:nvPr>
            <p:extLst>
              <p:ext uri="{D42A27DB-BD31-4B8C-83A1-F6EECF244321}">
                <p14:modId xmlns:p14="http://schemas.microsoft.com/office/powerpoint/2010/main" val="69228640"/>
              </p:ext>
            </p:extLst>
          </p:nvPr>
        </p:nvGraphicFramePr>
        <p:xfrm>
          <a:off x="527361" y="3916338"/>
          <a:ext cx="8724359" cy="2033188"/>
        </p:xfrm>
        <a:graphic>
          <a:graphicData uri="http://schemas.openxmlformats.org/drawingml/2006/chart">
            <c:chart xmlns:c="http://schemas.openxmlformats.org/drawingml/2006/chart" xmlns:r="http://schemas.openxmlformats.org/officeDocument/2006/relationships" r:id="rId2"/>
          </a:graphicData>
        </a:graphic>
      </p:graphicFrame>
      <p:sp>
        <p:nvSpPr>
          <p:cNvPr id="25" name="CasellaDiTesto 24"/>
          <p:cNvSpPr txBox="1"/>
          <p:nvPr/>
        </p:nvSpPr>
        <p:spPr>
          <a:xfrm>
            <a:off x="2586177" y="4153117"/>
            <a:ext cx="3917646" cy="325730"/>
          </a:xfrm>
          <a:prstGeom prst="rect">
            <a:avLst/>
          </a:prstGeom>
          <a:noFill/>
        </p:spPr>
        <p:txBody>
          <a:bodyPr wrap="square" rtlCol="0">
            <a:spAutoFit/>
          </a:bodyPr>
          <a:lstStyle/>
          <a:p>
            <a:pPr lvl="0" algn="ctr">
              <a:lnSpc>
                <a:spcPct val="110000"/>
              </a:lnSpc>
            </a:pPr>
            <a:r>
              <a:rPr lang="it-IT" sz="1400" b="1" i="1" dirty="0">
                <a:solidFill>
                  <a:srgbClr val="CA5817"/>
                </a:solidFill>
                <a:ea typeface="Calibri"/>
                <a:cs typeface="Calibri"/>
              </a:rPr>
              <a:t>trend temporale:  % di accordo</a:t>
            </a:r>
          </a:p>
        </p:txBody>
      </p:sp>
      <p:sp>
        <p:nvSpPr>
          <p:cNvPr id="3" name="Rettangolo 2">
            <a:extLst>
              <a:ext uri="{FF2B5EF4-FFF2-40B4-BE49-F238E27FC236}">
                <a16:creationId xmlns:a16="http://schemas.microsoft.com/office/drawing/2014/main" id="{4D5574B1-138B-2363-0C49-855782A2560E}"/>
              </a:ext>
            </a:extLst>
          </p:cNvPr>
          <p:cNvSpPr/>
          <p:nvPr/>
        </p:nvSpPr>
        <p:spPr>
          <a:xfrm>
            <a:off x="1079817" y="1562225"/>
            <a:ext cx="3587113" cy="2572376"/>
          </a:xfrm>
          <a:prstGeom prst="rect">
            <a:avLst/>
          </a:prstGeom>
          <a:solidFill>
            <a:srgbClr val="CA5817">
              <a:alpha val="18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7" name="Ovale 6">
            <a:extLst>
              <a:ext uri="{FF2B5EF4-FFF2-40B4-BE49-F238E27FC236}">
                <a16:creationId xmlns:a16="http://schemas.microsoft.com/office/drawing/2014/main" id="{6AFE1F13-3AA0-7111-0D60-F383D24AE964}"/>
              </a:ext>
            </a:extLst>
          </p:cNvPr>
          <p:cNvSpPr>
            <a:spLocks noChangeAspect="1"/>
          </p:cNvSpPr>
          <p:nvPr/>
        </p:nvSpPr>
        <p:spPr>
          <a:xfrm>
            <a:off x="2487589" y="1275232"/>
            <a:ext cx="658983" cy="647999"/>
          </a:xfrm>
          <a:prstGeom prst="ellipse">
            <a:avLst/>
          </a:prstGeom>
          <a:gradFill flip="none" rotWithShape="1">
            <a:gsLst>
              <a:gs pos="0">
                <a:srgbClr val="CA5817"/>
              </a:gs>
              <a:gs pos="100000">
                <a:srgbClr val="FFFFFF"/>
              </a:gs>
              <a:gs pos="50000">
                <a:srgbClr val="F5910F"/>
              </a:gs>
            </a:gsLst>
            <a:lin ang="0" scaled="1"/>
            <a:tileRect/>
          </a:gra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8" name="Rettangolo 7">
            <a:extLst>
              <a:ext uri="{FF2B5EF4-FFF2-40B4-BE49-F238E27FC236}">
                <a16:creationId xmlns:a16="http://schemas.microsoft.com/office/drawing/2014/main" id="{22250804-9F88-0A5B-BF61-A858A9698166}"/>
              </a:ext>
            </a:extLst>
          </p:cNvPr>
          <p:cNvSpPr/>
          <p:nvPr/>
        </p:nvSpPr>
        <p:spPr>
          <a:xfrm>
            <a:off x="4768323" y="1542144"/>
            <a:ext cx="3587112" cy="2612539"/>
          </a:xfrm>
          <a:prstGeom prst="rect">
            <a:avLst/>
          </a:prstGeom>
          <a:solidFill>
            <a:srgbClr val="655B6F">
              <a:alpha val="18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9" name="Ovale 8">
            <a:extLst>
              <a:ext uri="{FF2B5EF4-FFF2-40B4-BE49-F238E27FC236}">
                <a16:creationId xmlns:a16="http://schemas.microsoft.com/office/drawing/2014/main" id="{3B677A88-6E7E-E5EF-D96E-3A82014C62B9}"/>
              </a:ext>
            </a:extLst>
          </p:cNvPr>
          <p:cNvSpPr>
            <a:spLocks noChangeAspect="1"/>
          </p:cNvSpPr>
          <p:nvPr/>
        </p:nvSpPr>
        <p:spPr>
          <a:xfrm>
            <a:off x="6253819" y="1275232"/>
            <a:ext cx="658983" cy="647999"/>
          </a:xfrm>
          <a:prstGeom prst="ellipse">
            <a:avLst/>
          </a:prstGeom>
          <a:gradFill flip="none" rotWithShape="1">
            <a:gsLst>
              <a:gs pos="0">
                <a:srgbClr val="655B6F"/>
              </a:gs>
              <a:gs pos="100000">
                <a:srgbClr val="FFFFFF"/>
              </a:gs>
              <a:gs pos="50000">
                <a:srgbClr val="54A8C9"/>
              </a:gs>
            </a:gsLst>
            <a:lin ang="0" scaled="1"/>
            <a:tileRect/>
          </a:gra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11" name="Rectangle 92">
            <a:extLst>
              <a:ext uri="{FF2B5EF4-FFF2-40B4-BE49-F238E27FC236}">
                <a16:creationId xmlns:a16="http://schemas.microsoft.com/office/drawing/2014/main" id="{F663B94E-8FB2-F424-F364-A5C15EBC7CE9}"/>
              </a:ext>
            </a:extLst>
          </p:cNvPr>
          <p:cNvSpPr>
            <a:spLocks noChangeArrowheads="1"/>
          </p:cNvSpPr>
          <p:nvPr/>
        </p:nvSpPr>
        <p:spPr bwMode="auto">
          <a:xfrm>
            <a:off x="2452811" y="1368399"/>
            <a:ext cx="728530" cy="461665"/>
          </a:xfrm>
          <a:prstGeom prst="rect">
            <a:avLst/>
          </a:prstGeom>
          <a:noFill/>
          <a:ln w="9525">
            <a:noFill/>
            <a:miter lim="800000"/>
            <a:headEnd/>
            <a:tailEnd/>
          </a:ln>
        </p:spPr>
        <p:txBody>
          <a:bodyPr wrap="square">
            <a:prstTxWarp prst="textNoShape">
              <a:avLst/>
            </a:prstTxWarp>
            <a:spAutoFit/>
          </a:bodyPr>
          <a:lstStyle>
            <a:defPPr>
              <a:defRPr lang="it-IT"/>
            </a:defPPr>
            <a:lvl1pPr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1pPr>
            <a:lvl2pPr marL="4572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2pPr>
            <a:lvl3pPr marL="9144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3pPr>
            <a:lvl4pPr marL="13716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4pPr>
            <a:lvl5pPr marL="18288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5pPr>
            <a:lvl6pPr marL="22860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6pPr>
            <a:lvl7pPr marL="27432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7pPr>
            <a:lvl8pPr marL="32004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8pPr>
            <a:lvl9pPr marL="36576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9pPr>
          </a:lstStyle>
          <a:p>
            <a:pPr algn="ctr"/>
            <a:r>
              <a:rPr lang="it-IT" sz="2400" dirty="0">
                <a:solidFill>
                  <a:srgbClr val="000000"/>
                </a:solidFill>
                <a:latin typeface="+mn-lt"/>
                <a:ea typeface="Calibri"/>
                <a:cs typeface="Calibri"/>
              </a:rPr>
              <a:t>72</a:t>
            </a:r>
            <a:r>
              <a:rPr lang="it-IT" sz="1400" dirty="0">
                <a:solidFill>
                  <a:srgbClr val="000000"/>
                </a:solidFill>
                <a:latin typeface="+mn-lt"/>
                <a:ea typeface="Calibri"/>
                <a:cs typeface="Calibri"/>
              </a:rPr>
              <a:t>%</a:t>
            </a:r>
          </a:p>
        </p:txBody>
      </p:sp>
      <p:sp>
        <p:nvSpPr>
          <p:cNvPr id="12" name="Rectangle 92">
            <a:extLst>
              <a:ext uri="{FF2B5EF4-FFF2-40B4-BE49-F238E27FC236}">
                <a16:creationId xmlns:a16="http://schemas.microsoft.com/office/drawing/2014/main" id="{C3E84DB7-F512-66A2-8D86-9F49AC3CECB9}"/>
              </a:ext>
            </a:extLst>
          </p:cNvPr>
          <p:cNvSpPr>
            <a:spLocks noChangeArrowheads="1"/>
          </p:cNvSpPr>
          <p:nvPr/>
        </p:nvSpPr>
        <p:spPr bwMode="auto">
          <a:xfrm>
            <a:off x="6219040" y="1368399"/>
            <a:ext cx="728530" cy="461665"/>
          </a:xfrm>
          <a:prstGeom prst="rect">
            <a:avLst/>
          </a:prstGeom>
          <a:noFill/>
          <a:ln w="9525">
            <a:noFill/>
            <a:miter lim="800000"/>
            <a:headEnd/>
            <a:tailEnd/>
          </a:ln>
        </p:spPr>
        <p:txBody>
          <a:bodyPr wrap="square">
            <a:prstTxWarp prst="textNoShape">
              <a:avLst/>
            </a:prstTxWarp>
            <a:spAutoFit/>
          </a:bodyPr>
          <a:lstStyle>
            <a:defPPr>
              <a:defRPr lang="it-IT"/>
            </a:defPPr>
            <a:lvl1pPr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1pPr>
            <a:lvl2pPr marL="4572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2pPr>
            <a:lvl3pPr marL="9144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3pPr>
            <a:lvl4pPr marL="13716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4pPr>
            <a:lvl5pPr marL="18288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5pPr>
            <a:lvl6pPr marL="22860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6pPr>
            <a:lvl7pPr marL="27432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7pPr>
            <a:lvl8pPr marL="32004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8pPr>
            <a:lvl9pPr marL="36576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9pPr>
          </a:lstStyle>
          <a:p>
            <a:pPr algn="ctr"/>
            <a:r>
              <a:rPr lang="it-IT" sz="2400" dirty="0">
                <a:solidFill>
                  <a:srgbClr val="000000"/>
                </a:solidFill>
                <a:latin typeface="+mn-lt"/>
                <a:ea typeface="Calibri"/>
                <a:cs typeface="Calibri"/>
              </a:rPr>
              <a:t>28</a:t>
            </a:r>
            <a:r>
              <a:rPr lang="it-IT" sz="1400" dirty="0">
                <a:solidFill>
                  <a:srgbClr val="000000"/>
                </a:solidFill>
                <a:latin typeface="+mn-lt"/>
                <a:ea typeface="Calibri"/>
                <a:cs typeface="Calibri"/>
              </a:rPr>
              <a:t>%</a:t>
            </a:r>
          </a:p>
        </p:txBody>
      </p:sp>
      <p:graphicFrame>
        <p:nvGraphicFramePr>
          <p:cNvPr id="13" name="Grafico 12">
            <a:extLst>
              <a:ext uri="{FF2B5EF4-FFF2-40B4-BE49-F238E27FC236}">
                <a16:creationId xmlns:a16="http://schemas.microsoft.com/office/drawing/2014/main" id="{7A9563DD-D58D-D9C5-6DAA-8DFAF53580DA}"/>
              </a:ext>
            </a:extLst>
          </p:cNvPr>
          <p:cNvGraphicFramePr/>
          <p:nvPr>
            <p:extLst>
              <p:ext uri="{D42A27DB-BD31-4B8C-83A1-F6EECF244321}">
                <p14:modId xmlns:p14="http://schemas.microsoft.com/office/powerpoint/2010/main" val="2643098176"/>
              </p:ext>
            </p:extLst>
          </p:nvPr>
        </p:nvGraphicFramePr>
        <p:xfrm>
          <a:off x="989901" y="1818835"/>
          <a:ext cx="7558479" cy="2572376"/>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02604436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a:prstGeom prst="rect">
            <a:avLst/>
          </a:prstGeom>
        </p:spPr>
        <p:txBody>
          <a:bodyPr/>
          <a:lstStyle/>
          <a:p>
            <a:r>
              <a:rPr lang="it-IT" sz="2800" dirty="0">
                <a:solidFill>
                  <a:srgbClr val="CA5817"/>
                </a:solidFill>
                <a:latin typeface="Calibri"/>
                <a:ea typeface="ヒラギノ角ゴ Pro W3" charset="-128"/>
                <a:cs typeface="Calibri"/>
              </a:rPr>
              <a:t>Futuro</a:t>
            </a:r>
            <a:endParaRPr lang="it-IT" sz="2800" dirty="0">
              <a:solidFill>
                <a:srgbClr val="CA5817"/>
              </a:solidFill>
              <a:latin typeface="Calibri"/>
              <a:cs typeface="Calibri"/>
            </a:endParaRPr>
          </a:p>
        </p:txBody>
      </p:sp>
      <p:sp>
        <p:nvSpPr>
          <p:cNvPr id="17" name="Segnaposto numero diapositiva 2"/>
          <p:cNvSpPr>
            <a:spLocks noGrp="1"/>
          </p:cNvSpPr>
          <p:nvPr>
            <p:ph type="sldNum" sz="quarter" idx="12"/>
          </p:nvPr>
        </p:nvSpPr>
        <p:spPr>
          <a:prstGeom prst="rect">
            <a:avLst/>
          </a:prstGeom>
        </p:spPr>
        <p:txBody>
          <a:bodyPr/>
          <a:lstStyle/>
          <a:p>
            <a:fld id="{CEC07F19-866A-D549-94C6-C4D9AC2AB9CF}" type="slidenum">
              <a:rPr lang="it-IT" smtClean="0"/>
              <a:pPr/>
              <a:t>44</a:t>
            </a:fld>
            <a:endParaRPr lang="it-IT" dirty="0"/>
          </a:p>
        </p:txBody>
      </p:sp>
      <p:sp>
        <p:nvSpPr>
          <p:cNvPr id="14" name="CasellaDiTesto 13"/>
          <p:cNvSpPr txBox="1"/>
          <p:nvPr/>
        </p:nvSpPr>
        <p:spPr>
          <a:xfrm>
            <a:off x="4028783" y="6365467"/>
            <a:ext cx="646030" cy="246221"/>
          </a:xfrm>
          <a:prstGeom prst="rect">
            <a:avLst/>
          </a:prstGeom>
          <a:noFill/>
        </p:spPr>
        <p:txBody>
          <a:bodyPr wrap="none" rtlCol="0">
            <a:spAutoFit/>
          </a:bodyPr>
          <a:lstStyle/>
          <a:p>
            <a:r>
              <a:rPr lang="it-IT" sz="1000" i="1" dirty="0">
                <a:latin typeface="Calibri"/>
                <a:cs typeface="Calibri"/>
              </a:rPr>
              <a:t>Valori %</a:t>
            </a:r>
          </a:p>
        </p:txBody>
      </p:sp>
      <p:sp>
        <p:nvSpPr>
          <p:cNvPr id="10" name="Rectangle 92"/>
          <p:cNvSpPr>
            <a:spLocks noChangeArrowheads="1"/>
          </p:cNvSpPr>
          <p:nvPr/>
        </p:nvSpPr>
        <p:spPr bwMode="auto">
          <a:xfrm>
            <a:off x="628956" y="2195609"/>
            <a:ext cx="8724359" cy="307777"/>
          </a:xfrm>
          <a:prstGeom prst="rect">
            <a:avLst/>
          </a:prstGeom>
          <a:solidFill>
            <a:schemeClr val="bg1"/>
          </a:solidFill>
          <a:ln w="9525">
            <a:noFill/>
            <a:miter lim="800000"/>
            <a:headEnd/>
            <a:tailEnd/>
          </a:ln>
        </p:spPr>
        <p:txBody>
          <a:bodyPr wrap="square">
            <a:prstTxWarp prst="textNoShape">
              <a:avLst/>
            </a:prstTxWarp>
            <a:spAutoFit/>
          </a:bodyPr>
          <a:lstStyle/>
          <a:p>
            <a:pPr algn="just"/>
            <a:r>
              <a:rPr lang="it-IT" sz="1400" b="1" dirty="0">
                <a:solidFill>
                  <a:srgbClr val="CA5817"/>
                </a:solidFill>
                <a:ea typeface="ＭＳ Ｐゴシック" pitchFamily="-111" charset="-128"/>
                <a:cs typeface="Calibri"/>
              </a:rPr>
              <a:t>Con la loro preparazione le nuove generazioni saranno in grado di migliorare il mondo in cui vivono. Lei è…  </a:t>
            </a:r>
          </a:p>
        </p:txBody>
      </p:sp>
      <p:sp>
        <p:nvSpPr>
          <p:cNvPr id="13" name="CasellaDiTesto 12"/>
          <p:cNvSpPr txBox="1"/>
          <p:nvPr/>
        </p:nvSpPr>
        <p:spPr>
          <a:xfrm>
            <a:off x="612966" y="2647496"/>
            <a:ext cx="8724359" cy="325730"/>
          </a:xfrm>
          <a:prstGeom prst="rect">
            <a:avLst/>
          </a:prstGeom>
          <a:noFill/>
        </p:spPr>
        <p:txBody>
          <a:bodyPr wrap="square" rtlCol="0">
            <a:spAutoFit/>
          </a:bodyPr>
          <a:lstStyle>
            <a:defPPr>
              <a:defRPr lang="it-IT"/>
            </a:defPPr>
            <a:lvl1pPr lvl="0" algn="ctr">
              <a:lnSpc>
                <a:spcPct val="110000"/>
              </a:lnSpc>
              <a:defRPr sz="1400" b="1" i="1">
                <a:solidFill>
                  <a:srgbClr val="CA5817"/>
                </a:solidFill>
                <a:ea typeface="Century Gothic"/>
                <a:cs typeface="Calibri"/>
              </a:defRPr>
            </a:lvl1pPr>
          </a:lstStyle>
          <a:p>
            <a:r>
              <a:rPr lang="it-IT" dirty="0">
                <a:ea typeface="Calibri"/>
              </a:rPr>
              <a:t>trend temporale:  % di accordo</a:t>
            </a:r>
          </a:p>
        </p:txBody>
      </p:sp>
      <p:sp>
        <p:nvSpPr>
          <p:cNvPr id="15" name="Rettangolo 14"/>
          <p:cNvSpPr/>
          <p:nvPr/>
        </p:nvSpPr>
        <p:spPr>
          <a:xfrm>
            <a:off x="578159" y="2136636"/>
            <a:ext cx="8724360" cy="2358766"/>
          </a:xfrm>
          <a:prstGeom prst="rect">
            <a:avLst/>
          </a:prstGeom>
          <a:noFill/>
          <a:ln>
            <a:solidFill>
              <a:srgbClr val="C2B8B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graphicFrame>
        <p:nvGraphicFramePr>
          <p:cNvPr id="19" name="Object 2"/>
          <p:cNvGraphicFramePr>
            <a:graphicFrameLocks noChangeAspect="1"/>
          </p:cNvGraphicFramePr>
          <p:nvPr>
            <p:extLst>
              <p:ext uri="{D42A27DB-BD31-4B8C-83A1-F6EECF244321}">
                <p14:modId xmlns:p14="http://schemas.microsoft.com/office/powerpoint/2010/main" val="3544656473"/>
              </p:ext>
            </p:extLst>
          </p:nvPr>
        </p:nvGraphicFramePr>
        <p:xfrm>
          <a:off x="578155" y="2563487"/>
          <a:ext cx="8724359" cy="2578668"/>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82892271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Connettore 1 18"/>
          <p:cNvCxnSpPr/>
          <p:nvPr/>
        </p:nvCxnSpPr>
        <p:spPr>
          <a:xfrm>
            <a:off x="2854864" y="4798314"/>
            <a:ext cx="1689169" cy="0"/>
          </a:xfrm>
          <a:prstGeom prst="line">
            <a:avLst/>
          </a:prstGeom>
          <a:ln>
            <a:solidFill>
              <a:srgbClr val="CA5817"/>
            </a:solidFill>
          </a:ln>
        </p:spPr>
        <p:style>
          <a:lnRef idx="2">
            <a:schemeClr val="accent1"/>
          </a:lnRef>
          <a:fillRef idx="0">
            <a:schemeClr val="accent1"/>
          </a:fillRef>
          <a:effectRef idx="1">
            <a:schemeClr val="accent1"/>
          </a:effectRef>
          <a:fontRef idx="minor">
            <a:schemeClr val="tx1"/>
          </a:fontRef>
        </p:style>
      </p:cxnSp>
      <p:sp>
        <p:nvSpPr>
          <p:cNvPr id="2" name="Titolo 1"/>
          <p:cNvSpPr>
            <a:spLocks noGrp="1"/>
          </p:cNvSpPr>
          <p:nvPr>
            <p:ph type="ctrTitle"/>
          </p:nvPr>
        </p:nvSpPr>
        <p:spPr>
          <a:xfrm>
            <a:off x="578154" y="255879"/>
            <a:ext cx="8420100" cy="626535"/>
          </a:xfrm>
          <a:prstGeom prst="rect">
            <a:avLst/>
          </a:prstGeom>
        </p:spPr>
        <p:txBody>
          <a:bodyPr/>
          <a:lstStyle/>
          <a:p>
            <a:r>
              <a:rPr lang="it-IT" sz="2800" dirty="0">
                <a:solidFill>
                  <a:srgbClr val="CA5817"/>
                </a:solidFill>
                <a:latin typeface="Calibri"/>
                <a:ea typeface="ヒラギノ角ゴ Pro W3" charset="-128"/>
                <a:cs typeface="Calibri"/>
              </a:rPr>
              <a:t>Futuro: i temi</a:t>
            </a:r>
            <a:endParaRPr lang="it-IT" sz="2800" dirty="0">
              <a:solidFill>
                <a:srgbClr val="CA5817"/>
              </a:solidFill>
              <a:latin typeface="Calibri"/>
              <a:cs typeface="Calibri"/>
            </a:endParaRPr>
          </a:p>
        </p:txBody>
      </p:sp>
      <p:sp>
        <p:nvSpPr>
          <p:cNvPr id="17" name="Segnaposto numero diapositiva 2"/>
          <p:cNvSpPr>
            <a:spLocks noGrp="1"/>
          </p:cNvSpPr>
          <p:nvPr>
            <p:ph type="sldNum" sz="quarter" idx="12"/>
          </p:nvPr>
        </p:nvSpPr>
        <p:spPr>
          <a:prstGeom prst="rect">
            <a:avLst/>
          </a:prstGeom>
        </p:spPr>
        <p:txBody>
          <a:bodyPr/>
          <a:lstStyle/>
          <a:p>
            <a:fld id="{CEC07F19-866A-D549-94C6-C4D9AC2AB9CF}" type="slidenum">
              <a:rPr lang="it-IT" smtClean="0"/>
              <a:pPr/>
              <a:t>45</a:t>
            </a:fld>
            <a:endParaRPr lang="it-IT" dirty="0"/>
          </a:p>
        </p:txBody>
      </p:sp>
      <p:sp>
        <p:nvSpPr>
          <p:cNvPr id="8" name="Rectangle 92"/>
          <p:cNvSpPr>
            <a:spLocks noChangeArrowheads="1"/>
          </p:cNvSpPr>
          <p:nvPr/>
        </p:nvSpPr>
        <p:spPr bwMode="auto">
          <a:xfrm>
            <a:off x="578154" y="926435"/>
            <a:ext cx="8724359" cy="307777"/>
          </a:xfrm>
          <a:prstGeom prst="rect">
            <a:avLst/>
          </a:prstGeom>
          <a:solidFill>
            <a:schemeClr val="bg1"/>
          </a:solidFill>
          <a:ln w="9525">
            <a:noFill/>
            <a:miter lim="800000"/>
            <a:headEnd/>
            <a:tailEnd/>
          </a:ln>
        </p:spPr>
        <p:txBody>
          <a:bodyPr wrap="square">
            <a:prstTxWarp prst="textNoShape">
              <a:avLst/>
            </a:prstTxWarp>
            <a:spAutoFit/>
          </a:bodyPr>
          <a:lstStyle/>
          <a:p>
            <a:pPr algn="just"/>
            <a:r>
              <a:rPr lang="it-IT" sz="1400" b="1" dirty="0">
                <a:solidFill>
                  <a:srgbClr val="CA5817"/>
                </a:solidFill>
                <a:ea typeface="ＭＳ Ｐゴシック" pitchFamily="-111" charset="-128"/>
                <a:cs typeface="Calibri"/>
              </a:rPr>
              <a:t>Rispetto all’indirizzo preso dalla sua vita, lei sente di avere un margine d’intervento:</a:t>
            </a:r>
          </a:p>
        </p:txBody>
      </p:sp>
      <p:graphicFrame>
        <p:nvGraphicFramePr>
          <p:cNvPr id="9" name="Object 2"/>
          <p:cNvGraphicFramePr>
            <a:graphicFrameLocks noChangeAspect="1"/>
          </p:cNvGraphicFramePr>
          <p:nvPr>
            <p:extLst>
              <p:ext uri="{D42A27DB-BD31-4B8C-83A1-F6EECF244321}">
                <p14:modId xmlns:p14="http://schemas.microsoft.com/office/powerpoint/2010/main" val="183792596"/>
              </p:ext>
            </p:extLst>
          </p:nvPr>
        </p:nvGraphicFramePr>
        <p:xfrm>
          <a:off x="555637" y="1447036"/>
          <a:ext cx="8724359" cy="2209226"/>
        </p:xfrm>
        <a:graphic>
          <a:graphicData uri="http://schemas.openxmlformats.org/drawingml/2006/chart">
            <c:chart xmlns:c="http://schemas.openxmlformats.org/drawingml/2006/chart" xmlns:r="http://schemas.openxmlformats.org/officeDocument/2006/relationships" r:id="rId2"/>
          </a:graphicData>
        </a:graphic>
      </p:graphicFrame>
      <p:sp>
        <p:nvSpPr>
          <p:cNvPr id="4" name="CasellaDiTesto 3"/>
          <p:cNvSpPr txBox="1"/>
          <p:nvPr/>
        </p:nvSpPr>
        <p:spPr>
          <a:xfrm>
            <a:off x="555637" y="1437909"/>
            <a:ext cx="8724359" cy="325730"/>
          </a:xfrm>
          <a:prstGeom prst="rect">
            <a:avLst/>
          </a:prstGeom>
          <a:noFill/>
        </p:spPr>
        <p:txBody>
          <a:bodyPr wrap="square" rtlCol="0">
            <a:spAutoFit/>
          </a:bodyPr>
          <a:lstStyle>
            <a:defPPr>
              <a:defRPr lang="it-IT"/>
            </a:defPPr>
            <a:lvl1pPr lvl="0" algn="ctr">
              <a:lnSpc>
                <a:spcPct val="110000"/>
              </a:lnSpc>
              <a:defRPr sz="1400" b="1" i="1">
                <a:solidFill>
                  <a:srgbClr val="CA5817"/>
                </a:solidFill>
                <a:ea typeface="Century Gothic"/>
                <a:cs typeface="Calibri"/>
              </a:defRPr>
            </a:lvl1pPr>
          </a:lstStyle>
          <a:p>
            <a:r>
              <a:rPr lang="it-IT" dirty="0">
                <a:ea typeface="Calibri"/>
              </a:rPr>
              <a:t>trend temporale:  % di ampio</a:t>
            </a:r>
          </a:p>
        </p:txBody>
      </p:sp>
      <p:sp>
        <p:nvSpPr>
          <p:cNvPr id="12" name="Rettangolo 11"/>
          <p:cNvSpPr/>
          <p:nvPr/>
        </p:nvSpPr>
        <p:spPr>
          <a:xfrm>
            <a:off x="578159" y="882371"/>
            <a:ext cx="8724360" cy="2699030"/>
          </a:xfrm>
          <a:prstGeom prst="rect">
            <a:avLst/>
          </a:prstGeom>
          <a:noFill/>
          <a:ln>
            <a:solidFill>
              <a:srgbClr val="C2B8B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14" name="CasellaDiTesto 13"/>
          <p:cNvSpPr txBox="1"/>
          <p:nvPr/>
        </p:nvSpPr>
        <p:spPr>
          <a:xfrm>
            <a:off x="4028783" y="6403535"/>
            <a:ext cx="646030" cy="246221"/>
          </a:xfrm>
          <a:prstGeom prst="rect">
            <a:avLst/>
          </a:prstGeom>
          <a:noFill/>
        </p:spPr>
        <p:txBody>
          <a:bodyPr wrap="none" rtlCol="0">
            <a:spAutoFit/>
          </a:bodyPr>
          <a:lstStyle/>
          <a:p>
            <a:r>
              <a:rPr lang="it-IT" sz="1000" i="1" dirty="0">
                <a:latin typeface="Calibri"/>
                <a:cs typeface="Calibri"/>
              </a:rPr>
              <a:t>Valori %</a:t>
            </a:r>
          </a:p>
        </p:txBody>
      </p:sp>
      <p:sp>
        <p:nvSpPr>
          <p:cNvPr id="16" name="Rectangle 92"/>
          <p:cNvSpPr>
            <a:spLocks noChangeArrowheads="1"/>
          </p:cNvSpPr>
          <p:nvPr/>
        </p:nvSpPr>
        <p:spPr bwMode="auto">
          <a:xfrm>
            <a:off x="515278" y="3813036"/>
            <a:ext cx="9162118" cy="307777"/>
          </a:xfrm>
          <a:prstGeom prst="rect">
            <a:avLst/>
          </a:prstGeom>
          <a:noFill/>
          <a:ln w="9525">
            <a:noFill/>
            <a:miter lim="800000"/>
            <a:headEnd/>
            <a:tailEnd/>
          </a:ln>
        </p:spPr>
        <p:txBody>
          <a:bodyPr wrap="square">
            <a:prstTxWarp prst="textNoShape">
              <a:avLst/>
            </a:prstTxWarp>
            <a:spAutoFit/>
          </a:bodyPr>
          <a:lstStyle/>
          <a:p>
            <a:pPr fontAlgn="base">
              <a:spcBef>
                <a:spcPct val="0"/>
              </a:spcBef>
              <a:spcAft>
                <a:spcPct val="0"/>
              </a:spcAft>
            </a:pPr>
            <a:r>
              <a:rPr lang="it-IT" sz="1400" b="1" dirty="0">
                <a:solidFill>
                  <a:srgbClr val="CA5817"/>
                </a:solidFill>
                <a:latin typeface="Calibri"/>
                <a:ea typeface="ＭＳ Ｐゴシック" pitchFamily="-111" charset="-128"/>
                <a:cs typeface="Calibri"/>
              </a:rPr>
              <a:t>Per quanto concerne il suo futuro, sarebbe contento di rimanere nella sua zona, oppure preferirebbe spostarsi altrove?</a:t>
            </a:r>
          </a:p>
        </p:txBody>
      </p:sp>
      <p:graphicFrame>
        <p:nvGraphicFramePr>
          <p:cNvPr id="18" name="Grafico 21"/>
          <p:cNvGraphicFramePr>
            <a:graphicFrameLocks/>
          </p:cNvGraphicFramePr>
          <p:nvPr>
            <p:extLst>
              <p:ext uri="{D42A27DB-BD31-4B8C-83A1-F6EECF244321}">
                <p14:modId xmlns:p14="http://schemas.microsoft.com/office/powerpoint/2010/main" val="894771657"/>
              </p:ext>
            </p:extLst>
          </p:nvPr>
        </p:nvGraphicFramePr>
        <p:xfrm>
          <a:off x="1229573" y="4324372"/>
          <a:ext cx="2476072" cy="1749883"/>
        </p:xfrm>
        <a:graphic>
          <a:graphicData uri="http://schemas.openxmlformats.org/drawingml/2006/chart">
            <c:chart xmlns:c="http://schemas.openxmlformats.org/drawingml/2006/chart" xmlns:r="http://schemas.openxmlformats.org/officeDocument/2006/relationships" r:id="rId3"/>
          </a:graphicData>
        </a:graphic>
      </p:graphicFrame>
      <p:cxnSp>
        <p:nvCxnSpPr>
          <p:cNvPr id="20" name="Connettore 1 19"/>
          <p:cNvCxnSpPr/>
          <p:nvPr/>
        </p:nvCxnSpPr>
        <p:spPr>
          <a:xfrm>
            <a:off x="2670261" y="5982491"/>
            <a:ext cx="2070234" cy="0"/>
          </a:xfrm>
          <a:prstGeom prst="line">
            <a:avLst/>
          </a:prstGeom>
          <a:ln>
            <a:solidFill>
              <a:srgbClr val="F5910F"/>
            </a:solidFill>
          </a:ln>
        </p:spPr>
        <p:style>
          <a:lnRef idx="2">
            <a:schemeClr val="accent1"/>
          </a:lnRef>
          <a:fillRef idx="0">
            <a:schemeClr val="accent1"/>
          </a:fillRef>
          <a:effectRef idx="1">
            <a:schemeClr val="accent1"/>
          </a:effectRef>
          <a:fontRef idx="minor">
            <a:schemeClr val="tx1"/>
          </a:fontRef>
        </p:style>
      </p:cxnSp>
      <p:sp>
        <p:nvSpPr>
          <p:cNvPr id="21" name="Titolo 4"/>
          <p:cNvSpPr txBox="1">
            <a:spLocks/>
          </p:cNvSpPr>
          <p:nvPr/>
        </p:nvSpPr>
        <p:spPr bwMode="auto">
          <a:xfrm>
            <a:off x="3257302" y="5285125"/>
            <a:ext cx="1377722" cy="664377"/>
          </a:xfrm>
          <a:prstGeom prst="rect">
            <a:avLst/>
          </a:prstGeom>
          <a:noFill/>
          <a:ln>
            <a:noFill/>
            <a:miter lim="800000"/>
            <a:headEnd/>
            <a:tailEnd/>
          </a:ln>
        </p:spPr>
        <p:txBody>
          <a:bodyPr vert="horz" wrap="square" lIns="0" tIns="0" rIns="0" bIns="0" numCol="1" anchor="ctr" anchorCtr="0" compatLnSpc="1">
            <a:prstTxWarp prst="textNoShape">
              <a:avLst/>
            </a:prstTxWarp>
          </a:bodyPr>
          <a:lstStyle>
            <a:lvl1pPr algn="l" rtl="0" eaLnBrk="0" fontAlgn="base" hangingPunct="0">
              <a:spcBef>
                <a:spcPct val="0"/>
              </a:spcBef>
              <a:spcAft>
                <a:spcPct val="0"/>
              </a:spcAft>
              <a:defRPr sz="2800" b="0">
                <a:solidFill>
                  <a:schemeClr val="bg2">
                    <a:lumMod val="75000"/>
                  </a:schemeClr>
                </a:solidFill>
                <a:latin typeface="Century Gothic"/>
                <a:ea typeface="+mj-ea"/>
                <a:cs typeface="Century Gothic"/>
              </a:defRPr>
            </a:lvl1pPr>
            <a:lvl2pPr algn="l" rtl="0" eaLnBrk="0" fontAlgn="base" hangingPunct="0">
              <a:spcBef>
                <a:spcPct val="0"/>
              </a:spcBef>
              <a:spcAft>
                <a:spcPct val="0"/>
              </a:spcAft>
              <a:defRPr sz="3000">
                <a:solidFill>
                  <a:schemeClr val="tx2"/>
                </a:solidFill>
                <a:latin typeface="Century Gothic" charset="0"/>
                <a:ea typeface="ヒラギノ角ゴ Pro W3" charset="-128"/>
                <a:cs typeface="ヒラギノ角ゴ Pro W3" charset="-128"/>
              </a:defRPr>
            </a:lvl2pPr>
            <a:lvl3pPr algn="l" rtl="0" eaLnBrk="0" fontAlgn="base" hangingPunct="0">
              <a:spcBef>
                <a:spcPct val="0"/>
              </a:spcBef>
              <a:spcAft>
                <a:spcPct val="0"/>
              </a:spcAft>
              <a:defRPr sz="3000">
                <a:solidFill>
                  <a:schemeClr val="tx2"/>
                </a:solidFill>
                <a:latin typeface="Century Gothic" charset="0"/>
                <a:ea typeface="ヒラギノ角ゴ Pro W3" charset="-128"/>
                <a:cs typeface="ヒラギノ角ゴ Pro W3" charset="-128"/>
              </a:defRPr>
            </a:lvl3pPr>
            <a:lvl4pPr algn="l" rtl="0" eaLnBrk="0" fontAlgn="base" hangingPunct="0">
              <a:spcBef>
                <a:spcPct val="0"/>
              </a:spcBef>
              <a:spcAft>
                <a:spcPct val="0"/>
              </a:spcAft>
              <a:defRPr sz="3000">
                <a:solidFill>
                  <a:schemeClr val="tx2"/>
                </a:solidFill>
                <a:latin typeface="Century Gothic" charset="0"/>
                <a:ea typeface="ヒラギノ角ゴ Pro W3" charset="-128"/>
                <a:cs typeface="ヒラギノ角ゴ Pro W3" charset="-128"/>
              </a:defRPr>
            </a:lvl4pPr>
            <a:lvl5pPr algn="l" rtl="0" eaLnBrk="0" fontAlgn="base" hangingPunct="0">
              <a:spcBef>
                <a:spcPct val="0"/>
              </a:spcBef>
              <a:spcAft>
                <a:spcPct val="0"/>
              </a:spcAft>
              <a:defRPr sz="3000">
                <a:solidFill>
                  <a:schemeClr val="tx2"/>
                </a:solidFill>
                <a:latin typeface="Century Gothic" charset="0"/>
                <a:ea typeface="ヒラギノ角ゴ Pro W3" charset="-128"/>
                <a:cs typeface="ヒラギノ角ゴ Pro W3" charset="-128"/>
              </a:defRPr>
            </a:lvl5pPr>
            <a:lvl6pPr marL="457200" algn="ctr" rtl="0" fontAlgn="base">
              <a:spcBef>
                <a:spcPct val="0"/>
              </a:spcBef>
              <a:spcAft>
                <a:spcPct val="0"/>
              </a:spcAft>
              <a:defRPr sz="4400">
                <a:solidFill>
                  <a:schemeClr val="tx2"/>
                </a:solidFill>
                <a:latin typeface="Arial" charset="0"/>
                <a:ea typeface="ヒラギノ角ゴ Pro W3" charset="-128"/>
                <a:cs typeface="ヒラギノ角ゴ Pro W3" charset="-128"/>
              </a:defRPr>
            </a:lvl6pPr>
            <a:lvl7pPr marL="914400" algn="ctr" rtl="0" fontAlgn="base">
              <a:spcBef>
                <a:spcPct val="0"/>
              </a:spcBef>
              <a:spcAft>
                <a:spcPct val="0"/>
              </a:spcAft>
              <a:defRPr sz="4400">
                <a:solidFill>
                  <a:schemeClr val="tx2"/>
                </a:solidFill>
                <a:latin typeface="Arial" charset="0"/>
                <a:ea typeface="ヒラギノ角ゴ Pro W3" charset="-128"/>
                <a:cs typeface="ヒラギノ角ゴ Pro W3" charset="-128"/>
              </a:defRPr>
            </a:lvl7pPr>
            <a:lvl8pPr marL="1371600" algn="ctr" rtl="0" fontAlgn="base">
              <a:spcBef>
                <a:spcPct val="0"/>
              </a:spcBef>
              <a:spcAft>
                <a:spcPct val="0"/>
              </a:spcAft>
              <a:defRPr sz="4400">
                <a:solidFill>
                  <a:schemeClr val="tx2"/>
                </a:solidFill>
                <a:latin typeface="Arial" charset="0"/>
                <a:ea typeface="ヒラギノ角ゴ Pro W3" charset="-128"/>
                <a:cs typeface="ヒラギノ角ゴ Pro W3" charset="-128"/>
              </a:defRPr>
            </a:lvl8pPr>
            <a:lvl9pPr marL="1828800" algn="ctr" rtl="0" fontAlgn="base">
              <a:spcBef>
                <a:spcPct val="0"/>
              </a:spcBef>
              <a:spcAft>
                <a:spcPct val="0"/>
              </a:spcAft>
              <a:defRPr sz="4400">
                <a:solidFill>
                  <a:schemeClr val="tx2"/>
                </a:solidFill>
                <a:latin typeface="Arial" charset="0"/>
                <a:ea typeface="ヒラギノ角ゴ Pro W3" charset="-128"/>
                <a:cs typeface="ヒラギノ角ゴ Pro W3" charset="-128"/>
              </a:defRPr>
            </a:lvl9pPr>
          </a:lstStyle>
          <a:p>
            <a:pPr algn="ctr" fontAlgn="b"/>
            <a:r>
              <a:rPr lang="it-IT" sz="1100" dirty="0">
                <a:solidFill>
                  <a:srgbClr val="000000"/>
                </a:solidFill>
                <a:latin typeface="Calibri"/>
                <a:ea typeface="Calibri"/>
                <a:cs typeface="Calibri"/>
              </a:rPr>
              <a:t>    sarei disposto a spostarmi altrove, se fosse utile per il mio futuro</a:t>
            </a:r>
            <a:endParaRPr lang="it-IT" sz="1100" dirty="0">
              <a:solidFill>
                <a:srgbClr val="000000"/>
              </a:solidFill>
              <a:latin typeface="Calibri"/>
              <a:cs typeface="Calibri"/>
            </a:endParaRPr>
          </a:p>
        </p:txBody>
      </p:sp>
      <p:sp>
        <p:nvSpPr>
          <p:cNvPr id="22" name="Titolo 4"/>
          <p:cNvSpPr txBox="1">
            <a:spLocks/>
          </p:cNvSpPr>
          <p:nvPr/>
        </p:nvSpPr>
        <p:spPr bwMode="auto">
          <a:xfrm>
            <a:off x="2778120" y="4155812"/>
            <a:ext cx="2070234" cy="632963"/>
          </a:xfrm>
          <a:prstGeom prst="rect">
            <a:avLst/>
          </a:prstGeom>
          <a:noFill/>
          <a:ln>
            <a:noFill/>
            <a:miter lim="800000"/>
            <a:headEnd/>
            <a:tailEnd/>
          </a:ln>
        </p:spPr>
        <p:txBody>
          <a:bodyPr vert="horz" wrap="square" lIns="0" tIns="0" rIns="0" bIns="0" numCol="1" anchor="ctr" anchorCtr="0" compatLnSpc="1">
            <a:prstTxWarp prst="textNoShape">
              <a:avLst/>
            </a:prstTxWarp>
          </a:bodyPr>
          <a:lstStyle>
            <a:lvl1pPr algn="l" rtl="0" eaLnBrk="0" fontAlgn="base" hangingPunct="0">
              <a:spcBef>
                <a:spcPct val="0"/>
              </a:spcBef>
              <a:spcAft>
                <a:spcPct val="0"/>
              </a:spcAft>
              <a:defRPr sz="2800" b="0">
                <a:solidFill>
                  <a:schemeClr val="bg2">
                    <a:lumMod val="75000"/>
                  </a:schemeClr>
                </a:solidFill>
                <a:latin typeface="Century Gothic"/>
                <a:ea typeface="+mj-ea"/>
                <a:cs typeface="Century Gothic"/>
              </a:defRPr>
            </a:lvl1pPr>
            <a:lvl2pPr algn="l" rtl="0" eaLnBrk="0" fontAlgn="base" hangingPunct="0">
              <a:spcBef>
                <a:spcPct val="0"/>
              </a:spcBef>
              <a:spcAft>
                <a:spcPct val="0"/>
              </a:spcAft>
              <a:defRPr sz="3000">
                <a:solidFill>
                  <a:schemeClr val="tx2"/>
                </a:solidFill>
                <a:latin typeface="Century Gothic" charset="0"/>
                <a:ea typeface="ヒラギノ角ゴ Pro W3" charset="-128"/>
                <a:cs typeface="ヒラギノ角ゴ Pro W3" charset="-128"/>
              </a:defRPr>
            </a:lvl2pPr>
            <a:lvl3pPr algn="l" rtl="0" eaLnBrk="0" fontAlgn="base" hangingPunct="0">
              <a:spcBef>
                <a:spcPct val="0"/>
              </a:spcBef>
              <a:spcAft>
                <a:spcPct val="0"/>
              </a:spcAft>
              <a:defRPr sz="3000">
                <a:solidFill>
                  <a:schemeClr val="tx2"/>
                </a:solidFill>
                <a:latin typeface="Century Gothic" charset="0"/>
                <a:ea typeface="ヒラギノ角ゴ Pro W3" charset="-128"/>
                <a:cs typeface="ヒラギノ角ゴ Pro W3" charset="-128"/>
              </a:defRPr>
            </a:lvl3pPr>
            <a:lvl4pPr algn="l" rtl="0" eaLnBrk="0" fontAlgn="base" hangingPunct="0">
              <a:spcBef>
                <a:spcPct val="0"/>
              </a:spcBef>
              <a:spcAft>
                <a:spcPct val="0"/>
              </a:spcAft>
              <a:defRPr sz="3000">
                <a:solidFill>
                  <a:schemeClr val="tx2"/>
                </a:solidFill>
                <a:latin typeface="Century Gothic" charset="0"/>
                <a:ea typeface="ヒラギノ角ゴ Pro W3" charset="-128"/>
                <a:cs typeface="ヒラギノ角ゴ Pro W3" charset="-128"/>
              </a:defRPr>
            </a:lvl4pPr>
            <a:lvl5pPr algn="l" rtl="0" eaLnBrk="0" fontAlgn="base" hangingPunct="0">
              <a:spcBef>
                <a:spcPct val="0"/>
              </a:spcBef>
              <a:spcAft>
                <a:spcPct val="0"/>
              </a:spcAft>
              <a:defRPr sz="3000">
                <a:solidFill>
                  <a:schemeClr val="tx2"/>
                </a:solidFill>
                <a:latin typeface="Century Gothic" charset="0"/>
                <a:ea typeface="ヒラギノ角ゴ Pro W3" charset="-128"/>
                <a:cs typeface="ヒラギノ角ゴ Pro W3" charset="-128"/>
              </a:defRPr>
            </a:lvl5pPr>
            <a:lvl6pPr marL="457200" algn="ctr" rtl="0" fontAlgn="base">
              <a:spcBef>
                <a:spcPct val="0"/>
              </a:spcBef>
              <a:spcAft>
                <a:spcPct val="0"/>
              </a:spcAft>
              <a:defRPr sz="4400">
                <a:solidFill>
                  <a:schemeClr val="tx2"/>
                </a:solidFill>
                <a:latin typeface="Arial" charset="0"/>
                <a:ea typeface="ヒラギノ角ゴ Pro W3" charset="-128"/>
                <a:cs typeface="ヒラギノ角ゴ Pro W3" charset="-128"/>
              </a:defRPr>
            </a:lvl6pPr>
            <a:lvl7pPr marL="914400" algn="ctr" rtl="0" fontAlgn="base">
              <a:spcBef>
                <a:spcPct val="0"/>
              </a:spcBef>
              <a:spcAft>
                <a:spcPct val="0"/>
              </a:spcAft>
              <a:defRPr sz="4400">
                <a:solidFill>
                  <a:schemeClr val="tx2"/>
                </a:solidFill>
                <a:latin typeface="Arial" charset="0"/>
                <a:ea typeface="ヒラギノ角ゴ Pro W3" charset="-128"/>
                <a:cs typeface="ヒラギノ角ゴ Pro W3" charset="-128"/>
              </a:defRPr>
            </a:lvl7pPr>
            <a:lvl8pPr marL="1371600" algn="ctr" rtl="0" fontAlgn="base">
              <a:spcBef>
                <a:spcPct val="0"/>
              </a:spcBef>
              <a:spcAft>
                <a:spcPct val="0"/>
              </a:spcAft>
              <a:defRPr sz="4400">
                <a:solidFill>
                  <a:schemeClr val="tx2"/>
                </a:solidFill>
                <a:latin typeface="Arial" charset="0"/>
                <a:ea typeface="ヒラギノ角ゴ Pro W3" charset="-128"/>
                <a:cs typeface="ヒラギノ角ゴ Pro W3" charset="-128"/>
              </a:defRPr>
            </a:lvl8pPr>
            <a:lvl9pPr marL="1828800" algn="ctr" rtl="0" fontAlgn="base">
              <a:spcBef>
                <a:spcPct val="0"/>
              </a:spcBef>
              <a:spcAft>
                <a:spcPct val="0"/>
              </a:spcAft>
              <a:defRPr sz="4400">
                <a:solidFill>
                  <a:schemeClr val="tx2"/>
                </a:solidFill>
                <a:latin typeface="Arial" charset="0"/>
                <a:ea typeface="ヒラギノ角ゴ Pro W3" charset="-128"/>
                <a:cs typeface="ヒラギノ角ゴ Pro W3" charset="-128"/>
              </a:defRPr>
            </a:lvl9pPr>
          </a:lstStyle>
          <a:p>
            <a:pPr algn="ctr" fontAlgn="b"/>
            <a:r>
              <a:rPr lang="it-IT" sz="1100" dirty="0">
                <a:solidFill>
                  <a:srgbClr val="000000"/>
                </a:solidFill>
                <a:latin typeface="Calibri"/>
                <a:ea typeface="Calibri"/>
                <a:cs typeface="Calibri"/>
              </a:rPr>
              <a:t>sarei disposto a spostarmi  altrove solo se fosse assolutamente necessario </a:t>
            </a:r>
            <a:endParaRPr lang="it-IT" sz="1100" dirty="0">
              <a:solidFill>
                <a:srgbClr val="000000"/>
              </a:solidFill>
              <a:latin typeface="Calibri"/>
              <a:cs typeface="Calibri"/>
            </a:endParaRPr>
          </a:p>
        </p:txBody>
      </p:sp>
      <p:sp>
        <p:nvSpPr>
          <p:cNvPr id="23" name="Titolo 4"/>
          <p:cNvSpPr txBox="1">
            <a:spLocks/>
          </p:cNvSpPr>
          <p:nvPr/>
        </p:nvSpPr>
        <p:spPr bwMode="auto">
          <a:xfrm>
            <a:off x="131108" y="4513432"/>
            <a:ext cx="1576116" cy="598618"/>
          </a:xfrm>
          <a:prstGeom prst="rect">
            <a:avLst/>
          </a:prstGeom>
          <a:noFill/>
          <a:ln>
            <a:noFill/>
            <a:miter lim="800000"/>
            <a:headEnd/>
            <a:tailEnd/>
          </a:ln>
        </p:spPr>
        <p:txBody>
          <a:bodyPr vert="horz" wrap="square" lIns="0" tIns="0" rIns="0" bIns="0" numCol="1" anchor="ctr" anchorCtr="0" compatLnSpc="1">
            <a:prstTxWarp prst="textNoShape">
              <a:avLst/>
            </a:prstTxWarp>
          </a:bodyPr>
          <a:lstStyle>
            <a:lvl1pPr algn="l" rtl="0" eaLnBrk="0" fontAlgn="base" hangingPunct="0">
              <a:spcBef>
                <a:spcPct val="0"/>
              </a:spcBef>
              <a:spcAft>
                <a:spcPct val="0"/>
              </a:spcAft>
              <a:defRPr sz="2800" b="0">
                <a:solidFill>
                  <a:schemeClr val="bg2">
                    <a:lumMod val="75000"/>
                  </a:schemeClr>
                </a:solidFill>
                <a:latin typeface="Century Gothic"/>
                <a:ea typeface="+mj-ea"/>
                <a:cs typeface="Century Gothic"/>
              </a:defRPr>
            </a:lvl1pPr>
            <a:lvl2pPr algn="l" rtl="0" eaLnBrk="0" fontAlgn="base" hangingPunct="0">
              <a:spcBef>
                <a:spcPct val="0"/>
              </a:spcBef>
              <a:spcAft>
                <a:spcPct val="0"/>
              </a:spcAft>
              <a:defRPr sz="3000">
                <a:solidFill>
                  <a:schemeClr val="tx2"/>
                </a:solidFill>
                <a:latin typeface="Century Gothic" charset="0"/>
                <a:ea typeface="ヒラギノ角ゴ Pro W3" charset="-128"/>
                <a:cs typeface="ヒラギノ角ゴ Pro W3" charset="-128"/>
              </a:defRPr>
            </a:lvl2pPr>
            <a:lvl3pPr algn="l" rtl="0" eaLnBrk="0" fontAlgn="base" hangingPunct="0">
              <a:spcBef>
                <a:spcPct val="0"/>
              </a:spcBef>
              <a:spcAft>
                <a:spcPct val="0"/>
              </a:spcAft>
              <a:defRPr sz="3000">
                <a:solidFill>
                  <a:schemeClr val="tx2"/>
                </a:solidFill>
                <a:latin typeface="Century Gothic" charset="0"/>
                <a:ea typeface="ヒラギノ角ゴ Pro W3" charset="-128"/>
                <a:cs typeface="ヒラギノ角ゴ Pro W3" charset="-128"/>
              </a:defRPr>
            </a:lvl3pPr>
            <a:lvl4pPr algn="l" rtl="0" eaLnBrk="0" fontAlgn="base" hangingPunct="0">
              <a:spcBef>
                <a:spcPct val="0"/>
              </a:spcBef>
              <a:spcAft>
                <a:spcPct val="0"/>
              </a:spcAft>
              <a:defRPr sz="3000">
                <a:solidFill>
                  <a:schemeClr val="tx2"/>
                </a:solidFill>
                <a:latin typeface="Century Gothic" charset="0"/>
                <a:ea typeface="ヒラギノ角ゴ Pro W3" charset="-128"/>
                <a:cs typeface="ヒラギノ角ゴ Pro W3" charset="-128"/>
              </a:defRPr>
            </a:lvl4pPr>
            <a:lvl5pPr algn="l" rtl="0" eaLnBrk="0" fontAlgn="base" hangingPunct="0">
              <a:spcBef>
                <a:spcPct val="0"/>
              </a:spcBef>
              <a:spcAft>
                <a:spcPct val="0"/>
              </a:spcAft>
              <a:defRPr sz="3000">
                <a:solidFill>
                  <a:schemeClr val="tx2"/>
                </a:solidFill>
                <a:latin typeface="Century Gothic" charset="0"/>
                <a:ea typeface="ヒラギノ角ゴ Pro W3" charset="-128"/>
                <a:cs typeface="ヒラギノ角ゴ Pro W3" charset="-128"/>
              </a:defRPr>
            </a:lvl5pPr>
            <a:lvl6pPr marL="457200" algn="ctr" rtl="0" fontAlgn="base">
              <a:spcBef>
                <a:spcPct val="0"/>
              </a:spcBef>
              <a:spcAft>
                <a:spcPct val="0"/>
              </a:spcAft>
              <a:defRPr sz="4400">
                <a:solidFill>
                  <a:schemeClr val="tx2"/>
                </a:solidFill>
                <a:latin typeface="Arial" charset="0"/>
                <a:ea typeface="ヒラギノ角ゴ Pro W3" charset="-128"/>
                <a:cs typeface="ヒラギノ角ゴ Pro W3" charset="-128"/>
              </a:defRPr>
            </a:lvl6pPr>
            <a:lvl7pPr marL="914400" algn="ctr" rtl="0" fontAlgn="base">
              <a:spcBef>
                <a:spcPct val="0"/>
              </a:spcBef>
              <a:spcAft>
                <a:spcPct val="0"/>
              </a:spcAft>
              <a:defRPr sz="4400">
                <a:solidFill>
                  <a:schemeClr val="tx2"/>
                </a:solidFill>
                <a:latin typeface="Arial" charset="0"/>
                <a:ea typeface="ヒラギノ角ゴ Pro W3" charset="-128"/>
                <a:cs typeface="ヒラギノ角ゴ Pro W3" charset="-128"/>
              </a:defRPr>
            </a:lvl7pPr>
            <a:lvl8pPr marL="1371600" algn="ctr" rtl="0" fontAlgn="base">
              <a:spcBef>
                <a:spcPct val="0"/>
              </a:spcBef>
              <a:spcAft>
                <a:spcPct val="0"/>
              </a:spcAft>
              <a:defRPr sz="4400">
                <a:solidFill>
                  <a:schemeClr val="tx2"/>
                </a:solidFill>
                <a:latin typeface="Arial" charset="0"/>
                <a:ea typeface="ヒラギノ角ゴ Pro W3" charset="-128"/>
                <a:cs typeface="ヒラギノ角ゴ Pro W3" charset="-128"/>
              </a:defRPr>
            </a:lvl8pPr>
            <a:lvl9pPr marL="1828800" algn="ctr" rtl="0" fontAlgn="base">
              <a:spcBef>
                <a:spcPct val="0"/>
              </a:spcBef>
              <a:spcAft>
                <a:spcPct val="0"/>
              </a:spcAft>
              <a:defRPr sz="4400">
                <a:solidFill>
                  <a:schemeClr val="tx2"/>
                </a:solidFill>
                <a:latin typeface="Arial" charset="0"/>
                <a:ea typeface="ヒラギノ角ゴ Pro W3" charset="-128"/>
                <a:cs typeface="ヒラギノ角ゴ Pro W3" charset="-128"/>
              </a:defRPr>
            </a:lvl9pPr>
          </a:lstStyle>
          <a:p>
            <a:pPr algn="ctr" fontAlgn="b"/>
            <a:r>
              <a:rPr lang="it-IT" sz="1100" dirty="0">
                <a:solidFill>
                  <a:srgbClr val="000000"/>
                </a:solidFill>
                <a:latin typeface="Calibri"/>
                <a:ea typeface="Calibri"/>
                <a:cs typeface="Calibri"/>
              </a:rPr>
              <a:t>vorrei sicuramente spostarmi altrove</a:t>
            </a:r>
          </a:p>
        </p:txBody>
      </p:sp>
      <p:sp>
        <p:nvSpPr>
          <p:cNvPr id="24" name="Titolo 4"/>
          <p:cNvSpPr txBox="1">
            <a:spLocks/>
          </p:cNvSpPr>
          <p:nvPr/>
        </p:nvSpPr>
        <p:spPr bwMode="auto">
          <a:xfrm>
            <a:off x="159887" y="5452665"/>
            <a:ext cx="1478684" cy="435035"/>
          </a:xfrm>
          <a:prstGeom prst="rect">
            <a:avLst/>
          </a:prstGeom>
          <a:noFill/>
          <a:ln>
            <a:noFill/>
            <a:miter lim="800000"/>
            <a:headEnd/>
            <a:tailEnd/>
          </a:ln>
        </p:spPr>
        <p:txBody>
          <a:bodyPr vert="horz" wrap="square" lIns="0" tIns="0" rIns="0" bIns="0" numCol="1" anchor="ctr" anchorCtr="0" compatLnSpc="1">
            <a:prstTxWarp prst="textNoShape">
              <a:avLst/>
            </a:prstTxWarp>
          </a:bodyPr>
          <a:lstStyle>
            <a:lvl1pPr algn="l" rtl="0" eaLnBrk="0" fontAlgn="base" hangingPunct="0">
              <a:spcBef>
                <a:spcPct val="0"/>
              </a:spcBef>
              <a:spcAft>
                <a:spcPct val="0"/>
              </a:spcAft>
              <a:defRPr sz="2800" b="0">
                <a:solidFill>
                  <a:schemeClr val="bg2">
                    <a:lumMod val="75000"/>
                  </a:schemeClr>
                </a:solidFill>
                <a:latin typeface="Century Gothic"/>
                <a:ea typeface="+mj-ea"/>
                <a:cs typeface="Century Gothic"/>
              </a:defRPr>
            </a:lvl1pPr>
            <a:lvl2pPr algn="l" rtl="0" eaLnBrk="0" fontAlgn="base" hangingPunct="0">
              <a:spcBef>
                <a:spcPct val="0"/>
              </a:spcBef>
              <a:spcAft>
                <a:spcPct val="0"/>
              </a:spcAft>
              <a:defRPr sz="3000">
                <a:solidFill>
                  <a:schemeClr val="tx2"/>
                </a:solidFill>
                <a:latin typeface="Century Gothic" charset="0"/>
                <a:ea typeface="ヒラギノ角ゴ Pro W3" charset="-128"/>
                <a:cs typeface="ヒラギノ角ゴ Pro W3" charset="-128"/>
              </a:defRPr>
            </a:lvl2pPr>
            <a:lvl3pPr algn="l" rtl="0" eaLnBrk="0" fontAlgn="base" hangingPunct="0">
              <a:spcBef>
                <a:spcPct val="0"/>
              </a:spcBef>
              <a:spcAft>
                <a:spcPct val="0"/>
              </a:spcAft>
              <a:defRPr sz="3000">
                <a:solidFill>
                  <a:schemeClr val="tx2"/>
                </a:solidFill>
                <a:latin typeface="Century Gothic" charset="0"/>
                <a:ea typeface="ヒラギノ角ゴ Pro W3" charset="-128"/>
                <a:cs typeface="ヒラギノ角ゴ Pro W3" charset="-128"/>
              </a:defRPr>
            </a:lvl3pPr>
            <a:lvl4pPr algn="l" rtl="0" eaLnBrk="0" fontAlgn="base" hangingPunct="0">
              <a:spcBef>
                <a:spcPct val="0"/>
              </a:spcBef>
              <a:spcAft>
                <a:spcPct val="0"/>
              </a:spcAft>
              <a:defRPr sz="3000">
                <a:solidFill>
                  <a:schemeClr val="tx2"/>
                </a:solidFill>
                <a:latin typeface="Century Gothic" charset="0"/>
                <a:ea typeface="ヒラギノ角ゴ Pro W3" charset="-128"/>
                <a:cs typeface="ヒラギノ角ゴ Pro W3" charset="-128"/>
              </a:defRPr>
            </a:lvl4pPr>
            <a:lvl5pPr algn="l" rtl="0" eaLnBrk="0" fontAlgn="base" hangingPunct="0">
              <a:spcBef>
                <a:spcPct val="0"/>
              </a:spcBef>
              <a:spcAft>
                <a:spcPct val="0"/>
              </a:spcAft>
              <a:defRPr sz="3000">
                <a:solidFill>
                  <a:schemeClr val="tx2"/>
                </a:solidFill>
                <a:latin typeface="Century Gothic" charset="0"/>
                <a:ea typeface="ヒラギノ角ゴ Pro W3" charset="-128"/>
                <a:cs typeface="ヒラギノ角ゴ Pro W3" charset="-128"/>
              </a:defRPr>
            </a:lvl5pPr>
            <a:lvl6pPr marL="457200" algn="ctr" rtl="0" fontAlgn="base">
              <a:spcBef>
                <a:spcPct val="0"/>
              </a:spcBef>
              <a:spcAft>
                <a:spcPct val="0"/>
              </a:spcAft>
              <a:defRPr sz="4400">
                <a:solidFill>
                  <a:schemeClr val="tx2"/>
                </a:solidFill>
                <a:latin typeface="Arial" charset="0"/>
                <a:ea typeface="ヒラギノ角ゴ Pro W3" charset="-128"/>
                <a:cs typeface="ヒラギノ角ゴ Pro W3" charset="-128"/>
              </a:defRPr>
            </a:lvl6pPr>
            <a:lvl7pPr marL="914400" algn="ctr" rtl="0" fontAlgn="base">
              <a:spcBef>
                <a:spcPct val="0"/>
              </a:spcBef>
              <a:spcAft>
                <a:spcPct val="0"/>
              </a:spcAft>
              <a:defRPr sz="4400">
                <a:solidFill>
                  <a:schemeClr val="tx2"/>
                </a:solidFill>
                <a:latin typeface="Arial" charset="0"/>
                <a:ea typeface="ヒラギノ角ゴ Pro W3" charset="-128"/>
                <a:cs typeface="ヒラギノ角ゴ Pro W3" charset="-128"/>
              </a:defRPr>
            </a:lvl7pPr>
            <a:lvl8pPr marL="1371600" algn="ctr" rtl="0" fontAlgn="base">
              <a:spcBef>
                <a:spcPct val="0"/>
              </a:spcBef>
              <a:spcAft>
                <a:spcPct val="0"/>
              </a:spcAft>
              <a:defRPr sz="4400">
                <a:solidFill>
                  <a:schemeClr val="tx2"/>
                </a:solidFill>
                <a:latin typeface="Arial" charset="0"/>
                <a:ea typeface="ヒラギノ角ゴ Pro W3" charset="-128"/>
                <a:cs typeface="ヒラギノ角ゴ Pro W3" charset="-128"/>
              </a:defRPr>
            </a:lvl8pPr>
            <a:lvl9pPr marL="1828800" algn="ctr" rtl="0" fontAlgn="base">
              <a:spcBef>
                <a:spcPct val="0"/>
              </a:spcBef>
              <a:spcAft>
                <a:spcPct val="0"/>
              </a:spcAft>
              <a:defRPr sz="4400">
                <a:solidFill>
                  <a:schemeClr val="tx2"/>
                </a:solidFill>
                <a:latin typeface="Arial" charset="0"/>
                <a:ea typeface="ヒラギノ角ゴ Pro W3" charset="-128"/>
                <a:cs typeface="ヒラギノ角ゴ Pro W3" charset="-128"/>
              </a:defRPr>
            </a:lvl9pPr>
          </a:lstStyle>
          <a:p>
            <a:pPr algn="ctr" fontAlgn="b"/>
            <a:r>
              <a:rPr lang="it-IT" sz="1200" dirty="0">
                <a:solidFill>
                  <a:srgbClr val="000000"/>
                </a:solidFill>
                <a:latin typeface="Calibri"/>
                <a:ea typeface="Calibri"/>
                <a:cs typeface="Calibri"/>
              </a:rPr>
              <a:t>non sarei assolutamente disposto a spostarmi  altrove </a:t>
            </a:r>
          </a:p>
        </p:txBody>
      </p:sp>
      <p:cxnSp>
        <p:nvCxnSpPr>
          <p:cNvPr id="25" name="Connettore 1 24"/>
          <p:cNvCxnSpPr/>
          <p:nvPr/>
        </p:nvCxnSpPr>
        <p:spPr>
          <a:xfrm>
            <a:off x="275342" y="5975629"/>
            <a:ext cx="1908461" cy="0"/>
          </a:xfrm>
          <a:prstGeom prst="line">
            <a:avLst/>
          </a:prstGeom>
          <a:ln>
            <a:solidFill>
              <a:srgbClr val="54A8C9"/>
            </a:solidFill>
          </a:ln>
        </p:spPr>
        <p:style>
          <a:lnRef idx="2">
            <a:schemeClr val="accent1"/>
          </a:lnRef>
          <a:fillRef idx="0">
            <a:schemeClr val="accent1"/>
          </a:fillRef>
          <a:effectRef idx="1">
            <a:schemeClr val="accent1"/>
          </a:effectRef>
          <a:fontRef idx="minor">
            <a:schemeClr val="tx1"/>
          </a:fontRef>
        </p:style>
      </p:cxnSp>
      <p:cxnSp>
        <p:nvCxnSpPr>
          <p:cNvPr id="26" name="Connettore 1 25"/>
          <p:cNvCxnSpPr/>
          <p:nvPr/>
        </p:nvCxnSpPr>
        <p:spPr>
          <a:xfrm>
            <a:off x="281307" y="5005036"/>
            <a:ext cx="1300637" cy="0"/>
          </a:xfrm>
          <a:prstGeom prst="line">
            <a:avLst/>
          </a:prstGeom>
          <a:ln>
            <a:solidFill>
              <a:srgbClr val="655B6F"/>
            </a:solidFill>
          </a:ln>
        </p:spPr>
        <p:style>
          <a:lnRef idx="2">
            <a:schemeClr val="accent1"/>
          </a:lnRef>
          <a:fillRef idx="0">
            <a:schemeClr val="accent1"/>
          </a:fillRef>
          <a:effectRef idx="1">
            <a:schemeClr val="accent1"/>
          </a:effectRef>
          <a:fontRef idx="minor">
            <a:schemeClr val="tx1"/>
          </a:fontRef>
        </p:style>
      </p:cxnSp>
      <p:graphicFrame>
        <p:nvGraphicFramePr>
          <p:cNvPr id="30" name="Tabella 29"/>
          <p:cNvGraphicFramePr>
            <a:graphicFrameLocks noGrp="1"/>
          </p:cNvGraphicFramePr>
          <p:nvPr>
            <p:extLst>
              <p:ext uri="{D42A27DB-BD31-4B8C-83A1-F6EECF244321}">
                <p14:modId xmlns:p14="http://schemas.microsoft.com/office/powerpoint/2010/main" val="308607096"/>
              </p:ext>
            </p:extLst>
          </p:nvPr>
        </p:nvGraphicFramePr>
        <p:xfrm>
          <a:off x="4804110" y="4352225"/>
          <a:ext cx="5013537" cy="1873020"/>
        </p:xfrm>
        <a:graphic>
          <a:graphicData uri="http://schemas.openxmlformats.org/drawingml/2006/table">
            <a:tbl>
              <a:tblPr>
                <a:tableStyleId>{073A0DAA-6AF3-43AB-8588-CEC1D06C72B9}</a:tableStyleId>
              </a:tblPr>
              <a:tblGrid>
                <a:gridCol w="904666">
                  <a:extLst>
                    <a:ext uri="{9D8B030D-6E8A-4147-A177-3AD203B41FA5}">
                      <a16:colId xmlns:a16="http://schemas.microsoft.com/office/drawing/2014/main" val="20000"/>
                    </a:ext>
                  </a:extLst>
                </a:gridCol>
                <a:gridCol w="316067">
                  <a:extLst>
                    <a:ext uri="{9D8B030D-6E8A-4147-A177-3AD203B41FA5}">
                      <a16:colId xmlns:a16="http://schemas.microsoft.com/office/drawing/2014/main" val="20001"/>
                    </a:ext>
                  </a:extLst>
                </a:gridCol>
                <a:gridCol w="316067">
                  <a:extLst>
                    <a:ext uri="{9D8B030D-6E8A-4147-A177-3AD203B41FA5}">
                      <a16:colId xmlns:a16="http://schemas.microsoft.com/office/drawing/2014/main" val="20002"/>
                    </a:ext>
                  </a:extLst>
                </a:gridCol>
                <a:gridCol w="316067">
                  <a:extLst>
                    <a:ext uri="{9D8B030D-6E8A-4147-A177-3AD203B41FA5}">
                      <a16:colId xmlns:a16="http://schemas.microsoft.com/office/drawing/2014/main" val="20003"/>
                    </a:ext>
                  </a:extLst>
                </a:gridCol>
                <a:gridCol w="316067">
                  <a:extLst>
                    <a:ext uri="{9D8B030D-6E8A-4147-A177-3AD203B41FA5}">
                      <a16:colId xmlns:a16="http://schemas.microsoft.com/office/drawing/2014/main" val="20004"/>
                    </a:ext>
                  </a:extLst>
                </a:gridCol>
                <a:gridCol w="316067">
                  <a:extLst>
                    <a:ext uri="{9D8B030D-6E8A-4147-A177-3AD203B41FA5}">
                      <a16:colId xmlns:a16="http://schemas.microsoft.com/office/drawing/2014/main" val="834015818"/>
                    </a:ext>
                  </a:extLst>
                </a:gridCol>
                <a:gridCol w="316067">
                  <a:extLst>
                    <a:ext uri="{9D8B030D-6E8A-4147-A177-3AD203B41FA5}">
                      <a16:colId xmlns:a16="http://schemas.microsoft.com/office/drawing/2014/main" val="2486462051"/>
                    </a:ext>
                  </a:extLst>
                </a:gridCol>
                <a:gridCol w="316067">
                  <a:extLst>
                    <a:ext uri="{9D8B030D-6E8A-4147-A177-3AD203B41FA5}">
                      <a16:colId xmlns:a16="http://schemas.microsoft.com/office/drawing/2014/main" val="2939309450"/>
                    </a:ext>
                  </a:extLst>
                </a:gridCol>
                <a:gridCol w="316067">
                  <a:extLst>
                    <a:ext uri="{9D8B030D-6E8A-4147-A177-3AD203B41FA5}">
                      <a16:colId xmlns:a16="http://schemas.microsoft.com/office/drawing/2014/main" val="20005"/>
                    </a:ext>
                  </a:extLst>
                </a:gridCol>
                <a:gridCol w="316067">
                  <a:extLst>
                    <a:ext uri="{9D8B030D-6E8A-4147-A177-3AD203B41FA5}">
                      <a16:colId xmlns:a16="http://schemas.microsoft.com/office/drawing/2014/main" val="20006"/>
                    </a:ext>
                  </a:extLst>
                </a:gridCol>
                <a:gridCol w="316067">
                  <a:extLst>
                    <a:ext uri="{9D8B030D-6E8A-4147-A177-3AD203B41FA5}">
                      <a16:colId xmlns:a16="http://schemas.microsoft.com/office/drawing/2014/main" val="20007"/>
                    </a:ext>
                  </a:extLst>
                </a:gridCol>
                <a:gridCol w="316067">
                  <a:extLst>
                    <a:ext uri="{9D8B030D-6E8A-4147-A177-3AD203B41FA5}">
                      <a16:colId xmlns:a16="http://schemas.microsoft.com/office/drawing/2014/main" val="20008"/>
                    </a:ext>
                  </a:extLst>
                </a:gridCol>
                <a:gridCol w="316067">
                  <a:extLst>
                    <a:ext uri="{9D8B030D-6E8A-4147-A177-3AD203B41FA5}">
                      <a16:colId xmlns:a16="http://schemas.microsoft.com/office/drawing/2014/main" val="20009"/>
                    </a:ext>
                  </a:extLst>
                </a:gridCol>
                <a:gridCol w="316067">
                  <a:extLst>
                    <a:ext uri="{9D8B030D-6E8A-4147-A177-3AD203B41FA5}">
                      <a16:colId xmlns:a16="http://schemas.microsoft.com/office/drawing/2014/main" val="20010"/>
                    </a:ext>
                  </a:extLst>
                </a:gridCol>
              </a:tblGrid>
              <a:tr h="251048">
                <a:tc>
                  <a:txBody>
                    <a:bodyPr/>
                    <a:lstStyle/>
                    <a:p>
                      <a:pPr marL="87313" indent="0" algn="l" fontAlgn="ctr">
                        <a:lnSpc>
                          <a:spcPct val="80000"/>
                        </a:lnSpc>
                      </a:pPr>
                      <a:endParaRPr kumimoji="1" lang="it-IT" sz="1200" b="0" i="0" u="none" strike="noStrike" kern="1200" cap="none" normalizeH="0" baseline="0" dirty="0">
                        <a:ln>
                          <a:noFill/>
                        </a:ln>
                        <a:solidFill>
                          <a:srgbClr val="000000"/>
                        </a:solidFill>
                        <a:effectLst/>
                        <a:latin typeface="Calibri"/>
                        <a:ea typeface="+mn-ea"/>
                        <a:cs typeface="Calibri"/>
                      </a:endParaRPr>
                    </a:p>
                  </a:txBody>
                  <a:tcPr marL="12700" marR="12700" marT="12700" marB="0" anchor="ctr">
                    <a:lnL w="12700" cap="flat" cmpd="sng" algn="ctr">
                      <a:solidFill>
                        <a:prstClr val="white"/>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050" b="1" i="0" u="none" strike="noStrike" dirty="0">
                          <a:solidFill>
                            <a:srgbClr val="FFFFFF"/>
                          </a:solidFill>
                          <a:effectLst/>
                          <a:latin typeface="Calibri"/>
                        </a:rPr>
                        <a:t>2016</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CA5817"/>
                    </a:solidFill>
                  </a:tcPr>
                </a:tc>
                <a:tc>
                  <a:txBody>
                    <a:bodyPr/>
                    <a:lstStyle/>
                    <a:p>
                      <a:pPr algn="ctr" fontAlgn="ctr"/>
                      <a:r>
                        <a:rPr lang="it-IT" sz="1050" b="1" i="0" u="none" strike="noStrike" dirty="0">
                          <a:solidFill>
                            <a:srgbClr val="FFFFFF"/>
                          </a:solidFill>
                          <a:effectLst/>
                          <a:latin typeface="Calibri"/>
                        </a:rPr>
                        <a:t>2017</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CA5817"/>
                    </a:solidFill>
                  </a:tcPr>
                </a:tc>
                <a:tc>
                  <a:txBody>
                    <a:bodyPr/>
                    <a:lstStyle/>
                    <a:p>
                      <a:pPr algn="ctr" fontAlgn="ctr"/>
                      <a:r>
                        <a:rPr lang="it-IT" sz="1050" b="1" i="0" u="none" strike="noStrike" dirty="0">
                          <a:solidFill>
                            <a:srgbClr val="FFFFFF"/>
                          </a:solidFill>
                          <a:effectLst/>
                          <a:latin typeface="Calibri"/>
                        </a:rPr>
                        <a:t>2018</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CA5817"/>
                    </a:solidFill>
                  </a:tcPr>
                </a:tc>
                <a:tc>
                  <a:txBody>
                    <a:bodyPr/>
                    <a:lstStyle/>
                    <a:p>
                      <a:pPr algn="ctr" fontAlgn="ctr"/>
                      <a:r>
                        <a:rPr lang="it-IT" sz="1050" b="1" i="0" u="none" strike="noStrike" dirty="0">
                          <a:solidFill>
                            <a:srgbClr val="FFFFFF"/>
                          </a:solidFill>
                          <a:effectLst/>
                          <a:latin typeface="Calibri"/>
                        </a:rPr>
                        <a:t>2019</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CA5817"/>
                    </a:solidFill>
                  </a:tcPr>
                </a:tc>
                <a:tc>
                  <a:txBody>
                    <a:bodyPr/>
                    <a:lstStyle/>
                    <a:p>
                      <a:pPr algn="ctr" fontAlgn="ctr"/>
                      <a:r>
                        <a:rPr lang="it-IT" sz="1050" b="1" i="0" u="none" strike="noStrike" dirty="0">
                          <a:solidFill>
                            <a:srgbClr val="FFFFFF"/>
                          </a:solidFill>
                          <a:effectLst/>
                          <a:latin typeface="Calibri"/>
                        </a:rPr>
                        <a:t>2020</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CA5817"/>
                    </a:solidFill>
                  </a:tcPr>
                </a:tc>
                <a:tc>
                  <a:txBody>
                    <a:bodyPr/>
                    <a:lstStyle/>
                    <a:p>
                      <a:pPr algn="ctr" fontAlgn="ctr"/>
                      <a:r>
                        <a:rPr lang="it-IT" sz="1050" b="1" i="0" u="none" strike="noStrike" dirty="0">
                          <a:solidFill>
                            <a:srgbClr val="FFFFFF"/>
                          </a:solidFill>
                          <a:effectLst/>
                          <a:latin typeface="Calibri"/>
                        </a:rPr>
                        <a:t>2021</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CA5817"/>
                    </a:solidFill>
                  </a:tcPr>
                </a:tc>
                <a:tc>
                  <a:txBody>
                    <a:bodyPr/>
                    <a:lstStyle/>
                    <a:p>
                      <a:pPr algn="ctr" fontAlgn="ctr"/>
                      <a:r>
                        <a:rPr lang="it-IT" sz="1050" b="1" i="0" u="none" strike="noStrike" dirty="0">
                          <a:solidFill>
                            <a:srgbClr val="FFFFFF"/>
                          </a:solidFill>
                          <a:effectLst/>
                          <a:latin typeface="Calibri"/>
                        </a:rPr>
                        <a:t>2022</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CA5817"/>
                    </a:solidFill>
                  </a:tcPr>
                </a:tc>
                <a:tc>
                  <a:txBody>
                    <a:bodyPr/>
                    <a:lstStyle/>
                    <a:p>
                      <a:pPr algn="ctr" fontAlgn="ctr"/>
                      <a:r>
                        <a:rPr lang="it-IT" sz="900" b="1" i="0" u="none" strike="noStrike" dirty="0">
                          <a:solidFill>
                            <a:srgbClr val="FFFFFF"/>
                          </a:solidFill>
                          <a:effectLst/>
                          <a:latin typeface="Calibri"/>
                        </a:rPr>
                        <a:t>18-24</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CA5817"/>
                    </a:solidFill>
                  </a:tcPr>
                </a:tc>
                <a:tc>
                  <a:txBody>
                    <a:bodyPr/>
                    <a:lstStyle/>
                    <a:p>
                      <a:pPr algn="ctr" fontAlgn="ctr"/>
                      <a:r>
                        <a:rPr lang="it-IT" sz="900" b="1" i="0" u="none" strike="noStrike">
                          <a:solidFill>
                            <a:srgbClr val="FFFFFF"/>
                          </a:solidFill>
                          <a:effectLst/>
                          <a:latin typeface="Calibri"/>
                        </a:rPr>
                        <a:t>25-34</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CA5817"/>
                    </a:solidFill>
                  </a:tcPr>
                </a:tc>
                <a:tc>
                  <a:txBody>
                    <a:bodyPr/>
                    <a:lstStyle/>
                    <a:p>
                      <a:pPr algn="ctr" fontAlgn="ctr"/>
                      <a:r>
                        <a:rPr lang="it-IT" sz="900" b="1" i="0" u="none" strike="noStrike">
                          <a:solidFill>
                            <a:srgbClr val="FFFFFF"/>
                          </a:solidFill>
                          <a:effectLst/>
                          <a:latin typeface="Calibri"/>
                        </a:rPr>
                        <a:t>35-44 </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CA5817"/>
                    </a:solidFill>
                  </a:tcPr>
                </a:tc>
                <a:tc>
                  <a:txBody>
                    <a:bodyPr/>
                    <a:lstStyle/>
                    <a:p>
                      <a:pPr algn="ctr" fontAlgn="ctr"/>
                      <a:r>
                        <a:rPr lang="it-IT" sz="900" b="1" i="0" u="none" strike="noStrike">
                          <a:solidFill>
                            <a:srgbClr val="FFFFFF"/>
                          </a:solidFill>
                          <a:effectLst/>
                          <a:latin typeface="Calibri"/>
                        </a:rPr>
                        <a:t>45-54</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CA5817"/>
                    </a:solidFill>
                  </a:tcPr>
                </a:tc>
                <a:tc>
                  <a:txBody>
                    <a:bodyPr/>
                    <a:lstStyle/>
                    <a:p>
                      <a:pPr algn="ctr" fontAlgn="ctr"/>
                      <a:r>
                        <a:rPr lang="it-IT" sz="900" b="1" i="0" u="none" strike="noStrike" dirty="0">
                          <a:solidFill>
                            <a:srgbClr val="FFFFFF"/>
                          </a:solidFill>
                          <a:effectLst/>
                          <a:latin typeface="Calibri"/>
                        </a:rPr>
                        <a:t>55-64 </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CA5817"/>
                    </a:solidFill>
                  </a:tcPr>
                </a:tc>
                <a:tc>
                  <a:txBody>
                    <a:bodyPr/>
                    <a:lstStyle/>
                    <a:p>
                      <a:pPr algn="ctr" fontAlgn="ctr"/>
                      <a:r>
                        <a:rPr lang="it-IT" sz="900" b="1" i="0" u="none" strike="noStrike" dirty="0">
                          <a:solidFill>
                            <a:srgbClr val="FFFFFF"/>
                          </a:solidFill>
                          <a:effectLst/>
                          <a:latin typeface="Calibri"/>
                        </a:rPr>
                        <a:t>Più di 64 anni</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CA5817"/>
                    </a:solidFill>
                  </a:tcPr>
                </a:tc>
                <a:extLst>
                  <a:ext uri="{0D108BD9-81ED-4DB2-BD59-A6C34878D82A}">
                    <a16:rowId xmlns:a16="http://schemas.microsoft.com/office/drawing/2014/main" val="10000"/>
                  </a:ext>
                </a:extLst>
              </a:tr>
              <a:tr h="346067">
                <a:tc>
                  <a:txBody>
                    <a:bodyPr/>
                    <a:lstStyle/>
                    <a:p>
                      <a:pPr marL="88900" indent="0" algn="l" fontAlgn="ctr">
                        <a:lnSpc>
                          <a:spcPct val="80000"/>
                        </a:lnSpc>
                      </a:pPr>
                      <a:r>
                        <a:rPr lang="it-IT" sz="1000" b="0" i="0" u="none" strike="noStrike" dirty="0">
                          <a:effectLst/>
                          <a:latin typeface="Calibri"/>
                          <a:cs typeface="Calibri"/>
                        </a:rPr>
                        <a:t>sarei disposto se fosse necessario </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000" b="0" i="0" u="none" strike="noStrike" dirty="0">
                          <a:solidFill>
                            <a:srgbClr val="000000"/>
                          </a:solidFill>
                          <a:effectLst/>
                          <a:latin typeface="Calibri"/>
                        </a:rPr>
                        <a:t>32</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000" b="0" i="0" u="none" strike="noStrike" dirty="0">
                          <a:solidFill>
                            <a:srgbClr val="000000"/>
                          </a:solidFill>
                          <a:effectLst/>
                          <a:latin typeface="Calibri"/>
                        </a:rPr>
                        <a:t>30</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000" b="0" i="0" u="none" strike="noStrike" dirty="0">
                          <a:solidFill>
                            <a:srgbClr val="000000"/>
                          </a:solidFill>
                          <a:effectLst/>
                          <a:latin typeface="Calibri"/>
                        </a:rPr>
                        <a:t>30</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000" b="0" i="0" u="none" strike="noStrike" dirty="0">
                          <a:solidFill>
                            <a:srgbClr val="000000"/>
                          </a:solidFill>
                          <a:effectLst/>
                          <a:latin typeface="Calibri"/>
                        </a:rPr>
                        <a:t>32</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000" b="0" i="0" u="none" strike="noStrike" dirty="0">
                          <a:solidFill>
                            <a:srgbClr val="000000"/>
                          </a:solidFill>
                          <a:effectLst/>
                          <a:latin typeface="Calibri"/>
                        </a:rPr>
                        <a:t>28</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000" b="0" i="0" u="none" strike="noStrike" dirty="0">
                          <a:solidFill>
                            <a:srgbClr val="000000"/>
                          </a:solidFill>
                          <a:effectLst/>
                          <a:latin typeface="Calibri"/>
                        </a:rPr>
                        <a:t>32</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000" b="1" i="0" u="none" strike="noStrike" dirty="0">
                          <a:solidFill>
                            <a:srgbClr val="000000"/>
                          </a:solidFill>
                          <a:effectLst/>
                          <a:latin typeface="Calibri"/>
                        </a:rPr>
                        <a:t>32</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marL="0" algn="ctr" defTabSz="457200" rtl="0" eaLnBrk="1" fontAlgn="ctr" latinLnBrk="0" hangingPunct="1"/>
                      <a:r>
                        <a:rPr lang="it-IT" sz="1000" b="0" i="0" u="none" strike="noStrike" kern="1200" dirty="0">
                          <a:solidFill>
                            <a:srgbClr val="000000"/>
                          </a:solidFill>
                          <a:effectLst/>
                          <a:latin typeface="Calibri"/>
                          <a:ea typeface="+mn-ea"/>
                          <a:cs typeface="+mn-cs"/>
                        </a:rPr>
                        <a:t>26</a:t>
                      </a:r>
                    </a:p>
                  </a:txBody>
                  <a:tcPr marL="6350" marR="6350" marT="635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marL="0" algn="ctr" defTabSz="457200" rtl="0" eaLnBrk="1" fontAlgn="ctr" latinLnBrk="0" hangingPunct="1"/>
                      <a:r>
                        <a:rPr lang="it-IT" sz="1000" b="0" i="0" u="none" strike="noStrike" kern="1200">
                          <a:solidFill>
                            <a:srgbClr val="000000"/>
                          </a:solidFill>
                          <a:effectLst/>
                          <a:latin typeface="Calibri"/>
                          <a:ea typeface="+mn-ea"/>
                          <a:cs typeface="+mn-cs"/>
                        </a:rPr>
                        <a:t>36</a:t>
                      </a:r>
                    </a:p>
                  </a:txBody>
                  <a:tcPr marL="6350" marR="6350" marT="635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marL="0" algn="ctr" defTabSz="457200" rtl="0" eaLnBrk="1" fontAlgn="ctr" latinLnBrk="0" hangingPunct="1"/>
                      <a:r>
                        <a:rPr lang="it-IT" sz="1000" b="0" i="0" u="none" strike="noStrike" kern="1200" dirty="0">
                          <a:solidFill>
                            <a:srgbClr val="000000"/>
                          </a:solidFill>
                          <a:effectLst/>
                          <a:latin typeface="Calibri"/>
                          <a:ea typeface="+mn-ea"/>
                          <a:cs typeface="+mn-cs"/>
                        </a:rPr>
                        <a:t>36</a:t>
                      </a:r>
                    </a:p>
                  </a:txBody>
                  <a:tcPr marL="6350" marR="6350" marT="635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marL="0" algn="ctr" defTabSz="457200" rtl="0" eaLnBrk="1" fontAlgn="ctr" latinLnBrk="0" hangingPunct="1"/>
                      <a:r>
                        <a:rPr lang="it-IT" sz="1000" b="0" i="0" u="none" strike="noStrike" kern="1200">
                          <a:solidFill>
                            <a:srgbClr val="000000"/>
                          </a:solidFill>
                          <a:effectLst/>
                          <a:latin typeface="Calibri"/>
                          <a:ea typeface="+mn-ea"/>
                          <a:cs typeface="+mn-cs"/>
                        </a:rPr>
                        <a:t>27</a:t>
                      </a:r>
                    </a:p>
                  </a:txBody>
                  <a:tcPr marL="6350" marR="6350" marT="635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marL="0" algn="ctr" defTabSz="457200" rtl="0" eaLnBrk="1" fontAlgn="ctr" latinLnBrk="0" hangingPunct="1"/>
                      <a:r>
                        <a:rPr lang="it-IT" sz="1000" b="0" i="0" u="none" strike="noStrike" kern="1200">
                          <a:solidFill>
                            <a:srgbClr val="000000"/>
                          </a:solidFill>
                          <a:effectLst/>
                          <a:latin typeface="Calibri"/>
                          <a:ea typeface="+mn-ea"/>
                          <a:cs typeface="+mn-cs"/>
                        </a:rPr>
                        <a:t>30</a:t>
                      </a:r>
                    </a:p>
                  </a:txBody>
                  <a:tcPr marL="6350" marR="6350" marT="635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marL="0" algn="ctr" defTabSz="457200" rtl="0" eaLnBrk="1" fontAlgn="ctr" latinLnBrk="0" hangingPunct="1"/>
                      <a:r>
                        <a:rPr lang="it-IT" sz="1000" b="0" i="0" u="none" strike="noStrike" kern="1200" dirty="0">
                          <a:solidFill>
                            <a:srgbClr val="000000"/>
                          </a:solidFill>
                          <a:effectLst/>
                          <a:latin typeface="Calibri"/>
                          <a:ea typeface="+mn-ea"/>
                          <a:cs typeface="+mn-cs"/>
                        </a:rPr>
                        <a:t>33</a:t>
                      </a:r>
                    </a:p>
                  </a:txBody>
                  <a:tcPr marL="6350" marR="6350" marT="635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extLst>
                  <a:ext uri="{0D108BD9-81ED-4DB2-BD59-A6C34878D82A}">
                    <a16:rowId xmlns:a16="http://schemas.microsoft.com/office/drawing/2014/main" val="10001"/>
                  </a:ext>
                </a:extLst>
              </a:tr>
              <a:tr h="290600">
                <a:tc>
                  <a:txBody>
                    <a:bodyPr/>
                    <a:lstStyle/>
                    <a:p>
                      <a:pPr marL="88900" indent="0" fontAlgn="b">
                        <a:lnSpc>
                          <a:spcPct val="80000"/>
                        </a:lnSpc>
                      </a:pPr>
                      <a:r>
                        <a:rPr lang="it-IT" sz="1000" dirty="0">
                          <a:solidFill>
                            <a:srgbClr val="000000"/>
                          </a:solidFill>
                          <a:latin typeface="Calibri"/>
                          <a:ea typeface="Calibri"/>
                          <a:cs typeface="Calibri"/>
                        </a:rPr>
                        <a:t>disposto se fosse utile..</a:t>
                      </a:r>
                      <a:endParaRPr lang="it-IT" sz="1000" dirty="0">
                        <a:solidFill>
                          <a:srgbClr val="000000"/>
                        </a:solidFill>
                        <a:latin typeface="Calibri"/>
                        <a:cs typeface="Calibri"/>
                      </a:endParaRP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000" b="0" i="0" u="none" strike="noStrike" dirty="0">
                          <a:solidFill>
                            <a:srgbClr val="000000"/>
                          </a:solidFill>
                          <a:effectLst/>
                          <a:latin typeface="Calibri"/>
                        </a:rPr>
                        <a:t>36</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000" b="0" i="0" u="none" strike="noStrike" dirty="0">
                          <a:solidFill>
                            <a:srgbClr val="000000"/>
                          </a:solidFill>
                          <a:effectLst/>
                          <a:latin typeface="Calibri"/>
                        </a:rPr>
                        <a:t>38</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000" b="0" i="0" u="none" strike="noStrike" dirty="0">
                          <a:solidFill>
                            <a:srgbClr val="000000"/>
                          </a:solidFill>
                          <a:effectLst/>
                          <a:latin typeface="Calibri"/>
                        </a:rPr>
                        <a:t>35</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000" b="0" i="0" u="none" strike="noStrike" dirty="0">
                          <a:solidFill>
                            <a:srgbClr val="000000"/>
                          </a:solidFill>
                          <a:effectLst/>
                          <a:latin typeface="Calibri"/>
                        </a:rPr>
                        <a:t>34</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000" b="0" i="0" u="none" strike="noStrike" dirty="0">
                          <a:solidFill>
                            <a:srgbClr val="000000"/>
                          </a:solidFill>
                          <a:effectLst/>
                          <a:latin typeface="Calibri"/>
                        </a:rPr>
                        <a:t>40</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000" b="0" i="0" u="none" strike="noStrike" dirty="0">
                          <a:solidFill>
                            <a:srgbClr val="000000"/>
                          </a:solidFill>
                          <a:effectLst/>
                          <a:latin typeface="Calibri"/>
                        </a:rPr>
                        <a:t>31</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000" b="1" i="0" u="none" strike="noStrike" dirty="0">
                          <a:solidFill>
                            <a:srgbClr val="000000"/>
                          </a:solidFill>
                          <a:effectLst/>
                          <a:latin typeface="Calibri"/>
                        </a:rPr>
                        <a:t>34</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marL="0" algn="ctr" defTabSz="457200" rtl="0" eaLnBrk="1" fontAlgn="ctr" latinLnBrk="0" hangingPunct="1"/>
                      <a:r>
                        <a:rPr lang="it-IT" sz="1000" b="0" i="0" u="none" strike="noStrike" kern="1200" dirty="0">
                          <a:solidFill>
                            <a:srgbClr val="000000"/>
                          </a:solidFill>
                          <a:effectLst/>
                          <a:latin typeface="Calibri"/>
                          <a:ea typeface="+mn-ea"/>
                          <a:cs typeface="+mn-cs"/>
                        </a:rPr>
                        <a:t>54</a:t>
                      </a:r>
                    </a:p>
                  </a:txBody>
                  <a:tcPr marL="6350" marR="6350" marT="635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marL="0" algn="ctr" defTabSz="457200" rtl="0" eaLnBrk="1" fontAlgn="ctr" latinLnBrk="0" hangingPunct="1"/>
                      <a:r>
                        <a:rPr lang="it-IT" sz="1000" b="0" i="0" u="none" strike="noStrike" kern="1200">
                          <a:solidFill>
                            <a:srgbClr val="000000"/>
                          </a:solidFill>
                          <a:effectLst/>
                          <a:latin typeface="Calibri"/>
                          <a:ea typeface="+mn-ea"/>
                          <a:cs typeface="+mn-cs"/>
                        </a:rPr>
                        <a:t>37</a:t>
                      </a:r>
                    </a:p>
                  </a:txBody>
                  <a:tcPr marL="6350" marR="6350" marT="635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marL="0" algn="ctr" defTabSz="457200" rtl="0" eaLnBrk="1" fontAlgn="ctr" latinLnBrk="0" hangingPunct="1"/>
                      <a:r>
                        <a:rPr lang="it-IT" sz="1000" b="0" i="0" u="none" strike="noStrike" kern="1200">
                          <a:solidFill>
                            <a:srgbClr val="000000"/>
                          </a:solidFill>
                          <a:effectLst/>
                          <a:latin typeface="Calibri"/>
                          <a:ea typeface="+mn-ea"/>
                          <a:cs typeface="+mn-cs"/>
                        </a:rPr>
                        <a:t>38</a:t>
                      </a:r>
                    </a:p>
                  </a:txBody>
                  <a:tcPr marL="6350" marR="6350" marT="635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marL="0" algn="ctr" defTabSz="457200" rtl="0" eaLnBrk="1" fontAlgn="ctr" latinLnBrk="0" hangingPunct="1"/>
                      <a:r>
                        <a:rPr lang="it-IT" sz="1000" b="0" i="0" u="none" strike="noStrike" kern="1200" dirty="0">
                          <a:solidFill>
                            <a:srgbClr val="000000"/>
                          </a:solidFill>
                          <a:effectLst/>
                          <a:latin typeface="Calibri"/>
                          <a:ea typeface="+mn-ea"/>
                          <a:cs typeface="+mn-cs"/>
                        </a:rPr>
                        <a:t>39</a:t>
                      </a:r>
                    </a:p>
                  </a:txBody>
                  <a:tcPr marL="6350" marR="6350" marT="635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marL="0" algn="ctr" defTabSz="457200" rtl="0" eaLnBrk="1" fontAlgn="ctr" latinLnBrk="0" hangingPunct="1"/>
                      <a:r>
                        <a:rPr lang="it-IT" sz="1000" b="0" i="0" u="none" strike="noStrike" kern="1200" dirty="0">
                          <a:solidFill>
                            <a:srgbClr val="000000"/>
                          </a:solidFill>
                          <a:effectLst/>
                          <a:latin typeface="Calibri"/>
                          <a:ea typeface="+mn-ea"/>
                          <a:cs typeface="+mn-cs"/>
                        </a:rPr>
                        <a:t>38</a:t>
                      </a:r>
                    </a:p>
                  </a:txBody>
                  <a:tcPr marL="6350" marR="6350" marT="635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marL="0" algn="ctr" defTabSz="457200" rtl="0" eaLnBrk="1" fontAlgn="ctr" latinLnBrk="0" hangingPunct="1"/>
                      <a:r>
                        <a:rPr lang="it-IT" sz="1000" b="0" i="0" u="none" strike="noStrike" kern="1200" dirty="0">
                          <a:solidFill>
                            <a:srgbClr val="000000"/>
                          </a:solidFill>
                          <a:effectLst/>
                          <a:latin typeface="Calibri"/>
                          <a:ea typeface="+mn-ea"/>
                          <a:cs typeface="+mn-cs"/>
                        </a:rPr>
                        <a:t>19</a:t>
                      </a:r>
                    </a:p>
                  </a:txBody>
                  <a:tcPr marL="6350" marR="6350" marT="635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extLst>
                  <a:ext uri="{0D108BD9-81ED-4DB2-BD59-A6C34878D82A}">
                    <a16:rowId xmlns:a16="http://schemas.microsoft.com/office/drawing/2014/main" val="10002"/>
                  </a:ext>
                </a:extLst>
              </a:tr>
              <a:tr h="236342">
                <a:tc>
                  <a:txBody>
                    <a:bodyPr/>
                    <a:lstStyle/>
                    <a:p>
                      <a:pPr marL="88900" marR="0" indent="0" algn="l" defTabSz="457200" rtl="0" eaLnBrk="1" fontAlgn="ctr" latinLnBrk="0" hangingPunct="1">
                        <a:lnSpc>
                          <a:spcPct val="80000"/>
                        </a:lnSpc>
                        <a:spcBef>
                          <a:spcPts val="0"/>
                        </a:spcBef>
                        <a:spcAft>
                          <a:spcPts val="0"/>
                        </a:spcAft>
                        <a:buClrTx/>
                        <a:buSzTx/>
                        <a:buFontTx/>
                        <a:buNone/>
                        <a:tabLst/>
                        <a:defRPr/>
                      </a:pPr>
                      <a:r>
                        <a:rPr lang="it-IT" sz="1000" dirty="0">
                          <a:solidFill>
                            <a:srgbClr val="000000"/>
                          </a:solidFill>
                          <a:latin typeface="+mn-lt"/>
                          <a:ea typeface="Calibri"/>
                          <a:cs typeface="Calibri"/>
                        </a:rPr>
                        <a:t>non sarei disposto</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000" b="0" i="0" u="none" strike="noStrike">
                          <a:solidFill>
                            <a:srgbClr val="000000"/>
                          </a:solidFill>
                          <a:effectLst/>
                          <a:latin typeface="Calibri"/>
                        </a:rPr>
                        <a:t>19</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000" b="0" i="0" u="none" strike="noStrike" dirty="0">
                          <a:solidFill>
                            <a:srgbClr val="000000"/>
                          </a:solidFill>
                          <a:effectLst/>
                          <a:latin typeface="Calibri"/>
                        </a:rPr>
                        <a:t>20</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000" b="0" i="0" u="none" strike="noStrike" dirty="0">
                          <a:solidFill>
                            <a:srgbClr val="000000"/>
                          </a:solidFill>
                          <a:effectLst/>
                          <a:latin typeface="Calibri"/>
                        </a:rPr>
                        <a:t>21</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000" b="0" i="0" u="none" strike="noStrike" dirty="0">
                          <a:solidFill>
                            <a:srgbClr val="000000"/>
                          </a:solidFill>
                          <a:effectLst/>
                          <a:latin typeface="Calibri"/>
                        </a:rPr>
                        <a:t>19</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000" b="0" i="0" u="none" strike="noStrike" dirty="0">
                          <a:solidFill>
                            <a:srgbClr val="000000"/>
                          </a:solidFill>
                          <a:effectLst/>
                          <a:latin typeface="Calibri"/>
                        </a:rPr>
                        <a:t>22</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000" b="0" i="0" u="none" strike="noStrike" dirty="0">
                          <a:solidFill>
                            <a:srgbClr val="000000"/>
                          </a:solidFill>
                          <a:effectLst/>
                          <a:latin typeface="Calibri"/>
                        </a:rPr>
                        <a:t>25</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000" b="1" i="0" u="none" strike="noStrike" dirty="0">
                          <a:solidFill>
                            <a:srgbClr val="000000"/>
                          </a:solidFill>
                          <a:effectLst/>
                          <a:latin typeface="Calibri"/>
                        </a:rPr>
                        <a:t>22</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marL="0" algn="ctr" defTabSz="457200" rtl="0" eaLnBrk="1" fontAlgn="ctr" latinLnBrk="0" hangingPunct="1"/>
                      <a:r>
                        <a:rPr lang="it-IT" sz="1000" b="0" i="0" u="none" strike="noStrike" kern="1200" dirty="0">
                          <a:solidFill>
                            <a:srgbClr val="000000"/>
                          </a:solidFill>
                          <a:effectLst/>
                          <a:latin typeface="Calibri"/>
                          <a:ea typeface="+mn-ea"/>
                          <a:cs typeface="+mn-cs"/>
                        </a:rPr>
                        <a:t>1</a:t>
                      </a:r>
                    </a:p>
                  </a:txBody>
                  <a:tcPr marL="6350" marR="6350" marT="635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marL="0" algn="ctr" defTabSz="457200" rtl="0" eaLnBrk="1" fontAlgn="ctr" latinLnBrk="0" hangingPunct="1"/>
                      <a:r>
                        <a:rPr lang="it-IT" sz="1000" b="0" i="0" u="none" strike="noStrike" kern="1200" dirty="0">
                          <a:solidFill>
                            <a:srgbClr val="000000"/>
                          </a:solidFill>
                          <a:effectLst/>
                          <a:latin typeface="Calibri"/>
                          <a:ea typeface="+mn-ea"/>
                          <a:cs typeface="+mn-cs"/>
                        </a:rPr>
                        <a:t>16</a:t>
                      </a:r>
                    </a:p>
                  </a:txBody>
                  <a:tcPr marL="6350" marR="6350" marT="635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marL="0" algn="ctr" defTabSz="457200" rtl="0" eaLnBrk="1" fontAlgn="ctr" latinLnBrk="0" hangingPunct="1"/>
                      <a:r>
                        <a:rPr lang="it-IT" sz="1000" b="0" i="0" u="none" strike="noStrike" kern="1200" dirty="0">
                          <a:solidFill>
                            <a:srgbClr val="000000"/>
                          </a:solidFill>
                          <a:effectLst/>
                          <a:latin typeface="Calibri"/>
                          <a:ea typeface="+mn-ea"/>
                          <a:cs typeface="+mn-cs"/>
                        </a:rPr>
                        <a:t>13</a:t>
                      </a:r>
                    </a:p>
                  </a:txBody>
                  <a:tcPr marL="6350" marR="6350" marT="635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marL="0" algn="ctr" defTabSz="457200" rtl="0" eaLnBrk="1" fontAlgn="ctr" latinLnBrk="0" hangingPunct="1"/>
                      <a:r>
                        <a:rPr lang="it-IT" sz="1000" b="0" i="0" u="none" strike="noStrike" kern="1200" dirty="0">
                          <a:solidFill>
                            <a:srgbClr val="000000"/>
                          </a:solidFill>
                          <a:effectLst/>
                          <a:latin typeface="Calibri"/>
                          <a:ea typeface="+mn-ea"/>
                          <a:cs typeface="+mn-cs"/>
                        </a:rPr>
                        <a:t>17</a:t>
                      </a:r>
                    </a:p>
                  </a:txBody>
                  <a:tcPr marL="6350" marR="6350" marT="635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marL="0" algn="ctr" defTabSz="457200" rtl="0" eaLnBrk="1" fontAlgn="ctr" latinLnBrk="0" hangingPunct="1"/>
                      <a:r>
                        <a:rPr lang="it-IT" sz="1000" b="0" i="0" u="none" strike="noStrike" kern="1200" dirty="0">
                          <a:solidFill>
                            <a:srgbClr val="000000"/>
                          </a:solidFill>
                          <a:effectLst/>
                          <a:latin typeface="Calibri"/>
                          <a:ea typeface="+mn-ea"/>
                          <a:cs typeface="+mn-cs"/>
                        </a:rPr>
                        <a:t>22</a:t>
                      </a:r>
                    </a:p>
                  </a:txBody>
                  <a:tcPr marL="6350" marR="6350" marT="635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marL="0" algn="ctr" defTabSz="457200" rtl="0" eaLnBrk="1" fontAlgn="ctr" latinLnBrk="0" hangingPunct="1"/>
                      <a:r>
                        <a:rPr lang="it-IT" sz="1000" b="0" i="0" u="none" strike="noStrike" kern="1200" dirty="0">
                          <a:solidFill>
                            <a:srgbClr val="000000"/>
                          </a:solidFill>
                          <a:effectLst/>
                          <a:latin typeface="Calibri"/>
                          <a:ea typeface="+mn-ea"/>
                          <a:cs typeface="+mn-cs"/>
                        </a:rPr>
                        <a:t>38</a:t>
                      </a:r>
                    </a:p>
                  </a:txBody>
                  <a:tcPr marL="6350" marR="6350" marT="635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extLst>
                  <a:ext uri="{0D108BD9-81ED-4DB2-BD59-A6C34878D82A}">
                    <a16:rowId xmlns:a16="http://schemas.microsoft.com/office/drawing/2014/main" val="10003"/>
                  </a:ext>
                </a:extLst>
              </a:tr>
              <a:tr h="255840">
                <a:tc>
                  <a:txBody>
                    <a:bodyPr/>
                    <a:lstStyle/>
                    <a:p>
                      <a:pPr marL="88900" marR="0" indent="0" algn="l" defTabSz="457200" rtl="0" eaLnBrk="1" fontAlgn="ctr" latinLnBrk="0" hangingPunct="1">
                        <a:lnSpc>
                          <a:spcPct val="80000"/>
                        </a:lnSpc>
                        <a:spcBef>
                          <a:spcPts val="0"/>
                        </a:spcBef>
                        <a:spcAft>
                          <a:spcPts val="0"/>
                        </a:spcAft>
                        <a:buClrTx/>
                        <a:buSzTx/>
                        <a:buFontTx/>
                        <a:buNone/>
                        <a:tabLst/>
                        <a:defRPr/>
                      </a:pPr>
                      <a:r>
                        <a:rPr lang="it-IT" sz="1000" b="0" i="0" u="none" strike="noStrike" dirty="0">
                          <a:effectLst/>
                          <a:latin typeface="+mn-lt"/>
                          <a:cs typeface="Calibri"/>
                        </a:rPr>
                        <a:t>vorrei sicuramente spostarmi altrove</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000" b="0" i="0" u="none" strike="noStrike" dirty="0">
                          <a:solidFill>
                            <a:srgbClr val="000000"/>
                          </a:solidFill>
                          <a:effectLst/>
                          <a:latin typeface="Calibri"/>
                        </a:rPr>
                        <a:t>13</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000" b="0" i="0" u="none" strike="noStrike" dirty="0">
                          <a:solidFill>
                            <a:srgbClr val="000000"/>
                          </a:solidFill>
                          <a:effectLst/>
                          <a:latin typeface="Calibri"/>
                        </a:rPr>
                        <a:t>12</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000" b="0" i="0" u="none" strike="noStrike" dirty="0">
                          <a:solidFill>
                            <a:srgbClr val="000000"/>
                          </a:solidFill>
                          <a:effectLst/>
                          <a:latin typeface="Calibri"/>
                        </a:rPr>
                        <a:t>14</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000" b="0" i="0" u="none" strike="noStrike" dirty="0">
                          <a:solidFill>
                            <a:srgbClr val="000000"/>
                          </a:solidFill>
                          <a:effectLst/>
                          <a:latin typeface="Calibri"/>
                        </a:rPr>
                        <a:t>15</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000" b="0" i="0" u="none" strike="noStrike" dirty="0">
                          <a:solidFill>
                            <a:srgbClr val="000000"/>
                          </a:solidFill>
                          <a:effectLst/>
                          <a:latin typeface="Calibri"/>
                        </a:rPr>
                        <a:t>10</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000" b="0" i="0" u="none" strike="noStrike" dirty="0">
                          <a:solidFill>
                            <a:srgbClr val="000000"/>
                          </a:solidFill>
                          <a:effectLst/>
                          <a:latin typeface="Calibri"/>
                        </a:rPr>
                        <a:t>12</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000" b="1" i="0" u="none" strike="noStrike" dirty="0">
                          <a:solidFill>
                            <a:srgbClr val="000000"/>
                          </a:solidFill>
                          <a:effectLst/>
                          <a:latin typeface="Calibri"/>
                        </a:rPr>
                        <a:t>12</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marL="0" algn="ctr" defTabSz="457200" rtl="0" eaLnBrk="1" fontAlgn="ctr" latinLnBrk="0" hangingPunct="1"/>
                      <a:r>
                        <a:rPr lang="it-IT" sz="1000" b="0" i="0" u="none" strike="noStrike" kern="1200" dirty="0">
                          <a:solidFill>
                            <a:srgbClr val="000000"/>
                          </a:solidFill>
                          <a:effectLst/>
                          <a:latin typeface="Calibri"/>
                          <a:ea typeface="+mn-ea"/>
                          <a:cs typeface="+mn-cs"/>
                        </a:rPr>
                        <a:t>19</a:t>
                      </a:r>
                    </a:p>
                  </a:txBody>
                  <a:tcPr marL="6350" marR="6350" marT="635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marL="0" algn="ctr" defTabSz="457200" rtl="0" eaLnBrk="1" fontAlgn="ctr" latinLnBrk="0" hangingPunct="1"/>
                      <a:r>
                        <a:rPr lang="it-IT" sz="1000" b="0" i="0" u="none" strike="noStrike" kern="1200" dirty="0">
                          <a:solidFill>
                            <a:srgbClr val="000000"/>
                          </a:solidFill>
                          <a:effectLst/>
                          <a:latin typeface="Calibri"/>
                          <a:ea typeface="+mn-ea"/>
                          <a:cs typeface="+mn-cs"/>
                        </a:rPr>
                        <a:t>11</a:t>
                      </a:r>
                    </a:p>
                  </a:txBody>
                  <a:tcPr marL="6350" marR="6350" marT="635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marL="0" algn="ctr" defTabSz="457200" rtl="0" eaLnBrk="1" fontAlgn="ctr" latinLnBrk="0" hangingPunct="1"/>
                      <a:r>
                        <a:rPr lang="it-IT" sz="1000" b="0" i="0" u="none" strike="noStrike" kern="1200">
                          <a:solidFill>
                            <a:srgbClr val="000000"/>
                          </a:solidFill>
                          <a:effectLst/>
                          <a:latin typeface="Calibri"/>
                          <a:ea typeface="+mn-ea"/>
                          <a:cs typeface="+mn-cs"/>
                        </a:rPr>
                        <a:t>13</a:t>
                      </a:r>
                    </a:p>
                  </a:txBody>
                  <a:tcPr marL="6350" marR="6350" marT="635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marL="0" algn="ctr" defTabSz="457200" rtl="0" eaLnBrk="1" fontAlgn="ctr" latinLnBrk="0" hangingPunct="1"/>
                      <a:r>
                        <a:rPr lang="it-IT" sz="1000" b="0" i="0" u="none" strike="noStrike" kern="1200">
                          <a:solidFill>
                            <a:srgbClr val="000000"/>
                          </a:solidFill>
                          <a:effectLst/>
                          <a:latin typeface="Calibri"/>
                          <a:ea typeface="+mn-ea"/>
                          <a:cs typeface="+mn-cs"/>
                        </a:rPr>
                        <a:t>17</a:t>
                      </a:r>
                    </a:p>
                  </a:txBody>
                  <a:tcPr marL="6350" marR="6350" marT="635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marL="0" algn="ctr" defTabSz="457200" rtl="0" eaLnBrk="1" fontAlgn="ctr" latinLnBrk="0" hangingPunct="1"/>
                      <a:r>
                        <a:rPr lang="it-IT" sz="1000" b="0" i="0" u="none" strike="noStrike" kern="1200" dirty="0">
                          <a:solidFill>
                            <a:srgbClr val="000000"/>
                          </a:solidFill>
                          <a:effectLst/>
                          <a:latin typeface="Calibri"/>
                          <a:ea typeface="+mn-ea"/>
                          <a:cs typeface="+mn-cs"/>
                        </a:rPr>
                        <a:t>10</a:t>
                      </a:r>
                    </a:p>
                  </a:txBody>
                  <a:tcPr marL="6350" marR="6350" marT="635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marL="0" algn="ctr" defTabSz="457200" rtl="0" eaLnBrk="1" fontAlgn="ctr" latinLnBrk="0" hangingPunct="1"/>
                      <a:r>
                        <a:rPr lang="it-IT" sz="1000" b="0" i="0" u="none" strike="noStrike" kern="1200" dirty="0">
                          <a:solidFill>
                            <a:srgbClr val="000000"/>
                          </a:solidFill>
                          <a:effectLst/>
                          <a:latin typeface="Calibri"/>
                          <a:ea typeface="+mn-ea"/>
                          <a:cs typeface="+mn-cs"/>
                        </a:rPr>
                        <a:t>10</a:t>
                      </a:r>
                    </a:p>
                  </a:txBody>
                  <a:tcPr marL="6350" marR="6350" marT="635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extLst>
                  <a:ext uri="{0D108BD9-81ED-4DB2-BD59-A6C34878D82A}">
                    <a16:rowId xmlns:a16="http://schemas.microsoft.com/office/drawing/2014/main" val="10004"/>
                  </a:ext>
                </a:extLst>
              </a:tr>
            </a:tbl>
          </a:graphicData>
        </a:graphic>
      </p:graphicFrame>
      <p:sp>
        <p:nvSpPr>
          <p:cNvPr id="41" name="Rettangolo arrotondato 40"/>
          <p:cNvSpPr/>
          <p:nvPr/>
        </p:nvSpPr>
        <p:spPr>
          <a:xfrm>
            <a:off x="7611815" y="4798503"/>
            <a:ext cx="327182" cy="1359717"/>
          </a:xfrm>
          <a:prstGeom prst="roundRect">
            <a:avLst/>
          </a:prstGeom>
          <a:noFill/>
          <a:ln>
            <a:solidFill>
              <a:srgbClr val="CA5817"/>
            </a:solidFill>
          </a:ln>
          <a:effectLst>
            <a:glow rad="63500">
              <a:srgbClr val="C2B8B1">
                <a:alpha val="40000"/>
              </a:srgb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3" name="Rettangolo arrotondato 40">
            <a:extLst>
              <a:ext uri="{FF2B5EF4-FFF2-40B4-BE49-F238E27FC236}">
                <a16:creationId xmlns:a16="http://schemas.microsoft.com/office/drawing/2014/main" id="{653637EF-64D9-4266-9550-E61C386B9B89}"/>
              </a:ext>
            </a:extLst>
          </p:cNvPr>
          <p:cNvSpPr/>
          <p:nvPr/>
        </p:nvSpPr>
        <p:spPr>
          <a:xfrm>
            <a:off x="7955923" y="4798503"/>
            <a:ext cx="243151" cy="1359717"/>
          </a:xfrm>
          <a:prstGeom prst="roundRect">
            <a:avLst/>
          </a:prstGeom>
          <a:noFill/>
          <a:ln>
            <a:solidFill>
              <a:srgbClr val="CA5817"/>
            </a:solidFill>
          </a:ln>
          <a:effectLst>
            <a:glow rad="63500">
              <a:srgbClr val="C2B8B1">
                <a:alpha val="40000"/>
              </a:srgb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99410607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magine 1"/>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2872108" y="1594"/>
            <a:ext cx="7033933" cy="6856413"/>
          </a:xfrm>
          <a:prstGeom prst="rect">
            <a:avLst/>
          </a:prstGeom>
        </p:spPr>
      </p:pic>
      <p:sp>
        <p:nvSpPr>
          <p:cNvPr id="10" name="Ovale 9"/>
          <p:cNvSpPr/>
          <p:nvPr/>
        </p:nvSpPr>
        <p:spPr>
          <a:xfrm>
            <a:off x="-19131249" y="-2506424"/>
            <a:ext cx="28837680" cy="28837680"/>
          </a:xfrm>
          <a:prstGeom prst="ellipse">
            <a:avLst/>
          </a:prstGeom>
          <a:solidFill>
            <a:schemeClr val="accent3"/>
          </a:solidFill>
          <a:ln>
            <a:solidFill>
              <a:schemeClr val="accent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11" name="Ovale 10"/>
          <p:cNvSpPr/>
          <p:nvPr/>
        </p:nvSpPr>
        <p:spPr>
          <a:xfrm>
            <a:off x="-19639250" y="-2161712"/>
            <a:ext cx="28837680" cy="28837680"/>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3" name="Titolo 2"/>
          <p:cNvSpPr>
            <a:spLocks noGrp="1"/>
          </p:cNvSpPr>
          <p:nvPr>
            <p:ph type="ctrTitle" idx="4294967295"/>
          </p:nvPr>
        </p:nvSpPr>
        <p:spPr>
          <a:xfrm>
            <a:off x="698501" y="2633737"/>
            <a:ext cx="5247987" cy="1388287"/>
          </a:xfrm>
          <a:prstGeom prst="rect">
            <a:avLst/>
          </a:prstGeom>
        </p:spPr>
        <p:txBody>
          <a:bodyPr/>
          <a:lstStyle/>
          <a:p>
            <a:pPr algn="l"/>
            <a:r>
              <a:rPr lang="it-IT" b="1" dirty="0">
                <a:solidFill>
                  <a:srgbClr val="CA5817"/>
                </a:solidFill>
              </a:rPr>
              <a:t>3. COMUNITÀ E BENE COMUNE</a:t>
            </a:r>
            <a:endParaRPr lang="it-IT" dirty="0">
              <a:solidFill>
                <a:srgbClr val="CA5817"/>
              </a:solidFill>
            </a:endParaRPr>
          </a:p>
        </p:txBody>
      </p:sp>
      <p:sp>
        <p:nvSpPr>
          <p:cNvPr id="8" name="Titolo 1"/>
          <p:cNvSpPr txBox="1">
            <a:spLocks/>
          </p:cNvSpPr>
          <p:nvPr/>
        </p:nvSpPr>
        <p:spPr>
          <a:xfrm>
            <a:off x="-7637382" y="1229667"/>
            <a:ext cx="5347313" cy="1507258"/>
          </a:xfrm>
          <a:prstGeom prst="rect">
            <a:avLst/>
          </a:prstGeom>
        </p:spPr>
        <p:txBody>
          <a:bodyPr vert="horz" lIns="91440" tIns="45720" rIns="91440" bIns="45720" numCol="1" spcCol="36000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marL="285750" indent="-285750" algn="l">
              <a:lnSpc>
                <a:spcPct val="130000"/>
              </a:lnSpc>
              <a:buFont typeface="Wingdings" charset="2"/>
              <a:buChar char="ü"/>
            </a:pPr>
            <a:r>
              <a:rPr lang="it-IT" sz="2000" b="1" dirty="0">
                <a:solidFill>
                  <a:schemeClr val="bg1"/>
                </a:solidFill>
                <a:cs typeface="Calibri"/>
              </a:rPr>
              <a:t>Nostalgia e futuro smarrito</a:t>
            </a:r>
          </a:p>
          <a:p>
            <a:pPr marL="285750" indent="-285750" algn="l">
              <a:lnSpc>
                <a:spcPct val="130000"/>
              </a:lnSpc>
              <a:buFont typeface="Wingdings" charset="2"/>
              <a:buChar char="ü"/>
            </a:pPr>
            <a:r>
              <a:rPr lang="it-IT" sz="2000" b="1" dirty="0">
                <a:solidFill>
                  <a:schemeClr val="bg1"/>
                </a:solidFill>
                <a:cs typeface="Calibri"/>
              </a:rPr>
              <a:t>Futuro</a:t>
            </a:r>
          </a:p>
          <a:p>
            <a:pPr marL="285750" indent="-285750" algn="l">
              <a:lnSpc>
                <a:spcPct val="130000"/>
              </a:lnSpc>
              <a:buFont typeface="Wingdings" charset="2"/>
              <a:buChar char="ü"/>
            </a:pPr>
            <a:r>
              <a:rPr lang="it-IT" sz="2000" b="1" dirty="0">
                <a:solidFill>
                  <a:schemeClr val="bg1"/>
                </a:solidFill>
                <a:cs typeface="Calibri"/>
              </a:rPr>
              <a:t>L’umore degli italiani</a:t>
            </a:r>
          </a:p>
        </p:txBody>
      </p:sp>
      <p:sp>
        <p:nvSpPr>
          <p:cNvPr id="6" name="Titolo 2"/>
          <p:cNvSpPr txBox="1">
            <a:spLocks/>
          </p:cNvSpPr>
          <p:nvPr/>
        </p:nvSpPr>
        <p:spPr>
          <a:xfrm>
            <a:off x="698508" y="4317122"/>
            <a:ext cx="6210300" cy="3232151"/>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marL="285750" indent="-285750" algn="l">
              <a:buSzPct val="120000"/>
              <a:buFont typeface="Wingdings" charset="2"/>
              <a:buChar char="ü"/>
              <a:defRPr/>
            </a:pPr>
            <a:r>
              <a:rPr lang="it-IT" sz="2000" dirty="0">
                <a:solidFill>
                  <a:srgbClr val="CA5817"/>
                </a:solidFill>
                <a:cs typeface="Calibri"/>
              </a:rPr>
              <a:t>Bene comune</a:t>
            </a:r>
          </a:p>
          <a:p>
            <a:pPr marL="285750" indent="-285750" algn="l">
              <a:buSzPct val="120000"/>
              <a:buFont typeface="Wingdings" charset="2"/>
              <a:buChar char="ü"/>
              <a:defRPr/>
            </a:pPr>
            <a:r>
              <a:rPr lang="it-IT" sz="2000" dirty="0">
                <a:solidFill>
                  <a:srgbClr val="CA5817"/>
                </a:solidFill>
                <a:cs typeface="Calibri"/>
              </a:rPr>
              <a:t>Comunità</a:t>
            </a:r>
          </a:p>
          <a:p>
            <a:pPr marL="285750" indent="-285750" algn="l">
              <a:buSzPct val="120000"/>
              <a:buFont typeface="Wingdings" charset="2"/>
              <a:buChar char="ü"/>
              <a:defRPr/>
            </a:pPr>
            <a:r>
              <a:rPr lang="it-IT" sz="2000" dirty="0">
                <a:solidFill>
                  <a:srgbClr val="CA5817"/>
                </a:solidFill>
                <a:cs typeface="Calibri"/>
              </a:rPr>
              <a:t>Senso civico e Associazionismo</a:t>
            </a:r>
          </a:p>
          <a:p>
            <a:pPr marL="285750" indent="-285750" algn="l">
              <a:buSzPct val="120000"/>
              <a:buFont typeface="Wingdings" charset="2"/>
              <a:buChar char="ü"/>
              <a:defRPr/>
            </a:pPr>
            <a:r>
              <a:rPr lang="it-IT" sz="2000" dirty="0">
                <a:solidFill>
                  <a:srgbClr val="CA5817"/>
                </a:solidFill>
                <a:cs typeface="Calibri"/>
              </a:rPr>
              <a:t>Solidarietà e altruismo</a:t>
            </a:r>
          </a:p>
          <a:p>
            <a:pPr marL="285750" indent="-285750" algn="l">
              <a:buSzPct val="120000"/>
              <a:buFont typeface="Wingdings" charset="2"/>
              <a:buChar char="ü"/>
              <a:defRPr/>
            </a:pPr>
            <a:r>
              <a:rPr lang="it-IT" sz="2000" dirty="0">
                <a:solidFill>
                  <a:srgbClr val="CA5817"/>
                </a:solidFill>
                <a:cs typeface="Calibri"/>
              </a:rPr>
              <a:t>Capitale Sociale</a:t>
            </a:r>
          </a:p>
          <a:p>
            <a:pPr marL="285750" indent="-285750" algn="l">
              <a:buSzPct val="120000"/>
              <a:buFont typeface="Wingdings" charset="2"/>
              <a:buChar char="ü"/>
              <a:defRPr/>
            </a:pPr>
            <a:r>
              <a:rPr lang="it-IT" sz="2000" dirty="0">
                <a:solidFill>
                  <a:srgbClr val="CA5817"/>
                </a:solidFill>
                <a:cs typeface="Calibri"/>
              </a:rPr>
              <a:t>Volontariato</a:t>
            </a:r>
          </a:p>
        </p:txBody>
      </p:sp>
    </p:spTree>
    <p:extLst>
      <p:ext uri="{BB962C8B-B14F-4D97-AF65-F5344CB8AC3E}">
        <p14:creationId xmlns:p14="http://schemas.microsoft.com/office/powerpoint/2010/main" val="88071853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a:xfrm>
            <a:off x="578154" y="232868"/>
            <a:ext cx="8420100" cy="626535"/>
          </a:xfrm>
        </p:spPr>
        <p:txBody>
          <a:bodyPr/>
          <a:lstStyle/>
          <a:p>
            <a:r>
              <a:rPr lang="it-IT" dirty="0">
                <a:solidFill>
                  <a:srgbClr val="CA5817"/>
                </a:solidFill>
                <a:ea typeface="ヒラギノ角ゴ Pro W3" charset="-128"/>
                <a:cs typeface="Calibri"/>
              </a:rPr>
              <a:t>Bene comune</a:t>
            </a:r>
            <a:endParaRPr lang="it-IT" sz="2800" dirty="0">
              <a:solidFill>
                <a:srgbClr val="CA5817"/>
              </a:solidFill>
              <a:latin typeface="Calibri"/>
              <a:cs typeface="Calibri"/>
            </a:endParaRPr>
          </a:p>
        </p:txBody>
      </p:sp>
      <p:sp>
        <p:nvSpPr>
          <p:cNvPr id="4" name="Rectangle 92"/>
          <p:cNvSpPr>
            <a:spLocks noChangeArrowheads="1"/>
          </p:cNvSpPr>
          <p:nvPr/>
        </p:nvSpPr>
        <p:spPr bwMode="auto">
          <a:xfrm>
            <a:off x="578159" y="883490"/>
            <a:ext cx="8776984" cy="307777"/>
          </a:xfrm>
          <a:prstGeom prst="rect">
            <a:avLst/>
          </a:prstGeom>
          <a:noFill/>
          <a:ln w="9525">
            <a:noFill/>
            <a:miter lim="800000"/>
            <a:headEnd/>
            <a:tailEnd/>
          </a:ln>
        </p:spPr>
        <p:txBody>
          <a:bodyPr wrap="square">
            <a:prstTxWarp prst="textNoShape">
              <a:avLst/>
            </a:prstTxWarp>
            <a:spAutoFit/>
          </a:bodyPr>
          <a:lstStyle/>
          <a:p>
            <a:pPr defTabSz="798513"/>
            <a:r>
              <a:rPr lang="it-IT" sz="1400" b="1" dirty="0">
                <a:solidFill>
                  <a:srgbClr val="C95718"/>
                </a:solidFill>
                <a:ea typeface="Calibri"/>
                <a:cs typeface="Calibri"/>
              </a:rPr>
              <a:t>Quali delle seguenti definizioni di 'bene comune' condivide di più? Pensare al bene comune significa...</a:t>
            </a:r>
          </a:p>
        </p:txBody>
      </p:sp>
      <p:sp>
        <p:nvSpPr>
          <p:cNvPr id="15" name="CasellaDiTesto 14"/>
          <p:cNvSpPr txBox="1"/>
          <p:nvPr/>
        </p:nvSpPr>
        <p:spPr>
          <a:xfrm>
            <a:off x="4028783" y="6365435"/>
            <a:ext cx="646030" cy="246221"/>
          </a:xfrm>
          <a:prstGeom prst="rect">
            <a:avLst/>
          </a:prstGeom>
          <a:noFill/>
        </p:spPr>
        <p:txBody>
          <a:bodyPr wrap="none" rtlCol="0">
            <a:spAutoFit/>
          </a:bodyPr>
          <a:lstStyle/>
          <a:p>
            <a:r>
              <a:rPr lang="it-IT" sz="1000" i="1" dirty="0">
                <a:latin typeface="Calibri"/>
                <a:cs typeface="Calibri"/>
              </a:rPr>
              <a:t>Valori %</a:t>
            </a:r>
          </a:p>
        </p:txBody>
      </p:sp>
      <p:sp>
        <p:nvSpPr>
          <p:cNvPr id="6" name="Segnaposto numero diapositiva 5"/>
          <p:cNvSpPr>
            <a:spLocks noGrp="1"/>
          </p:cNvSpPr>
          <p:nvPr>
            <p:ph type="sldNum" sz="quarter" idx="12"/>
          </p:nvPr>
        </p:nvSpPr>
        <p:spPr/>
        <p:txBody>
          <a:bodyPr/>
          <a:lstStyle/>
          <a:p>
            <a:fld id="{CEC07F19-866A-D549-94C6-C4D9AC2AB9CF}" type="slidenum">
              <a:rPr lang="it-IT" smtClean="0"/>
              <a:pPr/>
              <a:t>47</a:t>
            </a:fld>
            <a:endParaRPr lang="it-IT" dirty="0"/>
          </a:p>
        </p:txBody>
      </p:sp>
      <p:graphicFrame>
        <p:nvGraphicFramePr>
          <p:cNvPr id="21" name="Grafico 20"/>
          <p:cNvGraphicFramePr>
            <a:graphicFrameLocks/>
          </p:cNvGraphicFramePr>
          <p:nvPr>
            <p:extLst>
              <p:ext uri="{D42A27DB-BD31-4B8C-83A1-F6EECF244321}">
                <p14:modId xmlns:p14="http://schemas.microsoft.com/office/powerpoint/2010/main" val="2252610166"/>
              </p:ext>
            </p:extLst>
          </p:nvPr>
        </p:nvGraphicFramePr>
        <p:xfrm>
          <a:off x="1921616" y="1340536"/>
          <a:ext cx="4235344" cy="2385054"/>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3" name="Tabella 22"/>
          <p:cNvGraphicFramePr>
            <a:graphicFrameLocks noGrp="1"/>
          </p:cNvGraphicFramePr>
          <p:nvPr>
            <p:extLst>
              <p:ext uri="{D42A27DB-BD31-4B8C-83A1-F6EECF244321}">
                <p14:modId xmlns:p14="http://schemas.microsoft.com/office/powerpoint/2010/main" val="1107939085"/>
              </p:ext>
            </p:extLst>
          </p:nvPr>
        </p:nvGraphicFramePr>
        <p:xfrm>
          <a:off x="451959" y="4365880"/>
          <a:ext cx="9002088" cy="1893592"/>
        </p:xfrm>
        <a:graphic>
          <a:graphicData uri="http://schemas.openxmlformats.org/drawingml/2006/table">
            <a:tbl>
              <a:tblPr>
                <a:tableStyleId>{073A0DAA-6AF3-43AB-8588-CEC1D06C72B9}</a:tableStyleId>
              </a:tblPr>
              <a:tblGrid>
                <a:gridCol w="3951568">
                  <a:extLst>
                    <a:ext uri="{9D8B030D-6E8A-4147-A177-3AD203B41FA5}">
                      <a16:colId xmlns:a16="http://schemas.microsoft.com/office/drawing/2014/main" val="20000"/>
                    </a:ext>
                  </a:extLst>
                </a:gridCol>
                <a:gridCol w="631315">
                  <a:extLst>
                    <a:ext uri="{9D8B030D-6E8A-4147-A177-3AD203B41FA5}">
                      <a16:colId xmlns:a16="http://schemas.microsoft.com/office/drawing/2014/main" val="20001"/>
                    </a:ext>
                  </a:extLst>
                </a:gridCol>
                <a:gridCol w="631315">
                  <a:extLst>
                    <a:ext uri="{9D8B030D-6E8A-4147-A177-3AD203B41FA5}">
                      <a16:colId xmlns:a16="http://schemas.microsoft.com/office/drawing/2014/main" val="20002"/>
                    </a:ext>
                  </a:extLst>
                </a:gridCol>
                <a:gridCol w="631315">
                  <a:extLst>
                    <a:ext uri="{9D8B030D-6E8A-4147-A177-3AD203B41FA5}">
                      <a16:colId xmlns:a16="http://schemas.microsoft.com/office/drawing/2014/main" val="20003"/>
                    </a:ext>
                  </a:extLst>
                </a:gridCol>
                <a:gridCol w="631315">
                  <a:extLst>
                    <a:ext uri="{9D8B030D-6E8A-4147-A177-3AD203B41FA5}">
                      <a16:colId xmlns:a16="http://schemas.microsoft.com/office/drawing/2014/main" val="20004"/>
                    </a:ext>
                  </a:extLst>
                </a:gridCol>
                <a:gridCol w="631315">
                  <a:extLst>
                    <a:ext uri="{9D8B030D-6E8A-4147-A177-3AD203B41FA5}">
                      <a16:colId xmlns:a16="http://schemas.microsoft.com/office/drawing/2014/main" val="20005"/>
                    </a:ext>
                  </a:extLst>
                </a:gridCol>
                <a:gridCol w="631315">
                  <a:extLst>
                    <a:ext uri="{9D8B030D-6E8A-4147-A177-3AD203B41FA5}">
                      <a16:colId xmlns:a16="http://schemas.microsoft.com/office/drawing/2014/main" val="264772351"/>
                    </a:ext>
                  </a:extLst>
                </a:gridCol>
                <a:gridCol w="631315">
                  <a:extLst>
                    <a:ext uri="{9D8B030D-6E8A-4147-A177-3AD203B41FA5}">
                      <a16:colId xmlns:a16="http://schemas.microsoft.com/office/drawing/2014/main" val="4190021210"/>
                    </a:ext>
                  </a:extLst>
                </a:gridCol>
                <a:gridCol w="631315">
                  <a:extLst>
                    <a:ext uri="{9D8B030D-6E8A-4147-A177-3AD203B41FA5}">
                      <a16:colId xmlns:a16="http://schemas.microsoft.com/office/drawing/2014/main" val="1415042557"/>
                    </a:ext>
                  </a:extLst>
                </a:gridCol>
              </a:tblGrid>
              <a:tr h="213264">
                <a:tc>
                  <a:txBody>
                    <a:bodyPr/>
                    <a:lstStyle/>
                    <a:p>
                      <a:pPr marL="87313" indent="0" algn="l" fontAlgn="ctr">
                        <a:lnSpc>
                          <a:spcPct val="90000"/>
                        </a:lnSpc>
                      </a:pPr>
                      <a:endParaRPr kumimoji="1" lang="it-IT" sz="1200" b="0" i="0" u="none" strike="noStrike" kern="1200" cap="none" normalizeH="0" baseline="0" dirty="0">
                        <a:ln>
                          <a:noFill/>
                        </a:ln>
                        <a:solidFill>
                          <a:srgbClr val="000000"/>
                        </a:solidFill>
                        <a:effectLst/>
                        <a:latin typeface="Calibri"/>
                        <a:ea typeface="+mn-ea"/>
                        <a:cs typeface="Calibri"/>
                      </a:endParaRPr>
                    </a:p>
                  </a:txBody>
                  <a:tcPr marL="12700" marR="12700" marT="12700" marB="0" anchor="ctr">
                    <a:lnL w="12700" cap="flat" cmpd="sng" algn="ctr">
                      <a:solidFill>
                        <a:prstClr val="white"/>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lnSpc>
                          <a:spcPct val="90000"/>
                        </a:lnSpc>
                      </a:pPr>
                      <a:r>
                        <a:rPr lang="it-IT" sz="1400" b="1" i="0" u="none" strike="noStrike" dirty="0">
                          <a:solidFill>
                            <a:schemeClr val="tx1"/>
                          </a:solidFill>
                          <a:effectLst/>
                          <a:latin typeface="Calibri"/>
                          <a:cs typeface="Calibri"/>
                        </a:rPr>
                        <a:t>2015</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lnSpc>
                          <a:spcPct val="90000"/>
                        </a:lnSpc>
                      </a:pPr>
                      <a:r>
                        <a:rPr lang="it-IT" sz="1400" b="1" i="0" u="none" strike="noStrike" dirty="0">
                          <a:solidFill>
                            <a:schemeClr val="tx1"/>
                          </a:solidFill>
                          <a:effectLst/>
                          <a:latin typeface="Calibri"/>
                          <a:cs typeface="Calibri"/>
                        </a:rPr>
                        <a:t>2016</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lnSpc>
                          <a:spcPct val="90000"/>
                        </a:lnSpc>
                      </a:pPr>
                      <a:r>
                        <a:rPr lang="it-IT" sz="1400" b="1" i="0" u="none" strike="noStrike" dirty="0">
                          <a:solidFill>
                            <a:schemeClr val="tx1"/>
                          </a:solidFill>
                          <a:effectLst/>
                          <a:latin typeface="Calibri"/>
                          <a:cs typeface="Calibri"/>
                        </a:rPr>
                        <a:t>2017</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lnSpc>
                          <a:spcPct val="90000"/>
                        </a:lnSpc>
                      </a:pPr>
                      <a:r>
                        <a:rPr lang="it-IT" sz="1400" b="1" i="0" u="none" strike="noStrike" dirty="0">
                          <a:solidFill>
                            <a:schemeClr val="tx1"/>
                          </a:solidFill>
                          <a:effectLst/>
                          <a:latin typeface="Calibri"/>
                          <a:cs typeface="Calibri"/>
                        </a:rPr>
                        <a:t>2018</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lnSpc>
                          <a:spcPct val="90000"/>
                        </a:lnSpc>
                      </a:pPr>
                      <a:r>
                        <a:rPr lang="it-IT" sz="1400" b="1" i="0" u="none" strike="noStrike" dirty="0">
                          <a:solidFill>
                            <a:schemeClr val="tx1"/>
                          </a:solidFill>
                          <a:effectLst/>
                          <a:latin typeface="Calibri"/>
                          <a:cs typeface="Calibri"/>
                        </a:rPr>
                        <a:t>2019</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lnSpc>
                          <a:spcPct val="90000"/>
                        </a:lnSpc>
                      </a:pPr>
                      <a:r>
                        <a:rPr lang="it-IT" sz="1400" b="1" i="0" u="none" strike="noStrike" dirty="0">
                          <a:solidFill>
                            <a:schemeClr val="tx1"/>
                          </a:solidFill>
                          <a:effectLst/>
                          <a:latin typeface="Calibri"/>
                          <a:cs typeface="Calibri"/>
                        </a:rPr>
                        <a:t>2020</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lnSpc>
                          <a:spcPct val="90000"/>
                        </a:lnSpc>
                      </a:pPr>
                      <a:r>
                        <a:rPr lang="it-IT" sz="1400" b="1" i="0" u="none" strike="noStrike" dirty="0">
                          <a:solidFill>
                            <a:schemeClr val="tx1"/>
                          </a:solidFill>
                          <a:effectLst/>
                          <a:latin typeface="Calibri"/>
                          <a:cs typeface="Calibri"/>
                        </a:rPr>
                        <a:t>2021</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lnSpc>
                          <a:spcPct val="90000"/>
                        </a:lnSpc>
                      </a:pPr>
                      <a:r>
                        <a:rPr lang="it-IT" sz="1400" b="1" i="0" u="none" strike="noStrike" dirty="0">
                          <a:solidFill>
                            <a:schemeClr val="tx1"/>
                          </a:solidFill>
                          <a:effectLst/>
                          <a:latin typeface="Calibri"/>
                          <a:cs typeface="Calibri"/>
                        </a:rPr>
                        <a:t>2022</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extLst>
                  <a:ext uri="{0D108BD9-81ED-4DB2-BD59-A6C34878D82A}">
                    <a16:rowId xmlns:a16="http://schemas.microsoft.com/office/drawing/2014/main" val="10000"/>
                  </a:ext>
                </a:extLst>
              </a:tr>
              <a:tr h="320480">
                <a:tc>
                  <a:txBody>
                    <a:bodyPr/>
                    <a:lstStyle/>
                    <a:p>
                      <a:pPr marL="92075" indent="0" algn="l" fontAlgn="ctr">
                        <a:lnSpc>
                          <a:spcPct val="90000"/>
                        </a:lnSpc>
                      </a:pPr>
                      <a:r>
                        <a:rPr lang="it-IT" sz="1200" b="0" i="0" u="none" strike="noStrike" dirty="0">
                          <a:effectLst/>
                          <a:latin typeface="Calibri"/>
                        </a:rPr>
                        <a:t>avere rispetto e cura per tutto ciò che è di proprietà e uso di tutti i cittadini (ambiente, natura, città...)</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lnSpc>
                          <a:spcPct val="90000"/>
                        </a:lnSpc>
                      </a:pPr>
                      <a:r>
                        <a:rPr lang="it-IT" sz="1400" b="0" i="0" u="none" strike="noStrike" dirty="0">
                          <a:effectLst/>
                          <a:latin typeface="Calibri"/>
                        </a:rPr>
                        <a:t>40</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lnSpc>
                          <a:spcPct val="90000"/>
                        </a:lnSpc>
                      </a:pPr>
                      <a:r>
                        <a:rPr lang="it-IT" sz="1400" b="0" i="0" u="none" strike="noStrike" dirty="0">
                          <a:effectLst/>
                          <a:latin typeface="Calibri"/>
                        </a:rPr>
                        <a:t>46</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lnSpc>
                          <a:spcPct val="90000"/>
                        </a:lnSpc>
                      </a:pPr>
                      <a:r>
                        <a:rPr lang="it-IT" sz="1400" b="0" i="0" u="none" strike="noStrike" dirty="0">
                          <a:effectLst/>
                          <a:latin typeface="Calibri"/>
                        </a:rPr>
                        <a:t>49</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lnSpc>
                          <a:spcPct val="90000"/>
                        </a:lnSpc>
                      </a:pPr>
                      <a:r>
                        <a:rPr lang="it-IT" sz="1400" b="0" i="0" u="none" strike="noStrike" dirty="0">
                          <a:effectLst/>
                          <a:latin typeface="Calibri"/>
                        </a:rPr>
                        <a:t>46</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lnSpc>
                          <a:spcPct val="90000"/>
                        </a:lnSpc>
                      </a:pPr>
                      <a:r>
                        <a:rPr lang="it-IT" sz="1400" b="0" i="0" u="none" strike="noStrike" dirty="0">
                          <a:effectLst/>
                          <a:latin typeface="Calibri"/>
                        </a:rPr>
                        <a:t>46</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lnSpc>
                          <a:spcPct val="90000"/>
                        </a:lnSpc>
                      </a:pPr>
                      <a:r>
                        <a:rPr lang="it-IT" sz="1400" b="0" i="0" u="none" strike="noStrike" dirty="0">
                          <a:effectLst/>
                          <a:latin typeface="Calibri"/>
                        </a:rPr>
                        <a:t>49</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lnSpc>
                          <a:spcPct val="90000"/>
                        </a:lnSpc>
                      </a:pPr>
                      <a:r>
                        <a:rPr lang="it-IT" sz="1400" b="0" i="0" u="none" strike="noStrike" dirty="0">
                          <a:effectLst/>
                          <a:latin typeface="Calibri"/>
                        </a:rPr>
                        <a:t>47</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lnSpc>
                          <a:spcPct val="90000"/>
                        </a:lnSpc>
                      </a:pPr>
                      <a:r>
                        <a:rPr lang="it-IT" sz="1400" b="1" i="0" u="none" strike="noStrike" dirty="0">
                          <a:effectLst/>
                          <a:latin typeface="Calibri"/>
                        </a:rPr>
                        <a:t>43</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extLst>
                  <a:ext uri="{0D108BD9-81ED-4DB2-BD59-A6C34878D82A}">
                    <a16:rowId xmlns:a16="http://schemas.microsoft.com/office/drawing/2014/main" val="10001"/>
                  </a:ext>
                </a:extLst>
              </a:tr>
              <a:tr h="320480">
                <a:tc>
                  <a:txBody>
                    <a:bodyPr/>
                    <a:lstStyle/>
                    <a:p>
                      <a:pPr marL="92075" indent="0" algn="l" fontAlgn="ctr">
                        <a:lnSpc>
                          <a:spcPct val="90000"/>
                        </a:lnSpc>
                      </a:pPr>
                      <a:r>
                        <a:rPr lang="it-IT" sz="1200" b="0" i="0" u="none" strike="noStrike" dirty="0">
                          <a:effectLst/>
                          <a:latin typeface="Calibri"/>
                        </a:rPr>
                        <a:t>stimolare l'impegno di tutti per rendere migliore la società in cui viviamo</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lnSpc>
                          <a:spcPct val="90000"/>
                        </a:lnSpc>
                      </a:pPr>
                      <a:r>
                        <a:rPr lang="it-IT" sz="1400" b="0" i="0" u="none" strike="noStrike" dirty="0">
                          <a:effectLst/>
                          <a:latin typeface="Calibri"/>
                        </a:rPr>
                        <a:t>23</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lnSpc>
                          <a:spcPct val="90000"/>
                        </a:lnSpc>
                      </a:pPr>
                      <a:r>
                        <a:rPr lang="it-IT" sz="1400" b="0" i="0" u="none" strike="noStrike" dirty="0">
                          <a:effectLst/>
                          <a:latin typeface="Calibri"/>
                        </a:rPr>
                        <a:t>19</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lnSpc>
                          <a:spcPct val="90000"/>
                        </a:lnSpc>
                      </a:pPr>
                      <a:r>
                        <a:rPr lang="it-IT" sz="1400" b="0" i="0" u="none" strike="noStrike" dirty="0">
                          <a:effectLst/>
                          <a:latin typeface="Calibri"/>
                        </a:rPr>
                        <a:t>17</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lnSpc>
                          <a:spcPct val="90000"/>
                        </a:lnSpc>
                      </a:pPr>
                      <a:r>
                        <a:rPr lang="it-IT" sz="1400" b="0" i="0" u="none" strike="noStrike" dirty="0">
                          <a:effectLst/>
                          <a:latin typeface="Calibri"/>
                        </a:rPr>
                        <a:t>20</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lnSpc>
                          <a:spcPct val="90000"/>
                        </a:lnSpc>
                      </a:pPr>
                      <a:r>
                        <a:rPr lang="it-IT" sz="1400" b="0" i="0" u="none" strike="noStrike" dirty="0">
                          <a:effectLst/>
                          <a:latin typeface="Calibri"/>
                        </a:rPr>
                        <a:t>20</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lnSpc>
                          <a:spcPct val="90000"/>
                        </a:lnSpc>
                      </a:pPr>
                      <a:r>
                        <a:rPr lang="it-IT" sz="1400" b="0" i="0" u="none" strike="noStrike" dirty="0">
                          <a:effectLst/>
                          <a:latin typeface="Calibri"/>
                        </a:rPr>
                        <a:t>20</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lnSpc>
                          <a:spcPct val="90000"/>
                        </a:lnSpc>
                      </a:pPr>
                      <a:r>
                        <a:rPr lang="it-IT" sz="1400" b="0" i="0" u="none" strike="noStrike" dirty="0">
                          <a:effectLst/>
                          <a:latin typeface="Calibri"/>
                        </a:rPr>
                        <a:t>18</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lnSpc>
                          <a:spcPct val="90000"/>
                        </a:lnSpc>
                      </a:pPr>
                      <a:r>
                        <a:rPr lang="it-IT" sz="1400" b="1" i="0" u="none" strike="noStrike" dirty="0">
                          <a:effectLst/>
                          <a:latin typeface="Calibri"/>
                        </a:rPr>
                        <a:t>21</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extLst>
                  <a:ext uri="{0D108BD9-81ED-4DB2-BD59-A6C34878D82A}">
                    <a16:rowId xmlns:a16="http://schemas.microsoft.com/office/drawing/2014/main" val="10002"/>
                  </a:ext>
                </a:extLst>
              </a:tr>
              <a:tr h="320480">
                <a:tc>
                  <a:txBody>
                    <a:bodyPr/>
                    <a:lstStyle/>
                    <a:p>
                      <a:pPr marL="92075" indent="0" algn="l" fontAlgn="ctr">
                        <a:lnSpc>
                          <a:spcPct val="90000"/>
                        </a:lnSpc>
                      </a:pPr>
                      <a:r>
                        <a:rPr lang="it-IT" sz="1200" b="0" i="0" u="none" strike="noStrike" dirty="0">
                          <a:effectLst/>
                          <a:latin typeface="Calibri"/>
                        </a:rPr>
                        <a:t>essere convinti che tutto ciò che accade attorno a noi ci riguarda e che quindi ci dobbiamo attivare</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lnSpc>
                          <a:spcPct val="90000"/>
                        </a:lnSpc>
                      </a:pPr>
                      <a:r>
                        <a:rPr lang="it-IT" sz="1400" b="0" i="0" u="none" strike="noStrike" dirty="0">
                          <a:effectLst/>
                          <a:latin typeface="Calibri"/>
                        </a:rPr>
                        <a:t>19</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lnSpc>
                          <a:spcPct val="90000"/>
                        </a:lnSpc>
                      </a:pPr>
                      <a:r>
                        <a:rPr lang="it-IT" sz="1400" b="0" i="0" u="none" strike="noStrike" dirty="0">
                          <a:effectLst/>
                          <a:latin typeface="Calibri"/>
                        </a:rPr>
                        <a:t>18</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lnSpc>
                          <a:spcPct val="90000"/>
                        </a:lnSpc>
                      </a:pPr>
                      <a:r>
                        <a:rPr lang="it-IT" sz="1400" b="0" i="0" u="none" strike="noStrike" dirty="0">
                          <a:effectLst/>
                          <a:latin typeface="Calibri"/>
                        </a:rPr>
                        <a:t>17</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lnSpc>
                          <a:spcPct val="90000"/>
                        </a:lnSpc>
                      </a:pPr>
                      <a:r>
                        <a:rPr lang="it-IT" sz="1400" b="0" i="0" u="none" strike="noStrike" dirty="0">
                          <a:effectLst/>
                          <a:latin typeface="Calibri"/>
                        </a:rPr>
                        <a:t>16</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lnSpc>
                          <a:spcPct val="90000"/>
                        </a:lnSpc>
                      </a:pPr>
                      <a:r>
                        <a:rPr lang="it-IT" sz="1400" b="0" i="0" u="none" strike="noStrike" dirty="0">
                          <a:effectLst/>
                          <a:latin typeface="Calibri"/>
                        </a:rPr>
                        <a:t>15</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lnSpc>
                          <a:spcPct val="90000"/>
                        </a:lnSpc>
                      </a:pPr>
                      <a:r>
                        <a:rPr lang="it-IT" sz="1400" b="0" i="0" u="none" strike="noStrike" dirty="0">
                          <a:effectLst/>
                          <a:latin typeface="Calibri"/>
                        </a:rPr>
                        <a:t>14</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lnSpc>
                          <a:spcPct val="90000"/>
                        </a:lnSpc>
                      </a:pPr>
                      <a:r>
                        <a:rPr lang="it-IT" sz="1400" b="0" i="0" u="none" strike="noStrike" dirty="0">
                          <a:effectLst/>
                          <a:latin typeface="Calibri"/>
                        </a:rPr>
                        <a:t>14</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lnSpc>
                          <a:spcPct val="90000"/>
                        </a:lnSpc>
                      </a:pPr>
                      <a:r>
                        <a:rPr lang="it-IT" sz="1400" b="1" i="0" u="none" strike="noStrike" dirty="0">
                          <a:effectLst/>
                          <a:latin typeface="Calibri"/>
                        </a:rPr>
                        <a:t>16</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extLst>
                  <a:ext uri="{0D108BD9-81ED-4DB2-BD59-A6C34878D82A}">
                    <a16:rowId xmlns:a16="http://schemas.microsoft.com/office/drawing/2014/main" val="10003"/>
                  </a:ext>
                </a:extLst>
              </a:tr>
              <a:tr h="320480">
                <a:tc>
                  <a:txBody>
                    <a:bodyPr/>
                    <a:lstStyle/>
                    <a:p>
                      <a:pPr marL="92075" indent="0" algn="l" fontAlgn="ctr">
                        <a:lnSpc>
                          <a:spcPct val="90000"/>
                        </a:lnSpc>
                      </a:pPr>
                      <a:r>
                        <a:rPr lang="it-IT" sz="1200" b="0" i="0" u="none" strike="noStrike" dirty="0">
                          <a:effectLst/>
                          <a:latin typeface="Calibri"/>
                        </a:rPr>
                        <a:t>fare l'interesse e la felicità di tutti</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lnSpc>
                          <a:spcPct val="90000"/>
                        </a:lnSpc>
                      </a:pPr>
                      <a:r>
                        <a:rPr lang="it-IT" sz="1400" b="0" i="0" u="none" strike="noStrike" dirty="0">
                          <a:effectLst/>
                          <a:latin typeface="Calibri"/>
                        </a:rPr>
                        <a:t>11</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lnSpc>
                          <a:spcPct val="90000"/>
                        </a:lnSpc>
                      </a:pPr>
                      <a:r>
                        <a:rPr lang="it-IT" sz="1400" b="0" i="0" u="none" strike="noStrike" dirty="0">
                          <a:effectLst/>
                          <a:latin typeface="Calibri"/>
                        </a:rPr>
                        <a:t>11</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lnSpc>
                          <a:spcPct val="90000"/>
                        </a:lnSpc>
                      </a:pPr>
                      <a:r>
                        <a:rPr lang="it-IT" sz="1400" b="0" i="0" u="none" strike="noStrike" dirty="0">
                          <a:effectLst/>
                          <a:latin typeface="Calibri"/>
                        </a:rPr>
                        <a:t>10</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lnSpc>
                          <a:spcPct val="90000"/>
                        </a:lnSpc>
                      </a:pPr>
                      <a:r>
                        <a:rPr lang="it-IT" sz="1400" b="0" i="0" u="none" strike="noStrike" dirty="0">
                          <a:effectLst/>
                          <a:latin typeface="Calibri"/>
                        </a:rPr>
                        <a:t>11</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lnSpc>
                          <a:spcPct val="90000"/>
                        </a:lnSpc>
                      </a:pPr>
                      <a:r>
                        <a:rPr lang="it-IT" sz="1400" b="0" i="0" u="none" strike="noStrike" dirty="0">
                          <a:effectLst/>
                          <a:latin typeface="Calibri"/>
                        </a:rPr>
                        <a:t>11</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lnSpc>
                          <a:spcPct val="90000"/>
                        </a:lnSpc>
                      </a:pPr>
                      <a:r>
                        <a:rPr lang="it-IT" sz="1400" b="0" i="0" u="none" strike="noStrike" dirty="0">
                          <a:effectLst/>
                          <a:latin typeface="Calibri"/>
                        </a:rPr>
                        <a:t>11</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lnSpc>
                          <a:spcPct val="90000"/>
                        </a:lnSpc>
                      </a:pPr>
                      <a:r>
                        <a:rPr lang="it-IT" sz="1400" b="0" i="0" u="none" strike="noStrike" dirty="0">
                          <a:effectLst/>
                          <a:latin typeface="Calibri"/>
                        </a:rPr>
                        <a:t>14</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lnSpc>
                          <a:spcPct val="90000"/>
                        </a:lnSpc>
                      </a:pPr>
                      <a:r>
                        <a:rPr lang="it-IT" sz="1400" b="1" i="0" u="none" strike="noStrike" dirty="0">
                          <a:effectLst/>
                          <a:latin typeface="Calibri"/>
                        </a:rPr>
                        <a:t>12</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extLst>
                  <a:ext uri="{0D108BD9-81ED-4DB2-BD59-A6C34878D82A}">
                    <a16:rowId xmlns:a16="http://schemas.microsoft.com/office/drawing/2014/main" val="10004"/>
                  </a:ext>
                </a:extLst>
              </a:tr>
              <a:tr h="320480">
                <a:tc>
                  <a:txBody>
                    <a:bodyPr/>
                    <a:lstStyle/>
                    <a:p>
                      <a:pPr marL="92075" indent="0" algn="l" fontAlgn="ctr">
                        <a:lnSpc>
                          <a:spcPct val="90000"/>
                        </a:lnSpc>
                      </a:pPr>
                      <a:r>
                        <a:rPr lang="it-IT" sz="1200" b="0" i="0" u="none" strike="noStrike" dirty="0">
                          <a:effectLst/>
                          <a:latin typeface="Calibri"/>
                        </a:rPr>
                        <a:t>rispettare la volontà generale dei cittadini</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lnSpc>
                          <a:spcPct val="90000"/>
                        </a:lnSpc>
                      </a:pPr>
                      <a:r>
                        <a:rPr lang="it-IT" sz="1400" b="0" i="0" u="none" strike="noStrike" dirty="0">
                          <a:effectLst/>
                          <a:latin typeface="Calibri"/>
                        </a:rPr>
                        <a:t>7</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lnSpc>
                          <a:spcPct val="90000"/>
                        </a:lnSpc>
                      </a:pPr>
                      <a:r>
                        <a:rPr lang="it-IT" sz="1400" b="0" i="0" u="none" strike="noStrike" dirty="0">
                          <a:effectLst/>
                          <a:latin typeface="Calibri"/>
                        </a:rPr>
                        <a:t>6</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lnSpc>
                          <a:spcPct val="90000"/>
                        </a:lnSpc>
                      </a:pPr>
                      <a:r>
                        <a:rPr lang="it-IT" sz="1400" b="0" i="0" u="none" strike="noStrike" dirty="0">
                          <a:effectLst/>
                          <a:latin typeface="Calibri"/>
                        </a:rPr>
                        <a:t>7</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lnSpc>
                          <a:spcPct val="90000"/>
                        </a:lnSpc>
                      </a:pPr>
                      <a:r>
                        <a:rPr lang="it-IT" sz="1400" b="0" i="0" u="none" strike="noStrike" dirty="0">
                          <a:effectLst/>
                          <a:latin typeface="Calibri"/>
                        </a:rPr>
                        <a:t>7</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lnSpc>
                          <a:spcPct val="90000"/>
                        </a:lnSpc>
                      </a:pPr>
                      <a:r>
                        <a:rPr lang="it-IT" sz="1400" b="0" i="0" u="none" strike="noStrike" dirty="0">
                          <a:effectLst/>
                          <a:latin typeface="Calibri"/>
                        </a:rPr>
                        <a:t>8</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lnSpc>
                          <a:spcPct val="90000"/>
                        </a:lnSpc>
                      </a:pPr>
                      <a:r>
                        <a:rPr lang="it-IT" sz="1400" b="0" i="0" u="none" strike="noStrike" dirty="0">
                          <a:effectLst/>
                          <a:latin typeface="Calibri"/>
                        </a:rPr>
                        <a:t>6</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lnSpc>
                          <a:spcPct val="90000"/>
                        </a:lnSpc>
                      </a:pPr>
                      <a:r>
                        <a:rPr lang="it-IT" sz="1400" b="0" i="0" u="none" strike="noStrike" dirty="0">
                          <a:effectLst/>
                          <a:latin typeface="Calibri"/>
                        </a:rPr>
                        <a:t>7</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lnSpc>
                          <a:spcPct val="90000"/>
                        </a:lnSpc>
                      </a:pPr>
                      <a:r>
                        <a:rPr lang="it-IT" sz="1400" b="1" i="0" u="none" strike="noStrike" dirty="0">
                          <a:effectLst/>
                          <a:latin typeface="Calibri"/>
                        </a:rPr>
                        <a:t>8</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extLst>
                  <a:ext uri="{0D108BD9-81ED-4DB2-BD59-A6C34878D82A}">
                    <a16:rowId xmlns:a16="http://schemas.microsoft.com/office/drawing/2014/main" val="10005"/>
                  </a:ext>
                </a:extLst>
              </a:tr>
            </a:tbl>
          </a:graphicData>
        </a:graphic>
      </p:graphicFrame>
      <p:sp>
        <p:nvSpPr>
          <p:cNvPr id="25" name="Rettangolo 24"/>
          <p:cNvSpPr/>
          <p:nvPr/>
        </p:nvSpPr>
        <p:spPr>
          <a:xfrm>
            <a:off x="451958" y="751841"/>
            <a:ext cx="9002085" cy="3525520"/>
          </a:xfrm>
          <a:prstGeom prst="rect">
            <a:avLst/>
          </a:prstGeom>
          <a:noFill/>
          <a:ln>
            <a:solidFill>
              <a:srgbClr val="C2B8B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26" name="Rettangolo arrotondato 25"/>
          <p:cNvSpPr/>
          <p:nvPr/>
        </p:nvSpPr>
        <p:spPr>
          <a:xfrm>
            <a:off x="8833448" y="4316867"/>
            <a:ext cx="658143" cy="1929584"/>
          </a:xfrm>
          <a:prstGeom prst="roundRect">
            <a:avLst/>
          </a:prstGeom>
          <a:noFill/>
          <a:ln>
            <a:solidFill>
              <a:srgbClr val="CA5817"/>
            </a:solidFill>
          </a:ln>
          <a:effectLst>
            <a:glow rad="63500">
              <a:srgbClr val="C2B8B1">
                <a:alpha val="40000"/>
              </a:srgb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20" name="Titolo 4"/>
          <p:cNvSpPr txBox="1">
            <a:spLocks/>
          </p:cNvSpPr>
          <p:nvPr/>
        </p:nvSpPr>
        <p:spPr bwMode="auto">
          <a:xfrm>
            <a:off x="4788204" y="1651258"/>
            <a:ext cx="2589465" cy="429869"/>
          </a:xfrm>
          <a:prstGeom prst="rect">
            <a:avLst/>
          </a:prstGeom>
          <a:solidFill>
            <a:srgbClr val="54A8C9"/>
          </a:solidFill>
          <a:ln>
            <a:solidFill>
              <a:srgbClr val="FFFFFF"/>
            </a:solidFill>
            <a:miter lim="800000"/>
            <a:headEnd/>
            <a:tailEnd/>
          </a:ln>
        </p:spPr>
        <p:txBody>
          <a:bodyPr vert="horz" wrap="square" lIns="0" tIns="0" rIns="0" bIns="0" numCol="1" anchor="ctr" anchorCtr="0" compatLnSpc="1">
            <a:prstTxWarp prst="textNoShape">
              <a:avLst/>
            </a:prstTxWarp>
          </a:bodyPr>
          <a:lstStyle>
            <a:lvl1pPr algn="l" rtl="0" eaLnBrk="0" fontAlgn="base" hangingPunct="0">
              <a:spcBef>
                <a:spcPct val="0"/>
              </a:spcBef>
              <a:spcAft>
                <a:spcPct val="0"/>
              </a:spcAft>
              <a:defRPr sz="2800" b="0">
                <a:solidFill>
                  <a:schemeClr val="bg2">
                    <a:lumMod val="75000"/>
                  </a:schemeClr>
                </a:solidFill>
                <a:latin typeface="Century Gothic"/>
                <a:ea typeface="+mj-ea"/>
                <a:cs typeface="Century Gothic"/>
              </a:defRPr>
            </a:lvl1pPr>
            <a:lvl2pPr algn="l" rtl="0" eaLnBrk="0" fontAlgn="base" hangingPunct="0">
              <a:spcBef>
                <a:spcPct val="0"/>
              </a:spcBef>
              <a:spcAft>
                <a:spcPct val="0"/>
              </a:spcAft>
              <a:defRPr sz="3000">
                <a:solidFill>
                  <a:schemeClr val="tx2"/>
                </a:solidFill>
                <a:latin typeface="Century Gothic" charset="0"/>
                <a:ea typeface="ヒラギノ角ゴ Pro W3" charset="-128"/>
                <a:cs typeface="ヒラギノ角ゴ Pro W3" charset="-128"/>
              </a:defRPr>
            </a:lvl2pPr>
            <a:lvl3pPr algn="l" rtl="0" eaLnBrk="0" fontAlgn="base" hangingPunct="0">
              <a:spcBef>
                <a:spcPct val="0"/>
              </a:spcBef>
              <a:spcAft>
                <a:spcPct val="0"/>
              </a:spcAft>
              <a:defRPr sz="3000">
                <a:solidFill>
                  <a:schemeClr val="tx2"/>
                </a:solidFill>
                <a:latin typeface="Century Gothic" charset="0"/>
                <a:ea typeface="ヒラギノ角ゴ Pro W3" charset="-128"/>
                <a:cs typeface="ヒラギノ角ゴ Pro W3" charset="-128"/>
              </a:defRPr>
            </a:lvl3pPr>
            <a:lvl4pPr algn="l" rtl="0" eaLnBrk="0" fontAlgn="base" hangingPunct="0">
              <a:spcBef>
                <a:spcPct val="0"/>
              </a:spcBef>
              <a:spcAft>
                <a:spcPct val="0"/>
              </a:spcAft>
              <a:defRPr sz="3000">
                <a:solidFill>
                  <a:schemeClr val="tx2"/>
                </a:solidFill>
                <a:latin typeface="Century Gothic" charset="0"/>
                <a:ea typeface="ヒラギノ角ゴ Pro W3" charset="-128"/>
                <a:cs typeface="ヒラギノ角ゴ Pro W3" charset="-128"/>
              </a:defRPr>
            </a:lvl4pPr>
            <a:lvl5pPr algn="l" rtl="0" eaLnBrk="0" fontAlgn="base" hangingPunct="0">
              <a:spcBef>
                <a:spcPct val="0"/>
              </a:spcBef>
              <a:spcAft>
                <a:spcPct val="0"/>
              </a:spcAft>
              <a:defRPr sz="3000">
                <a:solidFill>
                  <a:schemeClr val="tx2"/>
                </a:solidFill>
                <a:latin typeface="Century Gothic" charset="0"/>
                <a:ea typeface="ヒラギノ角ゴ Pro W3" charset="-128"/>
                <a:cs typeface="ヒラギノ角ゴ Pro W3" charset="-128"/>
              </a:defRPr>
            </a:lvl5pPr>
            <a:lvl6pPr marL="457200" algn="ctr" rtl="0" fontAlgn="base">
              <a:spcBef>
                <a:spcPct val="0"/>
              </a:spcBef>
              <a:spcAft>
                <a:spcPct val="0"/>
              </a:spcAft>
              <a:defRPr sz="4400">
                <a:solidFill>
                  <a:schemeClr val="tx2"/>
                </a:solidFill>
                <a:latin typeface="Arial" charset="0"/>
                <a:ea typeface="ヒラギノ角ゴ Pro W3" charset="-128"/>
                <a:cs typeface="ヒラギノ角ゴ Pro W3" charset="-128"/>
              </a:defRPr>
            </a:lvl6pPr>
            <a:lvl7pPr marL="914400" algn="ctr" rtl="0" fontAlgn="base">
              <a:spcBef>
                <a:spcPct val="0"/>
              </a:spcBef>
              <a:spcAft>
                <a:spcPct val="0"/>
              </a:spcAft>
              <a:defRPr sz="4400">
                <a:solidFill>
                  <a:schemeClr val="tx2"/>
                </a:solidFill>
                <a:latin typeface="Arial" charset="0"/>
                <a:ea typeface="ヒラギノ角ゴ Pro W3" charset="-128"/>
                <a:cs typeface="ヒラギノ角ゴ Pro W3" charset="-128"/>
              </a:defRPr>
            </a:lvl7pPr>
            <a:lvl8pPr marL="1371600" algn="ctr" rtl="0" fontAlgn="base">
              <a:spcBef>
                <a:spcPct val="0"/>
              </a:spcBef>
              <a:spcAft>
                <a:spcPct val="0"/>
              </a:spcAft>
              <a:defRPr sz="4400">
                <a:solidFill>
                  <a:schemeClr val="tx2"/>
                </a:solidFill>
                <a:latin typeface="Arial" charset="0"/>
                <a:ea typeface="ヒラギノ角ゴ Pro W3" charset="-128"/>
                <a:cs typeface="ヒラギノ角ゴ Pro W3" charset="-128"/>
              </a:defRPr>
            </a:lvl8pPr>
            <a:lvl9pPr marL="1828800" algn="ctr" rtl="0" fontAlgn="base">
              <a:spcBef>
                <a:spcPct val="0"/>
              </a:spcBef>
              <a:spcAft>
                <a:spcPct val="0"/>
              </a:spcAft>
              <a:defRPr sz="4400">
                <a:solidFill>
                  <a:schemeClr val="tx2"/>
                </a:solidFill>
                <a:latin typeface="Arial" charset="0"/>
                <a:ea typeface="ヒラギノ角ゴ Pro W3" charset="-128"/>
                <a:cs typeface="ヒラギノ角ゴ Pro W3" charset="-128"/>
              </a:defRPr>
            </a:lvl9pPr>
          </a:lstStyle>
          <a:p>
            <a:pPr algn="ctr" fontAlgn="b"/>
            <a:r>
              <a:rPr lang="it-IT" sz="1400" dirty="0">
                <a:solidFill>
                  <a:srgbClr val="FFFFFF"/>
                </a:solidFill>
                <a:latin typeface="Calibri"/>
                <a:ea typeface="Calibri"/>
                <a:cs typeface="Calibri"/>
              </a:rPr>
              <a:t>fare l'interesse e la felicità di tutti</a:t>
            </a:r>
          </a:p>
        </p:txBody>
      </p:sp>
      <p:sp>
        <p:nvSpPr>
          <p:cNvPr id="28" name="Titolo 4"/>
          <p:cNvSpPr txBox="1">
            <a:spLocks/>
          </p:cNvSpPr>
          <p:nvPr/>
        </p:nvSpPr>
        <p:spPr bwMode="auto">
          <a:xfrm>
            <a:off x="799301" y="1574423"/>
            <a:ext cx="3078480" cy="506704"/>
          </a:xfrm>
          <a:prstGeom prst="rect">
            <a:avLst/>
          </a:prstGeom>
          <a:solidFill>
            <a:srgbClr val="655B6F"/>
          </a:solidFill>
          <a:ln>
            <a:solidFill>
              <a:schemeClr val="bg1"/>
            </a:solidFill>
            <a:miter lim="800000"/>
            <a:headEnd/>
            <a:tailEnd/>
          </a:ln>
        </p:spPr>
        <p:txBody>
          <a:bodyPr vert="horz" wrap="square" lIns="0" tIns="0" rIns="0" bIns="0" numCol="1" anchor="ctr" anchorCtr="0" compatLnSpc="1">
            <a:prstTxWarp prst="textNoShape">
              <a:avLst/>
            </a:prstTxWarp>
          </a:bodyPr>
          <a:lstStyle>
            <a:defPPr>
              <a:defRPr lang="it-IT"/>
            </a:defPPr>
            <a:lvl1pPr algn="ctr" eaLnBrk="0" fontAlgn="b" hangingPunct="0">
              <a:spcBef>
                <a:spcPct val="0"/>
              </a:spcBef>
              <a:spcAft>
                <a:spcPct val="0"/>
              </a:spcAft>
              <a:defRPr sz="1400" b="0">
                <a:solidFill>
                  <a:srgbClr val="FFFFFF"/>
                </a:solidFill>
                <a:latin typeface="Calibri"/>
                <a:ea typeface="Calibri"/>
                <a:cs typeface="Calibri"/>
              </a:defRPr>
            </a:lvl1pPr>
            <a:lvl2pPr eaLnBrk="0" fontAlgn="base" hangingPunct="0">
              <a:spcBef>
                <a:spcPct val="0"/>
              </a:spcBef>
              <a:spcAft>
                <a:spcPct val="0"/>
              </a:spcAft>
              <a:defRPr sz="3000">
                <a:solidFill>
                  <a:schemeClr val="tx2"/>
                </a:solidFill>
                <a:latin typeface="Century Gothic" charset="0"/>
                <a:ea typeface="ヒラギノ角ゴ Pro W3" charset="-128"/>
                <a:cs typeface="ヒラギノ角ゴ Pro W3" charset="-128"/>
              </a:defRPr>
            </a:lvl2pPr>
            <a:lvl3pPr eaLnBrk="0" fontAlgn="base" hangingPunct="0">
              <a:spcBef>
                <a:spcPct val="0"/>
              </a:spcBef>
              <a:spcAft>
                <a:spcPct val="0"/>
              </a:spcAft>
              <a:defRPr sz="3000">
                <a:solidFill>
                  <a:schemeClr val="tx2"/>
                </a:solidFill>
                <a:latin typeface="Century Gothic" charset="0"/>
                <a:ea typeface="ヒラギノ角ゴ Pro W3" charset="-128"/>
                <a:cs typeface="ヒラギノ角ゴ Pro W3" charset="-128"/>
              </a:defRPr>
            </a:lvl3pPr>
            <a:lvl4pPr eaLnBrk="0" fontAlgn="base" hangingPunct="0">
              <a:spcBef>
                <a:spcPct val="0"/>
              </a:spcBef>
              <a:spcAft>
                <a:spcPct val="0"/>
              </a:spcAft>
              <a:defRPr sz="3000">
                <a:solidFill>
                  <a:schemeClr val="tx2"/>
                </a:solidFill>
                <a:latin typeface="Century Gothic" charset="0"/>
                <a:ea typeface="ヒラギノ角ゴ Pro W3" charset="-128"/>
                <a:cs typeface="ヒラギノ角ゴ Pro W3" charset="-128"/>
              </a:defRPr>
            </a:lvl4pPr>
            <a:lvl5pPr eaLnBrk="0" fontAlgn="base" hangingPunct="0">
              <a:spcBef>
                <a:spcPct val="0"/>
              </a:spcBef>
              <a:spcAft>
                <a:spcPct val="0"/>
              </a:spcAft>
              <a:defRPr sz="3000">
                <a:solidFill>
                  <a:schemeClr val="tx2"/>
                </a:solidFill>
                <a:latin typeface="Century Gothic" charset="0"/>
                <a:ea typeface="ヒラギノ角ゴ Pro W3" charset="-128"/>
                <a:cs typeface="ヒラギノ角ゴ Pro W3" charset="-128"/>
              </a:defRPr>
            </a:lvl5pPr>
            <a:lvl6pPr marL="457200" algn="ctr" fontAlgn="base">
              <a:spcBef>
                <a:spcPct val="0"/>
              </a:spcBef>
              <a:spcAft>
                <a:spcPct val="0"/>
              </a:spcAft>
              <a:defRPr sz="4400">
                <a:solidFill>
                  <a:schemeClr val="tx2"/>
                </a:solidFill>
                <a:latin typeface="Arial" charset="0"/>
                <a:ea typeface="ヒラギノ角ゴ Pro W3" charset="-128"/>
                <a:cs typeface="ヒラギノ角ゴ Pro W3" charset="-128"/>
              </a:defRPr>
            </a:lvl6pPr>
            <a:lvl7pPr marL="914400" algn="ctr" fontAlgn="base">
              <a:spcBef>
                <a:spcPct val="0"/>
              </a:spcBef>
              <a:spcAft>
                <a:spcPct val="0"/>
              </a:spcAft>
              <a:defRPr sz="4400">
                <a:solidFill>
                  <a:schemeClr val="tx2"/>
                </a:solidFill>
                <a:latin typeface="Arial" charset="0"/>
                <a:ea typeface="ヒラギノ角ゴ Pro W3" charset="-128"/>
                <a:cs typeface="ヒラギノ角ゴ Pro W3" charset="-128"/>
              </a:defRPr>
            </a:lvl7pPr>
            <a:lvl8pPr marL="1371600" algn="ctr" fontAlgn="base">
              <a:spcBef>
                <a:spcPct val="0"/>
              </a:spcBef>
              <a:spcAft>
                <a:spcPct val="0"/>
              </a:spcAft>
              <a:defRPr sz="4400">
                <a:solidFill>
                  <a:schemeClr val="tx2"/>
                </a:solidFill>
                <a:latin typeface="Arial" charset="0"/>
                <a:ea typeface="ヒラギノ角ゴ Pro W3" charset="-128"/>
                <a:cs typeface="ヒラギノ角ゴ Pro W3" charset="-128"/>
              </a:defRPr>
            </a:lvl8pPr>
            <a:lvl9pPr marL="1828800" algn="ctr" fontAlgn="base">
              <a:spcBef>
                <a:spcPct val="0"/>
              </a:spcBef>
              <a:spcAft>
                <a:spcPct val="0"/>
              </a:spcAft>
              <a:defRPr sz="4400">
                <a:solidFill>
                  <a:schemeClr val="tx2"/>
                </a:solidFill>
                <a:latin typeface="Arial" charset="0"/>
                <a:ea typeface="ヒラギノ角ゴ Pro W3" charset="-128"/>
                <a:cs typeface="ヒラギノ角ゴ Pro W3" charset="-128"/>
              </a:defRPr>
            </a:lvl9pPr>
          </a:lstStyle>
          <a:p>
            <a:r>
              <a:rPr lang="it-IT" dirty="0"/>
              <a:t>  avere rispetto e cura per tutto ciò che </a:t>
            </a:r>
          </a:p>
          <a:p>
            <a:r>
              <a:rPr lang="it-IT" dirty="0"/>
              <a:t>è di proprietà e uso di tutti i cittadini</a:t>
            </a:r>
          </a:p>
        </p:txBody>
      </p:sp>
      <p:sp>
        <p:nvSpPr>
          <p:cNvPr id="27" name="Titolo 4"/>
          <p:cNvSpPr txBox="1">
            <a:spLocks/>
          </p:cNvSpPr>
          <p:nvPr/>
        </p:nvSpPr>
        <p:spPr bwMode="auto">
          <a:xfrm>
            <a:off x="839941" y="3506188"/>
            <a:ext cx="3037840" cy="616421"/>
          </a:xfrm>
          <a:prstGeom prst="rect">
            <a:avLst/>
          </a:prstGeom>
          <a:solidFill>
            <a:srgbClr val="C2B8B1"/>
          </a:solidFill>
          <a:ln>
            <a:solidFill>
              <a:schemeClr val="bg1"/>
            </a:solidFill>
            <a:miter lim="800000"/>
            <a:headEnd/>
            <a:tailEnd/>
          </a:ln>
        </p:spPr>
        <p:txBody>
          <a:bodyPr vert="horz" wrap="square" lIns="0" tIns="0" rIns="0" bIns="0" numCol="1" anchor="ctr" anchorCtr="0" compatLnSpc="1">
            <a:prstTxWarp prst="textNoShape">
              <a:avLst/>
            </a:prstTxWarp>
          </a:bodyPr>
          <a:lstStyle>
            <a:defPPr>
              <a:defRPr lang="it-IT"/>
            </a:defPPr>
            <a:lvl1pPr algn="ctr" eaLnBrk="0" fontAlgn="b" hangingPunct="0">
              <a:spcBef>
                <a:spcPct val="0"/>
              </a:spcBef>
              <a:spcAft>
                <a:spcPct val="0"/>
              </a:spcAft>
              <a:defRPr sz="1400" b="0">
                <a:solidFill>
                  <a:srgbClr val="FFFFFF"/>
                </a:solidFill>
                <a:latin typeface="Calibri"/>
                <a:ea typeface="Calibri"/>
                <a:cs typeface="Calibri"/>
              </a:defRPr>
            </a:lvl1pPr>
            <a:lvl2pPr eaLnBrk="0" fontAlgn="base" hangingPunct="0">
              <a:spcBef>
                <a:spcPct val="0"/>
              </a:spcBef>
              <a:spcAft>
                <a:spcPct val="0"/>
              </a:spcAft>
              <a:defRPr sz="3000">
                <a:solidFill>
                  <a:schemeClr val="tx2"/>
                </a:solidFill>
                <a:latin typeface="Century Gothic" charset="0"/>
                <a:ea typeface="ヒラギノ角ゴ Pro W3" charset="-128"/>
                <a:cs typeface="ヒラギノ角ゴ Pro W3" charset="-128"/>
              </a:defRPr>
            </a:lvl2pPr>
            <a:lvl3pPr eaLnBrk="0" fontAlgn="base" hangingPunct="0">
              <a:spcBef>
                <a:spcPct val="0"/>
              </a:spcBef>
              <a:spcAft>
                <a:spcPct val="0"/>
              </a:spcAft>
              <a:defRPr sz="3000">
                <a:solidFill>
                  <a:schemeClr val="tx2"/>
                </a:solidFill>
                <a:latin typeface="Century Gothic" charset="0"/>
                <a:ea typeface="ヒラギノ角ゴ Pro W3" charset="-128"/>
                <a:cs typeface="ヒラギノ角ゴ Pro W3" charset="-128"/>
              </a:defRPr>
            </a:lvl3pPr>
            <a:lvl4pPr eaLnBrk="0" fontAlgn="base" hangingPunct="0">
              <a:spcBef>
                <a:spcPct val="0"/>
              </a:spcBef>
              <a:spcAft>
                <a:spcPct val="0"/>
              </a:spcAft>
              <a:defRPr sz="3000">
                <a:solidFill>
                  <a:schemeClr val="tx2"/>
                </a:solidFill>
                <a:latin typeface="Century Gothic" charset="0"/>
                <a:ea typeface="ヒラギノ角ゴ Pro W3" charset="-128"/>
                <a:cs typeface="ヒラギノ角ゴ Pro W3" charset="-128"/>
              </a:defRPr>
            </a:lvl4pPr>
            <a:lvl5pPr eaLnBrk="0" fontAlgn="base" hangingPunct="0">
              <a:spcBef>
                <a:spcPct val="0"/>
              </a:spcBef>
              <a:spcAft>
                <a:spcPct val="0"/>
              </a:spcAft>
              <a:defRPr sz="3000">
                <a:solidFill>
                  <a:schemeClr val="tx2"/>
                </a:solidFill>
                <a:latin typeface="Century Gothic" charset="0"/>
                <a:ea typeface="ヒラギノ角ゴ Pro W3" charset="-128"/>
                <a:cs typeface="ヒラギノ角ゴ Pro W3" charset="-128"/>
              </a:defRPr>
            </a:lvl5pPr>
            <a:lvl6pPr marL="457200" algn="ctr" fontAlgn="base">
              <a:spcBef>
                <a:spcPct val="0"/>
              </a:spcBef>
              <a:spcAft>
                <a:spcPct val="0"/>
              </a:spcAft>
              <a:defRPr sz="4400">
                <a:solidFill>
                  <a:schemeClr val="tx2"/>
                </a:solidFill>
                <a:latin typeface="Arial" charset="0"/>
                <a:ea typeface="ヒラギノ角ゴ Pro W3" charset="-128"/>
                <a:cs typeface="ヒラギノ角ゴ Pro W3" charset="-128"/>
              </a:defRPr>
            </a:lvl6pPr>
            <a:lvl7pPr marL="914400" algn="ctr" fontAlgn="base">
              <a:spcBef>
                <a:spcPct val="0"/>
              </a:spcBef>
              <a:spcAft>
                <a:spcPct val="0"/>
              </a:spcAft>
              <a:defRPr sz="4400">
                <a:solidFill>
                  <a:schemeClr val="tx2"/>
                </a:solidFill>
                <a:latin typeface="Arial" charset="0"/>
                <a:ea typeface="ヒラギノ角ゴ Pro W3" charset="-128"/>
                <a:cs typeface="ヒラギノ角ゴ Pro W3" charset="-128"/>
              </a:defRPr>
            </a:lvl7pPr>
            <a:lvl8pPr marL="1371600" algn="ctr" fontAlgn="base">
              <a:spcBef>
                <a:spcPct val="0"/>
              </a:spcBef>
              <a:spcAft>
                <a:spcPct val="0"/>
              </a:spcAft>
              <a:defRPr sz="4400">
                <a:solidFill>
                  <a:schemeClr val="tx2"/>
                </a:solidFill>
                <a:latin typeface="Arial" charset="0"/>
                <a:ea typeface="ヒラギノ角ゴ Pro W3" charset="-128"/>
                <a:cs typeface="ヒラギノ角ゴ Pro W3" charset="-128"/>
              </a:defRPr>
            </a:lvl8pPr>
            <a:lvl9pPr marL="1828800" algn="ctr" fontAlgn="base">
              <a:spcBef>
                <a:spcPct val="0"/>
              </a:spcBef>
              <a:spcAft>
                <a:spcPct val="0"/>
              </a:spcAft>
              <a:defRPr sz="4400">
                <a:solidFill>
                  <a:schemeClr val="tx2"/>
                </a:solidFill>
                <a:latin typeface="Arial" charset="0"/>
                <a:ea typeface="ヒラギノ角ゴ Pro W3" charset="-128"/>
                <a:cs typeface="ヒラギノ角ゴ Pro W3" charset="-128"/>
              </a:defRPr>
            </a:lvl9pPr>
          </a:lstStyle>
          <a:p>
            <a:pPr>
              <a:lnSpc>
                <a:spcPct val="90000"/>
              </a:lnSpc>
            </a:pPr>
            <a:r>
              <a:rPr lang="it-IT" dirty="0">
                <a:solidFill>
                  <a:schemeClr val="bg1"/>
                </a:solidFill>
              </a:rPr>
              <a:t>essere convinti che tutto ciò che </a:t>
            </a:r>
          </a:p>
          <a:p>
            <a:pPr>
              <a:lnSpc>
                <a:spcPct val="90000"/>
              </a:lnSpc>
            </a:pPr>
            <a:r>
              <a:rPr lang="it-IT" dirty="0">
                <a:solidFill>
                  <a:schemeClr val="bg1"/>
                </a:solidFill>
              </a:rPr>
              <a:t>accade attorno a noi ci riguarda e che quindi ci dobbiamo attivare</a:t>
            </a:r>
          </a:p>
        </p:txBody>
      </p:sp>
      <p:sp>
        <p:nvSpPr>
          <p:cNvPr id="19" name="Titolo 4"/>
          <p:cNvSpPr txBox="1">
            <a:spLocks/>
          </p:cNvSpPr>
          <p:nvPr/>
        </p:nvSpPr>
        <p:spPr bwMode="auto">
          <a:xfrm>
            <a:off x="4953000" y="3195274"/>
            <a:ext cx="3220508" cy="468000"/>
          </a:xfrm>
          <a:prstGeom prst="rect">
            <a:avLst/>
          </a:prstGeom>
          <a:solidFill>
            <a:srgbClr val="8D8581"/>
          </a:solidFill>
          <a:ln>
            <a:solidFill>
              <a:schemeClr val="bg1"/>
            </a:solidFill>
            <a:miter lim="800000"/>
            <a:headEnd/>
            <a:tailEnd/>
          </a:ln>
        </p:spPr>
        <p:txBody>
          <a:bodyPr vert="horz" wrap="square" lIns="0" tIns="0" rIns="0" bIns="0" numCol="1" anchor="ctr" anchorCtr="0" compatLnSpc="1">
            <a:prstTxWarp prst="textNoShape">
              <a:avLst/>
            </a:prstTxWarp>
          </a:bodyPr>
          <a:lstStyle>
            <a:defPPr>
              <a:defRPr lang="it-IT"/>
            </a:defPPr>
            <a:lvl1pPr algn="ctr" eaLnBrk="0" fontAlgn="b" hangingPunct="0">
              <a:spcBef>
                <a:spcPct val="0"/>
              </a:spcBef>
              <a:spcAft>
                <a:spcPct val="0"/>
              </a:spcAft>
              <a:defRPr sz="1400" b="0">
                <a:solidFill>
                  <a:srgbClr val="FFFFFF"/>
                </a:solidFill>
                <a:latin typeface="Calibri"/>
                <a:ea typeface="Calibri"/>
                <a:cs typeface="Calibri"/>
              </a:defRPr>
            </a:lvl1pPr>
            <a:lvl2pPr eaLnBrk="0" fontAlgn="base" hangingPunct="0">
              <a:spcBef>
                <a:spcPct val="0"/>
              </a:spcBef>
              <a:spcAft>
                <a:spcPct val="0"/>
              </a:spcAft>
              <a:defRPr sz="3000">
                <a:solidFill>
                  <a:schemeClr val="tx2"/>
                </a:solidFill>
                <a:latin typeface="Century Gothic" charset="0"/>
                <a:ea typeface="ヒラギノ角ゴ Pro W3" charset="-128"/>
                <a:cs typeface="ヒラギノ角ゴ Pro W3" charset="-128"/>
              </a:defRPr>
            </a:lvl2pPr>
            <a:lvl3pPr eaLnBrk="0" fontAlgn="base" hangingPunct="0">
              <a:spcBef>
                <a:spcPct val="0"/>
              </a:spcBef>
              <a:spcAft>
                <a:spcPct val="0"/>
              </a:spcAft>
              <a:defRPr sz="3000">
                <a:solidFill>
                  <a:schemeClr val="tx2"/>
                </a:solidFill>
                <a:latin typeface="Century Gothic" charset="0"/>
                <a:ea typeface="ヒラギノ角ゴ Pro W3" charset="-128"/>
                <a:cs typeface="ヒラギノ角ゴ Pro W3" charset="-128"/>
              </a:defRPr>
            </a:lvl3pPr>
            <a:lvl4pPr eaLnBrk="0" fontAlgn="base" hangingPunct="0">
              <a:spcBef>
                <a:spcPct val="0"/>
              </a:spcBef>
              <a:spcAft>
                <a:spcPct val="0"/>
              </a:spcAft>
              <a:defRPr sz="3000">
                <a:solidFill>
                  <a:schemeClr val="tx2"/>
                </a:solidFill>
                <a:latin typeface="Century Gothic" charset="0"/>
                <a:ea typeface="ヒラギノ角ゴ Pro W3" charset="-128"/>
                <a:cs typeface="ヒラギノ角ゴ Pro W3" charset="-128"/>
              </a:defRPr>
            </a:lvl4pPr>
            <a:lvl5pPr eaLnBrk="0" fontAlgn="base" hangingPunct="0">
              <a:spcBef>
                <a:spcPct val="0"/>
              </a:spcBef>
              <a:spcAft>
                <a:spcPct val="0"/>
              </a:spcAft>
              <a:defRPr sz="3000">
                <a:solidFill>
                  <a:schemeClr val="tx2"/>
                </a:solidFill>
                <a:latin typeface="Century Gothic" charset="0"/>
                <a:ea typeface="ヒラギノ角ゴ Pro W3" charset="-128"/>
                <a:cs typeface="ヒラギノ角ゴ Pro W3" charset="-128"/>
              </a:defRPr>
            </a:lvl5pPr>
            <a:lvl6pPr marL="457200" algn="ctr" fontAlgn="base">
              <a:spcBef>
                <a:spcPct val="0"/>
              </a:spcBef>
              <a:spcAft>
                <a:spcPct val="0"/>
              </a:spcAft>
              <a:defRPr sz="4400">
                <a:solidFill>
                  <a:schemeClr val="tx2"/>
                </a:solidFill>
                <a:latin typeface="Arial" charset="0"/>
                <a:ea typeface="ヒラギノ角ゴ Pro W3" charset="-128"/>
                <a:cs typeface="ヒラギノ角ゴ Pro W3" charset="-128"/>
              </a:defRPr>
            </a:lvl6pPr>
            <a:lvl7pPr marL="914400" algn="ctr" fontAlgn="base">
              <a:spcBef>
                <a:spcPct val="0"/>
              </a:spcBef>
              <a:spcAft>
                <a:spcPct val="0"/>
              </a:spcAft>
              <a:defRPr sz="4400">
                <a:solidFill>
                  <a:schemeClr val="tx2"/>
                </a:solidFill>
                <a:latin typeface="Arial" charset="0"/>
                <a:ea typeface="ヒラギノ角ゴ Pro W3" charset="-128"/>
                <a:cs typeface="ヒラギノ角ゴ Pro W3" charset="-128"/>
              </a:defRPr>
            </a:lvl7pPr>
            <a:lvl8pPr marL="1371600" algn="ctr" fontAlgn="base">
              <a:spcBef>
                <a:spcPct val="0"/>
              </a:spcBef>
              <a:spcAft>
                <a:spcPct val="0"/>
              </a:spcAft>
              <a:defRPr sz="4400">
                <a:solidFill>
                  <a:schemeClr val="tx2"/>
                </a:solidFill>
                <a:latin typeface="Arial" charset="0"/>
                <a:ea typeface="ヒラギノ角ゴ Pro W3" charset="-128"/>
                <a:cs typeface="ヒラギノ角ゴ Pro W3" charset="-128"/>
              </a:defRPr>
            </a:lvl8pPr>
            <a:lvl9pPr marL="1828800" algn="ctr" fontAlgn="base">
              <a:spcBef>
                <a:spcPct val="0"/>
              </a:spcBef>
              <a:spcAft>
                <a:spcPct val="0"/>
              </a:spcAft>
              <a:defRPr sz="4400">
                <a:solidFill>
                  <a:schemeClr val="tx2"/>
                </a:solidFill>
                <a:latin typeface="Arial" charset="0"/>
                <a:ea typeface="ヒラギノ角ゴ Pro W3" charset="-128"/>
                <a:cs typeface="ヒラギノ角ゴ Pro W3" charset="-128"/>
              </a:defRPr>
            </a:lvl9pPr>
          </a:lstStyle>
          <a:p>
            <a:r>
              <a:rPr lang="it-IT" dirty="0"/>
              <a:t>stimolare l'impegno di tutti per rendere migliore la società in cui viviamo</a:t>
            </a:r>
          </a:p>
        </p:txBody>
      </p:sp>
      <p:sp>
        <p:nvSpPr>
          <p:cNvPr id="22" name="Titolo 4"/>
          <p:cNvSpPr txBox="1">
            <a:spLocks/>
          </p:cNvSpPr>
          <p:nvPr/>
        </p:nvSpPr>
        <p:spPr bwMode="auto">
          <a:xfrm>
            <a:off x="5187603" y="2305414"/>
            <a:ext cx="3159423" cy="465869"/>
          </a:xfrm>
          <a:prstGeom prst="rect">
            <a:avLst/>
          </a:prstGeom>
          <a:solidFill>
            <a:srgbClr val="F5910F"/>
          </a:solidFill>
          <a:ln>
            <a:solidFill>
              <a:schemeClr val="bg1"/>
            </a:solidFill>
            <a:miter lim="800000"/>
            <a:headEnd/>
            <a:tailEnd/>
          </a:ln>
        </p:spPr>
        <p:txBody>
          <a:bodyPr vert="horz" wrap="square" lIns="0" tIns="0" rIns="0" bIns="0" numCol="1" anchor="ctr" anchorCtr="0" compatLnSpc="1">
            <a:prstTxWarp prst="textNoShape">
              <a:avLst/>
            </a:prstTxWarp>
          </a:bodyPr>
          <a:lstStyle>
            <a:lvl1pPr algn="l" rtl="0" eaLnBrk="0" fontAlgn="base" hangingPunct="0">
              <a:spcBef>
                <a:spcPct val="0"/>
              </a:spcBef>
              <a:spcAft>
                <a:spcPct val="0"/>
              </a:spcAft>
              <a:defRPr sz="2800" b="0">
                <a:solidFill>
                  <a:schemeClr val="bg2">
                    <a:lumMod val="75000"/>
                  </a:schemeClr>
                </a:solidFill>
                <a:latin typeface="Century Gothic"/>
                <a:ea typeface="+mj-ea"/>
                <a:cs typeface="Century Gothic"/>
              </a:defRPr>
            </a:lvl1pPr>
            <a:lvl2pPr algn="l" rtl="0" eaLnBrk="0" fontAlgn="base" hangingPunct="0">
              <a:spcBef>
                <a:spcPct val="0"/>
              </a:spcBef>
              <a:spcAft>
                <a:spcPct val="0"/>
              </a:spcAft>
              <a:defRPr sz="3000">
                <a:solidFill>
                  <a:schemeClr val="tx2"/>
                </a:solidFill>
                <a:latin typeface="Century Gothic" charset="0"/>
                <a:ea typeface="ヒラギノ角ゴ Pro W3" charset="-128"/>
                <a:cs typeface="ヒラギノ角ゴ Pro W3" charset="-128"/>
              </a:defRPr>
            </a:lvl2pPr>
            <a:lvl3pPr algn="l" rtl="0" eaLnBrk="0" fontAlgn="base" hangingPunct="0">
              <a:spcBef>
                <a:spcPct val="0"/>
              </a:spcBef>
              <a:spcAft>
                <a:spcPct val="0"/>
              </a:spcAft>
              <a:defRPr sz="3000">
                <a:solidFill>
                  <a:schemeClr val="tx2"/>
                </a:solidFill>
                <a:latin typeface="Century Gothic" charset="0"/>
                <a:ea typeface="ヒラギノ角ゴ Pro W3" charset="-128"/>
                <a:cs typeface="ヒラギノ角ゴ Pro W3" charset="-128"/>
              </a:defRPr>
            </a:lvl3pPr>
            <a:lvl4pPr algn="l" rtl="0" eaLnBrk="0" fontAlgn="base" hangingPunct="0">
              <a:spcBef>
                <a:spcPct val="0"/>
              </a:spcBef>
              <a:spcAft>
                <a:spcPct val="0"/>
              </a:spcAft>
              <a:defRPr sz="3000">
                <a:solidFill>
                  <a:schemeClr val="tx2"/>
                </a:solidFill>
                <a:latin typeface="Century Gothic" charset="0"/>
                <a:ea typeface="ヒラギノ角ゴ Pro W3" charset="-128"/>
                <a:cs typeface="ヒラギノ角ゴ Pro W3" charset="-128"/>
              </a:defRPr>
            </a:lvl4pPr>
            <a:lvl5pPr algn="l" rtl="0" eaLnBrk="0" fontAlgn="base" hangingPunct="0">
              <a:spcBef>
                <a:spcPct val="0"/>
              </a:spcBef>
              <a:spcAft>
                <a:spcPct val="0"/>
              </a:spcAft>
              <a:defRPr sz="3000">
                <a:solidFill>
                  <a:schemeClr val="tx2"/>
                </a:solidFill>
                <a:latin typeface="Century Gothic" charset="0"/>
                <a:ea typeface="ヒラギノ角ゴ Pro W3" charset="-128"/>
                <a:cs typeface="ヒラギノ角ゴ Pro W3" charset="-128"/>
              </a:defRPr>
            </a:lvl5pPr>
            <a:lvl6pPr marL="457200" algn="ctr" rtl="0" fontAlgn="base">
              <a:spcBef>
                <a:spcPct val="0"/>
              </a:spcBef>
              <a:spcAft>
                <a:spcPct val="0"/>
              </a:spcAft>
              <a:defRPr sz="4400">
                <a:solidFill>
                  <a:schemeClr val="tx2"/>
                </a:solidFill>
                <a:latin typeface="Arial" charset="0"/>
                <a:ea typeface="ヒラギノ角ゴ Pro W3" charset="-128"/>
                <a:cs typeface="ヒラギノ角ゴ Pro W3" charset="-128"/>
              </a:defRPr>
            </a:lvl6pPr>
            <a:lvl7pPr marL="914400" algn="ctr" rtl="0" fontAlgn="base">
              <a:spcBef>
                <a:spcPct val="0"/>
              </a:spcBef>
              <a:spcAft>
                <a:spcPct val="0"/>
              </a:spcAft>
              <a:defRPr sz="4400">
                <a:solidFill>
                  <a:schemeClr val="tx2"/>
                </a:solidFill>
                <a:latin typeface="Arial" charset="0"/>
                <a:ea typeface="ヒラギノ角ゴ Pro W3" charset="-128"/>
                <a:cs typeface="ヒラギノ角ゴ Pro W3" charset="-128"/>
              </a:defRPr>
            </a:lvl7pPr>
            <a:lvl8pPr marL="1371600" algn="ctr" rtl="0" fontAlgn="base">
              <a:spcBef>
                <a:spcPct val="0"/>
              </a:spcBef>
              <a:spcAft>
                <a:spcPct val="0"/>
              </a:spcAft>
              <a:defRPr sz="4400">
                <a:solidFill>
                  <a:schemeClr val="tx2"/>
                </a:solidFill>
                <a:latin typeface="Arial" charset="0"/>
                <a:ea typeface="ヒラギノ角ゴ Pro W3" charset="-128"/>
                <a:cs typeface="ヒラギノ角ゴ Pro W3" charset="-128"/>
              </a:defRPr>
            </a:lvl8pPr>
            <a:lvl9pPr marL="1828800" algn="ctr" rtl="0" fontAlgn="base">
              <a:spcBef>
                <a:spcPct val="0"/>
              </a:spcBef>
              <a:spcAft>
                <a:spcPct val="0"/>
              </a:spcAft>
              <a:defRPr sz="4400">
                <a:solidFill>
                  <a:schemeClr val="tx2"/>
                </a:solidFill>
                <a:latin typeface="Arial" charset="0"/>
                <a:ea typeface="ヒラギノ角ゴ Pro W3" charset="-128"/>
                <a:cs typeface="ヒラギノ角ゴ Pro W3" charset="-128"/>
              </a:defRPr>
            </a:lvl9pPr>
          </a:lstStyle>
          <a:p>
            <a:pPr algn="ctr" fontAlgn="b"/>
            <a:r>
              <a:rPr lang="it-IT" sz="1400" dirty="0">
                <a:solidFill>
                  <a:srgbClr val="FFFFFF"/>
                </a:solidFill>
                <a:latin typeface="Calibri"/>
                <a:ea typeface="Calibri"/>
                <a:cs typeface="Calibri"/>
              </a:rPr>
              <a:t>   rispettare la volontà generale dei cittadini</a:t>
            </a:r>
          </a:p>
        </p:txBody>
      </p:sp>
    </p:spTree>
    <p:extLst>
      <p:ext uri="{BB962C8B-B14F-4D97-AF65-F5344CB8AC3E}">
        <p14:creationId xmlns:p14="http://schemas.microsoft.com/office/powerpoint/2010/main" val="10775452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4" name="Tabella 33"/>
          <p:cNvGraphicFramePr>
            <a:graphicFrameLocks noGrp="1"/>
          </p:cNvGraphicFramePr>
          <p:nvPr>
            <p:extLst>
              <p:ext uri="{D42A27DB-BD31-4B8C-83A1-F6EECF244321}">
                <p14:modId xmlns:p14="http://schemas.microsoft.com/office/powerpoint/2010/main" val="3782985700"/>
              </p:ext>
            </p:extLst>
          </p:nvPr>
        </p:nvGraphicFramePr>
        <p:xfrm>
          <a:off x="5659120" y="4310955"/>
          <a:ext cx="3967476" cy="1800235"/>
        </p:xfrm>
        <a:graphic>
          <a:graphicData uri="http://schemas.openxmlformats.org/drawingml/2006/table">
            <a:tbl>
              <a:tblPr>
                <a:tableStyleId>{073A0DAA-6AF3-43AB-8588-CEC1D06C72B9}</a:tableStyleId>
              </a:tblPr>
              <a:tblGrid>
                <a:gridCol w="1023460">
                  <a:extLst>
                    <a:ext uri="{9D8B030D-6E8A-4147-A177-3AD203B41FA5}">
                      <a16:colId xmlns:a16="http://schemas.microsoft.com/office/drawing/2014/main" val="20000"/>
                    </a:ext>
                  </a:extLst>
                </a:gridCol>
                <a:gridCol w="368002">
                  <a:extLst>
                    <a:ext uri="{9D8B030D-6E8A-4147-A177-3AD203B41FA5}">
                      <a16:colId xmlns:a16="http://schemas.microsoft.com/office/drawing/2014/main" val="20001"/>
                    </a:ext>
                  </a:extLst>
                </a:gridCol>
                <a:gridCol w="368002">
                  <a:extLst>
                    <a:ext uri="{9D8B030D-6E8A-4147-A177-3AD203B41FA5}">
                      <a16:colId xmlns:a16="http://schemas.microsoft.com/office/drawing/2014/main" val="20002"/>
                    </a:ext>
                  </a:extLst>
                </a:gridCol>
                <a:gridCol w="368002">
                  <a:extLst>
                    <a:ext uri="{9D8B030D-6E8A-4147-A177-3AD203B41FA5}">
                      <a16:colId xmlns:a16="http://schemas.microsoft.com/office/drawing/2014/main" val="20003"/>
                    </a:ext>
                  </a:extLst>
                </a:gridCol>
                <a:gridCol w="368002">
                  <a:extLst>
                    <a:ext uri="{9D8B030D-6E8A-4147-A177-3AD203B41FA5}">
                      <a16:colId xmlns:a16="http://schemas.microsoft.com/office/drawing/2014/main" val="20004"/>
                    </a:ext>
                  </a:extLst>
                </a:gridCol>
                <a:gridCol w="368002">
                  <a:extLst>
                    <a:ext uri="{9D8B030D-6E8A-4147-A177-3AD203B41FA5}">
                      <a16:colId xmlns:a16="http://schemas.microsoft.com/office/drawing/2014/main" val="20005"/>
                    </a:ext>
                  </a:extLst>
                </a:gridCol>
                <a:gridCol w="368002">
                  <a:extLst>
                    <a:ext uri="{9D8B030D-6E8A-4147-A177-3AD203B41FA5}">
                      <a16:colId xmlns:a16="http://schemas.microsoft.com/office/drawing/2014/main" val="1465012122"/>
                    </a:ext>
                  </a:extLst>
                </a:gridCol>
                <a:gridCol w="368002">
                  <a:extLst>
                    <a:ext uri="{9D8B030D-6E8A-4147-A177-3AD203B41FA5}">
                      <a16:colId xmlns:a16="http://schemas.microsoft.com/office/drawing/2014/main" val="4057162134"/>
                    </a:ext>
                  </a:extLst>
                </a:gridCol>
                <a:gridCol w="368002">
                  <a:extLst>
                    <a:ext uri="{9D8B030D-6E8A-4147-A177-3AD203B41FA5}">
                      <a16:colId xmlns:a16="http://schemas.microsoft.com/office/drawing/2014/main" val="2993523902"/>
                    </a:ext>
                  </a:extLst>
                </a:gridCol>
              </a:tblGrid>
              <a:tr h="256899">
                <a:tc>
                  <a:txBody>
                    <a:bodyPr/>
                    <a:lstStyle/>
                    <a:p>
                      <a:pPr marL="87313" indent="0" algn="l" fontAlgn="ctr"/>
                      <a:endParaRPr kumimoji="1" lang="it-IT" sz="1200" b="0" i="0" u="none" strike="noStrike" kern="1200" cap="none" normalizeH="0" baseline="0" dirty="0">
                        <a:ln>
                          <a:noFill/>
                        </a:ln>
                        <a:solidFill>
                          <a:srgbClr val="000000"/>
                        </a:solidFill>
                        <a:effectLst/>
                        <a:latin typeface="Calibri"/>
                        <a:ea typeface="+mn-ea"/>
                        <a:cs typeface="Calibri"/>
                      </a:endParaRPr>
                    </a:p>
                  </a:txBody>
                  <a:tcPr marL="12700" marR="12700" marT="12700" marB="0" anchor="ctr">
                    <a:lnL w="12700" cap="flat" cmpd="sng" algn="ctr">
                      <a:solidFill>
                        <a:prstClr val="white"/>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200" b="1" i="0" u="none" strike="noStrike" dirty="0">
                          <a:solidFill>
                            <a:schemeClr val="tx1"/>
                          </a:solidFill>
                          <a:effectLst/>
                          <a:latin typeface="Calibri"/>
                          <a:cs typeface="Calibri"/>
                        </a:rPr>
                        <a:t>2015</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200" b="1" i="0" u="none" strike="noStrike" dirty="0">
                          <a:solidFill>
                            <a:schemeClr val="tx1"/>
                          </a:solidFill>
                          <a:effectLst/>
                          <a:latin typeface="Calibri"/>
                          <a:cs typeface="Calibri"/>
                        </a:rPr>
                        <a:t>2016</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200" b="1" i="0" u="none" strike="noStrike" dirty="0">
                          <a:solidFill>
                            <a:schemeClr val="tx1"/>
                          </a:solidFill>
                          <a:effectLst/>
                          <a:latin typeface="Calibri"/>
                          <a:cs typeface="Calibri"/>
                        </a:rPr>
                        <a:t>2017</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200" b="1" i="0" u="none" strike="noStrike" dirty="0">
                          <a:solidFill>
                            <a:schemeClr val="tx1"/>
                          </a:solidFill>
                          <a:effectLst/>
                          <a:latin typeface="Calibri"/>
                          <a:cs typeface="Calibri"/>
                        </a:rPr>
                        <a:t>2018</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200" b="1" i="0" u="none" strike="noStrike" dirty="0">
                          <a:solidFill>
                            <a:schemeClr val="tx1"/>
                          </a:solidFill>
                          <a:effectLst/>
                          <a:latin typeface="Calibri"/>
                          <a:cs typeface="Calibri"/>
                        </a:rPr>
                        <a:t>2019</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200" b="1" i="0" u="none" strike="noStrike" dirty="0">
                          <a:solidFill>
                            <a:schemeClr val="tx1"/>
                          </a:solidFill>
                          <a:effectLst/>
                          <a:latin typeface="Calibri"/>
                          <a:cs typeface="Calibri"/>
                        </a:rPr>
                        <a:t>2020</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200" b="1" i="0" u="none" strike="noStrike" dirty="0">
                          <a:solidFill>
                            <a:schemeClr val="tx1"/>
                          </a:solidFill>
                          <a:effectLst/>
                          <a:latin typeface="Calibri"/>
                          <a:cs typeface="Calibri"/>
                        </a:rPr>
                        <a:t>2021</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200" b="1" i="0" u="none" strike="noStrike" dirty="0">
                          <a:solidFill>
                            <a:schemeClr val="tx1"/>
                          </a:solidFill>
                          <a:effectLst/>
                          <a:latin typeface="Calibri"/>
                          <a:cs typeface="Calibri"/>
                        </a:rPr>
                        <a:t>2022</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extLst>
                  <a:ext uri="{0D108BD9-81ED-4DB2-BD59-A6C34878D82A}">
                    <a16:rowId xmlns:a16="http://schemas.microsoft.com/office/drawing/2014/main" val="10000"/>
                  </a:ext>
                </a:extLst>
              </a:tr>
              <a:tr h="306459">
                <a:tc>
                  <a:txBody>
                    <a:bodyPr/>
                    <a:lstStyle/>
                    <a:p>
                      <a:pPr marL="90488" indent="0" algn="l" fontAlgn="ctr"/>
                      <a:r>
                        <a:rPr lang="it-IT" sz="1000" b="0" i="0" u="none" strike="noStrike" dirty="0">
                          <a:effectLst/>
                          <a:latin typeface="+mn-lt"/>
                          <a:cs typeface="Calibri"/>
                        </a:rPr>
                        <a:t>MOLTO</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400" b="0" i="0" u="none" strike="noStrike">
                          <a:solidFill>
                            <a:srgbClr val="000000"/>
                          </a:solidFill>
                          <a:effectLst/>
                          <a:latin typeface="Calibri"/>
                        </a:rPr>
                        <a:t>5</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400" b="0" i="0" u="none" strike="noStrike">
                          <a:solidFill>
                            <a:srgbClr val="000000"/>
                          </a:solidFill>
                          <a:effectLst/>
                          <a:latin typeface="Calibri"/>
                        </a:rPr>
                        <a:t>7</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400" b="0" i="0" u="none" strike="noStrike">
                          <a:solidFill>
                            <a:srgbClr val="000000"/>
                          </a:solidFill>
                          <a:effectLst/>
                          <a:latin typeface="Calibri"/>
                        </a:rPr>
                        <a:t>7</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400" b="0" i="0" u="none" strike="noStrike" dirty="0">
                          <a:solidFill>
                            <a:srgbClr val="000000"/>
                          </a:solidFill>
                          <a:effectLst/>
                          <a:latin typeface="Calibri"/>
                        </a:rPr>
                        <a:t>6</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400" b="0" i="0" u="none" strike="noStrike" dirty="0">
                          <a:effectLst/>
                          <a:latin typeface="Calibri"/>
                          <a:cs typeface="Calibri"/>
                        </a:rPr>
                        <a:t>8</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400" b="0" i="0" u="none" strike="noStrike" dirty="0">
                          <a:effectLst/>
                          <a:latin typeface="Calibri"/>
                          <a:cs typeface="Calibri"/>
                        </a:rPr>
                        <a:t>9</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400" b="0" i="0" u="none" strike="noStrike" dirty="0">
                          <a:effectLst/>
                          <a:latin typeface="Calibri"/>
                          <a:cs typeface="Calibri"/>
                        </a:rPr>
                        <a:t>7</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400" b="1" i="0" u="none" strike="noStrike" dirty="0">
                          <a:effectLst/>
                          <a:latin typeface="Calibri"/>
                          <a:cs typeface="Calibri"/>
                        </a:rPr>
                        <a:t>7</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extLst>
                  <a:ext uri="{0D108BD9-81ED-4DB2-BD59-A6C34878D82A}">
                    <a16:rowId xmlns:a16="http://schemas.microsoft.com/office/drawing/2014/main" val="10001"/>
                  </a:ext>
                </a:extLst>
              </a:tr>
              <a:tr h="306459">
                <a:tc>
                  <a:txBody>
                    <a:bodyPr/>
                    <a:lstStyle/>
                    <a:p>
                      <a:pPr marL="90488" indent="0" algn="l" fontAlgn="ctr"/>
                      <a:r>
                        <a:rPr lang="it-IT" sz="1000" b="0" i="0" u="none" strike="noStrike" dirty="0">
                          <a:effectLst/>
                          <a:latin typeface="+mn-lt"/>
                          <a:cs typeface="Calibri"/>
                        </a:rPr>
                        <a:t>ABBASTANZA</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400" b="0" i="0" u="none" strike="noStrike">
                          <a:solidFill>
                            <a:srgbClr val="000000"/>
                          </a:solidFill>
                          <a:effectLst/>
                          <a:latin typeface="Calibri"/>
                        </a:rPr>
                        <a:t>39</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400" b="0" i="0" u="none" strike="noStrike">
                          <a:solidFill>
                            <a:srgbClr val="000000"/>
                          </a:solidFill>
                          <a:effectLst/>
                          <a:latin typeface="Calibri"/>
                        </a:rPr>
                        <a:t>41</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400" b="0" i="0" u="none" strike="noStrike">
                          <a:solidFill>
                            <a:srgbClr val="000000"/>
                          </a:solidFill>
                          <a:effectLst/>
                          <a:latin typeface="Calibri"/>
                        </a:rPr>
                        <a:t>41</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400" b="0" i="0" u="none" strike="noStrike" dirty="0">
                          <a:solidFill>
                            <a:srgbClr val="000000"/>
                          </a:solidFill>
                          <a:effectLst/>
                          <a:latin typeface="Calibri"/>
                        </a:rPr>
                        <a:t>41</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400" b="0" i="0" u="none" strike="noStrike" dirty="0">
                          <a:effectLst/>
                          <a:latin typeface="Calibri"/>
                          <a:cs typeface="Calibri"/>
                        </a:rPr>
                        <a:t>40</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400" b="0" i="0" u="none" strike="noStrike" dirty="0">
                          <a:effectLst/>
                          <a:latin typeface="Calibri"/>
                          <a:cs typeface="Calibri"/>
                        </a:rPr>
                        <a:t>45</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400" b="0" i="0" u="none" strike="noStrike" dirty="0">
                          <a:effectLst/>
                          <a:latin typeface="Calibri"/>
                          <a:cs typeface="Calibri"/>
                        </a:rPr>
                        <a:t>40</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400" b="1" i="0" u="none" strike="noStrike" dirty="0">
                          <a:effectLst/>
                          <a:latin typeface="Calibri"/>
                          <a:cs typeface="Calibri"/>
                        </a:rPr>
                        <a:t>43</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extLst>
                  <a:ext uri="{0D108BD9-81ED-4DB2-BD59-A6C34878D82A}">
                    <a16:rowId xmlns:a16="http://schemas.microsoft.com/office/drawing/2014/main" val="10002"/>
                  </a:ext>
                </a:extLst>
              </a:tr>
              <a:tr h="306459">
                <a:tc>
                  <a:txBody>
                    <a:bodyPr/>
                    <a:lstStyle/>
                    <a:p>
                      <a:pPr marL="90488" marR="0" indent="0" algn="l" defTabSz="457200" rtl="0" eaLnBrk="1" fontAlgn="ctr" latinLnBrk="0" hangingPunct="1">
                        <a:lnSpc>
                          <a:spcPct val="100000"/>
                        </a:lnSpc>
                        <a:spcBef>
                          <a:spcPts val="0"/>
                        </a:spcBef>
                        <a:spcAft>
                          <a:spcPts val="0"/>
                        </a:spcAft>
                        <a:buClrTx/>
                        <a:buSzTx/>
                        <a:buFontTx/>
                        <a:buNone/>
                        <a:tabLst/>
                        <a:defRPr/>
                      </a:pPr>
                      <a:r>
                        <a:rPr lang="it-IT" sz="1000" b="1" i="0" u="none" strike="noStrike" dirty="0">
                          <a:solidFill>
                            <a:schemeClr val="bg1"/>
                          </a:solidFill>
                          <a:effectLst/>
                          <a:latin typeface="Calibri"/>
                          <a:cs typeface="Calibri"/>
                        </a:rPr>
                        <a:t>MOLTO + ABBASTANZA</a:t>
                      </a:r>
                      <a:endParaRPr lang="it-IT" sz="1000" b="1" i="0" u="none" strike="noStrike" kern="1200" dirty="0">
                        <a:solidFill>
                          <a:schemeClr val="bg1"/>
                        </a:solidFill>
                        <a:effectLst/>
                        <a:latin typeface="Calibri"/>
                        <a:ea typeface="+mn-ea"/>
                        <a:cs typeface="Calibri"/>
                      </a:endParaRPr>
                    </a:p>
                  </a:txBody>
                  <a:tcPr marL="12700" marR="12700" marT="12700" marB="0" anchor="ctr">
                    <a:lnL w="6350" cap="flat" cmpd="sng" algn="ctr">
                      <a:solidFill>
                        <a:srgbClr val="FFFFFF">
                          <a:lumMod val="65000"/>
                        </a:srgbClr>
                      </a:solidFill>
                      <a:prstDash val="solid"/>
                      <a:round/>
                      <a:headEnd type="none" w="med" len="med"/>
                      <a:tailEnd type="none" w="med" len="med"/>
                    </a:lnL>
                    <a:lnR w="6350" cap="flat" cmpd="sng" algn="ctr">
                      <a:solidFill>
                        <a:srgbClr val="FFFFFF">
                          <a:lumMod val="65000"/>
                        </a:srgbClr>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CA5817"/>
                    </a:solidFill>
                  </a:tcPr>
                </a:tc>
                <a:tc>
                  <a:txBody>
                    <a:bodyPr/>
                    <a:lstStyle/>
                    <a:p>
                      <a:pPr algn="ctr" fontAlgn="ctr"/>
                      <a:r>
                        <a:rPr lang="it-IT" sz="1400" b="1" i="0" u="none" strike="noStrike" dirty="0">
                          <a:solidFill>
                            <a:srgbClr val="FFFFFF"/>
                          </a:solidFill>
                          <a:effectLst/>
                          <a:latin typeface="Calibri"/>
                        </a:rPr>
                        <a:t>44</a:t>
                      </a:r>
                    </a:p>
                  </a:txBody>
                  <a:tcPr marL="12700" marR="12700" marT="12700" marB="0" anchor="ctr">
                    <a:lnL w="6350" cap="flat" cmpd="sng" algn="ctr">
                      <a:solidFill>
                        <a:srgbClr val="FFFFFF">
                          <a:lumMod val="65000"/>
                        </a:srgbClr>
                      </a:solidFill>
                      <a:prstDash val="solid"/>
                      <a:round/>
                      <a:headEnd type="none" w="med" len="med"/>
                      <a:tailEnd type="none" w="med" len="med"/>
                    </a:lnL>
                    <a:lnR w="6350" cap="flat" cmpd="sng" algn="ctr">
                      <a:solidFill>
                        <a:srgbClr val="FFFFFF">
                          <a:lumMod val="65000"/>
                        </a:srgbClr>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CA5817"/>
                    </a:solidFill>
                  </a:tcPr>
                </a:tc>
                <a:tc>
                  <a:txBody>
                    <a:bodyPr/>
                    <a:lstStyle/>
                    <a:p>
                      <a:pPr algn="ctr" fontAlgn="ctr"/>
                      <a:r>
                        <a:rPr lang="it-IT" sz="1400" b="1" i="0" u="none" strike="noStrike" dirty="0">
                          <a:solidFill>
                            <a:srgbClr val="FFFFFF"/>
                          </a:solidFill>
                          <a:effectLst/>
                          <a:latin typeface="Calibri"/>
                        </a:rPr>
                        <a:t>48</a:t>
                      </a:r>
                    </a:p>
                  </a:txBody>
                  <a:tcPr marL="12700" marR="12700" marT="12700" marB="0" anchor="ctr">
                    <a:lnL w="6350" cap="flat" cmpd="sng" algn="ctr">
                      <a:solidFill>
                        <a:srgbClr val="FFFFFF">
                          <a:lumMod val="65000"/>
                        </a:srgbClr>
                      </a:solidFill>
                      <a:prstDash val="solid"/>
                      <a:round/>
                      <a:headEnd type="none" w="med" len="med"/>
                      <a:tailEnd type="none" w="med" len="med"/>
                    </a:lnL>
                    <a:lnR w="6350" cap="flat" cmpd="sng" algn="ctr">
                      <a:solidFill>
                        <a:srgbClr val="FFFFFF">
                          <a:lumMod val="65000"/>
                        </a:srgbClr>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CA5817"/>
                    </a:solidFill>
                  </a:tcPr>
                </a:tc>
                <a:tc>
                  <a:txBody>
                    <a:bodyPr/>
                    <a:lstStyle/>
                    <a:p>
                      <a:pPr algn="ctr" fontAlgn="ctr"/>
                      <a:r>
                        <a:rPr lang="it-IT" sz="1400" b="1" i="0" u="none" strike="noStrike">
                          <a:solidFill>
                            <a:srgbClr val="FFFFFF"/>
                          </a:solidFill>
                          <a:effectLst/>
                          <a:latin typeface="Calibri"/>
                        </a:rPr>
                        <a:t>48</a:t>
                      </a:r>
                    </a:p>
                  </a:txBody>
                  <a:tcPr marL="12700" marR="12700" marT="12700" marB="0" anchor="ctr">
                    <a:lnL w="6350" cap="flat" cmpd="sng" algn="ctr">
                      <a:solidFill>
                        <a:srgbClr val="FFFFFF">
                          <a:lumMod val="65000"/>
                        </a:srgbClr>
                      </a:solidFill>
                      <a:prstDash val="solid"/>
                      <a:round/>
                      <a:headEnd type="none" w="med" len="med"/>
                      <a:tailEnd type="none" w="med" len="med"/>
                    </a:lnL>
                    <a:lnR w="6350" cap="flat" cmpd="sng" algn="ctr">
                      <a:solidFill>
                        <a:srgbClr val="FFFFFF">
                          <a:lumMod val="65000"/>
                        </a:srgbClr>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CA5817"/>
                    </a:solidFill>
                  </a:tcPr>
                </a:tc>
                <a:tc>
                  <a:txBody>
                    <a:bodyPr/>
                    <a:lstStyle/>
                    <a:p>
                      <a:pPr algn="ctr" fontAlgn="ctr"/>
                      <a:r>
                        <a:rPr lang="it-IT" sz="1400" b="1" i="0" u="none" strike="noStrike" dirty="0">
                          <a:solidFill>
                            <a:srgbClr val="FFFFFF"/>
                          </a:solidFill>
                          <a:effectLst/>
                          <a:latin typeface="Calibri"/>
                        </a:rPr>
                        <a:t>47</a:t>
                      </a:r>
                    </a:p>
                  </a:txBody>
                  <a:tcPr marL="12700" marR="12700" marT="12700" marB="0" anchor="ctr">
                    <a:lnL w="6350" cap="flat" cmpd="sng" algn="ctr">
                      <a:solidFill>
                        <a:srgbClr val="FFFFFF">
                          <a:lumMod val="65000"/>
                        </a:srgbClr>
                      </a:solidFill>
                      <a:prstDash val="solid"/>
                      <a:round/>
                      <a:headEnd type="none" w="med" len="med"/>
                      <a:tailEnd type="none" w="med" len="med"/>
                    </a:lnL>
                    <a:lnR w="6350" cap="flat" cmpd="sng" algn="ctr">
                      <a:solidFill>
                        <a:srgbClr val="FFFFFF">
                          <a:lumMod val="65000"/>
                        </a:srgbClr>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CA5817"/>
                    </a:solidFill>
                  </a:tcPr>
                </a:tc>
                <a:tc>
                  <a:txBody>
                    <a:bodyPr/>
                    <a:lstStyle/>
                    <a:p>
                      <a:pPr algn="ctr" fontAlgn="ctr"/>
                      <a:r>
                        <a:rPr lang="it-IT" sz="1400" b="1" i="0" u="none" strike="noStrike" dirty="0">
                          <a:solidFill>
                            <a:schemeClr val="bg1"/>
                          </a:solidFill>
                          <a:effectLst/>
                          <a:latin typeface="Calibri"/>
                          <a:cs typeface="Calibri"/>
                        </a:rPr>
                        <a:t>48</a:t>
                      </a:r>
                    </a:p>
                  </a:txBody>
                  <a:tcPr marL="12700" marR="12700" marT="12700" marB="0" anchor="ctr">
                    <a:lnL w="6350" cap="flat" cmpd="sng" algn="ctr">
                      <a:solidFill>
                        <a:srgbClr val="FFFFFF">
                          <a:lumMod val="65000"/>
                        </a:srgbClr>
                      </a:solidFill>
                      <a:prstDash val="solid"/>
                      <a:round/>
                      <a:headEnd type="none" w="med" len="med"/>
                      <a:tailEnd type="none" w="med" len="med"/>
                    </a:lnL>
                    <a:lnR w="6350" cap="flat" cmpd="sng" algn="ctr">
                      <a:solidFill>
                        <a:srgbClr val="FFFFFF">
                          <a:lumMod val="65000"/>
                        </a:srgbClr>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CA5817"/>
                    </a:solidFill>
                  </a:tcPr>
                </a:tc>
                <a:tc>
                  <a:txBody>
                    <a:bodyPr/>
                    <a:lstStyle/>
                    <a:p>
                      <a:pPr algn="ctr" fontAlgn="ctr"/>
                      <a:r>
                        <a:rPr lang="it-IT" sz="1400" b="1" i="0" u="none" strike="noStrike" dirty="0">
                          <a:solidFill>
                            <a:schemeClr val="bg1"/>
                          </a:solidFill>
                          <a:effectLst/>
                          <a:latin typeface="Calibri"/>
                          <a:cs typeface="Calibri"/>
                        </a:rPr>
                        <a:t>54</a:t>
                      </a:r>
                    </a:p>
                  </a:txBody>
                  <a:tcPr marL="12700" marR="12700" marT="12700" marB="0" anchor="ctr">
                    <a:lnL w="6350" cap="flat" cmpd="sng" algn="ctr">
                      <a:solidFill>
                        <a:srgbClr val="FFFFFF">
                          <a:lumMod val="65000"/>
                        </a:srgbClr>
                      </a:solidFill>
                      <a:prstDash val="solid"/>
                      <a:round/>
                      <a:headEnd type="none" w="med" len="med"/>
                      <a:tailEnd type="none" w="med" len="med"/>
                    </a:lnL>
                    <a:lnR w="6350" cap="flat" cmpd="sng" algn="ctr">
                      <a:solidFill>
                        <a:srgbClr val="FFFFFF">
                          <a:lumMod val="65000"/>
                        </a:srgbClr>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CA5817"/>
                    </a:solidFill>
                  </a:tcPr>
                </a:tc>
                <a:tc>
                  <a:txBody>
                    <a:bodyPr/>
                    <a:lstStyle/>
                    <a:p>
                      <a:pPr algn="ctr" fontAlgn="ctr"/>
                      <a:r>
                        <a:rPr lang="it-IT" sz="1400" b="1" i="0" u="none" strike="noStrike" dirty="0">
                          <a:solidFill>
                            <a:schemeClr val="bg1"/>
                          </a:solidFill>
                          <a:effectLst/>
                          <a:latin typeface="Calibri"/>
                          <a:cs typeface="Calibri"/>
                        </a:rPr>
                        <a:t>47</a:t>
                      </a:r>
                    </a:p>
                  </a:txBody>
                  <a:tcPr marL="12700" marR="12700" marT="12700" marB="0" anchor="ctr">
                    <a:lnL w="6350" cap="flat" cmpd="sng" algn="ctr">
                      <a:solidFill>
                        <a:srgbClr val="FFFFFF">
                          <a:lumMod val="65000"/>
                        </a:srgbClr>
                      </a:solidFill>
                      <a:prstDash val="solid"/>
                      <a:round/>
                      <a:headEnd type="none" w="med" len="med"/>
                      <a:tailEnd type="none" w="med" len="med"/>
                    </a:lnL>
                    <a:lnR w="6350" cap="flat" cmpd="sng" algn="ctr">
                      <a:solidFill>
                        <a:srgbClr val="FFFFFF">
                          <a:lumMod val="65000"/>
                        </a:srgbClr>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CA5817"/>
                    </a:solidFill>
                  </a:tcPr>
                </a:tc>
                <a:tc>
                  <a:txBody>
                    <a:bodyPr/>
                    <a:lstStyle/>
                    <a:p>
                      <a:pPr algn="ctr" fontAlgn="ctr"/>
                      <a:r>
                        <a:rPr lang="it-IT" sz="1400" b="1" i="0" u="none" strike="noStrike" dirty="0">
                          <a:solidFill>
                            <a:schemeClr val="bg1"/>
                          </a:solidFill>
                          <a:effectLst/>
                          <a:latin typeface="Calibri"/>
                          <a:cs typeface="Calibri"/>
                        </a:rPr>
                        <a:t>50</a:t>
                      </a:r>
                    </a:p>
                  </a:txBody>
                  <a:tcPr marL="12700" marR="12700" marT="12700" marB="0" anchor="ctr">
                    <a:lnL w="6350" cap="flat" cmpd="sng" algn="ctr">
                      <a:solidFill>
                        <a:srgbClr val="FFFFFF">
                          <a:lumMod val="65000"/>
                        </a:srgbClr>
                      </a:solidFill>
                      <a:prstDash val="solid"/>
                      <a:round/>
                      <a:headEnd type="none" w="med" len="med"/>
                      <a:tailEnd type="none" w="med" len="med"/>
                    </a:lnL>
                    <a:lnR w="12700" cap="flat" cmpd="sng" algn="ctr">
                      <a:solidFill>
                        <a:srgbClr val="FFFFFF">
                          <a:lumMod val="65000"/>
                        </a:srgbClr>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CA5817"/>
                    </a:solidFill>
                  </a:tcPr>
                </a:tc>
                <a:extLst>
                  <a:ext uri="{0D108BD9-81ED-4DB2-BD59-A6C34878D82A}">
                    <a16:rowId xmlns:a16="http://schemas.microsoft.com/office/drawing/2014/main" val="10003"/>
                  </a:ext>
                </a:extLst>
              </a:tr>
              <a:tr h="306459">
                <a:tc>
                  <a:txBody>
                    <a:bodyPr/>
                    <a:lstStyle/>
                    <a:p>
                      <a:pPr marL="90488" indent="0" algn="l" fontAlgn="ctr"/>
                      <a:r>
                        <a:rPr lang="it-IT" sz="1000" b="0" i="0" u="none" strike="noStrike" dirty="0">
                          <a:effectLst/>
                          <a:latin typeface="+mn-lt"/>
                          <a:cs typeface="Calibri"/>
                        </a:rPr>
                        <a:t>POCO</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400" b="0" i="0" u="none" strike="noStrike">
                          <a:solidFill>
                            <a:srgbClr val="000000"/>
                          </a:solidFill>
                          <a:effectLst/>
                          <a:latin typeface="Calibri"/>
                        </a:rPr>
                        <a:t>47</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400" b="0" i="0" u="none" strike="noStrike">
                          <a:solidFill>
                            <a:srgbClr val="000000"/>
                          </a:solidFill>
                          <a:effectLst/>
                          <a:latin typeface="Calibri"/>
                        </a:rPr>
                        <a:t>46</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400" b="0" i="0" u="none" strike="noStrike">
                          <a:solidFill>
                            <a:srgbClr val="000000"/>
                          </a:solidFill>
                          <a:effectLst/>
                          <a:latin typeface="Calibri"/>
                        </a:rPr>
                        <a:t>43</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400" b="0" i="0" u="none" strike="noStrike" dirty="0">
                          <a:solidFill>
                            <a:srgbClr val="000000"/>
                          </a:solidFill>
                          <a:effectLst/>
                          <a:latin typeface="Calibri"/>
                        </a:rPr>
                        <a:t>45</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400" b="0" i="0" u="none" strike="noStrike" dirty="0">
                          <a:effectLst/>
                          <a:latin typeface="Calibri"/>
                          <a:cs typeface="Calibri"/>
                        </a:rPr>
                        <a:t>44</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400" b="0" i="0" u="none" strike="noStrike" dirty="0">
                          <a:effectLst/>
                          <a:latin typeface="Calibri"/>
                          <a:cs typeface="Calibri"/>
                        </a:rPr>
                        <a:t>38</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400" b="0" i="0" u="none" strike="noStrike" dirty="0">
                          <a:effectLst/>
                          <a:latin typeface="Calibri"/>
                          <a:cs typeface="Calibri"/>
                        </a:rPr>
                        <a:t>46</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400" b="1" i="0" u="none" strike="noStrike" dirty="0">
                          <a:effectLst/>
                          <a:latin typeface="Calibri"/>
                          <a:cs typeface="Calibri"/>
                        </a:rPr>
                        <a:t>43</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extLst>
                  <a:ext uri="{0D108BD9-81ED-4DB2-BD59-A6C34878D82A}">
                    <a16:rowId xmlns:a16="http://schemas.microsoft.com/office/drawing/2014/main" val="10004"/>
                  </a:ext>
                </a:extLst>
              </a:tr>
              <a:tr h="306459">
                <a:tc>
                  <a:txBody>
                    <a:bodyPr/>
                    <a:lstStyle/>
                    <a:p>
                      <a:pPr marL="90488" marR="0" indent="0" algn="l" defTabSz="457200" rtl="0" eaLnBrk="1" fontAlgn="ctr" latinLnBrk="0" hangingPunct="1">
                        <a:lnSpc>
                          <a:spcPct val="100000"/>
                        </a:lnSpc>
                        <a:spcBef>
                          <a:spcPts val="0"/>
                        </a:spcBef>
                        <a:spcAft>
                          <a:spcPts val="0"/>
                        </a:spcAft>
                        <a:buClrTx/>
                        <a:buSzTx/>
                        <a:buFontTx/>
                        <a:buNone/>
                        <a:tabLst/>
                        <a:defRPr/>
                      </a:pPr>
                      <a:r>
                        <a:rPr lang="it-IT" sz="1000" b="0" i="0" u="none" strike="noStrike" dirty="0">
                          <a:effectLst/>
                          <a:latin typeface="+mn-lt"/>
                          <a:cs typeface="Calibri"/>
                        </a:rPr>
                        <a:t>PER NIENTE</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400" b="0" i="0" u="none" strike="noStrike">
                          <a:solidFill>
                            <a:srgbClr val="000000"/>
                          </a:solidFill>
                          <a:effectLst/>
                          <a:latin typeface="Calibri"/>
                        </a:rPr>
                        <a:t>9</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400" b="0" i="0" u="none" strike="noStrike">
                          <a:solidFill>
                            <a:srgbClr val="000000"/>
                          </a:solidFill>
                          <a:effectLst/>
                          <a:latin typeface="Calibri"/>
                        </a:rPr>
                        <a:t>6</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400" b="0" i="0" u="none" strike="noStrike">
                          <a:solidFill>
                            <a:srgbClr val="000000"/>
                          </a:solidFill>
                          <a:effectLst/>
                          <a:latin typeface="Calibri"/>
                        </a:rPr>
                        <a:t>9</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400" b="0" i="0" u="none" strike="noStrike" dirty="0">
                          <a:solidFill>
                            <a:srgbClr val="000000"/>
                          </a:solidFill>
                          <a:effectLst/>
                          <a:latin typeface="Calibri"/>
                        </a:rPr>
                        <a:t>8</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400" b="0" i="0" u="none" strike="noStrike" dirty="0">
                          <a:effectLst/>
                          <a:latin typeface="Calibri"/>
                          <a:cs typeface="Calibri"/>
                        </a:rPr>
                        <a:t>8</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400" b="0" i="0" u="none" strike="noStrike" dirty="0">
                          <a:effectLst/>
                          <a:latin typeface="Calibri"/>
                          <a:cs typeface="Calibri"/>
                        </a:rPr>
                        <a:t>8</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400" b="0" i="0" u="none" strike="noStrike" dirty="0">
                          <a:effectLst/>
                          <a:latin typeface="Calibri"/>
                          <a:cs typeface="Calibri"/>
                        </a:rPr>
                        <a:t>7</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400" b="1" i="0" u="none" strike="noStrike" dirty="0">
                          <a:effectLst/>
                          <a:latin typeface="Calibri"/>
                          <a:cs typeface="Calibri"/>
                        </a:rPr>
                        <a:t>7</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extLst>
                  <a:ext uri="{0D108BD9-81ED-4DB2-BD59-A6C34878D82A}">
                    <a16:rowId xmlns:a16="http://schemas.microsoft.com/office/drawing/2014/main" val="10005"/>
                  </a:ext>
                </a:extLst>
              </a:tr>
            </a:tbl>
          </a:graphicData>
        </a:graphic>
      </p:graphicFrame>
      <p:graphicFrame>
        <p:nvGraphicFramePr>
          <p:cNvPr id="21" name="Tabella 20"/>
          <p:cNvGraphicFramePr>
            <a:graphicFrameLocks noGrp="1"/>
          </p:cNvGraphicFramePr>
          <p:nvPr>
            <p:extLst>
              <p:ext uri="{D42A27DB-BD31-4B8C-83A1-F6EECF244321}">
                <p14:modId xmlns:p14="http://schemas.microsoft.com/office/powerpoint/2010/main" val="3901955184"/>
              </p:ext>
            </p:extLst>
          </p:nvPr>
        </p:nvGraphicFramePr>
        <p:xfrm>
          <a:off x="5612790" y="1600802"/>
          <a:ext cx="4013811" cy="1800235"/>
        </p:xfrm>
        <a:graphic>
          <a:graphicData uri="http://schemas.openxmlformats.org/drawingml/2006/table">
            <a:tbl>
              <a:tblPr>
                <a:tableStyleId>{073A0DAA-6AF3-43AB-8588-CEC1D06C72B9}</a:tableStyleId>
              </a:tblPr>
              <a:tblGrid>
                <a:gridCol w="1035411">
                  <a:extLst>
                    <a:ext uri="{9D8B030D-6E8A-4147-A177-3AD203B41FA5}">
                      <a16:colId xmlns:a16="http://schemas.microsoft.com/office/drawing/2014/main" val="20000"/>
                    </a:ext>
                  </a:extLst>
                </a:gridCol>
                <a:gridCol w="372300">
                  <a:extLst>
                    <a:ext uri="{9D8B030D-6E8A-4147-A177-3AD203B41FA5}">
                      <a16:colId xmlns:a16="http://schemas.microsoft.com/office/drawing/2014/main" val="20001"/>
                    </a:ext>
                  </a:extLst>
                </a:gridCol>
                <a:gridCol w="372300">
                  <a:extLst>
                    <a:ext uri="{9D8B030D-6E8A-4147-A177-3AD203B41FA5}">
                      <a16:colId xmlns:a16="http://schemas.microsoft.com/office/drawing/2014/main" val="20002"/>
                    </a:ext>
                  </a:extLst>
                </a:gridCol>
                <a:gridCol w="372300">
                  <a:extLst>
                    <a:ext uri="{9D8B030D-6E8A-4147-A177-3AD203B41FA5}">
                      <a16:colId xmlns:a16="http://schemas.microsoft.com/office/drawing/2014/main" val="20003"/>
                    </a:ext>
                  </a:extLst>
                </a:gridCol>
                <a:gridCol w="372300">
                  <a:extLst>
                    <a:ext uri="{9D8B030D-6E8A-4147-A177-3AD203B41FA5}">
                      <a16:colId xmlns:a16="http://schemas.microsoft.com/office/drawing/2014/main" val="20004"/>
                    </a:ext>
                  </a:extLst>
                </a:gridCol>
                <a:gridCol w="372300">
                  <a:extLst>
                    <a:ext uri="{9D8B030D-6E8A-4147-A177-3AD203B41FA5}">
                      <a16:colId xmlns:a16="http://schemas.microsoft.com/office/drawing/2014/main" val="20005"/>
                    </a:ext>
                  </a:extLst>
                </a:gridCol>
                <a:gridCol w="372300">
                  <a:extLst>
                    <a:ext uri="{9D8B030D-6E8A-4147-A177-3AD203B41FA5}">
                      <a16:colId xmlns:a16="http://schemas.microsoft.com/office/drawing/2014/main" val="2640405352"/>
                    </a:ext>
                  </a:extLst>
                </a:gridCol>
                <a:gridCol w="372300">
                  <a:extLst>
                    <a:ext uri="{9D8B030D-6E8A-4147-A177-3AD203B41FA5}">
                      <a16:colId xmlns:a16="http://schemas.microsoft.com/office/drawing/2014/main" val="2493733813"/>
                    </a:ext>
                  </a:extLst>
                </a:gridCol>
                <a:gridCol w="372300">
                  <a:extLst>
                    <a:ext uri="{9D8B030D-6E8A-4147-A177-3AD203B41FA5}">
                      <a16:colId xmlns:a16="http://schemas.microsoft.com/office/drawing/2014/main" val="312050146"/>
                    </a:ext>
                  </a:extLst>
                </a:gridCol>
              </a:tblGrid>
              <a:tr h="256899">
                <a:tc>
                  <a:txBody>
                    <a:bodyPr/>
                    <a:lstStyle/>
                    <a:p>
                      <a:pPr marL="87313" indent="0" algn="l" fontAlgn="ctr"/>
                      <a:endParaRPr kumimoji="1" lang="it-IT" sz="1200" b="0" i="0" u="none" strike="noStrike" kern="1200" cap="none" normalizeH="0" baseline="0" dirty="0">
                        <a:ln>
                          <a:noFill/>
                        </a:ln>
                        <a:solidFill>
                          <a:srgbClr val="000000"/>
                        </a:solidFill>
                        <a:effectLst/>
                        <a:latin typeface="Calibri"/>
                        <a:ea typeface="+mn-ea"/>
                        <a:cs typeface="Calibri"/>
                      </a:endParaRPr>
                    </a:p>
                  </a:txBody>
                  <a:tcPr marL="12700" marR="12700" marT="12700" marB="0" anchor="ctr">
                    <a:lnL w="12700" cap="flat" cmpd="sng" algn="ctr">
                      <a:solidFill>
                        <a:prstClr val="white"/>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200" b="1" i="0" u="none" strike="noStrike" dirty="0">
                          <a:solidFill>
                            <a:schemeClr val="tx1"/>
                          </a:solidFill>
                          <a:effectLst/>
                          <a:latin typeface="Calibri"/>
                          <a:cs typeface="Calibri"/>
                        </a:rPr>
                        <a:t>2015</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200" b="1" i="0" u="none" strike="noStrike" dirty="0">
                          <a:solidFill>
                            <a:schemeClr val="tx1"/>
                          </a:solidFill>
                          <a:effectLst/>
                          <a:latin typeface="Calibri"/>
                          <a:cs typeface="Calibri"/>
                        </a:rPr>
                        <a:t>2016</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200" b="1" i="0" u="none" strike="noStrike" dirty="0">
                          <a:solidFill>
                            <a:schemeClr val="tx1"/>
                          </a:solidFill>
                          <a:effectLst/>
                          <a:latin typeface="Calibri"/>
                          <a:cs typeface="Calibri"/>
                        </a:rPr>
                        <a:t>2017</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200" b="1" i="0" u="none" strike="noStrike" dirty="0">
                          <a:solidFill>
                            <a:schemeClr val="tx1"/>
                          </a:solidFill>
                          <a:effectLst/>
                          <a:latin typeface="Calibri"/>
                          <a:cs typeface="Calibri"/>
                        </a:rPr>
                        <a:t>2018</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200" b="1" i="0" u="none" strike="noStrike" dirty="0">
                          <a:solidFill>
                            <a:schemeClr val="tx1"/>
                          </a:solidFill>
                          <a:effectLst/>
                          <a:latin typeface="Calibri"/>
                          <a:cs typeface="Calibri"/>
                        </a:rPr>
                        <a:t>2019</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200" b="1" i="0" u="none" strike="noStrike" dirty="0">
                          <a:solidFill>
                            <a:schemeClr val="tx1"/>
                          </a:solidFill>
                          <a:effectLst/>
                          <a:latin typeface="Calibri"/>
                          <a:cs typeface="Calibri"/>
                        </a:rPr>
                        <a:t>2020</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200" b="1" i="0" u="none" strike="noStrike" dirty="0">
                          <a:solidFill>
                            <a:schemeClr val="tx1"/>
                          </a:solidFill>
                          <a:effectLst/>
                          <a:latin typeface="Calibri"/>
                          <a:cs typeface="Calibri"/>
                        </a:rPr>
                        <a:t>2021</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200" b="1" i="0" u="none" strike="noStrike" dirty="0">
                          <a:solidFill>
                            <a:schemeClr val="tx1"/>
                          </a:solidFill>
                          <a:effectLst/>
                          <a:latin typeface="Calibri"/>
                          <a:cs typeface="Calibri"/>
                        </a:rPr>
                        <a:t>2022</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extLst>
                  <a:ext uri="{0D108BD9-81ED-4DB2-BD59-A6C34878D82A}">
                    <a16:rowId xmlns:a16="http://schemas.microsoft.com/office/drawing/2014/main" val="10000"/>
                  </a:ext>
                </a:extLst>
              </a:tr>
              <a:tr h="306459">
                <a:tc>
                  <a:txBody>
                    <a:bodyPr/>
                    <a:lstStyle/>
                    <a:p>
                      <a:pPr marL="90488" indent="0" algn="l" fontAlgn="ctr"/>
                      <a:r>
                        <a:rPr lang="it-IT" sz="1000" b="0" i="0" u="none" strike="noStrike" dirty="0">
                          <a:effectLst/>
                          <a:latin typeface="+mn-lt"/>
                          <a:cs typeface="Calibri"/>
                        </a:rPr>
                        <a:t>MOLTO</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400" b="0" i="0" u="none" strike="noStrike" dirty="0">
                          <a:effectLst/>
                          <a:latin typeface="Calibri"/>
                          <a:cs typeface="Calibri"/>
                        </a:rPr>
                        <a:t>1</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400" b="0" i="0" u="none" strike="noStrike" dirty="0">
                          <a:effectLst/>
                          <a:latin typeface="Calibri"/>
                          <a:cs typeface="Calibri"/>
                        </a:rPr>
                        <a:t>2</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400" b="0" i="0" u="none" strike="noStrike" dirty="0">
                          <a:effectLst/>
                          <a:latin typeface="Calibri"/>
                          <a:cs typeface="Calibri"/>
                        </a:rPr>
                        <a:t>1</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400" b="0" i="0" u="none" strike="noStrike" dirty="0">
                          <a:effectLst/>
                          <a:latin typeface="Calibri"/>
                          <a:cs typeface="Calibri"/>
                        </a:rPr>
                        <a:t>1</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400" b="0" i="0" u="none" strike="noStrike" dirty="0">
                          <a:effectLst/>
                          <a:latin typeface="Calibri"/>
                          <a:cs typeface="Calibri"/>
                        </a:rPr>
                        <a:t>1</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400" b="0" i="0" u="none" strike="noStrike" dirty="0">
                          <a:effectLst/>
                          <a:latin typeface="Calibri"/>
                          <a:cs typeface="Calibri"/>
                        </a:rPr>
                        <a:t>3</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400" b="0" i="0" u="none" strike="noStrike" dirty="0">
                          <a:effectLst/>
                          <a:latin typeface="Calibri"/>
                          <a:cs typeface="Calibri"/>
                        </a:rPr>
                        <a:t>2</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400" b="1" i="0" u="none" strike="noStrike" dirty="0">
                          <a:effectLst/>
                          <a:latin typeface="Calibri"/>
                          <a:cs typeface="Calibri"/>
                        </a:rPr>
                        <a:t>1</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extLst>
                  <a:ext uri="{0D108BD9-81ED-4DB2-BD59-A6C34878D82A}">
                    <a16:rowId xmlns:a16="http://schemas.microsoft.com/office/drawing/2014/main" val="10001"/>
                  </a:ext>
                </a:extLst>
              </a:tr>
              <a:tr h="306459">
                <a:tc>
                  <a:txBody>
                    <a:bodyPr/>
                    <a:lstStyle/>
                    <a:p>
                      <a:pPr marL="90488" indent="0" algn="l" fontAlgn="ctr"/>
                      <a:r>
                        <a:rPr lang="it-IT" sz="1000" b="0" i="0" u="none" strike="noStrike" dirty="0">
                          <a:effectLst/>
                          <a:latin typeface="+mn-lt"/>
                          <a:cs typeface="Calibri"/>
                        </a:rPr>
                        <a:t>ABBASTANZA</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400" b="0" i="0" u="none" strike="noStrike" dirty="0">
                          <a:effectLst/>
                          <a:latin typeface="Calibri"/>
                          <a:cs typeface="Calibri"/>
                        </a:rPr>
                        <a:t>15</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400" b="0" i="0" u="none" strike="noStrike" dirty="0">
                          <a:effectLst/>
                          <a:latin typeface="Calibri"/>
                          <a:cs typeface="Calibri"/>
                        </a:rPr>
                        <a:t>9</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400" b="0" i="0" u="none" strike="noStrike" dirty="0">
                          <a:effectLst/>
                          <a:latin typeface="Calibri"/>
                          <a:cs typeface="Calibri"/>
                        </a:rPr>
                        <a:t>9</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400" b="0" i="0" u="none" strike="noStrike" dirty="0">
                          <a:effectLst/>
                          <a:latin typeface="Calibri"/>
                          <a:cs typeface="Calibri"/>
                        </a:rPr>
                        <a:t>11</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400" b="0" i="0" u="none" strike="noStrike" dirty="0">
                          <a:effectLst/>
                          <a:latin typeface="Calibri"/>
                          <a:cs typeface="Calibri"/>
                        </a:rPr>
                        <a:t>16</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400" b="0" i="0" u="none" strike="noStrike" dirty="0">
                          <a:effectLst/>
                          <a:latin typeface="Calibri"/>
                          <a:cs typeface="Calibri"/>
                        </a:rPr>
                        <a:t>17</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400" b="0" i="0" u="none" strike="noStrike" dirty="0">
                          <a:effectLst/>
                          <a:latin typeface="Calibri"/>
                          <a:cs typeface="Calibri"/>
                        </a:rPr>
                        <a:t>14</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400" b="1" i="0" u="none" strike="noStrike" dirty="0">
                          <a:effectLst/>
                          <a:latin typeface="Calibri"/>
                          <a:cs typeface="Calibri"/>
                        </a:rPr>
                        <a:t>16</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extLst>
                  <a:ext uri="{0D108BD9-81ED-4DB2-BD59-A6C34878D82A}">
                    <a16:rowId xmlns:a16="http://schemas.microsoft.com/office/drawing/2014/main" val="10002"/>
                  </a:ext>
                </a:extLst>
              </a:tr>
              <a:tr h="306459">
                <a:tc>
                  <a:txBody>
                    <a:bodyPr/>
                    <a:lstStyle/>
                    <a:p>
                      <a:pPr marL="90488" marR="0" indent="0" algn="l" defTabSz="457200" rtl="0" eaLnBrk="1" fontAlgn="ctr" latinLnBrk="0" hangingPunct="1">
                        <a:lnSpc>
                          <a:spcPct val="100000"/>
                        </a:lnSpc>
                        <a:spcBef>
                          <a:spcPts val="0"/>
                        </a:spcBef>
                        <a:spcAft>
                          <a:spcPts val="0"/>
                        </a:spcAft>
                        <a:buClrTx/>
                        <a:buSzTx/>
                        <a:buFontTx/>
                        <a:buNone/>
                        <a:tabLst/>
                        <a:defRPr/>
                      </a:pPr>
                      <a:r>
                        <a:rPr lang="it-IT" sz="1000" b="1" i="0" u="none" strike="noStrike" dirty="0">
                          <a:solidFill>
                            <a:schemeClr val="bg1"/>
                          </a:solidFill>
                          <a:effectLst/>
                          <a:latin typeface="Calibri"/>
                          <a:cs typeface="Calibri"/>
                        </a:rPr>
                        <a:t>MOLTO + ABBASTANZA</a:t>
                      </a:r>
                      <a:endParaRPr lang="it-IT" sz="1000" b="1" i="0" u="none" strike="noStrike" kern="1200" dirty="0">
                        <a:solidFill>
                          <a:schemeClr val="bg1"/>
                        </a:solidFill>
                        <a:effectLst/>
                        <a:latin typeface="Calibri"/>
                        <a:ea typeface="+mn-ea"/>
                        <a:cs typeface="Calibri"/>
                      </a:endParaRPr>
                    </a:p>
                  </a:txBody>
                  <a:tcPr marL="12700" marR="12700" marT="12700" marB="0" anchor="ctr">
                    <a:lnL w="6350" cap="flat" cmpd="sng" algn="ctr">
                      <a:solidFill>
                        <a:srgbClr val="FFFFFF">
                          <a:lumMod val="65000"/>
                        </a:srgbClr>
                      </a:solidFill>
                      <a:prstDash val="solid"/>
                      <a:round/>
                      <a:headEnd type="none" w="med" len="med"/>
                      <a:tailEnd type="none" w="med" len="med"/>
                    </a:lnL>
                    <a:lnR w="6350" cap="flat" cmpd="sng" algn="ctr">
                      <a:solidFill>
                        <a:srgbClr val="FFFFFF">
                          <a:lumMod val="65000"/>
                        </a:srgbClr>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CA5817"/>
                    </a:solidFill>
                  </a:tcPr>
                </a:tc>
                <a:tc>
                  <a:txBody>
                    <a:bodyPr/>
                    <a:lstStyle/>
                    <a:p>
                      <a:pPr algn="ctr" fontAlgn="ctr"/>
                      <a:r>
                        <a:rPr lang="it-IT" sz="1400" b="1" i="0" u="none" strike="noStrike" dirty="0">
                          <a:solidFill>
                            <a:schemeClr val="bg1"/>
                          </a:solidFill>
                          <a:effectLst/>
                          <a:latin typeface="Calibri"/>
                          <a:cs typeface="Calibri"/>
                        </a:rPr>
                        <a:t>16</a:t>
                      </a:r>
                    </a:p>
                  </a:txBody>
                  <a:tcPr marL="12700" marR="12700" marT="12700" marB="0" anchor="ctr">
                    <a:lnL w="6350" cap="flat" cmpd="sng" algn="ctr">
                      <a:solidFill>
                        <a:srgbClr val="FFFFFF">
                          <a:lumMod val="65000"/>
                        </a:srgbClr>
                      </a:solidFill>
                      <a:prstDash val="solid"/>
                      <a:round/>
                      <a:headEnd type="none" w="med" len="med"/>
                      <a:tailEnd type="none" w="med" len="med"/>
                    </a:lnL>
                    <a:lnR w="6350" cap="flat" cmpd="sng" algn="ctr">
                      <a:solidFill>
                        <a:srgbClr val="FFFFFF">
                          <a:lumMod val="65000"/>
                        </a:srgbClr>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CA5817"/>
                    </a:solidFill>
                  </a:tcPr>
                </a:tc>
                <a:tc>
                  <a:txBody>
                    <a:bodyPr/>
                    <a:lstStyle/>
                    <a:p>
                      <a:pPr algn="ctr" fontAlgn="ctr"/>
                      <a:r>
                        <a:rPr lang="it-IT" sz="1400" b="1" i="0" u="none" strike="noStrike" dirty="0">
                          <a:solidFill>
                            <a:schemeClr val="bg1"/>
                          </a:solidFill>
                          <a:effectLst/>
                          <a:latin typeface="Calibri"/>
                          <a:cs typeface="Calibri"/>
                        </a:rPr>
                        <a:t>11</a:t>
                      </a:r>
                    </a:p>
                  </a:txBody>
                  <a:tcPr marL="12700" marR="12700" marT="12700" marB="0" anchor="ctr">
                    <a:lnL w="6350" cap="flat" cmpd="sng" algn="ctr">
                      <a:solidFill>
                        <a:srgbClr val="FFFFFF">
                          <a:lumMod val="65000"/>
                        </a:srgbClr>
                      </a:solidFill>
                      <a:prstDash val="solid"/>
                      <a:round/>
                      <a:headEnd type="none" w="med" len="med"/>
                      <a:tailEnd type="none" w="med" len="med"/>
                    </a:lnL>
                    <a:lnR w="6350" cap="flat" cmpd="sng" algn="ctr">
                      <a:solidFill>
                        <a:srgbClr val="FFFFFF">
                          <a:lumMod val="65000"/>
                        </a:srgbClr>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CA5817"/>
                    </a:solidFill>
                  </a:tcPr>
                </a:tc>
                <a:tc>
                  <a:txBody>
                    <a:bodyPr/>
                    <a:lstStyle/>
                    <a:p>
                      <a:pPr algn="ctr" fontAlgn="ctr"/>
                      <a:r>
                        <a:rPr lang="it-IT" sz="1400" b="1" i="0" u="none" strike="noStrike" dirty="0">
                          <a:solidFill>
                            <a:schemeClr val="bg1"/>
                          </a:solidFill>
                          <a:effectLst/>
                          <a:latin typeface="Calibri"/>
                          <a:cs typeface="Calibri"/>
                        </a:rPr>
                        <a:t>10</a:t>
                      </a:r>
                    </a:p>
                  </a:txBody>
                  <a:tcPr marL="12700" marR="12700" marT="12700" marB="0" anchor="ctr">
                    <a:lnL w="6350" cap="flat" cmpd="sng" algn="ctr">
                      <a:solidFill>
                        <a:srgbClr val="FFFFFF">
                          <a:lumMod val="65000"/>
                        </a:srgbClr>
                      </a:solidFill>
                      <a:prstDash val="solid"/>
                      <a:round/>
                      <a:headEnd type="none" w="med" len="med"/>
                      <a:tailEnd type="none" w="med" len="med"/>
                    </a:lnL>
                    <a:lnR w="6350" cap="flat" cmpd="sng" algn="ctr">
                      <a:solidFill>
                        <a:srgbClr val="FFFFFF">
                          <a:lumMod val="65000"/>
                        </a:srgbClr>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CA5817"/>
                    </a:solidFill>
                  </a:tcPr>
                </a:tc>
                <a:tc>
                  <a:txBody>
                    <a:bodyPr/>
                    <a:lstStyle/>
                    <a:p>
                      <a:pPr algn="ctr" fontAlgn="ctr"/>
                      <a:r>
                        <a:rPr lang="it-IT" sz="1400" b="1" i="0" u="none" strike="noStrike" dirty="0">
                          <a:solidFill>
                            <a:schemeClr val="bg1"/>
                          </a:solidFill>
                          <a:effectLst/>
                          <a:latin typeface="Calibri"/>
                          <a:cs typeface="Calibri"/>
                        </a:rPr>
                        <a:t>12</a:t>
                      </a:r>
                    </a:p>
                  </a:txBody>
                  <a:tcPr marL="12700" marR="12700" marT="12700" marB="0" anchor="ctr">
                    <a:lnL w="6350" cap="flat" cmpd="sng" algn="ctr">
                      <a:solidFill>
                        <a:srgbClr val="FFFFFF">
                          <a:lumMod val="65000"/>
                        </a:srgbClr>
                      </a:solidFill>
                      <a:prstDash val="solid"/>
                      <a:round/>
                      <a:headEnd type="none" w="med" len="med"/>
                      <a:tailEnd type="none" w="med" len="med"/>
                    </a:lnL>
                    <a:lnR w="6350" cap="flat" cmpd="sng" algn="ctr">
                      <a:solidFill>
                        <a:srgbClr val="FFFFFF">
                          <a:lumMod val="65000"/>
                        </a:srgbClr>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CA5817"/>
                    </a:solidFill>
                  </a:tcPr>
                </a:tc>
                <a:tc>
                  <a:txBody>
                    <a:bodyPr/>
                    <a:lstStyle/>
                    <a:p>
                      <a:pPr algn="ctr" fontAlgn="ctr"/>
                      <a:r>
                        <a:rPr lang="it-IT" sz="1400" b="1" i="0" u="none" strike="noStrike" dirty="0">
                          <a:solidFill>
                            <a:schemeClr val="bg1"/>
                          </a:solidFill>
                          <a:effectLst/>
                          <a:latin typeface="Calibri"/>
                          <a:cs typeface="Calibri"/>
                        </a:rPr>
                        <a:t>17</a:t>
                      </a:r>
                    </a:p>
                  </a:txBody>
                  <a:tcPr marL="12700" marR="12700" marT="12700" marB="0" anchor="ctr">
                    <a:lnL w="6350" cap="flat" cmpd="sng" algn="ctr">
                      <a:solidFill>
                        <a:srgbClr val="FFFFFF">
                          <a:lumMod val="65000"/>
                        </a:srgbClr>
                      </a:solidFill>
                      <a:prstDash val="solid"/>
                      <a:round/>
                      <a:headEnd type="none" w="med" len="med"/>
                      <a:tailEnd type="none" w="med" len="med"/>
                    </a:lnL>
                    <a:lnR w="6350" cap="flat" cmpd="sng" algn="ctr">
                      <a:solidFill>
                        <a:srgbClr val="FFFFFF">
                          <a:lumMod val="65000"/>
                        </a:srgbClr>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CA5817"/>
                    </a:solidFill>
                  </a:tcPr>
                </a:tc>
                <a:tc>
                  <a:txBody>
                    <a:bodyPr/>
                    <a:lstStyle/>
                    <a:p>
                      <a:pPr algn="ctr" fontAlgn="ctr"/>
                      <a:r>
                        <a:rPr lang="it-IT" sz="1400" b="1" i="0" u="none" strike="noStrike" dirty="0">
                          <a:solidFill>
                            <a:schemeClr val="bg1"/>
                          </a:solidFill>
                          <a:effectLst/>
                          <a:latin typeface="Calibri"/>
                          <a:cs typeface="Calibri"/>
                        </a:rPr>
                        <a:t>20</a:t>
                      </a:r>
                    </a:p>
                  </a:txBody>
                  <a:tcPr marL="12700" marR="12700" marT="12700" marB="0" anchor="ctr">
                    <a:lnL w="6350" cap="flat" cmpd="sng" algn="ctr">
                      <a:solidFill>
                        <a:srgbClr val="FFFFFF">
                          <a:lumMod val="65000"/>
                        </a:srgbClr>
                      </a:solidFill>
                      <a:prstDash val="solid"/>
                      <a:round/>
                      <a:headEnd type="none" w="med" len="med"/>
                      <a:tailEnd type="none" w="med" len="med"/>
                    </a:lnL>
                    <a:lnR w="6350" cap="flat" cmpd="sng" algn="ctr">
                      <a:solidFill>
                        <a:srgbClr val="FFFFFF">
                          <a:lumMod val="65000"/>
                        </a:srgbClr>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CA5817"/>
                    </a:solidFill>
                  </a:tcPr>
                </a:tc>
                <a:tc>
                  <a:txBody>
                    <a:bodyPr/>
                    <a:lstStyle/>
                    <a:p>
                      <a:pPr algn="ctr" fontAlgn="ctr"/>
                      <a:r>
                        <a:rPr lang="it-IT" sz="1400" b="1" i="0" u="none" strike="noStrike" dirty="0">
                          <a:solidFill>
                            <a:schemeClr val="bg1"/>
                          </a:solidFill>
                          <a:effectLst/>
                          <a:latin typeface="Calibri"/>
                          <a:cs typeface="Calibri"/>
                        </a:rPr>
                        <a:t>16</a:t>
                      </a:r>
                    </a:p>
                  </a:txBody>
                  <a:tcPr marL="12700" marR="12700" marT="12700" marB="0" anchor="ctr">
                    <a:lnL w="6350" cap="flat" cmpd="sng" algn="ctr">
                      <a:solidFill>
                        <a:srgbClr val="FFFFFF">
                          <a:lumMod val="65000"/>
                        </a:srgbClr>
                      </a:solidFill>
                      <a:prstDash val="solid"/>
                      <a:round/>
                      <a:headEnd type="none" w="med" len="med"/>
                      <a:tailEnd type="none" w="med" len="med"/>
                    </a:lnL>
                    <a:lnR w="6350" cap="flat" cmpd="sng" algn="ctr">
                      <a:solidFill>
                        <a:srgbClr val="FFFFFF">
                          <a:lumMod val="65000"/>
                        </a:srgbClr>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CA5817"/>
                    </a:solidFill>
                  </a:tcPr>
                </a:tc>
                <a:tc>
                  <a:txBody>
                    <a:bodyPr/>
                    <a:lstStyle/>
                    <a:p>
                      <a:pPr algn="ctr" fontAlgn="ctr"/>
                      <a:r>
                        <a:rPr lang="it-IT" sz="1400" b="1" i="0" u="none" strike="noStrike" dirty="0">
                          <a:solidFill>
                            <a:schemeClr val="bg1"/>
                          </a:solidFill>
                          <a:effectLst/>
                          <a:latin typeface="Calibri"/>
                          <a:cs typeface="Calibri"/>
                        </a:rPr>
                        <a:t>17</a:t>
                      </a:r>
                    </a:p>
                  </a:txBody>
                  <a:tcPr marL="12700" marR="12700" marT="12700" marB="0" anchor="ctr">
                    <a:lnL w="6350" cap="flat" cmpd="sng" algn="ctr">
                      <a:solidFill>
                        <a:srgbClr val="FFFFFF">
                          <a:lumMod val="65000"/>
                        </a:srgbClr>
                      </a:solidFill>
                      <a:prstDash val="solid"/>
                      <a:round/>
                      <a:headEnd type="none" w="med" len="med"/>
                      <a:tailEnd type="none" w="med" len="med"/>
                    </a:lnL>
                    <a:lnR w="12700" cap="flat" cmpd="sng" algn="ctr">
                      <a:solidFill>
                        <a:srgbClr val="FFFFFF">
                          <a:lumMod val="65000"/>
                        </a:srgbClr>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CA5817"/>
                    </a:solidFill>
                  </a:tcPr>
                </a:tc>
                <a:extLst>
                  <a:ext uri="{0D108BD9-81ED-4DB2-BD59-A6C34878D82A}">
                    <a16:rowId xmlns:a16="http://schemas.microsoft.com/office/drawing/2014/main" val="10003"/>
                  </a:ext>
                </a:extLst>
              </a:tr>
              <a:tr h="306459">
                <a:tc>
                  <a:txBody>
                    <a:bodyPr/>
                    <a:lstStyle/>
                    <a:p>
                      <a:pPr marL="90488" indent="0" algn="l" fontAlgn="ctr"/>
                      <a:r>
                        <a:rPr lang="it-IT" sz="1000" b="0" i="0" u="none" strike="noStrike" dirty="0">
                          <a:effectLst/>
                          <a:latin typeface="+mn-lt"/>
                          <a:cs typeface="Calibri"/>
                        </a:rPr>
                        <a:t>POCO</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400" b="0" i="0" u="none" strike="noStrike" dirty="0">
                          <a:effectLst/>
                          <a:latin typeface="Calibri"/>
                          <a:cs typeface="Calibri"/>
                        </a:rPr>
                        <a:t>60</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400" b="0" i="0" u="none" strike="noStrike" dirty="0">
                          <a:effectLst/>
                          <a:latin typeface="Calibri"/>
                          <a:cs typeface="Calibri"/>
                        </a:rPr>
                        <a:t>66</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400" b="0" i="0" u="none" strike="noStrike" dirty="0">
                          <a:effectLst/>
                          <a:latin typeface="Calibri"/>
                          <a:cs typeface="Calibri"/>
                        </a:rPr>
                        <a:t>58</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400" b="0" i="0" u="none" strike="noStrike" dirty="0">
                          <a:effectLst/>
                          <a:latin typeface="Calibri"/>
                          <a:cs typeface="Calibri"/>
                        </a:rPr>
                        <a:t>59</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400" b="0" i="0" u="none" strike="noStrike" dirty="0">
                          <a:effectLst/>
                          <a:latin typeface="Calibri"/>
                          <a:cs typeface="Calibri"/>
                        </a:rPr>
                        <a:t>60</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400" b="0" i="0" u="none" strike="noStrike" dirty="0">
                          <a:effectLst/>
                          <a:latin typeface="Calibri"/>
                          <a:cs typeface="Calibri"/>
                        </a:rPr>
                        <a:t>57</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400" b="0" i="0" u="none" strike="noStrike" dirty="0">
                          <a:effectLst/>
                          <a:latin typeface="Calibri"/>
                          <a:cs typeface="Calibri"/>
                        </a:rPr>
                        <a:t>63</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400" b="1" i="0" u="none" strike="noStrike" dirty="0">
                          <a:effectLst/>
                          <a:latin typeface="Calibri"/>
                          <a:cs typeface="Calibri"/>
                        </a:rPr>
                        <a:t>57</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extLst>
                  <a:ext uri="{0D108BD9-81ED-4DB2-BD59-A6C34878D82A}">
                    <a16:rowId xmlns:a16="http://schemas.microsoft.com/office/drawing/2014/main" val="10004"/>
                  </a:ext>
                </a:extLst>
              </a:tr>
              <a:tr h="306459">
                <a:tc>
                  <a:txBody>
                    <a:bodyPr/>
                    <a:lstStyle/>
                    <a:p>
                      <a:pPr marL="90488" marR="0" indent="0" algn="l" defTabSz="457200" rtl="0" eaLnBrk="1" fontAlgn="ctr" latinLnBrk="0" hangingPunct="1">
                        <a:lnSpc>
                          <a:spcPct val="100000"/>
                        </a:lnSpc>
                        <a:spcBef>
                          <a:spcPts val="0"/>
                        </a:spcBef>
                        <a:spcAft>
                          <a:spcPts val="0"/>
                        </a:spcAft>
                        <a:buClrTx/>
                        <a:buSzTx/>
                        <a:buFontTx/>
                        <a:buNone/>
                        <a:tabLst/>
                        <a:defRPr/>
                      </a:pPr>
                      <a:r>
                        <a:rPr lang="it-IT" sz="1000" b="0" i="0" u="none" strike="noStrike" dirty="0">
                          <a:effectLst/>
                          <a:latin typeface="+mn-lt"/>
                          <a:cs typeface="Calibri"/>
                        </a:rPr>
                        <a:t>PER NIENTE</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400" b="0" i="0" u="none" strike="noStrike" dirty="0">
                          <a:effectLst/>
                          <a:latin typeface="Calibri"/>
                          <a:cs typeface="Calibri"/>
                        </a:rPr>
                        <a:t>24</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400" b="0" i="0" u="none" strike="noStrike" dirty="0">
                          <a:effectLst/>
                          <a:latin typeface="Calibri"/>
                          <a:cs typeface="Calibri"/>
                        </a:rPr>
                        <a:t>23</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400" b="0" i="0" u="none" strike="noStrike" dirty="0">
                          <a:effectLst/>
                          <a:latin typeface="Calibri"/>
                          <a:cs typeface="Calibri"/>
                        </a:rPr>
                        <a:t>32</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400" b="0" i="0" u="none" strike="noStrike" dirty="0">
                          <a:effectLst/>
                          <a:latin typeface="Calibri"/>
                          <a:cs typeface="Calibri"/>
                        </a:rPr>
                        <a:t>29</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400" b="0" i="0" u="none" strike="noStrike" dirty="0">
                          <a:effectLst/>
                          <a:latin typeface="Calibri"/>
                          <a:cs typeface="Calibri"/>
                        </a:rPr>
                        <a:t>23</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400" b="0" i="0" u="none" strike="noStrike" dirty="0">
                          <a:effectLst/>
                          <a:latin typeface="Calibri"/>
                          <a:cs typeface="Calibri"/>
                        </a:rPr>
                        <a:t>23</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400" b="0" i="0" u="none" strike="noStrike" dirty="0">
                          <a:effectLst/>
                          <a:latin typeface="Calibri"/>
                          <a:cs typeface="Calibri"/>
                        </a:rPr>
                        <a:t>21</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400" b="1" i="0" u="none" strike="noStrike" dirty="0">
                          <a:effectLst/>
                          <a:latin typeface="Calibri"/>
                          <a:cs typeface="Calibri"/>
                        </a:rPr>
                        <a:t>26</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extLst>
                  <a:ext uri="{0D108BD9-81ED-4DB2-BD59-A6C34878D82A}">
                    <a16:rowId xmlns:a16="http://schemas.microsoft.com/office/drawing/2014/main" val="10005"/>
                  </a:ext>
                </a:extLst>
              </a:tr>
            </a:tbl>
          </a:graphicData>
        </a:graphic>
      </p:graphicFrame>
      <p:graphicFrame>
        <p:nvGraphicFramePr>
          <p:cNvPr id="26" name="Grafico 25"/>
          <p:cNvGraphicFramePr>
            <a:graphicFrameLocks/>
          </p:cNvGraphicFramePr>
          <p:nvPr>
            <p:extLst>
              <p:ext uri="{D42A27DB-BD31-4B8C-83A1-F6EECF244321}">
                <p14:modId xmlns:p14="http://schemas.microsoft.com/office/powerpoint/2010/main" val="1713442632"/>
              </p:ext>
            </p:extLst>
          </p:nvPr>
        </p:nvGraphicFramePr>
        <p:xfrm>
          <a:off x="317801" y="4013860"/>
          <a:ext cx="4209606" cy="2239451"/>
        </p:xfrm>
        <a:graphic>
          <a:graphicData uri="http://schemas.openxmlformats.org/drawingml/2006/chart">
            <c:chart xmlns:c="http://schemas.openxmlformats.org/drawingml/2006/chart" xmlns:r="http://schemas.openxmlformats.org/officeDocument/2006/relationships" r:id="rId2"/>
          </a:graphicData>
        </a:graphic>
      </p:graphicFrame>
      <p:sp>
        <p:nvSpPr>
          <p:cNvPr id="16" name="Rettangolo 15"/>
          <p:cNvSpPr/>
          <p:nvPr/>
        </p:nvSpPr>
        <p:spPr>
          <a:xfrm>
            <a:off x="3080605" y="1611375"/>
            <a:ext cx="2442447" cy="1800352"/>
          </a:xfrm>
          <a:prstGeom prst="rect">
            <a:avLst/>
          </a:prstGeom>
          <a:solidFill>
            <a:srgbClr val="655B6F">
              <a:alpha val="18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2" name="Titolo 1"/>
          <p:cNvSpPr>
            <a:spLocks noGrp="1"/>
          </p:cNvSpPr>
          <p:nvPr>
            <p:ph type="ctrTitle"/>
          </p:nvPr>
        </p:nvSpPr>
        <p:spPr>
          <a:xfrm>
            <a:off x="578154" y="274347"/>
            <a:ext cx="8420100" cy="626535"/>
          </a:xfrm>
        </p:spPr>
        <p:txBody>
          <a:bodyPr>
            <a:normAutofit/>
          </a:bodyPr>
          <a:lstStyle/>
          <a:p>
            <a:r>
              <a:rPr lang="it-IT" dirty="0">
                <a:solidFill>
                  <a:srgbClr val="CA5817"/>
                </a:solidFill>
                <a:ea typeface="ヒラギノ角ゴ Pro W3" charset="-128"/>
                <a:cs typeface="Calibri"/>
              </a:rPr>
              <a:t>Senso civico e Associazionismo</a:t>
            </a:r>
            <a:endParaRPr lang="it-IT" sz="2800" dirty="0">
              <a:solidFill>
                <a:srgbClr val="CA5817"/>
              </a:solidFill>
              <a:latin typeface="Calibri"/>
              <a:cs typeface="Calibri"/>
            </a:endParaRPr>
          </a:p>
        </p:txBody>
      </p:sp>
      <p:sp>
        <p:nvSpPr>
          <p:cNvPr id="4" name="Rectangle 92"/>
          <p:cNvSpPr>
            <a:spLocks noChangeArrowheads="1"/>
          </p:cNvSpPr>
          <p:nvPr/>
        </p:nvSpPr>
        <p:spPr bwMode="auto">
          <a:xfrm>
            <a:off x="578155" y="900882"/>
            <a:ext cx="8896046" cy="307777"/>
          </a:xfrm>
          <a:prstGeom prst="rect">
            <a:avLst/>
          </a:prstGeom>
          <a:noFill/>
          <a:ln w="9525">
            <a:noFill/>
            <a:miter lim="800000"/>
            <a:headEnd/>
            <a:tailEnd/>
          </a:ln>
        </p:spPr>
        <p:txBody>
          <a:bodyPr wrap="square">
            <a:prstTxWarp prst="textNoShape">
              <a:avLst/>
            </a:prstTxWarp>
            <a:spAutoFit/>
          </a:bodyPr>
          <a:lstStyle/>
          <a:p>
            <a:r>
              <a:rPr lang="it-IT" sz="1400" b="1" dirty="0">
                <a:solidFill>
                  <a:srgbClr val="CA5817"/>
                </a:solidFill>
                <a:ea typeface="Calibri"/>
                <a:cs typeface="Calibri"/>
              </a:rPr>
              <a:t>Ritiene che il senso civico nel nostro Paese sia molto, poco o per niente sviluppato?</a:t>
            </a:r>
          </a:p>
        </p:txBody>
      </p:sp>
      <p:sp>
        <p:nvSpPr>
          <p:cNvPr id="15" name="CasellaDiTesto 14"/>
          <p:cNvSpPr txBox="1"/>
          <p:nvPr/>
        </p:nvSpPr>
        <p:spPr>
          <a:xfrm>
            <a:off x="4053662" y="6385677"/>
            <a:ext cx="646030" cy="246221"/>
          </a:xfrm>
          <a:prstGeom prst="rect">
            <a:avLst/>
          </a:prstGeom>
          <a:noFill/>
        </p:spPr>
        <p:txBody>
          <a:bodyPr wrap="none" rtlCol="0">
            <a:spAutoFit/>
          </a:bodyPr>
          <a:lstStyle/>
          <a:p>
            <a:r>
              <a:rPr lang="it-IT" sz="1000" i="1" dirty="0">
                <a:latin typeface="Calibri"/>
                <a:cs typeface="Calibri"/>
              </a:rPr>
              <a:t>Valori %</a:t>
            </a:r>
          </a:p>
        </p:txBody>
      </p:sp>
      <p:sp>
        <p:nvSpPr>
          <p:cNvPr id="6" name="Segnaposto numero diapositiva 5"/>
          <p:cNvSpPr>
            <a:spLocks noGrp="1"/>
          </p:cNvSpPr>
          <p:nvPr>
            <p:ph type="sldNum" sz="quarter" idx="12"/>
          </p:nvPr>
        </p:nvSpPr>
        <p:spPr/>
        <p:txBody>
          <a:bodyPr/>
          <a:lstStyle/>
          <a:p>
            <a:fld id="{CEC07F19-866A-D549-94C6-C4D9AC2AB9CF}" type="slidenum">
              <a:rPr lang="it-IT" smtClean="0"/>
              <a:pPr/>
              <a:t>48</a:t>
            </a:fld>
            <a:endParaRPr lang="it-IT" dirty="0"/>
          </a:p>
        </p:txBody>
      </p:sp>
      <p:sp>
        <p:nvSpPr>
          <p:cNvPr id="14" name="Rettangolo arrotondato 13"/>
          <p:cNvSpPr/>
          <p:nvPr/>
        </p:nvSpPr>
        <p:spPr>
          <a:xfrm>
            <a:off x="9227889" y="1505165"/>
            <a:ext cx="398707" cy="1895872"/>
          </a:xfrm>
          <a:prstGeom prst="roundRect">
            <a:avLst/>
          </a:prstGeom>
          <a:noFill/>
          <a:ln>
            <a:solidFill>
              <a:srgbClr val="CA5817"/>
            </a:solidFill>
          </a:ln>
          <a:effectLst>
            <a:glow rad="63500">
              <a:srgbClr val="C2B8B1">
                <a:alpha val="40000"/>
              </a:srgb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10" name="Rettangolo 9"/>
          <p:cNvSpPr/>
          <p:nvPr/>
        </p:nvSpPr>
        <p:spPr>
          <a:xfrm>
            <a:off x="587359" y="1600802"/>
            <a:ext cx="2442447" cy="1800352"/>
          </a:xfrm>
          <a:prstGeom prst="rect">
            <a:avLst/>
          </a:prstGeom>
          <a:solidFill>
            <a:srgbClr val="CA5817">
              <a:alpha val="12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graphicFrame>
        <p:nvGraphicFramePr>
          <p:cNvPr id="11" name="Grafico 10"/>
          <p:cNvGraphicFramePr/>
          <p:nvPr>
            <p:extLst>
              <p:ext uri="{D42A27DB-BD31-4B8C-83A1-F6EECF244321}">
                <p14:modId xmlns:p14="http://schemas.microsoft.com/office/powerpoint/2010/main" val="3427621142"/>
              </p:ext>
            </p:extLst>
          </p:nvPr>
        </p:nvGraphicFramePr>
        <p:xfrm>
          <a:off x="578154" y="1611419"/>
          <a:ext cx="5080966" cy="1822803"/>
        </p:xfrm>
        <a:graphic>
          <a:graphicData uri="http://schemas.openxmlformats.org/drawingml/2006/chart">
            <c:chart xmlns:c="http://schemas.openxmlformats.org/drawingml/2006/chart" xmlns:r="http://schemas.openxmlformats.org/officeDocument/2006/relationships" r:id="rId3"/>
          </a:graphicData>
        </a:graphic>
      </p:graphicFrame>
      <p:sp>
        <p:nvSpPr>
          <p:cNvPr id="17" name="Ovale 16"/>
          <p:cNvSpPr>
            <a:spLocks noChangeAspect="1"/>
          </p:cNvSpPr>
          <p:nvPr/>
        </p:nvSpPr>
        <p:spPr>
          <a:xfrm>
            <a:off x="1335659" y="1296008"/>
            <a:ext cx="658983" cy="647999"/>
          </a:xfrm>
          <a:prstGeom prst="ellipse">
            <a:avLst/>
          </a:prstGeom>
          <a:gradFill flip="none" rotWithShape="1">
            <a:gsLst>
              <a:gs pos="0">
                <a:srgbClr val="CA5817"/>
              </a:gs>
              <a:gs pos="100000">
                <a:srgbClr val="FFFFFF"/>
              </a:gs>
              <a:gs pos="50000">
                <a:srgbClr val="F5910F"/>
              </a:gs>
            </a:gsLst>
            <a:lin ang="0" scaled="1"/>
            <a:tileRect/>
          </a:gra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18" name="Ovale 17"/>
          <p:cNvSpPr>
            <a:spLocks noChangeAspect="1"/>
          </p:cNvSpPr>
          <p:nvPr/>
        </p:nvSpPr>
        <p:spPr>
          <a:xfrm>
            <a:off x="4040712" y="1296008"/>
            <a:ext cx="658983" cy="647999"/>
          </a:xfrm>
          <a:prstGeom prst="ellipse">
            <a:avLst/>
          </a:prstGeom>
          <a:gradFill flip="none" rotWithShape="1">
            <a:gsLst>
              <a:gs pos="0">
                <a:srgbClr val="655B6F"/>
              </a:gs>
              <a:gs pos="100000">
                <a:srgbClr val="FFFFFF"/>
              </a:gs>
              <a:gs pos="50000">
                <a:srgbClr val="54A8C9"/>
              </a:gs>
            </a:gsLst>
            <a:lin ang="0" scaled="1"/>
            <a:tileRect/>
          </a:gra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19" name="Rectangle 92"/>
          <p:cNvSpPr>
            <a:spLocks noChangeArrowheads="1"/>
          </p:cNvSpPr>
          <p:nvPr/>
        </p:nvSpPr>
        <p:spPr bwMode="auto">
          <a:xfrm>
            <a:off x="1275480" y="1389175"/>
            <a:ext cx="728530" cy="461665"/>
          </a:xfrm>
          <a:prstGeom prst="rect">
            <a:avLst/>
          </a:prstGeom>
          <a:noFill/>
          <a:ln w="9525">
            <a:noFill/>
            <a:miter lim="800000"/>
            <a:headEnd/>
            <a:tailEnd/>
          </a:ln>
        </p:spPr>
        <p:txBody>
          <a:bodyPr wrap="square">
            <a:prstTxWarp prst="textNoShape">
              <a:avLst/>
            </a:prstTxWarp>
            <a:spAutoFit/>
          </a:bodyPr>
          <a:lstStyle>
            <a:defPPr>
              <a:defRPr lang="it-IT"/>
            </a:defPPr>
            <a:lvl1pPr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1pPr>
            <a:lvl2pPr marL="4572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2pPr>
            <a:lvl3pPr marL="9144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3pPr>
            <a:lvl4pPr marL="13716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4pPr>
            <a:lvl5pPr marL="18288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5pPr>
            <a:lvl6pPr marL="22860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6pPr>
            <a:lvl7pPr marL="27432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7pPr>
            <a:lvl8pPr marL="32004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8pPr>
            <a:lvl9pPr marL="36576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9pPr>
          </a:lstStyle>
          <a:p>
            <a:pPr algn="ctr"/>
            <a:r>
              <a:rPr lang="it-IT" sz="2400" dirty="0">
                <a:solidFill>
                  <a:srgbClr val="000000"/>
                </a:solidFill>
                <a:latin typeface="+mn-lt"/>
                <a:ea typeface="Calibri"/>
                <a:cs typeface="Calibri"/>
              </a:rPr>
              <a:t>17</a:t>
            </a:r>
            <a:r>
              <a:rPr lang="it-IT" sz="1400" dirty="0">
                <a:solidFill>
                  <a:srgbClr val="000000"/>
                </a:solidFill>
                <a:latin typeface="+mn-lt"/>
                <a:ea typeface="Calibri"/>
                <a:cs typeface="Calibri"/>
              </a:rPr>
              <a:t>%</a:t>
            </a:r>
          </a:p>
        </p:txBody>
      </p:sp>
      <p:sp>
        <p:nvSpPr>
          <p:cNvPr id="20" name="Rectangle 92"/>
          <p:cNvSpPr>
            <a:spLocks noChangeArrowheads="1"/>
          </p:cNvSpPr>
          <p:nvPr/>
        </p:nvSpPr>
        <p:spPr bwMode="auto">
          <a:xfrm>
            <a:off x="3983492" y="1389175"/>
            <a:ext cx="814497" cy="461665"/>
          </a:xfrm>
          <a:prstGeom prst="rect">
            <a:avLst/>
          </a:prstGeom>
          <a:noFill/>
          <a:ln w="9525">
            <a:noFill/>
            <a:miter lim="800000"/>
            <a:headEnd/>
            <a:tailEnd/>
          </a:ln>
        </p:spPr>
        <p:txBody>
          <a:bodyPr wrap="square">
            <a:prstTxWarp prst="textNoShape">
              <a:avLst/>
            </a:prstTxWarp>
            <a:spAutoFit/>
          </a:bodyPr>
          <a:lstStyle>
            <a:defPPr>
              <a:defRPr lang="it-IT"/>
            </a:defPPr>
            <a:lvl1pPr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1pPr>
            <a:lvl2pPr marL="4572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2pPr>
            <a:lvl3pPr marL="9144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3pPr>
            <a:lvl4pPr marL="13716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4pPr>
            <a:lvl5pPr marL="18288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5pPr>
            <a:lvl6pPr marL="22860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6pPr>
            <a:lvl7pPr marL="27432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7pPr>
            <a:lvl8pPr marL="32004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8pPr>
            <a:lvl9pPr marL="36576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9pPr>
          </a:lstStyle>
          <a:p>
            <a:pPr algn="ctr"/>
            <a:r>
              <a:rPr lang="it-IT" sz="2400" dirty="0">
                <a:solidFill>
                  <a:srgbClr val="000000"/>
                </a:solidFill>
                <a:latin typeface="+mn-lt"/>
                <a:ea typeface="Calibri"/>
                <a:cs typeface="Calibri"/>
              </a:rPr>
              <a:t>83</a:t>
            </a:r>
            <a:r>
              <a:rPr lang="it-IT" sz="1400" dirty="0">
                <a:solidFill>
                  <a:srgbClr val="000000"/>
                </a:solidFill>
                <a:latin typeface="+mn-lt"/>
                <a:ea typeface="Calibri"/>
                <a:cs typeface="Calibri"/>
              </a:rPr>
              <a:t>%</a:t>
            </a:r>
          </a:p>
        </p:txBody>
      </p:sp>
      <p:sp>
        <p:nvSpPr>
          <p:cNvPr id="22" name="Rectangle 92"/>
          <p:cNvSpPr>
            <a:spLocks noChangeArrowheads="1"/>
          </p:cNvSpPr>
          <p:nvPr/>
        </p:nvSpPr>
        <p:spPr bwMode="auto">
          <a:xfrm>
            <a:off x="730554" y="3820258"/>
            <a:ext cx="8896046" cy="307777"/>
          </a:xfrm>
          <a:prstGeom prst="rect">
            <a:avLst/>
          </a:prstGeom>
          <a:noFill/>
          <a:ln w="9525">
            <a:noFill/>
            <a:miter lim="800000"/>
            <a:headEnd/>
            <a:tailEnd/>
          </a:ln>
        </p:spPr>
        <p:txBody>
          <a:bodyPr wrap="square">
            <a:prstTxWarp prst="textNoShape">
              <a:avLst/>
            </a:prstTxWarp>
            <a:spAutoFit/>
          </a:bodyPr>
          <a:lstStyle/>
          <a:p>
            <a:r>
              <a:rPr lang="it-IT" sz="1400" b="1" dirty="0">
                <a:solidFill>
                  <a:srgbClr val="CA5817"/>
                </a:solidFill>
                <a:ea typeface="Calibri"/>
                <a:cs typeface="Calibri"/>
              </a:rPr>
              <a:t>Ritiene che l'associazionismo in Italia sia molto, poco o per niente attivo ?</a:t>
            </a:r>
          </a:p>
        </p:txBody>
      </p:sp>
      <p:sp>
        <p:nvSpPr>
          <p:cNvPr id="25" name="Titolo 4"/>
          <p:cNvSpPr txBox="1">
            <a:spLocks/>
          </p:cNvSpPr>
          <p:nvPr/>
        </p:nvSpPr>
        <p:spPr bwMode="auto">
          <a:xfrm>
            <a:off x="2943029" y="4120053"/>
            <a:ext cx="1296042" cy="370755"/>
          </a:xfrm>
          <a:prstGeom prst="rect">
            <a:avLst/>
          </a:prstGeom>
          <a:solidFill>
            <a:srgbClr val="54A8C9"/>
          </a:solidFill>
          <a:ln>
            <a:solidFill>
              <a:srgbClr val="FFFFFF"/>
            </a:solidFill>
            <a:miter lim="800000"/>
            <a:headEnd/>
            <a:tailEnd/>
          </a:ln>
        </p:spPr>
        <p:txBody>
          <a:bodyPr vert="horz" wrap="square" lIns="0" tIns="0" rIns="0" bIns="0" numCol="1" anchor="ctr" anchorCtr="0" compatLnSpc="1">
            <a:prstTxWarp prst="textNoShape">
              <a:avLst/>
            </a:prstTxWarp>
          </a:bodyPr>
          <a:lstStyle>
            <a:lvl1pPr algn="l" rtl="0" eaLnBrk="0" fontAlgn="base" hangingPunct="0">
              <a:spcBef>
                <a:spcPct val="0"/>
              </a:spcBef>
              <a:spcAft>
                <a:spcPct val="0"/>
              </a:spcAft>
              <a:defRPr sz="2800" b="0">
                <a:solidFill>
                  <a:schemeClr val="bg2">
                    <a:lumMod val="75000"/>
                  </a:schemeClr>
                </a:solidFill>
                <a:latin typeface="Century Gothic"/>
                <a:ea typeface="+mj-ea"/>
                <a:cs typeface="Century Gothic"/>
              </a:defRPr>
            </a:lvl1pPr>
            <a:lvl2pPr algn="l" rtl="0" eaLnBrk="0" fontAlgn="base" hangingPunct="0">
              <a:spcBef>
                <a:spcPct val="0"/>
              </a:spcBef>
              <a:spcAft>
                <a:spcPct val="0"/>
              </a:spcAft>
              <a:defRPr sz="3000">
                <a:solidFill>
                  <a:schemeClr val="tx2"/>
                </a:solidFill>
                <a:latin typeface="Century Gothic" charset="0"/>
                <a:ea typeface="ヒラギノ角ゴ Pro W3" charset="-128"/>
                <a:cs typeface="ヒラギノ角ゴ Pro W3" charset="-128"/>
              </a:defRPr>
            </a:lvl2pPr>
            <a:lvl3pPr algn="l" rtl="0" eaLnBrk="0" fontAlgn="base" hangingPunct="0">
              <a:spcBef>
                <a:spcPct val="0"/>
              </a:spcBef>
              <a:spcAft>
                <a:spcPct val="0"/>
              </a:spcAft>
              <a:defRPr sz="3000">
                <a:solidFill>
                  <a:schemeClr val="tx2"/>
                </a:solidFill>
                <a:latin typeface="Century Gothic" charset="0"/>
                <a:ea typeface="ヒラギノ角ゴ Pro W3" charset="-128"/>
                <a:cs typeface="ヒラギノ角ゴ Pro W3" charset="-128"/>
              </a:defRPr>
            </a:lvl3pPr>
            <a:lvl4pPr algn="l" rtl="0" eaLnBrk="0" fontAlgn="base" hangingPunct="0">
              <a:spcBef>
                <a:spcPct val="0"/>
              </a:spcBef>
              <a:spcAft>
                <a:spcPct val="0"/>
              </a:spcAft>
              <a:defRPr sz="3000">
                <a:solidFill>
                  <a:schemeClr val="tx2"/>
                </a:solidFill>
                <a:latin typeface="Century Gothic" charset="0"/>
                <a:ea typeface="ヒラギノ角ゴ Pro W3" charset="-128"/>
                <a:cs typeface="ヒラギノ角ゴ Pro W3" charset="-128"/>
              </a:defRPr>
            </a:lvl4pPr>
            <a:lvl5pPr algn="l" rtl="0" eaLnBrk="0" fontAlgn="base" hangingPunct="0">
              <a:spcBef>
                <a:spcPct val="0"/>
              </a:spcBef>
              <a:spcAft>
                <a:spcPct val="0"/>
              </a:spcAft>
              <a:defRPr sz="3000">
                <a:solidFill>
                  <a:schemeClr val="tx2"/>
                </a:solidFill>
                <a:latin typeface="Century Gothic" charset="0"/>
                <a:ea typeface="ヒラギノ角ゴ Pro W3" charset="-128"/>
                <a:cs typeface="ヒラギノ角ゴ Pro W3" charset="-128"/>
              </a:defRPr>
            </a:lvl5pPr>
            <a:lvl6pPr marL="457200" algn="ctr" rtl="0" fontAlgn="base">
              <a:spcBef>
                <a:spcPct val="0"/>
              </a:spcBef>
              <a:spcAft>
                <a:spcPct val="0"/>
              </a:spcAft>
              <a:defRPr sz="4400">
                <a:solidFill>
                  <a:schemeClr val="tx2"/>
                </a:solidFill>
                <a:latin typeface="Arial" charset="0"/>
                <a:ea typeface="ヒラギノ角ゴ Pro W3" charset="-128"/>
                <a:cs typeface="ヒラギノ角ゴ Pro W3" charset="-128"/>
              </a:defRPr>
            </a:lvl6pPr>
            <a:lvl7pPr marL="914400" algn="ctr" rtl="0" fontAlgn="base">
              <a:spcBef>
                <a:spcPct val="0"/>
              </a:spcBef>
              <a:spcAft>
                <a:spcPct val="0"/>
              </a:spcAft>
              <a:defRPr sz="4400">
                <a:solidFill>
                  <a:schemeClr val="tx2"/>
                </a:solidFill>
                <a:latin typeface="Arial" charset="0"/>
                <a:ea typeface="ヒラギノ角ゴ Pro W3" charset="-128"/>
                <a:cs typeface="ヒラギノ角ゴ Pro W3" charset="-128"/>
              </a:defRPr>
            </a:lvl7pPr>
            <a:lvl8pPr marL="1371600" algn="ctr" rtl="0" fontAlgn="base">
              <a:spcBef>
                <a:spcPct val="0"/>
              </a:spcBef>
              <a:spcAft>
                <a:spcPct val="0"/>
              </a:spcAft>
              <a:defRPr sz="4400">
                <a:solidFill>
                  <a:schemeClr val="tx2"/>
                </a:solidFill>
                <a:latin typeface="Arial" charset="0"/>
                <a:ea typeface="ヒラギノ角ゴ Pro W3" charset="-128"/>
                <a:cs typeface="ヒラギノ角ゴ Pro W3" charset="-128"/>
              </a:defRPr>
            </a:lvl8pPr>
            <a:lvl9pPr marL="1828800" algn="ctr" rtl="0" fontAlgn="base">
              <a:spcBef>
                <a:spcPct val="0"/>
              </a:spcBef>
              <a:spcAft>
                <a:spcPct val="0"/>
              </a:spcAft>
              <a:defRPr sz="4400">
                <a:solidFill>
                  <a:schemeClr val="tx2"/>
                </a:solidFill>
                <a:latin typeface="Arial" charset="0"/>
                <a:ea typeface="ヒラギノ角ゴ Pro W3" charset="-128"/>
                <a:cs typeface="ヒラギノ角ゴ Pro W3" charset="-128"/>
              </a:defRPr>
            </a:lvl9pPr>
          </a:lstStyle>
          <a:p>
            <a:pPr algn="ctr" fontAlgn="b"/>
            <a:r>
              <a:rPr lang="it-IT" sz="1200" dirty="0">
                <a:solidFill>
                  <a:srgbClr val="FFFFFF"/>
                </a:solidFill>
                <a:latin typeface="Calibri"/>
                <a:ea typeface="Calibri"/>
                <a:cs typeface="Calibri"/>
              </a:rPr>
              <a:t>MOLTO</a:t>
            </a:r>
          </a:p>
        </p:txBody>
      </p:sp>
      <p:sp>
        <p:nvSpPr>
          <p:cNvPr id="27" name="Titolo 4"/>
          <p:cNvSpPr txBox="1">
            <a:spLocks/>
          </p:cNvSpPr>
          <p:nvPr/>
        </p:nvSpPr>
        <p:spPr bwMode="auto">
          <a:xfrm>
            <a:off x="3113774" y="5799415"/>
            <a:ext cx="1303239" cy="342718"/>
          </a:xfrm>
          <a:prstGeom prst="rect">
            <a:avLst/>
          </a:prstGeom>
          <a:solidFill>
            <a:srgbClr val="F5910F"/>
          </a:solidFill>
          <a:ln>
            <a:solidFill>
              <a:srgbClr val="FFFFFF"/>
            </a:solidFill>
            <a:miter lim="800000"/>
            <a:headEnd/>
            <a:tailEnd/>
          </a:ln>
        </p:spPr>
        <p:txBody>
          <a:bodyPr vert="horz" wrap="square" lIns="0" tIns="0" rIns="0" bIns="0" numCol="1" anchor="ctr" anchorCtr="0" compatLnSpc="1">
            <a:prstTxWarp prst="textNoShape">
              <a:avLst/>
            </a:prstTxWarp>
          </a:bodyPr>
          <a:lstStyle>
            <a:lvl1pPr algn="l" rtl="0" eaLnBrk="0" fontAlgn="base" hangingPunct="0">
              <a:spcBef>
                <a:spcPct val="0"/>
              </a:spcBef>
              <a:spcAft>
                <a:spcPct val="0"/>
              </a:spcAft>
              <a:defRPr sz="2800" b="0">
                <a:solidFill>
                  <a:schemeClr val="bg2">
                    <a:lumMod val="75000"/>
                  </a:schemeClr>
                </a:solidFill>
                <a:latin typeface="Century Gothic"/>
                <a:ea typeface="+mj-ea"/>
                <a:cs typeface="Century Gothic"/>
              </a:defRPr>
            </a:lvl1pPr>
            <a:lvl2pPr algn="l" rtl="0" eaLnBrk="0" fontAlgn="base" hangingPunct="0">
              <a:spcBef>
                <a:spcPct val="0"/>
              </a:spcBef>
              <a:spcAft>
                <a:spcPct val="0"/>
              </a:spcAft>
              <a:defRPr sz="3000">
                <a:solidFill>
                  <a:schemeClr val="tx2"/>
                </a:solidFill>
                <a:latin typeface="Century Gothic" charset="0"/>
                <a:ea typeface="ヒラギノ角ゴ Pro W3" charset="-128"/>
                <a:cs typeface="ヒラギノ角ゴ Pro W3" charset="-128"/>
              </a:defRPr>
            </a:lvl2pPr>
            <a:lvl3pPr algn="l" rtl="0" eaLnBrk="0" fontAlgn="base" hangingPunct="0">
              <a:spcBef>
                <a:spcPct val="0"/>
              </a:spcBef>
              <a:spcAft>
                <a:spcPct val="0"/>
              </a:spcAft>
              <a:defRPr sz="3000">
                <a:solidFill>
                  <a:schemeClr val="tx2"/>
                </a:solidFill>
                <a:latin typeface="Century Gothic" charset="0"/>
                <a:ea typeface="ヒラギノ角ゴ Pro W3" charset="-128"/>
                <a:cs typeface="ヒラギノ角ゴ Pro W3" charset="-128"/>
              </a:defRPr>
            </a:lvl3pPr>
            <a:lvl4pPr algn="l" rtl="0" eaLnBrk="0" fontAlgn="base" hangingPunct="0">
              <a:spcBef>
                <a:spcPct val="0"/>
              </a:spcBef>
              <a:spcAft>
                <a:spcPct val="0"/>
              </a:spcAft>
              <a:defRPr sz="3000">
                <a:solidFill>
                  <a:schemeClr val="tx2"/>
                </a:solidFill>
                <a:latin typeface="Century Gothic" charset="0"/>
                <a:ea typeface="ヒラギノ角ゴ Pro W3" charset="-128"/>
                <a:cs typeface="ヒラギノ角ゴ Pro W3" charset="-128"/>
              </a:defRPr>
            </a:lvl4pPr>
            <a:lvl5pPr algn="l" rtl="0" eaLnBrk="0" fontAlgn="base" hangingPunct="0">
              <a:spcBef>
                <a:spcPct val="0"/>
              </a:spcBef>
              <a:spcAft>
                <a:spcPct val="0"/>
              </a:spcAft>
              <a:defRPr sz="3000">
                <a:solidFill>
                  <a:schemeClr val="tx2"/>
                </a:solidFill>
                <a:latin typeface="Century Gothic" charset="0"/>
                <a:ea typeface="ヒラギノ角ゴ Pro W3" charset="-128"/>
                <a:cs typeface="ヒラギノ角ゴ Pro W3" charset="-128"/>
              </a:defRPr>
            </a:lvl5pPr>
            <a:lvl6pPr marL="457200" algn="ctr" rtl="0" fontAlgn="base">
              <a:spcBef>
                <a:spcPct val="0"/>
              </a:spcBef>
              <a:spcAft>
                <a:spcPct val="0"/>
              </a:spcAft>
              <a:defRPr sz="4400">
                <a:solidFill>
                  <a:schemeClr val="tx2"/>
                </a:solidFill>
                <a:latin typeface="Arial" charset="0"/>
                <a:ea typeface="ヒラギノ角ゴ Pro W3" charset="-128"/>
                <a:cs typeface="ヒラギノ角ゴ Pro W3" charset="-128"/>
              </a:defRPr>
            </a:lvl6pPr>
            <a:lvl7pPr marL="914400" algn="ctr" rtl="0" fontAlgn="base">
              <a:spcBef>
                <a:spcPct val="0"/>
              </a:spcBef>
              <a:spcAft>
                <a:spcPct val="0"/>
              </a:spcAft>
              <a:defRPr sz="4400">
                <a:solidFill>
                  <a:schemeClr val="tx2"/>
                </a:solidFill>
                <a:latin typeface="Arial" charset="0"/>
                <a:ea typeface="ヒラギノ角ゴ Pro W3" charset="-128"/>
                <a:cs typeface="ヒラギノ角ゴ Pro W3" charset="-128"/>
              </a:defRPr>
            </a:lvl7pPr>
            <a:lvl8pPr marL="1371600" algn="ctr" rtl="0" fontAlgn="base">
              <a:spcBef>
                <a:spcPct val="0"/>
              </a:spcBef>
              <a:spcAft>
                <a:spcPct val="0"/>
              </a:spcAft>
              <a:defRPr sz="4400">
                <a:solidFill>
                  <a:schemeClr val="tx2"/>
                </a:solidFill>
                <a:latin typeface="Arial" charset="0"/>
                <a:ea typeface="ヒラギノ角ゴ Pro W3" charset="-128"/>
                <a:cs typeface="ヒラギノ角ゴ Pro W3" charset="-128"/>
              </a:defRPr>
            </a:lvl8pPr>
            <a:lvl9pPr marL="1828800" algn="ctr" rtl="0" fontAlgn="base">
              <a:spcBef>
                <a:spcPct val="0"/>
              </a:spcBef>
              <a:spcAft>
                <a:spcPct val="0"/>
              </a:spcAft>
              <a:defRPr sz="4400">
                <a:solidFill>
                  <a:schemeClr val="tx2"/>
                </a:solidFill>
                <a:latin typeface="Arial" charset="0"/>
                <a:ea typeface="ヒラギノ角ゴ Pro W3" charset="-128"/>
                <a:cs typeface="ヒラギノ角ゴ Pro W3" charset="-128"/>
              </a:defRPr>
            </a:lvl9pPr>
          </a:lstStyle>
          <a:p>
            <a:pPr algn="ctr" fontAlgn="b"/>
            <a:r>
              <a:rPr lang="it-IT" sz="1200" dirty="0">
                <a:solidFill>
                  <a:srgbClr val="FFFFFF"/>
                </a:solidFill>
                <a:latin typeface="Calibri"/>
                <a:ea typeface="Calibri"/>
                <a:cs typeface="Calibri"/>
              </a:rPr>
              <a:t>ABBASTANZA</a:t>
            </a:r>
          </a:p>
        </p:txBody>
      </p:sp>
      <p:sp>
        <p:nvSpPr>
          <p:cNvPr id="29" name="Titolo 4"/>
          <p:cNvSpPr txBox="1">
            <a:spLocks/>
          </p:cNvSpPr>
          <p:nvPr/>
        </p:nvSpPr>
        <p:spPr bwMode="auto">
          <a:xfrm>
            <a:off x="1107775" y="4154808"/>
            <a:ext cx="1295782" cy="329559"/>
          </a:xfrm>
          <a:prstGeom prst="rect">
            <a:avLst/>
          </a:prstGeom>
          <a:solidFill>
            <a:srgbClr val="8D8581"/>
          </a:solidFill>
          <a:ln>
            <a:solidFill>
              <a:srgbClr val="FFFFFF"/>
            </a:solidFill>
            <a:miter lim="800000"/>
            <a:headEnd/>
            <a:tailEnd/>
          </a:ln>
        </p:spPr>
        <p:txBody>
          <a:bodyPr vert="horz" wrap="square" lIns="0" tIns="0" rIns="0" bIns="0" numCol="1" anchor="ctr" anchorCtr="0" compatLnSpc="1">
            <a:prstTxWarp prst="textNoShape">
              <a:avLst/>
            </a:prstTxWarp>
          </a:bodyPr>
          <a:lstStyle>
            <a:defPPr>
              <a:defRPr lang="it-IT"/>
            </a:defPPr>
            <a:lvl1pPr algn="ctr" eaLnBrk="0" fontAlgn="b" hangingPunct="0">
              <a:spcBef>
                <a:spcPct val="0"/>
              </a:spcBef>
              <a:spcAft>
                <a:spcPct val="0"/>
              </a:spcAft>
              <a:defRPr sz="1400" b="0">
                <a:solidFill>
                  <a:srgbClr val="FFFFFF"/>
                </a:solidFill>
                <a:latin typeface="Calibri"/>
                <a:ea typeface="Calibri"/>
                <a:cs typeface="Calibri"/>
              </a:defRPr>
            </a:lvl1pPr>
            <a:lvl2pPr eaLnBrk="0" fontAlgn="base" hangingPunct="0">
              <a:spcBef>
                <a:spcPct val="0"/>
              </a:spcBef>
              <a:spcAft>
                <a:spcPct val="0"/>
              </a:spcAft>
              <a:defRPr sz="3000">
                <a:solidFill>
                  <a:schemeClr val="tx2"/>
                </a:solidFill>
                <a:latin typeface="Century Gothic" charset="0"/>
                <a:ea typeface="ヒラギノ角ゴ Pro W3" charset="-128"/>
                <a:cs typeface="ヒラギノ角ゴ Pro W3" charset="-128"/>
              </a:defRPr>
            </a:lvl2pPr>
            <a:lvl3pPr eaLnBrk="0" fontAlgn="base" hangingPunct="0">
              <a:spcBef>
                <a:spcPct val="0"/>
              </a:spcBef>
              <a:spcAft>
                <a:spcPct val="0"/>
              </a:spcAft>
              <a:defRPr sz="3000">
                <a:solidFill>
                  <a:schemeClr val="tx2"/>
                </a:solidFill>
                <a:latin typeface="Century Gothic" charset="0"/>
                <a:ea typeface="ヒラギノ角ゴ Pro W3" charset="-128"/>
                <a:cs typeface="ヒラギノ角ゴ Pro W3" charset="-128"/>
              </a:defRPr>
            </a:lvl3pPr>
            <a:lvl4pPr eaLnBrk="0" fontAlgn="base" hangingPunct="0">
              <a:spcBef>
                <a:spcPct val="0"/>
              </a:spcBef>
              <a:spcAft>
                <a:spcPct val="0"/>
              </a:spcAft>
              <a:defRPr sz="3000">
                <a:solidFill>
                  <a:schemeClr val="tx2"/>
                </a:solidFill>
                <a:latin typeface="Century Gothic" charset="0"/>
                <a:ea typeface="ヒラギノ角ゴ Pro W3" charset="-128"/>
                <a:cs typeface="ヒラギノ角ゴ Pro W3" charset="-128"/>
              </a:defRPr>
            </a:lvl4pPr>
            <a:lvl5pPr eaLnBrk="0" fontAlgn="base" hangingPunct="0">
              <a:spcBef>
                <a:spcPct val="0"/>
              </a:spcBef>
              <a:spcAft>
                <a:spcPct val="0"/>
              </a:spcAft>
              <a:defRPr sz="3000">
                <a:solidFill>
                  <a:schemeClr val="tx2"/>
                </a:solidFill>
                <a:latin typeface="Century Gothic" charset="0"/>
                <a:ea typeface="ヒラギノ角ゴ Pro W3" charset="-128"/>
                <a:cs typeface="ヒラギノ角ゴ Pro W3" charset="-128"/>
              </a:defRPr>
            </a:lvl5pPr>
            <a:lvl6pPr marL="457200" algn="ctr" fontAlgn="base">
              <a:spcBef>
                <a:spcPct val="0"/>
              </a:spcBef>
              <a:spcAft>
                <a:spcPct val="0"/>
              </a:spcAft>
              <a:defRPr sz="4400">
                <a:solidFill>
                  <a:schemeClr val="tx2"/>
                </a:solidFill>
                <a:latin typeface="Arial" charset="0"/>
                <a:ea typeface="ヒラギノ角ゴ Pro W3" charset="-128"/>
                <a:cs typeface="ヒラギノ角ゴ Pro W3" charset="-128"/>
              </a:defRPr>
            </a:lvl6pPr>
            <a:lvl7pPr marL="914400" algn="ctr" fontAlgn="base">
              <a:spcBef>
                <a:spcPct val="0"/>
              </a:spcBef>
              <a:spcAft>
                <a:spcPct val="0"/>
              </a:spcAft>
              <a:defRPr sz="4400">
                <a:solidFill>
                  <a:schemeClr val="tx2"/>
                </a:solidFill>
                <a:latin typeface="Arial" charset="0"/>
                <a:ea typeface="ヒラギノ角ゴ Pro W3" charset="-128"/>
                <a:cs typeface="ヒラギノ角ゴ Pro W3" charset="-128"/>
              </a:defRPr>
            </a:lvl7pPr>
            <a:lvl8pPr marL="1371600" algn="ctr" fontAlgn="base">
              <a:spcBef>
                <a:spcPct val="0"/>
              </a:spcBef>
              <a:spcAft>
                <a:spcPct val="0"/>
              </a:spcAft>
              <a:defRPr sz="4400">
                <a:solidFill>
                  <a:schemeClr val="tx2"/>
                </a:solidFill>
                <a:latin typeface="Arial" charset="0"/>
                <a:ea typeface="ヒラギノ角ゴ Pro W3" charset="-128"/>
                <a:cs typeface="ヒラギノ角ゴ Pro W3" charset="-128"/>
              </a:defRPr>
            </a:lvl8pPr>
            <a:lvl9pPr marL="1828800" algn="ctr" fontAlgn="base">
              <a:spcBef>
                <a:spcPct val="0"/>
              </a:spcBef>
              <a:spcAft>
                <a:spcPct val="0"/>
              </a:spcAft>
              <a:defRPr sz="4400">
                <a:solidFill>
                  <a:schemeClr val="tx2"/>
                </a:solidFill>
                <a:latin typeface="Arial" charset="0"/>
                <a:ea typeface="ヒラギノ角ゴ Pro W3" charset="-128"/>
                <a:cs typeface="ヒラギノ角ゴ Pro W3" charset="-128"/>
              </a:defRPr>
            </a:lvl9pPr>
          </a:lstStyle>
          <a:p>
            <a:r>
              <a:rPr lang="it-IT" sz="1200" dirty="0"/>
              <a:t>PER NIENTE</a:t>
            </a:r>
          </a:p>
        </p:txBody>
      </p:sp>
      <p:sp>
        <p:nvSpPr>
          <p:cNvPr id="24" name="Titolo 4"/>
          <p:cNvSpPr txBox="1">
            <a:spLocks/>
          </p:cNvSpPr>
          <p:nvPr/>
        </p:nvSpPr>
        <p:spPr bwMode="auto">
          <a:xfrm>
            <a:off x="929971" y="5800379"/>
            <a:ext cx="1278863" cy="339233"/>
          </a:xfrm>
          <a:prstGeom prst="rect">
            <a:avLst/>
          </a:prstGeom>
          <a:solidFill>
            <a:srgbClr val="C2B8B1"/>
          </a:solidFill>
          <a:ln>
            <a:solidFill>
              <a:srgbClr val="FFFFFF"/>
            </a:solidFill>
            <a:miter lim="800000"/>
            <a:headEnd/>
            <a:tailEnd/>
          </a:ln>
        </p:spPr>
        <p:txBody>
          <a:bodyPr vert="horz" wrap="square" lIns="0" tIns="0" rIns="0" bIns="0" numCol="1" anchor="ctr" anchorCtr="0" compatLnSpc="1">
            <a:prstTxWarp prst="textNoShape">
              <a:avLst/>
            </a:prstTxWarp>
          </a:bodyPr>
          <a:lstStyle>
            <a:defPPr>
              <a:defRPr lang="it-IT"/>
            </a:defPPr>
            <a:lvl1pPr algn="ctr" eaLnBrk="0" fontAlgn="b" hangingPunct="0">
              <a:spcBef>
                <a:spcPct val="0"/>
              </a:spcBef>
              <a:spcAft>
                <a:spcPct val="0"/>
              </a:spcAft>
              <a:defRPr sz="1400" b="0">
                <a:solidFill>
                  <a:srgbClr val="FFFFFF"/>
                </a:solidFill>
                <a:latin typeface="Calibri"/>
                <a:ea typeface="Calibri"/>
                <a:cs typeface="Calibri"/>
              </a:defRPr>
            </a:lvl1pPr>
            <a:lvl2pPr eaLnBrk="0" fontAlgn="base" hangingPunct="0">
              <a:spcBef>
                <a:spcPct val="0"/>
              </a:spcBef>
              <a:spcAft>
                <a:spcPct val="0"/>
              </a:spcAft>
              <a:defRPr sz="3000">
                <a:solidFill>
                  <a:schemeClr val="tx2"/>
                </a:solidFill>
                <a:latin typeface="Century Gothic" charset="0"/>
                <a:ea typeface="ヒラギノ角ゴ Pro W3" charset="-128"/>
                <a:cs typeface="ヒラギノ角ゴ Pro W3" charset="-128"/>
              </a:defRPr>
            </a:lvl2pPr>
            <a:lvl3pPr eaLnBrk="0" fontAlgn="base" hangingPunct="0">
              <a:spcBef>
                <a:spcPct val="0"/>
              </a:spcBef>
              <a:spcAft>
                <a:spcPct val="0"/>
              </a:spcAft>
              <a:defRPr sz="3000">
                <a:solidFill>
                  <a:schemeClr val="tx2"/>
                </a:solidFill>
                <a:latin typeface="Century Gothic" charset="0"/>
                <a:ea typeface="ヒラギノ角ゴ Pro W3" charset="-128"/>
                <a:cs typeface="ヒラギノ角ゴ Pro W3" charset="-128"/>
              </a:defRPr>
            </a:lvl3pPr>
            <a:lvl4pPr eaLnBrk="0" fontAlgn="base" hangingPunct="0">
              <a:spcBef>
                <a:spcPct val="0"/>
              </a:spcBef>
              <a:spcAft>
                <a:spcPct val="0"/>
              </a:spcAft>
              <a:defRPr sz="3000">
                <a:solidFill>
                  <a:schemeClr val="tx2"/>
                </a:solidFill>
                <a:latin typeface="Century Gothic" charset="0"/>
                <a:ea typeface="ヒラギノ角ゴ Pro W3" charset="-128"/>
                <a:cs typeface="ヒラギノ角ゴ Pro W3" charset="-128"/>
              </a:defRPr>
            </a:lvl4pPr>
            <a:lvl5pPr eaLnBrk="0" fontAlgn="base" hangingPunct="0">
              <a:spcBef>
                <a:spcPct val="0"/>
              </a:spcBef>
              <a:spcAft>
                <a:spcPct val="0"/>
              </a:spcAft>
              <a:defRPr sz="3000">
                <a:solidFill>
                  <a:schemeClr val="tx2"/>
                </a:solidFill>
                <a:latin typeface="Century Gothic" charset="0"/>
                <a:ea typeface="ヒラギノ角ゴ Pro W3" charset="-128"/>
                <a:cs typeface="ヒラギノ角ゴ Pro W3" charset="-128"/>
              </a:defRPr>
            </a:lvl5pPr>
            <a:lvl6pPr marL="457200" algn="ctr" fontAlgn="base">
              <a:spcBef>
                <a:spcPct val="0"/>
              </a:spcBef>
              <a:spcAft>
                <a:spcPct val="0"/>
              </a:spcAft>
              <a:defRPr sz="4400">
                <a:solidFill>
                  <a:schemeClr val="tx2"/>
                </a:solidFill>
                <a:latin typeface="Arial" charset="0"/>
                <a:ea typeface="ヒラギノ角ゴ Pro W3" charset="-128"/>
                <a:cs typeface="ヒラギノ角ゴ Pro W3" charset="-128"/>
              </a:defRPr>
            </a:lvl6pPr>
            <a:lvl7pPr marL="914400" algn="ctr" fontAlgn="base">
              <a:spcBef>
                <a:spcPct val="0"/>
              </a:spcBef>
              <a:spcAft>
                <a:spcPct val="0"/>
              </a:spcAft>
              <a:defRPr sz="4400">
                <a:solidFill>
                  <a:schemeClr val="tx2"/>
                </a:solidFill>
                <a:latin typeface="Arial" charset="0"/>
                <a:ea typeface="ヒラギノ角ゴ Pro W3" charset="-128"/>
                <a:cs typeface="ヒラギノ角ゴ Pro W3" charset="-128"/>
              </a:defRPr>
            </a:lvl7pPr>
            <a:lvl8pPr marL="1371600" algn="ctr" fontAlgn="base">
              <a:spcBef>
                <a:spcPct val="0"/>
              </a:spcBef>
              <a:spcAft>
                <a:spcPct val="0"/>
              </a:spcAft>
              <a:defRPr sz="4400">
                <a:solidFill>
                  <a:schemeClr val="tx2"/>
                </a:solidFill>
                <a:latin typeface="Arial" charset="0"/>
                <a:ea typeface="ヒラギノ角ゴ Pro W3" charset="-128"/>
                <a:cs typeface="ヒラギノ角ゴ Pro W3" charset="-128"/>
              </a:defRPr>
            </a:lvl8pPr>
            <a:lvl9pPr marL="1828800" algn="ctr" fontAlgn="base">
              <a:spcBef>
                <a:spcPct val="0"/>
              </a:spcBef>
              <a:spcAft>
                <a:spcPct val="0"/>
              </a:spcAft>
              <a:defRPr sz="4400">
                <a:solidFill>
                  <a:schemeClr val="tx2"/>
                </a:solidFill>
                <a:latin typeface="Arial" charset="0"/>
                <a:ea typeface="ヒラギノ角ゴ Pro W3" charset="-128"/>
                <a:cs typeface="ヒラギノ角ゴ Pro W3" charset="-128"/>
              </a:defRPr>
            </a:lvl9pPr>
          </a:lstStyle>
          <a:p>
            <a:r>
              <a:rPr lang="it-IT" sz="1200" dirty="0"/>
              <a:t>POCO</a:t>
            </a:r>
          </a:p>
        </p:txBody>
      </p:sp>
      <p:sp>
        <p:nvSpPr>
          <p:cNvPr id="33" name="Rettangolo arrotondato 32"/>
          <p:cNvSpPr/>
          <p:nvPr/>
        </p:nvSpPr>
        <p:spPr>
          <a:xfrm>
            <a:off x="9256143" y="4215319"/>
            <a:ext cx="370453" cy="1895872"/>
          </a:xfrm>
          <a:prstGeom prst="roundRect">
            <a:avLst/>
          </a:prstGeom>
          <a:noFill/>
          <a:ln>
            <a:solidFill>
              <a:srgbClr val="CA5817"/>
            </a:solidFill>
          </a:ln>
          <a:effectLst>
            <a:glow rad="63500">
              <a:srgbClr val="C2B8B1">
                <a:alpha val="40000"/>
              </a:srgb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71156043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a:xfrm>
            <a:off x="578154" y="397968"/>
            <a:ext cx="8420100" cy="626535"/>
          </a:xfrm>
          <a:prstGeom prst="rect">
            <a:avLst/>
          </a:prstGeom>
        </p:spPr>
        <p:txBody>
          <a:bodyPr/>
          <a:lstStyle/>
          <a:p>
            <a:r>
              <a:rPr lang="it-IT" sz="2800" dirty="0">
                <a:solidFill>
                  <a:srgbClr val="CA5817"/>
                </a:solidFill>
                <a:latin typeface="Calibri"/>
                <a:ea typeface="ヒラギノ角ゴ Pro W3" charset="-128"/>
                <a:cs typeface="Calibri"/>
              </a:rPr>
              <a:t>Solidarietà, altruismo e mutualismo</a:t>
            </a:r>
            <a:endParaRPr lang="it-IT" sz="2800" dirty="0">
              <a:solidFill>
                <a:srgbClr val="CA5817"/>
              </a:solidFill>
              <a:latin typeface="Calibri"/>
              <a:cs typeface="Calibri"/>
            </a:endParaRPr>
          </a:p>
        </p:txBody>
      </p:sp>
      <p:sp>
        <p:nvSpPr>
          <p:cNvPr id="21" name="Segnaposto numero diapositiva 6"/>
          <p:cNvSpPr>
            <a:spLocks noGrp="1"/>
          </p:cNvSpPr>
          <p:nvPr>
            <p:ph type="sldNum" sz="quarter" idx="12"/>
          </p:nvPr>
        </p:nvSpPr>
        <p:spPr>
          <a:prstGeom prst="rect">
            <a:avLst/>
          </a:prstGeom>
        </p:spPr>
        <p:txBody>
          <a:bodyPr/>
          <a:lstStyle/>
          <a:p>
            <a:fld id="{CEC07F19-866A-D549-94C6-C4D9AC2AB9CF}" type="slidenum">
              <a:rPr lang="it-IT" smtClean="0"/>
              <a:pPr/>
              <a:t>49</a:t>
            </a:fld>
            <a:endParaRPr lang="it-IT" dirty="0"/>
          </a:p>
        </p:txBody>
      </p:sp>
      <p:sp>
        <p:nvSpPr>
          <p:cNvPr id="17" name="Rectangle 92"/>
          <p:cNvSpPr>
            <a:spLocks noChangeArrowheads="1"/>
          </p:cNvSpPr>
          <p:nvPr/>
        </p:nvSpPr>
        <p:spPr bwMode="auto">
          <a:xfrm>
            <a:off x="578155" y="988759"/>
            <a:ext cx="8123962" cy="307777"/>
          </a:xfrm>
          <a:prstGeom prst="rect">
            <a:avLst/>
          </a:prstGeom>
          <a:noFill/>
          <a:ln w="9525">
            <a:noFill/>
            <a:miter lim="800000"/>
            <a:headEnd/>
            <a:tailEnd/>
          </a:ln>
        </p:spPr>
        <p:txBody>
          <a:bodyPr wrap="square">
            <a:prstTxWarp prst="textNoShape">
              <a:avLst/>
            </a:prstTxWarp>
            <a:spAutoFit/>
          </a:bodyPr>
          <a:lstStyle>
            <a:defPPr>
              <a:defRPr lang="it-IT"/>
            </a:defPPr>
            <a:lvl1pPr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1pPr>
            <a:lvl2pPr marL="4572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2pPr>
            <a:lvl3pPr marL="9144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3pPr>
            <a:lvl4pPr marL="13716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4pPr>
            <a:lvl5pPr marL="18288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5pPr>
            <a:lvl6pPr marL="22860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6pPr>
            <a:lvl7pPr marL="27432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7pPr>
            <a:lvl8pPr marL="32004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8pPr>
            <a:lvl9pPr marL="36576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9pPr>
          </a:lstStyle>
          <a:p>
            <a:r>
              <a:rPr lang="it-IT" sz="1400" dirty="0">
                <a:solidFill>
                  <a:srgbClr val="C95718"/>
                </a:solidFill>
                <a:latin typeface="Calibri"/>
                <a:cs typeface="Calibri"/>
              </a:rPr>
              <a:t>Nella nostra società quanto sono importanti secondo lei: </a:t>
            </a:r>
          </a:p>
        </p:txBody>
      </p:sp>
      <p:graphicFrame>
        <p:nvGraphicFramePr>
          <p:cNvPr id="16" name="Grafico 8"/>
          <p:cNvGraphicFramePr>
            <a:graphicFrameLocks/>
          </p:cNvGraphicFramePr>
          <p:nvPr>
            <p:extLst>
              <p:ext uri="{D42A27DB-BD31-4B8C-83A1-F6EECF244321}">
                <p14:modId xmlns:p14="http://schemas.microsoft.com/office/powerpoint/2010/main" val="1802295847"/>
              </p:ext>
            </p:extLst>
          </p:nvPr>
        </p:nvGraphicFramePr>
        <p:xfrm>
          <a:off x="-143758" y="2093220"/>
          <a:ext cx="2764510" cy="3706196"/>
        </p:xfrm>
        <a:graphic>
          <a:graphicData uri="http://schemas.openxmlformats.org/drawingml/2006/chart">
            <c:chart xmlns:c="http://schemas.openxmlformats.org/drawingml/2006/chart" xmlns:r="http://schemas.openxmlformats.org/officeDocument/2006/relationships" r:id="rId2"/>
          </a:graphicData>
        </a:graphic>
      </p:graphicFrame>
      <p:sp>
        <p:nvSpPr>
          <p:cNvPr id="15" name="CasellaDiTesto 14"/>
          <p:cNvSpPr txBox="1"/>
          <p:nvPr/>
        </p:nvSpPr>
        <p:spPr>
          <a:xfrm>
            <a:off x="4028783" y="6365435"/>
            <a:ext cx="646030" cy="246221"/>
          </a:xfrm>
          <a:prstGeom prst="rect">
            <a:avLst/>
          </a:prstGeom>
          <a:noFill/>
        </p:spPr>
        <p:txBody>
          <a:bodyPr wrap="none" rtlCol="0">
            <a:spAutoFit/>
          </a:bodyPr>
          <a:lstStyle/>
          <a:p>
            <a:r>
              <a:rPr lang="it-IT" sz="1000" i="1" dirty="0">
                <a:latin typeface="Calibri"/>
                <a:cs typeface="Calibri"/>
              </a:rPr>
              <a:t>Valori %</a:t>
            </a:r>
          </a:p>
        </p:txBody>
      </p:sp>
      <p:grpSp>
        <p:nvGrpSpPr>
          <p:cNvPr id="10" name="Gruppo 9">
            <a:extLst>
              <a:ext uri="{FF2B5EF4-FFF2-40B4-BE49-F238E27FC236}">
                <a16:creationId xmlns:a16="http://schemas.microsoft.com/office/drawing/2014/main" id="{69105039-9098-47A9-B7B5-1D0503F05C84}"/>
              </a:ext>
            </a:extLst>
          </p:cNvPr>
          <p:cNvGrpSpPr/>
          <p:nvPr/>
        </p:nvGrpSpPr>
        <p:grpSpPr>
          <a:xfrm>
            <a:off x="142120" y="1475962"/>
            <a:ext cx="7519589" cy="4412314"/>
            <a:chOff x="578153" y="1475962"/>
            <a:chExt cx="8947990" cy="4412314"/>
          </a:xfrm>
        </p:grpSpPr>
        <p:graphicFrame>
          <p:nvGraphicFramePr>
            <p:cNvPr id="35" name="Grafico 8"/>
            <p:cNvGraphicFramePr>
              <a:graphicFrameLocks/>
            </p:cNvGraphicFramePr>
            <p:nvPr>
              <p:extLst>
                <p:ext uri="{D42A27DB-BD31-4B8C-83A1-F6EECF244321}">
                  <p14:modId xmlns:p14="http://schemas.microsoft.com/office/powerpoint/2010/main" val="976328465"/>
                </p:ext>
              </p:extLst>
            </p:nvPr>
          </p:nvGraphicFramePr>
          <p:xfrm>
            <a:off x="6236494" y="2093219"/>
            <a:ext cx="3289649" cy="3750573"/>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34" name="Grafico 8"/>
            <p:cNvGraphicFramePr>
              <a:graphicFrameLocks/>
            </p:cNvGraphicFramePr>
            <p:nvPr>
              <p:extLst>
                <p:ext uri="{D42A27DB-BD31-4B8C-83A1-F6EECF244321}">
                  <p14:modId xmlns:p14="http://schemas.microsoft.com/office/powerpoint/2010/main" val="370421972"/>
                </p:ext>
              </p:extLst>
            </p:nvPr>
          </p:nvGraphicFramePr>
          <p:xfrm>
            <a:off x="3220244" y="2093219"/>
            <a:ext cx="3289649" cy="3750573"/>
          </p:xfrm>
          <a:graphic>
            <a:graphicData uri="http://schemas.openxmlformats.org/drawingml/2006/chart">
              <c:chart xmlns:c="http://schemas.openxmlformats.org/drawingml/2006/chart" xmlns:r="http://schemas.openxmlformats.org/officeDocument/2006/relationships" r:id="rId4"/>
            </a:graphicData>
          </a:graphic>
        </p:graphicFrame>
        <p:sp>
          <p:nvSpPr>
            <p:cNvPr id="7" name="Titolo 4"/>
            <p:cNvSpPr txBox="1">
              <a:spLocks/>
            </p:cNvSpPr>
            <p:nvPr/>
          </p:nvSpPr>
          <p:spPr bwMode="auto">
            <a:xfrm>
              <a:off x="578154" y="1475962"/>
              <a:ext cx="2896430" cy="441781"/>
            </a:xfrm>
            <a:prstGeom prst="rect">
              <a:avLst/>
            </a:prstGeom>
            <a:noFill/>
            <a:ln>
              <a:noFill/>
              <a:miter lim="800000"/>
              <a:headEnd/>
              <a:tailEnd/>
            </a:ln>
          </p:spPr>
          <p:txBody>
            <a:bodyPr vert="horz" wrap="square" lIns="0" tIns="0" rIns="0" bIns="0" numCol="1" anchor="ctr" anchorCtr="0" compatLnSpc="1">
              <a:prstTxWarp prst="textNoShape">
                <a:avLst/>
              </a:prstTxWarp>
            </a:bodyPr>
            <a:lstStyle>
              <a:lvl1pPr algn="l" rtl="0" eaLnBrk="0" fontAlgn="base" hangingPunct="0">
                <a:spcBef>
                  <a:spcPct val="0"/>
                </a:spcBef>
                <a:spcAft>
                  <a:spcPct val="0"/>
                </a:spcAft>
                <a:defRPr sz="2800" b="0">
                  <a:solidFill>
                    <a:schemeClr val="bg2">
                      <a:lumMod val="75000"/>
                    </a:schemeClr>
                  </a:solidFill>
                  <a:latin typeface="Century Gothic"/>
                  <a:ea typeface="+mj-ea"/>
                  <a:cs typeface="Century Gothic"/>
                </a:defRPr>
              </a:lvl1pPr>
              <a:lvl2pPr algn="l" rtl="0" eaLnBrk="0" fontAlgn="base" hangingPunct="0">
                <a:spcBef>
                  <a:spcPct val="0"/>
                </a:spcBef>
                <a:spcAft>
                  <a:spcPct val="0"/>
                </a:spcAft>
                <a:defRPr sz="3000">
                  <a:solidFill>
                    <a:schemeClr val="tx2"/>
                  </a:solidFill>
                  <a:latin typeface="Century Gothic" charset="0"/>
                  <a:ea typeface="ヒラギノ角ゴ Pro W3" charset="-128"/>
                  <a:cs typeface="ヒラギノ角ゴ Pro W3" charset="-128"/>
                </a:defRPr>
              </a:lvl2pPr>
              <a:lvl3pPr algn="l" rtl="0" eaLnBrk="0" fontAlgn="base" hangingPunct="0">
                <a:spcBef>
                  <a:spcPct val="0"/>
                </a:spcBef>
                <a:spcAft>
                  <a:spcPct val="0"/>
                </a:spcAft>
                <a:defRPr sz="3000">
                  <a:solidFill>
                    <a:schemeClr val="tx2"/>
                  </a:solidFill>
                  <a:latin typeface="Century Gothic" charset="0"/>
                  <a:ea typeface="ヒラギノ角ゴ Pro W3" charset="-128"/>
                  <a:cs typeface="ヒラギノ角ゴ Pro W3" charset="-128"/>
                </a:defRPr>
              </a:lvl3pPr>
              <a:lvl4pPr algn="l" rtl="0" eaLnBrk="0" fontAlgn="base" hangingPunct="0">
                <a:spcBef>
                  <a:spcPct val="0"/>
                </a:spcBef>
                <a:spcAft>
                  <a:spcPct val="0"/>
                </a:spcAft>
                <a:defRPr sz="3000">
                  <a:solidFill>
                    <a:schemeClr val="tx2"/>
                  </a:solidFill>
                  <a:latin typeface="Century Gothic" charset="0"/>
                  <a:ea typeface="ヒラギノ角ゴ Pro W3" charset="-128"/>
                  <a:cs typeface="ヒラギノ角ゴ Pro W3" charset="-128"/>
                </a:defRPr>
              </a:lvl4pPr>
              <a:lvl5pPr algn="l" rtl="0" eaLnBrk="0" fontAlgn="base" hangingPunct="0">
                <a:spcBef>
                  <a:spcPct val="0"/>
                </a:spcBef>
                <a:spcAft>
                  <a:spcPct val="0"/>
                </a:spcAft>
                <a:defRPr sz="3000">
                  <a:solidFill>
                    <a:schemeClr val="tx2"/>
                  </a:solidFill>
                  <a:latin typeface="Century Gothic" charset="0"/>
                  <a:ea typeface="ヒラギノ角ゴ Pro W3" charset="-128"/>
                  <a:cs typeface="ヒラギノ角ゴ Pro W3" charset="-128"/>
                </a:defRPr>
              </a:lvl5pPr>
              <a:lvl6pPr marL="457200" algn="ctr" rtl="0" fontAlgn="base">
                <a:spcBef>
                  <a:spcPct val="0"/>
                </a:spcBef>
                <a:spcAft>
                  <a:spcPct val="0"/>
                </a:spcAft>
                <a:defRPr sz="4400">
                  <a:solidFill>
                    <a:schemeClr val="tx2"/>
                  </a:solidFill>
                  <a:latin typeface="Arial" charset="0"/>
                  <a:ea typeface="ヒラギノ角ゴ Pro W3" charset="-128"/>
                  <a:cs typeface="ヒラギノ角ゴ Pro W3" charset="-128"/>
                </a:defRPr>
              </a:lvl6pPr>
              <a:lvl7pPr marL="914400" algn="ctr" rtl="0" fontAlgn="base">
                <a:spcBef>
                  <a:spcPct val="0"/>
                </a:spcBef>
                <a:spcAft>
                  <a:spcPct val="0"/>
                </a:spcAft>
                <a:defRPr sz="4400">
                  <a:solidFill>
                    <a:schemeClr val="tx2"/>
                  </a:solidFill>
                  <a:latin typeface="Arial" charset="0"/>
                  <a:ea typeface="ヒラギノ角ゴ Pro W3" charset="-128"/>
                  <a:cs typeface="ヒラギノ角ゴ Pro W3" charset="-128"/>
                </a:defRPr>
              </a:lvl7pPr>
              <a:lvl8pPr marL="1371600" algn="ctr" rtl="0" fontAlgn="base">
                <a:spcBef>
                  <a:spcPct val="0"/>
                </a:spcBef>
                <a:spcAft>
                  <a:spcPct val="0"/>
                </a:spcAft>
                <a:defRPr sz="4400">
                  <a:solidFill>
                    <a:schemeClr val="tx2"/>
                  </a:solidFill>
                  <a:latin typeface="Arial" charset="0"/>
                  <a:ea typeface="ヒラギノ角ゴ Pro W3" charset="-128"/>
                  <a:cs typeface="ヒラギノ角ゴ Pro W3" charset="-128"/>
                </a:defRPr>
              </a:lvl8pPr>
              <a:lvl9pPr marL="1828800" algn="ctr" rtl="0" fontAlgn="base">
                <a:spcBef>
                  <a:spcPct val="0"/>
                </a:spcBef>
                <a:spcAft>
                  <a:spcPct val="0"/>
                </a:spcAft>
                <a:defRPr sz="4400">
                  <a:solidFill>
                    <a:schemeClr val="tx2"/>
                  </a:solidFill>
                  <a:latin typeface="Arial" charset="0"/>
                  <a:ea typeface="ヒラギノ角ゴ Pro W3" charset="-128"/>
                  <a:cs typeface="ヒラギノ角ゴ Pro W3" charset="-128"/>
                </a:defRPr>
              </a:lvl9pPr>
            </a:lstStyle>
            <a:p>
              <a:pPr marL="90488" algn="ctr" fontAlgn="ctr">
                <a:lnSpc>
                  <a:spcPct val="90000"/>
                </a:lnSpc>
              </a:pPr>
              <a:r>
                <a:rPr lang="it-IT" sz="1600" b="1" dirty="0">
                  <a:solidFill>
                    <a:srgbClr val="000000"/>
                  </a:solidFill>
                  <a:latin typeface="Calibri"/>
                  <a:cs typeface="Calibri"/>
                </a:rPr>
                <a:t>LA SOLIDARIETÀ</a:t>
              </a:r>
            </a:p>
          </p:txBody>
        </p:sp>
        <p:sp>
          <p:nvSpPr>
            <p:cNvPr id="8" name="Titolo 4"/>
            <p:cNvSpPr txBox="1">
              <a:spLocks/>
            </p:cNvSpPr>
            <p:nvPr/>
          </p:nvSpPr>
          <p:spPr bwMode="auto">
            <a:xfrm>
              <a:off x="3594403" y="1475962"/>
              <a:ext cx="2915465" cy="441781"/>
            </a:xfrm>
            <a:prstGeom prst="rect">
              <a:avLst/>
            </a:prstGeom>
            <a:noFill/>
            <a:ln>
              <a:noFill/>
              <a:miter lim="800000"/>
              <a:headEnd/>
              <a:tailEnd/>
            </a:ln>
          </p:spPr>
          <p:txBody>
            <a:bodyPr vert="horz" wrap="square" lIns="0" tIns="0" rIns="0" bIns="0" numCol="1" anchor="ctr" anchorCtr="0" compatLnSpc="1">
              <a:prstTxWarp prst="textNoShape">
                <a:avLst/>
              </a:prstTxWarp>
            </a:bodyPr>
            <a:lstStyle>
              <a:lvl1pPr algn="l" rtl="0" eaLnBrk="0" fontAlgn="base" hangingPunct="0">
                <a:spcBef>
                  <a:spcPct val="0"/>
                </a:spcBef>
                <a:spcAft>
                  <a:spcPct val="0"/>
                </a:spcAft>
                <a:defRPr sz="2800" b="0">
                  <a:solidFill>
                    <a:schemeClr val="bg2">
                      <a:lumMod val="75000"/>
                    </a:schemeClr>
                  </a:solidFill>
                  <a:latin typeface="Century Gothic"/>
                  <a:ea typeface="+mj-ea"/>
                  <a:cs typeface="Century Gothic"/>
                </a:defRPr>
              </a:lvl1pPr>
              <a:lvl2pPr algn="l" rtl="0" eaLnBrk="0" fontAlgn="base" hangingPunct="0">
                <a:spcBef>
                  <a:spcPct val="0"/>
                </a:spcBef>
                <a:spcAft>
                  <a:spcPct val="0"/>
                </a:spcAft>
                <a:defRPr sz="3000">
                  <a:solidFill>
                    <a:schemeClr val="tx2"/>
                  </a:solidFill>
                  <a:latin typeface="Century Gothic" charset="0"/>
                  <a:ea typeface="ヒラギノ角ゴ Pro W3" charset="-128"/>
                  <a:cs typeface="ヒラギノ角ゴ Pro W3" charset="-128"/>
                </a:defRPr>
              </a:lvl2pPr>
              <a:lvl3pPr algn="l" rtl="0" eaLnBrk="0" fontAlgn="base" hangingPunct="0">
                <a:spcBef>
                  <a:spcPct val="0"/>
                </a:spcBef>
                <a:spcAft>
                  <a:spcPct val="0"/>
                </a:spcAft>
                <a:defRPr sz="3000">
                  <a:solidFill>
                    <a:schemeClr val="tx2"/>
                  </a:solidFill>
                  <a:latin typeface="Century Gothic" charset="0"/>
                  <a:ea typeface="ヒラギノ角ゴ Pro W3" charset="-128"/>
                  <a:cs typeface="ヒラギノ角ゴ Pro W3" charset="-128"/>
                </a:defRPr>
              </a:lvl3pPr>
              <a:lvl4pPr algn="l" rtl="0" eaLnBrk="0" fontAlgn="base" hangingPunct="0">
                <a:spcBef>
                  <a:spcPct val="0"/>
                </a:spcBef>
                <a:spcAft>
                  <a:spcPct val="0"/>
                </a:spcAft>
                <a:defRPr sz="3000">
                  <a:solidFill>
                    <a:schemeClr val="tx2"/>
                  </a:solidFill>
                  <a:latin typeface="Century Gothic" charset="0"/>
                  <a:ea typeface="ヒラギノ角ゴ Pro W3" charset="-128"/>
                  <a:cs typeface="ヒラギノ角ゴ Pro W3" charset="-128"/>
                </a:defRPr>
              </a:lvl4pPr>
              <a:lvl5pPr algn="l" rtl="0" eaLnBrk="0" fontAlgn="base" hangingPunct="0">
                <a:spcBef>
                  <a:spcPct val="0"/>
                </a:spcBef>
                <a:spcAft>
                  <a:spcPct val="0"/>
                </a:spcAft>
                <a:defRPr sz="3000">
                  <a:solidFill>
                    <a:schemeClr val="tx2"/>
                  </a:solidFill>
                  <a:latin typeface="Century Gothic" charset="0"/>
                  <a:ea typeface="ヒラギノ角ゴ Pro W3" charset="-128"/>
                  <a:cs typeface="ヒラギノ角ゴ Pro W3" charset="-128"/>
                </a:defRPr>
              </a:lvl5pPr>
              <a:lvl6pPr marL="457200" algn="ctr" rtl="0" fontAlgn="base">
                <a:spcBef>
                  <a:spcPct val="0"/>
                </a:spcBef>
                <a:spcAft>
                  <a:spcPct val="0"/>
                </a:spcAft>
                <a:defRPr sz="4400">
                  <a:solidFill>
                    <a:schemeClr val="tx2"/>
                  </a:solidFill>
                  <a:latin typeface="Arial" charset="0"/>
                  <a:ea typeface="ヒラギノ角ゴ Pro W3" charset="-128"/>
                  <a:cs typeface="ヒラギノ角ゴ Pro W3" charset="-128"/>
                </a:defRPr>
              </a:lvl6pPr>
              <a:lvl7pPr marL="914400" algn="ctr" rtl="0" fontAlgn="base">
                <a:spcBef>
                  <a:spcPct val="0"/>
                </a:spcBef>
                <a:spcAft>
                  <a:spcPct val="0"/>
                </a:spcAft>
                <a:defRPr sz="4400">
                  <a:solidFill>
                    <a:schemeClr val="tx2"/>
                  </a:solidFill>
                  <a:latin typeface="Arial" charset="0"/>
                  <a:ea typeface="ヒラギノ角ゴ Pro W3" charset="-128"/>
                  <a:cs typeface="ヒラギノ角ゴ Pro W3" charset="-128"/>
                </a:defRPr>
              </a:lvl7pPr>
              <a:lvl8pPr marL="1371600" algn="ctr" rtl="0" fontAlgn="base">
                <a:spcBef>
                  <a:spcPct val="0"/>
                </a:spcBef>
                <a:spcAft>
                  <a:spcPct val="0"/>
                </a:spcAft>
                <a:defRPr sz="4400">
                  <a:solidFill>
                    <a:schemeClr val="tx2"/>
                  </a:solidFill>
                  <a:latin typeface="Arial" charset="0"/>
                  <a:ea typeface="ヒラギノ角ゴ Pro W3" charset="-128"/>
                  <a:cs typeface="ヒラギノ角ゴ Pro W3" charset="-128"/>
                </a:defRPr>
              </a:lvl8pPr>
              <a:lvl9pPr marL="1828800" algn="ctr" rtl="0" fontAlgn="base">
                <a:spcBef>
                  <a:spcPct val="0"/>
                </a:spcBef>
                <a:spcAft>
                  <a:spcPct val="0"/>
                </a:spcAft>
                <a:defRPr sz="4400">
                  <a:solidFill>
                    <a:schemeClr val="tx2"/>
                  </a:solidFill>
                  <a:latin typeface="Arial" charset="0"/>
                  <a:ea typeface="ヒラギノ角ゴ Pro W3" charset="-128"/>
                  <a:cs typeface="ヒラギノ角ゴ Pro W3" charset="-128"/>
                </a:defRPr>
              </a:lvl9pPr>
            </a:lstStyle>
            <a:p>
              <a:pPr marL="90488" algn="ctr" fontAlgn="ctr">
                <a:lnSpc>
                  <a:spcPct val="90000"/>
                </a:lnSpc>
              </a:pPr>
              <a:r>
                <a:rPr lang="it-IT" sz="1600" b="1" dirty="0">
                  <a:solidFill>
                    <a:srgbClr val="000000"/>
                  </a:solidFill>
                  <a:latin typeface="Calibri"/>
                  <a:cs typeface="Calibri"/>
                </a:rPr>
                <a:t>L’ALTRUISMO</a:t>
              </a:r>
            </a:p>
          </p:txBody>
        </p:sp>
        <p:sp>
          <p:nvSpPr>
            <p:cNvPr id="9" name="Titolo 4"/>
            <p:cNvSpPr txBox="1">
              <a:spLocks/>
            </p:cNvSpPr>
            <p:nvPr/>
          </p:nvSpPr>
          <p:spPr bwMode="auto">
            <a:xfrm>
              <a:off x="6610659" y="1475962"/>
              <a:ext cx="2915465" cy="441781"/>
            </a:xfrm>
            <a:prstGeom prst="rect">
              <a:avLst/>
            </a:prstGeom>
            <a:noFill/>
            <a:ln>
              <a:noFill/>
              <a:miter lim="800000"/>
              <a:headEnd/>
              <a:tailEnd/>
            </a:ln>
          </p:spPr>
          <p:txBody>
            <a:bodyPr vert="horz" wrap="square" lIns="0" tIns="0" rIns="0" bIns="0" numCol="1" anchor="ctr" anchorCtr="0" compatLnSpc="1">
              <a:prstTxWarp prst="textNoShape">
                <a:avLst/>
              </a:prstTxWarp>
            </a:bodyPr>
            <a:lstStyle>
              <a:lvl1pPr algn="l" rtl="0" eaLnBrk="0" fontAlgn="base" hangingPunct="0">
                <a:spcBef>
                  <a:spcPct val="0"/>
                </a:spcBef>
                <a:spcAft>
                  <a:spcPct val="0"/>
                </a:spcAft>
                <a:defRPr sz="2800" b="0">
                  <a:solidFill>
                    <a:schemeClr val="bg2">
                      <a:lumMod val="75000"/>
                    </a:schemeClr>
                  </a:solidFill>
                  <a:latin typeface="Century Gothic"/>
                  <a:ea typeface="+mj-ea"/>
                  <a:cs typeface="Century Gothic"/>
                </a:defRPr>
              </a:lvl1pPr>
              <a:lvl2pPr algn="l" rtl="0" eaLnBrk="0" fontAlgn="base" hangingPunct="0">
                <a:spcBef>
                  <a:spcPct val="0"/>
                </a:spcBef>
                <a:spcAft>
                  <a:spcPct val="0"/>
                </a:spcAft>
                <a:defRPr sz="3000">
                  <a:solidFill>
                    <a:schemeClr val="tx2"/>
                  </a:solidFill>
                  <a:latin typeface="Century Gothic" charset="0"/>
                  <a:ea typeface="ヒラギノ角ゴ Pro W3" charset="-128"/>
                  <a:cs typeface="ヒラギノ角ゴ Pro W3" charset="-128"/>
                </a:defRPr>
              </a:lvl2pPr>
              <a:lvl3pPr algn="l" rtl="0" eaLnBrk="0" fontAlgn="base" hangingPunct="0">
                <a:spcBef>
                  <a:spcPct val="0"/>
                </a:spcBef>
                <a:spcAft>
                  <a:spcPct val="0"/>
                </a:spcAft>
                <a:defRPr sz="3000">
                  <a:solidFill>
                    <a:schemeClr val="tx2"/>
                  </a:solidFill>
                  <a:latin typeface="Century Gothic" charset="0"/>
                  <a:ea typeface="ヒラギノ角ゴ Pro W3" charset="-128"/>
                  <a:cs typeface="ヒラギノ角ゴ Pro W3" charset="-128"/>
                </a:defRPr>
              </a:lvl3pPr>
              <a:lvl4pPr algn="l" rtl="0" eaLnBrk="0" fontAlgn="base" hangingPunct="0">
                <a:spcBef>
                  <a:spcPct val="0"/>
                </a:spcBef>
                <a:spcAft>
                  <a:spcPct val="0"/>
                </a:spcAft>
                <a:defRPr sz="3000">
                  <a:solidFill>
                    <a:schemeClr val="tx2"/>
                  </a:solidFill>
                  <a:latin typeface="Century Gothic" charset="0"/>
                  <a:ea typeface="ヒラギノ角ゴ Pro W3" charset="-128"/>
                  <a:cs typeface="ヒラギノ角ゴ Pro W3" charset="-128"/>
                </a:defRPr>
              </a:lvl4pPr>
              <a:lvl5pPr algn="l" rtl="0" eaLnBrk="0" fontAlgn="base" hangingPunct="0">
                <a:spcBef>
                  <a:spcPct val="0"/>
                </a:spcBef>
                <a:spcAft>
                  <a:spcPct val="0"/>
                </a:spcAft>
                <a:defRPr sz="3000">
                  <a:solidFill>
                    <a:schemeClr val="tx2"/>
                  </a:solidFill>
                  <a:latin typeface="Century Gothic" charset="0"/>
                  <a:ea typeface="ヒラギノ角ゴ Pro W3" charset="-128"/>
                  <a:cs typeface="ヒラギノ角ゴ Pro W3" charset="-128"/>
                </a:defRPr>
              </a:lvl5pPr>
              <a:lvl6pPr marL="457200" algn="ctr" rtl="0" fontAlgn="base">
                <a:spcBef>
                  <a:spcPct val="0"/>
                </a:spcBef>
                <a:spcAft>
                  <a:spcPct val="0"/>
                </a:spcAft>
                <a:defRPr sz="4400">
                  <a:solidFill>
                    <a:schemeClr val="tx2"/>
                  </a:solidFill>
                  <a:latin typeface="Arial" charset="0"/>
                  <a:ea typeface="ヒラギノ角ゴ Pro W3" charset="-128"/>
                  <a:cs typeface="ヒラギノ角ゴ Pro W3" charset="-128"/>
                </a:defRPr>
              </a:lvl6pPr>
              <a:lvl7pPr marL="914400" algn="ctr" rtl="0" fontAlgn="base">
                <a:spcBef>
                  <a:spcPct val="0"/>
                </a:spcBef>
                <a:spcAft>
                  <a:spcPct val="0"/>
                </a:spcAft>
                <a:defRPr sz="4400">
                  <a:solidFill>
                    <a:schemeClr val="tx2"/>
                  </a:solidFill>
                  <a:latin typeface="Arial" charset="0"/>
                  <a:ea typeface="ヒラギノ角ゴ Pro W3" charset="-128"/>
                  <a:cs typeface="ヒラギノ角ゴ Pro W3" charset="-128"/>
                </a:defRPr>
              </a:lvl7pPr>
              <a:lvl8pPr marL="1371600" algn="ctr" rtl="0" fontAlgn="base">
                <a:spcBef>
                  <a:spcPct val="0"/>
                </a:spcBef>
                <a:spcAft>
                  <a:spcPct val="0"/>
                </a:spcAft>
                <a:defRPr sz="4400">
                  <a:solidFill>
                    <a:schemeClr val="tx2"/>
                  </a:solidFill>
                  <a:latin typeface="Arial" charset="0"/>
                  <a:ea typeface="ヒラギノ角ゴ Pro W3" charset="-128"/>
                  <a:cs typeface="ヒラギノ角ゴ Pro W3" charset="-128"/>
                </a:defRPr>
              </a:lvl8pPr>
              <a:lvl9pPr marL="1828800" algn="ctr" rtl="0" fontAlgn="base">
                <a:spcBef>
                  <a:spcPct val="0"/>
                </a:spcBef>
                <a:spcAft>
                  <a:spcPct val="0"/>
                </a:spcAft>
                <a:defRPr sz="4400">
                  <a:solidFill>
                    <a:schemeClr val="tx2"/>
                  </a:solidFill>
                  <a:latin typeface="Arial" charset="0"/>
                  <a:ea typeface="ヒラギノ角ゴ Pro W3" charset="-128"/>
                  <a:cs typeface="ヒラギノ角ゴ Pro W3" charset="-128"/>
                </a:defRPr>
              </a:lvl9pPr>
            </a:lstStyle>
            <a:p>
              <a:pPr marL="90488" algn="ctr" fontAlgn="ctr">
                <a:lnSpc>
                  <a:spcPct val="90000"/>
                </a:lnSpc>
              </a:pPr>
              <a:r>
                <a:rPr lang="it-IT" sz="1600" b="1" dirty="0">
                  <a:solidFill>
                    <a:srgbClr val="000000"/>
                  </a:solidFill>
                  <a:latin typeface="Calibri"/>
                  <a:cs typeface="Calibri"/>
                </a:rPr>
                <a:t>IL MUTUALISMO</a:t>
              </a:r>
            </a:p>
          </p:txBody>
        </p:sp>
        <p:sp>
          <p:nvSpPr>
            <p:cNvPr id="23" name="Rettangolo 22"/>
            <p:cNvSpPr/>
            <p:nvPr/>
          </p:nvSpPr>
          <p:spPr>
            <a:xfrm>
              <a:off x="578153" y="1478418"/>
              <a:ext cx="2915465" cy="4409858"/>
            </a:xfrm>
            <a:prstGeom prst="rect">
              <a:avLst/>
            </a:prstGeom>
            <a:noFill/>
            <a:ln>
              <a:solidFill>
                <a:srgbClr val="C2B8B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24" name="Rettangolo 23"/>
            <p:cNvSpPr/>
            <p:nvPr/>
          </p:nvSpPr>
          <p:spPr>
            <a:xfrm>
              <a:off x="3594404" y="1478417"/>
              <a:ext cx="2915465" cy="4357681"/>
            </a:xfrm>
            <a:prstGeom prst="rect">
              <a:avLst/>
            </a:prstGeom>
            <a:noFill/>
            <a:ln>
              <a:solidFill>
                <a:srgbClr val="C2B8B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25" name="Rettangolo 24"/>
            <p:cNvSpPr/>
            <p:nvPr/>
          </p:nvSpPr>
          <p:spPr>
            <a:xfrm>
              <a:off x="6610659" y="1478417"/>
              <a:ext cx="2915465" cy="4357681"/>
            </a:xfrm>
            <a:prstGeom prst="rect">
              <a:avLst/>
            </a:prstGeom>
            <a:noFill/>
            <a:ln>
              <a:solidFill>
                <a:srgbClr val="C2B8B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cxnSp>
          <p:nvCxnSpPr>
            <p:cNvPr id="4" name="Connettore 1 3"/>
            <p:cNvCxnSpPr/>
            <p:nvPr/>
          </p:nvCxnSpPr>
          <p:spPr>
            <a:xfrm>
              <a:off x="578154" y="2961820"/>
              <a:ext cx="8947965" cy="0"/>
            </a:xfrm>
            <a:prstGeom prst="line">
              <a:avLst/>
            </a:prstGeom>
            <a:ln w="9525" cmpd="sng">
              <a:solidFill>
                <a:srgbClr val="C2B8B1"/>
              </a:solidFill>
            </a:ln>
            <a:effectLst/>
          </p:spPr>
          <p:style>
            <a:lnRef idx="2">
              <a:schemeClr val="accent1"/>
            </a:lnRef>
            <a:fillRef idx="0">
              <a:schemeClr val="accent1"/>
            </a:fillRef>
            <a:effectRef idx="1">
              <a:schemeClr val="accent1"/>
            </a:effectRef>
            <a:fontRef idx="minor">
              <a:schemeClr val="tx1"/>
            </a:fontRef>
          </p:style>
        </p:cxnSp>
        <p:cxnSp>
          <p:nvCxnSpPr>
            <p:cNvPr id="28" name="Connettore 1 27"/>
            <p:cNvCxnSpPr/>
            <p:nvPr/>
          </p:nvCxnSpPr>
          <p:spPr>
            <a:xfrm>
              <a:off x="578154" y="3861520"/>
              <a:ext cx="8947965" cy="0"/>
            </a:xfrm>
            <a:prstGeom prst="line">
              <a:avLst/>
            </a:prstGeom>
            <a:ln w="9525" cmpd="sng">
              <a:solidFill>
                <a:srgbClr val="C2B8B1"/>
              </a:solidFill>
            </a:ln>
            <a:effectLst/>
          </p:spPr>
          <p:style>
            <a:lnRef idx="2">
              <a:schemeClr val="accent1"/>
            </a:lnRef>
            <a:fillRef idx="0">
              <a:schemeClr val="accent1"/>
            </a:fillRef>
            <a:effectRef idx="1">
              <a:schemeClr val="accent1"/>
            </a:effectRef>
            <a:fontRef idx="minor">
              <a:schemeClr val="tx1"/>
            </a:fontRef>
          </p:style>
        </p:cxnSp>
        <p:cxnSp>
          <p:nvCxnSpPr>
            <p:cNvPr id="29" name="Connettore 1 28"/>
            <p:cNvCxnSpPr/>
            <p:nvPr/>
          </p:nvCxnSpPr>
          <p:spPr>
            <a:xfrm>
              <a:off x="578154" y="4794569"/>
              <a:ext cx="8947965" cy="0"/>
            </a:xfrm>
            <a:prstGeom prst="line">
              <a:avLst/>
            </a:prstGeom>
            <a:ln w="9525" cmpd="sng">
              <a:solidFill>
                <a:srgbClr val="C2B8B1"/>
              </a:solidFill>
            </a:ln>
            <a:effectLst/>
          </p:spPr>
          <p:style>
            <a:lnRef idx="2">
              <a:schemeClr val="accent1"/>
            </a:lnRef>
            <a:fillRef idx="0">
              <a:schemeClr val="accent1"/>
            </a:fillRef>
            <a:effectRef idx="1">
              <a:schemeClr val="accent1"/>
            </a:effectRef>
            <a:fontRef idx="minor">
              <a:schemeClr val="tx1"/>
            </a:fontRef>
          </p:style>
        </p:cxnSp>
      </p:grpSp>
      <p:sp>
        <p:nvSpPr>
          <p:cNvPr id="30" name="CasellaDiTesto 29"/>
          <p:cNvSpPr txBox="1"/>
          <p:nvPr/>
        </p:nvSpPr>
        <p:spPr>
          <a:xfrm>
            <a:off x="2933667" y="5945550"/>
            <a:ext cx="6477752" cy="261610"/>
          </a:xfrm>
          <a:prstGeom prst="rect">
            <a:avLst/>
          </a:prstGeom>
          <a:solidFill>
            <a:schemeClr val="bg1"/>
          </a:solidFill>
        </p:spPr>
        <p:txBody>
          <a:bodyPr wrap="square" rtlCol="0">
            <a:spAutoFit/>
          </a:bodyPr>
          <a:lstStyle/>
          <a:p>
            <a:r>
              <a:rPr lang="it-IT" sz="1100" dirty="0">
                <a:latin typeface="Calibri"/>
                <a:cs typeface="Calibri"/>
              </a:rPr>
              <a:t>2016                      2017                  2018		2019                   2020                 2021                    2022   </a:t>
            </a:r>
          </a:p>
        </p:txBody>
      </p:sp>
      <p:sp>
        <p:nvSpPr>
          <p:cNvPr id="22" name="Rettangolo 21"/>
          <p:cNvSpPr/>
          <p:nvPr/>
        </p:nvSpPr>
        <p:spPr>
          <a:xfrm>
            <a:off x="2707802" y="5943621"/>
            <a:ext cx="272135" cy="246221"/>
          </a:xfrm>
          <a:prstGeom prst="rect">
            <a:avLst/>
          </a:prstGeom>
          <a:solidFill>
            <a:srgbClr val="CA5817"/>
          </a:solidFill>
          <a:ln>
            <a:solidFill>
              <a:srgbClr val="CA5817"/>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26" name="Rettangolo 25"/>
          <p:cNvSpPr/>
          <p:nvPr/>
        </p:nvSpPr>
        <p:spPr>
          <a:xfrm>
            <a:off x="4547087" y="5943621"/>
            <a:ext cx="272135" cy="246221"/>
          </a:xfrm>
          <a:prstGeom prst="rect">
            <a:avLst/>
          </a:prstGeom>
          <a:solidFill>
            <a:srgbClr val="F5910F"/>
          </a:solidFill>
          <a:ln>
            <a:solidFill>
              <a:srgbClr val="F5910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3" name="Rettangolo 2"/>
          <p:cNvSpPr/>
          <p:nvPr/>
        </p:nvSpPr>
        <p:spPr>
          <a:xfrm>
            <a:off x="3673727" y="5943621"/>
            <a:ext cx="272135" cy="246221"/>
          </a:xfrm>
          <a:prstGeom prst="rect">
            <a:avLst/>
          </a:prstGeom>
          <a:solidFill>
            <a:srgbClr val="54A8C9"/>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33" name="Rettangolo 32"/>
          <p:cNvSpPr/>
          <p:nvPr/>
        </p:nvSpPr>
        <p:spPr>
          <a:xfrm>
            <a:off x="5464415" y="5943621"/>
            <a:ext cx="272135" cy="246221"/>
          </a:xfrm>
          <a:prstGeom prst="rect">
            <a:avLst/>
          </a:prstGeom>
          <a:solidFill>
            <a:schemeClr val="accent6">
              <a:lumMod val="40000"/>
              <a:lumOff val="60000"/>
            </a:schemeClr>
          </a:solidFill>
          <a:ln>
            <a:solidFill>
              <a:schemeClr val="accent6">
                <a:lumMod val="40000"/>
                <a:lumOff val="6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5" name="Rettangolo 4">
            <a:extLst>
              <a:ext uri="{FF2B5EF4-FFF2-40B4-BE49-F238E27FC236}">
                <a16:creationId xmlns:a16="http://schemas.microsoft.com/office/drawing/2014/main" id="{61070D43-274C-45C5-BC8B-075D9CC0B6A8}"/>
              </a:ext>
            </a:extLst>
          </p:cNvPr>
          <p:cNvSpPr/>
          <p:nvPr/>
        </p:nvSpPr>
        <p:spPr>
          <a:xfrm>
            <a:off x="6322677" y="5943480"/>
            <a:ext cx="272135" cy="269304"/>
          </a:xfrm>
          <a:prstGeom prst="rect">
            <a:avLst/>
          </a:prstGeom>
          <a:solidFill>
            <a:srgbClr val="00B050"/>
          </a:solidFill>
          <a:ln>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dirty="0"/>
          </a:p>
        </p:txBody>
      </p:sp>
      <p:sp>
        <p:nvSpPr>
          <p:cNvPr id="27" name="Rettangolo 26">
            <a:extLst>
              <a:ext uri="{FF2B5EF4-FFF2-40B4-BE49-F238E27FC236}">
                <a16:creationId xmlns:a16="http://schemas.microsoft.com/office/drawing/2014/main" id="{012A2880-BF10-4B5E-AD94-B105B31C9D94}"/>
              </a:ext>
            </a:extLst>
          </p:cNvPr>
          <p:cNvSpPr/>
          <p:nvPr/>
        </p:nvSpPr>
        <p:spPr>
          <a:xfrm>
            <a:off x="7152532" y="5943621"/>
            <a:ext cx="272135" cy="269304"/>
          </a:xfrm>
          <a:prstGeom prst="rect">
            <a:avLst/>
          </a:prstGeom>
          <a:solidFill>
            <a:srgbClr val="C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dirty="0"/>
          </a:p>
        </p:txBody>
      </p:sp>
      <p:graphicFrame>
        <p:nvGraphicFramePr>
          <p:cNvPr id="31" name="Grafico 8">
            <a:extLst>
              <a:ext uri="{FF2B5EF4-FFF2-40B4-BE49-F238E27FC236}">
                <a16:creationId xmlns:a16="http://schemas.microsoft.com/office/drawing/2014/main" id="{5CEB90E3-0019-4C8A-94F5-601B900B0EB0}"/>
              </a:ext>
            </a:extLst>
          </p:cNvPr>
          <p:cNvGraphicFramePr>
            <a:graphicFrameLocks/>
          </p:cNvGraphicFramePr>
          <p:nvPr>
            <p:extLst>
              <p:ext uri="{D42A27DB-BD31-4B8C-83A1-F6EECF244321}">
                <p14:modId xmlns:p14="http://schemas.microsoft.com/office/powerpoint/2010/main" val="2328188744"/>
              </p:ext>
            </p:extLst>
          </p:nvPr>
        </p:nvGraphicFramePr>
        <p:xfrm>
          <a:off x="7661688" y="2093220"/>
          <a:ext cx="2244311" cy="3706196"/>
        </p:xfrm>
        <a:graphic>
          <a:graphicData uri="http://schemas.openxmlformats.org/drawingml/2006/chart">
            <c:chart xmlns:c="http://schemas.openxmlformats.org/drawingml/2006/chart" xmlns:r="http://schemas.openxmlformats.org/officeDocument/2006/relationships" r:id="rId5"/>
          </a:graphicData>
        </a:graphic>
      </p:graphicFrame>
      <p:sp>
        <p:nvSpPr>
          <p:cNvPr id="32" name="Titolo 4">
            <a:extLst>
              <a:ext uri="{FF2B5EF4-FFF2-40B4-BE49-F238E27FC236}">
                <a16:creationId xmlns:a16="http://schemas.microsoft.com/office/drawing/2014/main" id="{A8DC0CD8-6344-4A50-8544-A3503F49B145}"/>
              </a:ext>
            </a:extLst>
          </p:cNvPr>
          <p:cNvSpPr txBox="1">
            <a:spLocks/>
          </p:cNvSpPr>
          <p:nvPr/>
        </p:nvSpPr>
        <p:spPr bwMode="auto">
          <a:xfrm>
            <a:off x="7477088" y="1493163"/>
            <a:ext cx="2450058" cy="441781"/>
          </a:xfrm>
          <a:prstGeom prst="rect">
            <a:avLst/>
          </a:prstGeom>
          <a:noFill/>
          <a:ln>
            <a:noFill/>
            <a:miter lim="800000"/>
            <a:headEnd/>
            <a:tailEnd/>
          </a:ln>
        </p:spPr>
        <p:txBody>
          <a:bodyPr vert="horz" wrap="square" lIns="0" tIns="0" rIns="0" bIns="0" numCol="1" anchor="ctr" anchorCtr="0" compatLnSpc="1">
            <a:prstTxWarp prst="textNoShape">
              <a:avLst/>
            </a:prstTxWarp>
          </a:bodyPr>
          <a:lstStyle>
            <a:lvl1pPr algn="l" rtl="0" eaLnBrk="0" fontAlgn="base" hangingPunct="0">
              <a:spcBef>
                <a:spcPct val="0"/>
              </a:spcBef>
              <a:spcAft>
                <a:spcPct val="0"/>
              </a:spcAft>
              <a:defRPr sz="2800" b="0">
                <a:solidFill>
                  <a:schemeClr val="bg2">
                    <a:lumMod val="75000"/>
                  </a:schemeClr>
                </a:solidFill>
                <a:latin typeface="Century Gothic"/>
                <a:ea typeface="+mj-ea"/>
                <a:cs typeface="Century Gothic"/>
              </a:defRPr>
            </a:lvl1pPr>
            <a:lvl2pPr algn="l" rtl="0" eaLnBrk="0" fontAlgn="base" hangingPunct="0">
              <a:spcBef>
                <a:spcPct val="0"/>
              </a:spcBef>
              <a:spcAft>
                <a:spcPct val="0"/>
              </a:spcAft>
              <a:defRPr sz="3000">
                <a:solidFill>
                  <a:schemeClr val="tx2"/>
                </a:solidFill>
                <a:latin typeface="Century Gothic" charset="0"/>
                <a:ea typeface="ヒラギノ角ゴ Pro W3" charset="-128"/>
                <a:cs typeface="ヒラギノ角ゴ Pro W3" charset="-128"/>
              </a:defRPr>
            </a:lvl2pPr>
            <a:lvl3pPr algn="l" rtl="0" eaLnBrk="0" fontAlgn="base" hangingPunct="0">
              <a:spcBef>
                <a:spcPct val="0"/>
              </a:spcBef>
              <a:spcAft>
                <a:spcPct val="0"/>
              </a:spcAft>
              <a:defRPr sz="3000">
                <a:solidFill>
                  <a:schemeClr val="tx2"/>
                </a:solidFill>
                <a:latin typeface="Century Gothic" charset="0"/>
                <a:ea typeface="ヒラギノ角ゴ Pro W3" charset="-128"/>
                <a:cs typeface="ヒラギノ角ゴ Pro W3" charset="-128"/>
              </a:defRPr>
            </a:lvl3pPr>
            <a:lvl4pPr algn="l" rtl="0" eaLnBrk="0" fontAlgn="base" hangingPunct="0">
              <a:spcBef>
                <a:spcPct val="0"/>
              </a:spcBef>
              <a:spcAft>
                <a:spcPct val="0"/>
              </a:spcAft>
              <a:defRPr sz="3000">
                <a:solidFill>
                  <a:schemeClr val="tx2"/>
                </a:solidFill>
                <a:latin typeface="Century Gothic" charset="0"/>
                <a:ea typeface="ヒラギノ角ゴ Pro W3" charset="-128"/>
                <a:cs typeface="ヒラギノ角ゴ Pro W3" charset="-128"/>
              </a:defRPr>
            </a:lvl4pPr>
            <a:lvl5pPr algn="l" rtl="0" eaLnBrk="0" fontAlgn="base" hangingPunct="0">
              <a:spcBef>
                <a:spcPct val="0"/>
              </a:spcBef>
              <a:spcAft>
                <a:spcPct val="0"/>
              </a:spcAft>
              <a:defRPr sz="3000">
                <a:solidFill>
                  <a:schemeClr val="tx2"/>
                </a:solidFill>
                <a:latin typeface="Century Gothic" charset="0"/>
                <a:ea typeface="ヒラギノ角ゴ Pro W3" charset="-128"/>
                <a:cs typeface="ヒラギノ角ゴ Pro W3" charset="-128"/>
              </a:defRPr>
            </a:lvl5pPr>
            <a:lvl6pPr marL="457200" algn="ctr" rtl="0" fontAlgn="base">
              <a:spcBef>
                <a:spcPct val="0"/>
              </a:spcBef>
              <a:spcAft>
                <a:spcPct val="0"/>
              </a:spcAft>
              <a:defRPr sz="4400">
                <a:solidFill>
                  <a:schemeClr val="tx2"/>
                </a:solidFill>
                <a:latin typeface="Arial" charset="0"/>
                <a:ea typeface="ヒラギノ角ゴ Pro W3" charset="-128"/>
                <a:cs typeface="ヒラギノ角ゴ Pro W3" charset="-128"/>
              </a:defRPr>
            </a:lvl6pPr>
            <a:lvl7pPr marL="914400" algn="ctr" rtl="0" fontAlgn="base">
              <a:spcBef>
                <a:spcPct val="0"/>
              </a:spcBef>
              <a:spcAft>
                <a:spcPct val="0"/>
              </a:spcAft>
              <a:defRPr sz="4400">
                <a:solidFill>
                  <a:schemeClr val="tx2"/>
                </a:solidFill>
                <a:latin typeface="Arial" charset="0"/>
                <a:ea typeface="ヒラギノ角ゴ Pro W3" charset="-128"/>
                <a:cs typeface="ヒラギノ角ゴ Pro W3" charset="-128"/>
              </a:defRPr>
            </a:lvl7pPr>
            <a:lvl8pPr marL="1371600" algn="ctr" rtl="0" fontAlgn="base">
              <a:spcBef>
                <a:spcPct val="0"/>
              </a:spcBef>
              <a:spcAft>
                <a:spcPct val="0"/>
              </a:spcAft>
              <a:defRPr sz="4400">
                <a:solidFill>
                  <a:schemeClr val="tx2"/>
                </a:solidFill>
                <a:latin typeface="Arial" charset="0"/>
                <a:ea typeface="ヒラギノ角ゴ Pro W3" charset="-128"/>
                <a:cs typeface="ヒラギノ角ゴ Pro W3" charset="-128"/>
              </a:defRPr>
            </a:lvl8pPr>
            <a:lvl9pPr marL="1828800" algn="ctr" rtl="0" fontAlgn="base">
              <a:spcBef>
                <a:spcPct val="0"/>
              </a:spcBef>
              <a:spcAft>
                <a:spcPct val="0"/>
              </a:spcAft>
              <a:defRPr sz="4400">
                <a:solidFill>
                  <a:schemeClr val="tx2"/>
                </a:solidFill>
                <a:latin typeface="Arial" charset="0"/>
                <a:ea typeface="ヒラギノ角ゴ Pro W3" charset="-128"/>
                <a:cs typeface="ヒラギノ角ゴ Pro W3" charset="-128"/>
              </a:defRPr>
            </a:lvl9pPr>
          </a:lstStyle>
          <a:p>
            <a:pPr marL="90488" algn="ctr" fontAlgn="ctr">
              <a:lnSpc>
                <a:spcPct val="90000"/>
              </a:lnSpc>
            </a:pPr>
            <a:r>
              <a:rPr lang="it-IT" sz="1600" b="1" dirty="0">
                <a:solidFill>
                  <a:srgbClr val="000000"/>
                </a:solidFill>
                <a:latin typeface="Calibri"/>
                <a:cs typeface="Calibri"/>
              </a:rPr>
              <a:t>IL SUCCESSO </a:t>
            </a:r>
          </a:p>
          <a:p>
            <a:pPr marL="90488" algn="ctr" fontAlgn="ctr">
              <a:lnSpc>
                <a:spcPct val="90000"/>
              </a:lnSpc>
            </a:pPr>
            <a:r>
              <a:rPr lang="it-IT" sz="1600" b="1" dirty="0">
                <a:solidFill>
                  <a:srgbClr val="000000"/>
                </a:solidFill>
                <a:latin typeface="Calibri"/>
                <a:cs typeface="Calibri"/>
              </a:rPr>
              <a:t>PERSONALE</a:t>
            </a:r>
          </a:p>
        </p:txBody>
      </p:sp>
      <p:sp>
        <p:nvSpPr>
          <p:cNvPr id="6" name="Rettangolo 5">
            <a:extLst>
              <a:ext uri="{FF2B5EF4-FFF2-40B4-BE49-F238E27FC236}">
                <a16:creationId xmlns:a16="http://schemas.microsoft.com/office/drawing/2014/main" id="{DD4367CE-9036-54EF-6C6C-615EB609FE13}"/>
              </a:ext>
            </a:extLst>
          </p:cNvPr>
          <p:cNvSpPr/>
          <p:nvPr/>
        </p:nvSpPr>
        <p:spPr>
          <a:xfrm>
            <a:off x="8098267" y="5940668"/>
            <a:ext cx="272135" cy="269304"/>
          </a:xfrm>
          <a:prstGeom prst="rect">
            <a:avLst/>
          </a:prstGeom>
          <a:solidFill>
            <a:schemeClr val="accent5"/>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dirty="0"/>
          </a:p>
        </p:txBody>
      </p:sp>
    </p:spTree>
    <p:extLst>
      <p:ext uri="{BB962C8B-B14F-4D97-AF65-F5344CB8AC3E}">
        <p14:creationId xmlns:p14="http://schemas.microsoft.com/office/powerpoint/2010/main" val="3125309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asellaDiTesto 11"/>
          <p:cNvSpPr txBox="1"/>
          <p:nvPr/>
        </p:nvSpPr>
        <p:spPr>
          <a:xfrm>
            <a:off x="577614" y="1663725"/>
            <a:ext cx="8724900" cy="307777"/>
          </a:xfrm>
          <a:prstGeom prst="rect">
            <a:avLst/>
          </a:prstGeom>
          <a:noFill/>
          <a:ln w="9525" cmpd="sng">
            <a:noFill/>
          </a:ln>
        </p:spPr>
        <p:txBody>
          <a:bodyPr wrap="square" rtlCol="0">
            <a:spAutoFit/>
          </a:bodyPr>
          <a:lstStyle>
            <a:defPPr>
              <a:defRPr lang="it-IT"/>
            </a:defPPr>
            <a:lvl1pPr algn="ctr">
              <a:defRPr sz="1400" b="1">
                <a:solidFill>
                  <a:srgbClr val="FFFFFF"/>
                </a:solidFill>
                <a:latin typeface="Century Gothic"/>
                <a:cs typeface="Century Gothic"/>
              </a:defRPr>
            </a:lvl1pPr>
          </a:lstStyle>
          <a:p>
            <a:endParaRPr lang="it-IT" dirty="0">
              <a:latin typeface="Calibri"/>
              <a:cs typeface="Calibri"/>
            </a:endParaRPr>
          </a:p>
        </p:txBody>
      </p:sp>
      <p:sp>
        <p:nvSpPr>
          <p:cNvPr id="2" name="Titolo 1"/>
          <p:cNvSpPr>
            <a:spLocks noGrp="1"/>
          </p:cNvSpPr>
          <p:nvPr>
            <p:ph type="ctrTitle"/>
          </p:nvPr>
        </p:nvSpPr>
        <p:spPr/>
        <p:txBody>
          <a:bodyPr/>
          <a:lstStyle/>
          <a:p>
            <a:r>
              <a:rPr lang="it-IT" dirty="0">
                <a:solidFill>
                  <a:srgbClr val="CB5818"/>
                </a:solidFill>
                <a:ea typeface="ヒラギノ角ゴ Pro W3" charset="-128"/>
                <a:cs typeface="Calibri"/>
              </a:rPr>
              <a:t>Libertà individuali</a:t>
            </a:r>
            <a:endParaRPr lang="it-IT" sz="2800" dirty="0">
              <a:solidFill>
                <a:srgbClr val="CA5817"/>
              </a:solidFill>
              <a:latin typeface="Calibri"/>
              <a:cs typeface="Calibri"/>
            </a:endParaRPr>
          </a:p>
        </p:txBody>
      </p:sp>
      <p:sp>
        <p:nvSpPr>
          <p:cNvPr id="4" name="Rectangle 92"/>
          <p:cNvSpPr>
            <a:spLocks noChangeArrowheads="1"/>
          </p:cNvSpPr>
          <p:nvPr/>
        </p:nvSpPr>
        <p:spPr bwMode="auto">
          <a:xfrm>
            <a:off x="578159" y="990594"/>
            <a:ext cx="8776984" cy="523220"/>
          </a:xfrm>
          <a:prstGeom prst="rect">
            <a:avLst/>
          </a:prstGeom>
          <a:noFill/>
          <a:ln w="9525">
            <a:noFill/>
            <a:miter lim="800000"/>
            <a:headEnd/>
            <a:tailEnd/>
          </a:ln>
        </p:spPr>
        <p:txBody>
          <a:bodyPr wrap="square">
            <a:prstTxWarp prst="textNoShape">
              <a:avLst/>
            </a:prstTxWarp>
            <a:spAutoFit/>
          </a:bodyPr>
          <a:lstStyle/>
          <a:p>
            <a:pPr defTabSz="798513"/>
            <a:r>
              <a:rPr lang="it-IT" sz="1400" b="1" dirty="0">
                <a:solidFill>
                  <a:srgbClr val="CB5818"/>
                </a:solidFill>
                <a:latin typeface="Calibri"/>
                <a:ea typeface="Century Gothic"/>
                <a:cs typeface="Calibri"/>
              </a:rPr>
              <a:t>Segnala l’attenzione al tema dei diritti e delle libertà individuali; gli indicatori che tradizionalmente lo compongono rappresentano il favore a convivenza, omosessualità, legalizzazione delle droghe leggere, aborto ed eutanasia. </a:t>
            </a:r>
          </a:p>
        </p:txBody>
      </p:sp>
      <p:sp>
        <p:nvSpPr>
          <p:cNvPr id="15" name="CasellaDiTesto 14"/>
          <p:cNvSpPr txBox="1"/>
          <p:nvPr/>
        </p:nvSpPr>
        <p:spPr>
          <a:xfrm>
            <a:off x="4028783" y="6365489"/>
            <a:ext cx="646030" cy="246221"/>
          </a:xfrm>
          <a:prstGeom prst="rect">
            <a:avLst/>
          </a:prstGeom>
          <a:noFill/>
        </p:spPr>
        <p:txBody>
          <a:bodyPr wrap="none" rtlCol="0">
            <a:spAutoFit/>
          </a:bodyPr>
          <a:lstStyle/>
          <a:p>
            <a:r>
              <a:rPr lang="it-IT" sz="1000" i="1" dirty="0">
                <a:solidFill>
                  <a:prstClr val="black"/>
                </a:solidFill>
                <a:latin typeface="Calibri"/>
                <a:cs typeface="Calibri"/>
              </a:rPr>
              <a:t>Valori %</a:t>
            </a:r>
          </a:p>
        </p:txBody>
      </p:sp>
      <p:sp>
        <p:nvSpPr>
          <p:cNvPr id="6" name="Segnaposto numero diapositiva 5"/>
          <p:cNvSpPr>
            <a:spLocks noGrp="1"/>
          </p:cNvSpPr>
          <p:nvPr>
            <p:ph type="sldNum" sz="quarter" idx="12"/>
          </p:nvPr>
        </p:nvSpPr>
        <p:spPr/>
        <p:txBody>
          <a:bodyPr/>
          <a:lstStyle/>
          <a:p>
            <a:fld id="{CEC07F19-866A-D549-94C6-C4D9AC2AB9CF}" type="slidenum">
              <a:rPr lang="it-IT" smtClean="0">
                <a:latin typeface="Calibri"/>
              </a:rPr>
              <a:pPr/>
              <a:t>5</a:t>
            </a:fld>
            <a:endParaRPr lang="it-IT" dirty="0">
              <a:latin typeface="Calibri"/>
            </a:endParaRPr>
          </a:p>
        </p:txBody>
      </p:sp>
      <p:sp>
        <p:nvSpPr>
          <p:cNvPr id="3" name="Rettangolo 2"/>
          <p:cNvSpPr/>
          <p:nvPr/>
        </p:nvSpPr>
        <p:spPr>
          <a:xfrm>
            <a:off x="578159" y="1663721"/>
            <a:ext cx="8724360" cy="4241779"/>
          </a:xfrm>
          <a:prstGeom prst="rect">
            <a:avLst/>
          </a:prstGeom>
          <a:noFill/>
          <a:ln>
            <a:solidFill>
              <a:srgbClr val="C2B8B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solidFill>
                <a:prstClr val="white"/>
              </a:solidFill>
              <a:latin typeface="Calibri"/>
            </a:endParaRPr>
          </a:p>
        </p:txBody>
      </p:sp>
      <p:graphicFrame>
        <p:nvGraphicFramePr>
          <p:cNvPr id="10" name="Object 2"/>
          <p:cNvGraphicFramePr>
            <a:graphicFrameLocks noChangeAspect="1"/>
          </p:cNvGraphicFramePr>
          <p:nvPr>
            <p:extLst>
              <p:ext uri="{D42A27DB-BD31-4B8C-83A1-F6EECF244321}">
                <p14:modId xmlns:p14="http://schemas.microsoft.com/office/powerpoint/2010/main" val="3815738398"/>
              </p:ext>
            </p:extLst>
          </p:nvPr>
        </p:nvGraphicFramePr>
        <p:xfrm>
          <a:off x="749306" y="1607110"/>
          <a:ext cx="8588023" cy="4500596"/>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41254630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a:xfrm>
            <a:off x="578154" y="274379"/>
            <a:ext cx="8420100" cy="626535"/>
          </a:xfrm>
        </p:spPr>
        <p:txBody>
          <a:bodyPr/>
          <a:lstStyle/>
          <a:p>
            <a:r>
              <a:rPr lang="it-IT" dirty="0">
                <a:solidFill>
                  <a:srgbClr val="CA5817"/>
                </a:solidFill>
                <a:ea typeface="ヒラギノ角ゴ Pro W3" charset="-128"/>
                <a:cs typeface="Calibri"/>
              </a:rPr>
              <a:t>Capitale sociale</a:t>
            </a:r>
            <a:endParaRPr lang="it-IT" sz="2800" dirty="0">
              <a:solidFill>
                <a:srgbClr val="CA5817"/>
              </a:solidFill>
              <a:latin typeface="Calibri"/>
              <a:cs typeface="Calibri"/>
            </a:endParaRPr>
          </a:p>
        </p:txBody>
      </p:sp>
      <p:sp>
        <p:nvSpPr>
          <p:cNvPr id="4" name="Rectangle 92"/>
          <p:cNvSpPr>
            <a:spLocks noChangeArrowheads="1"/>
          </p:cNvSpPr>
          <p:nvPr/>
        </p:nvSpPr>
        <p:spPr bwMode="auto">
          <a:xfrm>
            <a:off x="441278" y="900483"/>
            <a:ext cx="8896046" cy="307777"/>
          </a:xfrm>
          <a:prstGeom prst="rect">
            <a:avLst/>
          </a:prstGeom>
          <a:noFill/>
          <a:ln w="9525">
            <a:noFill/>
            <a:miter lim="800000"/>
            <a:headEnd/>
            <a:tailEnd/>
          </a:ln>
        </p:spPr>
        <p:txBody>
          <a:bodyPr wrap="square">
            <a:prstTxWarp prst="textNoShape">
              <a:avLst/>
            </a:prstTxWarp>
            <a:spAutoFit/>
          </a:bodyPr>
          <a:lstStyle/>
          <a:p>
            <a:r>
              <a:rPr lang="it-IT" sz="1400" b="1" dirty="0">
                <a:solidFill>
                  <a:srgbClr val="CA5817"/>
                </a:solidFill>
                <a:ea typeface="Calibri"/>
                <a:cs typeface="Calibri"/>
              </a:rPr>
              <a:t>Rispetto a qualche anno fa ho la sensazione di avere meno relazioni sociali e amicali..</a:t>
            </a:r>
          </a:p>
        </p:txBody>
      </p:sp>
      <p:sp>
        <p:nvSpPr>
          <p:cNvPr id="15" name="CasellaDiTesto 14"/>
          <p:cNvSpPr txBox="1"/>
          <p:nvPr/>
        </p:nvSpPr>
        <p:spPr>
          <a:xfrm>
            <a:off x="4028783" y="6365467"/>
            <a:ext cx="646030" cy="246221"/>
          </a:xfrm>
          <a:prstGeom prst="rect">
            <a:avLst/>
          </a:prstGeom>
          <a:noFill/>
        </p:spPr>
        <p:txBody>
          <a:bodyPr wrap="none" rtlCol="0">
            <a:spAutoFit/>
          </a:bodyPr>
          <a:lstStyle/>
          <a:p>
            <a:r>
              <a:rPr lang="it-IT" sz="1000" i="1" dirty="0">
                <a:latin typeface="Calibri"/>
                <a:cs typeface="Calibri"/>
              </a:rPr>
              <a:t>Valori %</a:t>
            </a:r>
          </a:p>
        </p:txBody>
      </p:sp>
      <p:sp>
        <p:nvSpPr>
          <p:cNvPr id="6" name="Segnaposto numero diapositiva 5"/>
          <p:cNvSpPr>
            <a:spLocks noGrp="1"/>
          </p:cNvSpPr>
          <p:nvPr>
            <p:ph type="sldNum" sz="quarter" idx="12"/>
          </p:nvPr>
        </p:nvSpPr>
        <p:spPr/>
        <p:txBody>
          <a:bodyPr/>
          <a:lstStyle/>
          <a:p>
            <a:fld id="{CEC07F19-866A-D549-94C6-C4D9AC2AB9CF}" type="slidenum">
              <a:rPr lang="it-IT" smtClean="0"/>
              <a:pPr/>
              <a:t>50</a:t>
            </a:fld>
            <a:endParaRPr lang="it-IT" dirty="0"/>
          </a:p>
        </p:txBody>
      </p:sp>
      <p:sp>
        <p:nvSpPr>
          <p:cNvPr id="9" name="CasellaDiTesto 8"/>
          <p:cNvSpPr txBox="1"/>
          <p:nvPr/>
        </p:nvSpPr>
        <p:spPr>
          <a:xfrm>
            <a:off x="1211007" y="1479053"/>
            <a:ext cx="6927614" cy="325730"/>
          </a:xfrm>
          <a:prstGeom prst="rect">
            <a:avLst/>
          </a:prstGeom>
          <a:noFill/>
        </p:spPr>
        <p:txBody>
          <a:bodyPr wrap="square" rtlCol="0">
            <a:spAutoFit/>
          </a:bodyPr>
          <a:lstStyle/>
          <a:p>
            <a:pPr lvl="0" algn="ctr">
              <a:lnSpc>
                <a:spcPct val="110000"/>
              </a:lnSpc>
            </a:pPr>
            <a:r>
              <a:rPr lang="it-IT" sz="1400" i="1" dirty="0">
                <a:ea typeface="Calibri"/>
                <a:cs typeface="Calibri"/>
              </a:rPr>
              <a:t>trend temporale:  % di accordo</a:t>
            </a:r>
          </a:p>
        </p:txBody>
      </p:sp>
      <p:sp>
        <p:nvSpPr>
          <p:cNvPr id="8" name="Rettangolo 7"/>
          <p:cNvSpPr/>
          <p:nvPr/>
        </p:nvSpPr>
        <p:spPr>
          <a:xfrm>
            <a:off x="441282" y="810134"/>
            <a:ext cx="8724360" cy="3442450"/>
          </a:xfrm>
          <a:prstGeom prst="rect">
            <a:avLst/>
          </a:prstGeom>
          <a:noFill/>
          <a:ln>
            <a:solidFill>
              <a:srgbClr val="C2B8B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graphicFrame>
        <p:nvGraphicFramePr>
          <p:cNvPr id="11" name="Object 2"/>
          <p:cNvGraphicFramePr>
            <a:graphicFrameLocks noChangeAspect="1"/>
          </p:cNvGraphicFramePr>
          <p:nvPr>
            <p:extLst>
              <p:ext uri="{D42A27DB-BD31-4B8C-83A1-F6EECF244321}">
                <p14:modId xmlns:p14="http://schemas.microsoft.com/office/powerpoint/2010/main" val="1470605989"/>
              </p:ext>
            </p:extLst>
          </p:nvPr>
        </p:nvGraphicFramePr>
        <p:xfrm>
          <a:off x="916096" y="2191900"/>
          <a:ext cx="7517434" cy="189242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568416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a:xfrm>
            <a:off x="578154" y="274347"/>
            <a:ext cx="8420100" cy="626535"/>
          </a:xfrm>
        </p:spPr>
        <p:txBody>
          <a:bodyPr/>
          <a:lstStyle/>
          <a:p>
            <a:r>
              <a:rPr lang="it-IT" dirty="0">
                <a:solidFill>
                  <a:srgbClr val="CA5817"/>
                </a:solidFill>
                <a:ea typeface="ヒラギノ角ゴ Pro W3" charset="-128"/>
                <a:cs typeface="Calibri"/>
              </a:rPr>
              <a:t>Capitale sociale</a:t>
            </a:r>
            <a:endParaRPr lang="it-IT" sz="2800" dirty="0">
              <a:solidFill>
                <a:srgbClr val="CA5817"/>
              </a:solidFill>
              <a:latin typeface="Calibri"/>
              <a:cs typeface="Calibri"/>
            </a:endParaRPr>
          </a:p>
        </p:txBody>
      </p:sp>
      <p:sp>
        <p:nvSpPr>
          <p:cNvPr id="15" name="CasellaDiTesto 14"/>
          <p:cNvSpPr txBox="1"/>
          <p:nvPr/>
        </p:nvSpPr>
        <p:spPr>
          <a:xfrm>
            <a:off x="3853176" y="6365435"/>
            <a:ext cx="646030" cy="246221"/>
          </a:xfrm>
          <a:prstGeom prst="rect">
            <a:avLst/>
          </a:prstGeom>
          <a:noFill/>
        </p:spPr>
        <p:txBody>
          <a:bodyPr wrap="none" rtlCol="0">
            <a:spAutoFit/>
          </a:bodyPr>
          <a:lstStyle/>
          <a:p>
            <a:r>
              <a:rPr lang="it-IT" sz="1000" i="1" dirty="0">
                <a:latin typeface="Calibri"/>
                <a:cs typeface="Calibri"/>
              </a:rPr>
              <a:t>Valori %</a:t>
            </a:r>
          </a:p>
        </p:txBody>
      </p:sp>
      <p:sp>
        <p:nvSpPr>
          <p:cNvPr id="6" name="Segnaposto numero diapositiva 5"/>
          <p:cNvSpPr>
            <a:spLocks noGrp="1"/>
          </p:cNvSpPr>
          <p:nvPr>
            <p:ph type="sldNum" sz="quarter" idx="12"/>
          </p:nvPr>
        </p:nvSpPr>
        <p:spPr/>
        <p:txBody>
          <a:bodyPr/>
          <a:lstStyle/>
          <a:p>
            <a:fld id="{CEC07F19-866A-D549-94C6-C4D9AC2AB9CF}" type="slidenum">
              <a:rPr lang="it-IT" smtClean="0"/>
              <a:pPr/>
              <a:t>51</a:t>
            </a:fld>
            <a:endParaRPr lang="it-IT" dirty="0"/>
          </a:p>
        </p:txBody>
      </p:sp>
      <p:sp>
        <p:nvSpPr>
          <p:cNvPr id="11" name="Rectangle 92"/>
          <p:cNvSpPr>
            <a:spLocks noChangeArrowheads="1"/>
          </p:cNvSpPr>
          <p:nvPr/>
        </p:nvSpPr>
        <p:spPr bwMode="auto">
          <a:xfrm>
            <a:off x="630298" y="994517"/>
            <a:ext cx="3124882" cy="307777"/>
          </a:xfrm>
          <a:prstGeom prst="rect">
            <a:avLst/>
          </a:prstGeom>
          <a:noFill/>
          <a:ln w="9525">
            <a:noFill/>
            <a:miter lim="800000"/>
            <a:headEnd/>
            <a:tailEnd/>
          </a:ln>
        </p:spPr>
        <p:txBody>
          <a:bodyPr wrap="square">
            <a:prstTxWarp prst="textNoShape">
              <a:avLst/>
            </a:prstTxWarp>
            <a:spAutoFit/>
          </a:bodyPr>
          <a:lstStyle/>
          <a:p>
            <a:r>
              <a:rPr lang="it-IT" sz="1400" b="1" dirty="0">
                <a:solidFill>
                  <a:srgbClr val="CA5817"/>
                </a:solidFill>
                <a:ea typeface="Calibri"/>
                <a:cs typeface="Calibri"/>
              </a:rPr>
              <a:t>Indichi  quanta fiducia ha in..... </a:t>
            </a:r>
          </a:p>
        </p:txBody>
      </p:sp>
      <p:sp>
        <p:nvSpPr>
          <p:cNvPr id="14" name="Rectangle 92"/>
          <p:cNvSpPr>
            <a:spLocks noChangeArrowheads="1"/>
          </p:cNvSpPr>
          <p:nvPr/>
        </p:nvSpPr>
        <p:spPr bwMode="auto">
          <a:xfrm>
            <a:off x="5286659" y="994517"/>
            <a:ext cx="4521200" cy="307777"/>
          </a:xfrm>
          <a:prstGeom prst="rect">
            <a:avLst/>
          </a:prstGeom>
          <a:noFill/>
          <a:ln w="9525">
            <a:noFill/>
            <a:miter lim="800000"/>
            <a:headEnd/>
            <a:tailEnd/>
          </a:ln>
        </p:spPr>
        <p:txBody>
          <a:bodyPr wrap="square">
            <a:prstTxWarp prst="textNoShape">
              <a:avLst/>
            </a:prstTxWarp>
            <a:spAutoFit/>
          </a:bodyPr>
          <a:lstStyle/>
          <a:p>
            <a:r>
              <a:rPr lang="it-IT" sz="1400" b="1" dirty="0">
                <a:solidFill>
                  <a:srgbClr val="CA5817"/>
                </a:solidFill>
                <a:ea typeface="Calibri"/>
                <a:cs typeface="Calibri"/>
              </a:rPr>
              <a:t>In caso di bisogno quanto conta sull'aiuto reciproco dei...</a:t>
            </a:r>
          </a:p>
        </p:txBody>
      </p:sp>
      <p:graphicFrame>
        <p:nvGraphicFramePr>
          <p:cNvPr id="16" name="Grafico 15"/>
          <p:cNvGraphicFramePr/>
          <p:nvPr>
            <p:extLst>
              <p:ext uri="{D42A27DB-BD31-4B8C-83A1-F6EECF244321}">
                <p14:modId xmlns:p14="http://schemas.microsoft.com/office/powerpoint/2010/main" val="1501776466"/>
              </p:ext>
            </p:extLst>
          </p:nvPr>
        </p:nvGraphicFramePr>
        <p:xfrm>
          <a:off x="1469999" y="1431576"/>
          <a:ext cx="3204000" cy="2464936"/>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7" name="Tabella 16"/>
          <p:cNvGraphicFramePr>
            <a:graphicFrameLocks noGrp="1"/>
          </p:cNvGraphicFramePr>
          <p:nvPr>
            <p:extLst>
              <p:ext uri="{D42A27DB-BD31-4B8C-83A1-F6EECF244321}">
                <p14:modId xmlns:p14="http://schemas.microsoft.com/office/powerpoint/2010/main" val="3806225804"/>
              </p:ext>
            </p:extLst>
          </p:nvPr>
        </p:nvGraphicFramePr>
        <p:xfrm>
          <a:off x="239758" y="1431576"/>
          <a:ext cx="1488374" cy="1912428"/>
        </p:xfrm>
        <a:graphic>
          <a:graphicData uri="http://schemas.openxmlformats.org/drawingml/2006/table">
            <a:tbl>
              <a:tblPr firstRow="1" bandRow="1">
                <a:tableStyleId>{5C22544A-7EE6-4342-B048-85BDC9FD1C3A}</a:tableStyleId>
              </a:tblPr>
              <a:tblGrid>
                <a:gridCol w="1488374">
                  <a:extLst>
                    <a:ext uri="{9D8B030D-6E8A-4147-A177-3AD203B41FA5}">
                      <a16:colId xmlns:a16="http://schemas.microsoft.com/office/drawing/2014/main" val="20000"/>
                    </a:ext>
                  </a:extLst>
                </a:gridCol>
              </a:tblGrid>
              <a:tr h="273204">
                <a:tc>
                  <a:txBody>
                    <a:bodyPr/>
                    <a:lstStyle/>
                    <a:p>
                      <a:pPr algn="ctr" fontAlgn="ctr">
                        <a:lnSpc>
                          <a:spcPct val="90000"/>
                        </a:lnSpc>
                      </a:pPr>
                      <a:r>
                        <a:rPr lang="it-IT" sz="900" b="0" i="0" u="none" strike="noStrike" dirty="0">
                          <a:solidFill>
                            <a:srgbClr val="000000"/>
                          </a:solidFill>
                          <a:effectLst/>
                          <a:latin typeface="Calibri"/>
                          <a:cs typeface="Calibri"/>
                        </a:rPr>
                        <a:t>I FAMILIARI CON CUI CONVIVE</a:t>
                      </a:r>
                    </a:p>
                  </a:txBody>
                  <a:tcPr marL="12700" marR="12700" marT="12700" marB="0" anchor="ctr">
                    <a:solidFill>
                      <a:srgbClr val="C2B8B1"/>
                    </a:solidFill>
                  </a:tcPr>
                </a:tc>
                <a:extLst>
                  <a:ext uri="{0D108BD9-81ED-4DB2-BD59-A6C34878D82A}">
                    <a16:rowId xmlns:a16="http://schemas.microsoft.com/office/drawing/2014/main" val="10000"/>
                  </a:ext>
                </a:extLst>
              </a:tr>
              <a:tr h="273204">
                <a:tc>
                  <a:txBody>
                    <a:bodyPr/>
                    <a:lstStyle/>
                    <a:p>
                      <a:pPr algn="ctr" fontAlgn="ctr">
                        <a:lnSpc>
                          <a:spcPct val="90000"/>
                        </a:lnSpc>
                      </a:pPr>
                      <a:r>
                        <a:rPr lang="it-IT" sz="900" b="0" i="0" u="none" strike="noStrike" dirty="0">
                          <a:solidFill>
                            <a:srgbClr val="000000"/>
                          </a:solidFill>
                          <a:effectLst/>
                          <a:latin typeface="Calibri"/>
                          <a:cs typeface="Calibri"/>
                        </a:rPr>
                        <a:t> I SUOI PARENTI</a:t>
                      </a:r>
                    </a:p>
                  </a:txBody>
                  <a:tcPr marL="12700" marR="12700" marT="12700" marB="0" anchor="ctr">
                    <a:solidFill>
                      <a:schemeClr val="bg1"/>
                    </a:solidFill>
                  </a:tcPr>
                </a:tc>
                <a:extLst>
                  <a:ext uri="{0D108BD9-81ED-4DB2-BD59-A6C34878D82A}">
                    <a16:rowId xmlns:a16="http://schemas.microsoft.com/office/drawing/2014/main" val="10001"/>
                  </a:ext>
                </a:extLst>
              </a:tr>
              <a:tr h="273204">
                <a:tc>
                  <a:txBody>
                    <a:bodyPr/>
                    <a:lstStyle/>
                    <a:p>
                      <a:pPr algn="ctr" fontAlgn="ctr">
                        <a:lnSpc>
                          <a:spcPct val="90000"/>
                        </a:lnSpc>
                      </a:pPr>
                      <a:r>
                        <a:rPr lang="it-IT" sz="900" b="0" i="0" u="none" strike="noStrike" dirty="0">
                          <a:solidFill>
                            <a:srgbClr val="000000"/>
                          </a:solidFill>
                          <a:effectLst/>
                          <a:latin typeface="Calibri"/>
                          <a:cs typeface="Calibri"/>
                        </a:rPr>
                        <a:t>AMICI E CONOSCENTI DEI SUOI FAMILIARI</a:t>
                      </a:r>
                    </a:p>
                  </a:txBody>
                  <a:tcPr marL="12700" marR="12700" marT="12700" marB="0" anchor="ctr">
                    <a:solidFill>
                      <a:srgbClr val="C2B8B1"/>
                    </a:solidFill>
                  </a:tcPr>
                </a:tc>
                <a:extLst>
                  <a:ext uri="{0D108BD9-81ED-4DB2-BD59-A6C34878D82A}">
                    <a16:rowId xmlns:a16="http://schemas.microsoft.com/office/drawing/2014/main" val="10002"/>
                  </a:ext>
                </a:extLst>
              </a:tr>
              <a:tr h="273204">
                <a:tc>
                  <a:txBody>
                    <a:bodyPr/>
                    <a:lstStyle/>
                    <a:p>
                      <a:pPr algn="ctr" fontAlgn="ctr">
                        <a:lnSpc>
                          <a:spcPct val="90000"/>
                        </a:lnSpc>
                      </a:pPr>
                      <a:r>
                        <a:rPr lang="it-IT" sz="900" b="0" i="0" u="none" strike="noStrike" dirty="0">
                          <a:solidFill>
                            <a:srgbClr val="000000"/>
                          </a:solidFill>
                          <a:effectLst/>
                          <a:latin typeface="Calibri"/>
                          <a:cs typeface="Calibri"/>
                        </a:rPr>
                        <a:t>GLI ITALIANI</a:t>
                      </a:r>
                    </a:p>
                  </a:txBody>
                  <a:tcPr marL="12700" marR="12700" marT="12700" marB="0" anchor="ctr">
                    <a:solidFill>
                      <a:srgbClr val="FFFFFF"/>
                    </a:solidFill>
                  </a:tcPr>
                </a:tc>
                <a:extLst>
                  <a:ext uri="{0D108BD9-81ED-4DB2-BD59-A6C34878D82A}">
                    <a16:rowId xmlns:a16="http://schemas.microsoft.com/office/drawing/2014/main" val="10003"/>
                  </a:ext>
                </a:extLst>
              </a:tr>
              <a:tr h="273204">
                <a:tc>
                  <a:txBody>
                    <a:bodyPr/>
                    <a:lstStyle/>
                    <a:p>
                      <a:pPr marL="0" marR="0" indent="0" algn="ctr" defTabSz="457200" rtl="0" eaLnBrk="1" fontAlgn="ctr" latinLnBrk="0" hangingPunct="1">
                        <a:lnSpc>
                          <a:spcPct val="90000"/>
                        </a:lnSpc>
                        <a:spcBef>
                          <a:spcPts val="0"/>
                        </a:spcBef>
                        <a:spcAft>
                          <a:spcPts val="0"/>
                        </a:spcAft>
                        <a:buClrTx/>
                        <a:buSzTx/>
                        <a:buFontTx/>
                        <a:buNone/>
                        <a:tabLst/>
                        <a:defRPr/>
                      </a:pPr>
                      <a:r>
                        <a:rPr lang="it-IT" sz="800" b="0" i="0" u="none" strike="noStrike" dirty="0">
                          <a:solidFill>
                            <a:srgbClr val="000000"/>
                          </a:solidFill>
                          <a:effectLst/>
                          <a:latin typeface="+mn-lt"/>
                          <a:cs typeface="Calibri"/>
                        </a:rPr>
                        <a:t>GLI AMICI CHE FANNO PARTE DELLA SUA RETE SOCIAL NETWORK</a:t>
                      </a:r>
                    </a:p>
                  </a:txBody>
                  <a:tcPr marL="12700" marR="12700" marT="12700" marB="0" anchor="ctr">
                    <a:solidFill>
                      <a:srgbClr val="C2B8B1"/>
                    </a:solidFill>
                  </a:tcPr>
                </a:tc>
                <a:extLst>
                  <a:ext uri="{0D108BD9-81ED-4DB2-BD59-A6C34878D82A}">
                    <a16:rowId xmlns:a16="http://schemas.microsoft.com/office/drawing/2014/main" val="10004"/>
                  </a:ext>
                </a:extLst>
              </a:tr>
              <a:tr h="273204">
                <a:tc>
                  <a:txBody>
                    <a:bodyPr/>
                    <a:lstStyle/>
                    <a:p>
                      <a:pPr marL="0" marR="0" indent="0" algn="ctr" defTabSz="457200" rtl="0" eaLnBrk="1" fontAlgn="ctr" latinLnBrk="0" hangingPunct="1">
                        <a:lnSpc>
                          <a:spcPct val="90000"/>
                        </a:lnSpc>
                        <a:spcBef>
                          <a:spcPts val="0"/>
                        </a:spcBef>
                        <a:spcAft>
                          <a:spcPts val="0"/>
                        </a:spcAft>
                        <a:buClrTx/>
                        <a:buSzTx/>
                        <a:buFontTx/>
                        <a:buNone/>
                        <a:tabLst/>
                        <a:defRPr/>
                      </a:pPr>
                      <a:r>
                        <a:rPr lang="it-IT" sz="900" b="0" i="0" u="none" strike="noStrike" dirty="0">
                          <a:solidFill>
                            <a:srgbClr val="000000"/>
                          </a:solidFill>
                          <a:effectLst/>
                          <a:latin typeface="+mn-lt"/>
                          <a:cs typeface="Calibri"/>
                        </a:rPr>
                        <a:t>I COLLEGHI DI LAVORO</a:t>
                      </a:r>
                    </a:p>
                  </a:txBody>
                  <a:tcPr marL="12700" marR="12700" marT="12700" marB="0" anchor="ctr">
                    <a:solidFill>
                      <a:srgbClr val="FFFFFF"/>
                    </a:solidFill>
                  </a:tcPr>
                </a:tc>
                <a:extLst>
                  <a:ext uri="{0D108BD9-81ED-4DB2-BD59-A6C34878D82A}">
                    <a16:rowId xmlns:a16="http://schemas.microsoft.com/office/drawing/2014/main" val="10005"/>
                  </a:ext>
                </a:extLst>
              </a:tr>
              <a:tr h="273204">
                <a:tc>
                  <a:txBody>
                    <a:bodyPr/>
                    <a:lstStyle/>
                    <a:p>
                      <a:pPr algn="ctr" fontAlgn="ctr">
                        <a:lnSpc>
                          <a:spcPct val="90000"/>
                        </a:lnSpc>
                      </a:pPr>
                      <a:r>
                        <a:rPr lang="it-IT" sz="900" b="0" i="0" u="none" strike="noStrike" dirty="0">
                          <a:solidFill>
                            <a:srgbClr val="000000"/>
                          </a:solidFill>
                          <a:effectLst/>
                          <a:latin typeface="+mn-lt"/>
                          <a:cs typeface="Calibri"/>
                        </a:rPr>
                        <a:t>I VICINI DI CASA</a:t>
                      </a:r>
                    </a:p>
                  </a:txBody>
                  <a:tcPr marL="12700" marR="12700" marT="12700" marB="0" anchor="ctr">
                    <a:solidFill>
                      <a:srgbClr val="C2B8B1"/>
                    </a:solidFill>
                  </a:tcPr>
                </a:tc>
                <a:extLst>
                  <a:ext uri="{0D108BD9-81ED-4DB2-BD59-A6C34878D82A}">
                    <a16:rowId xmlns:a16="http://schemas.microsoft.com/office/drawing/2014/main" val="10006"/>
                  </a:ext>
                </a:extLst>
              </a:tr>
            </a:tbl>
          </a:graphicData>
        </a:graphic>
      </p:graphicFrame>
      <p:graphicFrame>
        <p:nvGraphicFramePr>
          <p:cNvPr id="18" name="Grafico 17"/>
          <p:cNvGraphicFramePr/>
          <p:nvPr>
            <p:extLst>
              <p:ext uri="{D42A27DB-BD31-4B8C-83A1-F6EECF244321}">
                <p14:modId xmlns:p14="http://schemas.microsoft.com/office/powerpoint/2010/main" val="1632205980"/>
              </p:ext>
            </p:extLst>
          </p:nvPr>
        </p:nvGraphicFramePr>
        <p:xfrm>
          <a:off x="6264055" y="1431576"/>
          <a:ext cx="3204000" cy="2464936"/>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3" name="Tabella 12"/>
          <p:cNvGraphicFramePr>
            <a:graphicFrameLocks noGrp="1"/>
          </p:cNvGraphicFramePr>
          <p:nvPr>
            <p:extLst>
              <p:ext uri="{D42A27DB-BD31-4B8C-83A1-F6EECF244321}">
                <p14:modId xmlns:p14="http://schemas.microsoft.com/office/powerpoint/2010/main" val="3990407397"/>
              </p:ext>
            </p:extLst>
          </p:nvPr>
        </p:nvGraphicFramePr>
        <p:xfrm>
          <a:off x="160514" y="4234858"/>
          <a:ext cx="4576893" cy="1873055"/>
        </p:xfrm>
        <a:graphic>
          <a:graphicData uri="http://schemas.openxmlformats.org/drawingml/2006/table">
            <a:tbl>
              <a:tblPr>
                <a:tableStyleId>{073A0DAA-6AF3-43AB-8588-CEC1D06C72B9}</a:tableStyleId>
              </a:tblPr>
              <a:tblGrid>
                <a:gridCol w="1254261">
                  <a:extLst>
                    <a:ext uri="{9D8B030D-6E8A-4147-A177-3AD203B41FA5}">
                      <a16:colId xmlns:a16="http://schemas.microsoft.com/office/drawing/2014/main" val="20000"/>
                    </a:ext>
                  </a:extLst>
                </a:gridCol>
                <a:gridCol w="416547">
                  <a:extLst>
                    <a:ext uri="{9D8B030D-6E8A-4147-A177-3AD203B41FA5}">
                      <a16:colId xmlns:a16="http://schemas.microsoft.com/office/drawing/2014/main" val="20001"/>
                    </a:ext>
                  </a:extLst>
                </a:gridCol>
                <a:gridCol w="416547">
                  <a:extLst>
                    <a:ext uri="{9D8B030D-6E8A-4147-A177-3AD203B41FA5}">
                      <a16:colId xmlns:a16="http://schemas.microsoft.com/office/drawing/2014/main" val="20002"/>
                    </a:ext>
                  </a:extLst>
                </a:gridCol>
                <a:gridCol w="416547">
                  <a:extLst>
                    <a:ext uri="{9D8B030D-6E8A-4147-A177-3AD203B41FA5}">
                      <a16:colId xmlns:a16="http://schemas.microsoft.com/office/drawing/2014/main" val="20003"/>
                    </a:ext>
                  </a:extLst>
                </a:gridCol>
                <a:gridCol w="416547">
                  <a:extLst>
                    <a:ext uri="{9D8B030D-6E8A-4147-A177-3AD203B41FA5}">
                      <a16:colId xmlns:a16="http://schemas.microsoft.com/office/drawing/2014/main" val="20004"/>
                    </a:ext>
                  </a:extLst>
                </a:gridCol>
                <a:gridCol w="416547">
                  <a:extLst>
                    <a:ext uri="{9D8B030D-6E8A-4147-A177-3AD203B41FA5}">
                      <a16:colId xmlns:a16="http://schemas.microsoft.com/office/drawing/2014/main" val="20005"/>
                    </a:ext>
                  </a:extLst>
                </a:gridCol>
                <a:gridCol w="416547">
                  <a:extLst>
                    <a:ext uri="{9D8B030D-6E8A-4147-A177-3AD203B41FA5}">
                      <a16:colId xmlns:a16="http://schemas.microsoft.com/office/drawing/2014/main" val="2085142610"/>
                    </a:ext>
                  </a:extLst>
                </a:gridCol>
                <a:gridCol w="411675">
                  <a:extLst>
                    <a:ext uri="{9D8B030D-6E8A-4147-A177-3AD203B41FA5}">
                      <a16:colId xmlns:a16="http://schemas.microsoft.com/office/drawing/2014/main" val="2997933923"/>
                    </a:ext>
                  </a:extLst>
                </a:gridCol>
                <a:gridCol w="411675">
                  <a:extLst>
                    <a:ext uri="{9D8B030D-6E8A-4147-A177-3AD203B41FA5}">
                      <a16:colId xmlns:a16="http://schemas.microsoft.com/office/drawing/2014/main" val="150698574"/>
                    </a:ext>
                  </a:extLst>
                </a:gridCol>
              </a:tblGrid>
              <a:tr h="162815">
                <a:tc>
                  <a:txBody>
                    <a:bodyPr/>
                    <a:lstStyle/>
                    <a:p>
                      <a:pPr marL="87313" indent="0" algn="l" defTabSz="457200" rtl="0" eaLnBrk="1" fontAlgn="ctr" latinLnBrk="0" hangingPunct="1"/>
                      <a:r>
                        <a:rPr kumimoji="1" lang="it-IT" sz="1050" b="1" i="1" u="none" strike="noStrike" kern="1200" cap="none" normalizeH="0" baseline="0" dirty="0">
                          <a:ln>
                            <a:noFill/>
                          </a:ln>
                          <a:solidFill>
                            <a:srgbClr val="000000"/>
                          </a:solidFill>
                          <a:effectLst/>
                          <a:latin typeface="Calibri"/>
                          <a:ea typeface="+mn-ea"/>
                          <a:cs typeface="Calibri"/>
                        </a:rPr>
                        <a:t>% di molta fiducia</a:t>
                      </a:r>
                    </a:p>
                  </a:txBody>
                  <a:tcPr marL="12700" marR="12700" marT="12700" marB="0" anchor="ctr">
                    <a:lnL w="12700" cap="flat" cmpd="sng" algn="ctr">
                      <a:solidFill>
                        <a:prstClr val="white"/>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200" b="1" i="0" u="none" strike="noStrike" dirty="0">
                          <a:solidFill>
                            <a:schemeClr val="tx1"/>
                          </a:solidFill>
                          <a:effectLst/>
                          <a:latin typeface="Calibri"/>
                          <a:cs typeface="Calibri"/>
                        </a:rPr>
                        <a:t>2015</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200" b="1" i="0" u="none" strike="noStrike" dirty="0">
                          <a:solidFill>
                            <a:schemeClr val="tx1"/>
                          </a:solidFill>
                          <a:effectLst/>
                          <a:latin typeface="Calibri"/>
                          <a:cs typeface="Calibri"/>
                        </a:rPr>
                        <a:t>2016</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200" b="1" i="0" u="none" strike="noStrike" dirty="0">
                          <a:solidFill>
                            <a:schemeClr val="tx1"/>
                          </a:solidFill>
                          <a:effectLst/>
                          <a:latin typeface="Calibri"/>
                          <a:cs typeface="Calibri"/>
                        </a:rPr>
                        <a:t>2017</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200" b="1" i="0" u="none" strike="noStrike" dirty="0">
                          <a:solidFill>
                            <a:schemeClr val="tx1"/>
                          </a:solidFill>
                          <a:effectLst/>
                          <a:latin typeface="Calibri"/>
                          <a:cs typeface="Calibri"/>
                        </a:rPr>
                        <a:t>2018</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200" b="1" i="0" u="none" strike="noStrike" dirty="0">
                          <a:solidFill>
                            <a:schemeClr val="tx1"/>
                          </a:solidFill>
                          <a:effectLst/>
                          <a:latin typeface="Calibri"/>
                          <a:cs typeface="Calibri"/>
                        </a:rPr>
                        <a:t>2019</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200" b="1" i="0" u="none" strike="noStrike" dirty="0">
                          <a:solidFill>
                            <a:schemeClr val="tx1"/>
                          </a:solidFill>
                          <a:effectLst/>
                          <a:latin typeface="Calibri"/>
                          <a:cs typeface="Calibri"/>
                        </a:rPr>
                        <a:t>2020</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200" b="1" i="0" u="none" strike="noStrike" dirty="0">
                          <a:solidFill>
                            <a:schemeClr val="tx1"/>
                          </a:solidFill>
                          <a:effectLst/>
                          <a:latin typeface="Calibri"/>
                          <a:cs typeface="Calibri"/>
                        </a:rPr>
                        <a:t>2021</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200" b="1" i="0" u="none" strike="noStrike" dirty="0">
                          <a:solidFill>
                            <a:schemeClr val="tx1"/>
                          </a:solidFill>
                          <a:effectLst/>
                          <a:latin typeface="Calibri"/>
                          <a:cs typeface="Calibri"/>
                        </a:rPr>
                        <a:t>2022</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extLst>
                  <a:ext uri="{0D108BD9-81ED-4DB2-BD59-A6C34878D82A}">
                    <a16:rowId xmlns:a16="http://schemas.microsoft.com/office/drawing/2014/main" val="10000"/>
                  </a:ext>
                </a:extLst>
              </a:tr>
              <a:tr h="197573">
                <a:tc>
                  <a:txBody>
                    <a:bodyPr/>
                    <a:lstStyle/>
                    <a:p>
                      <a:pPr marL="72000" algn="l" fontAlgn="ctr"/>
                      <a:r>
                        <a:rPr kumimoji="1" lang="it-IT" sz="1100" b="0" i="0" u="none" strike="noStrike" kern="1200" cap="none" normalizeH="0" baseline="0" dirty="0">
                          <a:ln>
                            <a:noFill/>
                          </a:ln>
                          <a:solidFill>
                            <a:srgbClr val="404040"/>
                          </a:solidFill>
                          <a:effectLst/>
                          <a:latin typeface="Calibri"/>
                          <a:ea typeface="+mn-ea"/>
                          <a:cs typeface="Calibri"/>
                        </a:rPr>
                        <a:t>FAMILIARI…</a:t>
                      </a:r>
                    </a:p>
                  </a:txBody>
                  <a:tcPr marL="9525" marR="9525" marT="9525"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lnSpc>
                          <a:spcPct val="80000"/>
                        </a:lnSpc>
                      </a:pPr>
                      <a:r>
                        <a:rPr lang="it-IT" sz="1200" b="0" i="0" u="none" strike="noStrike" dirty="0">
                          <a:solidFill>
                            <a:srgbClr val="000000"/>
                          </a:solidFill>
                          <a:effectLst/>
                          <a:latin typeface="Calibri"/>
                          <a:cs typeface="Calibri"/>
                        </a:rPr>
                        <a:t>59</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b">
                        <a:lnSpc>
                          <a:spcPct val="80000"/>
                        </a:lnSpc>
                      </a:pPr>
                      <a:r>
                        <a:rPr lang="it-IT" sz="1200" b="0" i="0" u="none" strike="noStrike" dirty="0">
                          <a:solidFill>
                            <a:srgbClr val="000000"/>
                          </a:solidFill>
                          <a:effectLst/>
                          <a:latin typeface="Calibri"/>
                        </a:rPr>
                        <a:t>65</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b">
                        <a:lnSpc>
                          <a:spcPct val="80000"/>
                        </a:lnSpc>
                      </a:pPr>
                      <a:r>
                        <a:rPr lang="it-IT" sz="1200" b="0" i="0" u="none" strike="noStrike" dirty="0">
                          <a:solidFill>
                            <a:srgbClr val="000000"/>
                          </a:solidFill>
                          <a:effectLst/>
                          <a:latin typeface="Calibri"/>
                        </a:rPr>
                        <a:t>59</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b">
                        <a:lnSpc>
                          <a:spcPct val="80000"/>
                        </a:lnSpc>
                      </a:pPr>
                      <a:r>
                        <a:rPr lang="it-IT" sz="1200" b="0" i="0" u="none" strike="noStrike" dirty="0">
                          <a:solidFill>
                            <a:srgbClr val="000000"/>
                          </a:solidFill>
                          <a:effectLst/>
                          <a:latin typeface="Calibri"/>
                        </a:rPr>
                        <a:t>58</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b">
                        <a:lnSpc>
                          <a:spcPct val="80000"/>
                        </a:lnSpc>
                      </a:pPr>
                      <a:r>
                        <a:rPr lang="it-IT" sz="1200" b="0" i="0" u="none" strike="noStrike" dirty="0">
                          <a:solidFill>
                            <a:srgbClr val="000000"/>
                          </a:solidFill>
                          <a:effectLst/>
                          <a:latin typeface="Calibri"/>
                        </a:rPr>
                        <a:t>56</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b"/>
                      <a:r>
                        <a:rPr lang="it-IT" sz="1200" b="0" i="0" u="none" strike="noStrike" kern="1200" dirty="0">
                          <a:solidFill>
                            <a:srgbClr val="000000"/>
                          </a:solidFill>
                          <a:effectLst/>
                          <a:latin typeface="Calibri"/>
                          <a:ea typeface="+mn-ea"/>
                          <a:cs typeface="+mn-cs"/>
                        </a:rPr>
                        <a:t>59</a:t>
                      </a:r>
                    </a:p>
                  </a:txBody>
                  <a:tcPr marL="9525" marR="9525" marT="9525"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marL="0" algn="ctr" defTabSz="457200" rtl="0" eaLnBrk="1" fontAlgn="b" latinLnBrk="0" hangingPunct="1"/>
                      <a:r>
                        <a:rPr lang="it-IT" sz="1200" b="0" i="0" u="none" strike="noStrike" kern="1200" dirty="0">
                          <a:solidFill>
                            <a:srgbClr val="000000"/>
                          </a:solidFill>
                          <a:effectLst/>
                          <a:latin typeface="Calibri"/>
                          <a:ea typeface="+mn-ea"/>
                          <a:cs typeface="+mn-cs"/>
                        </a:rPr>
                        <a:t>58</a:t>
                      </a:r>
                    </a:p>
                  </a:txBody>
                  <a:tcPr marL="9525" marR="9525" marT="9525" marB="0" anchor="b">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marL="0" algn="ctr" defTabSz="457200" rtl="0" eaLnBrk="1" fontAlgn="b" latinLnBrk="0" hangingPunct="1"/>
                      <a:r>
                        <a:rPr lang="it-IT" sz="1200" b="1" i="0" u="none" strike="noStrike" kern="1200" dirty="0">
                          <a:solidFill>
                            <a:srgbClr val="000000"/>
                          </a:solidFill>
                          <a:effectLst/>
                          <a:latin typeface="Calibri"/>
                          <a:ea typeface="+mn-ea"/>
                          <a:cs typeface="+mn-cs"/>
                        </a:rPr>
                        <a:t>57</a:t>
                      </a:r>
                    </a:p>
                  </a:txBody>
                  <a:tcPr marL="9525" marR="9525" marT="9525" marB="0" anchor="b">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extLst>
                  <a:ext uri="{0D108BD9-81ED-4DB2-BD59-A6C34878D82A}">
                    <a16:rowId xmlns:a16="http://schemas.microsoft.com/office/drawing/2014/main" val="10001"/>
                  </a:ext>
                </a:extLst>
              </a:tr>
              <a:tr h="197573">
                <a:tc>
                  <a:txBody>
                    <a:bodyPr/>
                    <a:lstStyle/>
                    <a:p>
                      <a:pPr marL="72000" algn="l" fontAlgn="ctr"/>
                      <a:r>
                        <a:rPr kumimoji="1" lang="it-IT" sz="1100" b="0" i="0" u="none" strike="noStrike" kern="1200" cap="none" normalizeH="0" baseline="0" dirty="0">
                          <a:ln>
                            <a:noFill/>
                          </a:ln>
                          <a:solidFill>
                            <a:srgbClr val="404040"/>
                          </a:solidFill>
                          <a:effectLst/>
                          <a:latin typeface="Calibri"/>
                          <a:ea typeface="+mn-ea"/>
                          <a:cs typeface="Calibri"/>
                        </a:rPr>
                        <a:t>PARENTI</a:t>
                      </a:r>
                    </a:p>
                  </a:txBody>
                  <a:tcPr marL="9525" marR="9525" marT="9525"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lnSpc>
                          <a:spcPct val="80000"/>
                        </a:lnSpc>
                      </a:pPr>
                      <a:r>
                        <a:rPr lang="it-IT" sz="1200" b="0" i="0" u="none" strike="noStrike" dirty="0">
                          <a:solidFill>
                            <a:srgbClr val="000000"/>
                          </a:solidFill>
                          <a:effectLst/>
                          <a:latin typeface="Calibri"/>
                          <a:cs typeface="Calibri"/>
                        </a:rPr>
                        <a:t>27</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b">
                        <a:lnSpc>
                          <a:spcPct val="80000"/>
                        </a:lnSpc>
                      </a:pPr>
                      <a:r>
                        <a:rPr lang="it-IT" sz="1200" b="0" i="0" u="none" strike="noStrike" dirty="0">
                          <a:solidFill>
                            <a:srgbClr val="000000"/>
                          </a:solidFill>
                          <a:effectLst/>
                          <a:latin typeface="Calibri"/>
                        </a:rPr>
                        <a:t>28</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b">
                        <a:lnSpc>
                          <a:spcPct val="80000"/>
                        </a:lnSpc>
                      </a:pPr>
                      <a:r>
                        <a:rPr lang="it-IT" sz="1200" b="0" i="0" u="none" strike="noStrike" dirty="0">
                          <a:solidFill>
                            <a:srgbClr val="000000"/>
                          </a:solidFill>
                          <a:effectLst/>
                          <a:latin typeface="Calibri"/>
                        </a:rPr>
                        <a:t>25</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b">
                        <a:lnSpc>
                          <a:spcPct val="80000"/>
                        </a:lnSpc>
                      </a:pPr>
                      <a:r>
                        <a:rPr lang="it-IT" sz="1200" b="0" i="0" u="none" strike="noStrike" dirty="0">
                          <a:solidFill>
                            <a:srgbClr val="000000"/>
                          </a:solidFill>
                          <a:effectLst/>
                          <a:latin typeface="Calibri"/>
                        </a:rPr>
                        <a:t>24</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b">
                        <a:lnSpc>
                          <a:spcPct val="80000"/>
                        </a:lnSpc>
                      </a:pPr>
                      <a:r>
                        <a:rPr lang="it-IT" sz="1200" b="0" i="0" u="none" strike="noStrike" dirty="0">
                          <a:solidFill>
                            <a:srgbClr val="000000"/>
                          </a:solidFill>
                          <a:effectLst/>
                          <a:latin typeface="Calibri"/>
                        </a:rPr>
                        <a:t>23</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b"/>
                      <a:r>
                        <a:rPr lang="it-IT" sz="1200" b="0" i="0" u="none" strike="noStrike" kern="1200" dirty="0">
                          <a:solidFill>
                            <a:srgbClr val="000000"/>
                          </a:solidFill>
                          <a:effectLst/>
                          <a:latin typeface="Calibri"/>
                          <a:ea typeface="+mn-ea"/>
                          <a:cs typeface="+mn-cs"/>
                        </a:rPr>
                        <a:t>23</a:t>
                      </a:r>
                    </a:p>
                  </a:txBody>
                  <a:tcPr marL="9525" marR="9525" marT="9525"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marL="0" algn="ctr" defTabSz="457200" rtl="0" eaLnBrk="1" fontAlgn="b" latinLnBrk="0" hangingPunct="1"/>
                      <a:r>
                        <a:rPr lang="it-IT" sz="1200" b="0" i="0" u="none" strike="noStrike" kern="1200">
                          <a:solidFill>
                            <a:srgbClr val="000000"/>
                          </a:solidFill>
                          <a:effectLst/>
                          <a:latin typeface="Calibri"/>
                          <a:ea typeface="+mn-ea"/>
                          <a:cs typeface="+mn-cs"/>
                        </a:rPr>
                        <a:t>22</a:t>
                      </a:r>
                    </a:p>
                  </a:txBody>
                  <a:tcPr marL="9525" marR="9525" marT="9525" marB="0" anchor="b">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marL="0" algn="ctr" defTabSz="457200" rtl="0" eaLnBrk="1" fontAlgn="b" latinLnBrk="0" hangingPunct="1"/>
                      <a:r>
                        <a:rPr lang="it-IT" sz="1200" b="1" i="0" u="none" strike="noStrike" kern="1200" dirty="0">
                          <a:solidFill>
                            <a:srgbClr val="000000"/>
                          </a:solidFill>
                          <a:effectLst/>
                          <a:latin typeface="Calibri"/>
                          <a:ea typeface="+mn-ea"/>
                          <a:cs typeface="+mn-cs"/>
                        </a:rPr>
                        <a:t>23</a:t>
                      </a:r>
                    </a:p>
                  </a:txBody>
                  <a:tcPr marL="9525" marR="9525" marT="9525" marB="0" anchor="b">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extLst>
                  <a:ext uri="{0D108BD9-81ED-4DB2-BD59-A6C34878D82A}">
                    <a16:rowId xmlns:a16="http://schemas.microsoft.com/office/drawing/2014/main" val="10002"/>
                  </a:ext>
                </a:extLst>
              </a:tr>
              <a:tr h="197573">
                <a:tc>
                  <a:txBody>
                    <a:bodyPr/>
                    <a:lstStyle/>
                    <a:p>
                      <a:pPr marL="72000" algn="l" fontAlgn="ctr"/>
                      <a:r>
                        <a:rPr kumimoji="1" lang="it-IT" sz="1100" b="0" i="0" u="none" strike="noStrike" kern="1200" cap="none" normalizeH="0" baseline="0" dirty="0">
                          <a:ln>
                            <a:noFill/>
                          </a:ln>
                          <a:solidFill>
                            <a:srgbClr val="404040"/>
                          </a:solidFill>
                          <a:effectLst/>
                          <a:latin typeface="Calibri"/>
                          <a:ea typeface="+mn-ea"/>
                          <a:cs typeface="Calibri"/>
                        </a:rPr>
                        <a:t>AMICI E CONOSCENTI</a:t>
                      </a:r>
                    </a:p>
                  </a:txBody>
                  <a:tcPr marL="9525" marR="9525" marT="9525"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lnSpc>
                          <a:spcPct val="80000"/>
                        </a:lnSpc>
                      </a:pPr>
                      <a:r>
                        <a:rPr lang="it-IT" sz="1200" b="0" i="0" u="none" strike="noStrike" dirty="0">
                          <a:solidFill>
                            <a:srgbClr val="000000"/>
                          </a:solidFill>
                          <a:effectLst/>
                          <a:latin typeface="Calibri"/>
                          <a:cs typeface="Calibri"/>
                        </a:rPr>
                        <a:t>13</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b">
                        <a:lnSpc>
                          <a:spcPct val="80000"/>
                        </a:lnSpc>
                      </a:pPr>
                      <a:r>
                        <a:rPr lang="it-IT" sz="1200" b="0" i="0" u="none" strike="noStrike" dirty="0">
                          <a:solidFill>
                            <a:srgbClr val="000000"/>
                          </a:solidFill>
                          <a:effectLst/>
                          <a:latin typeface="Calibri"/>
                        </a:rPr>
                        <a:t>11</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b">
                        <a:lnSpc>
                          <a:spcPct val="80000"/>
                        </a:lnSpc>
                      </a:pPr>
                      <a:r>
                        <a:rPr lang="it-IT" sz="1200" b="0" i="0" u="none" strike="noStrike" dirty="0">
                          <a:solidFill>
                            <a:srgbClr val="000000"/>
                          </a:solidFill>
                          <a:effectLst/>
                          <a:latin typeface="Calibri"/>
                        </a:rPr>
                        <a:t>11</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b">
                        <a:lnSpc>
                          <a:spcPct val="80000"/>
                        </a:lnSpc>
                      </a:pPr>
                      <a:r>
                        <a:rPr lang="it-IT" sz="1200" b="0" i="0" u="none" strike="noStrike" dirty="0">
                          <a:solidFill>
                            <a:srgbClr val="000000"/>
                          </a:solidFill>
                          <a:effectLst/>
                          <a:latin typeface="Calibri"/>
                        </a:rPr>
                        <a:t>10</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b">
                        <a:lnSpc>
                          <a:spcPct val="80000"/>
                        </a:lnSpc>
                      </a:pPr>
                      <a:r>
                        <a:rPr lang="it-IT" sz="1200" b="0" i="0" u="none" strike="noStrike" dirty="0">
                          <a:solidFill>
                            <a:srgbClr val="000000"/>
                          </a:solidFill>
                          <a:effectLst/>
                          <a:latin typeface="Calibri"/>
                        </a:rPr>
                        <a:t>10</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b"/>
                      <a:r>
                        <a:rPr lang="it-IT" sz="1200" b="0" i="0" u="none" strike="noStrike" kern="1200" dirty="0">
                          <a:solidFill>
                            <a:srgbClr val="000000"/>
                          </a:solidFill>
                          <a:effectLst/>
                          <a:latin typeface="Calibri"/>
                          <a:ea typeface="+mn-ea"/>
                          <a:cs typeface="+mn-cs"/>
                        </a:rPr>
                        <a:t>8</a:t>
                      </a:r>
                    </a:p>
                  </a:txBody>
                  <a:tcPr marL="9525" marR="9525" marT="9525"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marL="0" algn="ctr" defTabSz="457200" rtl="0" eaLnBrk="1" fontAlgn="b" latinLnBrk="0" hangingPunct="1"/>
                      <a:r>
                        <a:rPr lang="it-IT" sz="1200" b="0" i="0" u="none" strike="noStrike" kern="1200" dirty="0">
                          <a:solidFill>
                            <a:srgbClr val="000000"/>
                          </a:solidFill>
                          <a:effectLst/>
                          <a:latin typeface="Calibri"/>
                          <a:ea typeface="+mn-ea"/>
                          <a:cs typeface="+mn-cs"/>
                        </a:rPr>
                        <a:t>9</a:t>
                      </a:r>
                    </a:p>
                  </a:txBody>
                  <a:tcPr marL="9525" marR="9525" marT="9525" marB="0" anchor="b">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marL="0" algn="ctr" defTabSz="457200" rtl="0" eaLnBrk="1" fontAlgn="b" latinLnBrk="0" hangingPunct="1"/>
                      <a:r>
                        <a:rPr lang="it-IT" sz="1200" b="1" i="0" u="none" strike="noStrike" kern="1200" dirty="0">
                          <a:solidFill>
                            <a:srgbClr val="000000"/>
                          </a:solidFill>
                          <a:effectLst/>
                          <a:latin typeface="Calibri"/>
                          <a:ea typeface="+mn-ea"/>
                          <a:cs typeface="+mn-cs"/>
                        </a:rPr>
                        <a:t>10</a:t>
                      </a:r>
                    </a:p>
                  </a:txBody>
                  <a:tcPr marL="9525" marR="9525" marT="9525" marB="0" anchor="b">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extLst>
                  <a:ext uri="{0D108BD9-81ED-4DB2-BD59-A6C34878D82A}">
                    <a16:rowId xmlns:a16="http://schemas.microsoft.com/office/drawing/2014/main" val="10003"/>
                  </a:ext>
                </a:extLst>
              </a:tr>
              <a:tr h="197573">
                <a:tc>
                  <a:txBody>
                    <a:bodyPr/>
                    <a:lstStyle/>
                    <a:p>
                      <a:pPr marL="72000" algn="l" fontAlgn="ctr"/>
                      <a:r>
                        <a:rPr kumimoji="1" lang="it-IT" sz="1100" b="0" i="0" u="none" strike="noStrike" kern="1200" cap="none" normalizeH="0" baseline="0" dirty="0">
                          <a:ln>
                            <a:noFill/>
                          </a:ln>
                          <a:solidFill>
                            <a:srgbClr val="404040"/>
                          </a:solidFill>
                          <a:effectLst/>
                          <a:latin typeface="Calibri"/>
                          <a:ea typeface="+mn-ea"/>
                          <a:cs typeface="Calibri"/>
                        </a:rPr>
                        <a:t>ITALIANI</a:t>
                      </a:r>
                    </a:p>
                  </a:txBody>
                  <a:tcPr marL="9525" marR="9525" marT="9525"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lnSpc>
                          <a:spcPct val="80000"/>
                        </a:lnSpc>
                      </a:pPr>
                      <a:r>
                        <a:rPr lang="it-IT" sz="1200" b="0" i="0" u="none" strike="noStrike" dirty="0">
                          <a:solidFill>
                            <a:srgbClr val="000000"/>
                          </a:solidFill>
                          <a:effectLst/>
                          <a:latin typeface="Calibri"/>
                          <a:cs typeface="Calibri"/>
                        </a:rPr>
                        <a:t>6</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b">
                        <a:lnSpc>
                          <a:spcPct val="80000"/>
                        </a:lnSpc>
                      </a:pPr>
                      <a:r>
                        <a:rPr lang="it-IT" sz="1200" b="0" i="0" u="none" strike="noStrike" dirty="0">
                          <a:solidFill>
                            <a:srgbClr val="000000"/>
                          </a:solidFill>
                          <a:effectLst/>
                          <a:latin typeface="Calibri"/>
                        </a:rPr>
                        <a:t>5</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b">
                        <a:lnSpc>
                          <a:spcPct val="80000"/>
                        </a:lnSpc>
                      </a:pPr>
                      <a:r>
                        <a:rPr lang="it-IT" sz="1200" b="0" i="0" u="none" strike="noStrike" dirty="0">
                          <a:solidFill>
                            <a:srgbClr val="000000"/>
                          </a:solidFill>
                          <a:effectLst/>
                          <a:latin typeface="Calibri"/>
                        </a:rPr>
                        <a:t>6</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b">
                        <a:lnSpc>
                          <a:spcPct val="80000"/>
                        </a:lnSpc>
                      </a:pPr>
                      <a:r>
                        <a:rPr lang="it-IT" sz="1200" b="0" i="0" u="none" strike="noStrike" dirty="0">
                          <a:solidFill>
                            <a:srgbClr val="000000"/>
                          </a:solidFill>
                          <a:effectLst/>
                          <a:latin typeface="Calibri"/>
                        </a:rPr>
                        <a:t>10</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b">
                        <a:lnSpc>
                          <a:spcPct val="80000"/>
                        </a:lnSpc>
                      </a:pPr>
                      <a:r>
                        <a:rPr lang="it-IT" sz="1200" b="0" i="0" u="none" strike="noStrike" dirty="0">
                          <a:solidFill>
                            <a:srgbClr val="000000"/>
                          </a:solidFill>
                          <a:effectLst/>
                          <a:latin typeface="Calibri"/>
                        </a:rPr>
                        <a:t>7</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b"/>
                      <a:r>
                        <a:rPr lang="it-IT" sz="1200" b="0" i="0" u="none" strike="noStrike" kern="1200" dirty="0">
                          <a:solidFill>
                            <a:srgbClr val="000000"/>
                          </a:solidFill>
                          <a:effectLst/>
                          <a:latin typeface="Calibri"/>
                          <a:ea typeface="+mn-ea"/>
                          <a:cs typeface="+mn-cs"/>
                        </a:rPr>
                        <a:t>7</a:t>
                      </a:r>
                    </a:p>
                  </a:txBody>
                  <a:tcPr marL="9525" marR="9525" marT="9525"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marL="0" algn="ctr" defTabSz="457200" rtl="0" eaLnBrk="1" fontAlgn="b" latinLnBrk="0" hangingPunct="1"/>
                      <a:r>
                        <a:rPr lang="it-IT" sz="1200" b="0" i="0" u="none" strike="noStrike" kern="1200">
                          <a:solidFill>
                            <a:srgbClr val="000000"/>
                          </a:solidFill>
                          <a:effectLst/>
                          <a:latin typeface="Calibri"/>
                          <a:ea typeface="+mn-ea"/>
                          <a:cs typeface="+mn-cs"/>
                        </a:rPr>
                        <a:t>8</a:t>
                      </a:r>
                    </a:p>
                  </a:txBody>
                  <a:tcPr marL="9525" marR="9525" marT="9525" marB="0" anchor="b">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marL="0" algn="ctr" defTabSz="457200" rtl="0" eaLnBrk="1" fontAlgn="b" latinLnBrk="0" hangingPunct="1"/>
                      <a:r>
                        <a:rPr lang="it-IT" sz="1200" b="1" i="0" u="none" strike="noStrike" kern="1200" dirty="0">
                          <a:solidFill>
                            <a:srgbClr val="000000"/>
                          </a:solidFill>
                          <a:effectLst/>
                          <a:latin typeface="Calibri"/>
                          <a:ea typeface="+mn-ea"/>
                          <a:cs typeface="+mn-cs"/>
                        </a:rPr>
                        <a:t>9</a:t>
                      </a:r>
                    </a:p>
                  </a:txBody>
                  <a:tcPr marL="9525" marR="9525" marT="9525" marB="0" anchor="b">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extLst>
                  <a:ext uri="{0D108BD9-81ED-4DB2-BD59-A6C34878D82A}">
                    <a16:rowId xmlns:a16="http://schemas.microsoft.com/office/drawing/2014/main" val="10004"/>
                  </a:ext>
                </a:extLst>
              </a:tr>
              <a:tr h="197573">
                <a:tc>
                  <a:txBody>
                    <a:bodyPr/>
                    <a:lstStyle/>
                    <a:p>
                      <a:pPr marL="72000" algn="l" fontAlgn="ctr"/>
                      <a:r>
                        <a:rPr kumimoji="1" lang="it-IT" sz="1100" b="0" i="0" u="none" strike="noStrike" kern="1200" cap="none" normalizeH="0" baseline="0" dirty="0">
                          <a:ln>
                            <a:noFill/>
                          </a:ln>
                          <a:solidFill>
                            <a:srgbClr val="404040"/>
                          </a:solidFill>
                          <a:effectLst/>
                          <a:latin typeface="Calibri"/>
                          <a:ea typeface="+mn-ea"/>
                          <a:cs typeface="Calibri"/>
                        </a:rPr>
                        <a:t>AMICI SOCIAL</a:t>
                      </a:r>
                    </a:p>
                  </a:txBody>
                  <a:tcPr marL="9525" marR="9525" marT="9525"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lnSpc>
                          <a:spcPct val="80000"/>
                        </a:lnSpc>
                      </a:pPr>
                      <a:r>
                        <a:rPr lang="it-IT" sz="1200" b="0" i="0" u="none" strike="noStrike" dirty="0">
                          <a:solidFill>
                            <a:srgbClr val="000000"/>
                          </a:solidFill>
                          <a:effectLst/>
                          <a:latin typeface="Calibri"/>
                          <a:cs typeface="Calibri"/>
                        </a:rPr>
                        <a:t>7</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b">
                        <a:lnSpc>
                          <a:spcPct val="80000"/>
                        </a:lnSpc>
                      </a:pPr>
                      <a:r>
                        <a:rPr lang="it-IT" sz="1200" b="0" i="0" u="none" strike="noStrike" dirty="0">
                          <a:solidFill>
                            <a:srgbClr val="000000"/>
                          </a:solidFill>
                          <a:effectLst/>
                          <a:latin typeface="Calibri"/>
                        </a:rPr>
                        <a:t>5</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b">
                        <a:lnSpc>
                          <a:spcPct val="80000"/>
                        </a:lnSpc>
                      </a:pPr>
                      <a:r>
                        <a:rPr lang="it-IT" sz="1200" b="0" i="0" u="none" strike="noStrike" dirty="0">
                          <a:solidFill>
                            <a:srgbClr val="000000"/>
                          </a:solidFill>
                          <a:effectLst/>
                          <a:latin typeface="Calibri"/>
                        </a:rPr>
                        <a:t>4</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b">
                        <a:lnSpc>
                          <a:spcPct val="80000"/>
                        </a:lnSpc>
                      </a:pPr>
                      <a:r>
                        <a:rPr lang="it-IT" sz="1200" b="0" i="0" u="none" strike="noStrike" dirty="0">
                          <a:solidFill>
                            <a:srgbClr val="000000"/>
                          </a:solidFill>
                          <a:effectLst/>
                          <a:latin typeface="Calibri"/>
                        </a:rPr>
                        <a:t>5</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b">
                        <a:lnSpc>
                          <a:spcPct val="80000"/>
                        </a:lnSpc>
                      </a:pPr>
                      <a:r>
                        <a:rPr lang="it-IT" sz="1200" b="0" i="0" u="none" strike="noStrike" dirty="0">
                          <a:solidFill>
                            <a:srgbClr val="000000"/>
                          </a:solidFill>
                          <a:effectLst/>
                          <a:latin typeface="Calibri"/>
                        </a:rPr>
                        <a:t>5</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b"/>
                      <a:r>
                        <a:rPr lang="it-IT" sz="1200" b="0" i="0" u="none" strike="noStrike" kern="1200" dirty="0">
                          <a:solidFill>
                            <a:srgbClr val="000000"/>
                          </a:solidFill>
                          <a:effectLst/>
                          <a:latin typeface="Calibri"/>
                          <a:ea typeface="+mn-ea"/>
                          <a:cs typeface="+mn-cs"/>
                        </a:rPr>
                        <a:t>7</a:t>
                      </a:r>
                    </a:p>
                  </a:txBody>
                  <a:tcPr marL="9525" marR="9525" marT="9525"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marL="0" algn="ctr" defTabSz="457200" rtl="0" eaLnBrk="1" fontAlgn="b" latinLnBrk="0" hangingPunct="1"/>
                      <a:r>
                        <a:rPr lang="it-IT" sz="1200" b="0" i="0" u="none" strike="noStrike" kern="1200" dirty="0">
                          <a:solidFill>
                            <a:srgbClr val="000000"/>
                          </a:solidFill>
                          <a:effectLst/>
                          <a:latin typeface="Calibri"/>
                          <a:ea typeface="+mn-ea"/>
                          <a:cs typeface="+mn-cs"/>
                        </a:rPr>
                        <a:t>4</a:t>
                      </a:r>
                    </a:p>
                  </a:txBody>
                  <a:tcPr marL="9525" marR="9525" marT="9525" marB="0" anchor="b">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marL="0" algn="ctr" defTabSz="457200" rtl="0" eaLnBrk="1" fontAlgn="b" latinLnBrk="0" hangingPunct="1"/>
                      <a:r>
                        <a:rPr lang="it-IT" sz="1200" b="1" i="0" u="none" strike="noStrike" kern="1200" dirty="0">
                          <a:solidFill>
                            <a:srgbClr val="000000"/>
                          </a:solidFill>
                          <a:effectLst/>
                          <a:latin typeface="Calibri"/>
                          <a:ea typeface="+mn-ea"/>
                          <a:cs typeface="+mn-cs"/>
                        </a:rPr>
                        <a:t>5</a:t>
                      </a:r>
                    </a:p>
                  </a:txBody>
                  <a:tcPr marL="9525" marR="9525" marT="9525" marB="0" anchor="b">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extLst>
                  <a:ext uri="{0D108BD9-81ED-4DB2-BD59-A6C34878D82A}">
                    <a16:rowId xmlns:a16="http://schemas.microsoft.com/office/drawing/2014/main" val="643247855"/>
                  </a:ext>
                </a:extLst>
              </a:tr>
              <a:tr h="197573">
                <a:tc>
                  <a:txBody>
                    <a:bodyPr/>
                    <a:lstStyle/>
                    <a:p>
                      <a:pPr marL="72000" algn="l" fontAlgn="ctr"/>
                      <a:r>
                        <a:rPr kumimoji="1" lang="it-IT" sz="1100" b="0" i="0" u="none" strike="noStrike" kern="1200" cap="none" normalizeH="0" baseline="0" dirty="0">
                          <a:ln>
                            <a:noFill/>
                          </a:ln>
                          <a:solidFill>
                            <a:srgbClr val="404040"/>
                          </a:solidFill>
                          <a:effectLst/>
                          <a:latin typeface="Calibri"/>
                          <a:ea typeface="+mn-ea"/>
                          <a:cs typeface="Calibri"/>
                        </a:rPr>
                        <a:t>COLLEGHI DI LAVORO</a:t>
                      </a:r>
                    </a:p>
                  </a:txBody>
                  <a:tcPr marL="9525" marR="9525" marT="9525"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lnSpc>
                          <a:spcPct val="80000"/>
                        </a:lnSpc>
                      </a:pPr>
                      <a:r>
                        <a:rPr lang="it-IT" sz="1200" b="0" i="0" u="none" strike="noStrike" dirty="0">
                          <a:solidFill>
                            <a:srgbClr val="000000"/>
                          </a:solidFill>
                          <a:effectLst/>
                          <a:latin typeface="Calibri"/>
                          <a:cs typeface="Calibri"/>
                        </a:rPr>
                        <a:t>11</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b">
                        <a:lnSpc>
                          <a:spcPct val="80000"/>
                        </a:lnSpc>
                      </a:pPr>
                      <a:r>
                        <a:rPr lang="it-IT" sz="1200" b="0" i="0" u="none" strike="noStrike" dirty="0">
                          <a:solidFill>
                            <a:srgbClr val="000000"/>
                          </a:solidFill>
                          <a:effectLst/>
                          <a:latin typeface="Calibri"/>
                        </a:rPr>
                        <a:t>10</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b">
                        <a:lnSpc>
                          <a:spcPct val="80000"/>
                        </a:lnSpc>
                      </a:pPr>
                      <a:r>
                        <a:rPr lang="it-IT" sz="1200" b="0" i="0" u="none" strike="noStrike" dirty="0">
                          <a:solidFill>
                            <a:srgbClr val="000000"/>
                          </a:solidFill>
                          <a:effectLst/>
                          <a:latin typeface="Calibri"/>
                        </a:rPr>
                        <a:t>9</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b">
                        <a:lnSpc>
                          <a:spcPct val="80000"/>
                        </a:lnSpc>
                      </a:pPr>
                      <a:r>
                        <a:rPr lang="it-IT" sz="1200" b="0" i="0" u="none" strike="noStrike" dirty="0">
                          <a:solidFill>
                            <a:srgbClr val="000000"/>
                          </a:solidFill>
                          <a:effectLst/>
                          <a:latin typeface="Calibri"/>
                        </a:rPr>
                        <a:t>10</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b">
                        <a:lnSpc>
                          <a:spcPct val="80000"/>
                        </a:lnSpc>
                      </a:pPr>
                      <a:r>
                        <a:rPr lang="it-IT" sz="1200" b="0" i="0" u="none" strike="noStrike" dirty="0">
                          <a:solidFill>
                            <a:srgbClr val="000000"/>
                          </a:solidFill>
                          <a:effectLst/>
                          <a:latin typeface="Calibri"/>
                        </a:rPr>
                        <a:t>7</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b"/>
                      <a:r>
                        <a:rPr lang="it-IT" sz="1200" b="0" i="0" u="none" strike="noStrike" kern="1200" dirty="0">
                          <a:solidFill>
                            <a:srgbClr val="000000"/>
                          </a:solidFill>
                          <a:effectLst/>
                          <a:latin typeface="Calibri"/>
                          <a:ea typeface="+mn-ea"/>
                          <a:cs typeface="+mn-cs"/>
                        </a:rPr>
                        <a:t>6</a:t>
                      </a:r>
                    </a:p>
                  </a:txBody>
                  <a:tcPr marL="9525" marR="9525" marT="9525"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marL="0" algn="ctr" defTabSz="457200" rtl="0" eaLnBrk="1" fontAlgn="b" latinLnBrk="0" hangingPunct="1"/>
                      <a:r>
                        <a:rPr lang="it-IT" sz="1200" b="0" i="0" u="none" strike="noStrike" kern="1200" dirty="0">
                          <a:solidFill>
                            <a:srgbClr val="000000"/>
                          </a:solidFill>
                          <a:effectLst/>
                          <a:latin typeface="Calibri"/>
                          <a:ea typeface="+mn-ea"/>
                          <a:cs typeface="+mn-cs"/>
                        </a:rPr>
                        <a:t>4</a:t>
                      </a:r>
                    </a:p>
                  </a:txBody>
                  <a:tcPr marL="9525" marR="9525" marT="9525" marB="0" anchor="b">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marL="0" algn="ctr" defTabSz="457200" rtl="0" eaLnBrk="1" fontAlgn="b" latinLnBrk="0" hangingPunct="1"/>
                      <a:r>
                        <a:rPr lang="it-IT" sz="1200" b="1" i="0" u="none" strike="noStrike" kern="1200" dirty="0">
                          <a:solidFill>
                            <a:srgbClr val="000000"/>
                          </a:solidFill>
                          <a:effectLst/>
                          <a:latin typeface="Calibri"/>
                          <a:ea typeface="+mn-ea"/>
                          <a:cs typeface="+mn-cs"/>
                        </a:rPr>
                        <a:t>5</a:t>
                      </a:r>
                    </a:p>
                  </a:txBody>
                  <a:tcPr marL="9525" marR="9525" marT="9525" marB="0" anchor="b">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extLst>
                  <a:ext uri="{0D108BD9-81ED-4DB2-BD59-A6C34878D82A}">
                    <a16:rowId xmlns:a16="http://schemas.microsoft.com/office/drawing/2014/main" val="10005"/>
                  </a:ext>
                </a:extLst>
              </a:tr>
              <a:tr h="197573">
                <a:tc>
                  <a:txBody>
                    <a:bodyPr/>
                    <a:lstStyle/>
                    <a:p>
                      <a:pPr marL="72000" algn="l" fontAlgn="ctr"/>
                      <a:r>
                        <a:rPr kumimoji="1" lang="it-IT" sz="1100" b="0" i="0" u="none" strike="noStrike" kern="1200" cap="none" normalizeH="0" baseline="0" dirty="0">
                          <a:ln>
                            <a:noFill/>
                          </a:ln>
                          <a:solidFill>
                            <a:srgbClr val="404040"/>
                          </a:solidFill>
                          <a:effectLst/>
                          <a:latin typeface="Calibri"/>
                          <a:ea typeface="+mn-ea"/>
                          <a:cs typeface="Calibri"/>
                        </a:rPr>
                        <a:t>VICINI</a:t>
                      </a:r>
                    </a:p>
                  </a:txBody>
                  <a:tcPr marL="9525" marR="9525" marT="9525"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lnSpc>
                          <a:spcPct val="80000"/>
                        </a:lnSpc>
                      </a:pPr>
                      <a:r>
                        <a:rPr lang="it-IT" sz="1200" b="0" i="0" u="none" strike="noStrike" dirty="0">
                          <a:solidFill>
                            <a:srgbClr val="000000"/>
                          </a:solidFill>
                          <a:effectLst/>
                          <a:latin typeface="Calibri"/>
                          <a:cs typeface="Calibri"/>
                        </a:rPr>
                        <a:t>6</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b">
                        <a:lnSpc>
                          <a:spcPct val="80000"/>
                        </a:lnSpc>
                      </a:pPr>
                      <a:r>
                        <a:rPr lang="it-IT" sz="1200" b="0" i="0" u="none" strike="noStrike" dirty="0">
                          <a:solidFill>
                            <a:srgbClr val="000000"/>
                          </a:solidFill>
                          <a:effectLst/>
                          <a:latin typeface="Calibri"/>
                        </a:rPr>
                        <a:t>4</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b">
                        <a:lnSpc>
                          <a:spcPct val="80000"/>
                        </a:lnSpc>
                      </a:pPr>
                      <a:r>
                        <a:rPr lang="it-IT" sz="1200" b="0" i="0" u="none" strike="noStrike" dirty="0">
                          <a:solidFill>
                            <a:srgbClr val="000000"/>
                          </a:solidFill>
                          <a:effectLst/>
                          <a:latin typeface="Calibri"/>
                        </a:rPr>
                        <a:t>4</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b">
                        <a:lnSpc>
                          <a:spcPct val="80000"/>
                        </a:lnSpc>
                      </a:pPr>
                      <a:r>
                        <a:rPr lang="it-IT" sz="1200" b="0" i="0" u="none" strike="noStrike" dirty="0">
                          <a:solidFill>
                            <a:srgbClr val="000000"/>
                          </a:solidFill>
                          <a:effectLst/>
                          <a:latin typeface="Calibri"/>
                        </a:rPr>
                        <a:t>5</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b">
                        <a:lnSpc>
                          <a:spcPct val="80000"/>
                        </a:lnSpc>
                      </a:pPr>
                      <a:r>
                        <a:rPr lang="it-IT" sz="1200" b="0" i="0" u="none" strike="noStrike" dirty="0">
                          <a:solidFill>
                            <a:srgbClr val="000000"/>
                          </a:solidFill>
                          <a:effectLst/>
                          <a:latin typeface="Calibri"/>
                        </a:rPr>
                        <a:t>4</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b"/>
                      <a:r>
                        <a:rPr lang="it-IT" sz="1200" b="0" i="0" u="none" strike="noStrike" kern="1200" dirty="0">
                          <a:solidFill>
                            <a:srgbClr val="000000"/>
                          </a:solidFill>
                          <a:effectLst/>
                          <a:latin typeface="Calibri"/>
                          <a:ea typeface="+mn-ea"/>
                          <a:cs typeface="+mn-cs"/>
                        </a:rPr>
                        <a:t>5</a:t>
                      </a:r>
                    </a:p>
                  </a:txBody>
                  <a:tcPr marL="9525" marR="9525" marT="9525"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marL="0" algn="ctr" defTabSz="457200" rtl="0" eaLnBrk="1" fontAlgn="b" latinLnBrk="0" hangingPunct="1"/>
                      <a:r>
                        <a:rPr lang="it-IT" sz="1200" b="0" i="0" u="none" strike="noStrike" kern="1200" dirty="0">
                          <a:solidFill>
                            <a:srgbClr val="000000"/>
                          </a:solidFill>
                          <a:effectLst/>
                          <a:latin typeface="Calibri"/>
                          <a:ea typeface="+mn-ea"/>
                          <a:cs typeface="+mn-cs"/>
                        </a:rPr>
                        <a:t>4</a:t>
                      </a:r>
                    </a:p>
                  </a:txBody>
                  <a:tcPr marL="9525" marR="9525" marT="9525" marB="0" anchor="b">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marL="0" algn="ctr" defTabSz="457200" rtl="0" eaLnBrk="1" fontAlgn="b" latinLnBrk="0" hangingPunct="1"/>
                      <a:r>
                        <a:rPr lang="it-IT" sz="1200" b="1" i="0" u="none" strike="noStrike" kern="1200" dirty="0">
                          <a:solidFill>
                            <a:srgbClr val="000000"/>
                          </a:solidFill>
                          <a:effectLst/>
                          <a:latin typeface="Calibri"/>
                          <a:ea typeface="+mn-ea"/>
                          <a:cs typeface="+mn-cs"/>
                        </a:rPr>
                        <a:t>5</a:t>
                      </a:r>
                    </a:p>
                  </a:txBody>
                  <a:tcPr marL="9525" marR="9525" marT="9525" marB="0" anchor="b">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extLst>
                  <a:ext uri="{0D108BD9-81ED-4DB2-BD59-A6C34878D82A}">
                    <a16:rowId xmlns:a16="http://schemas.microsoft.com/office/drawing/2014/main" val="10007"/>
                  </a:ext>
                </a:extLst>
              </a:tr>
            </a:tbl>
          </a:graphicData>
        </a:graphic>
      </p:graphicFrame>
      <p:sp>
        <p:nvSpPr>
          <p:cNvPr id="19" name="Rettangolo arrotondato 18"/>
          <p:cNvSpPr/>
          <p:nvPr/>
        </p:nvSpPr>
        <p:spPr>
          <a:xfrm>
            <a:off x="4311266" y="4115813"/>
            <a:ext cx="443393" cy="1992100"/>
          </a:xfrm>
          <a:prstGeom prst="roundRect">
            <a:avLst/>
          </a:prstGeom>
          <a:noFill/>
          <a:ln>
            <a:solidFill>
              <a:srgbClr val="CA5817"/>
            </a:solidFill>
          </a:ln>
          <a:effectLst>
            <a:glow rad="63500">
              <a:srgbClr val="C2B8B1">
                <a:alpha val="40000"/>
              </a:srgb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graphicFrame>
        <p:nvGraphicFramePr>
          <p:cNvPr id="23" name="Tabella 22">
            <a:extLst>
              <a:ext uri="{FF2B5EF4-FFF2-40B4-BE49-F238E27FC236}">
                <a16:creationId xmlns:a16="http://schemas.microsoft.com/office/drawing/2014/main" id="{33973258-E031-4BDC-97D4-B22DBF2B73F6}"/>
              </a:ext>
            </a:extLst>
          </p:cNvPr>
          <p:cNvGraphicFramePr>
            <a:graphicFrameLocks noGrp="1"/>
          </p:cNvGraphicFramePr>
          <p:nvPr>
            <p:extLst>
              <p:ext uri="{D42A27DB-BD31-4B8C-83A1-F6EECF244321}">
                <p14:modId xmlns:p14="http://schemas.microsoft.com/office/powerpoint/2010/main" val="2338620099"/>
              </p:ext>
            </p:extLst>
          </p:nvPr>
        </p:nvGraphicFramePr>
        <p:xfrm>
          <a:off x="5024829" y="1493895"/>
          <a:ext cx="1488374" cy="1898228"/>
        </p:xfrm>
        <a:graphic>
          <a:graphicData uri="http://schemas.openxmlformats.org/drawingml/2006/table">
            <a:tbl>
              <a:tblPr firstRow="1" bandRow="1">
                <a:tableStyleId>{5C22544A-7EE6-4342-B048-85BDC9FD1C3A}</a:tableStyleId>
              </a:tblPr>
              <a:tblGrid>
                <a:gridCol w="1488374">
                  <a:extLst>
                    <a:ext uri="{9D8B030D-6E8A-4147-A177-3AD203B41FA5}">
                      <a16:colId xmlns:a16="http://schemas.microsoft.com/office/drawing/2014/main" val="20000"/>
                    </a:ext>
                  </a:extLst>
                </a:gridCol>
              </a:tblGrid>
              <a:tr h="249750">
                <a:tc>
                  <a:txBody>
                    <a:bodyPr/>
                    <a:lstStyle/>
                    <a:p>
                      <a:pPr algn="ctr" fontAlgn="ctr">
                        <a:lnSpc>
                          <a:spcPct val="90000"/>
                        </a:lnSpc>
                      </a:pPr>
                      <a:r>
                        <a:rPr lang="it-IT" sz="900" b="0" i="0" u="none" strike="noStrike" dirty="0">
                          <a:solidFill>
                            <a:srgbClr val="000000"/>
                          </a:solidFill>
                          <a:effectLst/>
                          <a:latin typeface="Calibri"/>
                          <a:cs typeface="Calibri"/>
                        </a:rPr>
                        <a:t>I FAMILIARI CON CUI CONVIVE</a:t>
                      </a:r>
                    </a:p>
                  </a:txBody>
                  <a:tcPr marL="12700" marR="12700" marT="12700" marB="0" anchor="ctr">
                    <a:solidFill>
                      <a:srgbClr val="C2B8B1"/>
                    </a:solidFill>
                  </a:tcPr>
                </a:tc>
                <a:extLst>
                  <a:ext uri="{0D108BD9-81ED-4DB2-BD59-A6C34878D82A}">
                    <a16:rowId xmlns:a16="http://schemas.microsoft.com/office/drawing/2014/main" val="10000"/>
                  </a:ext>
                </a:extLst>
              </a:tr>
              <a:tr h="249750">
                <a:tc>
                  <a:txBody>
                    <a:bodyPr/>
                    <a:lstStyle/>
                    <a:p>
                      <a:pPr algn="ctr" fontAlgn="ctr">
                        <a:lnSpc>
                          <a:spcPct val="90000"/>
                        </a:lnSpc>
                      </a:pPr>
                      <a:r>
                        <a:rPr lang="it-IT" sz="900" b="0" i="0" u="none" strike="noStrike" dirty="0">
                          <a:solidFill>
                            <a:srgbClr val="000000"/>
                          </a:solidFill>
                          <a:effectLst/>
                          <a:latin typeface="Calibri"/>
                          <a:cs typeface="Calibri"/>
                        </a:rPr>
                        <a:t> I SUOI PARENTI</a:t>
                      </a:r>
                    </a:p>
                  </a:txBody>
                  <a:tcPr marL="12700" marR="12700" marT="12700" marB="0" anchor="ctr">
                    <a:solidFill>
                      <a:schemeClr val="bg1"/>
                    </a:solidFill>
                  </a:tcPr>
                </a:tc>
                <a:extLst>
                  <a:ext uri="{0D108BD9-81ED-4DB2-BD59-A6C34878D82A}">
                    <a16:rowId xmlns:a16="http://schemas.microsoft.com/office/drawing/2014/main" val="10001"/>
                  </a:ext>
                </a:extLst>
              </a:tr>
              <a:tr h="249750">
                <a:tc>
                  <a:txBody>
                    <a:bodyPr/>
                    <a:lstStyle/>
                    <a:p>
                      <a:pPr algn="ctr" fontAlgn="ctr">
                        <a:lnSpc>
                          <a:spcPct val="90000"/>
                        </a:lnSpc>
                      </a:pPr>
                      <a:r>
                        <a:rPr lang="it-IT" sz="900" b="0" i="0" u="none" strike="noStrike" dirty="0">
                          <a:solidFill>
                            <a:srgbClr val="000000"/>
                          </a:solidFill>
                          <a:effectLst/>
                          <a:latin typeface="Calibri"/>
                          <a:cs typeface="Calibri"/>
                        </a:rPr>
                        <a:t>AMICI E CONOSCENTI DEI SUOI FAMILIARI</a:t>
                      </a:r>
                    </a:p>
                  </a:txBody>
                  <a:tcPr marL="12700" marR="12700" marT="12700" marB="0" anchor="ctr">
                    <a:solidFill>
                      <a:srgbClr val="C2B8B1"/>
                    </a:solidFill>
                  </a:tcPr>
                </a:tc>
                <a:extLst>
                  <a:ext uri="{0D108BD9-81ED-4DB2-BD59-A6C34878D82A}">
                    <a16:rowId xmlns:a16="http://schemas.microsoft.com/office/drawing/2014/main" val="10002"/>
                  </a:ext>
                </a:extLst>
              </a:tr>
              <a:tr h="249750">
                <a:tc>
                  <a:txBody>
                    <a:bodyPr/>
                    <a:lstStyle/>
                    <a:p>
                      <a:pPr algn="ctr" fontAlgn="ctr">
                        <a:lnSpc>
                          <a:spcPct val="90000"/>
                        </a:lnSpc>
                      </a:pPr>
                      <a:r>
                        <a:rPr lang="it-IT" sz="900" b="0" i="0" u="none" strike="noStrike" dirty="0">
                          <a:solidFill>
                            <a:srgbClr val="000000"/>
                          </a:solidFill>
                          <a:effectLst/>
                          <a:latin typeface="Calibri"/>
                          <a:cs typeface="Calibri"/>
                        </a:rPr>
                        <a:t>GLI ITALIANI</a:t>
                      </a:r>
                    </a:p>
                  </a:txBody>
                  <a:tcPr marL="12700" marR="12700" marT="12700" marB="0" anchor="ctr">
                    <a:solidFill>
                      <a:srgbClr val="FFFFFF"/>
                    </a:solidFill>
                  </a:tcPr>
                </a:tc>
                <a:extLst>
                  <a:ext uri="{0D108BD9-81ED-4DB2-BD59-A6C34878D82A}">
                    <a16:rowId xmlns:a16="http://schemas.microsoft.com/office/drawing/2014/main" val="10003"/>
                  </a:ext>
                </a:extLst>
              </a:tr>
              <a:tr h="249750">
                <a:tc>
                  <a:txBody>
                    <a:bodyPr/>
                    <a:lstStyle/>
                    <a:p>
                      <a:pPr marL="0" marR="0" indent="0" algn="ctr" defTabSz="457200" rtl="0" eaLnBrk="1" fontAlgn="ctr" latinLnBrk="0" hangingPunct="1">
                        <a:lnSpc>
                          <a:spcPct val="90000"/>
                        </a:lnSpc>
                        <a:spcBef>
                          <a:spcPts val="0"/>
                        </a:spcBef>
                        <a:spcAft>
                          <a:spcPts val="0"/>
                        </a:spcAft>
                        <a:buClrTx/>
                        <a:buSzTx/>
                        <a:buFontTx/>
                        <a:buNone/>
                        <a:tabLst/>
                        <a:defRPr/>
                      </a:pPr>
                      <a:r>
                        <a:rPr lang="it-IT" sz="900" b="0" i="0" u="none" strike="noStrike" dirty="0">
                          <a:solidFill>
                            <a:srgbClr val="000000"/>
                          </a:solidFill>
                          <a:effectLst/>
                          <a:latin typeface="+mn-lt"/>
                          <a:cs typeface="Calibri"/>
                        </a:rPr>
                        <a:t>I COLLEGHI DI LAVORO</a:t>
                      </a:r>
                    </a:p>
                  </a:txBody>
                  <a:tcPr marL="12700" marR="12700" marT="12700" marB="0" anchor="ctr">
                    <a:solidFill>
                      <a:srgbClr val="C2B8B1"/>
                    </a:solidFill>
                  </a:tcPr>
                </a:tc>
                <a:extLst>
                  <a:ext uri="{0D108BD9-81ED-4DB2-BD59-A6C34878D82A}">
                    <a16:rowId xmlns:a16="http://schemas.microsoft.com/office/drawing/2014/main" val="10004"/>
                  </a:ext>
                </a:extLst>
              </a:tr>
              <a:tr h="249750">
                <a:tc>
                  <a:txBody>
                    <a:bodyPr/>
                    <a:lstStyle/>
                    <a:p>
                      <a:pPr algn="ctr" fontAlgn="ctr">
                        <a:lnSpc>
                          <a:spcPct val="90000"/>
                        </a:lnSpc>
                      </a:pPr>
                      <a:r>
                        <a:rPr lang="it-IT" sz="900" b="0" i="0" u="none" strike="noStrike" dirty="0">
                          <a:solidFill>
                            <a:srgbClr val="000000"/>
                          </a:solidFill>
                          <a:effectLst/>
                          <a:latin typeface="+mn-lt"/>
                          <a:cs typeface="Calibri"/>
                        </a:rPr>
                        <a:t>I VICINI DI CASA</a:t>
                      </a:r>
                    </a:p>
                  </a:txBody>
                  <a:tcPr marL="12700" marR="12700" marT="12700" marB="0" anchor="ctr">
                    <a:solidFill>
                      <a:srgbClr val="FFFFFF"/>
                    </a:solidFill>
                  </a:tcPr>
                </a:tc>
                <a:extLst>
                  <a:ext uri="{0D108BD9-81ED-4DB2-BD59-A6C34878D82A}">
                    <a16:rowId xmlns:a16="http://schemas.microsoft.com/office/drawing/2014/main" val="10005"/>
                  </a:ext>
                </a:extLst>
              </a:tr>
              <a:tr h="249750">
                <a:tc>
                  <a:txBody>
                    <a:bodyPr/>
                    <a:lstStyle/>
                    <a:p>
                      <a:pPr marL="0" marR="0" indent="0" algn="ctr" defTabSz="457200" rtl="0" eaLnBrk="1" fontAlgn="ctr" latinLnBrk="0" hangingPunct="1">
                        <a:lnSpc>
                          <a:spcPct val="90000"/>
                        </a:lnSpc>
                        <a:spcBef>
                          <a:spcPts val="0"/>
                        </a:spcBef>
                        <a:spcAft>
                          <a:spcPts val="0"/>
                        </a:spcAft>
                        <a:buClrTx/>
                        <a:buSzTx/>
                        <a:buFontTx/>
                        <a:buNone/>
                        <a:tabLst/>
                        <a:defRPr/>
                      </a:pPr>
                      <a:r>
                        <a:rPr lang="it-IT" sz="900" b="0" i="0" u="none" strike="noStrike" dirty="0">
                          <a:solidFill>
                            <a:srgbClr val="000000"/>
                          </a:solidFill>
                          <a:effectLst/>
                          <a:latin typeface="+mn-lt"/>
                          <a:cs typeface="Calibri"/>
                        </a:rPr>
                        <a:t>GLI AMICI CHE FANNO PARTE DELLA SUA RETE SOCIAL NETWORK</a:t>
                      </a:r>
                    </a:p>
                  </a:txBody>
                  <a:tcPr marL="12700" marR="12700" marT="12700" marB="0" anchor="ctr">
                    <a:solidFill>
                      <a:srgbClr val="C2B8B1"/>
                    </a:solidFill>
                  </a:tcPr>
                </a:tc>
                <a:extLst>
                  <a:ext uri="{0D108BD9-81ED-4DB2-BD59-A6C34878D82A}">
                    <a16:rowId xmlns:a16="http://schemas.microsoft.com/office/drawing/2014/main" val="10006"/>
                  </a:ext>
                </a:extLst>
              </a:tr>
            </a:tbl>
          </a:graphicData>
        </a:graphic>
      </p:graphicFrame>
      <p:graphicFrame>
        <p:nvGraphicFramePr>
          <p:cNvPr id="24" name="Tabella 23">
            <a:extLst>
              <a:ext uri="{FF2B5EF4-FFF2-40B4-BE49-F238E27FC236}">
                <a16:creationId xmlns:a16="http://schemas.microsoft.com/office/drawing/2014/main" id="{ACFA39B9-638F-4EB7-9182-F33B0C2BCDA2}"/>
              </a:ext>
            </a:extLst>
          </p:cNvPr>
          <p:cNvGraphicFramePr>
            <a:graphicFrameLocks noGrp="1"/>
          </p:cNvGraphicFramePr>
          <p:nvPr>
            <p:extLst>
              <p:ext uri="{D42A27DB-BD31-4B8C-83A1-F6EECF244321}">
                <p14:modId xmlns:p14="http://schemas.microsoft.com/office/powerpoint/2010/main" val="2715420135"/>
              </p:ext>
            </p:extLst>
          </p:nvPr>
        </p:nvGraphicFramePr>
        <p:xfrm>
          <a:off x="4953000" y="4115812"/>
          <a:ext cx="4576893" cy="2010215"/>
        </p:xfrm>
        <a:graphic>
          <a:graphicData uri="http://schemas.openxmlformats.org/drawingml/2006/table">
            <a:tbl>
              <a:tblPr>
                <a:tableStyleId>{073A0DAA-6AF3-43AB-8588-CEC1D06C72B9}</a:tableStyleId>
              </a:tblPr>
              <a:tblGrid>
                <a:gridCol w="1254261">
                  <a:extLst>
                    <a:ext uri="{9D8B030D-6E8A-4147-A177-3AD203B41FA5}">
                      <a16:colId xmlns:a16="http://schemas.microsoft.com/office/drawing/2014/main" val="20000"/>
                    </a:ext>
                  </a:extLst>
                </a:gridCol>
                <a:gridCol w="416547">
                  <a:extLst>
                    <a:ext uri="{9D8B030D-6E8A-4147-A177-3AD203B41FA5}">
                      <a16:colId xmlns:a16="http://schemas.microsoft.com/office/drawing/2014/main" val="20001"/>
                    </a:ext>
                  </a:extLst>
                </a:gridCol>
                <a:gridCol w="416547">
                  <a:extLst>
                    <a:ext uri="{9D8B030D-6E8A-4147-A177-3AD203B41FA5}">
                      <a16:colId xmlns:a16="http://schemas.microsoft.com/office/drawing/2014/main" val="20002"/>
                    </a:ext>
                  </a:extLst>
                </a:gridCol>
                <a:gridCol w="416547">
                  <a:extLst>
                    <a:ext uri="{9D8B030D-6E8A-4147-A177-3AD203B41FA5}">
                      <a16:colId xmlns:a16="http://schemas.microsoft.com/office/drawing/2014/main" val="20003"/>
                    </a:ext>
                  </a:extLst>
                </a:gridCol>
                <a:gridCol w="416547">
                  <a:extLst>
                    <a:ext uri="{9D8B030D-6E8A-4147-A177-3AD203B41FA5}">
                      <a16:colId xmlns:a16="http://schemas.microsoft.com/office/drawing/2014/main" val="20004"/>
                    </a:ext>
                  </a:extLst>
                </a:gridCol>
                <a:gridCol w="416547">
                  <a:extLst>
                    <a:ext uri="{9D8B030D-6E8A-4147-A177-3AD203B41FA5}">
                      <a16:colId xmlns:a16="http://schemas.microsoft.com/office/drawing/2014/main" val="20005"/>
                    </a:ext>
                  </a:extLst>
                </a:gridCol>
                <a:gridCol w="416547">
                  <a:extLst>
                    <a:ext uri="{9D8B030D-6E8A-4147-A177-3AD203B41FA5}">
                      <a16:colId xmlns:a16="http://schemas.microsoft.com/office/drawing/2014/main" val="2085142610"/>
                    </a:ext>
                  </a:extLst>
                </a:gridCol>
                <a:gridCol w="411675">
                  <a:extLst>
                    <a:ext uri="{9D8B030D-6E8A-4147-A177-3AD203B41FA5}">
                      <a16:colId xmlns:a16="http://schemas.microsoft.com/office/drawing/2014/main" val="2997933923"/>
                    </a:ext>
                  </a:extLst>
                </a:gridCol>
                <a:gridCol w="411675">
                  <a:extLst>
                    <a:ext uri="{9D8B030D-6E8A-4147-A177-3AD203B41FA5}">
                      <a16:colId xmlns:a16="http://schemas.microsoft.com/office/drawing/2014/main" val="303424225"/>
                    </a:ext>
                  </a:extLst>
                </a:gridCol>
              </a:tblGrid>
              <a:tr h="162815">
                <a:tc>
                  <a:txBody>
                    <a:bodyPr/>
                    <a:lstStyle/>
                    <a:p>
                      <a:pPr marL="87313" indent="0" algn="l" fontAlgn="ctr"/>
                      <a:r>
                        <a:rPr kumimoji="1" lang="it-IT" sz="1050" b="1" i="1" u="none" strike="noStrike" kern="1200" cap="none" normalizeH="0" baseline="0" dirty="0">
                          <a:ln>
                            <a:noFill/>
                          </a:ln>
                          <a:solidFill>
                            <a:srgbClr val="000000"/>
                          </a:solidFill>
                          <a:effectLst/>
                          <a:latin typeface="Calibri"/>
                          <a:ea typeface="+mn-ea"/>
                          <a:cs typeface="Calibri"/>
                        </a:rPr>
                        <a:t>% di può contare molto</a:t>
                      </a:r>
                    </a:p>
                  </a:txBody>
                  <a:tcPr marL="12700" marR="12700" marT="12700" marB="0" anchor="ctr">
                    <a:lnL w="12700" cap="flat" cmpd="sng" algn="ctr">
                      <a:solidFill>
                        <a:prstClr val="white"/>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200" b="1" i="0" u="none" strike="noStrike" dirty="0">
                          <a:solidFill>
                            <a:schemeClr val="tx1"/>
                          </a:solidFill>
                          <a:effectLst/>
                          <a:latin typeface="Calibri"/>
                          <a:cs typeface="Calibri"/>
                        </a:rPr>
                        <a:t>2015</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200" b="1" i="0" u="none" strike="noStrike" dirty="0">
                          <a:solidFill>
                            <a:schemeClr val="tx1"/>
                          </a:solidFill>
                          <a:effectLst/>
                          <a:latin typeface="Calibri"/>
                          <a:cs typeface="Calibri"/>
                        </a:rPr>
                        <a:t>2016</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200" b="1" i="0" u="none" strike="noStrike" dirty="0">
                          <a:solidFill>
                            <a:schemeClr val="tx1"/>
                          </a:solidFill>
                          <a:effectLst/>
                          <a:latin typeface="Calibri"/>
                          <a:cs typeface="Calibri"/>
                        </a:rPr>
                        <a:t>2017</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200" b="1" i="0" u="none" strike="noStrike" dirty="0">
                          <a:solidFill>
                            <a:schemeClr val="tx1"/>
                          </a:solidFill>
                          <a:effectLst/>
                          <a:latin typeface="Calibri"/>
                          <a:cs typeface="Calibri"/>
                        </a:rPr>
                        <a:t>2018</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200" b="1" i="0" u="none" strike="noStrike" dirty="0">
                          <a:solidFill>
                            <a:schemeClr val="tx1"/>
                          </a:solidFill>
                          <a:effectLst/>
                          <a:latin typeface="Calibri"/>
                          <a:cs typeface="Calibri"/>
                        </a:rPr>
                        <a:t>2019</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200" b="1" i="0" u="none" strike="noStrike" dirty="0">
                          <a:solidFill>
                            <a:schemeClr val="tx1"/>
                          </a:solidFill>
                          <a:effectLst/>
                          <a:latin typeface="Calibri"/>
                          <a:cs typeface="Calibri"/>
                        </a:rPr>
                        <a:t>2020</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200" b="1" i="0" u="none" strike="noStrike" dirty="0">
                          <a:solidFill>
                            <a:schemeClr val="tx1"/>
                          </a:solidFill>
                          <a:effectLst/>
                          <a:latin typeface="Calibri"/>
                          <a:cs typeface="Calibri"/>
                        </a:rPr>
                        <a:t>2021</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200" b="1" i="0" u="none" strike="noStrike" dirty="0">
                          <a:solidFill>
                            <a:schemeClr val="tx1"/>
                          </a:solidFill>
                          <a:effectLst/>
                          <a:latin typeface="Calibri"/>
                          <a:cs typeface="Calibri"/>
                        </a:rPr>
                        <a:t>2022</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extLst>
                  <a:ext uri="{0D108BD9-81ED-4DB2-BD59-A6C34878D82A}">
                    <a16:rowId xmlns:a16="http://schemas.microsoft.com/office/drawing/2014/main" val="10000"/>
                  </a:ext>
                </a:extLst>
              </a:tr>
              <a:tr h="197573">
                <a:tc>
                  <a:txBody>
                    <a:bodyPr/>
                    <a:lstStyle/>
                    <a:p>
                      <a:pPr marL="72000" algn="l" fontAlgn="ctr"/>
                      <a:r>
                        <a:rPr kumimoji="1" lang="it-IT" sz="1100" b="0" i="0" u="none" strike="noStrike" kern="1200" cap="none" normalizeH="0" baseline="0" dirty="0">
                          <a:ln>
                            <a:noFill/>
                          </a:ln>
                          <a:solidFill>
                            <a:srgbClr val="404040"/>
                          </a:solidFill>
                          <a:effectLst/>
                          <a:latin typeface="Calibri"/>
                          <a:ea typeface="+mn-ea"/>
                          <a:cs typeface="Calibri"/>
                        </a:rPr>
                        <a:t>FAMILIARI…</a:t>
                      </a:r>
                    </a:p>
                  </a:txBody>
                  <a:tcPr marL="9525" marR="9525" marT="9525"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lnSpc>
                          <a:spcPct val="100000"/>
                        </a:lnSpc>
                      </a:pPr>
                      <a:r>
                        <a:rPr lang="it-IT" sz="1200" b="0" i="0" u="none" strike="noStrike" dirty="0">
                          <a:solidFill>
                            <a:srgbClr val="000000"/>
                          </a:solidFill>
                          <a:effectLst/>
                          <a:latin typeface="Calibri"/>
                          <a:cs typeface="Calibri"/>
                        </a:rPr>
                        <a:t>59</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b">
                        <a:lnSpc>
                          <a:spcPct val="100000"/>
                        </a:lnSpc>
                      </a:pPr>
                      <a:r>
                        <a:rPr lang="it-IT" sz="1200" b="0" i="0" u="none" strike="noStrike" dirty="0">
                          <a:solidFill>
                            <a:srgbClr val="000000"/>
                          </a:solidFill>
                          <a:effectLst/>
                          <a:latin typeface="Calibri"/>
                        </a:rPr>
                        <a:t>63</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b">
                        <a:lnSpc>
                          <a:spcPct val="100000"/>
                        </a:lnSpc>
                      </a:pPr>
                      <a:r>
                        <a:rPr lang="it-IT" sz="1200" b="0" i="0" u="none" strike="noStrike" dirty="0">
                          <a:solidFill>
                            <a:srgbClr val="000000"/>
                          </a:solidFill>
                          <a:effectLst/>
                          <a:latin typeface="Calibri"/>
                        </a:rPr>
                        <a:t>59</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b">
                        <a:lnSpc>
                          <a:spcPct val="100000"/>
                        </a:lnSpc>
                      </a:pPr>
                      <a:r>
                        <a:rPr lang="it-IT" sz="1200" b="0" i="0" u="none" strike="noStrike" dirty="0">
                          <a:solidFill>
                            <a:srgbClr val="000000"/>
                          </a:solidFill>
                          <a:effectLst/>
                          <a:latin typeface="Calibri"/>
                        </a:rPr>
                        <a:t>58</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b">
                        <a:lnSpc>
                          <a:spcPct val="100000"/>
                        </a:lnSpc>
                      </a:pPr>
                      <a:r>
                        <a:rPr lang="it-IT" sz="1200" b="0" i="0" u="none" strike="noStrike" dirty="0">
                          <a:solidFill>
                            <a:srgbClr val="000000"/>
                          </a:solidFill>
                          <a:effectLst/>
                          <a:latin typeface="Calibri"/>
                        </a:rPr>
                        <a:t>58</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b">
                        <a:lnSpc>
                          <a:spcPct val="100000"/>
                        </a:lnSpc>
                      </a:pPr>
                      <a:r>
                        <a:rPr lang="it-IT" sz="1200" b="0" i="0" u="none" strike="noStrike" kern="1200" dirty="0">
                          <a:solidFill>
                            <a:srgbClr val="000000"/>
                          </a:solidFill>
                          <a:effectLst/>
                          <a:latin typeface="Calibri"/>
                          <a:ea typeface="+mn-ea"/>
                          <a:cs typeface="+mn-cs"/>
                        </a:rPr>
                        <a:t>63</a:t>
                      </a:r>
                    </a:p>
                  </a:txBody>
                  <a:tcPr marL="9525" marR="9525" marT="9525"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b">
                        <a:lnSpc>
                          <a:spcPct val="100000"/>
                        </a:lnSpc>
                      </a:pPr>
                      <a:r>
                        <a:rPr lang="it-IT" sz="1100" b="0" i="0" u="none" strike="noStrike" dirty="0">
                          <a:solidFill>
                            <a:srgbClr val="000000"/>
                          </a:solidFill>
                          <a:effectLst/>
                          <a:latin typeface="Calibri" panose="020F0502020204030204" pitchFamily="34" charset="0"/>
                          <a:cs typeface="Calibri" panose="020F0502020204030204" pitchFamily="34" charset="0"/>
                        </a:rPr>
                        <a:t>58</a:t>
                      </a:r>
                    </a:p>
                  </a:txBody>
                  <a:tcPr marL="9525" marR="9525" marT="9525"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b">
                        <a:lnSpc>
                          <a:spcPct val="100000"/>
                        </a:lnSpc>
                      </a:pPr>
                      <a:r>
                        <a:rPr lang="it-IT" sz="1100" b="1" i="0" u="none" strike="noStrike" dirty="0">
                          <a:solidFill>
                            <a:srgbClr val="000000"/>
                          </a:solidFill>
                          <a:effectLst/>
                          <a:latin typeface="Calibri" panose="020F0502020204030204" pitchFamily="34" charset="0"/>
                          <a:cs typeface="Calibri" panose="020F0502020204030204" pitchFamily="34" charset="0"/>
                        </a:rPr>
                        <a:t>56</a:t>
                      </a:r>
                    </a:p>
                  </a:txBody>
                  <a:tcPr marL="9525" marR="9525" marT="9525"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extLst>
                  <a:ext uri="{0D108BD9-81ED-4DB2-BD59-A6C34878D82A}">
                    <a16:rowId xmlns:a16="http://schemas.microsoft.com/office/drawing/2014/main" val="10001"/>
                  </a:ext>
                </a:extLst>
              </a:tr>
              <a:tr h="197573">
                <a:tc>
                  <a:txBody>
                    <a:bodyPr/>
                    <a:lstStyle/>
                    <a:p>
                      <a:pPr marL="72000" algn="l" fontAlgn="ctr"/>
                      <a:r>
                        <a:rPr kumimoji="1" lang="it-IT" sz="1100" b="0" i="0" u="none" strike="noStrike" kern="1200" cap="none" normalizeH="0" baseline="0" dirty="0">
                          <a:ln>
                            <a:noFill/>
                          </a:ln>
                          <a:solidFill>
                            <a:srgbClr val="404040"/>
                          </a:solidFill>
                          <a:effectLst/>
                          <a:latin typeface="Calibri"/>
                          <a:ea typeface="+mn-ea"/>
                          <a:cs typeface="Calibri"/>
                        </a:rPr>
                        <a:t>PARENTI</a:t>
                      </a:r>
                    </a:p>
                  </a:txBody>
                  <a:tcPr marL="9525" marR="9525" marT="9525"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lnSpc>
                          <a:spcPct val="100000"/>
                        </a:lnSpc>
                      </a:pPr>
                      <a:r>
                        <a:rPr lang="it-IT" sz="1200" b="0" i="0" u="none" strike="noStrike" dirty="0">
                          <a:solidFill>
                            <a:srgbClr val="000000"/>
                          </a:solidFill>
                          <a:effectLst/>
                          <a:latin typeface="Calibri"/>
                          <a:cs typeface="Calibri"/>
                        </a:rPr>
                        <a:t>30</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b">
                        <a:lnSpc>
                          <a:spcPct val="100000"/>
                        </a:lnSpc>
                      </a:pPr>
                      <a:r>
                        <a:rPr lang="it-IT" sz="1200" b="0" i="0" u="none" strike="noStrike" dirty="0">
                          <a:solidFill>
                            <a:srgbClr val="000000"/>
                          </a:solidFill>
                          <a:effectLst/>
                          <a:latin typeface="Calibri"/>
                        </a:rPr>
                        <a:t>31</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b">
                        <a:lnSpc>
                          <a:spcPct val="100000"/>
                        </a:lnSpc>
                      </a:pPr>
                      <a:r>
                        <a:rPr lang="it-IT" sz="1200" b="0" i="0" u="none" strike="noStrike" dirty="0">
                          <a:solidFill>
                            <a:srgbClr val="000000"/>
                          </a:solidFill>
                          <a:effectLst/>
                          <a:latin typeface="Calibri"/>
                        </a:rPr>
                        <a:t>29</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b">
                        <a:lnSpc>
                          <a:spcPct val="100000"/>
                        </a:lnSpc>
                      </a:pPr>
                      <a:r>
                        <a:rPr lang="it-IT" sz="1200" b="0" i="0" u="none" strike="noStrike" dirty="0">
                          <a:solidFill>
                            <a:srgbClr val="000000"/>
                          </a:solidFill>
                          <a:effectLst/>
                          <a:latin typeface="Calibri"/>
                        </a:rPr>
                        <a:t>31</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b">
                        <a:lnSpc>
                          <a:spcPct val="100000"/>
                        </a:lnSpc>
                      </a:pPr>
                      <a:r>
                        <a:rPr lang="it-IT" sz="1200" b="0" i="0" u="none" strike="noStrike" dirty="0">
                          <a:solidFill>
                            <a:srgbClr val="000000"/>
                          </a:solidFill>
                          <a:effectLst/>
                          <a:latin typeface="Calibri"/>
                        </a:rPr>
                        <a:t>31</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b">
                        <a:lnSpc>
                          <a:spcPct val="100000"/>
                        </a:lnSpc>
                      </a:pPr>
                      <a:r>
                        <a:rPr lang="it-IT" sz="1200" b="0" i="0" u="none" strike="noStrike" kern="1200" dirty="0">
                          <a:solidFill>
                            <a:srgbClr val="000000"/>
                          </a:solidFill>
                          <a:effectLst/>
                          <a:latin typeface="Calibri"/>
                          <a:ea typeface="+mn-ea"/>
                          <a:cs typeface="+mn-cs"/>
                        </a:rPr>
                        <a:t>30</a:t>
                      </a:r>
                    </a:p>
                  </a:txBody>
                  <a:tcPr marL="9525" marR="9525" marT="9525"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b">
                        <a:lnSpc>
                          <a:spcPct val="100000"/>
                        </a:lnSpc>
                      </a:pPr>
                      <a:r>
                        <a:rPr lang="it-IT" sz="1100" b="0" i="0" u="none" strike="noStrike">
                          <a:solidFill>
                            <a:srgbClr val="000000"/>
                          </a:solidFill>
                          <a:effectLst/>
                          <a:latin typeface="Calibri" panose="020F0502020204030204" pitchFamily="34" charset="0"/>
                          <a:cs typeface="Calibri" panose="020F0502020204030204" pitchFamily="34" charset="0"/>
                        </a:rPr>
                        <a:t>26</a:t>
                      </a:r>
                    </a:p>
                  </a:txBody>
                  <a:tcPr marL="9525" marR="9525" marT="9525"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b">
                        <a:lnSpc>
                          <a:spcPct val="100000"/>
                        </a:lnSpc>
                      </a:pPr>
                      <a:r>
                        <a:rPr lang="it-IT" sz="1100" b="1" i="0" u="none" strike="noStrike" dirty="0">
                          <a:solidFill>
                            <a:srgbClr val="000000"/>
                          </a:solidFill>
                          <a:effectLst/>
                          <a:latin typeface="Calibri" panose="020F0502020204030204" pitchFamily="34" charset="0"/>
                          <a:cs typeface="Calibri" panose="020F0502020204030204" pitchFamily="34" charset="0"/>
                        </a:rPr>
                        <a:t>28</a:t>
                      </a:r>
                    </a:p>
                  </a:txBody>
                  <a:tcPr marL="9525" marR="9525" marT="9525"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extLst>
                  <a:ext uri="{0D108BD9-81ED-4DB2-BD59-A6C34878D82A}">
                    <a16:rowId xmlns:a16="http://schemas.microsoft.com/office/drawing/2014/main" val="10002"/>
                  </a:ext>
                </a:extLst>
              </a:tr>
              <a:tr h="197573">
                <a:tc>
                  <a:txBody>
                    <a:bodyPr/>
                    <a:lstStyle/>
                    <a:p>
                      <a:pPr marL="72000" algn="l" fontAlgn="ctr"/>
                      <a:r>
                        <a:rPr kumimoji="1" lang="it-IT" sz="1100" b="0" i="0" u="none" strike="noStrike" kern="1200" cap="none" normalizeH="0" baseline="0" dirty="0">
                          <a:ln>
                            <a:noFill/>
                          </a:ln>
                          <a:solidFill>
                            <a:srgbClr val="404040"/>
                          </a:solidFill>
                          <a:effectLst/>
                          <a:latin typeface="Calibri"/>
                          <a:ea typeface="+mn-ea"/>
                          <a:cs typeface="Calibri"/>
                        </a:rPr>
                        <a:t>AMICI E CONOSCENTI</a:t>
                      </a:r>
                    </a:p>
                  </a:txBody>
                  <a:tcPr marL="9525" marR="9525" marT="9525"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lnSpc>
                          <a:spcPct val="100000"/>
                        </a:lnSpc>
                      </a:pPr>
                      <a:r>
                        <a:rPr lang="it-IT" sz="1200" b="0" i="0" u="none" strike="noStrike" dirty="0">
                          <a:solidFill>
                            <a:srgbClr val="000000"/>
                          </a:solidFill>
                          <a:effectLst/>
                          <a:latin typeface="Calibri"/>
                          <a:cs typeface="Calibri"/>
                        </a:rPr>
                        <a:t>14</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b">
                        <a:lnSpc>
                          <a:spcPct val="100000"/>
                        </a:lnSpc>
                      </a:pPr>
                      <a:r>
                        <a:rPr lang="it-IT" sz="1200" b="0" i="0" u="none" strike="noStrike" dirty="0">
                          <a:solidFill>
                            <a:srgbClr val="000000"/>
                          </a:solidFill>
                          <a:effectLst/>
                          <a:latin typeface="Calibri"/>
                        </a:rPr>
                        <a:t>12</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b">
                        <a:lnSpc>
                          <a:spcPct val="100000"/>
                        </a:lnSpc>
                      </a:pPr>
                      <a:r>
                        <a:rPr lang="it-IT" sz="1200" b="0" i="0" u="none" strike="noStrike" dirty="0">
                          <a:solidFill>
                            <a:srgbClr val="000000"/>
                          </a:solidFill>
                          <a:effectLst/>
                          <a:latin typeface="Calibri"/>
                        </a:rPr>
                        <a:t>12</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b">
                        <a:lnSpc>
                          <a:spcPct val="100000"/>
                        </a:lnSpc>
                      </a:pPr>
                      <a:r>
                        <a:rPr lang="it-IT" sz="1200" b="0" i="0" u="none" strike="noStrike" dirty="0">
                          <a:solidFill>
                            <a:srgbClr val="000000"/>
                          </a:solidFill>
                          <a:effectLst/>
                          <a:latin typeface="Calibri"/>
                        </a:rPr>
                        <a:t>13</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b">
                        <a:lnSpc>
                          <a:spcPct val="100000"/>
                        </a:lnSpc>
                      </a:pPr>
                      <a:r>
                        <a:rPr lang="it-IT" sz="1200" b="0" i="0" u="none" strike="noStrike" dirty="0">
                          <a:solidFill>
                            <a:srgbClr val="000000"/>
                          </a:solidFill>
                          <a:effectLst/>
                          <a:latin typeface="Calibri"/>
                        </a:rPr>
                        <a:t>12</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b">
                        <a:lnSpc>
                          <a:spcPct val="100000"/>
                        </a:lnSpc>
                      </a:pPr>
                      <a:r>
                        <a:rPr lang="it-IT" sz="1200" b="0" i="0" u="none" strike="noStrike" kern="1200" dirty="0">
                          <a:solidFill>
                            <a:srgbClr val="000000"/>
                          </a:solidFill>
                          <a:effectLst/>
                          <a:latin typeface="Calibri"/>
                          <a:ea typeface="+mn-ea"/>
                          <a:cs typeface="+mn-cs"/>
                        </a:rPr>
                        <a:t>10</a:t>
                      </a:r>
                    </a:p>
                  </a:txBody>
                  <a:tcPr marL="9525" marR="9525" marT="9525"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b">
                        <a:lnSpc>
                          <a:spcPct val="100000"/>
                        </a:lnSpc>
                      </a:pPr>
                      <a:r>
                        <a:rPr lang="it-IT" sz="1100" b="0" i="0" u="none" strike="noStrike" dirty="0">
                          <a:solidFill>
                            <a:srgbClr val="000000"/>
                          </a:solidFill>
                          <a:effectLst/>
                          <a:latin typeface="Calibri" panose="020F0502020204030204" pitchFamily="34" charset="0"/>
                          <a:cs typeface="Calibri" panose="020F0502020204030204" pitchFamily="34" charset="0"/>
                        </a:rPr>
                        <a:t>12</a:t>
                      </a:r>
                    </a:p>
                  </a:txBody>
                  <a:tcPr marL="9525" marR="9525" marT="9525"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b">
                        <a:lnSpc>
                          <a:spcPct val="100000"/>
                        </a:lnSpc>
                      </a:pPr>
                      <a:r>
                        <a:rPr lang="it-IT" sz="1100" b="1" i="0" u="none" strike="noStrike" dirty="0">
                          <a:solidFill>
                            <a:srgbClr val="000000"/>
                          </a:solidFill>
                          <a:effectLst/>
                          <a:latin typeface="Calibri" panose="020F0502020204030204" pitchFamily="34" charset="0"/>
                          <a:cs typeface="Calibri" panose="020F0502020204030204" pitchFamily="34" charset="0"/>
                        </a:rPr>
                        <a:t>13</a:t>
                      </a:r>
                    </a:p>
                  </a:txBody>
                  <a:tcPr marL="9525" marR="9525" marT="9525"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extLst>
                  <a:ext uri="{0D108BD9-81ED-4DB2-BD59-A6C34878D82A}">
                    <a16:rowId xmlns:a16="http://schemas.microsoft.com/office/drawing/2014/main" val="10003"/>
                  </a:ext>
                </a:extLst>
              </a:tr>
              <a:tr h="197573">
                <a:tc>
                  <a:txBody>
                    <a:bodyPr/>
                    <a:lstStyle/>
                    <a:p>
                      <a:pPr marL="72000" algn="l" fontAlgn="ctr"/>
                      <a:r>
                        <a:rPr kumimoji="1" lang="it-IT" sz="1100" b="0" i="0" u="none" strike="noStrike" kern="1200" cap="none" normalizeH="0" baseline="0" dirty="0">
                          <a:ln>
                            <a:noFill/>
                          </a:ln>
                          <a:solidFill>
                            <a:srgbClr val="404040"/>
                          </a:solidFill>
                          <a:effectLst/>
                          <a:latin typeface="Calibri"/>
                          <a:ea typeface="+mn-ea"/>
                          <a:cs typeface="Calibri"/>
                        </a:rPr>
                        <a:t>ITALIANI</a:t>
                      </a:r>
                    </a:p>
                  </a:txBody>
                  <a:tcPr marL="9525" marR="9525" marT="9525"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lnSpc>
                          <a:spcPct val="100000"/>
                        </a:lnSpc>
                      </a:pPr>
                      <a:r>
                        <a:rPr lang="it-IT" sz="1200" b="0" i="0" u="none" strike="noStrike" dirty="0">
                          <a:solidFill>
                            <a:srgbClr val="000000"/>
                          </a:solidFill>
                          <a:effectLst/>
                          <a:latin typeface="Calibri"/>
                          <a:cs typeface="Calibri"/>
                        </a:rPr>
                        <a:t>8</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b">
                        <a:lnSpc>
                          <a:spcPct val="100000"/>
                        </a:lnSpc>
                      </a:pPr>
                      <a:r>
                        <a:rPr lang="it-IT" sz="1200" b="0" i="0" u="none" strike="noStrike" dirty="0">
                          <a:solidFill>
                            <a:srgbClr val="000000"/>
                          </a:solidFill>
                          <a:effectLst/>
                          <a:latin typeface="Calibri"/>
                        </a:rPr>
                        <a:t>5</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b">
                        <a:lnSpc>
                          <a:spcPct val="100000"/>
                        </a:lnSpc>
                      </a:pPr>
                      <a:r>
                        <a:rPr lang="it-IT" sz="1200" b="0" i="0" u="none" strike="noStrike" dirty="0">
                          <a:solidFill>
                            <a:srgbClr val="000000"/>
                          </a:solidFill>
                          <a:effectLst/>
                          <a:latin typeface="Calibri"/>
                        </a:rPr>
                        <a:t>5</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b">
                        <a:lnSpc>
                          <a:spcPct val="100000"/>
                        </a:lnSpc>
                      </a:pPr>
                      <a:r>
                        <a:rPr lang="it-IT" sz="1200" b="0" i="0" u="none" strike="noStrike" dirty="0">
                          <a:solidFill>
                            <a:srgbClr val="000000"/>
                          </a:solidFill>
                          <a:effectLst/>
                          <a:latin typeface="Calibri"/>
                        </a:rPr>
                        <a:t>9</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b">
                        <a:lnSpc>
                          <a:spcPct val="100000"/>
                        </a:lnSpc>
                      </a:pPr>
                      <a:r>
                        <a:rPr lang="it-IT" sz="1200" b="0" i="0" u="none" strike="noStrike" dirty="0">
                          <a:solidFill>
                            <a:srgbClr val="000000"/>
                          </a:solidFill>
                          <a:effectLst/>
                          <a:latin typeface="Calibri"/>
                        </a:rPr>
                        <a:t>8</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b">
                        <a:lnSpc>
                          <a:spcPct val="100000"/>
                        </a:lnSpc>
                      </a:pPr>
                      <a:r>
                        <a:rPr lang="it-IT" sz="1200" b="0" i="0" u="none" strike="noStrike" kern="1200" dirty="0">
                          <a:solidFill>
                            <a:srgbClr val="000000"/>
                          </a:solidFill>
                          <a:effectLst/>
                          <a:latin typeface="Calibri"/>
                          <a:ea typeface="+mn-ea"/>
                          <a:cs typeface="+mn-cs"/>
                        </a:rPr>
                        <a:t>9</a:t>
                      </a:r>
                    </a:p>
                  </a:txBody>
                  <a:tcPr marL="9525" marR="9525" marT="9525"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b">
                        <a:lnSpc>
                          <a:spcPct val="100000"/>
                        </a:lnSpc>
                      </a:pPr>
                      <a:r>
                        <a:rPr lang="it-IT" sz="1100" b="0" i="0" u="none" strike="noStrike" dirty="0">
                          <a:solidFill>
                            <a:srgbClr val="000000"/>
                          </a:solidFill>
                          <a:effectLst/>
                          <a:latin typeface="Calibri" panose="020F0502020204030204" pitchFamily="34" charset="0"/>
                          <a:cs typeface="Calibri" panose="020F0502020204030204" pitchFamily="34" charset="0"/>
                        </a:rPr>
                        <a:t>8</a:t>
                      </a:r>
                    </a:p>
                  </a:txBody>
                  <a:tcPr marL="9525" marR="9525" marT="9525"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b">
                        <a:lnSpc>
                          <a:spcPct val="100000"/>
                        </a:lnSpc>
                      </a:pPr>
                      <a:r>
                        <a:rPr lang="it-IT" sz="1100" b="1" i="0" u="none" strike="noStrike" dirty="0">
                          <a:solidFill>
                            <a:srgbClr val="000000"/>
                          </a:solidFill>
                          <a:effectLst/>
                          <a:latin typeface="Calibri" panose="020F0502020204030204" pitchFamily="34" charset="0"/>
                          <a:cs typeface="Calibri" panose="020F0502020204030204" pitchFamily="34" charset="0"/>
                        </a:rPr>
                        <a:t>9</a:t>
                      </a:r>
                    </a:p>
                  </a:txBody>
                  <a:tcPr marL="9525" marR="9525" marT="9525"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extLst>
                  <a:ext uri="{0D108BD9-81ED-4DB2-BD59-A6C34878D82A}">
                    <a16:rowId xmlns:a16="http://schemas.microsoft.com/office/drawing/2014/main" val="10004"/>
                  </a:ext>
                </a:extLst>
              </a:tr>
              <a:tr h="197573">
                <a:tc>
                  <a:txBody>
                    <a:bodyPr/>
                    <a:lstStyle/>
                    <a:p>
                      <a:pPr marL="72000" algn="l" fontAlgn="ctr"/>
                      <a:r>
                        <a:rPr kumimoji="1" lang="it-IT" sz="1100" b="0" i="0" u="none" strike="noStrike" kern="1200" cap="none" normalizeH="0" baseline="0" dirty="0">
                          <a:ln>
                            <a:noFill/>
                          </a:ln>
                          <a:solidFill>
                            <a:srgbClr val="404040"/>
                          </a:solidFill>
                          <a:effectLst/>
                          <a:latin typeface="+mn-lt"/>
                          <a:ea typeface="+mn-ea"/>
                          <a:cs typeface="Calibri"/>
                        </a:rPr>
                        <a:t>COLLEGHI DI LAVORO</a:t>
                      </a:r>
                    </a:p>
                  </a:txBody>
                  <a:tcPr marL="9525" marR="9525" marT="9525"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lnSpc>
                          <a:spcPct val="100000"/>
                        </a:lnSpc>
                      </a:pPr>
                      <a:r>
                        <a:rPr lang="it-IT" sz="1200" b="0" i="0" u="none" strike="noStrike" dirty="0">
                          <a:solidFill>
                            <a:srgbClr val="000000"/>
                          </a:solidFill>
                          <a:effectLst/>
                          <a:latin typeface="Calibri"/>
                          <a:cs typeface="Calibri"/>
                        </a:rPr>
                        <a:t>9</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b">
                        <a:lnSpc>
                          <a:spcPct val="100000"/>
                        </a:lnSpc>
                      </a:pPr>
                      <a:r>
                        <a:rPr lang="it-IT" sz="1200" b="0" i="0" u="none" strike="noStrike" dirty="0">
                          <a:solidFill>
                            <a:srgbClr val="000000"/>
                          </a:solidFill>
                          <a:effectLst/>
                          <a:latin typeface="Calibri"/>
                        </a:rPr>
                        <a:t>7</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b">
                        <a:lnSpc>
                          <a:spcPct val="100000"/>
                        </a:lnSpc>
                      </a:pPr>
                      <a:r>
                        <a:rPr lang="it-IT" sz="1200" b="0" i="0" u="none" strike="noStrike" dirty="0">
                          <a:solidFill>
                            <a:srgbClr val="000000"/>
                          </a:solidFill>
                          <a:effectLst/>
                          <a:latin typeface="Calibri"/>
                        </a:rPr>
                        <a:t>7</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b">
                        <a:lnSpc>
                          <a:spcPct val="100000"/>
                        </a:lnSpc>
                      </a:pPr>
                      <a:r>
                        <a:rPr lang="it-IT" sz="1200" b="0" i="0" u="none" strike="noStrike" dirty="0">
                          <a:solidFill>
                            <a:srgbClr val="000000"/>
                          </a:solidFill>
                          <a:effectLst/>
                          <a:latin typeface="Calibri"/>
                        </a:rPr>
                        <a:t>7</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b">
                        <a:lnSpc>
                          <a:spcPct val="100000"/>
                        </a:lnSpc>
                      </a:pPr>
                      <a:r>
                        <a:rPr lang="it-IT" sz="1200" b="0" i="0" u="none" strike="noStrike" dirty="0">
                          <a:solidFill>
                            <a:srgbClr val="000000"/>
                          </a:solidFill>
                          <a:effectLst/>
                          <a:latin typeface="Calibri"/>
                        </a:rPr>
                        <a:t>7</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b">
                        <a:lnSpc>
                          <a:spcPct val="100000"/>
                        </a:lnSpc>
                      </a:pPr>
                      <a:r>
                        <a:rPr lang="it-IT" sz="1200" b="0" i="0" u="none" strike="noStrike" kern="1200" dirty="0">
                          <a:solidFill>
                            <a:srgbClr val="000000"/>
                          </a:solidFill>
                          <a:effectLst/>
                          <a:latin typeface="Calibri"/>
                          <a:ea typeface="+mn-ea"/>
                          <a:cs typeface="+mn-cs"/>
                        </a:rPr>
                        <a:t>8</a:t>
                      </a:r>
                    </a:p>
                  </a:txBody>
                  <a:tcPr marL="9525" marR="9525" marT="9525"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b">
                        <a:lnSpc>
                          <a:spcPct val="100000"/>
                        </a:lnSpc>
                      </a:pPr>
                      <a:r>
                        <a:rPr lang="it-IT" sz="1100" b="0" i="0" u="none" strike="noStrike" dirty="0">
                          <a:solidFill>
                            <a:srgbClr val="000000"/>
                          </a:solidFill>
                          <a:effectLst/>
                          <a:latin typeface="Calibri" panose="020F0502020204030204" pitchFamily="34" charset="0"/>
                          <a:cs typeface="Calibri" panose="020F0502020204030204" pitchFamily="34" charset="0"/>
                        </a:rPr>
                        <a:t>5</a:t>
                      </a:r>
                    </a:p>
                  </a:txBody>
                  <a:tcPr marL="9525" marR="9525" marT="9525"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b">
                        <a:lnSpc>
                          <a:spcPct val="100000"/>
                        </a:lnSpc>
                      </a:pPr>
                      <a:r>
                        <a:rPr lang="it-IT" sz="1100" b="1" i="0" u="none" strike="noStrike" dirty="0">
                          <a:solidFill>
                            <a:srgbClr val="000000"/>
                          </a:solidFill>
                          <a:effectLst/>
                          <a:latin typeface="Calibri" panose="020F0502020204030204" pitchFamily="34" charset="0"/>
                          <a:cs typeface="Calibri" panose="020F0502020204030204" pitchFamily="34" charset="0"/>
                        </a:rPr>
                        <a:t>5</a:t>
                      </a:r>
                    </a:p>
                  </a:txBody>
                  <a:tcPr marL="9525" marR="9525" marT="9525"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extLst>
                  <a:ext uri="{0D108BD9-81ED-4DB2-BD59-A6C34878D82A}">
                    <a16:rowId xmlns:a16="http://schemas.microsoft.com/office/drawing/2014/main" val="643247855"/>
                  </a:ext>
                </a:extLst>
              </a:tr>
              <a:tr h="197573">
                <a:tc>
                  <a:txBody>
                    <a:bodyPr/>
                    <a:lstStyle/>
                    <a:p>
                      <a:pPr marL="72000" algn="l" fontAlgn="ctr"/>
                      <a:r>
                        <a:rPr kumimoji="1" lang="it-IT" sz="1100" b="0" i="0" u="none" strike="noStrike" kern="1200" cap="none" normalizeH="0" baseline="0" dirty="0">
                          <a:ln>
                            <a:noFill/>
                          </a:ln>
                          <a:solidFill>
                            <a:srgbClr val="404040"/>
                          </a:solidFill>
                          <a:effectLst/>
                          <a:latin typeface="+mn-lt"/>
                          <a:ea typeface="+mn-ea"/>
                          <a:cs typeface="Calibri"/>
                        </a:rPr>
                        <a:t>VICINI</a:t>
                      </a:r>
                      <a:endParaRPr kumimoji="1" lang="it-IT" sz="1100" b="0" i="0" u="none" strike="noStrike" kern="1200" cap="none" normalizeH="0" baseline="0" dirty="0">
                        <a:ln>
                          <a:noFill/>
                        </a:ln>
                        <a:solidFill>
                          <a:srgbClr val="404040"/>
                        </a:solidFill>
                        <a:effectLst/>
                        <a:latin typeface="Calibri"/>
                        <a:ea typeface="+mn-ea"/>
                        <a:cs typeface="Calibri"/>
                      </a:endParaRPr>
                    </a:p>
                  </a:txBody>
                  <a:tcPr marL="9525" marR="9525" marT="9525"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lnSpc>
                          <a:spcPct val="100000"/>
                        </a:lnSpc>
                      </a:pPr>
                      <a:r>
                        <a:rPr lang="it-IT" sz="1200" b="0" i="0" u="none" strike="noStrike" dirty="0">
                          <a:solidFill>
                            <a:srgbClr val="000000"/>
                          </a:solidFill>
                          <a:effectLst/>
                          <a:latin typeface="Calibri"/>
                          <a:cs typeface="Calibri"/>
                        </a:rPr>
                        <a:t>7</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b">
                        <a:lnSpc>
                          <a:spcPct val="100000"/>
                        </a:lnSpc>
                      </a:pPr>
                      <a:r>
                        <a:rPr lang="it-IT" sz="1200" b="0" i="0" u="none" strike="noStrike" dirty="0">
                          <a:solidFill>
                            <a:srgbClr val="000000"/>
                          </a:solidFill>
                          <a:effectLst/>
                          <a:latin typeface="Calibri"/>
                        </a:rPr>
                        <a:t>10</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b">
                        <a:lnSpc>
                          <a:spcPct val="100000"/>
                        </a:lnSpc>
                      </a:pPr>
                      <a:r>
                        <a:rPr lang="it-IT" sz="1200" b="0" i="0" u="none" strike="noStrike" dirty="0">
                          <a:solidFill>
                            <a:srgbClr val="000000"/>
                          </a:solidFill>
                          <a:effectLst/>
                          <a:latin typeface="Calibri"/>
                        </a:rPr>
                        <a:t>8</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b">
                        <a:lnSpc>
                          <a:spcPct val="100000"/>
                        </a:lnSpc>
                      </a:pPr>
                      <a:r>
                        <a:rPr lang="it-IT" sz="1200" b="0" i="0" u="none" strike="noStrike" dirty="0">
                          <a:solidFill>
                            <a:srgbClr val="000000"/>
                          </a:solidFill>
                          <a:effectLst/>
                          <a:latin typeface="Calibri"/>
                        </a:rPr>
                        <a:t>4</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b">
                        <a:lnSpc>
                          <a:spcPct val="100000"/>
                        </a:lnSpc>
                      </a:pPr>
                      <a:r>
                        <a:rPr lang="it-IT" sz="1200" b="0" i="0" u="none" strike="noStrike" dirty="0">
                          <a:solidFill>
                            <a:srgbClr val="000000"/>
                          </a:solidFill>
                          <a:effectLst/>
                          <a:latin typeface="Calibri"/>
                        </a:rPr>
                        <a:t>7</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b">
                        <a:lnSpc>
                          <a:spcPct val="100000"/>
                        </a:lnSpc>
                      </a:pPr>
                      <a:r>
                        <a:rPr lang="it-IT" sz="1200" b="0" i="0" u="none" strike="noStrike" kern="1200" dirty="0">
                          <a:solidFill>
                            <a:srgbClr val="000000"/>
                          </a:solidFill>
                          <a:effectLst/>
                          <a:latin typeface="Calibri"/>
                          <a:ea typeface="+mn-ea"/>
                          <a:cs typeface="+mn-cs"/>
                        </a:rPr>
                        <a:t>7</a:t>
                      </a:r>
                    </a:p>
                  </a:txBody>
                  <a:tcPr marL="9525" marR="9525" marT="9525"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b">
                        <a:lnSpc>
                          <a:spcPct val="100000"/>
                        </a:lnSpc>
                      </a:pPr>
                      <a:r>
                        <a:rPr lang="it-IT" sz="1100" b="0" i="0" u="none" strike="noStrike" dirty="0">
                          <a:solidFill>
                            <a:srgbClr val="000000"/>
                          </a:solidFill>
                          <a:effectLst/>
                          <a:latin typeface="Calibri" panose="020F0502020204030204" pitchFamily="34" charset="0"/>
                          <a:cs typeface="Calibri" panose="020F0502020204030204" pitchFamily="34" charset="0"/>
                        </a:rPr>
                        <a:t>4</a:t>
                      </a:r>
                    </a:p>
                  </a:txBody>
                  <a:tcPr marL="9525" marR="9525" marT="9525"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b">
                        <a:lnSpc>
                          <a:spcPct val="100000"/>
                        </a:lnSpc>
                      </a:pPr>
                      <a:r>
                        <a:rPr lang="it-IT" sz="1100" b="1" i="0" u="none" strike="noStrike" dirty="0">
                          <a:solidFill>
                            <a:srgbClr val="000000"/>
                          </a:solidFill>
                          <a:effectLst/>
                          <a:latin typeface="Calibri" panose="020F0502020204030204" pitchFamily="34" charset="0"/>
                          <a:cs typeface="Calibri" panose="020F0502020204030204" pitchFamily="34" charset="0"/>
                        </a:rPr>
                        <a:t>6</a:t>
                      </a:r>
                    </a:p>
                  </a:txBody>
                  <a:tcPr marL="9525" marR="9525" marT="9525"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extLst>
                  <a:ext uri="{0D108BD9-81ED-4DB2-BD59-A6C34878D82A}">
                    <a16:rowId xmlns:a16="http://schemas.microsoft.com/office/drawing/2014/main" val="10005"/>
                  </a:ext>
                </a:extLst>
              </a:tr>
              <a:tr h="197573">
                <a:tc>
                  <a:txBody>
                    <a:bodyPr/>
                    <a:lstStyle/>
                    <a:p>
                      <a:pPr marL="72000" algn="l" fontAlgn="ctr"/>
                      <a:r>
                        <a:rPr kumimoji="1" lang="it-IT" sz="1100" b="0" i="0" u="none" strike="noStrike" kern="1200" cap="none" normalizeH="0" baseline="0" dirty="0">
                          <a:ln>
                            <a:noFill/>
                          </a:ln>
                          <a:solidFill>
                            <a:srgbClr val="404040"/>
                          </a:solidFill>
                          <a:effectLst/>
                          <a:latin typeface="Calibri"/>
                          <a:ea typeface="+mn-ea"/>
                          <a:cs typeface="Calibri"/>
                        </a:rPr>
                        <a:t>AMICI SOCIAL</a:t>
                      </a:r>
                    </a:p>
                  </a:txBody>
                  <a:tcPr marL="9525" marR="9525" marT="9525"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lnSpc>
                          <a:spcPct val="100000"/>
                        </a:lnSpc>
                      </a:pPr>
                      <a:r>
                        <a:rPr lang="it-IT" sz="1200" b="0" i="0" u="none" strike="noStrike" dirty="0">
                          <a:solidFill>
                            <a:srgbClr val="000000"/>
                          </a:solidFill>
                          <a:effectLst/>
                          <a:latin typeface="Calibri"/>
                          <a:cs typeface="Calibri"/>
                        </a:rPr>
                        <a:t>8</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b">
                        <a:lnSpc>
                          <a:spcPct val="100000"/>
                        </a:lnSpc>
                      </a:pPr>
                      <a:r>
                        <a:rPr lang="it-IT" sz="1200" b="0" i="0" u="none" strike="noStrike" dirty="0">
                          <a:solidFill>
                            <a:srgbClr val="000000"/>
                          </a:solidFill>
                          <a:effectLst/>
                          <a:latin typeface="Calibri"/>
                        </a:rPr>
                        <a:t>6</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b">
                        <a:lnSpc>
                          <a:spcPct val="100000"/>
                        </a:lnSpc>
                      </a:pPr>
                      <a:r>
                        <a:rPr lang="it-IT" sz="1200" b="0" i="0" u="none" strike="noStrike" dirty="0">
                          <a:solidFill>
                            <a:srgbClr val="000000"/>
                          </a:solidFill>
                          <a:effectLst/>
                          <a:latin typeface="Calibri"/>
                        </a:rPr>
                        <a:t>6</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b">
                        <a:lnSpc>
                          <a:spcPct val="100000"/>
                        </a:lnSpc>
                      </a:pPr>
                      <a:r>
                        <a:rPr lang="it-IT" sz="1200" b="0" i="0" u="none" strike="noStrike" dirty="0">
                          <a:solidFill>
                            <a:srgbClr val="000000"/>
                          </a:solidFill>
                          <a:effectLst/>
                          <a:latin typeface="Calibri"/>
                        </a:rPr>
                        <a:t>6</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b">
                        <a:lnSpc>
                          <a:spcPct val="100000"/>
                        </a:lnSpc>
                      </a:pPr>
                      <a:r>
                        <a:rPr lang="it-IT" sz="1200" b="0" i="0" u="none" strike="noStrike" dirty="0">
                          <a:solidFill>
                            <a:srgbClr val="000000"/>
                          </a:solidFill>
                          <a:effectLst/>
                          <a:latin typeface="Calibri"/>
                        </a:rPr>
                        <a:t>6</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b">
                        <a:lnSpc>
                          <a:spcPct val="100000"/>
                        </a:lnSpc>
                      </a:pPr>
                      <a:r>
                        <a:rPr lang="it-IT" sz="1200" b="0" i="0" u="none" strike="noStrike" kern="1200" dirty="0">
                          <a:solidFill>
                            <a:srgbClr val="000000"/>
                          </a:solidFill>
                          <a:effectLst/>
                          <a:latin typeface="Calibri"/>
                          <a:ea typeface="+mn-ea"/>
                          <a:cs typeface="+mn-cs"/>
                        </a:rPr>
                        <a:t>6</a:t>
                      </a:r>
                    </a:p>
                  </a:txBody>
                  <a:tcPr marL="9525" marR="9525" marT="9525"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b">
                        <a:lnSpc>
                          <a:spcPct val="100000"/>
                        </a:lnSpc>
                      </a:pPr>
                      <a:r>
                        <a:rPr lang="it-IT" sz="1100" b="0" i="0" u="none" strike="noStrike" dirty="0">
                          <a:solidFill>
                            <a:srgbClr val="000000"/>
                          </a:solidFill>
                          <a:effectLst/>
                          <a:latin typeface="Calibri" panose="020F0502020204030204" pitchFamily="34" charset="0"/>
                          <a:cs typeface="Calibri" panose="020F0502020204030204" pitchFamily="34" charset="0"/>
                        </a:rPr>
                        <a:t>6</a:t>
                      </a:r>
                    </a:p>
                  </a:txBody>
                  <a:tcPr marL="9525" marR="9525" marT="9525"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b">
                        <a:lnSpc>
                          <a:spcPct val="100000"/>
                        </a:lnSpc>
                      </a:pPr>
                      <a:r>
                        <a:rPr lang="it-IT" sz="1100" b="1" i="0" u="none" strike="noStrike" dirty="0">
                          <a:solidFill>
                            <a:srgbClr val="000000"/>
                          </a:solidFill>
                          <a:effectLst/>
                          <a:latin typeface="Calibri" panose="020F0502020204030204" pitchFamily="34" charset="0"/>
                          <a:cs typeface="Calibri" panose="020F0502020204030204" pitchFamily="34" charset="0"/>
                        </a:rPr>
                        <a:t>6</a:t>
                      </a:r>
                    </a:p>
                  </a:txBody>
                  <a:tcPr marL="9525" marR="9525" marT="9525"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extLst>
                  <a:ext uri="{0D108BD9-81ED-4DB2-BD59-A6C34878D82A}">
                    <a16:rowId xmlns:a16="http://schemas.microsoft.com/office/drawing/2014/main" val="10007"/>
                  </a:ext>
                </a:extLst>
              </a:tr>
            </a:tbl>
          </a:graphicData>
        </a:graphic>
      </p:graphicFrame>
      <p:sp>
        <p:nvSpPr>
          <p:cNvPr id="25" name="Rettangolo arrotondato 18">
            <a:extLst>
              <a:ext uri="{FF2B5EF4-FFF2-40B4-BE49-F238E27FC236}">
                <a16:creationId xmlns:a16="http://schemas.microsoft.com/office/drawing/2014/main" id="{4AABFE36-979F-4F5C-9F17-EEB40F49FC1B}"/>
              </a:ext>
            </a:extLst>
          </p:cNvPr>
          <p:cNvSpPr/>
          <p:nvPr/>
        </p:nvSpPr>
        <p:spPr>
          <a:xfrm>
            <a:off x="9129630" y="4115812"/>
            <a:ext cx="400263" cy="1992101"/>
          </a:xfrm>
          <a:prstGeom prst="roundRect">
            <a:avLst/>
          </a:prstGeom>
          <a:noFill/>
          <a:ln>
            <a:solidFill>
              <a:srgbClr val="CA5817"/>
            </a:solidFill>
          </a:ln>
          <a:effectLst>
            <a:glow rad="63500">
              <a:srgbClr val="C2B8B1">
                <a:alpha val="40000"/>
              </a:srgb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237274820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abella 23"/>
          <p:cNvGraphicFramePr>
            <a:graphicFrameLocks noGrp="1"/>
          </p:cNvGraphicFramePr>
          <p:nvPr>
            <p:extLst>
              <p:ext uri="{D42A27DB-BD31-4B8C-83A1-F6EECF244321}">
                <p14:modId xmlns:p14="http://schemas.microsoft.com/office/powerpoint/2010/main" val="1410171272"/>
              </p:ext>
            </p:extLst>
          </p:nvPr>
        </p:nvGraphicFramePr>
        <p:xfrm>
          <a:off x="1023482" y="4189176"/>
          <a:ext cx="5931018" cy="1842446"/>
        </p:xfrm>
        <a:graphic>
          <a:graphicData uri="http://schemas.openxmlformats.org/drawingml/2006/table">
            <a:tbl>
              <a:tblPr>
                <a:tableStyleId>{073A0DAA-6AF3-43AB-8588-CEC1D06C72B9}</a:tableStyleId>
              </a:tblPr>
              <a:tblGrid>
                <a:gridCol w="1481362">
                  <a:extLst>
                    <a:ext uri="{9D8B030D-6E8A-4147-A177-3AD203B41FA5}">
                      <a16:colId xmlns:a16="http://schemas.microsoft.com/office/drawing/2014/main" val="20000"/>
                    </a:ext>
                  </a:extLst>
                </a:gridCol>
                <a:gridCol w="556207">
                  <a:extLst>
                    <a:ext uri="{9D8B030D-6E8A-4147-A177-3AD203B41FA5}">
                      <a16:colId xmlns:a16="http://schemas.microsoft.com/office/drawing/2014/main" val="20001"/>
                    </a:ext>
                  </a:extLst>
                </a:gridCol>
                <a:gridCol w="556207">
                  <a:extLst>
                    <a:ext uri="{9D8B030D-6E8A-4147-A177-3AD203B41FA5}">
                      <a16:colId xmlns:a16="http://schemas.microsoft.com/office/drawing/2014/main" val="20002"/>
                    </a:ext>
                  </a:extLst>
                </a:gridCol>
                <a:gridCol w="556207">
                  <a:extLst>
                    <a:ext uri="{9D8B030D-6E8A-4147-A177-3AD203B41FA5}">
                      <a16:colId xmlns:a16="http://schemas.microsoft.com/office/drawing/2014/main" val="20003"/>
                    </a:ext>
                  </a:extLst>
                </a:gridCol>
                <a:gridCol w="556207">
                  <a:extLst>
                    <a:ext uri="{9D8B030D-6E8A-4147-A177-3AD203B41FA5}">
                      <a16:colId xmlns:a16="http://schemas.microsoft.com/office/drawing/2014/main" val="20004"/>
                    </a:ext>
                  </a:extLst>
                </a:gridCol>
                <a:gridCol w="556207">
                  <a:extLst>
                    <a:ext uri="{9D8B030D-6E8A-4147-A177-3AD203B41FA5}">
                      <a16:colId xmlns:a16="http://schemas.microsoft.com/office/drawing/2014/main" val="20005"/>
                    </a:ext>
                  </a:extLst>
                </a:gridCol>
                <a:gridCol w="556207">
                  <a:extLst>
                    <a:ext uri="{9D8B030D-6E8A-4147-A177-3AD203B41FA5}">
                      <a16:colId xmlns:a16="http://schemas.microsoft.com/office/drawing/2014/main" val="470531621"/>
                    </a:ext>
                  </a:extLst>
                </a:gridCol>
                <a:gridCol w="556207">
                  <a:extLst>
                    <a:ext uri="{9D8B030D-6E8A-4147-A177-3AD203B41FA5}">
                      <a16:colId xmlns:a16="http://schemas.microsoft.com/office/drawing/2014/main" val="3381925982"/>
                    </a:ext>
                  </a:extLst>
                </a:gridCol>
                <a:gridCol w="556207">
                  <a:extLst>
                    <a:ext uri="{9D8B030D-6E8A-4147-A177-3AD203B41FA5}">
                      <a16:colId xmlns:a16="http://schemas.microsoft.com/office/drawing/2014/main" val="2834920700"/>
                    </a:ext>
                  </a:extLst>
                </a:gridCol>
              </a:tblGrid>
              <a:tr h="310151">
                <a:tc>
                  <a:txBody>
                    <a:bodyPr/>
                    <a:lstStyle/>
                    <a:p>
                      <a:pPr marL="87313" indent="0" algn="l" fontAlgn="ctr"/>
                      <a:endParaRPr kumimoji="1" lang="it-IT" sz="1200" b="0" i="0" u="none" strike="noStrike" kern="1200" cap="none" normalizeH="0" baseline="0" dirty="0">
                        <a:ln>
                          <a:noFill/>
                        </a:ln>
                        <a:solidFill>
                          <a:srgbClr val="000000"/>
                        </a:solidFill>
                        <a:effectLst/>
                        <a:latin typeface="Calibri"/>
                        <a:ea typeface="+mn-ea"/>
                        <a:cs typeface="Calibri"/>
                      </a:endParaRPr>
                    </a:p>
                  </a:txBody>
                  <a:tcPr marL="12700" marR="12700" marT="12700" marB="0" anchor="ctr">
                    <a:lnL w="12700" cap="flat" cmpd="sng" algn="ctr">
                      <a:solidFill>
                        <a:prstClr val="white"/>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200" b="1" i="0" u="none" strike="noStrike" dirty="0">
                          <a:solidFill>
                            <a:schemeClr val="tx1"/>
                          </a:solidFill>
                          <a:effectLst/>
                          <a:latin typeface="Calibri"/>
                          <a:cs typeface="Calibri"/>
                        </a:rPr>
                        <a:t>2015</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200" b="1" i="0" u="none" strike="noStrike" dirty="0">
                          <a:solidFill>
                            <a:schemeClr val="tx1"/>
                          </a:solidFill>
                          <a:effectLst/>
                          <a:latin typeface="Calibri"/>
                          <a:cs typeface="Calibri"/>
                        </a:rPr>
                        <a:t>2016</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200" b="1" i="0" u="none" strike="noStrike" dirty="0">
                          <a:solidFill>
                            <a:schemeClr val="tx1"/>
                          </a:solidFill>
                          <a:effectLst/>
                          <a:latin typeface="Calibri"/>
                          <a:cs typeface="Calibri"/>
                        </a:rPr>
                        <a:t>2017</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200" b="1" i="0" u="none" strike="noStrike" dirty="0">
                          <a:solidFill>
                            <a:schemeClr val="tx1"/>
                          </a:solidFill>
                          <a:effectLst/>
                          <a:latin typeface="Calibri"/>
                          <a:cs typeface="Calibri"/>
                        </a:rPr>
                        <a:t>2018</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200" b="1" i="0" u="none" strike="noStrike" dirty="0">
                          <a:solidFill>
                            <a:schemeClr val="tx1"/>
                          </a:solidFill>
                          <a:effectLst/>
                          <a:latin typeface="Calibri"/>
                          <a:cs typeface="Calibri"/>
                        </a:rPr>
                        <a:t>2019</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200" b="1" i="0" u="none" strike="noStrike" dirty="0">
                          <a:solidFill>
                            <a:schemeClr val="tx1"/>
                          </a:solidFill>
                          <a:effectLst/>
                          <a:latin typeface="Calibri"/>
                          <a:cs typeface="Calibri"/>
                        </a:rPr>
                        <a:t>2020</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200" b="1" i="0" u="none" strike="noStrike" dirty="0">
                          <a:solidFill>
                            <a:schemeClr val="tx1"/>
                          </a:solidFill>
                          <a:effectLst/>
                          <a:latin typeface="Calibri"/>
                          <a:cs typeface="Calibri"/>
                        </a:rPr>
                        <a:t>2021</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200" b="1" i="0" u="none" strike="noStrike" dirty="0">
                          <a:solidFill>
                            <a:schemeClr val="tx1"/>
                          </a:solidFill>
                          <a:effectLst/>
                          <a:latin typeface="Calibri"/>
                          <a:cs typeface="Calibri"/>
                        </a:rPr>
                        <a:t>2022</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extLst>
                  <a:ext uri="{0D108BD9-81ED-4DB2-BD59-A6C34878D82A}">
                    <a16:rowId xmlns:a16="http://schemas.microsoft.com/office/drawing/2014/main" val="10000"/>
                  </a:ext>
                </a:extLst>
              </a:tr>
              <a:tr h="306459">
                <a:tc>
                  <a:txBody>
                    <a:bodyPr/>
                    <a:lstStyle/>
                    <a:p>
                      <a:pPr marL="92075" indent="0" algn="l" fontAlgn="b"/>
                      <a:r>
                        <a:rPr lang="it-IT" sz="1000" b="0" i="0" u="none" strike="noStrike" dirty="0">
                          <a:solidFill>
                            <a:srgbClr val="000000"/>
                          </a:solidFill>
                          <a:effectLst/>
                          <a:latin typeface="Calibri"/>
                          <a:cs typeface="Calibri"/>
                        </a:rPr>
                        <a:t>MOLTO  </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200" b="0" i="0" u="none" strike="noStrike" dirty="0">
                          <a:solidFill>
                            <a:srgbClr val="000000"/>
                          </a:solidFill>
                          <a:effectLst/>
                          <a:latin typeface="Calibri"/>
                        </a:rPr>
                        <a:t>16</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200" b="0" i="0" u="none" strike="noStrike" dirty="0">
                          <a:solidFill>
                            <a:srgbClr val="000000"/>
                          </a:solidFill>
                          <a:effectLst/>
                          <a:latin typeface="Calibri"/>
                        </a:rPr>
                        <a:t>25</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cs-CZ" sz="1200" b="0" i="0" u="none" strike="noStrike" dirty="0">
                          <a:solidFill>
                            <a:srgbClr val="000000"/>
                          </a:solidFill>
                          <a:effectLst/>
                          <a:latin typeface="Calibri"/>
                        </a:rPr>
                        <a:t>21</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cs-CZ" sz="1200" b="0" i="0" u="none" strike="noStrike" dirty="0">
                          <a:solidFill>
                            <a:srgbClr val="000000"/>
                          </a:solidFill>
                          <a:effectLst/>
                          <a:latin typeface="Calibri"/>
                        </a:rPr>
                        <a:t>21</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cs-CZ" sz="1200" b="0" i="0" u="none" strike="noStrike" dirty="0">
                          <a:solidFill>
                            <a:srgbClr val="000000"/>
                          </a:solidFill>
                          <a:effectLst/>
                          <a:latin typeface="Calibri"/>
                        </a:rPr>
                        <a:t>20</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200" b="0" i="0" u="none" strike="noStrike" dirty="0">
                          <a:solidFill>
                            <a:srgbClr val="000000"/>
                          </a:solidFill>
                          <a:effectLst/>
                          <a:latin typeface="Calibri"/>
                        </a:rPr>
                        <a:t>20</a:t>
                      </a:r>
                      <a:endParaRPr lang="cs-CZ" sz="1200" b="0" i="0" u="none" strike="noStrike" dirty="0">
                        <a:solidFill>
                          <a:srgbClr val="000000"/>
                        </a:solidFill>
                        <a:effectLst/>
                        <a:latin typeface="Calibri"/>
                      </a:endParaRP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200" b="0" i="0" u="none" strike="noStrike" dirty="0">
                          <a:solidFill>
                            <a:srgbClr val="000000"/>
                          </a:solidFill>
                          <a:effectLst/>
                          <a:latin typeface="Calibri"/>
                        </a:rPr>
                        <a:t>19</a:t>
                      </a:r>
                      <a:endParaRPr lang="cs-CZ" sz="1200" b="0" i="0" u="none" strike="noStrike" dirty="0">
                        <a:solidFill>
                          <a:srgbClr val="000000"/>
                        </a:solidFill>
                        <a:effectLst/>
                        <a:latin typeface="Calibri"/>
                      </a:endParaRP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200" b="1" i="0" u="none" strike="noStrike" dirty="0">
                          <a:solidFill>
                            <a:srgbClr val="000000"/>
                          </a:solidFill>
                          <a:effectLst/>
                          <a:latin typeface="Calibri"/>
                        </a:rPr>
                        <a:t>19</a:t>
                      </a:r>
                      <a:endParaRPr lang="cs-CZ" sz="1200" b="1" i="0" u="none" strike="noStrike" dirty="0">
                        <a:solidFill>
                          <a:srgbClr val="000000"/>
                        </a:solidFill>
                        <a:effectLst/>
                        <a:latin typeface="Calibri"/>
                      </a:endParaRP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extLst>
                  <a:ext uri="{0D108BD9-81ED-4DB2-BD59-A6C34878D82A}">
                    <a16:rowId xmlns:a16="http://schemas.microsoft.com/office/drawing/2014/main" val="10001"/>
                  </a:ext>
                </a:extLst>
              </a:tr>
              <a:tr h="306459">
                <a:tc>
                  <a:txBody>
                    <a:bodyPr/>
                    <a:lstStyle/>
                    <a:p>
                      <a:pPr marL="92075" indent="0" algn="l" fontAlgn="b"/>
                      <a:r>
                        <a:rPr lang="it-IT" sz="1000" b="0" i="0" u="none" strike="noStrike" dirty="0">
                          <a:solidFill>
                            <a:srgbClr val="000000"/>
                          </a:solidFill>
                          <a:effectLst/>
                          <a:latin typeface="Calibri"/>
                          <a:cs typeface="Calibri"/>
                        </a:rPr>
                        <a:t>ABBASTANZA</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200" b="0" i="0" u="none" strike="noStrike" dirty="0">
                          <a:solidFill>
                            <a:srgbClr val="000000"/>
                          </a:solidFill>
                          <a:effectLst/>
                          <a:latin typeface="Calibri"/>
                        </a:rPr>
                        <a:t>51</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200" b="0" i="0" u="none" strike="noStrike" dirty="0">
                          <a:solidFill>
                            <a:srgbClr val="000000"/>
                          </a:solidFill>
                          <a:effectLst/>
                          <a:latin typeface="Calibri"/>
                        </a:rPr>
                        <a:t>49</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cs-CZ" sz="1200" b="0" i="0" u="none" strike="noStrike" dirty="0">
                          <a:solidFill>
                            <a:srgbClr val="000000"/>
                          </a:solidFill>
                          <a:effectLst/>
                          <a:latin typeface="Calibri"/>
                        </a:rPr>
                        <a:t>49</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cs-CZ" sz="1200" b="0" i="0" u="none" strike="noStrike" dirty="0">
                          <a:solidFill>
                            <a:srgbClr val="000000"/>
                          </a:solidFill>
                          <a:effectLst/>
                          <a:latin typeface="Calibri"/>
                        </a:rPr>
                        <a:t>47</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cs-CZ" sz="1200" b="0" i="0" u="none" strike="noStrike" dirty="0">
                          <a:solidFill>
                            <a:srgbClr val="000000"/>
                          </a:solidFill>
                          <a:effectLst/>
                          <a:latin typeface="Calibri"/>
                        </a:rPr>
                        <a:t>49</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200" b="0" i="0" u="none" strike="noStrike" dirty="0">
                          <a:solidFill>
                            <a:srgbClr val="000000"/>
                          </a:solidFill>
                          <a:effectLst/>
                          <a:latin typeface="Calibri"/>
                        </a:rPr>
                        <a:t>48</a:t>
                      </a:r>
                      <a:endParaRPr lang="cs-CZ" sz="1200" b="0" i="0" u="none" strike="noStrike" dirty="0">
                        <a:solidFill>
                          <a:srgbClr val="000000"/>
                        </a:solidFill>
                        <a:effectLst/>
                        <a:latin typeface="Calibri"/>
                      </a:endParaRP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200" b="0" i="0" u="none" strike="noStrike" dirty="0">
                          <a:solidFill>
                            <a:srgbClr val="000000"/>
                          </a:solidFill>
                          <a:effectLst/>
                          <a:latin typeface="Calibri"/>
                        </a:rPr>
                        <a:t>50</a:t>
                      </a:r>
                      <a:endParaRPr lang="cs-CZ" sz="1200" b="0" i="0" u="none" strike="noStrike" dirty="0">
                        <a:solidFill>
                          <a:srgbClr val="000000"/>
                        </a:solidFill>
                        <a:effectLst/>
                        <a:latin typeface="Calibri"/>
                      </a:endParaRP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200" b="1" i="0" u="none" strike="noStrike" dirty="0">
                          <a:solidFill>
                            <a:srgbClr val="000000"/>
                          </a:solidFill>
                          <a:effectLst/>
                          <a:latin typeface="Calibri"/>
                        </a:rPr>
                        <a:t>47</a:t>
                      </a:r>
                      <a:endParaRPr lang="cs-CZ" sz="1200" b="1" i="0" u="none" strike="noStrike" dirty="0">
                        <a:solidFill>
                          <a:srgbClr val="000000"/>
                        </a:solidFill>
                        <a:effectLst/>
                        <a:latin typeface="Calibri"/>
                      </a:endParaRP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extLst>
                  <a:ext uri="{0D108BD9-81ED-4DB2-BD59-A6C34878D82A}">
                    <a16:rowId xmlns:a16="http://schemas.microsoft.com/office/drawing/2014/main" val="10002"/>
                  </a:ext>
                </a:extLst>
              </a:tr>
              <a:tr h="306459">
                <a:tc>
                  <a:txBody>
                    <a:bodyPr/>
                    <a:lstStyle/>
                    <a:p>
                      <a:pPr marL="92075" indent="0" algn="l" fontAlgn="b"/>
                      <a:r>
                        <a:rPr lang="it-IT" sz="1000" b="1" i="0" u="none" strike="noStrike" dirty="0">
                          <a:solidFill>
                            <a:srgbClr val="FFFFFF"/>
                          </a:solidFill>
                          <a:effectLst/>
                          <a:latin typeface="Calibri"/>
                          <a:cs typeface="Calibri"/>
                        </a:rPr>
                        <a:t>MOLTO + ABBASTANZA</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CA5817"/>
                    </a:solidFill>
                  </a:tcPr>
                </a:tc>
                <a:tc>
                  <a:txBody>
                    <a:bodyPr/>
                    <a:lstStyle/>
                    <a:p>
                      <a:pPr algn="ctr" fontAlgn="ctr"/>
                      <a:r>
                        <a:rPr lang="it-IT" sz="1200" b="1" i="0" u="none" strike="noStrike" dirty="0">
                          <a:solidFill>
                            <a:srgbClr val="FFFFFF"/>
                          </a:solidFill>
                          <a:effectLst/>
                          <a:latin typeface="Calibri"/>
                        </a:rPr>
                        <a:t>67</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CA5817"/>
                    </a:solidFill>
                  </a:tcPr>
                </a:tc>
                <a:tc>
                  <a:txBody>
                    <a:bodyPr/>
                    <a:lstStyle/>
                    <a:p>
                      <a:pPr algn="ctr" fontAlgn="ctr"/>
                      <a:r>
                        <a:rPr lang="it-IT" sz="1200" b="1" i="0" u="none" strike="noStrike" dirty="0">
                          <a:solidFill>
                            <a:srgbClr val="FFFFFF"/>
                          </a:solidFill>
                          <a:effectLst/>
                          <a:latin typeface="Calibri"/>
                        </a:rPr>
                        <a:t>74</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CA5817"/>
                    </a:solidFill>
                  </a:tcPr>
                </a:tc>
                <a:tc>
                  <a:txBody>
                    <a:bodyPr/>
                    <a:lstStyle/>
                    <a:p>
                      <a:pPr algn="ctr" fontAlgn="ctr"/>
                      <a:r>
                        <a:rPr lang="it-IT" sz="1200" b="1" i="0" u="none" strike="noStrike" dirty="0">
                          <a:solidFill>
                            <a:srgbClr val="FFFFFF"/>
                          </a:solidFill>
                          <a:effectLst/>
                          <a:latin typeface="Calibri"/>
                        </a:rPr>
                        <a:t>70</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CA5817"/>
                    </a:solidFill>
                  </a:tcPr>
                </a:tc>
                <a:tc>
                  <a:txBody>
                    <a:bodyPr/>
                    <a:lstStyle/>
                    <a:p>
                      <a:pPr algn="ctr" fontAlgn="ctr"/>
                      <a:r>
                        <a:rPr lang="it-IT" sz="1200" b="1" i="0" u="none" strike="noStrike" dirty="0">
                          <a:solidFill>
                            <a:srgbClr val="FFFFFF"/>
                          </a:solidFill>
                          <a:effectLst/>
                          <a:latin typeface="Calibri"/>
                        </a:rPr>
                        <a:t>68</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CA5817"/>
                    </a:solidFill>
                  </a:tcPr>
                </a:tc>
                <a:tc>
                  <a:txBody>
                    <a:bodyPr/>
                    <a:lstStyle/>
                    <a:p>
                      <a:pPr algn="ctr" fontAlgn="ctr"/>
                      <a:r>
                        <a:rPr lang="it-IT" sz="1200" b="1" i="0" u="none" strike="noStrike" dirty="0">
                          <a:solidFill>
                            <a:srgbClr val="FFFFFF"/>
                          </a:solidFill>
                          <a:effectLst/>
                          <a:latin typeface="Calibri"/>
                        </a:rPr>
                        <a:t>69</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CA5817"/>
                    </a:solidFill>
                  </a:tcPr>
                </a:tc>
                <a:tc>
                  <a:txBody>
                    <a:bodyPr/>
                    <a:lstStyle/>
                    <a:p>
                      <a:pPr algn="ctr" fontAlgn="ctr"/>
                      <a:r>
                        <a:rPr lang="it-IT" sz="1200" b="1" i="0" u="none" strike="noStrike" dirty="0">
                          <a:solidFill>
                            <a:srgbClr val="FFFFFF"/>
                          </a:solidFill>
                          <a:effectLst/>
                          <a:latin typeface="Calibri"/>
                        </a:rPr>
                        <a:t>68</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CA5817"/>
                    </a:solidFill>
                  </a:tcPr>
                </a:tc>
                <a:tc>
                  <a:txBody>
                    <a:bodyPr/>
                    <a:lstStyle/>
                    <a:p>
                      <a:pPr algn="ctr" fontAlgn="ctr"/>
                      <a:r>
                        <a:rPr lang="it-IT" sz="1200" b="1" i="0" u="none" strike="noStrike" dirty="0">
                          <a:solidFill>
                            <a:srgbClr val="FFFFFF"/>
                          </a:solidFill>
                          <a:effectLst/>
                          <a:latin typeface="Calibri"/>
                        </a:rPr>
                        <a:t>69</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CA5817"/>
                    </a:solidFill>
                  </a:tcPr>
                </a:tc>
                <a:tc>
                  <a:txBody>
                    <a:bodyPr/>
                    <a:lstStyle/>
                    <a:p>
                      <a:pPr algn="ctr" fontAlgn="ctr"/>
                      <a:r>
                        <a:rPr lang="it-IT" sz="1200" b="1" i="0" u="none" strike="noStrike" dirty="0">
                          <a:solidFill>
                            <a:srgbClr val="FFFFFF"/>
                          </a:solidFill>
                          <a:effectLst/>
                          <a:latin typeface="Calibri"/>
                        </a:rPr>
                        <a:t>66</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CA5817"/>
                    </a:solidFill>
                  </a:tcPr>
                </a:tc>
                <a:extLst>
                  <a:ext uri="{0D108BD9-81ED-4DB2-BD59-A6C34878D82A}">
                    <a16:rowId xmlns:a16="http://schemas.microsoft.com/office/drawing/2014/main" val="10003"/>
                  </a:ext>
                </a:extLst>
              </a:tr>
              <a:tr h="306459">
                <a:tc>
                  <a:txBody>
                    <a:bodyPr/>
                    <a:lstStyle/>
                    <a:p>
                      <a:pPr marL="92075" indent="0" algn="l" fontAlgn="b"/>
                      <a:r>
                        <a:rPr lang="it-IT" sz="1000" b="0" i="0" u="none" strike="noStrike" dirty="0">
                          <a:solidFill>
                            <a:srgbClr val="000000"/>
                          </a:solidFill>
                          <a:effectLst/>
                          <a:latin typeface="Calibri"/>
                          <a:cs typeface="Calibri"/>
                        </a:rPr>
                        <a:t>POCO</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200" b="0" i="0" u="none" strike="noStrike" dirty="0">
                          <a:solidFill>
                            <a:srgbClr val="000000"/>
                          </a:solidFill>
                          <a:effectLst/>
                          <a:latin typeface="Calibri"/>
                        </a:rPr>
                        <a:t>28</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200" b="0" i="0" u="none" strike="noStrike" dirty="0">
                          <a:solidFill>
                            <a:srgbClr val="000000"/>
                          </a:solidFill>
                          <a:effectLst/>
                          <a:latin typeface="Calibri"/>
                        </a:rPr>
                        <a:t>24</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s-IS" sz="1200" b="0" i="0" u="none" strike="noStrike" dirty="0">
                          <a:solidFill>
                            <a:srgbClr val="000000"/>
                          </a:solidFill>
                          <a:effectLst/>
                          <a:latin typeface="Calibri"/>
                        </a:rPr>
                        <a:t>26</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s-IS" sz="1200" b="0" i="0" u="none" strike="noStrike" dirty="0">
                          <a:solidFill>
                            <a:srgbClr val="000000"/>
                          </a:solidFill>
                          <a:effectLst/>
                          <a:latin typeface="Calibri"/>
                        </a:rPr>
                        <a:t>28</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s-IS" sz="1200" b="0" i="0" u="none" strike="noStrike" dirty="0">
                          <a:solidFill>
                            <a:srgbClr val="000000"/>
                          </a:solidFill>
                          <a:effectLst/>
                          <a:latin typeface="Calibri"/>
                        </a:rPr>
                        <a:t>26</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s-IS" sz="1200" b="0" i="0" u="none" strike="noStrike" dirty="0">
                          <a:solidFill>
                            <a:srgbClr val="000000"/>
                          </a:solidFill>
                          <a:effectLst/>
                          <a:latin typeface="Calibri"/>
                        </a:rPr>
                        <a:t>24</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s-IS" sz="1200" b="0" i="0" u="none" strike="noStrike" dirty="0">
                          <a:solidFill>
                            <a:srgbClr val="000000"/>
                          </a:solidFill>
                          <a:effectLst/>
                          <a:latin typeface="Calibri"/>
                        </a:rPr>
                        <a:t>26</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s-IS" sz="1200" b="1" i="0" u="none" strike="noStrike" dirty="0">
                          <a:solidFill>
                            <a:srgbClr val="000000"/>
                          </a:solidFill>
                          <a:effectLst/>
                          <a:latin typeface="Calibri"/>
                        </a:rPr>
                        <a:t>28</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extLst>
                  <a:ext uri="{0D108BD9-81ED-4DB2-BD59-A6C34878D82A}">
                    <a16:rowId xmlns:a16="http://schemas.microsoft.com/office/drawing/2014/main" val="10004"/>
                  </a:ext>
                </a:extLst>
              </a:tr>
              <a:tr h="306459">
                <a:tc>
                  <a:txBody>
                    <a:bodyPr/>
                    <a:lstStyle/>
                    <a:p>
                      <a:pPr marL="92075" indent="0" algn="l" fontAlgn="b"/>
                      <a:r>
                        <a:rPr lang="it-IT" sz="1000" b="0" i="0" u="none" strike="noStrike" dirty="0">
                          <a:solidFill>
                            <a:srgbClr val="000000"/>
                          </a:solidFill>
                          <a:effectLst/>
                          <a:latin typeface="Calibri"/>
                          <a:cs typeface="Calibri"/>
                        </a:rPr>
                        <a:t>PER NIENTE</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200" b="0" i="0" u="none" strike="noStrike" dirty="0">
                          <a:solidFill>
                            <a:srgbClr val="000000"/>
                          </a:solidFill>
                          <a:effectLst/>
                          <a:latin typeface="Calibri"/>
                        </a:rPr>
                        <a:t>5</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200" b="0" i="0" u="none" strike="noStrike" dirty="0">
                          <a:solidFill>
                            <a:srgbClr val="000000"/>
                          </a:solidFill>
                          <a:effectLst/>
                          <a:latin typeface="Calibri"/>
                        </a:rPr>
                        <a:t>2</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200" b="0" i="0" u="none" strike="noStrike" dirty="0">
                          <a:solidFill>
                            <a:srgbClr val="000000"/>
                          </a:solidFill>
                          <a:effectLst/>
                          <a:latin typeface="Calibri"/>
                        </a:rPr>
                        <a:t>4</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200" b="0" i="0" u="none" strike="noStrike" dirty="0">
                          <a:solidFill>
                            <a:srgbClr val="000000"/>
                          </a:solidFill>
                          <a:effectLst/>
                          <a:latin typeface="Calibri"/>
                        </a:rPr>
                        <a:t>4</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200" b="0" i="0" u="none" strike="noStrike" dirty="0">
                          <a:solidFill>
                            <a:srgbClr val="000000"/>
                          </a:solidFill>
                          <a:effectLst/>
                          <a:latin typeface="Calibri"/>
                        </a:rPr>
                        <a:t>5</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200" b="0" i="0" u="none" strike="noStrike" dirty="0">
                          <a:solidFill>
                            <a:srgbClr val="000000"/>
                          </a:solidFill>
                          <a:effectLst/>
                          <a:latin typeface="Calibri"/>
                        </a:rPr>
                        <a:t>8</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200" b="0" i="0" u="none" strike="noStrike" dirty="0">
                          <a:solidFill>
                            <a:srgbClr val="000000"/>
                          </a:solidFill>
                          <a:effectLst/>
                          <a:latin typeface="Calibri"/>
                        </a:rPr>
                        <a:t>5</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200" b="1" i="0" u="none" strike="noStrike" dirty="0">
                          <a:solidFill>
                            <a:srgbClr val="000000"/>
                          </a:solidFill>
                          <a:effectLst/>
                          <a:latin typeface="Calibri"/>
                        </a:rPr>
                        <a:t>6</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extLst>
                  <a:ext uri="{0D108BD9-81ED-4DB2-BD59-A6C34878D82A}">
                    <a16:rowId xmlns:a16="http://schemas.microsoft.com/office/drawing/2014/main" val="10005"/>
                  </a:ext>
                </a:extLst>
              </a:tr>
            </a:tbl>
          </a:graphicData>
        </a:graphic>
      </p:graphicFrame>
      <p:sp>
        <p:nvSpPr>
          <p:cNvPr id="2" name="Titolo 1"/>
          <p:cNvSpPr>
            <a:spLocks noGrp="1"/>
          </p:cNvSpPr>
          <p:nvPr>
            <p:ph type="ctrTitle"/>
          </p:nvPr>
        </p:nvSpPr>
        <p:spPr>
          <a:xfrm>
            <a:off x="578154" y="274347"/>
            <a:ext cx="8420100" cy="626535"/>
          </a:xfrm>
        </p:spPr>
        <p:txBody>
          <a:bodyPr/>
          <a:lstStyle/>
          <a:p>
            <a:r>
              <a:rPr lang="it-IT" dirty="0">
                <a:solidFill>
                  <a:srgbClr val="CA5817"/>
                </a:solidFill>
                <a:ea typeface="ヒラギノ角ゴ Pro W3" charset="-128"/>
                <a:cs typeface="Calibri"/>
              </a:rPr>
              <a:t>Volontariato</a:t>
            </a:r>
            <a:endParaRPr lang="it-IT" sz="2800" dirty="0">
              <a:solidFill>
                <a:srgbClr val="CA5817"/>
              </a:solidFill>
              <a:latin typeface="Calibri"/>
              <a:cs typeface="Calibri"/>
            </a:endParaRPr>
          </a:p>
        </p:txBody>
      </p:sp>
      <p:sp>
        <p:nvSpPr>
          <p:cNvPr id="4" name="Rectangle 92"/>
          <p:cNvSpPr>
            <a:spLocks noChangeArrowheads="1"/>
          </p:cNvSpPr>
          <p:nvPr/>
        </p:nvSpPr>
        <p:spPr bwMode="auto">
          <a:xfrm>
            <a:off x="372209" y="802754"/>
            <a:ext cx="8773842" cy="307777"/>
          </a:xfrm>
          <a:prstGeom prst="rect">
            <a:avLst/>
          </a:prstGeom>
          <a:noFill/>
          <a:ln w="9525">
            <a:noFill/>
            <a:miter lim="800000"/>
            <a:headEnd/>
            <a:tailEnd/>
          </a:ln>
        </p:spPr>
        <p:txBody>
          <a:bodyPr wrap="square">
            <a:prstTxWarp prst="textNoShape">
              <a:avLst/>
            </a:prstTxWarp>
            <a:spAutoFit/>
          </a:bodyPr>
          <a:lstStyle/>
          <a:p>
            <a:r>
              <a:rPr lang="it-IT" sz="1400" b="1" dirty="0">
                <a:solidFill>
                  <a:srgbClr val="CA5817"/>
                </a:solidFill>
                <a:ea typeface="Calibri"/>
                <a:cs typeface="Calibri"/>
              </a:rPr>
              <a:t>Secondo lei il volontariato nell'economia del Paese ha molto, abbastanza, poco o nessun peso?</a:t>
            </a:r>
          </a:p>
        </p:txBody>
      </p:sp>
      <p:sp>
        <p:nvSpPr>
          <p:cNvPr id="6" name="Segnaposto numero diapositiva 5"/>
          <p:cNvSpPr>
            <a:spLocks noGrp="1"/>
          </p:cNvSpPr>
          <p:nvPr>
            <p:ph type="sldNum" sz="quarter" idx="12"/>
          </p:nvPr>
        </p:nvSpPr>
        <p:spPr>
          <a:xfrm>
            <a:off x="7003932" y="6321528"/>
            <a:ext cx="2311400" cy="365125"/>
          </a:xfrm>
        </p:spPr>
        <p:txBody>
          <a:bodyPr/>
          <a:lstStyle/>
          <a:p>
            <a:fld id="{CEC07F19-866A-D549-94C6-C4D9AC2AB9CF}" type="slidenum">
              <a:rPr lang="it-IT" smtClean="0"/>
              <a:pPr/>
              <a:t>52</a:t>
            </a:fld>
            <a:endParaRPr lang="it-IT" dirty="0"/>
          </a:p>
        </p:txBody>
      </p:sp>
      <p:sp>
        <p:nvSpPr>
          <p:cNvPr id="23" name="CasellaDiTesto 22"/>
          <p:cNvSpPr txBox="1"/>
          <p:nvPr/>
        </p:nvSpPr>
        <p:spPr>
          <a:xfrm>
            <a:off x="780795" y="4005300"/>
            <a:ext cx="1532330" cy="325730"/>
          </a:xfrm>
          <a:prstGeom prst="rect">
            <a:avLst/>
          </a:prstGeom>
          <a:noFill/>
        </p:spPr>
        <p:txBody>
          <a:bodyPr wrap="square" rtlCol="0">
            <a:spAutoFit/>
          </a:bodyPr>
          <a:lstStyle/>
          <a:p>
            <a:pPr lvl="0" algn="ctr">
              <a:lnSpc>
                <a:spcPct val="110000"/>
              </a:lnSpc>
            </a:pPr>
            <a:r>
              <a:rPr lang="it-IT" sz="1400" i="1" dirty="0">
                <a:ea typeface="Calibri"/>
                <a:cs typeface="Calibri"/>
              </a:rPr>
              <a:t>trend temporale</a:t>
            </a:r>
          </a:p>
        </p:txBody>
      </p:sp>
      <p:sp>
        <p:nvSpPr>
          <p:cNvPr id="25" name="Rettangolo arrotondato 24"/>
          <p:cNvSpPr/>
          <p:nvPr/>
        </p:nvSpPr>
        <p:spPr>
          <a:xfrm>
            <a:off x="6406496" y="4189176"/>
            <a:ext cx="548000" cy="1849177"/>
          </a:xfrm>
          <a:prstGeom prst="roundRect">
            <a:avLst/>
          </a:prstGeom>
          <a:noFill/>
          <a:ln>
            <a:solidFill>
              <a:srgbClr val="CA5817"/>
            </a:solidFill>
          </a:ln>
          <a:effectLst>
            <a:glow rad="63500">
              <a:srgbClr val="C2B8B1">
                <a:alpha val="40000"/>
              </a:srgb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3" name="Rettangolo 2">
            <a:extLst>
              <a:ext uri="{FF2B5EF4-FFF2-40B4-BE49-F238E27FC236}">
                <a16:creationId xmlns:a16="http://schemas.microsoft.com/office/drawing/2014/main" id="{CB554348-8AF7-4E2C-E732-7F3DADF585A2}"/>
              </a:ext>
            </a:extLst>
          </p:cNvPr>
          <p:cNvSpPr/>
          <p:nvPr/>
        </p:nvSpPr>
        <p:spPr>
          <a:xfrm>
            <a:off x="1079817" y="1343150"/>
            <a:ext cx="3587113" cy="2572376"/>
          </a:xfrm>
          <a:prstGeom prst="rect">
            <a:avLst/>
          </a:prstGeom>
          <a:solidFill>
            <a:srgbClr val="CA5817">
              <a:alpha val="18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5" name="Ovale 4">
            <a:extLst>
              <a:ext uri="{FF2B5EF4-FFF2-40B4-BE49-F238E27FC236}">
                <a16:creationId xmlns:a16="http://schemas.microsoft.com/office/drawing/2014/main" id="{23F4FB10-B4CA-71A4-FFAA-0862EBB72ABC}"/>
              </a:ext>
            </a:extLst>
          </p:cNvPr>
          <p:cNvSpPr>
            <a:spLocks noChangeAspect="1"/>
          </p:cNvSpPr>
          <p:nvPr/>
        </p:nvSpPr>
        <p:spPr>
          <a:xfrm>
            <a:off x="2487589" y="1056157"/>
            <a:ext cx="658983" cy="647999"/>
          </a:xfrm>
          <a:prstGeom prst="ellipse">
            <a:avLst/>
          </a:prstGeom>
          <a:gradFill flip="none" rotWithShape="1">
            <a:gsLst>
              <a:gs pos="0">
                <a:srgbClr val="CA5817"/>
              </a:gs>
              <a:gs pos="100000">
                <a:srgbClr val="FFFFFF"/>
              </a:gs>
              <a:gs pos="50000">
                <a:srgbClr val="F5910F"/>
              </a:gs>
            </a:gsLst>
            <a:lin ang="0" scaled="1"/>
            <a:tileRect/>
          </a:gra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7" name="Rettangolo 6">
            <a:extLst>
              <a:ext uri="{FF2B5EF4-FFF2-40B4-BE49-F238E27FC236}">
                <a16:creationId xmlns:a16="http://schemas.microsoft.com/office/drawing/2014/main" id="{8996C044-21B6-5453-30E2-237083227233}"/>
              </a:ext>
            </a:extLst>
          </p:cNvPr>
          <p:cNvSpPr/>
          <p:nvPr/>
        </p:nvSpPr>
        <p:spPr>
          <a:xfrm>
            <a:off x="4768323" y="1323069"/>
            <a:ext cx="3587112" cy="2612539"/>
          </a:xfrm>
          <a:prstGeom prst="rect">
            <a:avLst/>
          </a:prstGeom>
          <a:solidFill>
            <a:srgbClr val="655B6F">
              <a:alpha val="18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8" name="Ovale 7">
            <a:extLst>
              <a:ext uri="{FF2B5EF4-FFF2-40B4-BE49-F238E27FC236}">
                <a16:creationId xmlns:a16="http://schemas.microsoft.com/office/drawing/2014/main" id="{028F9014-AB14-B0B2-F6EF-79F907041EFD}"/>
              </a:ext>
            </a:extLst>
          </p:cNvPr>
          <p:cNvSpPr>
            <a:spLocks noChangeAspect="1"/>
          </p:cNvSpPr>
          <p:nvPr/>
        </p:nvSpPr>
        <p:spPr>
          <a:xfrm>
            <a:off x="6253819" y="1056157"/>
            <a:ext cx="658983" cy="647999"/>
          </a:xfrm>
          <a:prstGeom prst="ellipse">
            <a:avLst/>
          </a:prstGeom>
          <a:gradFill flip="none" rotWithShape="1">
            <a:gsLst>
              <a:gs pos="0">
                <a:srgbClr val="655B6F"/>
              </a:gs>
              <a:gs pos="100000">
                <a:srgbClr val="FFFFFF"/>
              </a:gs>
              <a:gs pos="50000">
                <a:srgbClr val="54A8C9"/>
              </a:gs>
            </a:gsLst>
            <a:lin ang="0" scaled="1"/>
            <a:tileRect/>
          </a:gra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9" name="Rectangle 92">
            <a:extLst>
              <a:ext uri="{FF2B5EF4-FFF2-40B4-BE49-F238E27FC236}">
                <a16:creationId xmlns:a16="http://schemas.microsoft.com/office/drawing/2014/main" id="{263A3BB2-E2C5-8A30-69BE-E6857C9FF952}"/>
              </a:ext>
            </a:extLst>
          </p:cNvPr>
          <p:cNvSpPr>
            <a:spLocks noChangeArrowheads="1"/>
          </p:cNvSpPr>
          <p:nvPr/>
        </p:nvSpPr>
        <p:spPr bwMode="auto">
          <a:xfrm>
            <a:off x="2452811" y="1149324"/>
            <a:ext cx="728530" cy="461665"/>
          </a:xfrm>
          <a:prstGeom prst="rect">
            <a:avLst/>
          </a:prstGeom>
          <a:noFill/>
          <a:ln w="9525">
            <a:noFill/>
            <a:miter lim="800000"/>
            <a:headEnd/>
            <a:tailEnd/>
          </a:ln>
        </p:spPr>
        <p:txBody>
          <a:bodyPr wrap="square">
            <a:prstTxWarp prst="textNoShape">
              <a:avLst/>
            </a:prstTxWarp>
            <a:spAutoFit/>
          </a:bodyPr>
          <a:lstStyle>
            <a:defPPr>
              <a:defRPr lang="it-IT"/>
            </a:defPPr>
            <a:lvl1pPr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1pPr>
            <a:lvl2pPr marL="4572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2pPr>
            <a:lvl3pPr marL="9144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3pPr>
            <a:lvl4pPr marL="13716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4pPr>
            <a:lvl5pPr marL="18288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5pPr>
            <a:lvl6pPr marL="22860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6pPr>
            <a:lvl7pPr marL="27432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7pPr>
            <a:lvl8pPr marL="32004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8pPr>
            <a:lvl9pPr marL="36576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9pPr>
          </a:lstStyle>
          <a:p>
            <a:pPr algn="ctr"/>
            <a:r>
              <a:rPr lang="it-IT" sz="2400" dirty="0">
                <a:solidFill>
                  <a:srgbClr val="000000"/>
                </a:solidFill>
                <a:latin typeface="+mn-lt"/>
                <a:ea typeface="Calibri"/>
                <a:cs typeface="Calibri"/>
              </a:rPr>
              <a:t>66</a:t>
            </a:r>
            <a:r>
              <a:rPr lang="it-IT" sz="1400" dirty="0">
                <a:solidFill>
                  <a:srgbClr val="000000"/>
                </a:solidFill>
                <a:latin typeface="+mn-lt"/>
                <a:ea typeface="Calibri"/>
                <a:cs typeface="Calibri"/>
              </a:rPr>
              <a:t>%</a:t>
            </a:r>
          </a:p>
        </p:txBody>
      </p:sp>
      <p:sp>
        <p:nvSpPr>
          <p:cNvPr id="10" name="Rectangle 92">
            <a:extLst>
              <a:ext uri="{FF2B5EF4-FFF2-40B4-BE49-F238E27FC236}">
                <a16:creationId xmlns:a16="http://schemas.microsoft.com/office/drawing/2014/main" id="{47D2562C-8653-FF5B-FC24-494A4C617908}"/>
              </a:ext>
            </a:extLst>
          </p:cNvPr>
          <p:cNvSpPr>
            <a:spLocks noChangeArrowheads="1"/>
          </p:cNvSpPr>
          <p:nvPr/>
        </p:nvSpPr>
        <p:spPr bwMode="auto">
          <a:xfrm>
            <a:off x="6219040" y="1149324"/>
            <a:ext cx="728530" cy="461665"/>
          </a:xfrm>
          <a:prstGeom prst="rect">
            <a:avLst/>
          </a:prstGeom>
          <a:noFill/>
          <a:ln w="9525">
            <a:noFill/>
            <a:miter lim="800000"/>
            <a:headEnd/>
            <a:tailEnd/>
          </a:ln>
        </p:spPr>
        <p:txBody>
          <a:bodyPr wrap="square">
            <a:prstTxWarp prst="textNoShape">
              <a:avLst/>
            </a:prstTxWarp>
            <a:spAutoFit/>
          </a:bodyPr>
          <a:lstStyle>
            <a:defPPr>
              <a:defRPr lang="it-IT"/>
            </a:defPPr>
            <a:lvl1pPr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1pPr>
            <a:lvl2pPr marL="4572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2pPr>
            <a:lvl3pPr marL="9144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3pPr>
            <a:lvl4pPr marL="13716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4pPr>
            <a:lvl5pPr marL="18288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5pPr>
            <a:lvl6pPr marL="22860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6pPr>
            <a:lvl7pPr marL="27432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7pPr>
            <a:lvl8pPr marL="32004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8pPr>
            <a:lvl9pPr marL="36576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9pPr>
          </a:lstStyle>
          <a:p>
            <a:pPr algn="ctr"/>
            <a:r>
              <a:rPr lang="it-IT" sz="2400" dirty="0">
                <a:solidFill>
                  <a:srgbClr val="000000"/>
                </a:solidFill>
                <a:latin typeface="+mn-lt"/>
                <a:ea typeface="Calibri"/>
                <a:cs typeface="Calibri"/>
              </a:rPr>
              <a:t>34</a:t>
            </a:r>
            <a:r>
              <a:rPr lang="it-IT" sz="1400" dirty="0">
                <a:solidFill>
                  <a:srgbClr val="000000"/>
                </a:solidFill>
                <a:latin typeface="+mn-lt"/>
                <a:ea typeface="Calibri"/>
                <a:cs typeface="Calibri"/>
              </a:rPr>
              <a:t>%</a:t>
            </a:r>
          </a:p>
        </p:txBody>
      </p:sp>
      <p:graphicFrame>
        <p:nvGraphicFramePr>
          <p:cNvPr id="11" name="Grafico 10">
            <a:extLst>
              <a:ext uri="{FF2B5EF4-FFF2-40B4-BE49-F238E27FC236}">
                <a16:creationId xmlns:a16="http://schemas.microsoft.com/office/drawing/2014/main" id="{7D0785AA-757E-34BF-CF3E-CF8EB274244A}"/>
              </a:ext>
            </a:extLst>
          </p:cNvPr>
          <p:cNvGraphicFramePr/>
          <p:nvPr>
            <p:extLst>
              <p:ext uri="{D42A27DB-BD31-4B8C-83A1-F6EECF244321}">
                <p14:modId xmlns:p14="http://schemas.microsoft.com/office/powerpoint/2010/main" val="3163509283"/>
              </p:ext>
            </p:extLst>
          </p:nvPr>
        </p:nvGraphicFramePr>
        <p:xfrm>
          <a:off x="989901" y="1818835"/>
          <a:ext cx="7558479" cy="2572376"/>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28496425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magine 3"/>
          <p:cNvPicPr>
            <a:picLocks noChangeAspect="1"/>
          </p:cNvPicPr>
          <p:nvPr/>
        </p:nvPicPr>
        <p:blipFill>
          <a:blip r:embed="rId2"/>
          <a:stretch>
            <a:fillRect/>
          </a:stretch>
        </p:blipFill>
        <p:spPr>
          <a:xfrm>
            <a:off x="1680640" y="-457201"/>
            <a:ext cx="11887202" cy="7315201"/>
          </a:xfrm>
          <a:prstGeom prst="rect">
            <a:avLst/>
          </a:prstGeom>
        </p:spPr>
      </p:pic>
      <p:sp>
        <p:nvSpPr>
          <p:cNvPr id="10" name="Ovale 9"/>
          <p:cNvSpPr/>
          <p:nvPr/>
        </p:nvSpPr>
        <p:spPr>
          <a:xfrm>
            <a:off x="-19131249" y="-2506424"/>
            <a:ext cx="28837680" cy="28837680"/>
          </a:xfrm>
          <a:prstGeom prst="ellipse">
            <a:avLst/>
          </a:prstGeom>
          <a:solidFill>
            <a:schemeClr val="accent3"/>
          </a:solidFill>
          <a:ln>
            <a:solidFill>
              <a:schemeClr val="accent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11" name="Ovale 10"/>
          <p:cNvSpPr/>
          <p:nvPr/>
        </p:nvSpPr>
        <p:spPr>
          <a:xfrm>
            <a:off x="-19639250" y="-2161712"/>
            <a:ext cx="28837680" cy="28837680"/>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3" name="Titolo 2"/>
          <p:cNvSpPr>
            <a:spLocks noGrp="1"/>
          </p:cNvSpPr>
          <p:nvPr>
            <p:ph type="ctrTitle" idx="4294967295"/>
          </p:nvPr>
        </p:nvSpPr>
        <p:spPr>
          <a:xfrm>
            <a:off x="698501" y="2633763"/>
            <a:ext cx="5247987" cy="1388287"/>
          </a:xfrm>
          <a:prstGeom prst="rect">
            <a:avLst/>
          </a:prstGeom>
        </p:spPr>
        <p:txBody>
          <a:bodyPr/>
          <a:lstStyle/>
          <a:p>
            <a:pPr algn="l"/>
            <a:r>
              <a:rPr lang="it-IT" b="1" dirty="0">
                <a:solidFill>
                  <a:srgbClr val="CA5817"/>
                </a:solidFill>
              </a:rPr>
              <a:t>4. IMMIGRAZIONE</a:t>
            </a:r>
            <a:endParaRPr lang="it-IT" dirty="0">
              <a:solidFill>
                <a:srgbClr val="CA5817"/>
              </a:solidFill>
            </a:endParaRPr>
          </a:p>
        </p:txBody>
      </p:sp>
      <p:sp>
        <p:nvSpPr>
          <p:cNvPr id="8" name="Titolo 1"/>
          <p:cNvSpPr txBox="1">
            <a:spLocks/>
          </p:cNvSpPr>
          <p:nvPr/>
        </p:nvSpPr>
        <p:spPr>
          <a:xfrm>
            <a:off x="-7637382" y="1229667"/>
            <a:ext cx="5347313" cy="1507258"/>
          </a:xfrm>
          <a:prstGeom prst="rect">
            <a:avLst/>
          </a:prstGeom>
        </p:spPr>
        <p:txBody>
          <a:bodyPr vert="horz" lIns="91440" tIns="45720" rIns="91440" bIns="45720" numCol="1" spcCol="36000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marL="285750" indent="-285750" algn="l">
              <a:lnSpc>
                <a:spcPct val="130000"/>
              </a:lnSpc>
              <a:buFont typeface="Wingdings" charset="2"/>
              <a:buChar char="ü"/>
            </a:pPr>
            <a:r>
              <a:rPr lang="it-IT" sz="2000" b="1" dirty="0">
                <a:solidFill>
                  <a:schemeClr val="bg1"/>
                </a:solidFill>
                <a:cs typeface="Calibri"/>
              </a:rPr>
              <a:t>Nostalgia e futuro smarrito</a:t>
            </a:r>
          </a:p>
          <a:p>
            <a:pPr marL="285750" indent="-285750" algn="l">
              <a:lnSpc>
                <a:spcPct val="130000"/>
              </a:lnSpc>
              <a:buFont typeface="Wingdings" charset="2"/>
              <a:buChar char="ü"/>
            </a:pPr>
            <a:r>
              <a:rPr lang="it-IT" sz="2000" b="1" dirty="0">
                <a:solidFill>
                  <a:schemeClr val="bg1"/>
                </a:solidFill>
                <a:cs typeface="Calibri"/>
              </a:rPr>
              <a:t>Futuro</a:t>
            </a:r>
          </a:p>
          <a:p>
            <a:pPr marL="285750" indent="-285750" algn="l">
              <a:lnSpc>
                <a:spcPct val="130000"/>
              </a:lnSpc>
              <a:buFont typeface="Wingdings" charset="2"/>
              <a:buChar char="ü"/>
            </a:pPr>
            <a:r>
              <a:rPr lang="it-IT" sz="2000" b="1" dirty="0">
                <a:solidFill>
                  <a:schemeClr val="bg1"/>
                </a:solidFill>
                <a:cs typeface="Calibri"/>
              </a:rPr>
              <a:t>L’umore degli italiani</a:t>
            </a:r>
          </a:p>
        </p:txBody>
      </p:sp>
      <p:sp>
        <p:nvSpPr>
          <p:cNvPr id="6" name="Titolo 2"/>
          <p:cNvSpPr txBox="1">
            <a:spLocks/>
          </p:cNvSpPr>
          <p:nvPr/>
        </p:nvSpPr>
        <p:spPr>
          <a:xfrm>
            <a:off x="698508" y="4317148"/>
            <a:ext cx="6210300" cy="3232151"/>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marL="285750" indent="-285750" algn="l">
              <a:buSzPct val="120000"/>
              <a:buFont typeface="Wingdings" charset="2"/>
              <a:buChar char="ü"/>
              <a:defRPr/>
            </a:pPr>
            <a:r>
              <a:rPr lang="it-IT" sz="2000" dirty="0">
                <a:solidFill>
                  <a:srgbClr val="CA5817"/>
                </a:solidFill>
                <a:cs typeface="Calibri"/>
              </a:rPr>
              <a:t>Immigrazione</a:t>
            </a:r>
          </a:p>
        </p:txBody>
      </p:sp>
    </p:spTree>
    <p:extLst>
      <p:ext uri="{BB962C8B-B14F-4D97-AF65-F5344CB8AC3E}">
        <p14:creationId xmlns:p14="http://schemas.microsoft.com/office/powerpoint/2010/main" val="339615508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Object 2"/>
          <p:cNvGraphicFramePr>
            <a:graphicFrameLocks noChangeAspect="1"/>
          </p:cNvGraphicFramePr>
          <p:nvPr>
            <p:extLst>
              <p:ext uri="{D42A27DB-BD31-4B8C-83A1-F6EECF244321}">
                <p14:modId xmlns:p14="http://schemas.microsoft.com/office/powerpoint/2010/main" val="988904119"/>
              </p:ext>
            </p:extLst>
          </p:nvPr>
        </p:nvGraphicFramePr>
        <p:xfrm>
          <a:off x="749306" y="1864797"/>
          <a:ext cx="8588023" cy="4500596"/>
        </p:xfrm>
        <a:graphic>
          <a:graphicData uri="http://schemas.openxmlformats.org/drawingml/2006/chart">
            <c:chart xmlns:c="http://schemas.openxmlformats.org/drawingml/2006/chart" xmlns:r="http://schemas.openxmlformats.org/officeDocument/2006/relationships" r:id="rId2"/>
          </a:graphicData>
        </a:graphic>
      </p:graphicFrame>
      <p:sp>
        <p:nvSpPr>
          <p:cNvPr id="2" name="Titolo 1"/>
          <p:cNvSpPr>
            <a:spLocks noGrp="1"/>
          </p:cNvSpPr>
          <p:nvPr>
            <p:ph type="ctrTitle"/>
          </p:nvPr>
        </p:nvSpPr>
        <p:spPr>
          <a:xfrm>
            <a:off x="578154" y="100770"/>
            <a:ext cx="8420100" cy="626535"/>
          </a:xfrm>
        </p:spPr>
        <p:txBody>
          <a:bodyPr/>
          <a:lstStyle/>
          <a:p>
            <a:r>
              <a:rPr lang="it-IT" dirty="0">
                <a:solidFill>
                  <a:srgbClr val="CA5817"/>
                </a:solidFill>
                <a:ea typeface="ヒラギノ角ゴ Pro W3" charset="-128"/>
                <a:cs typeface="Calibri"/>
              </a:rPr>
              <a:t>Immigrazione</a:t>
            </a:r>
            <a:endParaRPr lang="it-IT" sz="2800" dirty="0">
              <a:solidFill>
                <a:srgbClr val="CA5817"/>
              </a:solidFill>
              <a:latin typeface="Calibri"/>
              <a:cs typeface="Calibri"/>
            </a:endParaRPr>
          </a:p>
        </p:txBody>
      </p:sp>
      <p:sp>
        <p:nvSpPr>
          <p:cNvPr id="4" name="Rectangle 92"/>
          <p:cNvSpPr>
            <a:spLocks noChangeArrowheads="1"/>
          </p:cNvSpPr>
          <p:nvPr/>
        </p:nvSpPr>
        <p:spPr bwMode="auto">
          <a:xfrm>
            <a:off x="536930" y="695288"/>
            <a:ext cx="8765611" cy="954107"/>
          </a:xfrm>
          <a:prstGeom prst="rect">
            <a:avLst/>
          </a:prstGeom>
          <a:noFill/>
          <a:ln w="9525">
            <a:noFill/>
            <a:miter lim="800000"/>
            <a:headEnd/>
            <a:tailEnd/>
          </a:ln>
        </p:spPr>
        <p:txBody>
          <a:bodyPr wrap="square">
            <a:prstTxWarp prst="textNoShape">
              <a:avLst/>
            </a:prstTxWarp>
            <a:spAutoFit/>
          </a:bodyPr>
          <a:lstStyle/>
          <a:p>
            <a:r>
              <a:rPr lang="it-IT" sz="1400" b="1" dirty="0">
                <a:solidFill>
                  <a:srgbClr val="CA5817"/>
                </a:solidFill>
                <a:ea typeface="Calibri"/>
                <a:cs typeface="Calibri"/>
              </a:rPr>
              <a:t>Il trend raccoglie una serie di opinioni verso gli immigrati in termini di valutazioni lavorative, criminalità, possibilità di voto. L’indicatore che se ne ricava evidenzia l’oscuramento dei potenziali benefici degli afflussi migratori, esasperando un atteggiamento che pone gli italiani sempre più sulla difensiva.          </a:t>
            </a:r>
          </a:p>
          <a:p>
            <a:r>
              <a:rPr lang="it-IT" sz="1400" b="1" dirty="0">
                <a:solidFill>
                  <a:srgbClr val="CA5817"/>
                </a:solidFill>
                <a:ea typeface="Calibri"/>
                <a:cs typeface="Calibri"/>
              </a:rPr>
              <a:t> (in trend=atteggiamento di apertura vs gli immigrati, off trend=atteggiamento di chiusura)</a:t>
            </a:r>
          </a:p>
        </p:txBody>
      </p:sp>
      <p:sp>
        <p:nvSpPr>
          <p:cNvPr id="15" name="CasellaDiTesto 14"/>
          <p:cNvSpPr txBox="1"/>
          <p:nvPr/>
        </p:nvSpPr>
        <p:spPr>
          <a:xfrm>
            <a:off x="4028783" y="6365467"/>
            <a:ext cx="646030" cy="246221"/>
          </a:xfrm>
          <a:prstGeom prst="rect">
            <a:avLst/>
          </a:prstGeom>
          <a:noFill/>
        </p:spPr>
        <p:txBody>
          <a:bodyPr wrap="none" rtlCol="0">
            <a:spAutoFit/>
          </a:bodyPr>
          <a:lstStyle/>
          <a:p>
            <a:r>
              <a:rPr lang="it-IT" sz="1000" i="1" dirty="0">
                <a:latin typeface="Calibri"/>
                <a:cs typeface="Calibri"/>
              </a:rPr>
              <a:t>Valori %</a:t>
            </a:r>
          </a:p>
        </p:txBody>
      </p:sp>
      <p:sp>
        <p:nvSpPr>
          <p:cNvPr id="6" name="Segnaposto numero diapositiva 5"/>
          <p:cNvSpPr>
            <a:spLocks noGrp="1"/>
          </p:cNvSpPr>
          <p:nvPr>
            <p:ph type="sldNum" sz="quarter" idx="12"/>
          </p:nvPr>
        </p:nvSpPr>
        <p:spPr/>
        <p:txBody>
          <a:bodyPr/>
          <a:lstStyle/>
          <a:p>
            <a:fld id="{CEC07F19-866A-D549-94C6-C4D9AC2AB9CF}" type="slidenum">
              <a:rPr lang="it-IT" smtClean="0"/>
              <a:pPr/>
              <a:t>54</a:t>
            </a:fld>
            <a:endParaRPr lang="it-IT" dirty="0"/>
          </a:p>
        </p:txBody>
      </p:sp>
      <p:sp>
        <p:nvSpPr>
          <p:cNvPr id="10" name="Rettangolo 9"/>
          <p:cNvSpPr/>
          <p:nvPr/>
        </p:nvSpPr>
        <p:spPr>
          <a:xfrm>
            <a:off x="578159" y="1693156"/>
            <a:ext cx="8724360" cy="4461521"/>
          </a:xfrm>
          <a:prstGeom prst="rect">
            <a:avLst/>
          </a:prstGeom>
          <a:noFill/>
          <a:ln>
            <a:solidFill>
              <a:srgbClr val="C2B8B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367134427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a:xfrm>
            <a:off x="537624" y="220307"/>
            <a:ext cx="8420100" cy="626535"/>
          </a:xfrm>
        </p:spPr>
        <p:txBody>
          <a:bodyPr/>
          <a:lstStyle/>
          <a:p>
            <a:r>
              <a:rPr lang="it-IT" dirty="0">
                <a:solidFill>
                  <a:srgbClr val="CA5817"/>
                </a:solidFill>
                <a:ea typeface="ヒラギノ角ゴ Pro W3" charset="-128"/>
                <a:cs typeface="Calibri"/>
              </a:rPr>
              <a:t>Immigrazione: i temi</a:t>
            </a:r>
            <a:endParaRPr lang="it-IT" sz="2800" dirty="0">
              <a:solidFill>
                <a:srgbClr val="CA5817"/>
              </a:solidFill>
              <a:latin typeface="Calibri"/>
              <a:cs typeface="Calibri"/>
            </a:endParaRPr>
          </a:p>
        </p:txBody>
      </p:sp>
      <p:sp>
        <p:nvSpPr>
          <p:cNvPr id="4" name="Rectangle 92"/>
          <p:cNvSpPr>
            <a:spLocks noChangeArrowheads="1"/>
          </p:cNvSpPr>
          <p:nvPr/>
        </p:nvSpPr>
        <p:spPr bwMode="auto">
          <a:xfrm>
            <a:off x="441278" y="808971"/>
            <a:ext cx="8896046" cy="307777"/>
          </a:xfrm>
          <a:prstGeom prst="rect">
            <a:avLst/>
          </a:prstGeom>
          <a:noFill/>
          <a:ln w="9525">
            <a:noFill/>
            <a:miter lim="800000"/>
            <a:headEnd/>
            <a:tailEnd/>
          </a:ln>
        </p:spPr>
        <p:txBody>
          <a:bodyPr wrap="square">
            <a:prstTxWarp prst="textNoShape">
              <a:avLst/>
            </a:prstTxWarp>
            <a:spAutoFit/>
          </a:bodyPr>
          <a:lstStyle/>
          <a:p>
            <a:r>
              <a:rPr lang="it-IT" sz="1400" b="1" dirty="0">
                <a:solidFill>
                  <a:srgbClr val="CA5817"/>
                </a:solidFill>
                <a:ea typeface="Calibri"/>
                <a:cs typeface="Calibri"/>
              </a:rPr>
              <a:t>Gli immigrati portano via lavoro e opportunità ai lavoratori italiani. Lei è… </a:t>
            </a:r>
          </a:p>
        </p:txBody>
      </p:sp>
      <p:sp>
        <p:nvSpPr>
          <p:cNvPr id="15" name="CasellaDiTesto 14"/>
          <p:cNvSpPr txBox="1"/>
          <p:nvPr/>
        </p:nvSpPr>
        <p:spPr>
          <a:xfrm>
            <a:off x="4028783" y="6365435"/>
            <a:ext cx="646030" cy="246221"/>
          </a:xfrm>
          <a:prstGeom prst="rect">
            <a:avLst/>
          </a:prstGeom>
          <a:noFill/>
        </p:spPr>
        <p:txBody>
          <a:bodyPr wrap="none" rtlCol="0">
            <a:spAutoFit/>
          </a:bodyPr>
          <a:lstStyle/>
          <a:p>
            <a:r>
              <a:rPr lang="it-IT" sz="1000" i="1" dirty="0">
                <a:latin typeface="Calibri"/>
                <a:cs typeface="Calibri"/>
              </a:rPr>
              <a:t>Valori %</a:t>
            </a:r>
          </a:p>
        </p:txBody>
      </p:sp>
      <p:sp>
        <p:nvSpPr>
          <p:cNvPr id="6" name="Segnaposto numero diapositiva 5"/>
          <p:cNvSpPr>
            <a:spLocks noGrp="1"/>
          </p:cNvSpPr>
          <p:nvPr>
            <p:ph type="sldNum" sz="quarter" idx="12"/>
          </p:nvPr>
        </p:nvSpPr>
        <p:spPr/>
        <p:txBody>
          <a:bodyPr/>
          <a:lstStyle/>
          <a:p>
            <a:fld id="{CEC07F19-866A-D549-94C6-C4D9AC2AB9CF}" type="slidenum">
              <a:rPr lang="it-IT" smtClean="0"/>
              <a:pPr/>
              <a:t>55</a:t>
            </a:fld>
            <a:endParaRPr lang="it-IT" dirty="0"/>
          </a:p>
        </p:txBody>
      </p:sp>
      <p:graphicFrame>
        <p:nvGraphicFramePr>
          <p:cNvPr id="7" name="Object 2"/>
          <p:cNvGraphicFramePr>
            <a:graphicFrameLocks noChangeAspect="1"/>
          </p:cNvGraphicFramePr>
          <p:nvPr>
            <p:extLst>
              <p:ext uri="{D42A27DB-BD31-4B8C-83A1-F6EECF244321}">
                <p14:modId xmlns:p14="http://schemas.microsoft.com/office/powerpoint/2010/main" val="1869294301"/>
              </p:ext>
            </p:extLst>
          </p:nvPr>
        </p:nvGraphicFramePr>
        <p:xfrm>
          <a:off x="495325" y="1235823"/>
          <a:ext cx="8896045" cy="1983414"/>
        </p:xfrm>
        <a:graphic>
          <a:graphicData uri="http://schemas.openxmlformats.org/drawingml/2006/chart">
            <c:chart xmlns:c="http://schemas.openxmlformats.org/drawingml/2006/chart" xmlns:r="http://schemas.openxmlformats.org/officeDocument/2006/relationships" r:id="rId2"/>
          </a:graphicData>
        </a:graphic>
      </p:graphicFrame>
      <p:sp>
        <p:nvSpPr>
          <p:cNvPr id="8" name="CasellaDiTesto 7"/>
          <p:cNvSpPr txBox="1"/>
          <p:nvPr/>
        </p:nvSpPr>
        <p:spPr>
          <a:xfrm>
            <a:off x="1211007" y="1235213"/>
            <a:ext cx="6927614" cy="325730"/>
          </a:xfrm>
          <a:prstGeom prst="rect">
            <a:avLst/>
          </a:prstGeom>
          <a:noFill/>
        </p:spPr>
        <p:txBody>
          <a:bodyPr wrap="square" rtlCol="0">
            <a:spAutoFit/>
          </a:bodyPr>
          <a:lstStyle/>
          <a:p>
            <a:pPr lvl="0" algn="ctr">
              <a:lnSpc>
                <a:spcPct val="110000"/>
              </a:lnSpc>
            </a:pPr>
            <a:r>
              <a:rPr lang="it-IT" sz="1400" i="1" dirty="0">
                <a:ea typeface="Calibri"/>
                <a:cs typeface="Calibri"/>
              </a:rPr>
              <a:t>trend temporale:  % di accordo</a:t>
            </a:r>
          </a:p>
        </p:txBody>
      </p:sp>
      <p:sp>
        <p:nvSpPr>
          <p:cNvPr id="9" name="Rectangle 92"/>
          <p:cNvSpPr>
            <a:spLocks noChangeArrowheads="1"/>
          </p:cNvSpPr>
          <p:nvPr/>
        </p:nvSpPr>
        <p:spPr bwMode="auto">
          <a:xfrm>
            <a:off x="475299" y="3639163"/>
            <a:ext cx="8896046" cy="307777"/>
          </a:xfrm>
          <a:prstGeom prst="rect">
            <a:avLst/>
          </a:prstGeom>
          <a:noFill/>
          <a:ln w="9525">
            <a:noFill/>
            <a:miter lim="800000"/>
            <a:headEnd/>
            <a:tailEnd/>
          </a:ln>
        </p:spPr>
        <p:txBody>
          <a:bodyPr wrap="square">
            <a:prstTxWarp prst="textNoShape">
              <a:avLst/>
            </a:prstTxWarp>
            <a:spAutoFit/>
          </a:bodyPr>
          <a:lstStyle/>
          <a:p>
            <a:r>
              <a:rPr lang="it-IT" sz="1400" b="1" dirty="0">
                <a:solidFill>
                  <a:srgbClr val="CA5817"/>
                </a:solidFill>
                <a:ea typeface="Calibri"/>
                <a:cs typeface="Calibri"/>
              </a:rPr>
              <a:t>Gli immigrati portano solo criminalità. Lei è…  </a:t>
            </a:r>
          </a:p>
        </p:txBody>
      </p:sp>
      <p:graphicFrame>
        <p:nvGraphicFramePr>
          <p:cNvPr id="10" name="Object 2"/>
          <p:cNvGraphicFramePr>
            <a:graphicFrameLocks noChangeAspect="1"/>
          </p:cNvGraphicFramePr>
          <p:nvPr>
            <p:extLst>
              <p:ext uri="{D42A27DB-BD31-4B8C-83A1-F6EECF244321}">
                <p14:modId xmlns:p14="http://schemas.microsoft.com/office/powerpoint/2010/main" val="2784820469"/>
              </p:ext>
            </p:extLst>
          </p:nvPr>
        </p:nvGraphicFramePr>
        <p:xfrm>
          <a:off x="495341" y="3828744"/>
          <a:ext cx="8842005" cy="2368136"/>
        </p:xfrm>
        <a:graphic>
          <a:graphicData uri="http://schemas.openxmlformats.org/drawingml/2006/chart">
            <c:chart xmlns:c="http://schemas.openxmlformats.org/drawingml/2006/chart" xmlns:r="http://schemas.openxmlformats.org/officeDocument/2006/relationships" r:id="rId3"/>
          </a:graphicData>
        </a:graphic>
      </p:graphicFrame>
      <p:sp>
        <p:nvSpPr>
          <p:cNvPr id="11" name="CasellaDiTesto 10"/>
          <p:cNvSpPr txBox="1"/>
          <p:nvPr/>
        </p:nvSpPr>
        <p:spPr>
          <a:xfrm>
            <a:off x="1536126" y="3996142"/>
            <a:ext cx="6927614" cy="325730"/>
          </a:xfrm>
          <a:prstGeom prst="rect">
            <a:avLst/>
          </a:prstGeom>
          <a:noFill/>
        </p:spPr>
        <p:txBody>
          <a:bodyPr wrap="square" rtlCol="0">
            <a:spAutoFit/>
          </a:bodyPr>
          <a:lstStyle/>
          <a:p>
            <a:pPr lvl="0" algn="ctr">
              <a:lnSpc>
                <a:spcPct val="110000"/>
              </a:lnSpc>
            </a:pPr>
            <a:r>
              <a:rPr lang="it-IT" sz="1400" i="1" dirty="0">
                <a:ea typeface="Calibri"/>
                <a:cs typeface="Calibri"/>
              </a:rPr>
              <a:t>trend temporale:  % di accordo</a:t>
            </a:r>
          </a:p>
        </p:txBody>
      </p:sp>
      <p:sp>
        <p:nvSpPr>
          <p:cNvPr id="19" name="Rettangolo 18"/>
          <p:cNvSpPr/>
          <p:nvPr/>
        </p:nvSpPr>
        <p:spPr>
          <a:xfrm>
            <a:off x="441279" y="808967"/>
            <a:ext cx="8896044" cy="2622432"/>
          </a:xfrm>
          <a:prstGeom prst="rect">
            <a:avLst/>
          </a:prstGeom>
          <a:noFill/>
          <a:ln>
            <a:solidFill>
              <a:srgbClr val="C2B8B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184989244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ttangolo 22"/>
          <p:cNvSpPr/>
          <p:nvPr/>
        </p:nvSpPr>
        <p:spPr>
          <a:xfrm>
            <a:off x="441282" y="3670708"/>
            <a:ext cx="8724360" cy="2501398"/>
          </a:xfrm>
          <a:prstGeom prst="rect">
            <a:avLst/>
          </a:prstGeom>
          <a:noFill/>
          <a:ln>
            <a:solidFill>
              <a:srgbClr val="C2B8B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2" name="Titolo 1"/>
          <p:cNvSpPr>
            <a:spLocks noGrp="1"/>
          </p:cNvSpPr>
          <p:nvPr>
            <p:ph type="ctrTitle"/>
          </p:nvPr>
        </p:nvSpPr>
        <p:spPr>
          <a:xfrm>
            <a:off x="578154" y="220307"/>
            <a:ext cx="8420100" cy="626535"/>
          </a:xfrm>
        </p:spPr>
        <p:txBody>
          <a:bodyPr/>
          <a:lstStyle/>
          <a:p>
            <a:r>
              <a:rPr lang="it-IT" dirty="0">
                <a:solidFill>
                  <a:srgbClr val="CA5817"/>
                </a:solidFill>
                <a:ea typeface="ヒラギノ角ゴ Pro W3" charset="-128"/>
                <a:cs typeface="Calibri"/>
              </a:rPr>
              <a:t>Immigrazione: i temi</a:t>
            </a:r>
            <a:endParaRPr lang="it-IT" sz="2800" dirty="0">
              <a:solidFill>
                <a:srgbClr val="CA5817"/>
              </a:solidFill>
              <a:latin typeface="Calibri"/>
              <a:cs typeface="Calibri"/>
            </a:endParaRPr>
          </a:p>
        </p:txBody>
      </p:sp>
      <p:sp>
        <p:nvSpPr>
          <p:cNvPr id="4" name="Rectangle 92"/>
          <p:cNvSpPr>
            <a:spLocks noChangeArrowheads="1"/>
          </p:cNvSpPr>
          <p:nvPr/>
        </p:nvSpPr>
        <p:spPr bwMode="auto">
          <a:xfrm>
            <a:off x="668063" y="824975"/>
            <a:ext cx="8896046" cy="307777"/>
          </a:xfrm>
          <a:prstGeom prst="rect">
            <a:avLst/>
          </a:prstGeom>
          <a:noFill/>
          <a:ln w="9525">
            <a:noFill/>
            <a:miter lim="800000"/>
            <a:headEnd/>
            <a:tailEnd/>
          </a:ln>
        </p:spPr>
        <p:txBody>
          <a:bodyPr wrap="square">
            <a:prstTxWarp prst="textNoShape">
              <a:avLst/>
            </a:prstTxWarp>
            <a:spAutoFit/>
          </a:bodyPr>
          <a:lstStyle/>
          <a:p>
            <a:r>
              <a:rPr lang="it-IT" sz="1400" b="1" dirty="0">
                <a:solidFill>
                  <a:srgbClr val="CA5817"/>
                </a:solidFill>
                <a:ea typeface="Calibri"/>
                <a:cs typeface="Calibri"/>
              </a:rPr>
              <a:t>Gli immigrati sono una risorsa per il Paese. Lei è…  </a:t>
            </a:r>
          </a:p>
        </p:txBody>
      </p:sp>
      <p:sp>
        <p:nvSpPr>
          <p:cNvPr id="15" name="CasellaDiTesto 14"/>
          <p:cNvSpPr txBox="1"/>
          <p:nvPr/>
        </p:nvSpPr>
        <p:spPr>
          <a:xfrm>
            <a:off x="4028783" y="6365435"/>
            <a:ext cx="646030" cy="246221"/>
          </a:xfrm>
          <a:prstGeom prst="rect">
            <a:avLst/>
          </a:prstGeom>
          <a:noFill/>
        </p:spPr>
        <p:txBody>
          <a:bodyPr wrap="none" rtlCol="0">
            <a:spAutoFit/>
          </a:bodyPr>
          <a:lstStyle/>
          <a:p>
            <a:r>
              <a:rPr lang="it-IT" sz="1000" i="1" dirty="0">
                <a:latin typeface="Calibri"/>
                <a:cs typeface="Calibri"/>
              </a:rPr>
              <a:t>Valori %</a:t>
            </a:r>
          </a:p>
        </p:txBody>
      </p:sp>
      <p:sp>
        <p:nvSpPr>
          <p:cNvPr id="6" name="Segnaposto numero diapositiva 5"/>
          <p:cNvSpPr>
            <a:spLocks noGrp="1"/>
          </p:cNvSpPr>
          <p:nvPr>
            <p:ph type="sldNum" sz="quarter" idx="12"/>
          </p:nvPr>
        </p:nvSpPr>
        <p:spPr/>
        <p:txBody>
          <a:bodyPr/>
          <a:lstStyle/>
          <a:p>
            <a:fld id="{CEC07F19-866A-D549-94C6-C4D9AC2AB9CF}" type="slidenum">
              <a:rPr lang="it-IT" smtClean="0"/>
              <a:pPr/>
              <a:t>56</a:t>
            </a:fld>
            <a:endParaRPr lang="it-IT" dirty="0"/>
          </a:p>
        </p:txBody>
      </p:sp>
      <p:sp>
        <p:nvSpPr>
          <p:cNvPr id="8" name="CasellaDiTesto 7"/>
          <p:cNvSpPr txBox="1"/>
          <p:nvPr/>
        </p:nvSpPr>
        <p:spPr>
          <a:xfrm>
            <a:off x="1211007" y="1167663"/>
            <a:ext cx="6927614" cy="325730"/>
          </a:xfrm>
          <a:prstGeom prst="rect">
            <a:avLst/>
          </a:prstGeom>
          <a:noFill/>
        </p:spPr>
        <p:txBody>
          <a:bodyPr wrap="square" rtlCol="0">
            <a:spAutoFit/>
          </a:bodyPr>
          <a:lstStyle/>
          <a:p>
            <a:pPr lvl="0" algn="ctr">
              <a:lnSpc>
                <a:spcPct val="110000"/>
              </a:lnSpc>
            </a:pPr>
            <a:r>
              <a:rPr lang="it-IT" sz="1400" i="1" dirty="0">
                <a:ea typeface="Calibri"/>
                <a:cs typeface="Calibri"/>
              </a:rPr>
              <a:t>trend temporale:  % di accordo</a:t>
            </a:r>
          </a:p>
        </p:txBody>
      </p:sp>
      <p:sp>
        <p:nvSpPr>
          <p:cNvPr id="9" name="Rectangle 92"/>
          <p:cNvSpPr>
            <a:spLocks noChangeArrowheads="1"/>
          </p:cNvSpPr>
          <p:nvPr/>
        </p:nvSpPr>
        <p:spPr bwMode="auto">
          <a:xfrm>
            <a:off x="668063" y="3783222"/>
            <a:ext cx="8896046" cy="307777"/>
          </a:xfrm>
          <a:prstGeom prst="rect">
            <a:avLst/>
          </a:prstGeom>
          <a:noFill/>
          <a:ln w="9525">
            <a:noFill/>
            <a:miter lim="800000"/>
            <a:headEnd/>
            <a:tailEnd/>
          </a:ln>
        </p:spPr>
        <p:txBody>
          <a:bodyPr wrap="square">
            <a:prstTxWarp prst="textNoShape">
              <a:avLst/>
            </a:prstTxWarp>
            <a:spAutoFit/>
          </a:bodyPr>
          <a:lstStyle/>
          <a:p>
            <a:r>
              <a:rPr lang="it-IT" sz="1400" b="1" dirty="0">
                <a:solidFill>
                  <a:srgbClr val="CA5817"/>
                </a:solidFill>
                <a:ea typeface="Calibri"/>
                <a:cs typeface="Calibri"/>
              </a:rPr>
              <a:t>Gli immigrati dovrebbero avere il diritto di voto. Lei è… </a:t>
            </a:r>
          </a:p>
        </p:txBody>
      </p:sp>
      <p:graphicFrame>
        <p:nvGraphicFramePr>
          <p:cNvPr id="10" name="Object 2"/>
          <p:cNvGraphicFramePr>
            <a:graphicFrameLocks noChangeAspect="1"/>
          </p:cNvGraphicFramePr>
          <p:nvPr>
            <p:extLst>
              <p:ext uri="{D42A27DB-BD31-4B8C-83A1-F6EECF244321}">
                <p14:modId xmlns:p14="http://schemas.microsoft.com/office/powerpoint/2010/main" val="2224922851"/>
              </p:ext>
            </p:extLst>
          </p:nvPr>
        </p:nvGraphicFramePr>
        <p:xfrm>
          <a:off x="833127" y="4147270"/>
          <a:ext cx="7794940" cy="1983414"/>
        </p:xfrm>
        <a:graphic>
          <a:graphicData uri="http://schemas.openxmlformats.org/drawingml/2006/chart">
            <c:chart xmlns:c="http://schemas.openxmlformats.org/drawingml/2006/chart" xmlns:r="http://schemas.openxmlformats.org/officeDocument/2006/relationships" r:id="rId2"/>
          </a:graphicData>
        </a:graphic>
      </p:graphicFrame>
      <p:sp>
        <p:nvSpPr>
          <p:cNvPr id="11" name="CasellaDiTesto 10"/>
          <p:cNvSpPr txBox="1"/>
          <p:nvPr/>
        </p:nvSpPr>
        <p:spPr>
          <a:xfrm>
            <a:off x="1536126" y="4176392"/>
            <a:ext cx="6927614" cy="325730"/>
          </a:xfrm>
          <a:prstGeom prst="rect">
            <a:avLst/>
          </a:prstGeom>
          <a:noFill/>
        </p:spPr>
        <p:txBody>
          <a:bodyPr wrap="square" rtlCol="0">
            <a:spAutoFit/>
          </a:bodyPr>
          <a:lstStyle/>
          <a:p>
            <a:pPr lvl="0" algn="ctr">
              <a:lnSpc>
                <a:spcPct val="110000"/>
              </a:lnSpc>
            </a:pPr>
            <a:r>
              <a:rPr lang="it-IT" sz="1400" i="1" dirty="0">
                <a:ea typeface="Calibri"/>
                <a:cs typeface="Calibri"/>
              </a:rPr>
              <a:t>trend temporale:  % di accordo</a:t>
            </a:r>
          </a:p>
        </p:txBody>
      </p:sp>
      <p:graphicFrame>
        <p:nvGraphicFramePr>
          <p:cNvPr id="12" name="Object 2"/>
          <p:cNvGraphicFramePr>
            <a:graphicFrameLocks noChangeAspect="1"/>
          </p:cNvGraphicFramePr>
          <p:nvPr>
            <p:extLst>
              <p:ext uri="{D42A27DB-BD31-4B8C-83A1-F6EECF244321}">
                <p14:modId xmlns:p14="http://schemas.microsoft.com/office/powerpoint/2010/main" val="1219541318"/>
              </p:ext>
            </p:extLst>
          </p:nvPr>
        </p:nvGraphicFramePr>
        <p:xfrm>
          <a:off x="591953" y="1132749"/>
          <a:ext cx="8314271" cy="2368136"/>
        </p:xfrm>
        <a:graphic>
          <a:graphicData uri="http://schemas.openxmlformats.org/drawingml/2006/chart">
            <c:chart xmlns:c="http://schemas.openxmlformats.org/drawingml/2006/chart" xmlns:r="http://schemas.openxmlformats.org/officeDocument/2006/relationships" r:id="rId3"/>
          </a:graphicData>
        </a:graphic>
      </p:graphicFrame>
      <p:sp>
        <p:nvSpPr>
          <p:cNvPr id="21" name="Rettangolo 20"/>
          <p:cNvSpPr/>
          <p:nvPr/>
        </p:nvSpPr>
        <p:spPr>
          <a:xfrm>
            <a:off x="441282" y="849607"/>
            <a:ext cx="8724360" cy="2702086"/>
          </a:xfrm>
          <a:prstGeom prst="rect">
            <a:avLst/>
          </a:prstGeom>
          <a:noFill/>
          <a:ln>
            <a:solidFill>
              <a:srgbClr val="C2B8B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22" name="Rettangolo 21"/>
          <p:cNvSpPr/>
          <p:nvPr/>
        </p:nvSpPr>
        <p:spPr>
          <a:xfrm>
            <a:off x="441282" y="849607"/>
            <a:ext cx="8724360" cy="2702086"/>
          </a:xfrm>
          <a:prstGeom prst="rect">
            <a:avLst/>
          </a:prstGeom>
          <a:noFill/>
          <a:ln>
            <a:solidFill>
              <a:srgbClr val="C2B8B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133755347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ttangolo 19"/>
          <p:cNvSpPr/>
          <p:nvPr/>
        </p:nvSpPr>
        <p:spPr>
          <a:xfrm>
            <a:off x="441282" y="849607"/>
            <a:ext cx="8724360" cy="2779264"/>
          </a:xfrm>
          <a:prstGeom prst="rect">
            <a:avLst/>
          </a:prstGeom>
          <a:noFill/>
          <a:ln>
            <a:solidFill>
              <a:srgbClr val="C2B8B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2" name="Titolo 1"/>
          <p:cNvSpPr>
            <a:spLocks noGrp="1"/>
          </p:cNvSpPr>
          <p:nvPr>
            <p:ph type="ctrTitle"/>
          </p:nvPr>
        </p:nvSpPr>
        <p:spPr>
          <a:xfrm>
            <a:off x="578154" y="274347"/>
            <a:ext cx="8420100" cy="626535"/>
          </a:xfrm>
        </p:spPr>
        <p:txBody>
          <a:bodyPr/>
          <a:lstStyle/>
          <a:p>
            <a:r>
              <a:rPr lang="it-IT" dirty="0">
                <a:solidFill>
                  <a:srgbClr val="CA5817"/>
                </a:solidFill>
                <a:ea typeface="ヒラギノ角ゴ Pro W3" charset="-128"/>
                <a:cs typeface="Calibri"/>
              </a:rPr>
              <a:t>Immigrazione: i temi</a:t>
            </a:r>
            <a:endParaRPr lang="it-IT" sz="2800" dirty="0">
              <a:solidFill>
                <a:srgbClr val="CA5817"/>
              </a:solidFill>
              <a:latin typeface="Calibri"/>
              <a:cs typeface="Calibri"/>
            </a:endParaRPr>
          </a:p>
        </p:txBody>
      </p:sp>
      <p:sp>
        <p:nvSpPr>
          <p:cNvPr id="4" name="Rectangle 92"/>
          <p:cNvSpPr>
            <a:spLocks noChangeArrowheads="1"/>
          </p:cNvSpPr>
          <p:nvPr/>
        </p:nvSpPr>
        <p:spPr bwMode="auto">
          <a:xfrm>
            <a:off x="578155" y="872969"/>
            <a:ext cx="8896046" cy="307777"/>
          </a:xfrm>
          <a:prstGeom prst="rect">
            <a:avLst/>
          </a:prstGeom>
          <a:noFill/>
          <a:ln w="9525">
            <a:noFill/>
            <a:miter lim="800000"/>
            <a:headEnd/>
            <a:tailEnd/>
          </a:ln>
        </p:spPr>
        <p:txBody>
          <a:bodyPr wrap="square">
            <a:prstTxWarp prst="textNoShape">
              <a:avLst/>
            </a:prstTxWarp>
            <a:spAutoFit/>
          </a:bodyPr>
          <a:lstStyle/>
          <a:p>
            <a:r>
              <a:rPr lang="it-IT" sz="1400" b="1" dirty="0">
                <a:solidFill>
                  <a:srgbClr val="CA5817"/>
                </a:solidFill>
                <a:ea typeface="Calibri"/>
                <a:cs typeface="Calibri"/>
              </a:rPr>
              <a:t>Ciò che disturba di più degli immigrati è che non rispettano le nostre regole dello stare insieme. Lei è… </a:t>
            </a:r>
          </a:p>
        </p:txBody>
      </p:sp>
      <p:sp>
        <p:nvSpPr>
          <p:cNvPr id="15" name="CasellaDiTesto 14"/>
          <p:cNvSpPr txBox="1"/>
          <p:nvPr/>
        </p:nvSpPr>
        <p:spPr>
          <a:xfrm>
            <a:off x="4028783" y="6365435"/>
            <a:ext cx="646030" cy="246221"/>
          </a:xfrm>
          <a:prstGeom prst="rect">
            <a:avLst/>
          </a:prstGeom>
          <a:noFill/>
        </p:spPr>
        <p:txBody>
          <a:bodyPr wrap="none" rtlCol="0">
            <a:spAutoFit/>
          </a:bodyPr>
          <a:lstStyle/>
          <a:p>
            <a:r>
              <a:rPr lang="it-IT" sz="1000" i="1" dirty="0">
                <a:latin typeface="Calibri"/>
                <a:cs typeface="Calibri"/>
              </a:rPr>
              <a:t>Valori %</a:t>
            </a:r>
          </a:p>
        </p:txBody>
      </p:sp>
      <p:sp>
        <p:nvSpPr>
          <p:cNvPr id="6" name="Segnaposto numero diapositiva 5"/>
          <p:cNvSpPr>
            <a:spLocks noGrp="1"/>
          </p:cNvSpPr>
          <p:nvPr>
            <p:ph type="sldNum" sz="quarter" idx="12"/>
          </p:nvPr>
        </p:nvSpPr>
        <p:spPr/>
        <p:txBody>
          <a:bodyPr/>
          <a:lstStyle/>
          <a:p>
            <a:fld id="{CEC07F19-866A-D549-94C6-C4D9AC2AB9CF}" type="slidenum">
              <a:rPr lang="it-IT" smtClean="0"/>
              <a:pPr/>
              <a:t>57</a:t>
            </a:fld>
            <a:endParaRPr lang="it-IT" dirty="0"/>
          </a:p>
        </p:txBody>
      </p:sp>
      <p:sp>
        <p:nvSpPr>
          <p:cNvPr id="8" name="CasellaDiTesto 7"/>
          <p:cNvSpPr txBox="1"/>
          <p:nvPr/>
        </p:nvSpPr>
        <p:spPr>
          <a:xfrm>
            <a:off x="1211007" y="1235213"/>
            <a:ext cx="6927614" cy="325730"/>
          </a:xfrm>
          <a:prstGeom prst="rect">
            <a:avLst/>
          </a:prstGeom>
          <a:noFill/>
        </p:spPr>
        <p:txBody>
          <a:bodyPr wrap="square" rtlCol="0">
            <a:spAutoFit/>
          </a:bodyPr>
          <a:lstStyle/>
          <a:p>
            <a:pPr lvl="0" algn="ctr">
              <a:lnSpc>
                <a:spcPct val="110000"/>
              </a:lnSpc>
            </a:pPr>
            <a:r>
              <a:rPr lang="it-IT" sz="1400" i="1" dirty="0">
                <a:ea typeface="Calibri"/>
                <a:cs typeface="Calibri"/>
              </a:rPr>
              <a:t>trend temporale:  % di accordo</a:t>
            </a:r>
          </a:p>
        </p:txBody>
      </p:sp>
      <p:sp>
        <p:nvSpPr>
          <p:cNvPr id="9" name="Rectangle 92"/>
          <p:cNvSpPr>
            <a:spLocks noChangeArrowheads="1"/>
          </p:cNvSpPr>
          <p:nvPr/>
        </p:nvSpPr>
        <p:spPr bwMode="auto">
          <a:xfrm>
            <a:off x="441278" y="3736340"/>
            <a:ext cx="8896046" cy="523220"/>
          </a:xfrm>
          <a:prstGeom prst="rect">
            <a:avLst/>
          </a:prstGeom>
          <a:noFill/>
          <a:ln w="9525">
            <a:noFill/>
            <a:miter lim="800000"/>
            <a:headEnd/>
            <a:tailEnd/>
          </a:ln>
        </p:spPr>
        <p:txBody>
          <a:bodyPr wrap="square">
            <a:prstTxWarp prst="textNoShape">
              <a:avLst/>
            </a:prstTxWarp>
            <a:spAutoFit/>
          </a:bodyPr>
          <a:lstStyle/>
          <a:p>
            <a:r>
              <a:rPr lang="it-IT" sz="1400" b="1" dirty="0">
                <a:solidFill>
                  <a:srgbClr val="CA5817"/>
                </a:solidFill>
                <a:ea typeface="Calibri"/>
                <a:cs typeface="Calibri"/>
              </a:rPr>
              <a:t>Per gli immigrati che vivono in Italia l'unico modo per integrarsi è quello di adeguarsi agli usi e costumi del nostro Paese. Lei è… </a:t>
            </a:r>
          </a:p>
        </p:txBody>
      </p:sp>
      <p:graphicFrame>
        <p:nvGraphicFramePr>
          <p:cNvPr id="10" name="Object 2"/>
          <p:cNvGraphicFramePr>
            <a:graphicFrameLocks noChangeAspect="1"/>
          </p:cNvGraphicFramePr>
          <p:nvPr>
            <p:extLst>
              <p:ext uri="{D42A27DB-BD31-4B8C-83A1-F6EECF244321}">
                <p14:modId xmlns:p14="http://schemas.microsoft.com/office/powerpoint/2010/main" val="2637286159"/>
              </p:ext>
            </p:extLst>
          </p:nvPr>
        </p:nvGraphicFramePr>
        <p:xfrm>
          <a:off x="893573" y="4031066"/>
          <a:ext cx="7692501" cy="2402827"/>
        </p:xfrm>
        <a:graphic>
          <a:graphicData uri="http://schemas.openxmlformats.org/drawingml/2006/chart">
            <c:chart xmlns:c="http://schemas.openxmlformats.org/drawingml/2006/chart" xmlns:r="http://schemas.openxmlformats.org/officeDocument/2006/relationships" r:id="rId2"/>
          </a:graphicData>
        </a:graphic>
      </p:graphicFrame>
      <p:sp>
        <p:nvSpPr>
          <p:cNvPr id="11" name="CasellaDiTesto 10"/>
          <p:cNvSpPr txBox="1"/>
          <p:nvPr/>
        </p:nvSpPr>
        <p:spPr>
          <a:xfrm>
            <a:off x="1312606" y="4153357"/>
            <a:ext cx="6927614" cy="325730"/>
          </a:xfrm>
          <a:prstGeom prst="rect">
            <a:avLst/>
          </a:prstGeom>
          <a:noFill/>
        </p:spPr>
        <p:txBody>
          <a:bodyPr wrap="square" rtlCol="0">
            <a:spAutoFit/>
          </a:bodyPr>
          <a:lstStyle/>
          <a:p>
            <a:pPr lvl="0" algn="ctr">
              <a:lnSpc>
                <a:spcPct val="110000"/>
              </a:lnSpc>
            </a:pPr>
            <a:r>
              <a:rPr lang="it-IT" sz="1400" i="1" dirty="0">
                <a:ea typeface="Calibri"/>
                <a:cs typeface="Calibri"/>
              </a:rPr>
              <a:t>trend temporale:  % di accordo</a:t>
            </a:r>
          </a:p>
        </p:txBody>
      </p:sp>
      <p:graphicFrame>
        <p:nvGraphicFramePr>
          <p:cNvPr id="16" name="Object 2"/>
          <p:cNvGraphicFramePr>
            <a:graphicFrameLocks noChangeAspect="1"/>
          </p:cNvGraphicFramePr>
          <p:nvPr>
            <p:extLst>
              <p:ext uri="{D42A27DB-BD31-4B8C-83A1-F6EECF244321}">
                <p14:modId xmlns:p14="http://schemas.microsoft.com/office/powerpoint/2010/main" val="401019366"/>
              </p:ext>
            </p:extLst>
          </p:nvPr>
        </p:nvGraphicFramePr>
        <p:xfrm>
          <a:off x="893573" y="1341796"/>
          <a:ext cx="7692501" cy="2402827"/>
        </p:xfrm>
        <a:graphic>
          <a:graphicData uri="http://schemas.openxmlformats.org/drawingml/2006/chart">
            <c:chart xmlns:c="http://schemas.openxmlformats.org/drawingml/2006/chart" xmlns:r="http://schemas.openxmlformats.org/officeDocument/2006/relationships" r:id="rId3"/>
          </a:graphicData>
        </a:graphic>
      </p:graphicFrame>
      <p:sp>
        <p:nvSpPr>
          <p:cNvPr id="21" name="Rettangolo 20"/>
          <p:cNvSpPr/>
          <p:nvPr/>
        </p:nvSpPr>
        <p:spPr>
          <a:xfrm>
            <a:off x="441282" y="3744582"/>
            <a:ext cx="8724360" cy="2552708"/>
          </a:xfrm>
          <a:prstGeom prst="rect">
            <a:avLst/>
          </a:prstGeom>
          <a:noFill/>
          <a:ln>
            <a:solidFill>
              <a:srgbClr val="C2B8B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164174921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a:xfrm>
            <a:off x="578154" y="274347"/>
            <a:ext cx="8420100" cy="626535"/>
          </a:xfrm>
        </p:spPr>
        <p:txBody>
          <a:bodyPr/>
          <a:lstStyle/>
          <a:p>
            <a:r>
              <a:rPr lang="it-IT" dirty="0">
                <a:solidFill>
                  <a:srgbClr val="CA5817"/>
                </a:solidFill>
                <a:ea typeface="ヒラギノ角ゴ Pro W3" charset="-128"/>
                <a:cs typeface="Calibri"/>
              </a:rPr>
              <a:t>Immigrazione: i temi</a:t>
            </a:r>
            <a:endParaRPr lang="it-IT" sz="2800" dirty="0">
              <a:solidFill>
                <a:srgbClr val="CA5817"/>
              </a:solidFill>
              <a:latin typeface="Calibri"/>
              <a:cs typeface="Calibri"/>
            </a:endParaRPr>
          </a:p>
        </p:txBody>
      </p:sp>
      <p:sp>
        <p:nvSpPr>
          <p:cNvPr id="4" name="Rectangle 92"/>
          <p:cNvSpPr>
            <a:spLocks noChangeArrowheads="1"/>
          </p:cNvSpPr>
          <p:nvPr/>
        </p:nvSpPr>
        <p:spPr bwMode="auto">
          <a:xfrm>
            <a:off x="441278" y="849608"/>
            <a:ext cx="8896046" cy="307777"/>
          </a:xfrm>
          <a:prstGeom prst="rect">
            <a:avLst/>
          </a:prstGeom>
          <a:noFill/>
          <a:ln w="9525">
            <a:noFill/>
            <a:miter lim="800000"/>
            <a:headEnd/>
            <a:tailEnd/>
          </a:ln>
        </p:spPr>
        <p:txBody>
          <a:bodyPr wrap="square">
            <a:prstTxWarp prst="textNoShape">
              <a:avLst/>
            </a:prstTxWarp>
            <a:spAutoFit/>
          </a:bodyPr>
          <a:lstStyle/>
          <a:p>
            <a:r>
              <a:rPr lang="it-IT" sz="1400" b="1" dirty="0">
                <a:solidFill>
                  <a:srgbClr val="CA5817"/>
                </a:solidFill>
                <a:ea typeface="Calibri"/>
                <a:cs typeface="Calibri"/>
              </a:rPr>
              <a:t>Secondo Lei, nella sua città c'è un clima di tensione sociale e di conflitto fra cittadini italiani ed extracomunitari?</a:t>
            </a:r>
          </a:p>
        </p:txBody>
      </p:sp>
      <p:sp>
        <p:nvSpPr>
          <p:cNvPr id="15" name="CasellaDiTesto 14"/>
          <p:cNvSpPr txBox="1"/>
          <p:nvPr/>
        </p:nvSpPr>
        <p:spPr>
          <a:xfrm>
            <a:off x="4028783" y="6365435"/>
            <a:ext cx="646030" cy="246221"/>
          </a:xfrm>
          <a:prstGeom prst="rect">
            <a:avLst/>
          </a:prstGeom>
          <a:noFill/>
        </p:spPr>
        <p:txBody>
          <a:bodyPr wrap="none" rtlCol="0">
            <a:spAutoFit/>
          </a:bodyPr>
          <a:lstStyle/>
          <a:p>
            <a:r>
              <a:rPr lang="it-IT" sz="1000" i="1" dirty="0">
                <a:latin typeface="Calibri"/>
                <a:cs typeface="Calibri"/>
              </a:rPr>
              <a:t>Valori %</a:t>
            </a:r>
          </a:p>
        </p:txBody>
      </p:sp>
      <p:sp>
        <p:nvSpPr>
          <p:cNvPr id="6" name="Segnaposto numero diapositiva 5"/>
          <p:cNvSpPr>
            <a:spLocks noGrp="1"/>
          </p:cNvSpPr>
          <p:nvPr>
            <p:ph type="sldNum" sz="quarter" idx="12"/>
          </p:nvPr>
        </p:nvSpPr>
        <p:spPr/>
        <p:txBody>
          <a:bodyPr/>
          <a:lstStyle/>
          <a:p>
            <a:fld id="{CEC07F19-866A-D549-94C6-C4D9AC2AB9CF}" type="slidenum">
              <a:rPr lang="it-IT" smtClean="0"/>
              <a:pPr/>
              <a:t>58</a:t>
            </a:fld>
            <a:endParaRPr lang="it-IT" dirty="0"/>
          </a:p>
        </p:txBody>
      </p:sp>
      <p:sp>
        <p:nvSpPr>
          <p:cNvPr id="8" name="CasellaDiTesto 7"/>
          <p:cNvSpPr txBox="1"/>
          <p:nvPr/>
        </p:nvSpPr>
        <p:spPr>
          <a:xfrm>
            <a:off x="1211007" y="1235213"/>
            <a:ext cx="6927614" cy="325730"/>
          </a:xfrm>
          <a:prstGeom prst="rect">
            <a:avLst/>
          </a:prstGeom>
          <a:noFill/>
        </p:spPr>
        <p:txBody>
          <a:bodyPr wrap="square" rtlCol="0">
            <a:spAutoFit/>
          </a:bodyPr>
          <a:lstStyle/>
          <a:p>
            <a:pPr lvl="0" algn="ctr">
              <a:lnSpc>
                <a:spcPct val="110000"/>
              </a:lnSpc>
            </a:pPr>
            <a:r>
              <a:rPr lang="it-IT" sz="1400" i="1" dirty="0">
                <a:ea typeface="Calibri"/>
                <a:cs typeface="Calibri"/>
              </a:rPr>
              <a:t>trend temporale:  % di accordo</a:t>
            </a:r>
          </a:p>
        </p:txBody>
      </p:sp>
      <p:graphicFrame>
        <p:nvGraphicFramePr>
          <p:cNvPr id="16" name="Object 2"/>
          <p:cNvGraphicFramePr>
            <a:graphicFrameLocks noChangeAspect="1"/>
          </p:cNvGraphicFramePr>
          <p:nvPr>
            <p:extLst>
              <p:ext uri="{D42A27DB-BD31-4B8C-83A1-F6EECF244321}">
                <p14:modId xmlns:p14="http://schemas.microsoft.com/office/powerpoint/2010/main" val="4136432561"/>
              </p:ext>
            </p:extLst>
          </p:nvPr>
        </p:nvGraphicFramePr>
        <p:xfrm>
          <a:off x="1010240" y="1560987"/>
          <a:ext cx="7649312" cy="2402827"/>
        </p:xfrm>
        <a:graphic>
          <a:graphicData uri="http://schemas.openxmlformats.org/drawingml/2006/chart">
            <c:chart xmlns:c="http://schemas.openxmlformats.org/drawingml/2006/chart" xmlns:r="http://schemas.openxmlformats.org/officeDocument/2006/relationships" r:id="rId2"/>
          </a:graphicData>
        </a:graphic>
      </p:graphicFrame>
      <p:sp>
        <p:nvSpPr>
          <p:cNvPr id="9" name="Rettangolo 8"/>
          <p:cNvSpPr/>
          <p:nvPr/>
        </p:nvSpPr>
        <p:spPr>
          <a:xfrm>
            <a:off x="441282" y="849648"/>
            <a:ext cx="8724360" cy="2987225"/>
          </a:xfrm>
          <a:prstGeom prst="rect">
            <a:avLst/>
          </a:prstGeom>
          <a:noFill/>
          <a:ln>
            <a:solidFill>
              <a:srgbClr val="C2B8B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71845025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magine 3"/>
          <p:cNvPicPr>
            <a:picLocks noChangeAspect="1"/>
          </p:cNvPicPr>
          <p:nvPr/>
        </p:nvPicPr>
        <p:blipFill>
          <a:blip r:embed="rId2"/>
          <a:stretch>
            <a:fillRect/>
          </a:stretch>
        </p:blipFill>
        <p:spPr>
          <a:xfrm>
            <a:off x="93111" y="-71507"/>
            <a:ext cx="12494760" cy="6950213"/>
          </a:xfrm>
          <a:prstGeom prst="rect">
            <a:avLst/>
          </a:prstGeom>
        </p:spPr>
      </p:pic>
      <p:sp>
        <p:nvSpPr>
          <p:cNvPr id="10" name="Ovale 9"/>
          <p:cNvSpPr/>
          <p:nvPr/>
        </p:nvSpPr>
        <p:spPr>
          <a:xfrm>
            <a:off x="-19131249" y="-2506424"/>
            <a:ext cx="28837680" cy="28837680"/>
          </a:xfrm>
          <a:prstGeom prst="ellipse">
            <a:avLst/>
          </a:prstGeom>
          <a:solidFill>
            <a:schemeClr val="accent3"/>
          </a:solidFill>
          <a:ln>
            <a:solidFill>
              <a:schemeClr val="accent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11" name="Ovale 10"/>
          <p:cNvSpPr/>
          <p:nvPr/>
        </p:nvSpPr>
        <p:spPr>
          <a:xfrm>
            <a:off x="-19639250" y="-2067426"/>
            <a:ext cx="28837680" cy="28837680"/>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3" name="Titolo 2"/>
          <p:cNvSpPr>
            <a:spLocks noGrp="1"/>
          </p:cNvSpPr>
          <p:nvPr>
            <p:ph type="ctrTitle" idx="4294967295"/>
          </p:nvPr>
        </p:nvSpPr>
        <p:spPr>
          <a:xfrm>
            <a:off x="163779" y="2633662"/>
            <a:ext cx="4889483" cy="769938"/>
          </a:xfrm>
          <a:prstGeom prst="rect">
            <a:avLst/>
          </a:prstGeom>
        </p:spPr>
        <p:txBody>
          <a:bodyPr/>
          <a:lstStyle/>
          <a:p>
            <a:pPr algn="l"/>
            <a:r>
              <a:rPr lang="it-IT" b="1" dirty="0">
                <a:solidFill>
                  <a:srgbClr val="CA5817"/>
                </a:solidFill>
              </a:rPr>
              <a:t>5. L’AMBIENTE E LA SOSTENIBILITÀ</a:t>
            </a:r>
            <a:endParaRPr lang="it-IT" dirty="0">
              <a:solidFill>
                <a:srgbClr val="CA5817"/>
              </a:solidFill>
            </a:endParaRPr>
          </a:p>
        </p:txBody>
      </p:sp>
      <p:sp>
        <p:nvSpPr>
          <p:cNvPr id="8" name="Titolo 1"/>
          <p:cNvSpPr txBox="1">
            <a:spLocks/>
          </p:cNvSpPr>
          <p:nvPr/>
        </p:nvSpPr>
        <p:spPr>
          <a:xfrm>
            <a:off x="-7637382" y="1229667"/>
            <a:ext cx="5347313" cy="1507258"/>
          </a:xfrm>
          <a:prstGeom prst="rect">
            <a:avLst/>
          </a:prstGeom>
        </p:spPr>
        <p:txBody>
          <a:bodyPr vert="horz" lIns="91440" tIns="45720" rIns="91440" bIns="45720" numCol="1" spcCol="36000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marL="285750" indent="-285750" algn="l">
              <a:lnSpc>
                <a:spcPct val="130000"/>
              </a:lnSpc>
              <a:buFont typeface="Wingdings" charset="2"/>
              <a:buChar char="ü"/>
            </a:pPr>
            <a:r>
              <a:rPr lang="it-IT" sz="2000" b="1" dirty="0">
                <a:solidFill>
                  <a:schemeClr val="bg1"/>
                </a:solidFill>
                <a:cs typeface="Calibri"/>
              </a:rPr>
              <a:t>Nostalgia e futuro smarrito</a:t>
            </a:r>
          </a:p>
          <a:p>
            <a:pPr marL="285750" indent="-285750" algn="l">
              <a:lnSpc>
                <a:spcPct val="130000"/>
              </a:lnSpc>
              <a:buFont typeface="Wingdings" charset="2"/>
              <a:buChar char="ü"/>
            </a:pPr>
            <a:r>
              <a:rPr lang="it-IT" sz="2000" b="1" dirty="0">
                <a:solidFill>
                  <a:schemeClr val="bg1"/>
                </a:solidFill>
                <a:cs typeface="Calibri"/>
              </a:rPr>
              <a:t>Futuro</a:t>
            </a:r>
          </a:p>
          <a:p>
            <a:pPr marL="285750" indent="-285750" algn="l">
              <a:lnSpc>
                <a:spcPct val="130000"/>
              </a:lnSpc>
              <a:buFont typeface="Wingdings" charset="2"/>
              <a:buChar char="ü"/>
            </a:pPr>
            <a:r>
              <a:rPr lang="it-IT" sz="2000" b="1" dirty="0">
                <a:solidFill>
                  <a:schemeClr val="bg1"/>
                </a:solidFill>
                <a:cs typeface="Calibri"/>
              </a:rPr>
              <a:t>L’umore degli italiani</a:t>
            </a:r>
          </a:p>
        </p:txBody>
      </p:sp>
    </p:spTree>
    <p:extLst>
      <p:ext uri="{BB962C8B-B14F-4D97-AF65-F5344CB8AC3E}">
        <p14:creationId xmlns:p14="http://schemas.microsoft.com/office/powerpoint/2010/main" val="15977784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p:txBody>
          <a:bodyPr/>
          <a:lstStyle/>
          <a:p>
            <a:r>
              <a:rPr lang="it-IT" dirty="0">
                <a:solidFill>
                  <a:srgbClr val="CB5818"/>
                </a:solidFill>
                <a:ea typeface="ヒラギノ角ゴ Pro W3" charset="-128"/>
                <a:cs typeface="Calibri"/>
              </a:rPr>
              <a:t>Libertà individuali: i temi</a:t>
            </a:r>
            <a:endParaRPr lang="it-IT" sz="2800" dirty="0">
              <a:solidFill>
                <a:srgbClr val="CA5817"/>
              </a:solidFill>
              <a:latin typeface="Calibri"/>
              <a:cs typeface="Calibri"/>
            </a:endParaRPr>
          </a:p>
        </p:txBody>
      </p:sp>
      <p:sp>
        <p:nvSpPr>
          <p:cNvPr id="15" name="CasellaDiTesto 14"/>
          <p:cNvSpPr txBox="1"/>
          <p:nvPr/>
        </p:nvSpPr>
        <p:spPr>
          <a:xfrm>
            <a:off x="4028783" y="6365435"/>
            <a:ext cx="646030" cy="246221"/>
          </a:xfrm>
          <a:prstGeom prst="rect">
            <a:avLst/>
          </a:prstGeom>
          <a:noFill/>
        </p:spPr>
        <p:txBody>
          <a:bodyPr wrap="none" rtlCol="0">
            <a:spAutoFit/>
          </a:bodyPr>
          <a:lstStyle/>
          <a:p>
            <a:r>
              <a:rPr lang="it-IT" sz="1000" i="1" dirty="0">
                <a:latin typeface="Calibri"/>
                <a:cs typeface="Calibri"/>
              </a:rPr>
              <a:t>Valori %</a:t>
            </a:r>
          </a:p>
        </p:txBody>
      </p:sp>
      <p:sp>
        <p:nvSpPr>
          <p:cNvPr id="6" name="Segnaposto numero diapositiva 5"/>
          <p:cNvSpPr>
            <a:spLocks noGrp="1"/>
          </p:cNvSpPr>
          <p:nvPr>
            <p:ph type="sldNum" sz="quarter" idx="12"/>
          </p:nvPr>
        </p:nvSpPr>
        <p:spPr/>
        <p:txBody>
          <a:bodyPr/>
          <a:lstStyle/>
          <a:p>
            <a:fld id="{CEC07F19-866A-D549-94C6-C4D9AC2AB9CF}" type="slidenum">
              <a:rPr lang="it-IT" smtClean="0"/>
              <a:pPr/>
              <a:t>6</a:t>
            </a:fld>
            <a:endParaRPr lang="it-IT" dirty="0"/>
          </a:p>
        </p:txBody>
      </p:sp>
      <p:sp>
        <p:nvSpPr>
          <p:cNvPr id="14" name="Rectangle 92"/>
          <p:cNvSpPr>
            <a:spLocks noChangeArrowheads="1"/>
          </p:cNvSpPr>
          <p:nvPr/>
        </p:nvSpPr>
        <p:spPr bwMode="auto">
          <a:xfrm>
            <a:off x="545736" y="1812394"/>
            <a:ext cx="8613342" cy="307777"/>
          </a:xfrm>
          <a:prstGeom prst="rect">
            <a:avLst/>
          </a:prstGeom>
          <a:noFill/>
          <a:ln w="9525">
            <a:noFill/>
            <a:miter lim="800000"/>
            <a:headEnd/>
            <a:tailEnd/>
          </a:ln>
        </p:spPr>
        <p:txBody>
          <a:bodyPr wrap="square">
            <a:prstTxWarp prst="textNoShape">
              <a:avLst/>
            </a:prstTxWarp>
            <a:spAutoFit/>
          </a:bodyPr>
          <a:lstStyle>
            <a:defPPr>
              <a:defRPr lang="it-IT"/>
            </a:defPPr>
            <a:lvl1pPr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1pPr>
            <a:lvl2pPr marL="4572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2pPr>
            <a:lvl3pPr marL="9144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3pPr>
            <a:lvl4pPr marL="13716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4pPr>
            <a:lvl5pPr marL="18288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5pPr>
            <a:lvl6pPr marL="22860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6pPr>
            <a:lvl7pPr marL="27432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7pPr>
            <a:lvl8pPr marL="32004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8pPr>
            <a:lvl9pPr marL="36576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9pPr>
          </a:lstStyle>
          <a:p>
            <a:r>
              <a:rPr lang="it-IT" sz="1400" dirty="0">
                <a:solidFill>
                  <a:srgbClr val="C95718"/>
                </a:solidFill>
                <a:latin typeface="Calibri"/>
                <a:cs typeface="Calibri"/>
              </a:rPr>
              <a:t>Negli ultimi anni la società è diventata troppo permissiva verso i gay. Lei è… </a:t>
            </a:r>
          </a:p>
        </p:txBody>
      </p:sp>
      <p:sp>
        <p:nvSpPr>
          <p:cNvPr id="8" name="CasellaDiTesto 7"/>
          <p:cNvSpPr txBox="1"/>
          <p:nvPr/>
        </p:nvSpPr>
        <p:spPr>
          <a:xfrm>
            <a:off x="10528300" y="5080000"/>
            <a:ext cx="184666" cy="369332"/>
          </a:xfrm>
          <a:prstGeom prst="rect">
            <a:avLst/>
          </a:prstGeom>
          <a:noFill/>
        </p:spPr>
        <p:txBody>
          <a:bodyPr wrap="none" rtlCol="0">
            <a:spAutoFit/>
          </a:bodyPr>
          <a:lstStyle/>
          <a:p>
            <a:endParaRPr lang="it-IT" dirty="0"/>
          </a:p>
        </p:txBody>
      </p:sp>
      <p:graphicFrame>
        <p:nvGraphicFramePr>
          <p:cNvPr id="18" name="Object 2"/>
          <p:cNvGraphicFramePr>
            <a:graphicFrameLocks noChangeAspect="1"/>
          </p:cNvGraphicFramePr>
          <p:nvPr>
            <p:extLst>
              <p:ext uri="{D42A27DB-BD31-4B8C-83A1-F6EECF244321}">
                <p14:modId xmlns:p14="http://schemas.microsoft.com/office/powerpoint/2010/main" val="1439200711"/>
              </p:ext>
            </p:extLst>
          </p:nvPr>
        </p:nvGraphicFramePr>
        <p:xfrm>
          <a:off x="578154" y="2109368"/>
          <a:ext cx="8724359" cy="2033188"/>
        </p:xfrm>
        <a:graphic>
          <a:graphicData uri="http://schemas.openxmlformats.org/drawingml/2006/chart">
            <c:chart xmlns:c="http://schemas.openxmlformats.org/drawingml/2006/chart" xmlns:r="http://schemas.openxmlformats.org/officeDocument/2006/relationships" r:id="rId2"/>
          </a:graphicData>
        </a:graphic>
      </p:graphicFrame>
      <p:sp>
        <p:nvSpPr>
          <p:cNvPr id="12" name="CasellaDiTesto 11"/>
          <p:cNvSpPr txBox="1"/>
          <p:nvPr/>
        </p:nvSpPr>
        <p:spPr>
          <a:xfrm>
            <a:off x="595064" y="2314652"/>
            <a:ext cx="8724359" cy="325730"/>
          </a:xfrm>
          <a:prstGeom prst="rect">
            <a:avLst/>
          </a:prstGeom>
          <a:noFill/>
        </p:spPr>
        <p:txBody>
          <a:bodyPr wrap="square" rtlCol="0">
            <a:spAutoFit/>
          </a:bodyPr>
          <a:lstStyle/>
          <a:p>
            <a:pPr lvl="0" algn="ctr">
              <a:lnSpc>
                <a:spcPct val="110000"/>
              </a:lnSpc>
            </a:pPr>
            <a:r>
              <a:rPr lang="it-IT" sz="1400" i="1" dirty="0">
                <a:ea typeface="Calibri"/>
                <a:cs typeface="Calibri"/>
              </a:rPr>
              <a:t>trend temporale:  % di accordo</a:t>
            </a:r>
          </a:p>
        </p:txBody>
      </p:sp>
      <p:sp>
        <p:nvSpPr>
          <p:cNvPr id="16" name="Rettangolo 15"/>
          <p:cNvSpPr/>
          <p:nvPr/>
        </p:nvSpPr>
        <p:spPr>
          <a:xfrm>
            <a:off x="578158" y="1755254"/>
            <a:ext cx="8724360" cy="2354928"/>
          </a:xfrm>
          <a:prstGeom prst="rect">
            <a:avLst/>
          </a:prstGeom>
          <a:noFill/>
          <a:ln>
            <a:solidFill>
              <a:srgbClr val="C2B8B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192497272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asellaDiTesto 11"/>
          <p:cNvSpPr txBox="1"/>
          <p:nvPr/>
        </p:nvSpPr>
        <p:spPr>
          <a:xfrm>
            <a:off x="577614" y="1663725"/>
            <a:ext cx="8724900" cy="307777"/>
          </a:xfrm>
          <a:prstGeom prst="rect">
            <a:avLst/>
          </a:prstGeom>
          <a:noFill/>
          <a:ln w="9525" cmpd="sng">
            <a:noFill/>
          </a:ln>
        </p:spPr>
        <p:txBody>
          <a:bodyPr wrap="square" rtlCol="0">
            <a:spAutoFit/>
          </a:bodyPr>
          <a:lstStyle>
            <a:defPPr>
              <a:defRPr lang="it-IT"/>
            </a:defPPr>
            <a:lvl1pPr algn="ctr">
              <a:defRPr sz="1400" b="1">
                <a:solidFill>
                  <a:srgbClr val="FFFFFF"/>
                </a:solidFill>
                <a:latin typeface="Century Gothic"/>
                <a:cs typeface="Century Gothic"/>
              </a:defRPr>
            </a:lvl1pPr>
          </a:lstStyle>
          <a:p>
            <a:endParaRPr lang="it-IT" dirty="0">
              <a:latin typeface="Calibri"/>
              <a:cs typeface="Calibri"/>
            </a:endParaRPr>
          </a:p>
        </p:txBody>
      </p:sp>
      <p:sp>
        <p:nvSpPr>
          <p:cNvPr id="2" name="Titolo 1"/>
          <p:cNvSpPr>
            <a:spLocks noGrp="1"/>
          </p:cNvSpPr>
          <p:nvPr>
            <p:ph type="ctrTitle"/>
          </p:nvPr>
        </p:nvSpPr>
        <p:spPr>
          <a:xfrm>
            <a:off x="578154" y="303410"/>
            <a:ext cx="8420100" cy="626535"/>
          </a:xfrm>
        </p:spPr>
        <p:txBody>
          <a:bodyPr/>
          <a:lstStyle/>
          <a:p>
            <a:r>
              <a:rPr lang="it-IT" dirty="0">
                <a:solidFill>
                  <a:srgbClr val="CA5817"/>
                </a:solidFill>
                <a:ea typeface="ヒラギノ角ゴ Pro W3" charset="-128"/>
                <a:cs typeface="Calibri"/>
              </a:rPr>
              <a:t>Sensibilità ambientale</a:t>
            </a:r>
            <a:endParaRPr lang="it-IT" sz="2800" dirty="0">
              <a:solidFill>
                <a:srgbClr val="CA5817"/>
              </a:solidFill>
              <a:latin typeface="Calibri"/>
              <a:cs typeface="Calibri"/>
            </a:endParaRPr>
          </a:p>
        </p:txBody>
      </p:sp>
      <p:sp>
        <p:nvSpPr>
          <p:cNvPr id="4" name="Rectangle 92"/>
          <p:cNvSpPr>
            <a:spLocks noChangeArrowheads="1"/>
          </p:cNvSpPr>
          <p:nvPr/>
        </p:nvSpPr>
        <p:spPr bwMode="auto">
          <a:xfrm>
            <a:off x="578159" y="990622"/>
            <a:ext cx="8776984" cy="307777"/>
          </a:xfrm>
          <a:prstGeom prst="rect">
            <a:avLst/>
          </a:prstGeom>
          <a:noFill/>
          <a:ln w="9525">
            <a:noFill/>
            <a:miter lim="800000"/>
            <a:headEnd/>
            <a:tailEnd/>
          </a:ln>
        </p:spPr>
        <p:txBody>
          <a:bodyPr wrap="square">
            <a:prstTxWarp prst="textNoShape">
              <a:avLst/>
            </a:prstTxWarp>
            <a:spAutoFit/>
          </a:bodyPr>
          <a:lstStyle/>
          <a:p>
            <a:pPr algn="just"/>
            <a:r>
              <a:rPr lang="it-IT" sz="1400" b="1" dirty="0">
                <a:solidFill>
                  <a:srgbClr val="CA5817"/>
                </a:solidFill>
                <a:latin typeface="Calibri"/>
                <a:ea typeface="Century Gothic"/>
                <a:cs typeface="Calibri"/>
              </a:rPr>
              <a:t>Esprime la convinzione che occupazione e sviluppo economico debbano passare attraverso la tutela dell’ambiente</a:t>
            </a:r>
          </a:p>
        </p:txBody>
      </p:sp>
      <p:graphicFrame>
        <p:nvGraphicFramePr>
          <p:cNvPr id="5" name="Object 2"/>
          <p:cNvGraphicFramePr>
            <a:graphicFrameLocks noChangeAspect="1"/>
          </p:cNvGraphicFramePr>
          <p:nvPr>
            <p:extLst>
              <p:ext uri="{D42A27DB-BD31-4B8C-83A1-F6EECF244321}">
                <p14:modId xmlns:p14="http://schemas.microsoft.com/office/powerpoint/2010/main" val="1849932716"/>
              </p:ext>
            </p:extLst>
          </p:nvPr>
        </p:nvGraphicFramePr>
        <p:xfrm>
          <a:off x="749306" y="1607110"/>
          <a:ext cx="8588023" cy="4500596"/>
        </p:xfrm>
        <a:graphic>
          <a:graphicData uri="http://schemas.openxmlformats.org/drawingml/2006/chart">
            <c:chart xmlns:c="http://schemas.openxmlformats.org/drawingml/2006/chart" xmlns:r="http://schemas.openxmlformats.org/officeDocument/2006/relationships" r:id="rId2"/>
          </a:graphicData>
        </a:graphic>
      </p:graphicFrame>
      <p:sp>
        <p:nvSpPr>
          <p:cNvPr id="15" name="CasellaDiTesto 14"/>
          <p:cNvSpPr txBox="1"/>
          <p:nvPr/>
        </p:nvSpPr>
        <p:spPr>
          <a:xfrm>
            <a:off x="4028783" y="6365447"/>
            <a:ext cx="646030" cy="246221"/>
          </a:xfrm>
          <a:prstGeom prst="rect">
            <a:avLst/>
          </a:prstGeom>
          <a:noFill/>
        </p:spPr>
        <p:txBody>
          <a:bodyPr wrap="none" rtlCol="0">
            <a:spAutoFit/>
          </a:bodyPr>
          <a:lstStyle/>
          <a:p>
            <a:r>
              <a:rPr lang="it-IT" sz="1000" i="1" dirty="0">
                <a:solidFill>
                  <a:prstClr val="black"/>
                </a:solidFill>
                <a:latin typeface="Calibri"/>
                <a:cs typeface="Calibri"/>
              </a:rPr>
              <a:t>Valori %</a:t>
            </a:r>
          </a:p>
        </p:txBody>
      </p:sp>
      <p:sp>
        <p:nvSpPr>
          <p:cNvPr id="6" name="Segnaposto numero diapositiva 5"/>
          <p:cNvSpPr>
            <a:spLocks noGrp="1"/>
          </p:cNvSpPr>
          <p:nvPr>
            <p:ph type="sldNum" sz="quarter" idx="12"/>
          </p:nvPr>
        </p:nvSpPr>
        <p:spPr/>
        <p:txBody>
          <a:bodyPr/>
          <a:lstStyle/>
          <a:p>
            <a:fld id="{CEC07F19-866A-D549-94C6-C4D9AC2AB9CF}" type="slidenum">
              <a:rPr lang="it-IT" smtClean="0">
                <a:latin typeface="Calibri"/>
              </a:rPr>
              <a:pPr/>
              <a:t>60</a:t>
            </a:fld>
            <a:endParaRPr lang="it-IT" dirty="0">
              <a:latin typeface="Calibri"/>
            </a:endParaRPr>
          </a:p>
        </p:txBody>
      </p:sp>
      <p:sp>
        <p:nvSpPr>
          <p:cNvPr id="3" name="Rettangolo 2"/>
          <p:cNvSpPr/>
          <p:nvPr/>
        </p:nvSpPr>
        <p:spPr>
          <a:xfrm>
            <a:off x="578159" y="1607111"/>
            <a:ext cx="8724360" cy="4298390"/>
          </a:xfrm>
          <a:prstGeom prst="rect">
            <a:avLst/>
          </a:prstGeom>
          <a:noFill/>
          <a:ln>
            <a:solidFill>
              <a:srgbClr val="C2B8B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solidFill>
                <a:prstClr val="white"/>
              </a:solidFill>
              <a:latin typeface="Calibri"/>
            </a:endParaRPr>
          </a:p>
        </p:txBody>
      </p:sp>
    </p:spTree>
    <p:extLst>
      <p:ext uri="{BB962C8B-B14F-4D97-AF65-F5344CB8AC3E}">
        <p14:creationId xmlns:p14="http://schemas.microsoft.com/office/powerpoint/2010/main" val="283572075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a:xfrm>
            <a:off x="578154" y="289888"/>
            <a:ext cx="8420100" cy="626535"/>
          </a:xfrm>
        </p:spPr>
        <p:txBody>
          <a:bodyPr/>
          <a:lstStyle/>
          <a:p>
            <a:r>
              <a:rPr lang="it-IT" dirty="0">
                <a:solidFill>
                  <a:srgbClr val="CA5817"/>
                </a:solidFill>
                <a:ea typeface="ヒラギノ角ゴ Pro W3" charset="-128"/>
                <a:cs typeface="Calibri"/>
              </a:rPr>
              <a:t>Sensibilità ambientale: i temi</a:t>
            </a:r>
            <a:endParaRPr lang="it-IT" sz="2800" dirty="0">
              <a:solidFill>
                <a:srgbClr val="CA5817"/>
              </a:solidFill>
              <a:latin typeface="Calibri"/>
              <a:cs typeface="Calibri"/>
            </a:endParaRPr>
          </a:p>
        </p:txBody>
      </p:sp>
      <p:sp>
        <p:nvSpPr>
          <p:cNvPr id="4" name="Rectangle 92"/>
          <p:cNvSpPr>
            <a:spLocks noChangeArrowheads="1"/>
          </p:cNvSpPr>
          <p:nvPr/>
        </p:nvSpPr>
        <p:spPr bwMode="auto">
          <a:xfrm>
            <a:off x="751316" y="870021"/>
            <a:ext cx="8776984" cy="307777"/>
          </a:xfrm>
          <a:prstGeom prst="rect">
            <a:avLst/>
          </a:prstGeom>
          <a:noFill/>
          <a:ln w="9525">
            <a:noFill/>
            <a:miter lim="800000"/>
            <a:headEnd/>
            <a:tailEnd/>
          </a:ln>
        </p:spPr>
        <p:txBody>
          <a:bodyPr wrap="square">
            <a:prstTxWarp prst="textNoShape">
              <a:avLst/>
            </a:prstTxWarp>
            <a:spAutoFit/>
          </a:bodyPr>
          <a:lstStyle/>
          <a:p>
            <a:pPr defTabSz="798513"/>
            <a:r>
              <a:rPr lang="it-IT" sz="1400" b="1" dirty="0">
                <a:solidFill>
                  <a:srgbClr val="CB5818"/>
                </a:solidFill>
                <a:ea typeface="Calibri"/>
                <a:cs typeface="Calibri"/>
              </a:rPr>
              <a:t>I problemi creati dalla scienza e dalla tecnologia sono superiori ai benefici.  Lei è…  </a:t>
            </a:r>
          </a:p>
        </p:txBody>
      </p:sp>
      <p:sp>
        <p:nvSpPr>
          <p:cNvPr id="15" name="CasellaDiTesto 14"/>
          <p:cNvSpPr txBox="1"/>
          <p:nvPr/>
        </p:nvSpPr>
        <p:spPr>
          <a:xfrm>
            <a:off x="4028783" y="6365435"/>
            <a:ext cx="646030" cy="246221"/>
          </a:xfrm>
          <a:prstGeom prst="rect">
            <a:avLst/>
          </a:prstGeom>
          <a:noFill/>
        </p:spPr>
        <p:txBody>
          <a:bodyPr wrap="none" rtlCol="0">
            <a:spAutoFit/>
          </a:bodyPr>
          <a:lstStyle/>
          <a:p>
            <a:r>
              <a:rPr lang="it-IT" sz="1000" i="1" dirty="0">
                <a:latin typeface="Calibri"/>
                <a:cs typeface="Calibri"/>
              </a:rPr>
              <a:t>Valori %</a:t>
            </a:r>
          </a:p>
        </p:txBody>
      </p:sp>
      <p:sp>
        <p:nvSpPr>
          <p:cNvPr id="6" name="Segnaposto numero diapositiva 5"/>
          <p:cNvSpPr>
            <a:spLocks noGrp="1"/>
          </p:cNvSpPr>
          <p:nvPr>
            <p:ph type="sldNum" sz="quarter" idx="12"/>
          </p:nvPr>
        </p:nvSpPr>
        <p:spPr/>
        <p:txBody>
          <a:bodyPr/>
          <a:lstStyle/>
          <a:p>
            <a:fld id="{CEC07F19-866A-D549-94C6-C4D9AC2AB9CF}" type="slidenum">
              <a:rPr lang="it-IT" smtClean="0"/>
              <a:pPr/>
              <a:t>61</a:t>
            </a:fld>
            <a:endParaRPr lang="it-IT" dirty="0"/>
          </a:p>
        </p:txBody>
      </p:sp>
      <p:sp>
        <p:nvSpPr>
          <p:cNvPr id="11" name="CasellaDiTesto 10"/>
          <p:cNvSpPr txBox="1"/>
          <p:nvPr/>
        </p:nvSpPr>
        <p:spPr>
          <a:xfrm>
            <a:off x="578148" y="1273122"/>
            <a:ext cx="8724359" cy="325730"/>
          </a:xfrm>
          <a:prstGeom prst="rect">
            <a:avLst/>
          </a:prstGeom>
          <a:noFill/>
        </p:spPr>
        <p:txBody>
          <a:bodyPr wrap="square" rtlCol="0">
            <a:spAutoFit/>
          </a:bodyPr>
          <a:lstStyle/>
          <a:p>
            <a:pPr lvl="0" algn="ctr">
              <a:lnSpc>
                <a:spcPct val="110000"/>
              </a:lnSpc>
            </a:pPr>
            <a:r>
              <a:rPr lang="it-IT" sz="1400" i="1" dirty="0">
                <a:ea typeface="Calibri"/>
                <a:cs typeface="Calibri"/>
              </a:rPr>
              <a:t>trend temporale:  % di accordo</a:t>
            </a:r>
          </a:p>
        </p:txBody>
      </p:sp>
      <p:sp>
        <p:nvSpPr>
          <p:cNvPr id="13" name="Rettangolo 12"/>
          <p:cNvSpPr/>
          <p:nvPr/>
        </p:nvSpPr>
        <p:spPr>
          <a:xfrm>
            <a:off x="578153" y="870061"/>
            <a:ext cx="8724360" cy="2455339"/>
          </a:xfrm>
          <a:prstGeom prst="rect">
            <a:avLst/>
          </a:prstGeom>
          <a:noFill/>
          <a:ln>
            <a:solidFill>
              <a:srgbClr val="C2B8B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8" name="CasellaDiTesto 7"/>
          <p:cNvSpPr txBox="1"/>
          <p:nvPr/>
        </p:nvSpPr>
        <p:spPr>
          <a:xfrm>
            <a:off x="10528300" y="5080000"/>
            <a:ext cx="184666" cy="369332"/>
          </a:xfrm>
          <a:prstGeom prst="rect">
            <a:avLst/>
          </a:prstGeom>
          <a:noFill/>
        </p:spPr>
        <p:txBody>
          <a:bodyPr wrap="none" rtlCol="0">
            <a:spAutoFit/>
          </a:bodyPr>
          <a:lstStyle/>
          <a:p>
            <a:endParaRPr lang="it-IT" dirty="0"/>
          </a:p>
        </p:txBody>
      </p:sp>
      <p:graphicFrame>
        <p:nvGraphicFramePr>
          <p:cNvPr id="20" name="Object 2"/>
          <p:cNvGraphicFramePr>
            <a:graphicFrameLocks noChangeAspect="1"/>
          </p:cNvGraphicFramePr>
          <p:nvPr>
            <p:extLst>
              <p:ext uri="{D42A27DB-BD31-4B8C-83A1-F6EECF244321}">
                <p14:modId xmlns:p14="http://schemas.microsoft.com/office/powerpoint/2010/main" val="2453896088"/>
              </p:ext>
            </p:extLst>
          </p:nvPr>
        </p:nvGraphicFramePr>
        <p:xfrm>
          <a:off x="751316" y="1292168"/>
          <a:ext cx="8475532" cy="2033188"/>
        </p:xfrm>
        <a:graphic>
          <a:graphicData uri="http://schemas.openxmlformats.org/drawingml/2006/chart">
            <c:chart xmlns:c="http://schemas.openxmlformats.org/drawingml/2006/chart" xmlns:r="http://schemas.openxmlformats.org/officeDocument/2006/relationships" r:id="rId2"/>
          </a:graphicData>
        </a:graphic>
      </p:graphicFrame>
      <p:sp>
        <p:nvSpPr>
          <p:cNvPr id="3" name="Rectangle 92">
            <a:extLst>
              <a:ext uri="{FF2B5EF4-FFF2-40B4-BE49-F238E27FC236}">
                <a16:creationId xmlns:a16="http://schemas.microsoft.com/office/drawing/2014/main" id="{26AE2BEE-BCC7-4E5B-A26A-02957CD60663}"/>
              </a:ext>
            </a:extLst>
          </p:cNvPr>
          <p:cNvSpPr>
            <a:spLocks noChangeArrowheads="1"/>
          </p:cNvSpPr>
          <p:nvPr/>
        </p:nvSpPr>
        <p:spPr bwMode="auto">
          <a:xfrm>
            <a:off x="698138" y="3544005"/>
            <a:ext cx="8452517" cy="307777"/>
          </a:xfrm>
          <a:prstGeom prst="rect">
            <a:avLst/>
          </a:prstGeom>
          <a:noFill/>
          <a:ln w="9525">
            <a:noFill/>
            <a:miter lim="800000"/>
            <a:headEnd/>
            <a:tailEnd/>
          </a:ln>
        </p:spPr>
        <p:txBody>
          <a:bodyPr wrap="square">
            <a:prstTxWarp prst="textNoShape">
              <a:avLst/>
            </a:prstTxWarp>
            <a:spAutoFit/>
          </a:bodyPr>
          <a:lstStyle>
            <a:defPPr>
              <a:defRPr lang="it-IT"/>
            </a:defPPr>
            <a:lvl1pPr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1pPr>
            <a:lvl2pPr marL="4572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2pPr>
            <a:lvl3pPr marL="9144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3pPr>
            <a:lvl4pPr marL="13716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4pPr>
            <a:lvl5pPr marL="18288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5pPr>
            <a:lvl6pPr marL="22860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6pPr>
            <a:lvl7pPr marL="27432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7pPr>
            <a:lvl8pPr marL="32004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8pPr>
            <a:lvl9pPr marL="36576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9pPr>
          </a:lstStyle>
          <a:p>
            <a:r>
              <a:rPr lang="it-IT" sz="1400" dirty="0">
                <a:solidFill>
                  <a:srgbClr val="C95718"/>
                </a:solidFill>
                <a:latin typeface="Calibri"/>
                <a:cs typeface="Calibri"/>
              </a:rPr>
              <a:t>Fra un miglioramento dell'ambiente ed una crescita dell'occupazione, in questo momento, cosa sceglierebbe?</a:t>
            </a:r>
          </a:p>
        </p:txBody>
      </p:sp>
      <p:graphicFrame>
        <p:nvGraphicFramePr>
          <p:cNvPr id="5" name="Object 2">
            <a:extLst>
              <a:ext uri="{FF2B5EF4-FFF2-40B4-BE49-F238E27FC236}">
                <a16:creationId xmlns:a16="http://schemas.microsoft.com/office/drawing/2014/main" id="{31329381-958A-4F30-BEC3-552D134E9914}"/>
              </a:ext>
            </a:extLst>
          </p:cNvPr>
          <p:cNvGraphicFramePr>
            <a:graphicFrameLocks noChangeAspect="1"/>
          </p:cNvGraphicFramePr>
          <p:nvPr>
            <p:extLst>
              <p:ext uri="{D42A27DB-BD31-4B8C-83A1-F6EECF244321}">
                <p14:modId xmlns:p14="http://schemas.microsoft.com/office/powerpoint/2010/main" val="800869752"/>
              </p:ext>
            </p:extLst>
          </p:nvPr>
        </p:nvGraphicFramePr>
        <p:xfrm>
          <a:off x="638832" y="3954697"/>
          <a:ext cx="8588023" cy="2342590"/>
        </p:xfrm>
        <a:graphic>
          <a:graphicData uri="http://schemas.openxmlformats.org/drawingml/2006/chart">
            <c:chart xmlns:c="http://schemas.openxmlformats.org/drawingml/2006/chart" xmlns:r="http://schemas.openxmlformats.org/officeDocument/2006/relationships" r:id="rId3"/>
          </a:graphicData>
        </a:graphic>
      </p:graphicFrame>
      <p:sp>
        <p:nvSpPr>
          <p:cNvPr id="7" name="Rettangolo 6">
            <a:extLst>
              <a:ext uri="{FF2B5EF4-FFF2-40B4-BE49-F238E27FC236}">
                <a16:creationId xmlns:a16="http://schemas.microsoft.com/office/drawing/2014/main" id="{8F0D592E-0353-4338-A7A4-A24D5C8B602E}"/>
              </a:ext>
            </a:extLst>
          </p:cNvPr>
          <p:cNvSpPr/>
          <p:nvPr/>
        </p:nvSpPr>
        <p:spPr>
          <a:xfrm>
            <a:off x="578155" y="3531789"/>
            <a:ext cx="8724360" cy="2719507"/>
          </a:xfrm>
          <a:prstGeom prst="rect">
            <a:avLst/>
          </a:prstGeom>
          <a:noFill/>
          <a:ln>
            <a:solidFill>
              <a:srgbClr val="C2B8B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356089890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a:xfrm>
            <a:off x="578154" y="262868"/>
            <a:ext cx="8420100" cy="626535"/>
          </a:xfrm>
        </p:spPr>
        <p:txBody>
          <a:bodyPr/>
          <a:lstStyle/>
          <a:p>
            <a:r>
              <a:rPr lang="it-IT" dirty="0">
                <a:solidFill>
                  <a:srgbClr val="CA5817"/>
                </a:solidFill>
                <a:ea typeface="ヒラギノ角ゴ Pro W3" charset="-128"/>
                <a:cs typeface="Calibri"/>
              </a:rPr>
              <a:t>Sensibilità ambientale: i temi</a:t>
            </a:r>
            <a:endParaRPr lang="it-IT" sz="2800" dirty="0">
              <a:solidFill>
                <a:srgbClr val="CA5817"/>
              </a:solidFill>
              <a:latin typeface="Calibri"/>
              <a:cs typeface="Calibri"/>
            </a:endParaRPr>
          </a:p>
        </p:txBody>
      </p:sp>
      <p:sp>
        <p:nvSpPr>
          <p:cNvPr id="4" name="Rectangle 92"/>
          <p:cNvSpPr>
            <a:spLocks noChangeArrowheads="1"/>
          </p:cNvSpPr>
          <p:nvPr/>
        </p:nvSpPr>
        <p:spPr bwMode="auto">
          <a:xfrm>
            <a:off x="638831" y="935561"/>
            <a:ext cx="8776984" cy="523220"/>
          </a:xfrm>
          <a:prstGeom prst="rect">
            <a:avLst/>
          </a:prstGeom>
          <a:noFill/>
          <a:ln w="9525">
            <a:noFill/>
            <a:miter lim="800000"/>
            <a:headEnd/>
            <a:tailEnd/>
          </a:ln>
        </p:spPr>
        <p:txBody>
          <a:bodyPr wrap="square">
            <a:prstTxWarp prst="textNoShape">
              <a:avLst/>
            </a:prstTxWarp>
            <a:spAutoFit/>
          </a:bodyPr>
          <a:lstStyle/>
          <a:p>
            <a:pPr defTabSz="798513"/>
            <a:r>
              <a:rPr lang="it-IT" sz="1400" b="1" dirty="0">
                <a:solidFill>
                  <a:srgbClr val="C95718"/>
                </a:solidFill>
                <a:latin typeface="Calibri"/>
                <a:ea typeface="ＭＳ Ｐゴシック" pitchFamily="-111" charset="-128"/>
                <a:cs typeface="Calibri"/>
              </a:rPr>
              <a:t>Con quanti sostengono che c’è troppo allarmismo quando si parla di ecologia e inquinamento poiché la situazione del pianeta non è poi così grave, Lei è...</a:t>
            </a:r>
          </a:p>
        </p:txBody>
      </p:sp>
      <p:sp>
        <p:nvSpPr>
          <p:cNvPr id="15" name="CasellaDiTesto 14"/>
          <p:cNvSpPr txBox="1"/>
          <p:nvPr/>
        </p:nvSpPr>
        <p:spPr>
          <a:xfrm>
            <a:off x="4028783" y="6365435"/>
            <a:ext cx="646030" cy="246221"/>
          </a:xfrm>
          <a:prstGeom prst="rect">
            <a:avLst/>
          </a:prstGeom>
          <a:noFill/>
        </p:spPr>
        <p:txBody>
          <a:bodyPr wrap="none" rtlCol="0">
            <a:spAutoFit/>
          </a:bodyPr>
          <a:lstStyle/>
          <a:p>
            <a:r>
              <a:rPr lang="it-IT" sz="1000" i="1" dirty="0">
                <a:latin typeface="Calibri"/>
                <a:cs typeface="Calibri"/>
              </a:rPr>
              <a:t>Valori %</a:t>
            </a:r>
          </a:p>
        </p:txBody>
      </p:sp>
      <p:sp>
        <p:nvSpPr>
          <p:cNvPr id="6" name="Segnaposto numero diapositiva 5"/>
          <p:cNvSpPr>
            <a:spLocks noGrp="1"/>
          </p:cNvSpPr>
          <p:nvPr>
            <p:ph type="sldNum" sz="quarter" idx="12"/>
          </p:nvPr>
        </p:nvSpPr>
        <p:spPr/>
        <p:txBody>
          <a:bodyPr/>
          <a:lstStyle/>
          <a:p>
            <a:fld id="{CEC07F19-866A-D549-94C6-C4D9AC2AB9CF}" type="slidenum">
              <a:rPr lang="it-IT" smtClean="0"/>
              <a:pPr/>
              <a:t>62</a:t>
            </a:fld>
            <a:endParaRPr lang="it-IT" dirty="0"/>
          </a:p>
        </p:txBody>
      </p:sp>
      <p:sp>
        <p:nvSpPr>
          <p:cNvPr id="11" name="CasellaDiTesto 10"/>
          <p:cNvSpPr txBox="1"/>
          <p:nvPr/>
        </p:nvSpPr>
        <p:spPr>
          <a:xfrm>
            <a:off x="578154" y="1338666"/>
            <a:ext cx="8724359" cy="325730"/>
          </a:xfrm>
          <a:prstGeom prst="rect">
            <a:avLst/>
          </a:prstGeom>
          <a:noFill/>
        </p:spPr>
        <p:txBody>
          <a:bodyPr wrap="square" rtlCol="0">
            <a:spAutoFit/>
          </a:bodyPr>
          <a:lstStyle/>
          <a:p>
            <a:pPr lvl="0" algn="ctr">
              <a:lnSpc>
                <a:spcPct val="110000"/>
              </a:lnSpc>
            </a:pPr>
            <a:r>
              <a:rPr lang="it-IT" sz="1400" i="1" dirty="0">
                <a:ea typeface="Calibri"/>
                <a:cs typeface="Calibri"/>
              </a:rPr>
              <a:t>trend temporale:  % di accordo</a:t>
            </a:r>
          </a:p>
        </p:txBody>
      </p:sp>
      <p:sp>
        <p:nvSpPr>
          <p:cNvPr id="13" name="Rettangolo 12"/>
          <p:cNvSpPr/>
          <p:nvPr/>
        </p:nvSpPr>
        <p:spPr>
          <a:xfrm>
            <a:off x="578159" y="935605"/>
            <a:ext cx="8724360" cy="2455339"/>
          </a:xfrm>
          <a:prstGeom prst="rect">
            <a:avLst/>
          </a:prstGeom>
          <a:noFill/>
          <a:ln>
            <a:solidFill>
              <a:srgbClr val="C2B8B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14" name="Rectangle 92"/>
          <p:cNvSpPr>
            <a:spLocks noChangeArrowheads="1"/>
          </p:cNvSpPr>
          <p:nvPr/>
        </p:nvSpPr>
        <p:spPr bwMode="auto">
          <a:xfrm>
            <a:off x="698161" y="3544004"/>
            <a:ext cx="8452517" cy="523220"/>
          </a:xfrm>
          <a:prstGeom prst="rect">
            <a:avLst/>
          </a:prstGeom>
          <a:noFill/>
          <a:ln w="9525">
            <a:noFill/>
            <a:miter lim="800000"/>
            <a:headEnd/>
            <a:tailEnd/>
          </a:ln>
        </p:spPr>
        <p:txBody>
          <a:bodyPr wrap="square">
            <a:prstTxWarp prst="textNoShape">
              <a:avLst/>
            </a:prstTxWarp>
            <a:spAutoFit/>
          </a:bodyPr>
          <a:lstStyle>
            <a:defPPr>
              <a:defRPr lang="it-IT"/>
            </a:defPPr>
            <a:lvl1pPr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1pPr>
            <a:lvl2pPr marL="4572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2pPr>
            <a:lvl3pPr marL="9144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3pPr>
            <a:lvl4pPr marL="13716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4pPr>
            <a:lvl5pPr marL="18288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5pPr>
            <a:lvl6pPr marL="22860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6pPr>
            <a:lvl7pPr marL="27432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7pPr>
            <a:lvl8pPr marL="32004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8pPr>
            <a:lvl9pPr marL="36576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9pPr>
          </a:lstStyle>
          <a:p>
            <a:r>
              <a:rPr lang="it-IT" sz="1400" dirty="0">
                <a:solidFill>
                  <a:srgbClr val="C95718"/>
                </a:solidFill>
                <a:latin typeface="Calibri"/>
                <a:cs typeface="Calibri"/>
              </a:rPr>
              <a:t>Lo sviluppo economico è scarsamente compatibile con la tutela dell'ambiente. Lei è…</a:t>
            </a:r>
          </a:p>
          <a:p>
            <a:endParaRPr lang="it-IT" sz="1400" dirty="0">
              <a:solidFill>
                <a:srgbClr val="C95718"/>
              </a:solidFill>
              <a:latin typeface="Calibri"/>
              <a:cs typeface="Calibri"/>
            </a:endParaRPr>
          </a:p>
        </p:txBody>
      </p:sp>
      <p:sp>
        <p:nvSpPr>
          <p:cNvPr id="8" name="CasellaDiTesto 7"/>
          <p:cNvSpPr txBox="1"/>
          <p:nvPr/>
        </p:nvSpPr>
        <p:spPr>
          <a:xfrm>
            <a:off x="10528300" y="5080000"/>
            <a:ext cx="184666" cy="369332"/>
          </a:xfrm>
          <a:prstGeom prst="rect">
            <a:avLst/>
          </a:prstGeom>
          <a:noFill/>
        </p:spPr>
        <p:txBody>
          <a:bodyPr wrap="none" rtlCol="0">
            <a:spAutoFit/>
          </a:bodyPr>
          <a:lstStyle/>
          <a:p>
            <a:endParaRPr lang="it-IT" dirty="0"/>
          </a:p>
        </p:txBody>
      </p:sp>
      <p:graphicFrame>
        <p:nvGraphicFramePr>
          <p:cNvPr id="20" name="Object 2"/>
          <p:cNvGraphicFramePr>
            <a:graphicFrameLocks noChangeAspect="1"/>
          </p:cNvGraphicFramePr>
          <p:nvPr>
            <p:extLst>
              <p:ext uri="{D42A27DB-BD31-4B8C-83A1-F6EECF244321}">
                <p14:modId xmlns:p14="http://schemas.microsoft.com/office/powerpoint/2010/main" val="2876869475"/>
              </p:ext>
            </p:extLst>
          </p:nvPr>
        </p:nvGraphicFramePr>
        <p:xfrm>
          <a:off x="698142" y="1327823"/>
          <a:ext cx="8724359" cy="2033188"/>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2" name="Object 2"/>
          <p:cNvGraphicFramePr>
            <a:graphicFrameLocks noChangeAspect="1"/>
          </p:cNvGraphicFramePr>
          <p:nvPr>
            <p:extLst>
              <p:ext uri="{D42A27DB-BD31-4B8C-83A1-F6EECF244321}">
                <p14:modId xmlns:p14="http://schemas.microsoft.com/office/powerpoint/2010/main" val="3193547174"/>
              </p:ext>
            </p:extLst>
          </p:nvPr>
        </p:nvGraphicFramePr>
        <p:xfrm>
          <a:off x="638836" y="4159923"/>
          <a:ext cx="8724359" cy="2033188"/>
        </p:xfrm>
        <a:graphic>
          <a:graphicData uri="http://schemas.openxmlformats.org/drawingml/2006/chart">
            <c:chart xmlns:c="http://schemas.openxmlformats.org/drawingml/2006/chart" xmlns:r="http://schemas.openxmlformats.org/officeDocument/2006/relationships" r:id="rId3"/>
          </a:graphicData>
        </a:graphic>
      </p:graphicFrame>
      <p:sp>
        <p:nvSpPr>
          <p:cNvPr id="16" name="CasellaDiTesto 15"/>
          <p:cNvSpPr txBox="1"/>
          <p:nvPr/>
        </p:nvSpPr>
        <p:spPr>
          <a:xfrm>
            <a:off x="682581" y="3997058"/>
            <a:ext cx="8724359" cy="325730"/>
          </a:xfrm>
          <a:prstGeom prst="rect">
            <a:avLst/>
          </a:prstGeom>
          <a:noFill/>
        </p:spPr>
        <p:txBody>
          <a:bodyPr wrap="square" rtlCol="0">
            <a:spAutoFit/>
          </a:bodyPr>
          <a:lstStyle/>
          <a:p>
            <a:pPr lvl="0" algn="ctr">
              <a:lnSpc>
                <a:spcPct val="110000"/>
              </a:lnSpc>
            </a:pPr>
            <a:r>
              <a:rPr lang="it-IT" sz="1400" i="1" dirty="0">
                <a:ea typeface="Calibri"/>
                <a:cs typeface="Calibri"/>
              </a:rPr>
              <a:t>trend temporale:  % di accordo</a:t>
            </a:r>
          </a:p>
        </p:txBody>
      </p:sp>
      <p:sp>
        <p:nvSpPr>
          <p:cNvPr id="17" name="Rettangolo 16"/>
          <p:cNvSpPr/>
          <p:nvPr/>
        </p:nvSpPr>
        <p:spPr>
          <a:xfrm>
            <a:off x="578159" y="3531831"/>
            <a:ext cx="8724360" cy="2661323"/>
          </a:xfrm>
          <a:prstGeom prst="rect">
            <a:avLst/>
          </a:prstGeom>
          <a:noFill/>
          <a:ln>
            <a:solidFill>
              <a:srgbClr val="C2B8B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64636405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a:xfrm>
            <a:off x="578154" y="262868"/>
            <a:ext cx="8420100" cy="626535"/>
          </a:xfrm>
        </p:spPr>
        <p:txBody>
          <a:bodyPr/>
          <a:lstStyle/>
          <a:p>
            <a:r>
              <a:rPr lang="it-IT" dirty="0">
                <a:solidFill>
                  <a:srgbClr val="CA5817"/>
                </a:solidFill>
                <a:ea typeface="ヒラギノ角ゴ Pro W3" charset="-128"/>
                <a:cs typeface="Calibri"/>
              </a:rPr>
              <a:t>Sensibilità ambientale: i temi</a:t>
            </a:r>
            <a:endParaRPr lang="it-IT" sz="2800" dirty="0">
              <a:solidFill>
                <a:srgbClr val="CA5817"/>
              </a:solidFill>
              <a:latin typeface="Calibri"/>
              <a:cs typeface="Calibri"/>
            </a:endParaRPr>
          </a:p>
        </p:txBody>
      </p:sp>
      <p:sp>
        <p:nvSpPr>
          <p:cNvPr id="15" name="CasellaDiTesto 14"/>
          <p:cNvSpPr txBox="1"/>
          <p:nvPr/>
        </p:nvSpPr>
        <p:spPr>
          <a:xfrm>
            <a:off x="4028783" y="6365435"/>
            <a:ext cx="646030" cy="246221"/>
          </a:xfrm>
          <a:prstGeom prst="rect">
            <a:avLst/>
          </a:prstGeom>
          <a:noFill/>
        </p:spPr>
        <p:txBody>
          <a:bodyPr wrap="none" rtlCol="0">
            <a:spAutoFit/>
          </a:bodyPr>
          <a:lstStyle/>
          <a:p>
            <a:r>
              <a:rPr lang="it-IT" sz="1000" i="1" dirty="0">
                <a:latin typeface="Calibri"/>
                <a:cs typeface="Calibri"/>
              </a:rPr>
              <a:t>Valori %</a:t>
            </a:r>
          </a:p>
        </p:txBody>
      </p:sp>
      <p:sp>
        <p:nvSpPr>
          <p:cNvPr id="6" name="Segnaposto numero diapositiva 5"/>
          <p:cNvSpPr>
            <a:spLocks noGrp="1"/>
          </p:cNvSpPr>
          <p:nvPr>
            <p:ph type="sldNum" sz="quarter" idx="12"/>
          </p:nvPr>
        </p:nvSpPr>
        <p:spPr/>
        <p:txBody>
          <a:bodyPr/>
          <a:lstStyle/>
          <a:p>
            <a:fld id="{CEC07F19-866A-D549-94C6-C4D9AC2AB9CF}" type="slidenum">
              <a:rPr lang="it-IT" smtClean="0"/>
              <a:pPr/>
              <a:t>63</a:t>
            </a:fld>
            <a:endParaRPr lang="it-IT" dirty="0"/>
          </a:p>
        </p:txBody>
      </p:sp>
      <p:sp>
        <p:nvSpPr>
          <p:cNvPr id="14" name="Rectangle 92"/>
          <p:cNvSpPr>
            <a:spLocks noChangeArrowheads="1"/>
          </p:cNvSpPr>
          <p:nvPr/>
        </p:nvSpPr>
        <p:spPr bwMode="auto">
          <a:xfrm>
            <a:off x="785632" y="852709"/>
            <a:ext cx="8665053" cy="738664"/>
          </a:xfrm>
          <a:prstGeom prst="rect">
            <a:avLst/>
          </a:prstGeom>
          <a:noFill/>
          <a:ln w="9525">
            <a:noFill/>
            <a:miter lim="800000"/>
            <a:headEnd/>
            <a:tailEnd/>
          </a:ln>
        </p:spPr>
        <p:txBody>
          <a:bodyPr wrap="square">
            <a:prstTxWarp prst="textNoShape">
              <a:avLst/>
            </a:prstTxWarp>
            <a:spAutoFit/>
          </a:bodyPr>
          <a:lstStyle>
            <a:defPPr>
              <a:defRPr lang="it-IT"/>
            </a:defPPr>
            <a:lvl1pPr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1pPr>
            <a:lvl2pPr marL="4572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2pPr>
            <a:lvl3pPr marL="9144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3pPr>
            <a:lvl4pPr marL="13716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4pPr>
            <a:lvl5pPr marL="18288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5pPr>
            <a:lvl6pPr marL="22860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6pPr>
            <a:lvl7pPr marL="27432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7pPr>
            <a:lvl8pPr marL="32004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8pPr>
            <a:lvl9pPr marL="36576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9pPr>
          </a:lstStyle>
          <a:p>
            <a:r>
              <a:rPr lang="it-IT" sz="1400" dirty="0">
                <a:solidFill>
                  <a:srgbClr val="C95718"/>
                </a:solidFill>
                <a:latin typeface="Calibri"/>
                <a:cs typeface="Calibri"/>
              </a:rPr>
              <a:t>La situazione ambientale del luogo in cui vivo mi preoccupa sempre di più. Lei è...</a:t>
            </a:r>
          </a:p>
          <a:p>
            <a:endParaRPr lang="it-IT" sz="1400" dirty="0">
              <a:solidFill>
                <a:srgbClr val="C95718"/>
              </a:solidFill>
              <a:latin typeface="Calibri"/>
              <a:cs typeface="Calibri"/>
            </a:endParaRPr>
          </a:p>
          <a:p>
            <a:endParaRPr lang="it-IT" sz="1400" dirty="0">
              <a:solidFill>
                <a:srgbClr val="C95718"/>
              </a:solidFill>
              <a:latin typeface="Calibri"/>
              <a:cs typeface="Calibri"/>
            </a:endParaRPr>
          </a:p>
        </p:txBody>
      </p:sp>
      <p:sp>
        <p:nvSpPr>
          <p:cNvPr id="16" name="CasellaDiTesto 15"/>
          <p:cNvSpPr txBox="1"/>
          <p:nvPr/>
        </p:nvSpPr>
        <p:spPr>
          <a:xfrm>
            <a:off x="770071" y="1305763"/>
            <a:ext cx="8724359" cy="325730"/>
          </a:xfrm>
          <a:prstGeom prst="rect">
            <a:avLst/>
          </a:prstGeom>
          <a:noFill/>
        </p:spPr>
        <p:txBody>
          <a:bodyPr wrap="square" rtlCol="0">
            <a:spAutoFit/>
          </a:bodyPr>
          <a:lstStyle/>
          <a:p>
            <a:pPr lvl="0" algn="ctr">
              <a:lnSpc>
                <a:spcPct val="110000"/>
              </a:lnSpc>
            </a:pPr>
            <a:r>
              <a:rPr lang="it-IT" sz="1400" i="1" dirty="0">
                <a:ea typeface="Calibri"/>
                <a:cs typeface="Calibri"/>
              </a:rPr>
              <a:t>trend temporale:  % di accordo</a:t>
            </a:r>
          </a:p>
        </p:txBody>
      </p:sp>
      <p:sp>
        <p:nvSpPr>
          <p:cNvPr id="17" name="Rettangolo 16"/>
          <p:cNvSpPr/>
          <p:nvPr/>
        </p:nvSpPr>
        <p:spPr>
          <a:xfrm>
            <a:off x="665649" y="840493"/>
            <a:ext cx="8724360" cy="2580592"/>
          </a:xfrm>
          <a:prstGeom prst="rect">
            <a:avLst/>
          </a:prstGeom>
          <a:noFill/>
          <a:ln>
            <a:solidFill>
              <a:srgbClr val="C2B8B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graphicFrame>
        <p:nvGraphicFramePr>
          <p:cNvPr id="18" name="Object 2"/>
          <p:cNvGraphicFramePr>
            <a:graphicFrameLocks noChangeAspect="1"/>
          </p:cNvGraphicFramePr>
          <p:nvPr>
            <p:extLst>
              <p:ext uri="{D42A27DB-BD31-4B8C-83A1-F6EECF244321}">
                <p14:modId xmlns:p14="http://schemas.microsoft.com/office/powerpoint/2010/main" val="2073463193"/>
              </p:ext>
            </p:extLst>
          </p:nvPr>
        </p:nvGraphicFramePr>
        <p:xfrm>
          <a:off x="726326" y="1468628"/>
          <a:ext cx="8724359" cy="2033188"/>
        </p:xfrm>
        <a:graphic>
          <a:graphicData uri="http://schemas.openxmlformats.org/drawingml/2006/chart">
            <c:chart xmlns:c="http://schemas.openxmlformats.org/drawingml/2006/chart" xmlns:r="http://schemas.openxmlformats.org/officeDocument/2006/relationships" r:id="rId2"/>
          </a:graphicData>
        </a:graphic>
      </p:graphicFrame>
      <p:sp>
        <p:nvSpPr>
          <p:cNvPr id="3" name="Rectangle 92">
            <a:extLst>
              <a:ext uri="{FF2B5EF4-FFF2-40B4-BE49-F238E27FC236}">
                <a16:creationId xmlns:a16="http://schemas.microsoft.com/office/drawing/2014/main" id="{0E06D66D-ED42-D41E-BFEA-29867F18F087}"/>
              </a:ext>
            </a:extLst>
          </p:cNvPr>
          <p:cNvSpPr>
            <a:spLocks noChangeArrowheads="1"/>
          </p:cNvSpPr>
          <p:nvPr/>
        </p:nvSpPr>
        <p:spPr bwMode="auto">
          <a:xfrm>
            <a:off x="726326" y="3501816"/>
            <a:ext cx="8776984" cy="307777"/>
          </a:xfrm>
          <a:prstGeom prst="rect">
            <a:avLst/>
          </a:prstGeom>
          <a:noFill/>
          <a:ln w="9525">
            <a:noFill/>
            <a:miter lim="800000"/>
            <a:headEnd/>
            <a:tailEnd/>
          </a:ln>
        </p:spPr>
        <p:txBody>
          <a:bodyPr wrap="square">
            <a:prstTxWarp prst="textNoShape">
              <a:avLst/>
            </a:prstTxWarp>
            <a:spAutoFit/>
          </a:bodyPr>
          <a:lstStyle/>
          <a:p>
            <a:pPr defTabSz="798513"/>
            <a:r>
              <a:rPr lang="it-IT" sz="1400" b="1" dirty="0">
                <a:solidFill>
                  <a:srgbClr val="000000"/>
                </a:solidFill>
                <a:ea typeface="Calibri"/>
                <a:cs typeface="Calibri"/>
              </a:rPr>
              <a:t> </a:t>
            </a:r>
            <a:r>
              <a:rPr lang="it-IT" sz="1400" b="1" dirty="0">
                <a:solidFill>
                  <a:srgbClr val="C95718"/>
                </a:solidFill>
                <a:ea typeface="ＭＳ Ｐゴシック" pitchFamily="-111" charset="-128"/>
                <a:cs typeface="Calibri"/>
              </a:rPr>
              <a:t>Lo sviluppo sostenibile e la difesa dell'ambiente sono solo una moda. Lei è…</a:t>
            </a:r>
          </a:p>
        </p:txBody>
      </p:sp>
      <p:sp>
        <p:nvSpPr>
          <p:cNvPr id="4" name="CasellaDiTesto 3">
            <a:extLst>
              <a:ext uri="{FF2B5EF4-FFF2-40B4-BE49-F238E27FC236}">
                <a16:creationId xmlns:a16="http://schemas.microsoft.com/office/drawing/2014/main" id="{6C203AFD-565C-3A8D-1533-7D40E6E8C6A5}"/>
              </a:ext>
            </a:extLst>
          </p:cNvPr>
          <p:cNvSpPr txBox="1"/>
          <p:nvPr/>
        </p:nvSpPr>
        <p:spPr>
          <a:xfrm>
            <a:off x="665649" y="3904919"/>
            <a:ext cx="8724359" cy="325730"/>
          </a:xfrm>
          <a:prstGeom prst="rect">
            <a:avLst/>
          </a:prstGeom>
          <a:noFill/>
        </p:spPr>
        <p:txBody>
          <a:bodyPr wrap="square" rtlCol="0">
            <a:spAutoFit/>
          </a:bodyPr>
          <a:lstStyle/>
          <a:p>
            <a:pPr lvl="0" algn="ctr">
              <a:lnSpc>
                <a:spcPct val="110000"/>
              </a:lnSpc>
            </a:pPr>
            <a:r>
              <a:rPr lang="it-IT" sz="1400" i="1" dirty="0">
                <a:ea typeface="Century Gothic"/>
                <a:cs typeface="Calibri"/>
              </a:rPr>
              <a:t>trend temporale:  % di accordo</a:t>
            </a:r>
          </a:p>
        </p:txBody>
      </p:sp>
      <p:sp>
        <p:nvSpPr>
          <p:cNvPr id="5" name="Rettangolo 4">
            <a:extLst>
              <a:ext uri="{FF2B5EF4-FFF2-40B4-BE49-F238E27FC236}">
                <a16:creationId xmlns:a16="http://schemas.microsoft.com/office/drawing/2014/main" id="{B7962E29-EBCE-BD6A-976B-F2A797F74F1B}"/>
              </a:ext>
            </a:extLst>
          </p:cNvPr>
          <p:cNvSpPr/>
          <p:nvPr/>
        </p:nvSpPr>
        <p:spPr>
          <a:xfrm>
            <a:off x="665650" y="3501816"/>
            <a:ext cx="8724360" cy="2455339"/>
          </a:xfrm>
          <a:prstGeom prst="rect">
            <a:avLst/>
          </a:prstGeom>
          <a:noFill/>
          <a:ln>
            <a:solidFill>
              <a:srgbClr val="C2B8B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graphicFrame>
        <p:nvGraphicFramePr>
          <p:cNvPr id="7" name="Object 2">
            <a:extLst>
              <a:ext uri="{FF2B5EF4-FFF2-40B4-BE49-F238E27FC236}">
                <a16:creationId xmlns:a16="http://schemas.microsoft.com/office/drawing/2014/main" id="{75F0726D-4BA2-0CBD-63D5-340791B86B6F}"/>
              </a:ext>
            </a:extLst>
          </p:cNvPr>
          <p:cNvGraphicFramePr>
            <a:graphicFrameLocks noChangeAspect="1"/>
          </p:cNvGraphicFramePr>
          <p:nvPr>
            <p:extLst>
              <p:ext uri="{D42A27DB-BD31-4B8C-83A1-F6EECF244321}">
                <p14:modId xmlns:p14="http://schemas.microsoft.com/office/powerpoint/2010/main" val="3334124543"/>
              </p:ext>
            </p:extLst>
          </p:nvPr>
        </p:nvGraphicFramePr>
        <p:xfrm>
          <a:off x="785633" y="3894076"/>
          <a:ext cx="8724359" cy="2033188"/>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97652658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a:xfrm>
            <a:off x="578154" y="262868"/>
            <a:ext cx="8420100" cy="626535"/>
          </a:xfrm>
        </p:spPr>
        <p:txBody>
          <a:bodyPr/>
          <a:lstStyle/>
          <a:p>
            <a:r>
              <a:rPr lang="it-IT" dirty="0">
                <a:solidFill>
                  <a:srgbClr val="CA5817"/>
                </a:solidFill>
                <a:ea typeface="ヒラギノ角ゴ Pro W3" charset="-128"/>
                <a:cs typeface="Calibri"/>
              </a:rPr>
              <a:t>Sensibilità ambientale: i temi</a:t>
            </a:r>
            <a:endParaRPr lang="it-IT" sz="2800" dirty="0">
              <a:solidFill>
                <a:srgbClr val="CA5817"/>
              </a:solidFill>
              <a:latin typeface="Calibri"/>
              <a:cs typeface="Calibri"/>
            </a:endParaRPr>
          </a:p>
        </p:txBody>
      </p:sp>
      <p:sp>
        <p:nvSpPr>
          <p:cNvPr id="4" name="Rectangle 92"/>
          <p:cNvSpPr>
            <a:spLocks noChangeArrowheads="1"/>
          </p:cNvSpPr>
          <p:nvPr/>
        </p:nvSpPr>
        <p:spPr bwMode="auto">
          <a:xfrm>
            <a:off x="638831" y="935561"/>
            <a:ext cx="8776984" cy="523220"/>
          </a:xfrm>
          <a:prstGeom prst="rect">
            <a:avLst/>
          </a:prstGeom>
          <a:noFill/>
          <a:ln w="9525">
            <a:noFill/>
            <a:miter lim="800000"/>
            <a:headEnd/>
            <a:tailEnd/>
          </a:ln>
        </p:spPr>
        <p:txBody>
          <a:bodyPr wrap="square">
            <a:prstTxWarp prst="textNoShape">
              <a:avLst/>
            </a:prstTxWarp>
            <a:spAutoFit/>
          </a:bodyPr>
          <a:lstStyle/>
          <a:p>
            <a:pPr defTabSz="798513"/>
            <a:r>
              <a:rPr lang="it-IT" sz="1400" b="1" dirty="0">
                <a:solidFill>
                  <a:srgbClr val="000000"/>
                </a:solidFill>
                <a:ea typeface="Calibri"/>
                <a:cs typeface="Calibri"/>
              </a:rPr>
              <a:t> </a:t>
            </a:r>
            <a:r>
              <a:rPr lang="it-IT" sz="1400" b="1" dirty="0">
                <a:solidFill>
                  <a:srgbClr val="C95718"/>
                </a:solidFill>
                <a:ea typeface="ＭＳ Ｐゴシック" pitchFamily="-111" charset="-128"/>
                <a:cs typeface="Calibri"/>
              </a:rPr>
              <a:t>Quanto, secondo lei, il singolo individuo è in grado - con le sue azioni quotidiane – di contribuire alla salvaguardia dell'ambiente e della natura?</a:t>
            </a:r>
          </a:p>
        </p:txBody>
      </p:sp>
      <p:sp>
        <p:nvSpPr>
          <p:cNvPr id="15" name="CasellaDiTesto 14"/>
          <p:cNvSpPr txBox="1"/>
          <p:nvPr/>
        </p:nvSpPr>
        <p:spPr>
          <a:xfrm>
            <a:off x="4028783" y="6365435"/>
            <a:ext cx="646030" cy="246221"/>
          </a:xfrm>
          <a:prstGeom prst="rect">
            <a:avLst/>
          </a:prstGeom>
          <a:noFill/>
        </p:spPr>
        <p:txBody>
          <a:bodyPr wrap="none" rtlCol="0">
            <a:spAutoFit/>
          </a:bodyPr>
          <a:lstStyle/>
          <a:p>
            <a:r>
              <a:rPr lang="it-IT" sz="1000" i="1" dirty="0">
                <a:latin typeface="Calibri"/>
                <a:cs typeface="Calibri"/>
              </a:rPr>
              <a:t>Valori %</a:t>
            </a:r>
          </a:p>
        </p:txBody>
      </p:sp>
      <p:sp>
        <p:nvSpPr>
          <p:cNvPr id="6" name="Segnaposto numero diapositiva 5"/>
          <p:cNvSpPr>
            <a:spLocks noGrp="1"/>
          </p:cNvSpPr>
          <p:nvPr>
            <p:ph type="sldNum" sz="quarter" idx="12"/>
          </p:nvPr>
        </p:nvSpPr>
        <p:spPr/>
        <p:txBody>
          <a:bodyPr/>
          <a:lstStyle/>
          <a:p>
            <a:fld id="{CEC07F19-866A-D549-94C6-C4D9AC2AB9CF}" type="slidenum">
              <a:rPr lang="it-IT" smtClean="0"/>
              <a:pPr/>
              <a:t>64</a:t>
            </a:fld>
            <a:endParaRPr lang="it-IT" dirty="0"/>
          </a:p>
        </p:txBody>
      </p:sp>
      <p:sp>
        <p:nvSpPr>
          <p:cNvPr id="13" name="Rettangolo 12"/>
          <p:cNvSpPr/>
          <p:nvPr/>
        </p:nvSpPr>
        <p:spPr>
          <a:xfrm>
            <a:off x="578159" y="935605"/>
            <a:ext cx="8724360" cy="2455339"/>
          </a:xfrm>
          <a:prstGeom prst="rect">
            <a:avLst/>
          </a:prstGeom>
          <a:noFill/>
          <a:ln>
            <a:solidFill>
              <a:srgbClr val="C2B8B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14" name="Rectangle 92"/>
          <p:cNvSpPr>
            <a:spLocks noChangeArrowheads="1"/>
          </p:cNvSpPr>
          <p:nvPr/>
        </p:nvSpPr>
        <p:spPr bwMode="auto">
          <a:xfrm>
            <a:off x="741887" y="3830068"/>
            <a:ext cx="8665053" cy="307777"/>
          </a:xfrm>
          <a:prstGeom prst="rect">
            <a:avLst/>
          </a:prstGeom>
          <a:noFill/>
          <a:ln w="9525">
            <a:noFill/>
            <a:miter lim="800000"/>
            <a:headEnd/>
            <a:tailEnd/>
          </a:ln>
        </p:spPr>
        <p:txBody>
          <a:bodyPr wrap="square">
            <a:prstTxWarp prst="textNoShape">
              <a:avLst/>
            </a:prstTxWarp>
            <a:spAutoFit/>
          </a:bodyPr>
          <a:lstStyle>
            <a:defPPr>
              <a:defRPr lang="it-IT"/>
            </a:defPPr>
            <a:lvl1pPr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1pPr>
            <a:lvl2pPr marL="4572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2pPr>
            <a:lvl3pPr marL="9144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3pPr>
            <a:lvl4pPr marL="13716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4pPr>
            <a:lvl5pPr marL="18288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5pPr>
            <a:lvl6pPr marL="22860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6pPr>
            <a:lvl7pPr marL="27432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7pPr>
            <a:lvl8pPr marL="32004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8pPr>
            <a:lvl9pPr marL="36576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9pPr>
          </a:lstStyle>
          <a:p>
            <a:r>
              <a:rPr lang="it-IT" sz="1400" dirty="0">
                <a:solidFill>
                  <a:srgbClr val="C95718"/>
                </a:solidFill>
                <a:latin typeface="Calibri"/>
                <a:cs typeface="Calibri"/>
              </a:rPr>
              <a:t>Secondo lei, le persone si impegnano veramente per tutelare l'ambiente e la natura?</a:t>
            </a:r>
          </a:p>
        </p:txBody>
      </p:sp>
      <p:sp>
        <p:nvSpPr>
          <p:cNvPr id="8" name="CasellaDiTesto 7"/>
          <p:cNvSpPr txBox="1"/>
          <p:nvPr/>
        </p:nvSpPr>
        <p:spPr>
          <a:xfrm>
            <a:off x="10528300" y="5080000"/>
            <a:ext cx="184666" cy="369332"/>
          </a:xfrm>
          <a:prstGeom prst="rect">
            <a:avLst/>
          </a:prstGeom>
          <a:noFill/>
        </p:spPr>
        <p:txBody>
          <a:bodyPr wrap="none" rtlCol="0">
            <a:spAutoFit/>
          </a:bodyPr>
          <a:lstStyle/>
          <a:p>
            <a:endParaRPr lang="it-IT" dirty="0"/>
          </a:p>
        </p:txBody>
      </p:sp>
      <p:graphicFrame>
        <p:nvGraphicFramePr>
          <p:cNvPr id="18" name="Grafico 17"/>
          <p:cNvGraphicFramePr/>
          <p:nvPr>
            <p:extLst>
              <p:ext uri="{D42A27DB-BD31-4B8C-83A1-F6EECF244321}">
                <p14:modId xmlns:p14="http://schemas.microsoft.com/office/powerpoint/2010/main" val="153964537"/>
              </p:ext>
            </p:extLst>
          </p:nvPr>
        </p:nvGraphicFramePr>
        <p:xfrm>
          <a:off x="1879759" y="4080675"/>
          <a:ext cx="5590108" cy="2035236"/>
        </p:xfrm>
        <a:graphic>
          <a:graphicData uri="http://schemas.openxmlformats.org/drawingml/2006/chart">
            <c:chart xmlns:c="http://schemas.openxmlformats.org/drawingml/2006/chart" xmlns:r="http://schemas.openxmlformats.org/officeDocument/2006/relationships" r:id="rId2"/>
          </a:graphicData>
        </a:graphic>
      </p:graphicFrame>
      <p:sp>
        <p:nvSpPr>
          <p:cNvPr id="16" name="CasellaDiTesto 15"/>
          <p:cNvSpPr txBox="1"/>
          <p:nvPr/>
        </p:nvSpPr>
        <p:spPr>
          <a:xfrm>
            <a:off x="638836" y="4322788"/>
            <a:ext cx="8724359" cy="325730"/>
          </a:xfrm>
          <a:prstGeom prst="rect">
            <a:avLst/>
          </a:prstGeom>
          <a:noFill/>
        </p:spPr>
        <p:txBody>
          <a:bodyPr wrap="square" rtlCol="0">
            <a:spAutoFit/>
          </a:bodyPr>
          <a:lstStyle/>
          <a:p>
            <a:pPr lvl="0" algn="ctr">
              <a:lnSpc>
                <a:spcPct val="110000"/>
              </a:lnSpc>
            </a:pPr>
            <a:r>
              <a:rPr lang="it-IT" sz="1400" i="1" dirty="0">
                <a:ea typeface="Calibri"/>
                <a:cs typeface="Calibri"/>
              </a:rPr>
              <a:t>trend temporale:  molto + abbastanza</a:t>
            </a:r>
          </a:p>
        </p:txBody>
      </p:sp>
      <p:sp>
        <p:nvSpPr>
          <p:cNvPr id="19" name="CasellaDiTesto 18"/>
          <p:cNvSpPr txBox="1"/>
          <p:nvPr/>
        </p:nvSpPr>
        <p:spPr>
          <a:xfrm>
            <a:off x="612966" y="1501531"/>
            <a:ext cx="8724359" cy="325730"/>
          </a:xfrm>
          <a:prstGeom prst="rect">
            <a:avLst/>
          </a:prstGeom>
          <a:noFill/>
        </p:spPr>
        <p:txBody>
          <a:bodyPr wrap="square" rtlCol="0">
            <a:spAutoFit/>
          </a:bodyPr>
          <a:lstStyle/>
          <a:p>
            <a:pPr lvl="0" algn="ctr">
              <a:lnSpc>
                <a:spcPct val="110000"/>
              </a:lnSpc>
            </a:pPr>
            <a:r>
              <a:rPr lang="it-IT" sz="1400" i="1" dirty="0">
                <a:ea typeface="Calibri"/>
                <a:cs typeface="Calibri"/>
              </a:rPr>
              <a:t>trend temporale:  molto + abbastanza</a:t>
            </a:r>
          </a:p>
        </p:txBody>
      </p:sp>
      <p:sp>
        <p:nvSpPr>
          <p:cNvPr id="17" name="Rettangolo 16"/>
          <p:cNvSpPr/>
          <p:nvPr/>
        </p:nvSpPr>
        <p:spPr>
          <a:xfrm>
            <a:off x="578159" y="3758588"/>
            <a:ext cx="8724360" cy="2444514"/>
          </a:xfrm>
          <a:prstGeom prst="rect">
            <a:avLst/>
          </a:prstGeom>
          <a:noFill/>
          <a:ln>
            <a:solidFill>
              <a:srgbClr val="C2B8B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graphicFrame>
        <p:nvGraphicFramePr>
          <p:cNvPr id="20" name="Object 2"/>
          <p:cNvGraphicFramePr>
            <a:graphicFrameLocks noChangeAspect="1"/>
          </p:cNvGraphicFramePr>
          <p:nvPr>
            <p:extLst>
              <p:ext uri="{D42A27DB-BD31-4B8C-83A1-F6EECF244321}">
                <p14:modId xmlns:p14="http://schemas.microsoft.com/office/powerpoint/2010/main" val="3553516378"/>
              </p:ext>
            </p:extLst>
          </p:nvPr>
        </p:nvGraphicFramePr>
        <p:xfrm>
          <a:off x="638836" y="1664396"/>
          <a:ext cx="8724359" cy="2033188"/>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6413439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a:xfrm>
            <a:off x="578154" y="244682"/>
            <a:ext cx="8420100" cy="626535"/>
          </a:xfrm>
          <a:prstGeom prst="rect">
            <a:avLst/>
          </a:prstGeom>
        </p:spPr>
        <p:txBody>
          <a:bodyPr/>
          <a:lstStyle/>
          <a:p>
            <a:r>
              <a:rPr lang="it-IT" sz="2800" dirty="0">
                <a:solidFill>
                  <a:srgbClr val="CA5817"/>
                </a:solidFill>
                <a:latin typeface="Calibri"/>
                <a:ea typeface="ヒラギノ角ゴ Pro W3" charset="-128"/>
                <a:cs typeface="Calibri"/>
              </a:rPr>
              <a:t>Sensibilità ambientale: i temi</a:t>
            </a:r>
            <a:endParaRPr lang="it-IT" sz="2800" dirty="0">
              <a:solidFill>
                <a:srgbClr val="CA5817"/>
              </a:solidFill>
              <a:latin typeface="Calibri"/>
              <a:cs typeface="Calibri"/>
            </a:endParaRPr>
          </a:p>
        </p:txBody>
      </p:sp>
      <p:sp>
        <p:nvSpPr>
          <p:cNvPr id="17" name="Segnaposto numero diapositiva 6"/>
          <p:cNvSpPr>
            <a:spLocks noGrp="1"/>
          </p:cNvSpPr>
          <p:nvPr>
            <p:ph type="sldNum" sz="quarter" idx="12"/>
          </p:nvPr>
        </p:nvSpPr>
        <p:spPr>
          <a:prstGeom prst="rect">
            <a:avLst/>
          </a:prstGeom>
        </p:spPr>
        <p:txBody>
          <a:bodyPr/>
          <a:lstStyle/>
          <a:p>
            <a:fld id="{CEC07F19-866A-D549-94C6-C4D9AC2AB9CF}" type="slidenum">
              <a:rPr lang="it-IT" smtClean="0"/>
              <a:pPr/>
              <a:t>65</a:t>
            </a:fld>
            <a:endParaRPr lang="it-IT" dirty="0"/>
          </a:p>
        </p:txBody>
      </p:sp>
      <p:sp>
        <p:nvSpPr>
          <p:cNvPr id="18" name="Rectangle 92"/>
          <p:cNvSpPr>
            <a:spLocks noChangeArrowheads="1"/>
          </p:cNvSpPr>
          <p:nvPr/>
        </p:nvSpPr>
        <p:spPr bwMode="auto">
          <a:xfrm>
            <a:off x="578154" y="1060014"/>
            <a:ext cx="9037284" cy="307777"/>
          </a:xfrm>
          <a:prstGeom prst="rect">
            <a:avLst/>
          </a:prstGeom>
          <a:noFill/>
          <a:ln w="9525">
            <a:noFill/>
            <a:miter lim="800000"/>
            <a:headEnd/>
            <a:tailEnd/>
          </a:ln>
        </p:spPr>
        <p:txBody>
          <a:bodyPr wrap="square">
            <a:prstTxWarp prst="textNoShape">
              <a:avLst/>
            </a:prstTxWarp>
            <a:spAutoFit/>
          </a:bodyPr>
          <a:lstStyle>
            <a:defPPr>
              <a:defRPr lang="it-IT"/>
            </a:defPPr>
            <a:lvl1pPr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1pPr>
            <a:lvl2pPr marL="4572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2pPr>
            <a:lvl3pPr marL="9144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3pPr>
            <a:lvl4pPr marL="13716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4pPr>
            <a:lvl5pPr marL="18288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5pPr>
            <a:lvl6pPr marL="22860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6pPr>
            <a:lvl7pPr marL="27432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7pPr>
            <a:lvl8pPr marL="32004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8pPr>
            <a:lvl9pPr marL="36576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9pPr>
          </a:lstStyle>
          <a:p>
            <a:r>
              <a:rPr lang="it-IT" sz="1400" dirty="0">
                <a:solidFill>
                  <a:srgbClr val="CA5817"/>
                </a:solidFill>
                <a:latin typeface="Calibri"/>
                <a:cs typeface="Calibri"/>
              </a:rPr>
              <a:t>Direbbe che le  persone che vivono nel suo territorio verso i seguenti temi hanno un'attenzione, alta, media o bassa?   </a:t>
            </a:r>
          </a:p>
        </p:txBody>
      </p:sp>
      <p:graphicFrame>
        <p:nvGraphicFramePr>
          <p:cNvPr id="29" name="Object 3"/>
          <p:cNvGraphicFramePr>
            <a:graphicFrameLocks noChangeAspect="1"/>
          </p:cNvGraphicFramePr>
          <p:nvPr>
            <p:extLst>
              <p:ext uri="{D42A27DB-BD31-4B8C-83A1-F6EECF244321}">
                <p14:modId xmlns:p14="http://schemas.microsoft.com/office/powerpoint/2010/main" val="762300978"/>
              </p:ext>
            </p:extLst>
          </p:nvPr>
        </p:nvGraphicFramePr>
        <p:xfrm>
          <a:off x="638361" y="1866908"/>
          <a:ext cx="8603946" cy="3771899"/>
        </p:xfrm>
        <a:graphic>
          <a:graphicData uri="http://schemas.openxmlformats.org/drawingml/2006/chart">
            <c:chart xmlns:c="http://schemas.openxmlformats.org/drawingml/2006/chart" xmlns:r="http://schemas.openxmlformats.org/officeDocument/2006/relationships" r:id="rId2"/>
          </a:graphicData>
        </a:graphic>
      </p:graphicFrame>
      <p:grpSp>
        <p:nvGrpSpPr>
          <p:cNvPr id="5" name="Gruppo 4"/>
          <p:cNvGrpSpPr/>
          <p:nvPr/>
        </p:nvGrpSpPr>
        <p:grpSpPr>
          <a:xfrm>
            <a:off x="2536799" y="1866904"/>
            <a:ext cx="4807071" cy="307777"/>
            <a:chOff x="2922573" y="5277365"/>
            <a:chExt cx="4807071" cy="307777"/>
          </a:xfrm>
        </p:grpSpPr>
        <p:sp>
          <p:nvSpPr>
            <p:cNvPr id="38" name="CasellaDiTesto 37"/>
            <p:cNvSpPr txBox="1"/>
            <p:nvPr/>
          </p:nvSpPr>
          <p:spPr>
            <a:xfrm>
              <a:off x="2922573" y="5277365"/>
              <a:ext cx="1609485" cy="307777"/>
            </a:xfrm>
            <a:prstGeom prst="rect">
              <a:avLst/>
            </a:prstGeom>
            <a:solidFill>
              <a:srgbClr val="CA5817"/>
            </a:solidFill>
          </p:spPr>
          <p:txBody>
            <a:bodyPr wrap="square" rtlCol="0">
              <a:spAutoFit/>
            </a:bodyPr>
            <a:lstStyle/>
            <a:p>
              <a:pPr algn="ctr">
                <a:spcBef>
                  <a:spcPct val="20000"/>
                </a:spcBef>
                <a:buClr>
                  <a:srgbClr val="FF6600"/>
                </a:buClr>
                <a:buSzPct val="70000"/>
              </a:pPr>
              <a:r>
                <a:rPr kumimoji="1" lang="it-IT" sz="1400" dirty="0">
                  <a:solidFill>
                    <a:schemeClr val="bg1"/>
                  </a:solidFill>
                  <a:latin typeface="Calibri"/>
                  <a:ea typeface="+mn-ea"/>
                  <a:cs typeface="Calibri"/>
                </a:rPr>
                <a:t>ALTA</a:t>
              </a:r>
            </a:p>
          </p:txBody>
        </p:sp>
        <p:sp>
          <p:nvSpPr>
            <p:cNvPr id="39" name="CasellaDiTesto 38"/>
            <p:cNvSpPr txBox="1"/>
            <p:nvPr/>
          </p:nvSpPr>
          <p:spPr>
            <a:xfrm>
              <a:off x="4532705" y="5277365"/>
              <a:ext cx="1609485" cy="307777"/>
            </a:xfrm>
            <a:prstGeom prst="rect">
              <a:avLst/>
            </a:prstGeom>
            <a:solidFill>
              <a:srgbClr val="F5910F"/>
            </a:solidFill>
          </p:spPr>
          <p:txBody>
            <a:bodyPr wrap="square" rtlCol="0">
              <a:spAutoFit/>
            </a:bodyPr>
            <a:lstStyle/>
            <a:p>
              <a:pPr algn="ctr">
                <a:spcBef>
                  <a:spcPct val="20000"/>
                </a:spcBef>
                <a:buClr>
                  <a:srgbClr val="FF6600"/>
                </a:buClr>
                <a:buSzPct val="70000"/>
              </a:pPr>
              <a:r>
                <a:rPr kumimoji="1" lang="it-IT" sz="1400" dirty="0">
                  <a:solidFill>
                    <a:schemeClr val="bg1"/>
                  </a:solidFill>
                  <a:latin typeface="Calibri"/>
                  <a:ea typeface="+mn-ea"/>
                  <a:cs typeface="Calibri"/>
                </a:rPr>
                <a:t>MEDIA</a:t>
              </a:r>
            </a:p>
          </p:txBody>
        </p:sp>
        <p:sp>
          <p:nvSpPr>
            <p:cNvPr id="40" name="CasellaDiTesto 39"/>
            <p:cNvSpPr txBox="1"/>
            <p:nvPr/>
          </p:nvSpPr>
          <p:spPr>
            <a:xfrm>
              <a:off x="6120159" y="5277365"/>
              <a:ext cx="1609485" cy="307777"/>
            </a:xfrm>
            <a:prstGeom prst="rect">
              <a:avLst/>
            </a:prstGeom>
            <a:solidFill>
              <a:srgbClr val="C2B8B1"/>
            </a:solidFill>
          </p:spPr>
          <p:txBody>
            <a:bodyPr wrap="square" rtlCol="0">
              <a:spAutoFit/>
            </a:bodyPr>
            <a:lstStyle/>
            <a:p>
              <a:pPr algn="ctr">
                <a:spcBef>
                  <a:spcPct val="20000"/>
                </a:spcBef>
                <a:buClr>
                  <a:srgbClr val="FF6600"/>
                </a:buClr>
                <a:buSzPct val="70000"/>
              </a:pPr>
              <a:r>
                <a:rPr kumimoji="1" lang="it-IT" sz="1400" dirty="0">
                  <a:latin typeface="Calibri"/>
                  <a:ea typeface="+mn-ea"/>
                  <a:cs typeface="Calibri"/>
                </a:rPr>
                <a:t>BASSA</a:t>
              </a:r>
            </a:p>
          </p:txBody>
        </p:sp>
      </p:grpSp>
      <p:sp>
        <p:nvSpPr>
          <p:cNvPr id="19" name="CasellaDiTesto 18"/>
          <p:cNvSpPr txBox="1"/>
          <p:nvPr/>
        </p:nvSpPr>
        <p:spPr>
          <a:xfrm>
            <a:off x="4651085" y="6414818"/>
            <a:ext cx="646030" cy="246221"/>
          </a:xfrm>
          <a:prstGeom prst="rect">
            <a:avLst/>
          </a:prstGeom>
          <a:noFill/>
        </p:spPr>
        <p:txBody>
          <a:bodyPr wrap="none" rtlCol="0">
            <a:spAutoFit/>
          </a:bodyPr>
          <a:lstStyle/>
          <a:p>
            <a:r>
              <a:rPr lang="it-IT" sz="1000" i="1" dirty="0">
                <a:latin typeface="Calibri"/>
                <a:cs typeface="Calibri"/>
              </a:rPr>
              <a:t>Valori %</a:t>
            </a:r>
          </a:p>
        </p:txBody>
      </p:sp>
      <p:sp>
        <p:nvSpPr>
          <p:cNvPr id="20" name="Rettangolo 19"/>
          <p:cNvSpPr/>
          <p:nvPr/>
        </p:nvSpPr>
        <p:spPr>
          <a:xfrm>
            <a:off x="578159" y="1663721"/>
            <a:ext cx="8724360" cy="4241779"/>
          </a:xfrm>
          <a:prstGeom prst="rect">
            <a:avLst/>
          </a:prstGeom>
          <a:noFill/>
          <a:ln>
            <a:solidFill>
              <a:srgbClr val="C2B8B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350573026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a:xfrm>
            <a:off x="578154" y="255631"/>
            <a:ext cx="8420100" cy="626535"/>
          </a:xfrm>
          <a:prstGeom prst="rect">
            <a:avLst/>
          </a:prstGeom>
        </p:spPr>
        <p:txBody>
          <a:bodyPr/>
          <a:lstStyle/>
          <a:p>
            <a:r>
              <a:rPr lang="it-IT" sz="2800" dirty="0">
                <a:solidFill>
                  <a:srgbClr val="CA5817"/>
                </a:solidFill>
                <a:latin typeface="Calibri"/>
                <a:ea typeface="ヒラギノ角ゴ Pro W3" charset="-128"/>
                <a:cs typeface="Calibri"/>
              </a:rPr>
              <a:t>Sensibilità ambientale: i temi</a:t>
            </a:r>
            <a:endParaRPr lang="it-IT" sz="2800" dirty="0">
              <a:solidFill>
                <a:srgbClr val="CA5817"/>
              </a:solidFill>
              <a:latin typeface="Calibri"/>
              <a:cs typeface="Calibri"/>
            </a:endParaRPr>
          </a:p>
        </p:txBody>
      </p:sp>
      <p:sp>
        <p:nvSpPr>
          <p:cNvPr id="17" name="Segnaposto numero diapositiva 6"/>
          <p:cNvSpPr>
            <a:spLocks noGrp="1"/>
          </p:cNvSpPr>
          <p:nvPr>
            <p:ph type="sldNum" sz="quarter" idx="12"/>
          </p:nvPr>
        </p:nvSpPr>
        <p:spPr>
          <a:prstGeom prst="rect">
            <a:avLst/>
          </a:prstGeom>
        </p:spPr>
        <p:txBody>
          <a:bodyPr/>
          <a:lstStyle/>
          <a:p>
            <a:fld id="{CEC07F19-866A-D549-94C6-C4D9AC2AB9CF}" type="slidenum">
              <a:rPr lang="it-IT" smtClean="0"/>
              <a:pPr/>
              <a:t>66</a:t>
            </a:fld>
            <a:endParaRPr lang="it-IT" dirty="0"/>
          </a:p>
        </p:txBody>
      </p:sp>
      <p:sp>
        <p:nvSpPr>
          <p:cNvPr id="18" name="Rectangle 92"/>
          <p:cNvSpPr>
            <a:spLocks noChangeArrowheads="1"/>
          </p:cNvSpPr>
          <p:nvPr/>
        </p:nvSpPr>
        <p:spPr bwMode="auto">
          <a:xfrm>
            <a:off x="578154" y="952522"/>
            <a:ext cx="9037284" cy="307777"/>
          </a:xfrm>
          <a:prstGeom prst="rect">
            <a:avLst/>
          </a:prstGeom>
          <a:noFill/>
          <a:ln w="9525">
            <a:noFill/>
            <a:miter lim="800000"/>
            <a:headEnd/>
            <a:tailEnd/>
          </a:ln>
        </p:spPr>
        <p:txBody>
          <a:bodyPr wrap="square">
            <a:prstTxWarp prst="textNoShape">
              <a:avLst/>
            </a:prstTxWarp>
            <a:spAutoFit/>
          </a:bodyPr>
          <a:lstStyle>
            <a:defPPr>
              <a:defRPr lang="it-IT"/>
            </a:defPPr>
            <a:lvl1pPr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1pPr>
            <a:lvl2pPr marL="4572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2pPr>
            <a:lvl3pPr marL="9144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3pPr>
            <a:lvl4pPr marL="13716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4pPr>
            <a:lvl5pPr marL="18288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5pPr>
            <a:lvl6pPr marL="22860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6pPr>
            <a:lvl7pPr marL="27432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7pPr>
            <a:lvl8pPr marL="32004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8pPr>
            <a:lvl9pPr marL="36576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9pPr>
          </a:lstStyle>
          <a:p>
            <a:r>
              <a:rPr lang="it-IT" sz="1400" dirty="0">
                <a:solidFill>
                  <a:srgbClr val="CA5817"/>
                </a:solidFill>
                <a:latin typeface="Calibri"/>
                <a:cs typeface="Calibri"/>
              </a:rPr>
              <a:t>Direbbe che le persone che vivono nel suo territorio verso i seguenti temi hanno un'attenzione, alta, media o bassa?   </a:t>
            </a:r>
          </a:p>
        </p:txBody>
      </p:sp>
      <p:sp>
        <p:nvSpPr>
          <p:cNvPr id="19" name="CasellaDiTesto 18"/>
          <p:cNvSpPr txBox="1"/>
          <p:nvPr/>
        </p:nvSpPr>
        <p:spPr>
          <a:xfrm>
            <a:off x="4651085" y="6414818"/>
            <a:ext cx="646030" cy="246221"/>
          </a:xfrm>
          <a:prstGeom prst="rect">
            <a:avLst/>
          </a:prstGeom>
          <a:noFill/>
        </p:spPr>
        <p:txBody>
          <a:bodyPr wrap="none" rtlCol="0">
            <a:spAutoFit/>
          </a:bodyPr>
          <a:lstStyle/>
          <a:p>
            <a:r>
              <a:rPr lang="it-IT" sz="1000" i="1" dirty="0">
                <a:latin typeface="Calibri"/>
                <a:cs typeface="Calibri"/>
              </a:rPr>
              <a:t>Valori %</a:t>
            </a:r>
          </a:p>
        </p:txBody>
      </p:sp>
      <p:graphicFrame>
        <p:nvGraphicFramePr>
          <p:cNvPr id="12" name="Object 2"/>
          <p:cNvGraphicFramePr>
            <a:graphicFrameLocks noChangeAspect="1"/>
          </p:cNvGraphicFramePr>
          <p:nvPr>
            <p:extLst>
              <p:ext uri="{D42A27DB-BD31-4B8C-83A1-F6EECF244321}">
                <p14:modId xmlns:p14="http://schemas.microsoft.com/office/powerpoint/2010/main" val="4106045337"/>
              </p:ext>
            </p:extLst>
          </p:nvPr>
        </p:nvGraphicFramePr>
        <p:xfrm>
          <a:off x="241201" y="1321213"/>
          <a:ext cx="9423599" cy="4887586"/>
        </p:xfrm>
        <a:graphic>
          <a:graphicData uri="http://schemas.openxmlformats.org/drawingml/2006/chart">
            <c:chart xmlns:c="http://schemas.openxmlformats.org/drawingml/2006/chart" xmlns:r="http://schemas.openxmlformats.org/officeDocument/2006/relationships" r:id="rId3"/>
          </a:graphicData>
        </a:graphic>
      </p:graphicFrame>
      <p:sp>
        <p:nvSpPr>
          <p:cNvPr id="38" name="CasellaDiTesto 37"/>
          <p:cNvSpPr txBox="1"/>
          <p:nvPr/>
        </p:nvSpPr>
        <p:spPr>
          <a:xfrm>
            <a:off x="3687628" y="1713016"/>
            <a:ext cx="2752902" cy="307777"/>
          </a:xfrm>
          <a:prstGeom prst="rect">
            <a:avLst/>
          </a:prstGeom>
          <a:solidFill>
            <a:srgbClr val="CA5817"/>
          </a:solidFill>
        </p:spPr>
        <p:txBody>
          <a:bodyPr wrap="square" rtlCol="0">
            <a:spAutoFit/>
          </a:bodyPr>
          <a:lstStyle/>
          <a:p>
            <a:pPr algn="ctr">
              <a:spcBef>
                <a:spcPct val="20000"/>
              </a:spcBef>
              <a:buClr>
                <a:srgbClr val="FF6600"/>
              </a:buClr>
              <a:buSzPct val="70000"/>
            </a:pPr>
            <a:r>
              <a:rPr kumimoji="1" lang="it-IT" sz="1400" dirty="0">
                <a:solidFill>
                  <a:schemeClr val="bg1"/>
                </a:solidFill>
                <a:latin typeface="Calibri"/>
                <a:ea typeface="+mn-ea"/>
                <a:cs typeface="Calibri"/>
              </a:rPr>
              <a:t>	% di ATTENZIONE ALTA</a:t>
            </a:r>
          </a:p>
        </p:txBody>
      </p:sp>
    </p:spTree>
    <p:extLst>
      <p:ext uri="{BB962C8B-B14F-4D97-AF65-F5344CB8AC3E}">
        <p14:creationId xmlns:p14="http://schemas.microsoft.com/office/powerpoint/2010/main" val="163332062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egnaposto numero diapositiva 5"/>
          <p:cNvSpPr>
            <a:spLocks noGrp="1"/>
          </p:cNvSpPr>
          <p:nvPr>
            <p:ph type="sldNum" sz="quarter" idx="12"/>
          </p:nvPr>
        </p:nvSpPr>
        <p:spPr/>
        <p:txBody>
          <a:bodyPr/>
          <a:lstStyle/>
          <a:p>
            <a:fld id="{CEC07F19-866A-D549-94C6-C4D9AC2AB9CF}" type="slidenum">
              <a:rPr lang="it-IT" smtClean="0"/>
              <a:pPr/>
              <a:t>67</a:t>
            </a:fld>
            <a:endParaRPr lang="it-IT" dirty="0"/>
          </a:p>
        </p:txBody>
      </p:sp>
      <p:graphicFrame>
        <p:nvGraphicFramePr>
          <p:cNvPr id="5" name="Chart 4">
            <a:extLst>
              <a:ext uri="{FF2B5EF4-FFF2-40B4-BE49-F238E27FC236}">
                <a16:creationId xmlns:a16="http://schemas.microsoft.com/office/drawing/2014/main" id="{27B0287E-5DB1-40FE-9B1F-395A583EC3B5}"/>
              </a:ext>
            </a:extLst>
          </p:cNvPr>
          <p:cNvGraphicFramePr/>
          <p:nvPr>
            <p:extLst>
              <p:ext uri="{D42A27DB-BD31-4B8C-83A1-F6EECF244321}">
                <p14:modId xmlns:p14="http://schemas.microsoft.com/office/powerpoint/2010/main" val="573315035"/>
              </p:ext>
            </p:extLst>
          </p:nvPr>
        </p:nvGraphicFramePr>
        <p:xfrm>
          <a:off x="578153" y="1441811"/>
          <a:ext cx="8255296" cy="2197380"/>
        </p:xfrm>
        <a:graphic>
          <a:graphicData uri="http://schemas.openxmlformats.org/drawingml/2006/chart">
            <c:chart xmlns:c="http://schemas.openxmlformats.org/drawingml/2006/chart" xmlns:r="http://schemas.openxmlformats.org/officeDocument/2006/relationships" r:id="rId2"/>
          </a:graphicData>
        </a:graphic>
      </p:graphicFrame>
      <p:sp>
        <p:nvSpPr>
          <p:cNvPr id="9" name="Rectangle 92">
            <a:extLst>
              <a:ext uri="{FF2B5EF4-FFF2-40B4-BE49-F238E27FC236}">
                <a16:creationId xmlns:a16="http://schemas.microsoft.com/office/drawing/2014/main" id="{F1432CF0-551D-4126-ACA2-7295390C014F}"/>
              </a:ext>
            </a:extLst>
          </p:cNvPr>
          <p:cNvSpPr>
            <a:spLocks noChangeArrowheads="1"/>
          </p:cNvSpPr>
          <p:nvPr/>
        </p:nvSpPr>
        <p:spPr bwMode="auto">
          <a:xfrm>
            <a:off x="517768" y="979886"/>
            <a:ext cx="8888063" cy="307777"/>
          </a:xfrm>
          <a:prstGeom prst="rect">
            <a:avLst/>
          </a:prstGeom>
          <a:noFill/>
          <a:ln w="9525">
            <a:noFill/>
            <a:miter lim="800000"/>
            <a:headEnd/>
            <a:tailEnd/>
          </a:ln>
        </p:spPr>
        <p:txBody>
          <a:bodyPr wrap="square">
            <a:prstTxWarp prst="textNoShape">
              <a:avLst/>
            </a:prstTxWarp>
            <a:spAutoFit/>
          </a:bodyPr>
          <a:lstStyle/>
          <a:p>
            <a:pPr defTabSz="648792"/>
            <a:r>
              <a:rPr lang="it-IT" sz="1400" b="1" dirty="0">
                <a:solidFill>
                  <a:srgbClr val="C95718"/>
                </a:solidFill>
                <a:ea typeface="Calibri"/>
                <a:cs typeface="Calibri"/>
              </a:rPr>
              <a:t>Secondo Lei, oggi, qual è il livello di interesse e attenzione dei suoi concittadini verso un problema come quello della…</a:t>
            </a:r>
          </a:p>
        </p:txBody>
      </p:sp>
      <p:graphicFrame>
        <p:nvGraphicFramePr>
          <p:cNvPr id="13" name="Grafico 13">
            <a:extLst>
              <a:ext uri="{FF2B5EF4-FFF2-40B4-BE49-F238E27FC236}">
                <a16:creationId xmlns:a16="http://schemas.microsoft.com/office/drawing/2014/main" id="{F57A22AB-E052-4FD2-83FB-200362B74DCF}"/>
              </a:ext>
            </a:extLst>
          </p:cNvPr>
          <p:cNvGraphicFramePr/>
          <p:nvPr>
            <p:extLst>
              <p:ext uri="{D42A27DB-BD31-4B8C-83A1-F6EECF244321}">
                <p14:modId xmlns:p14="http://schemas.microsoft.com/office/powerpoint/2010/main" val="3230340747"/>
              </p:ext>
            </p:extLst>
          </p:nvPr>
        </p:nvGraphicFramePr>
        <p:xfrm>
          <a:off x="1381212" y="4141747"/>
          <a:ext cx="6882200" cy="2001065"/>
        </p:xfrm>
        <a:graphic>
          <a:graphicData uri="http://schemas.openxmlformats.org/drawingml/2006/chart">
            <c:chart xmlns:c="http://schemas.openxmlformats.org/drawingml/2006/chart" xmlns:r="http://schemas.openxmlformats.org/officeDocument/2006/relationships" r:id="rId3"/>
          </a:graphicData>
        </a:graphic>
      </p:graphicFrame>
      <p:sp>
        <p:nvSpPr>
          <p:cNvPr id="14" name="Rectangle 92">
            <a:extLst>
              <a:ext uri="{FF2B5EF4-FFF2-40B4-BE49-F238E27FC236}">
                <a16:creationId xmlns:a16="http://schemas.microsoft.com/office/drawing/2014/main" id="{204523E6-EB19-4290-B8E0-AEFD8D86EAC2}"/>
              </a:ext>
            </a:extLst>
          </p:cNvPr>
          <p:cNvSpPr>
            <a:spLocks noChangeArrowheads="1"/>
          </p:cNvSpPr>
          <p:nvPr/>
        </p:nvSpPr>
        <p:spPr bwMode="auto">
          <a:xfrm>
            <a:off x="578154" y="3833970"/>
            <a:ext cx="7131300" cy="307777"/>
          </a:xfrm>
          <a:prstGeom prst="rect">
            <a:avLst/>
          </a:prstGeom>
          <a:noFill/>
          <a:ln w="9525">
            <a:noFill/>
            <a:miter lim="800000"/>
            <a:headEnd/>
            <a:tailEnd/>
          </a:ln>
        </p:spPr>
        <p:txBody>
          <a:bodyPr wrap="square">
            <a:prstTxWarp prst="textNoShape">
              <a:avLst/>
            </a:prstTxWarp>
            <a:spAutoFit/>
          </a:bodyPr>
          <a:lstStyle/>
          <a:p>
            <a:pPr defTabSz="648792"/>
            <a:r>
              <a:rPr lang="it-IT" sz="1400" b="1" dirty="0">
                <a:solidFill>
                  <a:srgbClr val="C95718"/>
                </a:solidFill>
                <a:ea typeface="Calibri"/>
                <a:cs typeface="Calibri"/>
              </a:rPr>
              <a:t>Secondo Lei, la tutela dell'ambiente è:</a:t>
            </a:r>
          </a:p>
        </p:txBody>
      </p:sp>
      <p:sp>
        <p:nvSpPr>
          <p:cNvPr id="3" name="Titolo 2">
            <a:extLst>
              <a:ext uri="{FF2B5EF4-FFF2-40B4-BE49-F238E27FC236}">
                <a16:creationId xmlns:a16="http://schemas.microsoft.com/office/drawing/2014/main" id="{437C2293-B5CE-47CF-A02E-2C90A42A144A}"/>
              </a:ext>
            </a:extLst>
          </p:cNvPr>
          <p:cNvSpPr>
            <a:spLocks noGrp="1"/>
          </p:cNvSpPr>
          <p:nvPr>
            <p:ph type="ctrTitle"/>
          </p:nvPr>
        </p:nvSpPr>
        <p:spPr/>
        <p:txBody>
          <a:bodyPr/>
          <a:lstStyle/>
          <a:p>
            <a:r>
              <a:rPr lang="it-IT" dirty="0"/>
              <a:t>La sostenibilità</a:t>
            </a:r>
          </a:p>
        </p:txBody>
      </p:sp>
      <p:sp>
        <p:nvSpPr>
          <p:cNvPr id="8" name="Rettangolo 7">
            <a:extLst>
              <a:ext uri="{FF2B5EF4-FFF2-40B4-BE49-F238E27FC236}">
                <a16:creationId xmlns:a16="http://schemas.microsoft.com/office/drawing/2014/main" id="{1B63AABB-6312-44D5-A9E8-620C2C0BE3CB}"/>
              </a:ext>
            </a:extLst>
          </p:cNvPr>
          <p:cNvSpPr/>
          <p:nvPr/>
        </p:nvSpPr>
        <p:spPr>
          <a:xfrm>
            <a:off x="514741" y="979885"/>
            <a:ext cx="8748000" cy="2724799"/>
          </a:xfrm>
          <a:prstGeom prst="rect">
            <a:avLst/>
          </a:prstGeom>
          <a:noFill/>
          <a:ln>
            <a:solidFill>
              <a:srgbClr val="C2B8B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solidFill>
                <a:prstClr val="white"/>
              </a:solidFill>
              <a:latin typeface="Calibri"/>
            </a:endParaRPr>
          </a:p>
        </p:txBody>
      </p:sp>
      <p:sp>
        <p:nvSpPr>
          <p:cNvPr id="10" name="Rettangolo 9">
            <a:extLst>
              <a:ext uri="{FF2B5EF4-FFF2-40B4-BE49-F238E27FC236}">
                <a16:creationId xmlns:a16="http://schemas.microsoft.com/office/drawing/2014/main" id="{EDD792EB-CB2A-4E9E-BF7F-057FA60F1040}"/>
              </a:ext>
            </a:extLst>
          </p:cNvPr>
          <p:cNvSpPr/>
          <p:nvPr/>
        </p:nvSpPr>
        <p:spPr>
          <a:xfrm>
            <a:off x="514741" y="3800913"/>
            <a:ext cx="8748000" cy="2341899"/>
          </a:xfrm>
          <a:prstGeom prst="rect">
            <a:avLst/>
          </a:prstGeom>
          <a:noFill/>
          <a:ln>
            <a:solidFill>
              <a:srgbClr val="C2B8B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solidFill>
                <a:prstClr val="white"/>
              </a:solidFill>
              <a:latin typeface="Calibri"/>
            </a:endParaRPr>
          </a:p>
        </p:txBody>
      </p:sp>
    </p:spTree>
    <p:extLst>
      <p:ext uri="{BB962C8B-B14F-4D97-AF65-F5344CB8AC3E}">
        <p14:creationId xmlns:p14="http://schemas.microsoft.com/office/powerpoint/2010/main" val="251611450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ttangolo 8">
            <a:extLst>
              <a:ext uri="{FF2B5EF4-FFF2-40B4-BE49-F238E27FC236}">
                <a16:creationId xmlns:a16="http://schemas.microsoft.com/office/drawing/2014/main" id="{99B40A3E-8B7B-4E93-8BFB-5C0076020265}"/>
              </a:ext>
            </a:extLst>
          </p:cNvPr>
          <p:cNvSpPr/>
          <p:nvPr/>
        </p:nvSpPr>
        <p:spPr>
          <a:xfrm>
            <a:off x="1289808" y="1524294"/>
            <a:ext cx="3587113" cy="2187627"/>
          </a:xfrm>
          <a:prstGeom prst="rect">
            <a:avLst/>
          </a:prstGeom>
          <a:solidFill>
            <a:srgbClr val="CA5817">
              <a:alpha val="18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dirty="0"/>
          </a:p>
        </p:txBody>
      </p:sp>
      <p:sp>
        <p:nvSpPr>
          <p:cNvPr id="12" name="Rettangolo 11">
            <a:extLst>
              <a:ext uri="{FF2B5EF4-FFF2-40B4-BE49-F238E27FC236}">
                <a16:creationId xmlns:a16="http://schemas.microsoft.com/office/drawing/2014/main" id="{ECD52EA6-CA84-47B7-80BE-DD9ADBC40904}"/>
              </a:ext>
            </a:extLst>
          </p:cNvPr>
          <p:cNvSpPr/>
          <p:nvPr/>
        </p:nvSpPr>
        <p:spPr>
          <a:xfrm>
            <a:off x="4911698" y="1512814"/>
            <a:ext cx="3491253" cy="2210587"/>
          </a:xfrm>
          <a:prstGeom prst="rect">
            <a:avLst/>
          </a:prstGeom>
          <a:solidFill>
            <a:srgbClr val="655B6F">
              <a:alpha val="18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6" name="Segnaposto numero diapositiva 5"/>
          <p:cNvSpPr>
            <a:spLocks noGrp="1"/>
          </p:cNvSpPr>
          <p:nvPr>
            <p:ph type="sldNum" sz="quarter" idx="12"/>
          </p:nvPr>
        </p:nvSpPr>
        <p:spPr/>
        <p:txBody>
          <a:bodyPr/>
          <a:lstStyle/>
          <a:p>
            <a:fld id="{CEC07F19-866A-D549-94C6-C4D9AC2AB9CF}" type="slidenum">
              <a:rPr lang="it-IT" smtClean="0"/>
              <a:pPr/>
              <a:t>68</a:t>
            </a:fld>
            <a:endParaRPr lang="it-IT" dirty="0"/>
          </a:p>
        </p:txBody>
      </p:sp>
      <p:graphicFrame>
        <p:nvGraphicFramePr>
          <p:cNvPr id="8" name="Grafico 13">
            <a:extLst>
              <a:ext uri="{FF2B5EF4-FFF2-40B4-BE49-F238E27FC236}">
                <a16:creationId xmlns:a16="http://schemas.microsoft.com/office/drawing/2014/main" id="{71150584-24DF-4C62-B5C0-3DB1C4458244}"/>
              </a:ext>
            </a:extLst>
          </p:cNvPr>
          <p:cNvGraphicFramePr/>
          <p:nvPr>
            <p:extLst>
              <p:ext uri="{D42A27DB-BD31-4B8C-83A1-F6EECF244321}">
                <p14:modId xmlns:p14="http://schemas.microsoft.com/office/powerpoint/2010/main" val="1127575145"/>
              </p:ext>
            </p:extLst>
          </p:nvPr>
        </p:nvGraphicFramePr>
        <p:xfrm>
          <a:off x="1511900" y="1941913"/>
          <a:ext cx="6882200" cy="1733381"/>
        </p:xfrm>
        <a:graphic>
          <a:graphicData uri="http://schemas.openxmlformats.org/drawingml/2006/chart">
            <c:chart xmlns:c="http://schemas.openxmlformats.org/drawingml/2006/chart" xmlns:r="http://schemas.openxmlformats.org/officeDocument/2006/relationships" r:id="rId2"/>
          </a:graphicData>
        </a:graphic>
      </p:graphicFrame>
      <p:sp>
        <p:nvSpPr>
          <p:cNvPr id="10" name="Rectangle 92">
            <a:extLst>
              <a:ext uri="{FF2B5EF4-FFF2-40B4-BE49-F238E27FC236}">
                <a16:creationId xmlns:a16="http://schemas.microsoft.com/office/drawing/2014/main" id="{AF89AB1D-8178-4177-ABA1-C7D19E45D4AC}"/>
              </a:ext>
            </a:extLst>
          </p:cNvPr>
          <p:cNvSpPr>
            <a:spLocks noChangeArrowheads="1"/>
          </p:cNvSpPr>
          <p:nvPr/>
        </p:nvSpPr>
        <p:spPr bwMode="auto">
          <a:xfrm>
            <a:off x="578155" y="675416"/>
            <a:ext cx="8548428" cy="523220"/>
          </a:xfrm>
          <a:prstGeom prst="rect">
            <a:avLst/>
          </a:prstGeom>
          <a:noFill/>
          <a:ln w="9525">
            <a:noFill/>
            <a:miter lim="800000"/>
            <a:headEnd/>
            <a:tailEnd/>
          </a:ln>
        </p:spPr>
        <p:txBody>
          <a:bodyPr wrap="square">
            <a:prstTxWarp prst="textNoShape">
              <a:avLst/>
            </a:prstTxWarp>
            <a:spAutoFit/>
          </a:bodyPr>
          <a:lstStyle/>
          <a:p>
            <a:pPr defTabSz="648792"/>
            <a:r>
              <a:rPr lang="it-IT" sz="1400" b="1" dirty="0">
                <a:solidFill>
                  <a:srgbClr val="C95718"/>
                </a:solidFill>
                <a:ea typeface="Calibri"/>
                <a:cs typeface="Calibri"/>
              </a:rPr>
              <a:t>Alcuni affermano che la riduzione della povertà e della fame nel mondo sia un obiettivo più importante che aumentare il benessere economico dei Paesi. Qual è il suo grado di accordo con questa affermazione?</a:t>
            </a:r>
          </a:p>
        </p:txBody>
      </p:sp>
      <p:sp>
        <p:nvSpPr>
          <p:cNvPr id="14" name="Ovale 13">
            <a:extLst>
              <a:ext uri="{FF2B5EF4-FFF2-40B4-BE49-F238E27FC236}">
                <a16:creationId xmlns:a16="http://schemas.microsoft.com/office/drawing/2014/main" id="{94443B51-A434-4B1B-B7CF-0FFDCA4B67A9}"/>
              </a:ext>
            </a:extLst>
          </p:cNvPr>
          <p:cNvSpPr>
            <a:spLocks noChangeAspect="1"/>
          </p:cNvSpPr>
          <p:nvPr/>
        </p:nvSpPr>
        <p:spPr>
          <a:xfrm>
            <a:off x="2670791" y="1211774"/>
            <a:ext cx="658983" cy="647999"/>
          </a:xfrm>
          <a:prstGeom prst="ellipse">
            <a:avLst/>
          </a:prstGeom>
          <a:gradFill flip="none" rotWithShape="1">
            <a:gsLst>
              <a:gs pos="0">
                <a:srgbClr val="CA5817"/>
              </a:gs>
              <a:gs pos="100000">
                <a:srgbClr val="FFFFFF"/>
              </a:gs>
              <a:gs pos="50000">
                <a:srgbClr val="F5910F"/>
              </a:gs>
            </a:gsLst>
            <a:lin ang="0" scaled="1"/>
            <a:tileRect/>
          </a:gra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16" name="Ovale 15">
            <a:extLst>
              <a:ext uri="{FF2B5EF4-FFF2-40B4-BE49-F238E27FC236}">
                <a16:creationId xmlns:a16="http://schemas.microsoft.com/office/drawing/2014/main" id="{2266C44B-F182-497E-BF9D-CBF347782617}"/>
              </a:ext>
            </a:extLst>
          </p:cNvPr>
          <p:cNvSpPr>
            <a:spLocks noChangeAspect="1"/>
          </p:cNvSpPr>
          <p:nvPr/>
        </p:nvSpPr>
        <p:spPr>
          <a:xfrm>
            <a:off x="6480152" y="1211774"/>
            <a:ext cx="658983" cy="647999"/>
          </a:xfrm>
          <a:prstGeom prst="ellipse">
            <a:avLst/>
          </a:prstGeom>
          <a:gradFill flip="none" rotWithShape="1">
            <a:gsLst>
              <a:gs pos="0">
                <a:srgbClr val="655B6F"/>
              </a:gs>
              <a:gs pos="100000">
                <a:srgbClr val="FFFFFF"/>
              </a:gs>
              <a:gs pos="50000">
                <a:srgbClr val="54A8C9"/>
              </a:gs>
            </a:gsLst>
            <a:lin ang="0" scaled="1"/>
            <a:tileRect/>
          </a:gra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17" name="Rectangle 92">
            <a:extLst>
              <a:ext uri="{FF2B5EF4-FFF2-40B4-BE49-F238E27FC236}">
                <a16:creationId xmlns:a16="http://schemas.microsoft.com/office/drawing/2014/main" id="{4450326F-DE70-4341-B055-A197816A3C09}"/>
              </a:ext>
            </a:extLst>
          </p:cNvPr>
          <p:cNvSpPr>
            <a:spLocks noChangeArrowheads="1"/>
          </p:cNvSpPr>
          <p:nvPr/>
        </p:nvSpPr>
        <p:spPr bwMode="auto">
          <a:xfrm>
            <a:off x="2636013" y="1304941"/>
            <a:ext cx="728530" cy="461665"/>
          </a:xfrm>
          <a:prstGeom prst="rect">
            <a:avLst/>
          </a:prstGeom>
          <a:noFill/>
          <a:ln w="9525">
            <a:noFill/>
            <a:miter lim="800000"/>
            <a:headEnd/>
            <a:tailEnd/>
          </a:ln>
        </p:spPr>
        <p:txBody>
          <a:bodyPr wrap="square">
            <a:prstTxWarp prst="textNoShape">
              <a:avLst/>
            </a:prstTxWarp>
            <a:spAutoFit/>
          </a:bodyPr>
          <a:lstStyle>
            <a:defPPr>
              <a:defRPr lang="it-IT"/>
            </a:defPPr>
            <a:lvl1pPr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1pPr>
            <a:lvl2pPr marL="4572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2pPr>
            <a:lvl3pPr marL="9144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3pPr>
            <a:lvl4pPr marL="13716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4pPr>
            <a:lvl5pPr marL="18288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5pPr>
            <a:lvl6pPr marL="22860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6pPr>
            <a:lvl7pPr marL="27432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7pPr>
            <a:lvl8pPr marL="32004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8pPr>
            <a:lvl9pPr marL="36576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9pPr>
          </a:lstStyle>
          <a:p>
            <a:pPr algn="ctr"/>
            <a:r>
              <a:rPr lang="it-IT" sz="2400" dirty="0">
                <a:solidFill>
                  <a:srgbClr val="000000"/>
                </a:solidFill>
                <a:latin typeface="+mn-lt"/>
                <a:ea typeface="Calibri"/>
                <a:cs typeface="Calibri"/>
              </a:rPr>
              <a:t>75</a:t>
            </a:r>
            <a:r>
              <a:rPr lang="it-IT" sz="1400" dirty="0">
                <a:solidFill>
                  <a:srgbClr val="000000"/>
                </a:solidFill>
                <a:latin typeface="+mn-lt"/>
                <a:ea typeface="Calibri"/>
                <a:cs typeface="Calibri"/>
              </a:rPr>
              <a:t>%</a:t>
            </a:r>
          </a:p>
        </p:txBody>
      </p:sp>
      <p:sp>
        <p:nvSpPr>
          <p:cNvPr id="18" name="Rectangle 92">
            <a:extLst>
              <a:ext uri="{FF2B5EF4-FFF2-40B4-BE49-F238E27FC236}">
                <a16:creationId xmlns:a16="http://schemas.microsoft.com/office/drawing/2014/main" id="{DDDAB349-F6B5-4103-A2EF-E1F0DF3F9D87}"/>
              </a:ext>
            </a:extLst>
          </p:cNvPr>
          <p:cNvSpPr>
            <a:spLocks noChangeArrowheads="1"/>
          </p:cNvSpPr>
          <p:nvPr/>
        </p:nvSpPr>
        <p:spPr bwMode="auto">
          <a:xfrm>
            <a:off x="6445373" y="1304941"/>
            <a:ext cx="728530" cy="461665"/>
          </a:xfrm>
          <a:prstGeom prst="rect">
            <a:avLst/>
          </a:prstGeom>
          <a:noFill/>
          <a:ln w="9525">
            <a:noFill/>
            <a:miter lim="800000"/>
            <a:headEnd/>
            <a:tailEnd/>
          </a:ln>
        </p:spPr>
        <p:txBody>
          <a:bodyPr wrap="square">
            <a:prstTxWarp prst="textNoShape">
              <a:avLst/>
            </a:prstTxWarp>
            <a:spAutoFit/>
          </a:bodyPr>
          <a:lstStyle>
            <a:defPPr>
              <a:defRPr lang="it-IT"/>
            </a:defPPr>
            <a:lvl1pPr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1pPr>
            <a:lvl2pPr marL="4572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2pPr>
            <a:lvl3pPr marL="9144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3pPr>
            <a:lvl4pPr marL="13716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4pPr>
            <a:lvl5pPr marL="18288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5pPr>
            <a:lvl6pPr marL="22860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6pPr>
            <a:lvl7pPr marL="27432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7pPr>
            <a:lvl8pPr marL="32004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8pPr>
            <a:lvl9pPr marL="36576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9pPr>
          </a:lstStyle>
          <a:p>
            <a:pPr algn="ctr"/>
            <a:r>
              <a:rPr lang="it-IT" sz="2400" dirty="0">
                <a:solidFill>
                  <a:srgbClr val="000000"/>
                </a:solidFill>
                <a:latin typeface="+mn-lt"/>
                <a:ea typeface="Calibri"/>
                <a:cs typeface="Calibri"/>
              </a:rPr>
              <a:t>25</a:t>
            </a:r>
            <a:r>
              <a:rPr lang="it-IT" sz="1400" dirty="0">
                <a:solidFill>
                  <a:srgbClr val="000000"/>
                </a:solidFill>
                <a:latin typeface="+mn-lt"/>
                <a:ea typeface="Calibri"/>
                <a:cs typeface="Calibri"/>
              </a:rPr>
              <a:t>%</a:t>
            </a:r>
          </a:p>
        </p:txBody>
      </p:sp>
      <p:sp>
        <p:nvSpPr>
          <p:cNvPr id="3" name="Titolo 2">
            <a:extLst>
              <a:ext uri="{FF2B5EF4-FFF2-40B4-BE49-F238E27FC236}">
                <a16:creationId xmlns:a16="http://schemas.microsoft.com/office/drawing/2014/main" id="{801BCF1A-3064-429C-AFA0-3F0AA915089E}"/>
              </a:ext>
            </a:extLst>
          </p:cNvPr>
          <p:cNvSpPr>
            <a:spLocks noGrp="1"/>
          </p:cNvSpPr>
          <p:nvPr>
            <p:ph type="ctrTitle"/>
          </p:nvPr>
        </p:nvSpPr>
        <p:spPr/>
        <p:txBody>
          <a:bodyPr/>
          <a:lstStyle/>
          <a:p>
            <a:r>
              <a:rPr lang="it-IT" dirty="0"/>
              <a:t>La sostenibilità</a:t>
            </a:r>
          </a:p>
        </p:txBody>
      </p:sp>
      <p:sp>
        <p:nvSpPr>
          <p:cNvPr id="4" name="CasellaDiTesto 3">
            <a:extLst>
              <a:ext uri="{FF2B5EF4-FFF2-40B4-BE49-F238E27FC236}">
                <a16:creationId xmlns:a16="http://schemas.microsoft.com/office/drawing/2014/main" id="{3CAC0ECB-66B2-4BD9-30A8-52D5932EBE4B}"/>
              </a:ext>
            </a:extLst>
          </p:cNvPr>
          <p:cNvSpPr txBox="1"/>
          <p:nvPr/>
        </p:nvSpPr>
        <p:spPr>
          <a:xfrm>
            <a:off x="1159913" y="3988528"/>
            <a:ext cx="2428847" cy="325730"/>
          </a:xfrm>
          <a:prstGeom prst="rect">
            <a:avLst/>
          </a:prstGeom>
          <a:noFill/>
        </p:spPr>
        <p:txBody>
          <a:bodyPr wrap="square" rtlCol="0">
            <a:spAutoFit/>
          </a:bodyPr>
          <a:lstStyle/>
          <a:p>
            <a:pPr lvl="0" algn="ctr">
              <a:lnSpc>
                <a:spcPct val="110000"/>
              </a:lnSpc>
            </a:pPr>
            <a:r>
              <a:rPr lang="it-IT" sz="1400" i="1" dirty="0">
                <a:ea typeface="Calibri"/>
                <a:cs typeface="Calibri"/>
              </a:rPr>
              <a:t>trend temporale</a:t>
            </a:r>
          </a:p>
        </p:txBody>
      </p:sp>
      <p:graphicFrame>
        <p:nvGraphicFramePr>
          <p:cNvPr id="5" name="Tabella 4">
            <a:extLst>
              <a:ext uri="{FF2B5EF4-FFF2-40B4-BE49-F238E27FC236}">
                <a16:creationId xmlns:a16="http://schemas.microsoft.com/office/drawing/2014/main" id="{DA30E74E-A738-07FA-2ED4-E71BCC805714}"/>
              </a:ext>
            </a:extLst>
          </p:cNvPr>
          <p:cNvGraphicFramePr>
            <a:graphicFrameLocks noGrp="1"/>
          </p:cNvGraphicFramePr>
          <p:nvPr>
            <p:extLst>
              <p:ext uri="{D42A27DB-BD31-4B8C-83A1-F6EECF244321}">
                <p14:modId xmlns:p14="http://schemas.microsoft.com/office/powerpoint/2010/main" val="1812733929"/>
              </p:ext>
            </p:extLst>
          </p:nvPr>
        </p:nvGraphicFramePr>
        <p:xfrm>
          <a:off x="1769778" y="4033997"/>
          <a:ext cx="4421472" cy="1789194"/>
        </p:xfrm>
        <a:graphic>
          <a:graphicData uri="http://schemas.openxmlformats.org/drawingml/2006/table">
            <a:tbl>
              <a:tblPr>
                <a:tableStyleId>{073A0DAA-6AF3-43AB-8588-CEC1D06C72B9}</a:tableStyleId>
              </a:tblPr>
              <a:tblGrid>
                <a:gridCol w="2454636">
                  <a:extLst>
                    <a:ext uri="{9D8B030D-6E8A-4147-A177-3AD203B41FA5}">
                      <a16:colId xmlns:a16="http://schemas.microsoft.com/office/drawing/2014/main" val="20000"/>
                    </a:ext>
                  </a:extLst>
                </a:gridCol>
                <a:gridCol w="983418">
                  <a:extLst>
                    <a:ext uri="{9D8B030D-6E8A-4147-A177-3AD203B41FA5}">
                      <a16:colId xmlns:a16="http://schemas.microsoft.com/office/drawing/2014/main" val="1556411835"/>
                    </a:ext>
                  </a:extLst>
                </a:gridCol>
                <a:gridCol w="983418">
                  <a:extLst>
                    <a:ext uri="{9D8B030D-6E8A-4147-A177-3AD203B41FA5}">
                      <a16:colId xmlns:a16="http://schemas.microsoft.com/office/drawing/2014/main" val="2625909873"/>
                    </a:ext>
                  </a:extLst>
                </a:gridCol>
              </a:tblGrid>
              <a:tr h="256899">
                <a:tc>
                  <a:txBody>
                    <a:bodyPr/>
                    <a:lstStyle/>
                    <a:p>
                      <a:pPr marL="87313" indent="0" algn="l" fontAlgn="ctr"/>
                      <a:endParaRPr kumimoji="1" lang="it-IT" sz="1200" b="0" i="0" u="none" strike="noStrike" kern="1200" cap="none" normalizeH="0" baseline="0" dirty="0">
                        <a:ln>
                          <a:noFill/>
                        </a:ln>
                        <a:solidFill>
                          <a:srgbClr val="000000"/>
                        </a:solidFill>
                        <a:effectLst/>
                        <a:latin typeface="Calibri"/>
                        <a:ea typeface="+mn-ea"/>
                        <a:cs typeface="Calibri"/>
                      </a:endParaRPr>
                    </a:p>
                  </a:txBody>
                  <a:tcPr marL="12700" marR="12700" marT="12700" marB="0" anchor="ctr">
                    <a:lnL w="12700" cap="flat" cmpd="sng" algn="ctr">
                      <a:solidFill>
                        <a:prstClr val="white"/>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400" b="1" i="0" u="none" strike="noStrike" dirty="0">
                          <a:solidFill>
                            <a:schemeClr val="tx1"/>
                          </a:solidFill>
                          <a:effectLst/>
                          <a:latin typeface="Calibri"/>
                          <a:cs typeface="Calibri"/>
                        </a:rPr>
                        <a:t>2021</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400" b="1" i="0" u="none" strike="noStrike" dirty="0">
                          <a:solidFill>
                            <a:schemeClr val="tx1"/>
                          </a:solidFill>
                          <a:effectLst/>
                          <a:latin typeface="Calibri"/>
                          <a:cs typeface="Calibri"/>
                        </a:rPr>
                        <a:t>2022</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extLst>
                  <a:ext uri="{0D108BD9-81ED-4DB2-BD59-A6C34878D82A}">
                    <a16:rowId xmlns:a16="http://schemas.microsoft.com/office/drawing/2014/main" val="10000"/>
                  </a:ext>
                </a:extLst>
              </a:tr>
              <a:tr h="306459">
                <a:tc>
                  <a:txBody>
                    <a:bodyPr/>
                    <a:lstStyle/>
                    <a:p>
                      <a:pPr marL="90488" indent="0" algn="l" fontAlgn="ctr"/>
                      <a:r>
                        <a:rPr lang="it-IT" sz="1200" b="0" i="0" u="none" strike="noStrike" dirty="0">
                          <a:effectLst/>
                          <a:latin typeface="+mn-lt"/>
                          <a:cs typeface="Calibri"/>
                        </a:rPr>
                        <a:t>Molto</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b"/>
                      <a:r>
                        <a:rPr lang="it-IT" sz="1400" b="0" i="0" u="none" strike="noStrike" dirty="0">
                          <a:solidFill>
                            <a:srgbClr val="000000"/>
                          </a:solidFill>
                          <a:effectLst/>
                          <a:latin typeface="Calibri"/>
                        </a:rPr>
                        <a:t>20</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b"/>
                      <a:r>
                        <a:rPr lang="it-IT" sz="1400" b="0" i="0" u="none" strike="noStrike" dirty="0">
                          <a:solidFill>
                            <a:srgbClr val="000000"/>
                          </a:solidFill>
                          <a:effectLst/>
                          <a:latin typeface="Calibri"/>
                        </a:rPr>
                        <a:t>22</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extLst>
                  <a:ext uri="{0D108BD9-81ED-4DB2-BD59-A6C34878D82A}">
                    <a16:rowId xmlns:a16="http://schemas.microsoft.com/office/drawing/2014/main" val="10001"/>
                  </a:ext>
                </a:extLst>
              </a:tr>
              <a:tr h="306459">
                <a:tc>
                  <a:txBody>
                    <a:bodyPr/>
                    <a:lstStyle/>
                    <a:p>
                      <a:pPr marL="90488" indent="0" algn="l" fontAlgn="ctr"/>
                      <a:r>
                        <a:rPr lang="it-IT" sz="1200" b="0" i="0" u="none" strike="noStrike" dirty="0">
                          <a:effectLst/>
                          <a:latin typeface="+mn-lt"/>
                          <a:cs typeface="Calibri"/>
                        </a:rPr>
                        <a:t>Abbastanza</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b"/>
                      <a:r>
                        <a:rPr lang="is-IS" sz="1400" b="0" i="0" u="none" strike="noStrike" dirty="0">
                          <a:solidFill>
                            <a:srgbClr val="000000"/>
                          </a:solidFill>
                          <a:effectLst/>
                          <a:latin typeface="Calibri"/>
                        </a:rPr>
                        <a:t>55</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b"/>
                      <a:r>
                        <a:rPr lang="is-IS" sz="1400" b="0" i="0" u="none" strike="noStrike" dirty="0">
                          <a:solidFill>
                            <a:srgbClr val="000000"/>
                          </a:solidFill>
                          <a:effectLst/>
                          <a:latin typeface="Calibri"/>
                        </a:rPr>
                        <a:t>53</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extLst>
                  <a:ext uri="{0D108BD9-81ED-4DB2-BD59-A6C34878D82A}">
                    <a16:rowId xmlns:a16="http://schemas.microsoft.com/office/drawing/2014/main" val="10002"/>
                  </a:ext>
                </a:extLst>
              </a:tr>
              <a:tr h="306459">
                <a:tc>
                  <a:txBody>
                    <a:bodyPr/>
                    <a:lstStyle/>
                    <a:p>
                      <a:pPr marL="90488" marR="0" indent="0" algn="l" defTabSz="457200" rtl="0" eaLnBrk="1" fontAlgn="ctr" latinLnBrk="0" hangingPunct="1">
                        <a:lnSpc>
                          <a:spcPct val="100000"/>
                        </a:lnSpc>
                        <a:spcBef>
                          <a:spcPts val="0"/>
                        </a:spcBef>
                        <a:spcAft>
                          <a:spcPts val="0"/>
                        </a:spcAft>
                        <a:buClrTx/>
                        <a:buSzTx/>
                        <a:buFontTx/>
                        <a:buNone/>
                        <a:tabLst/>
                        <a:defRPr/>
                      </a:pPr>
                      <a:r>
                        <a:rPr lang="it-IT" sz="1400" b="1" i="0" u="none" strike="noStrike" dirty="0">
                          <a:solidFill>
                            <a:schemeClr val="bg1"/>
                          </a:solidFill>
                          <a:effectLst/>
                          <a:latin typeface="Calibri"/>
                          <a:cs typeface="Calibri"/>
                        </a:rPr>
                        <a:t>TOTALE </a:t>
                      </a:r>
                      <a:r>
                        <a:rPr lang="it-IT" sz="1400" b="1" i="0" u="none" strike="noStrike" kern="1200" dirty="0">
                          <a:solidFill>
                            <a:schemeClr val="bg1"/>
                          </a:solidFill>
                          <a:effectLst/>
                          <a:latin typeface="Calibri"/>
                          <a:ea typeface="+mn-ea"/>
                          <a:cs typeface="Calibri"/>
                        </a:rPr>
                        <a:t>MOLTO + ABBASTANZA</a:t>
                      </a:r>
                    </a:p>
                  </a:txBody>
                  <a:tcPr marL="12700" marR="12700" marT="12700" marB="0" anchor="ctr">
                    <a:lnL w="6350" cap="flat" cmpd="sng" algn="ctr">
                      <a:solidFill>
                        <a:srgbClr val="FFFFFF">
                          <a:lumMod val="65000"/>
                        </a:srgbClr>
                      </a:solidFill>
                      <a:prstDash val="solid"/>
                      <a:round/>
                      <a:headEnd type="none" w="med" len="med"/>
                      <a:tailEnd type="none" w="med" len="med"/>
                    </a:lnL>
                    <a:lnR w="6350" cap="flat" cmpd="sng" algn="ctr">
                      <a:solidFill>
                        <a:srgbClr val="FFFFFF">
                          <a:lumMod val="65000"/>
                        </a:srgbClr>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CA5817"/>
                    </a:solidFill>
                  </a:tcPr>
                </a:tc>
                <a:tc>
                  <a:txBody>
                    <a:bodyPr/>
                    <a:lstStyle/>
                    <a:p>
                      <a:pPr algn="ctr" fontAlgn="b"/>
                      <a:r>
                        <a:rPr lang="it-IT" sz="1400" b="1" i="0" u="none" strike="noStrike" dirty="0">
                          <a:solidFill>
                            <a:srgbClr val="FFFFFF"/>
                          </a:solidFill>
                          <a:effectLst/>
                          <a:latin typeface="Calibri"/>
                        </a:rPr>
                        <a:t>75</a:t>
                      </a:r>
                    </a:p>
                  </a:txBody>
                  <a:tcPr marL="12700" marR="12700" marT="12700" marB="0" anchor="ctr">
                    <a:lnL w="6350" cap="flat" cmpd="sng" algn="ctr">
                      <a:solidFill>
                        <a:srgbClr val="FFFFFF">
                          <a:lumMod val="65000"/>
                        </a:srgbClr>
                      </a:solidFill>
                      <a:prstDash val="solid"/>
                      <a:round/>
                      <a:headEnd type="none" w="med" len="med"/>
                      <a:tailEnd type="none" w="med" len="med"/>
                    </a:lnL>
                    <a:lnR w="6350" cap="flat" cmpd="sng" algn="ctr">
                      <a:solidFill>
                        <a:srgbClr val="FFFFFF">
                          <a:lumMod val="65000"/>
                        </a:srgbClr>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CA5817"/>
                    </a:solidFill>
                  </a:tcPr>
                </a:tc>
                <a:tc>
                  <a:txBody>
                    <a:bodyPr/>
                    <a:lstStyle/>
                    <a:p>
                      <a:pPr algn="ctr" fontAlgn="b"/>
                      <a:r>
                        <a:rPr lang="it-IT" sz="1400" b="1" i="0" u="none" strike="noStrike" dirty="0">
                          <a:solidFill>
                            <a:srgbClr val="FFFFFF"/>
                          </a:solidFill>
                          <a:effectLst/>
                          <a:latin typeface="Calibri"/>
                        </a:rPr>
                        <a:t>75</a:t>
                      </a:r>
                    </a:p>
                  </a:txBody>
                  <a:tcPr marL="12700" marR="12700" marT="12700" marB="0" anchor="ctr">
                    <a:lnL w="6350" cap="flat" cmpd="sng" algn="ctr">
                      <a:solidFill>
                        <a:srgbClr val="FFFFFF">
                          <a:lumMod val="65000"/>
                        </a:srgbClr>
                      </a:solidFill>
                      <a:prstDash val="solid"/>
                      <a:round/>
                      <a:headEnd type="none" w="med" len="med"/>
                      <a:tailEnd type="none" w="med" len="med"/>
                    </a:lnL>
                    <a:lnR w="12700" cap="flat" cmpd="sng" algn="ctr">
                      <a:solidFill>
                        <a:srgbClr val="FFFFFF">
                          <a:lumMod val="65000"/>
                        </a:srgbClr>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CA5817"/>
                    </a:solidFill>
                  </a:tcPr>
                </a:tc>
                <a:extLst>
                  <a:ext uri="{0D108BD9-81ED-4DB2-BD59-A6C34878D82A}">
                    <a16:rowId xmlns:a16="http://schemas.microsoft.com/office/drawing/2014/main" val="10003"/>
                  </a:ext>
                </a:extLst>
              </a:tr>
              <a:tr h="306459">
                <a:tc>
                  <a:txBody>
                    <a:bodyPr/>
                    <a:lstStyle/>
                    <a:p>
                      <a:pPr marL="90488" indent="0" algn="l" fontAlgn="ctr"/>
                      <a:r>
                        <a:rPr lang="it-IT" sz="1200" b="0" i="0" u="none" strike="noStrike" dirty="0">
                          <a:effectLst/>
                          <a:latin typeface="+mn-lt"/>
                          <a:cs typeface="Calibri"/>
                        </a:rPr>
                        <a:t>Poco</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b"/>
                      <a:r>
                        <a:rPr lang="it-IT" sz="1400" b="0" i="0" u="none" strike="noStrike" dirty="0">
                          <a:solidFill>
                            <a:srgbClr val="000000"/>
                          </a:solidFill>
                          <a:effectLst/>
                          <a:latin typeface="Calibri"/>
                        </a:rPr>
                        <a:t>19</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b"/>
                      <a:r>
                        <a:rPr lang="it-IT" sz="1400" b="0" i="0" u="none" strike="noStrike" dirty="0">
                          <a:solidFill>
                            <a:srgbClr val="000000"/>
                          </a:solidFill>
                          <a:effectLst/>
                          <a:latin typeface="Calibri"/>
                        </a:rPr>
                        <a:t>18</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extLst>
                  <a:ext uri="{0D108BD9-81ED-4DB2-BD59-A6C34878D82A}">
                    <a16:rowId xmlns:a16="http://schemas.microsoft.com/office/drawing/2014/main" val="10004"/>
                  </a:ext>
                </a:extLst>
              </a:tr>
              <a:tr h="306459">
                <a:tc>
                  <a:txBody>
                    <a:bodyPr/>
                    <a:lstStyle/>
                    <a:p>
                      <a:pPr marL="90488" marR="0" indent="0" algn="l" defTabSz="457200" rtl="0" eaLnBrk="1" fontAlgn="ctr" latinLnBrk="0" hangingPunct="1">
                        <a:lnSpc>
                          <a:spcPct val="100000"/>
                        </a:lnSpc>
                        <a:spcBef>
                          <a:spcPts val="0"/>
                        </a:spcBef>
                        <a:spcAft>
                          <a:spcPts val="0"/>
                        </a:spcAft>
                        <a:buClrTx/>
                        <a:buSzTx/>
                        <a:buFontTx/>
                        <a:buNone/>
                        <a:tabLst/>
                        <a:defRPr/>
                      </a:pPr>
                      <a:r>
                        <a:rPr lang="it-IT" sz="1200" b="0" i="0" u="none" strike="noStrike" dirty="0">
                          <a:effectLst/>
                          <a:latin typeface="+mn-lt"/>
                          <a:cs typeface="Calibri"/>
                        </a:rPr>
                        <a:t>Per niente</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b"/>
                      <a:r>
                        <a:rPr lang="is-IS" sz="1400" b="0" i="0" u="none" strike="noStrike" dirty="0">
                          <a:solidFill>
                            <a:srgbClr val="000000"/>
                          </a:solidFill>
                          <a:effectLst/>
                          <a:latin typeface="Calibri"/>
                        </a:rPr>
                        <a:t>6</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b"/>
                      <a:r>
                        <a:rPr lang="is-IS" sz="1400" b="0" i="0" u="none" strike="noStrike" dirty="0">
                          <a:solidFill>
                            <a:srgbClr val="000000"/>
                          </a:solidFill>
                          <a:effectLst/>
                          <a:latin typeface="Calibri"/>
                        </a:rPr>
                        <a:t>7</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extLst>
                  <a:ext uri="{0D108BD9-81ED-4DB2-BD59-A6C34878D82A}">
                    <a16:rowId xmlns:a16="http://schemas.microsoft.com/office/drawing/2014/main" val="10005"/>
                  </a:ext>
                </a:extLst>
              </a:tr>
            </a:tbl>
          </a:graphicData>
        </a:graphic>
      </p:graphicFrame>
      <p:sp>
        <p:nvSpPr>
          <p:cNvPr id="7" name="Rettangolo arrotondato 15">
            <a:extLst>
              <a:ext uri="{FF2B5EF4-FFF2-40B4-BE49-F238E27FC236}">
                <a16:creationId xmlns:a16="http://schemas.microsoft.com/office/drawing/2014/main" id="{CFC1B607-21FD-1D78-FF14-2613270720AA}"/>
              </a:ext>
            </a:extLst>
          </p:cNvPr>
          <p:cNvSpPr/>
          <p:nvPr/>
        </p:nvSpPr>
        <p:spPr>
          <a:xfrm>
            <a:off x="5216525" y="3923687"/>
            <a:ext cx="974725" cy="1899504"/>
          </a:xfrm>
          <a:prstGeom prst="roundRect">
            <a:avLst/>
          </a:prstGeom>
          <a:noFill/>
          <a:ln>
            <a:solidFill>
              <a:srgbClr val="CA5817"/>
            </a:solidFill>
          </a:ln>
          <a:effectLst>
            <a:glow rad="63500">
              <a:srgbClr val="C2B8B1">
                <a:alpha val="40000"/>
              </a:srgb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164502244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egnaposto numero diapositiva 5"/>
          <p:cNvSpPr>
            <a:spLocks noGrp="1"/>
          </p:cNvSpPr>
          <p:nvPr>
            <p:ph type="sldNum" sz="quarter" idx="12"/>
          </p:nvPr>
        </p:nvSpPr>
        <p:spPr/>
        <p:txBody>
          <a:bodyPr/>
          <a:lstStyle/>
          <a:p>
            <a:fld id="{CEC07F19-866A-D549-94C6-C4D9AC2AB9CF}" type="slidenum">
              <a:rPr lang="it-IT" smtClean="0"/>
              <a:pPr/>
              <a:t>69</a:t>
            </a:fld>
            <a:endParaRPr lang="it-IT" dirty="0"/>
          </a:p>
        </p:txBody>
      </p:sp>
      <p:sp>
        <p:nvSpPr>
          <p:cNvPr id="10" name="Rectangle 92">
            <a:extLst>
              <a:ext uri="{FF2B5EF4-FFF2-40B4-BE49-F238E27FC236}">
                <a16:creationId xmlns:a16="http://schemas.microsoft.com/office/drawing/2014/main" id="{AF89AB1D-8178-4177-ABA1-C7D19E45D4AC}"/>
              </a:ext>
            </a:extLst>
          </p:cNvPr>
          <p:cNvSpPr>
            <a:spLocks noChangeArrowheads="1"/>
          </p:cNvSpPr>
          <p:nvPr/>
        </p:nvSpPr>
        <p:spPr bwMode="auto">
          <a:xfrm>
            <a:off x="578155" y="675416"/>
            <a:ext cx="8548428" cy="738664"/>
          </a:xfrm>
          <a:prstGeom prst="rect">
            <a:avLst/>
          </a:prstGeom>
          <a:noFill/>
          <a:ln w="9525">
            <a:noFill/>
            <a:miter lim="800000"/>
            <a:headEnd/>
            <a:tailEnd/>
          </a:ln>
        </p:spPr>
        <p:txBody>
          <a:bodyPr wrap="square">
            <a:prstTxWarp prst="textNoShape">
              <a:avLst/>
            </a:prstTxWarp>
            <a:spAutoFit/>
          </a:bodyPr>
          <a:lstStyle/>
          <a:p>
            <a:pPr defTabSz="648792"/>
            <a:r>
              <a:rPr lang="it-IT" sz="1400" b="1" dirty="0">
                <a:solidFill>
                  <a:srgbClr val="C95718"/>
                </a:solidFill>
                <a:ea typeface="Calibri"/>
                <a:cs typeface="Calibri"/>
              </a:rPr>
              <a:t>Alcuni dicono che nei prossimi anni non si potrà mantenere l'attuale livello di consumo di carne e pesce e si utilizzeranno altri alimenti alternativi. A tal proposito, con quale delle seguenti affermazioni si trova maggiormente d'accordo?</a:t>
            </a:r>
          </a:p>
        </p:txBody>
      </p:sp>
      <p:graphicFrame>
        <p:nvGraphicFramePr>
          <p:cNvPr id="11" name="Grafico 13">
            <a:extLst>
              <a:ext uri="{FF2B5EF4-FFF2-40B4-BE49-F238E27FC236}">
                <a16:creationId xmlns:a16="http://schemas.microsoft.com/office/drawing/2014/main" id="{BCB2941F-F044-4B44-88A7-8E4796C7E9D4}"/>
              </a:ext>
            </a:extLst>
          </p:cNvPr>
          <p:cNvGraphicFramePr/>
          <p:nvPr>
            <p:extLst>
              <p:ext uri="{D42A27DB-BD31-4B8C-83A1-F6EECF244321}">
                <p14:modId xmlns:p14="http://schemas.microsoft.com/office/powerpoint/2010/main" val="2515939801"/>
              </p:ext>
            </p:extLst>
          </p:nvPr>
        </p:nvGraphicFramePr>
        <p:xfrm>
          <a:off x="951722" y="1915063"/>
          <a:ext cx="7442378" cy="3165895"/>
        </p:xfrm>
        <a:graphic>
          <a:graphicData uri="http://schemas.openxmlformats.org/drawingml/2006/chart">
            <c:chart xmlns:c="http://schemas.openxmlformats.org/drawingml/2006/chart" xmlns:r="http://schemas.openxmlformats.org/officeDocument/2006/relationships" r:id="rId2"/>
          </a:graphicData>
        </a:graphic>
      </p:graphicFrame>
      <p:sp>
        <p:nvSpPr>
          <p:cNvPr id="3" name="Titolo 2">
            <a:extLst>
              <a:ext uri="{FF2B5EF4-FFF2-40B4-BE49-F238E27FC236}">
                <a16:creationId xmlns:a16="http://schemas.microsoft.com/office/drawing/2014/main" id="{801BCF1A-3064-429C-AFA0-3F0AA915089E}"/>
              </a:ext>
            </a:extLst>
          </p:cNvPr>
          <p:cNvSpPr>
            <a:spLocks noGrp="1"/>
          </p:cNvSpPr>
          <p:nvPr>
            <p:ph type="ctrTitle"/>
          </p:nvPr>
        </p:nvSpPr>
        <p:spPr/>
        <p:txBody>
          <a:bodyPr/>
          <a:lstStyle/>
          <a:p>
            <a:r>
              <a:rPr lang="it-IT" dirty="0"/>
              <a:t>La sostenibilità</a:t>
            </a:r>
          </a:p>
        </p:txBody>
      </p:sp>
    </p:spTree>
    <p:extLst>
      <p:ext uri="{BB962C8B-B14F-4D97-AF65-F5344CB8AC3E}">
        <p14:creationId xmlns:p14="http://schemas.microsoft.com/office/powerpoint/2010/main" val="39517697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p:txBody>
          <a:bodyPr/>
          <a:lstStyle/>
          <a:p>
            <a:r>
              <a:rPr lang="it-IT" dirty="0">
                <a:solidFill>
                  <a:srgbClr val="CB5818"/>
                </a:solidFill>
                <a:ea typeface="ヒラギノ角ゴ Pro W3" charset="-128"/>
                <a:cs typeface="Calibri"/>
              </a:rPr>
              <a:t>Libertà individuali: i temi</a:t>
            </a:r>
            <a:endParaRPr lang="it-IT" sz="2800" dirty="0">
              <a:solidFill>
                <a:srgbClr val="CA5817"/>
              </a:solidFill>
              <a:latin typeface="Calibri"/>
              <a:cs typeface="Calibri"/>
            </a:endParaRPr>
          </a:p>
        </p:txBody>
      </p:sp>
      <p:sp>
        <p:nvSpPr>
          <p:cNvPr id="4" name="Rectangle 92"/>
          <p:cNvSpPr>
            <a:spLocks noChangeArrowheads="1"/>
          </p:cNvSpPr>
          <p:nvPr/>
        </p:nvSpPr>
        <p:spPr bwMode="auto">
          <a:xfrm>
            <a:off x="578159" y="990638"/>
            <a:ext cx="8776984" cy="307777"/>
          </a:xfrm>
          <a:prstGeom prst="rect">
            <a:avLst/>
          </a:prstGeom>
          <a:noFill/>
          <a:ln w="9525">
            <a:noFill/>
            <a:miter lim="800000"/>
            <a:headEnd/>
            <a:tailEnd/>
          </a:ln>
        </p:spPr>
        <p:txBody>
          <a:bodyPr wrap="square">
            <a:prstTxWarp prst="textNoShape">
              <a:avLst/>
            </a:prstTxWarp>
            <a:spAutoFit/>
          </a:bodyPr>
          <a:lstStyle/>
          <a:p>
            <a:pPr defTabSz="798513"/>
            <a:r>
              <a:rPr lang="it-IT" sz="1400" b="1" dirty="0">
                <a:solidFill>
                  <a:srgbClr val="CB5818"/>
                </a:solidFill>
                <a:ea typeface="Calibri"/>
                <a:cs typeface="Calibri"/>
              </a:rPr>
              <a:t>Con la proposta di legalizzare le droghe leggere come hashish e marijuana, lei è:</a:t>
            </a:r>
          </a:p>
        </p:txBody>
      </p:sp>
      <p:sp>
        <p:nvSpPr>
          <p:cNvPr id="15" name="CasellaDiTesto 14"/>
          <p:cNvSpPr txBox="1"/>
          <p:nvPr/>
        </p:nvSpPr>
        <p:spPr>
          <a:xfrm>
            <a:off x="4028783" y="6365435"/>
            <a:ext cx="646030" cy="246221"/>
          </a:xfrm>
          <a:prstGeom prst="rect">
            <a:avLst/>
          </a:prstGeom>
          <a:noFill/>
        </p:spPr>
        <p:txBody>
          <a:bodyPr wrap="none" rtlCol="0">
            <a:spAutoFit/>
          </a:bodyPr>
          <a:lstStyle/>
          <a:p>
            <a:r>
              <a:rPr lang="it-IT" sz="1000" i="1" dirty="0">
                <a:latin typeface="Calibri"/>
                <a:cs typeface="Calibri"/>
              </a:rPr>
              <a:t>Valori %</a:t>
            </a:r>
          </a:p>
        </p:txBody>
      </p:sp>
      <p:sp>
        <p:nvSpPr>
          <p:cNvPr id="6" name="Segnaposto numero diapositiva 5"/>
          <p:cNvSpPr>
            <a:spLocks noGrp="1"/>
          </p:cNvSpPr>
          <p:nvPr>
            <p:ph type="sldNum" sz="quarter" idx="12"/>
          </p:nvPr>
        </p:nvSpPr>
        <p:spPr/>
        <p:txBody>
          <a:bodyPr/>
          <a:lstStyle/>
          <a:p>
            <a:fld id="{CEC07F19-866A-D549-94C6-C4D9AC2AB9CF}" type="slidenum">
              <a:rPr lang="it-IT" smtClean="0"/>
              <a:pPr/>
              <a:t>7</a:t>
            </a:fld>
            <a:endParaRPr lang="it-IT" dirty="0"/>
          </a:p>
        </p:txBody>
      </p:sp>
      <p:graphicFrame>
        <p:nvGraphicFramePr>
          <p:cNvPr id="10" name="Object 2"/>
          <p:cNvGraphicFramePr>
            <a:graphicFrameLocks noChangeAspect="1"/>
          </p:cNvGraphicFramePr>
          <p:nvPr>
            <p:extLst>
              <p:ext uri="{D42A27DB-BD31-4B8C-83A1-F6EECF244321}">
                <p14:modId xmlns:p14="http://schemas.microsoft.com/office/powerpoint/2010/main" val="3254631481"/>
              </p:ext>
            </p:extLst>
          </p:nvPr>
        </p:nvGraphicFramePr>
        <p:xfrm>
          <a:off x="529701" y="1590431"/>
          <a:ext cx="8724359" cy="2033188"/>
        </p:xfrm>
        <a:graphic>
          <a:graphicData uri="http://schemas.openxmlformats.org/drawingml/2006/chart">
            <c:chart xmlns:c="http://schemas.openxmlformats.org/drawingml/2006/chart" xmlns:r="http://schemas.openxmlformats.org/officeDocument/2006/relationships" r:id="rId2"/>
          </a:graphicData>
        </a:graphic>
      </p:graphicFrame>
      <p:sp>
        <p:nvSpPr>
          <p:cNvPr id="11" name="CasellaDiTesto 10"/>
          <p:cNvSpPr txBox="1"/>
          <p:nvPr/>
        </p:nvSpPr>
        <p:spPr>
          <a:xfrm>
            <a:off x="578154" y="1314002"/>
            <a:ext cx="8724359" cy="325730"/>
          </a:xfrm>
          <a:prstGeom prst="rect">
            <a:avLst/>
          </a:prstGeom>
          <a:noFill/>
        </p:spPr>
        <p:txBody>
          <a:bodyPr wrap="square" rtlCol="0">
            <a:spAutoFit/>
          </a:bodyPr>
          <a:lstStyle/>
          <a:p>
            <a:pPr lvl="0" algn="ctr">
              <a:lnSpc>
                <a:spcPct val="110000"/>
              </a:lnSpc>
            </a:pPr>
            <a:r>
              <a:rPr lang="it-IT" sz="1400" i="1" dirty="0">
                <a:ea typeface="Calibri"/>
                <a:cs typeface="Calibri"/>
              </a:rPr>
              <a:t>trend temporale:  % di accordo</a:t>
            </a:r>
          </a:p>
        </p:txBody>
      </p:sp>
      <p:sp>
        <p:nvSpPr>
          <p:cNvPr id="13" name="Rettangolo 12"/>
          <p:cNvSpPr/>
          <p:nvPr/>
        </p:nvSpPr>
        <p:spPr>
          <a:xfrm>
            <a:off x="578159" y="895922"/>
            <a:ext cx="8724360" cy="2738085"/>
          </a:xfrm>
          <a:prstGeom prst="rect">
            <a:avLst/>
          </a:prstGeom>
          <a:noFill/>
          <a:ln>
            <a:solidFill>
              <a:srgbClr val="C2B8B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14" name="Rectangle 92"/>
          <p:cNvSpPr>
            <a:spLocks noChangeArrowheads="1"/>
          </p:cNvSpPr>
          <p:nvPr/>
        </p:nvSpPr>
        <p:spPr bwMode="auto">
          <a:xfrm>
            <a:off x="545737" y="4117037"/>
            <a:ext cx="8613342" cy="307777"/>
          </a:xfrm>
          <a:prstGeom prst="rect">
            <a:avLst/>
          </a:prstGeom>
          <a:noFill/>
          <a:ln w="9525">
            <a:noFill/>
            <a:miter lim="800000"/>
            <a:headEnd/>
            <a:tailEnd/>
          </a:ln>
        </p:spPr>
        <p:txBody>
          <a:bodyPr wrap="square">
            <a:prstTxWarp prst="textNoShape">
              <a:avLst/>
            </a:prstTxWarp>
            <a:spAutoFit/>
          </a:bodyPr>
          <a:lstStyle>
            <a:defPPr>
              <a:defRPr lang="it-IT"/>
            </a:defPPr>
            <a:lvl1pPr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1pPr>
            <a:lvl2pPr marL="4572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2pPr>
            <a:lvl3pPr marL="9144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3pPr>
            <a:lvl4pPr marL="13716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4pPr>
            <a:lvl5pPr marL="18288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5pPr>
            <a:lvl6pPr marL="22860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6pPr>
            <a:lvl7pPr marL="27432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7pPr>
            <a:lvl8pPr marL="32004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8pPr>
            <a:lvl9pPr marL="36576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9pPr>
          </a:lstStyle>
          <a:p>
            <a:r>
              <a:rPr lang="it-IT" sz="1400" dirty="0">
                <a:solidFill>
                  <a:srgbClr val="C95718"/>
                </a:solidFill>
                <a:latin typeface="Calibri"/>
                <a:cs typeface="Calibri"/>
              </a:rPr>
              <a:t>Lei sarebbe favorevole ad una legge che, a determinate condizioni, consentisse l'eutanasia? </a:t>
            </a:r>
          </a:p>
        </p:txBody>
      </p:sp>
      <p:sp>
        <p:nvSpPr>
          <p:cNvPr id="8" name="CasellaDiTesto 7"/>
          <p:cNvSpPr txBox="1"/>
          <p:nvPr/>
        </p:nvSpPr>
        <p:spPr>
          <a:xfrm>
            <a:off x="10528300" y="5080000"/>
            <a:ext cx="184666" cy="369332"/>
          </a:xfrm>
          <a:prstGeom prst="rect">
            <a:avLst/>
          </a:prstGeom>
          <a:noFill/>
        </p:spPr>
        <p:txBody>
          <a:bodyPr wrap="none" rtlCol="0">
            <a:spAutoFit/>
          </a:bodyPr>
          <a:lstStyle/>
          <a:p>
            <a:endParaRPr lang="it-IT" dirty="0"/>
          </a:p>
        </p:txBody>
      </p:sp>
      <p:graphicFrame>
        <p:nvGraphicFramePr>
          <p:cNvPr id="22" name="Tabella 21"/>
          <p:cNvGraphicFramePr>
            <a:graphicFrameLocks noGrp="1"/>
          </p:cNvGraphicFramePr>
          <p:nvPr>
            <p:extLst>
              <p:ext uri="{D42A27DB-BD31-4B8C-83A1-F6EECF244321}">
                <p14:modId xmlns:p14="http://schemas.microsoft.com/office/powerpoint/2010/main" val="2678985359"/>
              </p:ext>
            </p:extLst>
          </p:nvPr>
        </p:nvGraphicFramePr>
        <p:xfrm>
          <a:off x="62999" y="4526572"/>
          <a:ext cx="9679107" cy="1658567"/>
        </p:xfrm>
        <a:graphic>
          <a:graphicData uri="http://schemas.openxmlformats.org/drawingml/2006/table">
            <a:tbl>
              <a:tblPr/>
              <a:tblGrid>
                <a:gridCol w="756510">
                  <a:extLst>
                    <a:ext uri="{9D8B030D-6E8A-4147-A177-3AD203B41FA5}">
                      <a16:colId xmlns:a16="http://schemas.microsoft.com/office/drawing/2014/main" val="20000"/>
                    </a:ext>
                  </a:extLst>
                </a:gridCol>
                <a:gridCol w="387939">
                  <a:extLst>
                    <a:ext uri="{9D8B030D-6E8A-4147-A177-3AD203B41FA5}">
                      <a16:colId xmlns:a16="http://schemas.microsoft.com/office/drawing/2014/main" val="20001"/>
                    </a:ext>
                  </a:extLst>
                </a:gridCol>
                <a:gridCol w="387939">
                  <a:extLst>
                    <a:ext uri="{9D8B030D-6E8A-4147-A177-3AD203B41FA5}">
                      <a16:colId xmlns:a16="http://schemas.microsoft.com/office/drawing/2014/main" val="20002"/>
                    </a:ext>
                  </a:extLst>
                </a:gridCol>
                <a:gridCol w="387939">
                  <a:extLst>
                    <a:ext uri="{9D8B030D-6E8A-4147-A177-3AD203B41FA5}">
                      <a16:colId xmlns:a16="http://schemas.microsoft.com/office/drawing/2014/main" val="20003"/>
                    </a:ext>
                  </a:extLst>
                </a:gridCol>
                <a:gridCol w="387939">
                  <a:extLst>
                    <a:ext uri="{9D8B030D-6E8A-4147-A177-3AD203B41FA5}">
                      <a16:colId xmlns:a16="http://schemas.microsoft.com/office/drawing/2014/main" val="20004"/>
                    </a:ext>
                  </a:extLst>
                </a:gridCol>
                <a:gridCol w="387939">
                  <a:extLst>
                    <a:ext uri="{9D8B030D-6E8A-4147-A177-3AD203B41FA5}">
                      <a16:colId xmlns:a16="http://schemas.microsoft.com/office/drawing/2014/main" val="20005"/>
                    </a:ext>
                  </a:extLst>
                </a:gridCol>
                <a:gridCol w="387939">
                  <a:extLst>
                    <a:ext uri="{9D8B030D-6E8A-4147-A177-3AD203B41FA5}">
                      <a16:colId xmlns:a16="http://schemas.microsoft.com/office/drawing/2014/main" val="20006"/>
                    </a:ext>
                  </a:extLst>
                </a:gridCol>
                <a:gridCol w="387939">
                  <a:extLst>
                    <a:ext uri="{9D8B030D-6E8A-4147-A177-3AD203B41FA5}">
                      <a16:colId xmlns:a16="http://schemas.microsoft.com/office/drawing/2014/main" val="20007"/>
                    </a:ext>
                  </a:extLst>
                </a:gridCol>
                <a:gridCol w="387939">
                  <a:extLst>
                    <a:ext uri="{9D8B030D-6E8A-4147-A177-3AD203B41FA5}">
                      <a16:colId xmlns:a16="http://schemas.microsoft.com/office/drawing/2014/main" val="20008"/>
                    </a:ext>
                  </a:extLst>
                </a:gridCol>
                <a:gridCol w="387939">
                  <a:extLst>
                    <a:ext uri="{9D8B030D-6E8A-4147-A177-3AD203B41FA5}">
                      <a16:colId xmlns:a16="http://schemas.microsoft.com/office/drawing/2014/main" val="20009"/>
                    </a:ext>
                  </a:extLst>
                </a:gridCol>
                <a:gridCol w="387939">
                  <a:extLst>
                    <a:ext uri="{9D8B030D-6E8A-4147-A177-3AD203B41FA5}">
                      <a16:colId xmlns:a16="http://schemas.microsoft.com/office/drawing/2014/main" val="20010"/>
                    </a:ext>
                  </a:extLst>
                </a:gridCol>
                <a:gridCol w="387939">
                  <a:extLst>
                    <a:ext uri="{9D8B030D-6E8A-4147-A177-3AD203B41FA5}">
                      <a16:colId xmlns:a16="http://schemas.microsoft.com/office/drawing/2014/main" val="20011"/>
                    </a:ext>
                  </a:extLst>
                </a:gridCol>
                <a:gridCol w="387939">
                  <a:extLst>
                    <a:ext uri="{9D8B030D-6E8A-4147-A177-3AD203B41FA5}">
                      <a16:colId xmlns:a16="http://schemas.microsoft.com/office/drawing/2014/main" val="20012"/>
                    </a:ext>
                  </a:extLst>
                </a:gridCol>
                <a:gridCol w="387939">
                  <a:extLst>
                    <a:ext uri="{9D8B030D-6E8A-4147-A177-3AD203B41FA5}">
                      <a16:colId xmlns:a16="http://schemas.microsoft.com/office/drawing/2014/main" val="20013"/>
                    </a:ext>
                  </a:extLst>
                </a:gridCol>
                <a:gridCol w="387939">
                  <a:extLst>
                    <a:ext uri="{9D8B030D-6E8A-4147-A177-3AD203B41FA5}">
                      <a16:colId xmlns:a16="http://schemas.microsoft.com/office/drawing/2014/main" val="20014"/>
                    </a:ext>
                  </a:extLst>
                </a:gridCol>
                <a:gridCol w="387939">
                  <a:extLst>
                    <a:ext uri="{9D8B030D-6E8A-4147-A177-3AD203B41FA5}">
                      <a16:colId xmlns:a16="http://schemas.microsoft.com/office/drawing/2014/main" val="20015"/>
                    </a:ext>
                  </a:extLst>
                </a:gridCol>
                <a:gridCol w="387939">
                  <a:extLst>
                    <a:ext uri="{9D8B030D-6E8A-4147-A177-3AD203B41FA5}">
                      <a16:colId xmlns:a16="http://schemas.microsoft.com/office/drawing/2014/main" val="20016"/>
                    </a:ext>
                  </a:extLst>
                </a:gridCol>
                <a:gridCol w="387939">
                  <a:extLst>
                    <a:ext uri="{9D8B030D-6E8A-4147-A177-3AD203B41FA5}">
                      <a16:colId xmlns:a16="http://schemas.microsoft.com/office/drawing/2014/main" val="20017"/>
                    </a:ext>
                  </a:extLst>
                </a:gridCol>
                <a:gridCol w="387939">
                  <a:extLst>
                    <a:ext uri="{9D8B030D-6E8A-4147-A177-3AD203B41FA5}">
                      <a16:colId xmlns:a16="http://schemas.microsoft.com/office/drawing/2014/main" val="20018"/>
                    </a:ext>
                  </a:extLst>
                </a:gridCol>
                <a:gridCol w="387939">
                  <a:extLst>
                    <a:ext uri="{9D8B030D-6E8A-4147-A177-3AD203B41FA5}">
                      <a16:colId xmlns:a16="http://schemas.microsoft.com/office/drawing/2014/main" val="20019"/>
                    </a:ext>
                  </a:extLst>
                </a:gridCol>
                <a:gridCol w="387939">
                  <a:extLst>
                    <a:ext uri="{9D8B030D-6E8A-4147-A177-3AD203B41FA5}">
                      <a16:colId xmlns:a16="http://schemas.microsoft.com/office/drawing/2014/main" val="20020"/>
                    </a:ext>
                  </a:extLst>
                </a:gridCol>
                <a:gridCol w="387939">
                  <a:extLst>
                    <a:ext uri="{9D8B030D-6E8A-4147-A177-3AD203B41FA5}">
                      <a16:colId xmlns:a16="http://schemas.microsoft.com/office/drawing/2014/main" val="1543996486"/>
                    </a:ext>
                  </a:extLst>
                </a:gridCol>
                <a:gridCol w="387939">
                  <a:extLst>
                    <a:ext uri="{9D8B030D-6E8A-4147-A177-3AD203B41FA5}">
                      <a16:colId xmlns:a16="http://schemas.microsoft.com/office/drawing/2014/main" val="1805217264"/>
                    </a:ext>
                  </a:extLst>
                </a:gridCol>
                <a:gridCol w="387939">
                  <a:extLst>
                    <a:ext uri="{9D8B030D-6E8A-4147-A177-3AD203B41FA5}">
                      <a16:colId xmlns:a16="http://schemas.microsoft.com/office/drawing/2014/main" val="689518491"/>
                    </a:ext>
                  </a:extLst>
                </a:gridCol>
              </a:tblGrid>
              <a:tr h="360709">
                <a:tc>
                  <a:txBody>
                    <a:bodyPr/>
                    <a:lstStyle>
                      <a:lvl1pPr marL="0" algn="l" defTabSz="457200" rtl="0" eaLnBrk="1" latinLnBrk="0" hangingPunct="1">
                        <a:defRPr sz="1800" kern="1200">
                          <a:solidFill>
                            <a:schemeClr val="dk1"/>
                          </a:solidFill>
                          <a:latin typeface="Arial"/>
                          <a:ea typeface="ヒラギノ角ゴ Pro W3"/>
                          <a:cs typeface="ヒラギノ角ゴ Pro W3"/>
                        </a:defRPr>
                      </a:lvl1pPr>
                      <a:lvl2pPr marL="457200" algn="l" defTabSz="457200" rtl="0" eaLnBrk="1" latinLnBrk="0" hangingPunct="1">
                        <a:defRPr sz="1800" kern="1200">
                          <a:solidFill>
                            <a:schemeClr val="dk1"/>
                          </a:solidFill>
                          <a:latin typeface="Arial"/>
                          <a:ea typeface="ヒラギノ角ゴ Pro W3"/>
                          <a:cs typeface="ヒラギノ角ゴ Pro W3"/>
                        </a:defRPr>
                      </a:lvl2pPr>
                      <a:lvl3pPr marL="914400" algn="l" defTabSz="457200" rtl="0" eaLnBrk="1" latinLnBrk="0" hangingPunct="1">
                        <a:defRPr sz="1800" kern="1200">
                          <a:solidFill>
                            <a:schemeClr val="dk1"/>
                          </a:solidFill>
                          <a:latin typeface="Arial"/>
                          <a:ea typeface="ヒラギノ角ゴ Pro W3"/>
                          <a:cs typeface="ヒラギノ角ゴ Pro W3"/>
                        </a:defRPr>
                      </a:lvl3pPr>
                      <a:lvl4pPr marL="1371600" algn="l" defTabSz="457200" rtl="0" eaLnBrk="1" latinLnBrk="0" hangingPunct="1">
                        <a:defRPr sz="1800" kern="1200">
                          <a:solidFill>
                            <a:schemeClr val="dk1"/>
                          </a:solidFill>
                          <a:latin typeface="Arial"/>
                          <a:ea typeface="ヒラギノ角ゴ Pro W3"/>
                          <a:cs typeface="ヒラギノ角ゴ Pro W3"/>
                        </a:defRPr>
                      </a:lvl4pPr>
                      <a:lvl5pPr marL="1828800" algn="l" defTabSz="457200" rtl="0" eaLnBrk="1" latinLnBrk="0" hangingPunct="1">
                        <a:defRPr sz="1800" kern="1200">
                          <a:solidFill>
                            <a:schemeClr val="dk1"/>
                          </a:solidFill>
                          <a:latin typeface="Arial"/>
                          <a:ea typeface="ヒラギノ角ゴ Pro W3"/>
                          <a:cs typeface="ヒラギノ角ゴ Pro W3"/>
                        </a:defRPr>
                      </a:lvl5pPr>
                      <a:lvl6pPr marL="2286000" algn="l" defTabSz="457200" rtl="0" eaLnBrk="1" latinLnBrk="0" hangingPunct="1">
                        <a:defRPr sz="1800" kern="1200">
                          <a:solidFill>
                            <a:schemeClr val="dk1"/>
                          </a:solidFill>
                          <a:latin typeface="Arial"/>
                          <a:ea typeface="ヒラギノ角ゴ Pro W3"/>
                          <a:cs typeface="ヒラギノ角ゴ Pro W3"/>
                        </a:defRPr>
                      </a:lvl6pPr>
                      <a:lvl7pPr marL="2743200" algn="l" defTabSz="457200" rtl="0" eaLnBrk="1" latinLnBrk="0" hangingPunct="1">
                        <a:defRPr sz="1800" kern="1200">
                          <a:solidFill>
                            <a:schemeClr val="dk1"/>
                          </a:solidFill>
                          <a:latin typeface="Arial"/>
                          <a:ea typeface="ヒラギノ角ゴ Pro W3"/>
                          <a:cs typeface="ヒラギノ角ゴ Pro W3"/>
                        </a:defRPr>
                      </a:lvl7pPr>
                      <a:lvl8pPr marL="3200400" algn="l" defTabSz="457200" rtl="0" eaLnBrk="1" latinLnBrk="0" hangingPunct="1">
                        <a:defRPr sz="1800" kern="1200">
                          <a:solidFill>
                            <a:schemeClr val="dk1"/>
                          </a:solidFill>
                          <a:latin typeface="Arial"/>
                          <a:ea typeface="ヒラギノ角ゴ Pro W3"/>
                          <a:cs typeface="ヒラギノ角ゴ Pro W3"/>
                        </a:defRPr>
                      </a:lvl8pPr>
                      <a:lvl9pPr marL="3657600" algn="l" defTabSz="457200" rtl="0" eaLnBrk="1" latinLnBrk="0" hangingPunct="1">
                        <a:defRPr sz="1800" kern="1200">
                          <a:solidFill>
                            <a:schemeClr val="dk1"/>
                          </a:solidFill>
                          <a:latin typeface="Arial"/>
                          <a:ea typeface="ヒラギノ角ゴ Pro W3"/>
                          <a:cs typeface="ヒラギノ角ゴ Pro W3"/>
                        </a:defRPr>
                      </a:lvl9pPr>
                    </a:lstStyle>
                    <a:p>
                      <a:pPr marL="0" marR="0" lvl="0" indent="0" algn="l" defTabSz="914400" rtl="0" eaLnBrk="0" fontAlgn="base" latinLnBrk="0" hangingPunct="0">
                        <a:lnSpc>
                          <a:spcPct val="100000"/>
                        </a:lnSpc>
                        <a:spcBef>
                          <a:spcPts val="2000"/>
                        </a:spcBef>
                        <a:spcAft>
                          <a:spcPct val="0"/>
                        </a:spcAft>
                        <a:buClr>
                          <a:schemeClr val="accent1"/>
                        </a:buClr>
                        <a:buSzTx/>
                        <a:buFont typeface="Wingdings 2" pitchFamily="-111" charset="2"/>
                        <a:buNone/>
                        <a:tabLst/>
                      </a:pPr>
                      <a:r>
                        <a:rPr kumimoji="1" lang="it-IT" sz="1000" u="none" strike="noStrike" cap="none" normalizeH="0" baseline="0" dirty="0">
                          <a:ln>
                            <a:noFill/>
                          </a:ln>
                          <a:solidFill>
                            <a:schemeClr val="tx1"/>
                          </a:solidFill>
                          <a:effectLst/>
                          <a:latin typeface="Calibri"/>
                          <a:cs typeface="Calibri"/>
                        </a:rPr>
                        <a:t> </a:t>
                      </a:r>
                      <a:endParaRPr kumimoji="1" lang="it-IT" sz="1000" b="0" i="0" u="none" strike="noStrike" cap="none" normalizeH="0" baseline="0" dirty="0">
                        <a:ln>
                          <a:noFill/>
                        </a:ln>
                        <a:solidFill>
                          <a:schemeClr val="tx1"/>
                        </a:solidFill>
                        <a:effectLst/>
                        <a:latin typeface="Calibri"/>
                        <a:ea typeface="ＭＳ Ｐゴシック" pitchFamily="-111" charset="-128"/>
                        <a:cs typeface="Calibri"/>
                      </a:endParaRPr>
                    </a:p>
                  </a:txBody>
                  <a:tcPr marR="108000" horzOverflow="overflow">
                    <a:lnL w="12700" cmpd="sng">
                      <a:solidFill>
                        <a:srgbClr val="FFFFFF"/>
                      </a:solidFill>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Arial"/>
                          <a:ea typeface="ヒラギノ角ゴ Pro W3"/>
                          <a:cs typeface="ヒラギノ角ゴ Pro W3"/>
                        </a:defRPr>
                      </a:lvl1pPr>
                      <a:lvl2pPr marL="457200" algn="l" defTabSz="457200" rtl="0" eaLnBrk="1" latinLnBrk="0" hangingPunct="1">
                        <a:defRPr sz="1800" kern="1200">
                          <a:solidFill>
                            <a:schemeClr val="dk1"/>
                          </a:solidFill>
                          <a:latin typeface="Arial"/>
                          <a:ea typeface="ヒラギノ角ゴ Pro W3"/>
                          <a:cs typeface="ヒラギノ角ゴ Pro W3"/>
                        </a:defRPr>
                      </a:lvl2pPr>
                      <a:lvl3pPr marL="914400" algn="l" defTabSz="457200" rtl="0" eaLnBrk="1" latinLnBrk="0" hangingPunct="1">
                        <a:defRPr sz="1800" kern="1200">
                          <a:solidFill>
                            <a:schemeClr val="dk1"/>
                          </a:solidFill>
                          <a:latin typeface="Arial"/>
                          <a:ea typeface="ヒラギノ角ゴ Pro W3"/>
                          <a:cs typeface="ヒラギノ角ゴ Pro W3"/>
                        </a:defRPr>
                      </a:lvl3pPr>
                      <a:lvl4pPr marL="1371600" algn="l" defTabSz="457200" rtl="0" eaLnBrk="1" latinLnBrk="0" hangingPunct="1">
                        <a:defRPr sz="1800" kern="1200">
                          <a:solidFill>
                            <a:schemeClr val="dk1"/>
                          </a:solidFill>
                          <a:latin typeface="Arial"/>
                          <a:ea typeface="ヒラギノ角ゴ Pro W3"/>
                          <a:cs typeface="ヒラギノ角ゴ Pro W3"/>
                        </a:defRPr>
                      </a:lvl4pPr>
                      <a:lvl5pPr marL="1828800" algn="l" defTabSz="457200" rtl="0" eaLnBrk="1" latinLnBrk="0" hangingPunct="1">
                        <a:defRPr sz="1800" kern="1200">
                          <a:solidFill>
                            <a:schemeClr val="dk1"/>
                          </a:solidFill>
                          <a:latin typeface="Arial"/>
                          <a:ea typeface="ヒラギノ角ゴ Pro W3"/>
                          <a:cs typeface="ヒラギノ角ゴ Pro W3"/>
                        </a:defRPr>
                      </a:lvl5pPr>
                      <a:lvl6pPr marL="2286000" algn="l" defTabSz="457200" rtl="0" eaLnBrk="1" latinLnBrk="0" hangingPunct="1">
                        <a:defRPr sz="1800" kern="1200">
                          <a:solidFill>
                            <a:schemeClr val="dk1"/>
                          </a:solidFill>
                          <a:latin typeface="Arial"/>
                          <a:ea typeface="ヒラギノ角ゴ Pro W3"/>
                          <a:cs typeface="ヒラギノ角ゴ Pro W3"/>
                        </a:defRPr>
                      </a:lvl6pPr>
                      <a:lvl7pPr marL="2743200" algn="l" defTabSz="457200" rtl="0" eaLnBrk="1" latinLnBrk="0" hangingPunct="1">
                        <a:defRPr sz="1800" kern="1200">
                          <a:solidFill>
                            <a:schemeClr val="dk1"/>
                          </a:solidFill>
                          <a:latin typeface="Arial"/>
                          <a:ea typeface="ヒラギノ角ゴ Pro W3"/>
                          <a:cs typeface="ヒラギノ角ゴ Pro W3"/>
                        </a:defRPr>
                      </a:lvl7pPr>
                      <a:lvl8pPr marL="3200400" algn="l" defTabSz="457200" rtl="0" eaLnBrk="1" latinLnBrk="0" hangingPunct="1">
                        <a:defRPr sz="1800" kern="1200">
                          <a:solidFill>
                            <a:schemeClr val="dk1"/>
                          </a:solidFill>
                          <a:latin typeface="Arial"/>
                          <a:ea typeface="ヒラギノ角ゴ Pro W3"/>
                          <a:cs typeface="ヒラギノ角ゴ Pro W3"/>
                        </a:defRPr>
                      </a:lvl8pPr>
                      <a:lvl9pPr marL="3657600" algn="l" defTabSz="457200" rtl="0" eaLnBrk="1" latinLnBrk="0" hangingPunct="1">
                        <a:defRPr sz="1800" kern="1200">
                          <a:solidFill>
                            <a:schemeClr val="dk1"/>
                          </a:solidFill>
                          <a:latin typeface="Arial"/>
                          <a:ea typeface="ヒラギノ角ゴ Pro W3"/>
                          <a:cs typeface="ヒラギノ角ゴ Pro W3"/>
                        </a:defRPr>
                      </a:lvl9pPr>
                    </a:lstStyle>
                    <a:p>
                      <a:pPr marL="0" marR="0" lvl="0" indent="0" algn="ctr" defTabSz="914400" rtl="0" eaLnBrk="0" fontAlgn="base" latinLnBrk="0" hangingPunct="0">
                        <a:lnSpc>
                          <a:spcPct val="100000"/>
                        </a:lnSpc>
                        <a:spcBef>
                          <a:spcPct val="20000"/>
                        </a:spcBef>
                        <a:spcAft>
                          <a:spcPct val="0"/>
                        </a:spcAft>
                        <a:buClr>
                          <a:srgbClr val="FF6600"/>
                        </a:buClr>
                        <a:buSzPct val="70000"/>
                        <a:buFont typeface="Monotype Sorts" pitchFamily="-110" charset="2"/>
                        <a:buNone/>
                        <a:tabLst/>
                      </a:pPr>
                      <a:r>
                        <a:rPr kumimoji="1" lang="it-IT" sz="800" b="1" i="0" u="none" strike="noStrike" cap="none" normalizeH="0" baseline="0" dirty="0">
                          <a:ln>
                            <a:noFill/>
                          </a:ln>
                          <a:solidFill>
                            <a:srgbClr val="000000"/>
                          </a:solidFill>
                          <a:effectLst/>
                          <a:latin typeface="Calibri"/>
                          <a:cs typeface="Calibri"/>
                        </a:rPr>
                        <a:t>1997</a:t>
                      </a:r>
                    </a:p>
                  </a:txBody>
                  <a:tcPr anchor="ctr" horzOverflow="overflow">
                    <a:lnL w="12700" cap="flat" cmpd="sng" algn="ctr">
                      <a:solidFill>
                        <a:srgbClr val="FFFFFF"/>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Arial"/>
                          <a:ea typeface="ヒラギノ角ゴ Pro W3"/>
                          <a:cs typeface="ヒラギノ角ゴ Pro W3"/>
                        </a:defRPr>
                      </a:lvl1pPr>
                      <a:lvl2pPr marL="457200" algn="l" defTabSz="457200" rtl="0" eaLnBrk="1" latinLnBrk="0" hangingPunct="1">
                        <a:defRPr sz="1800" kern="1200">
                          <a:solidFill>
                            <a:schemeClr val="dk1"/>
                          </a:solidFill>
                          <a:latin typeface="Arial"/>
                          <a:ea typeface="ヒラギノ角ゴ Pro W3"/>
                          <a:cs typeface="ヒラギノ角ゴ Pro W3"/>
                        </a:defRPr>
                      </a:lvl2pPr>
                      <a:lvl3pPr marL="914400" algn="l" defTabSz="457200" rtl="0" eaLnBrk="1" latinLnBrk="0" hangingPunct="1">
                        <a:defRPr sz="1800" kern="1200">
                          <a:solidFill>
                            <a:schemeClr val="dk1"/>
                          </a:solidFill>
                          <a:latin typeface="Arial"/>
                          <a:ea typeface="ヒラギノ角ゴ Pro W3"/>
                          <a:cs typeface="ヒラギノ角ゴ Pro W3"/>
                        </a:defRPr>
                      </a:lvl3pPr>
                      <a:lvl4pPr marL="1371600" algn="l" defTabSz="457200" rtl="0" eaLnBrk="1" latinLnBrk="0" hangingPunct="1">
                        <a:defRPr sz="1800" kern="1200">
                          <a:solidFill>
                            <a:schemeClr val="dk1"/>
                          </a:solidFill>
                          <a:latin typeface="Arial"/>
                          <a:ea typeface="ヒラギノ角ゴ Pro W3"/>
                          <a:cs typeface="ヒラギノ角ゴ Pro W3"/>
                        </a:defRPr>
                      </a:lvl4pPr>
                      <a:lvl5pPr marL="1828800" algn="l" defTabSz="457200" rtl="0" eaLnBrk="1" latinLnBrk="0" hangingPunct="1">
                        <a:defRPr sz="1800" kern="1200">
                          <a:solidFill>
                            <a:schemeClr val="dk1"/>
                          </a:solidFill>
                          <a:latin typeface="Arial"/>
                          <a:ea typeface="ヒラギノ角ゴ Pro W3"/>
                          <a:cs typeface="ヒラギノ角ゴ Pro W3"/>
                        </a:defRPr>
                      </a:lvl5pPr>
                      <a:lvl6pPr marL="2286000" algn="l" defTabSz="457200" rtl="0" eaLnBrk="1" latinLnBrk="0" hangingPunct="1">
                        <a:defRPr sz="1800" kern="1200">
                          <a:solidFill>
                            <a:schemeClr val="dk1"/>
                          </a:solidFill>
                          <a:latin typeface="Arial"/>
                          <a:ea typeface="ヒラギノ角ゴ Pro W3"/>
                          <a:cs typeface="ヒラギノ角ゴ Pro W3"/>
                        </a:defRPr>
                      </a:lvl6pPr>
                      <a:lvl7pPr marL="2743200" algn="l" defTabSz="457200" rtl="0" eaLnBrk="1" latinLnBrk="0" hangingPunct="1">
                        <a:defRPr sz="1800" kern="1200">
                          <a:solidFill>
                            <a:schemeClr val="dk1"/>
                          </a:solidFill>
                          <a:latin typeface="Arial"/>
                          <a:ea typeface="ヒラギノ角ゴ Pro W3"/>
                          <a:cs typeface="ヒラギノ角ゴ Pro W3"/>
                        </a:defRPr>
                      </a:lvl7pPr>
                      <a:lvl8pPr marL="3200400" algn="l" defTabSz="457200" rtl="0" eaLnBrk="1" latinLnBrk="0" hangingPunct="1">
                        <a:defRPr sz="1800" kern="1200">
                          <a:solidFill>
                            <a:schemeClr val="dk1"/>
                          </a:solidFill>
                          <a:latin typeface="Arial"/>
                          <a:ea typeface="ヒラギノ角ゴ Pro W3"/>
                          <a:cs typeface="ヒラギノ角ゴ Pro W3"/>
                        </a:defRPr>
                      </a:lvl8pPr>
                      <a:lvl9pPr marL="3657600" algn="l" defTabSz="457200" rtl="0" eaLnBrk="1" latinLnBrk="0" hangingPunct="1">
                        <a:defRPr sz="1800" kern="1200">
                          <a:solidFill>
                            <a:schemeClr val="dk1"/>
                          </a:solidFill>
                          <a:latin typeface="Arial"/>
                          <a:ea typeface="ヒラギノ角ゴ Pro W3"/>
                          <a:cs typeface="ヒラギノ角ゴ Pro W3"/>
                        </a:defRPr>
                      </a:lvl9pPr>
                    </a:lstStyle>
                    <a:p>
                      <a:pPr marL="0" marR="0" lvl="0" indent="0" algn="ctr" defTabSz="914400" rtl="0" eaLnBrk="0" fontAlgn="base" latinLnBrk="0" hangingPunct="0">
                        <a:lnSpc>
                          <a:spcPct val="100000"/>
                        </a:lnSpc>
                        <a:spcBef>
                          <a:spcPct val="20000"/>
                        </a:spcBef>
                        <a:spcAft>
                          <a:spcPct val="0"/>
                        </a:spcAft>
                        <a:buClr>
                          <a:srgbClr val="FF6600"/>
                        </a:buClr>
                        <a:buSzPct val="70000"/>
                        <a:buFont typeface="Monotype Sorts" pitchFamily="-110" charset="2"/>
                        <a:buNone/>
                        <a:tabLst/>
                      </a:pPr>
                      <a:r>
                        <a:rPr kumimoji="1" lang="it-IT" sz="800" b="1" i="0" u="none" strike="noStrike" cap="none" normalizeH="0" baseline="0" dirty="0">
                          <a:ln>
                            <a:noFill/>
                          </a:ln>
                          <a:solidFill>
                            <a:srgbClr val="000000"/>
                          </a:solidFill>
                          <a:effectLst/>
                          <a:latin typeface="Calibri"/>
                          <a:cs typeface="Calibri"/>
                        </a:rPr>
                        <a:t>1998</a:t>
                      </a:r>
                    </a:p>
                  </a:txBody>
                  <a:tcPr anchor="ctr" horzOverflow="overflow">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Arial"/>
                          <a:ea typeface="ヒラギノ角ゴ Pro W3"/>
                          <a:cs typeface="ヒラギノ角ゴ Pro W3"/>
                        </a:defRPr>
                      </a:lvl1pPr>
                      <a:lvl2pPr marL="457200" algn="l" defTabSz="457200" rtl="0" eaLnBrk="1" latinLnBrk="0" hangingPunct="1">
                        <a:defRPr sz="1800" kern="1200">
                          <a:solidFill>
                            <a:schemeClr val="dk1"/>
                          </a:solidFill>
                          <a:latin typeface="Arial"/>
                          <a:ea typeface="ヒラギノ角ゴ Pro W3"/>
                          <a:cs typeface="ヒラギノ角ゴ Pro W3"/>
                        </a:defRPr>
                      </a:lvl2pPr>
                      <a:lvl3pPr marL="914400" algn="l" defTabSz="457200" rtl="0" eaLnBrk="1" latinLnBrk="0" hangingPunct="1">
                        <a:defRPr sz="1800" kern="1200">
                          <a:solidFill>
                            <a:schemeClr val="dk1"/>
                          </a:solidFill>
                          <a:latin typeface="Arial"/>
                          <a:ea typeface="ヒラギノ角ゴ Pro W3"/>
                          <a:cs typeface="ヒラギノ角ゴ Pro W3"/>
                        </a:defRPr>
                      </a:lvl3pPr>
                      <a:lvl4pPr marL="1371600" algn="l" defTabSz="457200" rtl="0" eaLnBrk="1" latinLnBrk="0" hangingPunct="1">
                        <a:defRPr sz="1800" kern="1200">
                          <a:solidFill>
                            <a:schemeClr val="dk1"/>
                          </a:solidFill>
                          <a:latin typeface="Arial"/>
                          <a:ea typeface="ヒラギノ角ゴ Pro W3"/>
                          <a:cs typeface="ヒラギノ角ゴ Pro W3"/>
                        </a:defRPr>
                      </a:lvl4pPr>
                      <a:lvl5pPr marL="1828800" algn="l" defTabSz="457200" rtl="0" eaLnBrk="1" latinLnBrk="0" hangingPunct="1">
                        <a:defRPr sz="1800" kern="1200">
                          <a:solidFill>
                            <a:schemeClr val="dk1"/>
                          </a:solidFill>
                          <a:latin typeface="Arial"/>
                          <a:ea typeface="ヒラギノ角ゴ Pro W3"/>
                          <a:cs typeface="ヒラギノ角ゴ Pro W3"/>
                        </a:defRPr>
                      </a:lvl5pPr>
                      <a:lvl6pPr marL="2286000" algn="l" defTabSz="457200" rtl="0" eaLnBrk="1" latinLnBrk="0" hangingPunct="1">
                        <a:defRPr sz="1800" kern="1200">
                          <a:solidFill>
                            <a:schemeClr val="dk1"/>
                          </a:solidFill>
                          <a:latin typeface="Arial"/>
                          <a:ea typeface="ヒラギノ角ゴ Pro W3"/>
                          <a:cs typeface="ヒラギノ角ゴ Pro W3"/>
                        </a:defRPr>
                      </a:lvl6pPr>
                      <a:lvl7pPr marL="2743200" algn="l" defTabSz="457200" rtl="0" eaLnBrk="1" latinLnBrk="0" hangingPunct="1">
                        <a:defRPr sz="1800" kern="1200">
                          <a:solidFill>
                            <a:schemeClr val="dk1"/>
                          </a:solidFill>
                          <a:latin typeface="Arial"/>
                          <a:ea typeface="ヒラギノ角ゴ Pro W3"/>
                          <a:cs typeface="ヒラギノ角ゴ Pro W3"/>
                        </a:defRPr>
                      </a:lvl7pPr>
                      <a:lvl8pPr marL="3200400" algn="l" defTabSz="457200" rtl="0" eaLnBrk="1" latinLnBrk="0" hangingPunct="1">
                        <a:defRPr sz="1800" kern="1200">
                          <a:solidFill>
                            <a:schemeClr val="dk1"/>
                          </a:solidFill>
                          <a:latin typeface="Arial"/>
                          <a:ea typeface="ヒラギノ角ゴ Pro W3"/>
                          <a:cs typeface="ヒラギノ角ゴ Pro W3"/>
                        </a:defRPr>
                      </a:lvl8pPr>
                      <a:lvl9pPr marL="3657600" algn="l" defTabSz="457200" rtl="0" eaLnBrk="1" latinLnBrk="0" hangingPunct="1">
                        <a:defRPr sz="1800" kern="1200">
                          <a:solidFill>
                            <a:schemeClr val="dk1"/>
                          </a:solidFill>
                          <a:latin typeface="Arial"/>
                          <a:ea typeface="ヒラギノ角ゴ Pro W3"/>
                          <a:cs typeface="ヒラギノ角ゴ Pro W3"/>
                        </a:defRPr>
                      </a:lvl9pPr>
                    </a:lstStyle>
                    <a:p>
                      <a:pPr marL="0" marR="0" lvl="0" indent="0" algn="ctr" defTabSz="914400" rtl="0" eaLnBrk="0" fontAlgn="base" latinLnBrk="0" hangingPunct="0">
                        <a:lnSpc>
                          <a:spcPct val="100000"/>
                        </a:lnSpc>
                        <a:spcBef>
                          <a:spcPct val="20000"/>
                        </a:spcBef>
                        <a:spcAft>
                          <a:spcPct val="0"/>
                        </a:spcAft>
                        <a:buClr>
                          <a:srgbClr val="FF6600"/>
                        </a:buClr>
                        <a:buSzPct val="70000"/>
                        <a:buFont typeface="Monotype Sorts" pitchFamily="-110" charset="2"/>
                        <a:buNone/>
                        <a:tabLst/>
                      </a:pPr>
                      <a:r>
                        <a:rPr kumimoji="1" lang="it-IT" sz="800" b="1" i="0" u="none" strike="noStrike" cap="none" normalizeH="0" baseline="0" dirty="0">
                          <a:ln>
                            <a:noFill/>
                          </a:ln>
                          <a:solidFill>
                            <a:srgbClr val="000000"/>
                          </a:solidFill>
                          <a:effectLst/>
                          <a:latin typeface="Calibri"/>
                          <a:cs typeface="Calibri"/>
                        </a:rPr>
                        <a:t>1999</a:t>
                      </a:r>
                    </a:p>
                  </a:txBody>
                  <a:tcPr anchor="ctr" horzOverflow="overflow">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Arial"/>
                          <a:ea typeface="ヒラギノ角ゴ Pro W3"/>
                          <a:cs typeface="ヒラギノ角ゴ Pro W3"/>
                        </a:defRPr>
                      </a:lvl1pPr>
                      <a:lvl2pPr marL="457200" algn="l" defTabSz="457200" rtl="0" eaLnBrk="1" latinLnBrk="0" hangingPunct="1">
                        <a:defRPr sz="1800" kern="1200">
                          <a:solidFill>
                            <a:schemeClr val="dk1"/>
                          </a:solidFill>
                          <a:latin typeface="Arial"/>
                          <a:ea typeface="ヒラギノ角ゴ Pro W3"/>
                          <a:cs typeface="ヒラギノ角ゴ Pro W3"/>
                        </a:defRPr>
                      </a:lvl2pPr>
                      <a:lvl3pPr marL="914400" algn="l" defTabSz="457200" rtl="0" eaLnBrk="1" latinLnBrk="0" hangingPunct="1">
                        <a:defRPr sz="1800" kern="1200">
                          <a:solidFill>
                            <a:schemeClr val="dk1"/>
                          </a:solidFill>
                          <a:latin typeface="Arial"/>
                          <a:ea typeface="ヒラギノ角ゴ Pro W3"/>
                          <a:cs typeface="ヒラギノ角ゴ Pro W3"/>
                        </a:defRPr>
                      </a:lvl3pPr>
                      <a:lvl4pPr marL="1371600" algn="l" defTabSz="457200" rtl="0" eaLnBrk="1" latinLnBrk="0" hangingPunct="1">
                        <a:defRPr sz="1800" kern="1200">
                          <a:solidFill>
                            <a:schemeClr val="dk1"/>
                          </a:solidFill>
                          <a:latin typeface="Arial"/>
                          <a:ea typeface="ヒラギノ角ゴ Pro W3"/>
                          <a:cs typeface="ヒラギノ角ゴ Pro W3"/>
                        </a:defRPr>
                      </a:lvl4pPr>
                      <a:lvl5pPr marL="1828800" algn="l" defTabSz="457200" rtl="0" eaLnBrk="1" latinLnBrk="0" hangingPunct="1">
                        <a:defRPr sz="1800" kern="1200">
                          <a:solidFill>
                            <a:schemeClr val="dk1"/>
                          </a:solidFill>
                          <a:latin typeface="Arial"/>
                          <a:ea typeface="ヒラギノ角ゴ Pro W3"/>
                          <a:cs typeface="ヒラギノ角ゴ Pro W3"/>
                        </a:defRPr>
                      </a:lvl5pPr>
                      <a:lvl6pPr marL="2286000" algn="l" defTabSz="457200" rtl="0" eaLnBrk="1" latinLnBrk="0" hangingPunct="1">
                        <a:defRPr sz="1800" kern="1200">
                          <a:solidFill>
                            <a:schemeClr val="dk1"/>
                          </a:solidFill>
                          <a:latin typeface="Arial"/>
                          <a:ea typeface="ヒラギノ角ゴ Pro W3"/>
                          <a:cs typeface="ヒラギノ角ゴ Pro W3"/>
                        </a:defRPr>
                      </a:lvl6pPr>
                      <a:lvl7pPr marL="2743200" algn="l" defTabSz="457200" rtl="0" eaLnBrk="1" latinLnBrk="0" hangingPunct="1">
                        <a:defRPr sz="1800" kern="1200">
                          <a:solidFill>
                            <a:schemeClr val="dk1"/>
                          </a:solidFill>
                          <a:latin typeface="Arial"/>
                          <a:ea typeface="ヒラギノ角ゴ Pro W3"/>
                          <a:cs typeface="ヒラギノ角ゴ Pro W3"/>
                        </a:defRPr>
                      </a:lvl7pPr>
                      <a:lvl8pPr marL="3200400" algn="l" defTabSz="457200" rtl="0" eaLnBrk="1" latinLnBrk="0" hangingPunct="1">
                        <a:defRPr sz="1800" kern="1200">
                          <a:solidFill>
                            <a:schemeClr val="dk1"/>
                          </a:solidFill>
                          <a:latin typeface="Arial"/>
                          <a:ea typeface="ヒラギノ角ゴ Pro W3"/>
                          <a:cs typeface="ヒラギノ角ゴ Pro W3"/>
                        </a:defRPr>
                      </a:lvl8pPr>
                      <a:lvl9pPr marL="3657600" algn="l" defTabSz="457200" rtl="0" eaLnBrk="1" latinLnBrk="0" hangingPunct="1">
                        <a:defRPr sz="1800" kern="1200">
                          <a:solidFill>
                            <a:schemeClr val="dk1"/>
                          </a:solidFill>
                          <a:latin typeface="Arial"/>
                          <a:ea typeface="ヒラギノ角ゴ Pro W3"/>
                          <a:cs typeface="ヒラギノ角ゴ Pro W3"/>
                        </a:defRPr>
                      </a:lvl9pPr>
                    </a:lstStyle>
                    <a:p>
                      <a:pPr marL="0" marR="0" lvl="0" indent="0" algn="ctr" defTabSz="914400" rtl="0" eaLnBrk="0" fontAlgn="base" latinLnBrk="0" hangingPunct="0">
                        <a:lnSpc>
                          <a:spcPct val="100000"/>
                        </a:lnSpc>
                        <a:spcBef>
                          <a:spcPct val="20000"/>
                        </a:spcBef>
                        <a:spcAft>
                          <a:spcPct val="0"/>
                        </a:spcAft>
                        <a:buClr>
                          <a:srgbClr val="FF6600"/>
                        </a:buClr>
                        <a:buSzPct val="70000"/>
                        <a:buFont typeface="Monotype Sorts" pitchFamily="-110" charset="2"/>
                        <a:buNone/>
                        <a:tabLst/>
                      </a:pPr>
                      <a:r>
                        <a:rPr kumimoji="1" lang="it-IT" sz="800" b="1" i="0" u="none" strike="noStrike" cap="none" normalizeH="0" baseline="0" dirty="0">
                          <a:ln>
                            <a:noFill/>
                          </a:ln>
                          <a:solidFill>
                            <a:srgbClr val="000000"/>
                          </a:solidFill>
                          <a:effectLst/>
                          <a:latin typeface="Calibri"/>
                          <a:cs typeface="Calibri"/>
                        </a:rPr>
                        <a:t>2000</a:t>
                      </a:r>
                    </a:p>
                  </a:txBody>
                  <a:tcPr anchor="ctr" horzOverflow="overflow">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Arial"/>
                          <a:ea typeface="ヒラギノ角ゴ Pro W3"/>
                          <a:cs typeface="ヒラギノ角ゴ Pro W3"/>
                        </a:defRPr>
                      </a:lvl1pPr>
                      <a:lvl2pPr marL="457200" algn="l" defTabSz="457200" rtl="0" eaLnBrk="1" latinLnBrk="0" hangingPunct="1">
                        <a:defRPr sz="1800" kern="1200">
                          <a:solidFill>
                            <a:schemeClr val="dk1"/>
                          </a:solidFill>
                          <a:latin typeface="Arial"/>
                          <a:ea typeface="ヒラギノ角ゴ Pro W3"/>
                          <a:cs typeface="ヒラギノ角ゴ Pro W3"/>
                        </a:defRPr>
                      </a:lvl2pPr>
                      <a:lvl3pPr marL="914400" algn="l" defTabSz="457200" rtl="0" eaLnBrk="1" latinLnBrk="0" hangingPunct="1">
                        <a:defRPr sz="1800" kern="1200">
                          <a:solidFill>
                            <a:schemeClr val="dk1"/>
                          </a:solidFill>
                          <a:latin typeface="Arial"/>
                          <a:ea typeface="ヒラギノ角ゴ Pro W3"/>
                          <a:cs typeface="ヒラギノ角ゴ Pro W3"/>
                        </a:defRPr>
                      </a:lvl3pPr>
                      <a:lvl4pPr marL="1371600" algn="l" defTabSz="457200" rtl="0" eaLnBrk="1" latinLnBrk="0" hangingPunct="1">
                        <a:defRPr sz="1800" kern="1200">
                          <a:solidFill>
                            <a:schemeClr val="dk1"/>
                          </a:solidFill>
                          <a:latin typeface="Arial"/>
                          <a:ea typeface="ヒラギノ角ゴ Pro W3"/>
                          <a:cs typeface="ヒラギノ角ゴ Pro W3"/>
                        </a:defRPr>
                      </a:lvl4pPr>
                      <a:lvl5pPr marL="1828800" algn="l" defTabSz="457200" rtl="0" eaLnBrk="1" latinLnBrk="0" hangingPunct="1">
                        <a:defRPr sz="1800" kern="1200">
                          <a:solidFill>
                            <a:schemeClr val="dk1"/>
                          </a:solidFill>
                          <a:latin typeface="Arial"/>
                          <a:ea typeface="ヒラギノ角ゴ Pro W3"/>
                          <a:cs typeface="ヒラギノ角ゴ Pro W3"/>
                        </a:defRPr>
                      </a:lvl5pPr>
                      <a:lvl6pPr marL="2286000" algn="l" defTabSz="457200" rtl="0" eaLnBrk="1" latinLnBrk="0" hangingPunct="1">
                        <a:defRPr sz="1800" kern="1200">
                          <a:solidFill>
                            <a:schemeClr val="dk1"/>
                          </a:solidFill>
                          <a:latin typeface="Arial"/>
                          <a:ea typeface="ヒラギノ角ゴ Pro W3"/>
                          <a:cs typeface="ヒラギノ角ゴ Pro W3"/>
                        </a:defRPr>
                      </a:lvl6pPr>
                      <a:lvl7pPr marL="2743200" algn="l" defTabSz="457200" rtl="0" eaLnBrk="1" latinLnBrk="0" hangingPunct="1">
                        <a:defRPr sz="1800" kern="1200">
                          <a:solidFill>
                            <a:schemeClr val="dk1"/>
                          </a:solidFill>
                          <a:latin typeface="Arial"/>
                          <a:ea typeface="ヒラギノ角ゴ Pro W3"/>
                          <a:cs typeface="ヒラギノ角ゴ Pro W3"/>
                        </a:defRPr>
                      </a:lvl7pPr>
                      <a:lvl8pPr marL="3200400" algn="l" defTabSz="457200" rtl="0" eaLnBrk="1" latinLnBrk="0" hangingPunct="1">
                        <a:defRPr sz="1800" kern="1200">
                          <a:solidFill>
                            <a:schemeClr val="dk1"/>
                          </a:solidFill>
                          <a:latin typeface="Arial"/>
                          <a:ea typeface="ヒラギノ角ゴ Pro W3"/>
                          <a:cs typeface="ヒラギノ角ゴ Pro W3"/>
                        </a:defRPr>
                      </a:lvl8pPr>
                      <a:lvl9pPr marL="3657600" algn="l" defTabSz="457200" rtl="0" eaLnBrk="1" latinLnBrk="0" hangingPunct="1">
                        <a:defRPr sz="1800" kern="1200">
                          <a:solidFill>
                            <a:schemeClr val="dk1"/>
                          </a:solidFill>
                          <a:latin typeface="Arial"/>
                          <a:ea typeface="ヒラギノ角ゴ Pro W3"/>
                          <a:cs typeface="ヒラギノ角ゴ Pro W3"/>
                        </a:defRPr>
                      </a:lvl9pPr>
                    </a:lstStyle>
                    <a:p>
                      <a:pPr marL="0" marR="0" lvl="0" indent="0" algn="ctr" defTabSz="914400" rtl="0" eaLnBrk="0" fontAlgn="base" latinLnBrk="0" hangingPunct="0">
                        <a:lnSpc>
                          <a:spcPct val="100000"/>
                        </a:lnSpc>
                        <a:spcBef>
                          <a:spcPct val="20000"/>
                        </a:spcBef>
                        <a:spcAft>
                          <a:spcPct val="0"/>
                        </a:spcAft>
                        <a:buClr>
                          <a:srgbClr val="FF6600"/>
                        </a:buClr>
                        <a:buSzPct val="70000"/>
                        <a:buFont typeface="Monotype Sorts" pitchFamily="-110" charset="2"/>
                        <a:buNone/>
                        <a:tabLst/>
                      </a:pPr>
                      <a:r>
                        <a:rPr kumimoji="1" lang="it-IT" sz="800" b="1" i="0" u="none" strike="noStrike" cap="none" normalizeH="0" baseline="0" dirty="0">
                          <a:ln>
                            <a:noFill/>
                          </a:ln>
                          <a:solidFill>
                            <a:srgbClr val="000000"/>
                          </a:solidFill>
                          <a:effectLst/>
                          <a:latin typeface="Calibri"/>
                          <a:cs typeface="Calibri"/>
                        </a:rPr>
                        <a:t>2002</a:t>
                      </a:r>
                    </a:p>
                  </a:txBody>
                  <a:tcPr anchor="ctr" horzOverflow="overflow">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Arial"/>
                          <a:ea typeface="ヒラギノ角ゴ Pro W3"/>
                          <a:cs typeface="ヒラギノ角ゴ Pro W3"/>
                        </a:defRPr>
                      </a:lvl1pPr>
                      <a:lvl2pPr marL="457200" algn="l" defTabSz="457200" rtl="0" eaLnBrk="1" latinLnBrk="0" hangingPunct="1">
                        <a:defRPr sz="1800" kern="1200">
                          <a:solidFill>
                            <a:schemeClr val="dk1"/>
                          </a:solidFill>
                          <a:latin typeface="Arial"/>
                          <a:ea typeface="ヒラギノ角ゴ Pro W3"/>
                          <a:cs typeface="ヒラギノ角ゴ Pro W3"/>
                        </a:defRPr>
                      </a:lvl2pPr>
                      <a:lvl3pPr marL="914400" algn="l" defTabSz="457200" rtl="0" eaLnBrk="1" latinLnBrk="0" hangingPunct="1">
                        <a:defRPr sz="1800" kern="1200">
                          <a:solidFill>
                            <a:schemeClr val="dk1"/>
                          </a:solidFill>
                          <a:latin typeface="Arial"/>
                          <a:ea typeface="ヒラギノ角ゴ Pro W3"/>
                          <a:cs typeface="ヒラギノ角ゴ Pro W3"/>
                        </a:defRPr>
                      </a:lvl3pPr>
                      <a:lvl4pPr marL="1371600" algn="l" defTabSz="457200" rtl="0" eaLnBrk="1" latinLnBrk="0" hangingPunct="1">
                        <a:defRPr sz="1800" kern="1200">
                          <a:solidFill>
                            <a:schemeClr val="dk1"/>
                          </a:solidFill>
                          <a:latin typeface="Arial"/>
                          <a:ea typeface="ヒラギノ角ゴ Pro W3"/>
                          <a:cs typeface="ヒラギノ角ゴ Pro W3"/>
                        </a:defRPr>
                      </a:lvl4pPr>
                      <a:lvl5pPr marL="1828800" algn="l" defTabSz="457200" rtl="0" eaLnBrk="1" latinLnBrk="0" hangingPunct="1">
                        <a:defRPr sz="1800" kern="1200">
                          <a:solidFill>
                            <a:schemeClr val="dk1"/>
                          </a:solidFill>
                          <a:latin typeface="Arial"/>
                          <a:ea typeface="ヒラギノ角ゴ Pro W3"/>
                          <a:cs typeface="ヒラギノ角ゴ Pro W3"/>
                        </a:defRPr>
                      </a:lvl5pPr>
                      <a:lvl6pPr marL="2286000" algn="l" defTabSz="457200" rtl="0" eaLnBrk="1" latinLnBrk="0" hangingPunct="1">
                        <a:defRPr sz="1800" kern="1200">
                          <a:solidFill>
                            <a:schemeClr val="dk1"/>
                          </a:solidFill>
                          <a:latin typeface="Arial"/>
                          <a:ea typeface="ヒラギノ角ゴ Pro W3"/>
                          <a:cs typeface="ヒラギノ角ゴ Pro W3"/>
                        </a:defRPr>
                      </a:lvl6pPr>
                      <a:lvl7pPr marL="2743200" algn="l" defTabSz="457200" rtl="0" eaLnBrk="1" latinLnBrk="0" hangingPunct="1">
                        <a:defRPr sz="1800" kern="1200">
                          <a:solidFill>
                            <a:schemeClr val="dk1"/>
                          </a:solidFill>
                          <a:latin typeface="Arial"/>
                          <a:ea typeface="ヒラギノ角ゴ Pro W3"/>
                          <a:cs typeface="ヒラギノ角ゴ Pro W3"/>
                        </a:defRPr>
                      </a:lvl7pPr>
                      <a:lvl8pPr marL="3200400" algn="l" defTabSz="457200" rtl="0" eaLnBrk="1" latinLnBrk="0" hangingPunct="1">
                        <a:defRPr sz="1800" kern="1200">
                          <a:solidFill>
                            <a:schemeClr val="dk1"/>
                          </a:solidFill>
                          <a:latin typeface="Arial"/>
                          <a:ea typeface="ヒラギノ角ゴ Pro W3"/>
                          <a:cs typeface="ヒラギノ角ゴ Pro W3"/>
                        </a:defRPr>
                      </a:lvl8pPr>
                      <a:lvl9pPr marL="3657600" algn="l" defTabSz="457200" rtl="0" eaLnBrk="1" latinLnBrk="0" hangingPunct="1">
                        <a:defRPr sz="1800" kern="1200">
                          <a:solidFill>
                            <a:schemeClr val="dk1"/>
                          </a:solidFill>
                          <a:latin typeface="Arial"/>
                          <a:ea typeface="ヒラギノ角ゴ Pro W3"/>
                          <a:cs typeface="ヒラギノ角ゴ Pro W3"/>
                        </a:defRPr>
                      </a:lvl9pPr>
                    </a:lstStyle>
                    <a:p>
                      <a:pPr marL="0" marR="0" lvl="0" indent="0" algn="ctr" defTabSz="914400" rtl="0" eaLnBrk="0" fontAlgn="base" latinLnBrk="0" hangingPunct="0">
                        <a:lnSpc>
                          <a:spcPct val="100000"/>
                        </a:lnSpc>
                        <a:spcBef>
                          <a:spcPct val="20000"/>
                        </a:spcBef>
                        <a:spcAft>
                          <a:spcPct val="0"/>
                        </a:spcAft>
                        <a:buClr>
                          <a:srgbClr val="FF6600"/>
                        </a:buClr>
                        <a:buSzPct val="70000"/>
                        <a:buFont typeface="Monotype Sorts" pitchFamily="-110" charset="2"/>
                        <a:buNone/>
                        <a:tabLst/>
                      </a:pPr>
                      <a:r>
                        <a:rPr kumimoji="1" lang="it-IT" sz="800" b="1" i="0" u="none" strike="noStrike" cap="none" normalizeH="0" baseline="0" dirty="0">
                          <a:ln>
                            <a:noFill/>
                          </a:ln>
                          <a:solidFill>
                            <a:srgbClr val="000000"/>
                          </a:solidFill>
                          <a:effectLst/>
                          <a:latin typeface="Calibri"/>
                          <a:cs typeface="Calibri"/>
                        </a:rPr>
                        <a:t>2003</a:t>
                      </a:r>
                    </a:p>
                  </a:txBody>
                  <a:tcPr anchor="ctr" horzOverflow="overflow">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Arial"/>
                          <a:ea typeface="ヒラギノ角ゴ Pro W3"/>
                          <a:cs typeface="ヒラギノ角ゴ Pro W3"/>
                        </a:defRPr>
                      </a:lvl1pPr>
                      <a:lvl2pPr marL="457200" algn="l" defTabSz="457200" rtl="0" eaLnBrk="1" latinLnBrk="0" hangingPunct="1">
                        <a:defRPr sz="1800" kern="1200">
                          <a:solidFill>
                            <a:schemeClr val="dk1"/>
                          </a:solidFill>
                          <a:latin typeface="Arial"/>
                          <a:ea typeface="ヒラギノ角ゴ Pro W3"/>
                          <a:cs typeface="ヒラギノ角ゴ Pro W3"/>
                        </a:defRPr>
                      </a:lvl2pPr>
                      <a:lvl3pPr marL="914400" algn="l" defTabSz="457200" rtl="0" eaLnBrk="1" latinLnBrk="0" hangingPunct="1">
                        <a:defRPr sz="1800" kern="1200">
                          <a:solidFill>
                            <a:schemeClr val="dk1"/>
                          </a:solidFill>
                          <a:latin typeface="Arial"/>
                          <a:ea typeface="ヒラギノ角ゴ Pro W3"/>
                          <a:cs typeface="ヒラギノ角ゴ Pro W3"/>
                        </a:defRPr>
                      </a:lvl3pPr>
                      <a:lvl4pPr marL="1371600" algn="l" defTabSz="457200" rtl="0" eaLnBrk="1" latinLnBrk="0" hangingPunct="1">
                        <a:defRPr sz="1800" kern="1200">
                          <a:solidFill>
                            <a:schemeClr val="dk1"/>
                          </a:solidFill>
                          <a:latin typeface="Arial"/>
                          <a:ea typeface="ヒラギノ角ゴ Pro W3"/>
                          <a:cs typeface="ヒラギノ角ゴ Pro W3"/>
                        </a:defRPr>
                      </a:lvl4pPr>
                      <a:lvl5pPr marL="1828800" algn="l" defTabSz="457200" rtl="0" eaLnBrk="1" latinLnBrk="0" hangingPunct="1">
                        <a:defRPr sz="1800" kern="1200">
                          <a:solidFill>
                            <a:schemeClr val="dk1"/>
                          </a:solidFill>
                          <a:latin typeface="Arial"/>
                          <a:ea typeface="ヒラギノ角ゴ Pro W3"/>
                          <a:cs typeface="ヒラギノ角ゴ Pro W3"/>
                        </a:defRPr>
                      </a:lvl5pPr>
                      <a:lvl6pPr marL="2286000" algn="l" defTabSz="457200" rtl="0" eaLnBrk="1" latinLnBrk="0" hangingPunct="1">
                        <a:defRPr sz="1800" kern="1200">
                          <a:solidFill>
                            <a:schemeClr val="dk1"/>
                          </a:solidFill>
                          <a:latin typeface="Arial"/>
                          <a:ea typeface="ヒラギノ角ゴ Pro W3"/>
                          <a:cs typeface="ヒラギノ角ゴ Pro W3"/>
                        </a:defRPr>
                      </a:lvl6pPr>
                      <a:lvl7pPr marL="2743200" algn="l" defTabSz="457200" rtl="0" eaLnBrk="1" latinLnBrk="0" hangingPunct="1">
                        <a:defRPr sz="1800" kern="1200">
                          <a:solidFill>
                            <a:schemeClr val="dk1"/>
                          </a:solidFill>
                          <a:latin typeface="Arial"/>
                          <a:ea typeface="ヒラギノ角ゴ Pro W3"/>
                          <a:cs typeface="ヒラギノ角ゴ Pro W3"/>
                        </a:defRPr>
                      </a:lvl7pPr>
                      <a:lvl8pPr marL="3200400" algn="l" defTabSz="457200" rtl="0" eaLnBrk="1" latinLnBrk="0" hangingPunct="1">
                        <a:defRPr sz="1800" kern="1200">
                          <a:solidFill>
                            <a:schemeClr val="dk1"/>
                          </a:solidFill>
                          <a:latin typeface="Arial"/>
                          <a:ea typeface="ヒラギノ角ゴ Pro W3"/>
                          <a:cs typeface="ヒラギノ角ゴ Pro W3"/>
                        </a:defRPr>
                      </a:lvl8pPr>
                      <a:lvl9pPr marL="3657600" algn="l" defTabSz="457200" rtl="0" eaLnBrk="1" latinLnBrk="0" hangingPunct="1">
                        <a:defRPr sz="1800" kern="1200">
                          <a:solidFill>
                            <a:schemeClr val="dk1"/>
                          </a:solidFill>
                          <a:latin typeface="Arial"/>
                          <a:ea typeface="ヒラギノ角ゴ Pro W3"/>
                          <a:cs typeface="ヒラギノ角ゴ Pro W3"/>
                        </a:defRPr>
                      </a:lvl9pPr>
                    </a:lstStyle>
                    <a:p>
                      <a:pPr marL="0" marR="0" lvl="0" indent="0" algn="ctr" defTabSz="914400" rtl="0" eaLnBrk="0" fontAlgn="base" latinLnBrk="0" hangingPunct="0">
                        <a:lnSpc>
                          <a:spcPct val="100000"/>
                        </a:lnSpc>
                        <a:spcBef>
                          <a:spcPct val="20000"/>
                        </a:spcBef>
                        <a:spcAft>
                          <a:spcPct val="0"/>
                        </a:spcAft>
                        <a:buClr>
                          <a:srgbClr val="FF6600"/>
                        </a:buClr>
                        <a:buSzPct val="70000"/>
                        <a:buFont typeface="Monotype Sorts" pitchFamily="-110" charset="2"/>
                        <a:buNone/>
                        <a:tabLst/>
                      </a:pPr>
                      <a:r>
                        <a:rPr kumimoji="1" lang="it-IT" sz="800" b="1" i="0" u="none" strike="noStrike" cap="none" normalizeH="0" baseline="0" dirty="0">
                          <a:ln>
                            <a:noFill/>
                          </a:ln>
                          <a:solidFill>
                            <a:srgbClr val="000000"/>
                          </a:solidFill>
                          <a:effectLst/>
                          <a:latin typeface="Calibri"/>
                          <a:cs typeface="Calibri"/>
                        </a:rPr>
                        <a:t>2004</a:t>
                      </a:r>
                    </a:p>
                  </a:txBody>
                  <a:tcPr anchor="ctr" horzOverflow="overflow">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Arial"/>
                          <a:ea typeface="ヒラギノ角ゴ Pro W3"/>
                          <a:cs typeface="ヒラギノ角ゴ Pro W3"/>
                        </a:defRPr>
                      </a:lvl1pPr>
                      <a:lvl2pPr marL="457200" algn="l" defTabSz="457200" rtl="0" eaLnBrk="1" latinLnBrk="0" hangingPunct="1">
                        <a:defRPr sz="1800" kern="1200">
                          <a:solidFill>
                            <a:schemeClr val="dk1"/>
                          </a:solidFill>
                          <a:latin typeface="Arial"/>
                          <a:ea typeface="ヒラギノ角ゴ Pro W3"/>
                          <a:cs typeface="ヒラギノ角ゴ Pro W3"/>
                        </a:defRPr>
                      </a:lvl2pPr>
                      <a:lvl3pPr marL="914400" algn="l" defTabSz="457200" rtl="0" eaLnBrk="1" latinLnBrk="0" hangingPunct="1">
                        <a:defRPr sz="1800" kern="1200">
                          <a:solidFill>
                            <a:schemeClr val="dk1"/>
                          </a:solidFill>
                          <a:latin typeface="Arial"/>
                          <a:ea typeface="ヒラギノ角ゴ Pro W3"/>
                          <a:cs typeface="ヒラギノ角ゴ Pro W3"/>
                        </a:defRPr>
                      </a:lvl3pPr>
                      <a:lvl4pPr marL="1371600" algn="l" defTabSz="457200" rtl="0" eaLnBrk="1" latinLnBrk="0" hangingPunct="1">
                        <a:defRPr sz="1800" kern="1200">
                          <a:solidFill>
                            <a:schemeClr val="dk1"/>
                          </a:solidFill>
                          <a:latin typeface="Arial"/>
                          <a:ea typeface="ヒラギノ角ゴ Pro W3"/>
                          <a:cs typeface="ヒラギノ角ゴ Pro W3"/>
                        </a:defRPr>
                      </a:lvl4pPr>
                      <a:lvl5pPr marL="1828800" algn="l" defTabSz="457200" rtl="0" eaLnBrk="1" latinLnBrk="0" hangingPunct="1">
                        <a:defRPr sz="1800" kern="1200">
                          <a:solidFill>
                            <a:schemeClr val="dk1"/>
                          </a:solidFill>
                          <a:latin typeface="Arial"/>
                          <a:ea typeface="ヒラギノ角ゴ Pro W3"/>
                          <a:cs typeface="ヒラギノ角ゴ Pro W3"/>
                        </a:defRPr>
                      </a:lvl5pPr>
                      <a:lvl6pPr marL="2286000" algn="l" defTabSz="457200" rtl="0" eaLnBrk="1" latinLnBrk="0" hangingPunct="1">
                        <a:defRPr sz="1800" kern="1200">
                          <a:solidFill>
                            <a:schemeClr val="dk1"/>
                          </a:solidFill>
                          <a:latin typeface="Arial"/>
                          <a:ea typeface="ヒラギノ角ゴ Pro W3"/>
                          <a:cs typeface="ヒラギノ角ゴ Pro W3"/>
                        </a:defRPr>
                      </a:lvl6pPr>
                      <a:lvl7pPr marL="2743200" algn="l" defTabSz="457200" rtl="0" eaLnBrk="1" latinLnBrk="0" hangingPunct="1">
                        <a:defRPr sz="1800" kern="1200">
                          <a:solidFill>
                            <a:schemeClr val="dk1"/>
                          </a:solidFill>
                          <a:latin typeface="Arial"/>
                          <a:ea typeface="ヒラギノ角ゴ Pro W3"/>
                          <a:cs typeface="ヒラギノ角ゴ Pro W3"/>
                        </a:defRPr>
                      </a:lvl7pPr>
                      <a:lvl8pPr marL="3200400" algn="l" defTabSz="457200" rtl="0" eaLnBrk="1" latinLnBrk="0" hangingPunct="1">
                        <a:defRPr sz="1800" kern="1200">
                          <a:solidFill>
                            <a:schemeClr val="dk1"/>
                          </a:solidFill>
                          <a:latin typeface="Arial"/>
                          <a:ea typeface="ヒラギノ角ゴ Pro W3"/>
                          <a:cs typeface="ヒラギノ角ゴ Pro W3"/>
                        </a:defRPr>
                      </a:lvl8pPr>
                      <a:lvl9pPr marL="3657600" algn="l" defTabSz="457200" rtl="0" eaLnBrk="1" latinLnBrk="0" hangingPunct="1">
                        <a:defRPr sz="1800" kern="1200">
                          <a:solidFill>
                            <a:schemeClr val="dk1"/>
                          </a:solidFill>
                          <a:latin typeface="Arial"/>
                          <a:ea typeface="ヒラギノ角ゴ Pro W3"/>
                          <a:cs typeface="ヒラギノ角ゴ Pro W3"/>
                        </a:defRPr>
                      </a:lvl9pPr>
                    </a:lstStyle>
                    <a:p>
                      <a:pPr marL="0" marR="0" lvl="0" indent="0" algn="ctr" defTabSz="914400" rtl="0" eaLnBrk="0" fontAlgn="base" latinLnBrk="0" hangingPunct="0">
                        <a:lnSpc>
                          <a:spcPct val="100000"/>
                        </a:lnSpc>
                        <a:spcBef>
                          <a:spcPct val="20000"/>
                        </a:spcBef>
                        <a:spcAft>
                          <a:spcPct val="0"/>
                        </a:spcAft>
                        <a:buClr>
                          <a:srgbClr val="FF6600"/>
                        </a:buClr>
                        <a:buSzPct val="70000"/>
                        <a:buFont typeface="Monotype Sorts" pitchFamily="-110" charset="2"/>
                        <a:buNone/>
                        <a:tabLst/>
                      </a:pPr>
                      <a:r>
                        <a:rPr kumimoji="1" lang="it-IT" sz="800" b="1" i="0" u="none" strike="noStrike" cap="none" normalizeH="0" baseline="0" dirty="0">
                          <a:ln>
                            <a:noFill/>
                          </a:ln>
                          <a:solidFill>
                            <a:srgbClr val="000000"/>
                          </a:solidFill>
                          <a:effectLst/>
                          <a:latin typeface="Calibri"/>
                          <a:cs typeface="Calibri"/>
                        </a:rPr>
                        <a:t>2005</a:t>
                      </a:r>
                    </a:p>
                  </a:txBody>
                  <a:tcPr anchor="ctr" horzOverflow="overflow">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Arial"/>
                          <a:ea typeface="ヒラギノ角ゴ Pro W3"/>
                          <a:cs typeface="ヒラギノ角ゴ Pro W3"/>
                        </a:defRPr>
                      </a:lvl1pPr>
                      <a:lvl2pPr marL="457200" algn="l" defTabSz="457200" rtl="0" eaLnBrk="1" latinLnBrk="0" hangingPunct="1">
                        <a:defRPr sz="1800" kern="1200">
                          <a:solidFill>
                            <a:schemeClr val="dk1"/>
                          </a:solidFill>
                          <a:latin typeface="Arial"/>
                          <a:ea typeface="ヒラギノ角ゴ Pro W3"/>
                          <a:cs typeface="ヒラギノ角ゴ Pro W3"/>
                        </a:defRPr>
                      </a:lvl2pPr>
                      <a:lvl3pPr marL="914400" algn="l" defTabSz="457200" rtl="0" eaLnBrk="1" latinLnBrk="0" hangingPunct="1">
                        <a:defRPr sz="1800" kern="1200">
                          <a:solidFill>
                            <a:schemeClr val="dk1"/>
                          </a:solidFill>
                          <a:latin typeface="Arial"/>
                          <a:ea typeface="ヒラギノ角ゴ Pro W3"/>
                          <a:cs typeface="ヒラギノ角ゴ Pro W3"/>
                        </a:defRPr>
                      </a:lvl3pPr>
                      <a:lvl4pPr marL="1371600" algn="l" defTabSz="457200" rtl="0" eaLnBrk="1" latinLnBrk="0" hangingPunct="1">
                        <a:defRPr sz="1800" kern="1200">
                          <a:solidFill>
                            <a:schemeClr val="dk1"/>
                          </a:solidFill>
                          <a:latin typeface="Arial"/>
                          <a:ea typeface="ヒラギノ角ゴ Pro W3"/>
                          <a:cs typeface="ヒラギノ角ゴ Pro W3"/>
                        </a:defRPr>
                      </a:lvl4pPr>
                      <a:lvl5pPr marL="1828800" algn="l" defTabSz="457200" rtl="0" eaLnBrk="1" latinLnBrk="0" hangingPunct="1">
                        <a:defRPr sz="1800" kern="1200">
                          <a:solidFill>
                            <a:schemeClr val="dk1"/>
                          </a:solidFill>
                          <a:latin typeface="Arial"/>
                          <a:ea typeface="ヒラギノ角ゴ Pro W3"/>
                          <a:cs typeface="ヒラギノ角ゴ Pro W3"/>
                        </a:defRPr>
                      </a:lvl5pPr>
                      <a:lvl6pPr marL="2286000" algn="l" defTabSz="457200" rtl="0" eaLnBrk="1" latinLnBrk="0" hangingPunct="1">
                        <a:defRPr sz="1800" kern="1200">
                          <a:solidFill>
                            <a:schemeClr val="dk1"/>
                          </a:solidFill>
                          <a:latin typeface="Arial"/>
                          <a:ea typeface="ヒラギノ角ゴ Pro W3"/>
                          <a:cs typeface="ヒラギノ角ゴ Pro W3"/>
                        </a:defRPr>
                      </a:lvl6pPr>
                      <a:lvl7pPr marL="2743200" algn="l" defTabSz="457200" rtl="0" eaLnBrk="1" latinLnBrk="0" hangingPunct="1">
                        <a:defRPr sz="1800" kern="1200">
                          <a:solidFill>
                            <a:schemeClr val="dk1"/>
                          </a:solidFill>
                          <a:latin typeface="Arial"/>
                          <a:ea typeface="ヒラギノ角ゴ Pro W3"/>
                          <a:cs typeface="ヒラギノ角ゴ Pro W3"/>
                        </a:defRPr>
                      </a:lvl7pPr>
                      <a:lvl8pPr marL="3200400" algn="l" defTabSz="457200" rtl="0" eaLnBrk="1" latinLnBrk="0" hangingPunct="1">
                        <a:defRPr sz="1800" kern="1200">
                          <a:solidFill>
                            <a:schemeClr val="dk1"/>
                          </a:solidFill>
                          <a:latin typeface="Arial"/>
                          <a:ea typeface="ヒラギノ角ゴ Pro W3"/>
                          <a:cs typeface="ヒラギノ角ゴ Pro W3"/>
                        </a:defRPr>
                      </a:lvl8pPr>
                      <a:lvl9pPr marL="3657600" algn="l" defTabSz="457200" rtl="0" eaLnBrk="1" latinLnBrk="0" hangingPunct="1">
                        <a:defRPr sz="1800" kern="1200">
                          <a:solidFill>
                            <a:schemeClr val="dk1"/>
                          </a:solidFill>
                          <a:latin typeface="Arial"/>
                          <a:ea typeface="ヒラギノ角ゴ Pro W3"/>
                          <a:cs typeface="ヒラギノ角ゴ Pro W3"/>
                        </a:defRPr>
                      </a:lvl9pPr>
                    </a:lstStyle>
                    <a:p>
                      <a:pPr marL="0" marR="0" lvl="0" indent="0" algn="ctr" defTabSz="914400" rtl="0" eaLnBrk="0" fontAlgn="base" latinLnBrk="0" hangingPunct="0">
                        <a:lnSpc>
                          <a:spcPct val="100000"/>
                        </a:lnSpc>
                        <a:spcBef>
                          <a:spcPct val="20000"/>
                        </a:spcBef>
                        <a:spcAft>
                          <a:spcPct val="0"/>
                        </a:spcAft>
                        <a:buClr>
                          <a:srgbClr val="FF6600"/>
                        </a:buClr>
                        <a:buSzPct val="70000"/>
                        <a:buFont typeface="Monotype Sorts" pitchFamily="-110" charset="2"/>
                        <a:buNone/>
                        <a:tabLst/>
                      </a:pPr>
                      <a:r>
                        <a:rPr kumimoji="1" lang="it-IT" sz="800" b="1" i="0" u="none" strike="noStrike" cap="none" normalizeH="0" baseline="0" dirty="0">
                          <a:ln>
                            <a:noFill/>
                          </a:ln>
                          <a:solidFill>
                            <a:srgbClr val="000000"/>
                          </a:solidFill>
                          <a:effectLst/>
                          <a:latin typeface="Calibri"/>
                          <a:cs typeface="Calibri"/>
                        </a:rPr>
                        <a:t>2007</a:t>
                      </a:r>
                    </a:p>
                  </a:txBody>
                  <a:tcPr anchor="ctr" horzOverflow="overflow">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Arial"/>
                          <a:ea typeface="ヒラギノ角ゴ Pro W3"/>
                          <a:cs typeface="ヒラギノ角ゴ Pro W3"/>
                        </a:defRPr>
                      </a:lvl1pPr>
                      <a:lvl2pPr marL="457200" algn="l" defTabSz="457200" rtl="0" eaLnBrk="1" latinLnBrk="0" hangingPunct="1">
                        <a:defRPr sz="1800" kern="1200">
                          <a:solidFill>
                            <a:schemeClr val="dk1"/>
                          </a:solidFill>
                          <a:latin typeface="Arial"/>
                          <a:ea typeface="ヒラギノ角ゴ Pro W3"/>
                          <a:cs typeface="ヒラギノ角ゴ Pro W3"/>
                        </a:defRPr>
                      </a:lvl2pPr>
                      <a:lvl3pPr marL="914400" algn="l" defTabSz="457200" rtl="0" eaLnBrk="1" latinLnBrk="0" hangingPunct="1">
                        <a:defRPr sz="1800" kern="1200">
                          <a:solidFill>
                            <a:schemeClr val="dk1"/>
                          </a:solidFill>
                          <a:latin typeface="Arial"/>
                          <a:ea typeface="ヒラギノ角ゴ Pro W3"/>
                          <a:cs typeface="ヒラギノ角ゴ Pro W3"/>
                        </a:defRPr>
                      </a:lvl3pPr>
                      <a:lvl4pPr marL="1371600" algn="l" defTabSz="457200" rtl="0" eaLnBrk="1" latinLnBrk="0" hangingPunct="1">
                        <a:defRPr sz="1800" kern="1200">
                          <a:solidFill>
                            <a:schemeClr val="dk1"/>
                          </a:solidFill>
                          <a:latin typeface="Arial"/>
                          <a:ea typeface="ヒラギノ角ゴ Pro W3"/>
                          <a:cs typeface="ヒラギノ角ゴ Pro W3"/>
                        </a:defRPr>
                      </a:lvl4pPr>
                      <a:lvl5pPr marL="1828800" algn="l" defTabSz="457200" rtl="0" eaLnBrk="1" latinLnBrk="0" hangingPunct="1">
                        <a:defRPr sz="1800" kern="1200">
                          <a:solidFill>
                            <a:schemeClr val="dk1"/>
                          </a:solidFill>
                          <a:latin typeface="Arial"/>
                          <a:ea typeface="ヒラギノ角ゴ Pro W3"/>
                          <a:cs typeface="ヒラギノ角ゴ Pro W3"/>
                        </a:defRPr>
                      </a:lvl5pPr>
                      <a:lvl6pPr marL="2286000" algn="l" defTabSz="457200" rtl="0" eaLnBrk="1" latinLnBrk="0" hangingPunct="1">
                        <a:defRPr sz="1800" kern="1200">
                          <a:solidFill>
                            <a:schemeClr val="dk1"/>
                          </a:solidFill>
                          <a:latin typeface="Arial"/>
                          <a:ea typeface="ヒラギノ角ゴ Pro W3"/>
                          <a:cs typeface="ヒラギノ角ゴ Pro W3"/>
                        </a:defRPr>
                      </a:lvl6pPr>
                      <a:lvl7pPr marL="2743200" algn="l" defTabSz="457200" rtl="0" eaLnBrk="1" latinLnBrk="0" hangingPunct="1">
                        <a:defRPr sz="1800" kern="1200">
                          <a:solidFill>
                            <a:schemeClr val="dk1"/>
                          </a:solidFill>
                          <a:latin typeface="Arial"/>
                          <a:ea typeface="ヒラギノ角ゴ Pro W3"/>
                          <a:cs typeface="ヒラギノ角ゴ Pro W3"/>
                        </a:defRPr>
                      </a:lvl7pPr>
                      <a:lvl8pPr marL="3200400" algn="l" defTabSz="457200" rtl="0" eaLnBrk="1" latinLnBrk="0" hangingPunct="1">
                        <a:defRPr sz="1800" kern="1200">
                          <a:solidFill>
                            <a:schemeClr val="dk1"/>
                          </a:solidFill>
                          <a:latin typeface="Arial"/>
                          <a:ea typeface="ヒラギノ角ゴ Pro W3"/>
                          <a:cs typeface="ヒラギノ角ゴ Pro W3"/>
                        </a:defRPr>
                      </a:lvl8pPr>
                      <a:lvl9pPr marL="3657600" algn="l" defTabSz="457200" rtl="0" eaLnBrk="1" latinLnBrk="0" hangingPunct="1">
                        <a:defRPr sz="1800" kern="1200">
                          <a:solidFill>
                            <a:schemeClr val="dk1"/>
                          </a:solidFill>
                          <a:latin typeface="Arial"/>
                          <a:ea typeface="ヒラギノ角ゴ Pro W3"/>
                          <a:cs typeface="ヒラギノ角ゴ Pro W3"/>
                        </a:defRPr>
                      </a:lvl9pPr>
                    </a:lstStyle>
                    <a:p>
                      <a:pPr marL="0" marR="0" lvl="0" indent="0" algn="ctr" defTabSz="914400" rtl="0" eaLnBrk="0" fontAlgn="base" latinLnBrk="0" hangingPunct="0">
                        <a:lnSpc>
                          <a:spcPct val="100000"/>
                        </a:lnSpc>
                        <a:spcBef>
                          <a:spcPct val="20000"/>
                        </a:spcBef>
                        <a:spcAft>
                          <a:spcPct val="0"/>
                        </a:spcAft>
                        <a:buClr>
                          <a:srgbClr val="FF6600"/>
                        </a:buClr>
                        <a:buSzPct val="70000"/>
                        <a:buFont typeface="Monotype Sorts" pitchFamily="-110" charset="2"/>
                        <a:buNone/>
                        <a:tabLst/>
                      </a:pPr>
                      <a:r>
                        <a:rPr kumimoji="1" lang="it-IT" sz="800" b="1" i="0" u="none" strike="noStrike" cap="none" normalizeH="0" baseline="0" dirty="0">
                          <a:ln>
                            <a:noFill/>
                          </a:ln>
                          <a:solidFill>
                            <a:srgbClr val="000000"/>
                          </a:solidFill>
                          <a:effectLst/>
                          <a:latin typeface="Calibri"/>
                          <a:cs typeface="Calibri"/>
                        </a:rPr>
                        <a:t>2009</a:t>
                      </a:r>
                    </a:p>
                  </a:txBody>
                  <a:tcPr anchor="ctr" horzOverflow="overflow">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Arial"/>
                          <a:ea typeface="ヒラギノ角ゴ Pro W3"/>
                          <a:cs typeface="ヒラギノ角ゴ Pro W3"/>
                        </a:defRPr>
                      </a:lvl1pPr>
                      <a:lvl2pPr marL="457200" algn="l" defTabSz="457200" rtl="0" eaLnBrk="1" latinLnBrk="0" hangingPunct="1">
                        <a:defRPr sz="1800" kern="1200">
                          <a:solidFill>
                            <a:schemeClr val="dk1"/>
                          </a:solidFill>
                          <a:latin typeface="Arial"/>
                          <a:ea typeface="ヒラギノ角ゴ Pro W3"/>
                          <a:cs typeface="ヒラギノ角ゴ Pro W3"/>
                        </a:defRPr>
                      </a:lvl2pPr>
                      <a:lvl3pPr marL="914400" algn="l" defTabSz="457200" rtl="0" eaLnBrk="1" latinLnBrk="0" hangingPunct="1">
                        <a:defRPr sz="1800" kern="1200">
                          <a:solidFill>
                            <a:schemeClr val="dk1"/>
                          </a:solidFill>
                          <a:latin typeface="Arial"/>
                          <a:ea typeface="ヒラギノ角ゴ Pro W3"/>
                          <a:cs typeface="ヒラギノ角ゴ Pro W3"/>
                        </a:defRPr>
                      </a:lvl3pPr>
                      <a:lvl4pPr marL="1371600" algn="l" defTabSz="457200" rtl="0" eaLnBrk="1" latinLnBrk="0" hangingPunct="1">
                        <a:defRPr sz="1800" kern="1200">
                          <a:solidFill>
                            <a:schemeClr val="dk1"/>
                          </a:solidFill>
                          <a:latin typeface="Arial"/>
                          <a:ea typeface="ヒラギノ角ゴ Pro W3"/>
                          <a:cs typeface="ヒラギノ角ゴ Pro W3"/>
                        </a:defRPr>
                      </a:lvl4pPr>
                      <a:lvl5pPr marL="1828800" algn="l" defTabSz="457200" rtl="0" eaLnBrk="1" latinLnBrk="0" hangingPunct="1">
                        <a:defRPr sz="1800" kern="1200">
                          <a:solidFill>
                            <a:schemeClr val="dk1"/>
                          </a:solidFill>
                          <a:latin typeface="Arial"/>
                          <a:ea typeface="ヒラギノ角ゴ Pro W3"/>
                          <a:cs typeface="ヒラギノ角ゴ Pro W3"/>
                        </a:defRPr>
                      </a:lvl5pPr>
                      <a:lvl6pPr marL="2286000" algn="l" defTabSz="457200" rtl="0" eaLnBrk="1" latinLnBrk="0" hangingPunct="1">
                        <a:defRPr sz="1800" kern="1200">
                          <a:solidFill>
                            <a:schemeClr val="dk1"/>
                          </a:solidFill>
                          <a:latin typeface="Arial"/>
                          <a:ea typeface="ヒラギノ角ゴ Pro W3"/>
                          <a:cs typeface="ヒラギノ角ゴ Pro W3"/>
                        </a:defRPr>
                      </a:lvl6pPr>
                      <a:lvl7pPr marL="2743200" algn="l" defTabSz="457200" rtl="0" eaLnBrk="1" latinLnBrk="0" hangingPunct="1">
                        <a:defRPr sz="1800" kern="1200">
                          <a:solidFill>
                            <a:schemeClr val="dk1"/>
                          </a:solidFill>
                          <a:latin typeface="Arial"/>
                          <a:ea typeface="ヒラギノ角ゴ Pro W3"/>
                          <a:cs typeface="ヒラギノ角ゴ Pro W3"/>
                        </a:defRPr>
                      </a:lvl7pPr>
                      <a:lvl8pPr marL="3200400" algn="l" defTabSz="457200" rtl="0" eaLnBrk="1" latinLnBrk="0" hangingPunct="1">
                        <a:defRPr sz="1800" kern="1200">
                          <a:solidFill>
                            <a:schemeClr val="dk1"/>
                          </a:solidFill>
                          <a:latin typeface="Arial"/>
                          <a:ea typeface="ヒラギノ角ゴ Pro W3"/>
                          <a:cs typeface="ヒラギノ角ゴ Pro W3"/>
                        </a:defRPr>
                      </a:lvl8pPr>
                      <a:lvl9pPr marL="3657600" algn="l" defTabSz="457200" rtl="0" eaLnBrk="1" latinLnBrk="0" hangingPunct="1">
                        <a:defRPr sz="1800" kern="1200">
                          <a:solidFill>
                            <a:schemeClr val="dk1"/>
                          </a:solidFill>
                          <a:latin typeface="Arial"/>
                          <a:ea typeface="ヒラギノ角ゴ Pro W3"/>
                          <a:cs typeface="ヒラギノ角ゴ Pro W3"/>
                        </a:defRPr>
                      </a:lvl9pPr>
                    </a:lstStyle>
                    <a:p>
                      <a:pPr marL="0" marR="0" lvl="0" indent="0" algn="ctr" defTabSz="914400" rtl="0" eaLnBrk="0" fontAlgn="base" latinLnBrk="0" hangingPunct="0">
                        <a:lnSpc>
                          <a:spcPct val="100000"/>
                        </a:lnSpc>
                        <a:spcBef>
                          <a:spcPts val="2000"/>
                        </a:spcBef>
                        <a:spcAft>
                          <a:spcPct val="0"/>
                        </a:spcAft>
                        <a:buClr>
                          <a:schemeClr val="accent1"/>
                        </a:buClr>
                        <a:buSzTx/>
                        <a:buFont typeface="Wingdings 2" pitchFamily="-111" charset="2"/>
                        <a:buNone/>
                        <a:tabLst/>
                      </a:pPr>
                      <a:r>
                        <a:rPr kumimoji="1" lang="it-IT" sz="800" b="1" i="0" u="none" strike="noStrike" cap="none" normalizeH="0" baseline="0" dirty="0">
                          <a:ln>
                            <a:noFill/>
                          </a:ln>
                          <a:solidFill>
                            <a:srgbClr val="000000"/>
                          </a:solidFill>
                          <a:effectLst/>
                          <a:latin typeface="Calibri"/>
                          <a:ea typeface="ＭＳ Ｐゴシック" pitchFamily="-111" charset="-128"/>
                          <a:cs typeface="Calibri"/>
                        </a:rPr>
                        <a:t>2010</a:t>
                      </a:r>
                    </a:p>
                  </a:txBody>
                  <a:tcPr anchor="ctr" horzOverflow="overflow">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Arial"/>
                          <a:ea typeface="ヒラギノ角ゴ Pro W3"/>
                          <a:cs typeface="ヒラギノ角ゴ Pro W3"/>
                        </a:defRPr>
                      </a:lvl1pPr>
                      <a:lvl2pPr marL="457200" algn="l" defTabSz="457200" rtl="0" eaLnBrk="1" latinLnBrk="0" hangingPunct="1">
                        <a:defRPr sz="1800" kern="1200">
                          <a:solidFill>
                            <a:schemeClr val="dk1"/>
                          </a:solidFill>
                          <a:latin typeface="Arial"/>
                          <a:ea typeface="ヒラギノ角ゴ Pro W3"/>
                          <a:cs typeface="ヒラギノ角ゴ Pro W3"/>
                        </a:defRPr>
                      </a:lvl2pPr>
                      <a:lvl3pPr marL="914400" algn="l" defTabSz="457200" rtl="0" eaLnBrk="1" latinLnBrk="0" hangingPunct="1">
                        <a:defRPr sz="1800" kern="1200">
                          <a:solidFill>
                            <a:schemeClr val="dk1"/>
                          </a:solidFill>
                          <a:latin typeface="Arial"/>
                          <a:ea typeface="ヒラギノ角ゴ Pro W3"/>
                          <a:cs typeface="ヒラギノ角ゴ Pro W3"/>
                        </a:defRPr>
                      </a:lvl3pPr>
                      <a:lvl4pPr marL="1371600" algn="l" defTabSz="457200" rtl="0" eaLnBrk="1" latinLnBrk="0" hangingPunct="1">
                        <a:defRPr sz="1800" kern="1200">
                          <a:solidFill>
                            <a:schemeClr val="dk1"/>
                          </a:solidFill>
                          <a:latin typeface="Arial"/>
                          <a:ea typeface="ヒラギノ角ゴ Pro W3"/>
                          <a:cs typeface="ヒラギノ角ゴ Pro W3"/>
                        </a:defRPr>
                      </a:lvl4pPr>
                      <a:lvl5pPr marL="1828800" algn="l" defTabSz="457200" rtl="0" eaLnBrk="1" latinLnBrk="0" hangingPunct="1">
                        <a:defRPr sz="1800" kern="1200">
                          <a:solidFill>
                            <a:schemeClr val="dk1"/>
                          </a:solidFill>
                          <a:latin typeface="Arial"/>
                          <a:ea typeface="ヒラギノ角ゴ Pro W3"/>
                          <a:cs typeface="ヒラギノ角ゴ Pro W3"/>
                        </a:defRPr>
                      </a:lvl5pPr>
                      <a:lvl6pPr marL="2286000" algn="l" defTabSz="457200" rtl="0" eaLnBrk="1" latinLnBrk="0" hangingPunct="1">
                        <a:defRPr sz="1800" kern="1200">
                          <a:solidFill>
                            <a:schemeClr val="dk1"/>
                          </a:solidFill>
                          <a:latin typeface="Arial"/>
                          <a:ea typeface="ヒラギノ角ゴ Pro W3"/>
                          <a:cs typeface="ヒラギノ角ゴ Pro W3"/>
                        </a:defRPr>
                      </a:lvl6pPr>
                      <a:lvl7pPr marL="2743200" algn="l" defTabSz="457200" rtl="0" eaLnBrk="1" latinLnBrk="0" hangingPunct="1">
                        <a:defRPr sz="1800" kern="1200">
                          <a:solidFill>
                            <a:schemeClr val="dk1"/>
                          </a:solidFill>
                          <a:latin typeface="Arial"/>
                          <a:ea typeface="ヒラギノ角ゴ Pro W3"/>
                          <a:cs typeface="ヒラギノ角ゴ Pro W3"/>
                        </a:defRPr>
                      </a:lvl7pPr>
                      <a:lvl8pPr marL="3200400" algn="l" defTabSz="457200" rtl="0" eaLnBrk="1" latinLnBrk="0" hangingPunct="1">
                        <a:defRPr sz="1800" kern="1200">
                          <a:solidFill>
                            <a:schemeClr val="dk1"/>
                          </a:solidFill>
                          <a:latin typeface="Arial"/>
                          <a:ea typeface="ヒラギノ角ゴ Pro W3"/>
                          <a:cs typeface="ヒラギノ角ゴ Pro W3"/>
                        </a:defRPr>
                      </a:lvl8pPr>
                      <a:lvl9pPr marL="3657600" algn="l" defTabSz="457200" rtl="0" eaLnBrk="1" latinLnBrk="0" hangingPunct="1">
                        <a:defRPr sz="1800" kern="1200">
                          <a:solidFill>
                            <a:schemeClr val="dk1"/>
                          </a:solidFill>
                          <a:latin typeface="Arial"/>
                          <a:ea typeface="ヒラギノ角ゴ Pro W3"/>
                          <a:cs typeface="ヒラギノ角ゴ Pro W3"/>
                        </a:defRPr>
                      </a:lvl9pPr>
                    </a:lstStyle>
                    <a:p>
                      <a:pPr marL="0" marR="0" lvl="0" indent="0" algn="ctr" defTabSz="914400" rtl="0" eaLnBrk="0" fontAlgn="base" latinLnBrk="0" hangingPunct="0">
                        <a:lnSpc>
                          <a:spcPct val="100000"/>
                        </a:lnSpc>
                        <a:spcBef>
                          <a:spcPts val="2000"/>
                        </a:spcBef>
                        <a:spcAft>
                          <a:spcPct val="0"/>
                        </a:spcAft>
                        <a:buClr>
                          <a:schemeClr val="accent1"/>
                        </a:buClr>
                        <a:buSzTx/>
                        <a:buFont typeface="Wingdings 2" pitchFamily="-111" charset="2"/>
                        <a:buNone/>
                        <a:tabLst/>
                      </a:pPr>
                      <a:r>
                        <a:rPr kumimoji="1" lang="it-IT" sz="800" b="1" i="0" u="none" strike="noStrike" cap="none" normalizeH="0" baseline="0" dirty="0">
                          <a:ln>
                            <a:noFill/>
                          </a:ln>
                          <a:solidFill>
                            <a:srgbClr val="000000"/>
                          </a:solidFill>
                          <a:effectLst/>
                          <a:latin typeface="Calibri"/>
                          <a:ea typeface="ＭＳ Ｐゴシック" pitchFamily="-111" charset="-128"/>
                          <a:cs typeface="Calibri"/>
                        </a:rPr>
                        <a:t>2011</a:t>
                      </a:r>
                    </a:p>
                  </a:txBody>
                  <a:tcPr anchor="ctr" horzOverflow="overflow">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Arial"/>
                          <a:ea typeface="ヒラギノ角ゴ Pro W3"/>
                          <a:cs typeface="ヒラギノ角ゴ Pro W3"/>
                        </a:defRPr>
                      </a:lvl1pPr>
                      <a:lvl2pPr marL="457200" algn="l" defTabSz="457200" rtl="0" eaLnBrk="1" latinLnBrk="0" hangingPunct="1">
                        <a:defRPr sz="1800" kern="1200">
                          <a:solidFill>
                            <a:schemeClr val="dk1"/>
                          </a:solidFill>
                          <a:latin typeface="Arial"/>
                          <a:ea typeface="ヒラギノ角ゴ Pro W3"/>
                          <a:cs typeface="ヒラギノ角ゴ Pro W3"/>
                        </a:defRPr>
                      </a:lvl2pPr>
                      <a:lvl3pPr marL="914400" algn="l" defTabSz="457200" rtl="0" eaLnBrk="1" latinLnBrk="0" hangingPunct="1">
                        <a:defRPr sz="1800" kern="1200">
                          <a:solidFill>
                            <a:schemeClr val="dk1"/>
                          </a:solidFill>
                          <a:latin typeface="Arial"/>
                          <a:ea typeface="ヒラギノ角ゴ Pro W3"/>
                          <a:cs typeface="ヒラギノ角ゴ Pro W3"/>
                        </a:defRPr>
                      </a:lvl3pPr>
                      <a:lvl4pPr marL="1371600" algn="l" defTabSz="457200" rtl="0" eaLnBrk="1" latinLnBrk="0" hangingPunct="1">
                        <a:defRPr sz="1800" kern="1200">
                          <a:solidFill>
                            <a:schemeClr val="dk1"/>
                          </a:solidFill>
                          <a:latin typeface="Arial"/>
                          <a:ea typeface="ヒラギノ角ゴ Pro W3"/>
                          <a:cs typeface="ヒラギノ角ゴ Pro W3"/>
                        </a:defRPr>
                      </a:lvl4pPr>
                      <a:lvl5pPr marL="1828800" algn="l" defTabSz="457200" rtl="0" eaLnBrk="1" latinLnBrk="0" hangingPunct="1">
                        <a:defRPr sz="1800" kern="1200">
                          <a:solidFill>
                            <a:schemeClr val="dk1"/>
                          </a:solidFill>
                          <a:latin typeface="Arial"/>
                          <a:ea typeface="ヒラギノ角ゴ Pro W3"/>
                          <a:cs typeface="ヒラギノ角ゴ Pro W3"/>
                        </a:defRPr>
                      </a:lvl5pPr>
                      <a:lvl6pPr marL="2286000" algn="l" defTabSz="457200" rtl="0" eaLnBrk="1" latinLnBrk="0" hangingPunct="1">
                        <a:defRPr sz="1800" kern="1200">
                          <a:solidFill>
                            <a:schemeClr val="dk1"/>
                          </a:solidFill>
                          <a:latin typeface="Arial"/>
                          <a:ea typeface="ヒラギノ角ゴ Pro W3"/>
                          <a:cs typeface="ヒラギノ角ゴ Pro W3"/>
                        </a:defRPr>
                      </a:lvl6pPr>
                      <a:lvl7pPr marL="2743200" algn="l" defTabSz="457200" rtl="0" eaLnBrk="1" latinLnBrk="0" hangingPunct="1">
                        <a:defRPr sz="1800" kern="1200">
                          <a:solidFill>
                            <a:schemeClr val="dk1"/>
                          </a:solidFill>
                          <a:latin typeface="Arial"/>
                          <a:ea typeface="ヒラギノ角ゴ Pro W3"/>
                          <a:cs typeface="ヒラギノ角ゴ Pro W3"/>
                        </a:defRPr>
                      </a:lvl7pPr>
                      <a:lvl8pPr marL="3200400" algn="l" defTabSz="457200" rtl="0" eaLnBrk="1" latinLnBrk="0" hangingPunct="1">
                        <a:defRPr sz="1800" kern="1200">
                          <a:solidFill>
                            <a:schemeClr val="dk1"/>
                          </a:solidFill>
                          <a:latin typeface="Arial"/>
                          <a:ea typeface="ヒラギノ角ゴ Pro W3"/>
                          <a:cs typeface="ヒラギノ角ゴ Pro W3"/>
                        </a:defRPr>
                      </a:lvl8pPr>
                      <a:lvl9pPr marL="3657600" algn="l" defTabSz="457200" rtl="0" eaLnBrk="1" latinLnBrk="0" hangingPunct="1">
                        <a:defRPr sz="1800" kern="1200">
                          <a:solidFill>
                            <a:schemeClr val="dk1"/>
                          </a:solidFill>
                          <a:latin typeface="Arial"/>
                          <a:ea typeface="ヒラギノ角ゴ Pro W3"/>
                          <a:cs typeface="ヒラギノ角ゴ Pro W3"/>
                        </a:defRPr>
                      </a:lvl9pPr>
                    </a:lstStyle>
                    <a:p>
                      <a:pPr marL="0" marR="0" lvl="0" indent="0" algn="ctr" defTabSz="914400" rtl="0" eaLnBrk="0" fontAlgn="base" latinLnBrk="0" hangingPunct="0">
                        <a:lnSpc>
                          <a:spcPct val="100000"/>
                        </a:lnSpc>
                        <a:spcBef>
                          <a:spcPts val="2000"/>
                        </a:spcBef>
                        <a:spcAft>
                          <a:spcPct val="0"/>
                        </a:spcAft>
                        <a:buClr>
                          <a:schemeClr val="accent1"/>
                        </a:buClr>
                        <a:buSzTx/>
                        <a:buFont typeface="Wingdings 2" pitchFamily="-111" charset="2"/>
                        <a:buNone/>
                        <a:tabLst/>
                      </a:pPr>
                      <a:r>
                        <a:rPr kumimoji="1" lang="it-IT" sz="800" b="1" i="0" u="none" strike="noStrike" cap="none" normalizeH="0" baseline="0" dirty="0">
                          <a:ln>
                            <a:noFill/>
                          </a:ln>
                          <a:solidFill>
                            <a:srgbClr val="000000"/>
                          </a:solidFill>
                          <a:effectLst/>
                          <a:latin typeface="Calibri"/>
                          <a:ea typeface="ＭＳ Ｐゴシック" pitchFamily="-111" charset="-128"/>
                          <a:cs typeface="Calibri"/>
                        </a:rPr>
                        <a:t>2012</a:t>
                      </a:r>
                    </a:p>
                  </a:txBody>
                  <a:tcPr anchor="ctr" horzOverflow="overflow">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Arial"/>
                          <a:ea typeface="ヒラギノ角ゴ Pro W3"/>
                          <a:cs typeface="ヒラギノ角ゴ Pro W3"/>
                        </a:defRPr>
                      </a:lvl1pPr>
                      <a:lvl2pPr marL="457200" algn="l" defTabSz="457200" rtl="0" eaLnBrk="1" latinLnBrk="0" hangingPunct="1">
                        <a:defRPr sz="1800" kern="1200">
                          <a:solidFill>
                            <a:schemeClr val="dk1"/>
                          </a:solidFill>
                          <a:latin typeface="Arial"/>
                          <a:ea typeface="ヒラギノ角ゴ Pro W3"/>
                          <a:cs typeface="ヒラギノ角ゴ Pro W3"/>
                        </a:defRPr>
                      </a:lvl2pPr>
                      <a:lvl3pPr marL="914400" algn="l" defTabSz="457200" rtl="0" eaLnBrk="1" latinLnBrk="0" hangingPunct="1">
                        <a:defRPr sz="1800" kern="1200">
                          <a:solidFill>
                            <a:schemeClr val="dk1"/>
                          </a:solidFill>
                          <a:latin typeface="Arial"/>
                          <a:ea typeface="ヒラギノ角ゴ Pro W3"/>
                          <a:cs typeface="ヒラギノ角ゴ Pro W3"/>
                        </a:defRPr>
                      </a:lvl3pPr>
                      <a:lvl4pPr marL="1371600" algn="l" defTabSz="457200" rtl="0" eaLnBrk="1" latinLnBrk="0" hangingPunct="1">
                        <a:defRPr sz="1800" kern="1200">
                          <a:solidFill>
                            <a:schemeClr val="dk1"/>
                          </a:solidFill>
                          <a:latin typeface="Arial"/>
                          <a:ea typeface="ヒラギノ角ゴ Pro W3"/>
                          <a:cs typeface="ヒラギノ角ゴ Pro W3"/>
                        </a:defRPr>
                      </a:lvl4pPr>
                      <a:lvl5pPr marL="1828800" algn="l" defTabSz="457200" rtl="0" eaLnBrk="1" latinLnBrk="0" hangingPunct="1">
                        <a:defRPr sz="1800" kern="1200">
                          <a:solidFill>
                            <a:schemeClr val="dk1"/>
                          </a:solidFill>
                          <a:latin typeface="Arial"/>
                          <a:ea typeface="ヒラギノ角ゴ Pro W3"/>
                          <a:cs typeface="ヒラギノ角ゴ Pro W3"/>
                        </a:defRPr>
                      </a:lvl5pPr>
                      <a:lvl6pPr marL="2286000" algn="l" defTabSz="457200" rtl="0" eaLnBrk="1" latinLnBrk="0" hangingPunct="1">
                        <a:defRPr sz="1800" kern="1200">
                          <a:solidFill>
                            <a:schemeClr val="dk1"/>
                          </a:solidFill>
                          <a:latin typeface="Arial"/>
                          <a:ea typeface="ヒラギノ角ゴ Pro W3"/>
                          <a:cs typeface="ヒラギノ角ゴ Pro W3"/>
                        </a:defRPr>
                      </a:lvl6pPr>
                      <a:lvl7pPr marL="2743200" algn="l" defTabSz="457200" rtl="0" eaLnBrk="1" latinLnBrk="0" hangingPunct="1">
                        <a:defRPr sz="1800" kern="1200">
                          <a:solidFill>
                            <a:schemeClr val="dk1"/>
                          </a:solidFill>
                          <a:latin typeface="Arial"/>
                          <a:ea typeface="ヒラギノ角ゴ Pro W3"/>
                          <a:cs typeface="ヒラギノ角ゴ Pro W3"/>
                        </a:defRPr>
                      </a:lvl7pPr>
                      <a:lvl8pPr marL="3200400" algn="l" defTabSz="457200" rtl="0" eaLnBrk="1" latinLnBrk="0" hangingPunct="1">
                        <a:defRPr sz="1800" kern="1200">
                          <a:solidFill>
                            <a:schemeClr val="dk1"/>
                          </a:solidFill>
                          <a:latin typeface="Arial"/>
                          <a:ea typeface="ヒラギノ角ゴ Pro W3"/>
                          <a:cs typeface="ヒラギノ角ゴ Pro W3"/>
                        </a:defRPr>
                      </a:lvl8pPr>
                      <a:lvl9pPr marL="3657600" algn="l" defTabSz="457200" rtl="0" eaLnBrk="1" latinLnBrk="0" hangingPunct="1">
                        <a:defRPr sz="1800" kern="1200">
                          <a:solidFill>
                            <a:schemeClr val="dk1"/>
                          </a:solidFill>
                          <a:latin typeface="Arial"/>
                          <a:ea typeface="ヒラギノ角ゴ Pro W3"/>
                          <a:cs typeface="ヒラギノ角ゴ Pro W3"/>
                        </a:defRPr>
                      </a:lvl9pPr>
                    </a:lstStyle>
                    <a:p>
                      <a:pPr marL="0" marR="0" lvl="0" indent="0" algn="ctr" defTabSz="914400" rtl="0" eaLnBrk="0" fontAlgn="base" latinLnBrk="0" hangingPunct="0">
                        <a:lnSpc>
                          <a:spcPct val="100000"/>
                        </a:lnSpc>
                        <a:spcBef>
                          <a:spcPts val="2000"/>
                        </a:spcBef>
                        <a:spcAft>
                          <a:spcPct val="0"/>
                        </a:spcAft>
                        <a:buClr>
                          <a:schemeClr val="accent1"/>
                        </a:buClr>
                        <a:buSzTx/>
                        <a:buFont typeface="Wingdings 2" pitchFamily="-111" charset="2"/>
                        <a:buNone/>
                        <a:tabLst/>
                      </a:pPr>
                      <a:r>
                        <a:rPr kumimoji="1" lang="it-IT" sz="800" b="1" i="0" u="none" strike="noStrike" cap="none" normalizeH="0" baseline="0" dirty="0">
                          <a:ln>
                            <a:noFill/>
                          </a:ln>
                          <a:solidFill>
                            <a:srgbClr val="000000"/>
                          </a:solidFill>
                          <a:effectLst/>
                          <a:latin typeface="Calibri"/>
                          <a:ea typeface="ＭＳ Ｐゴシック" pitchFamily="-111" charset="-128"/>
                          <a:cs typeface="Calibri"/>
                        </a:rPr>
                        <a:t>2013</a:t>
                      </a:r>
                    </a:p>
                  </a:txBody>
                  <a:tcPr anchor="ctr" horzOverflow="overflow">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0" fontAlgn="base" latinLnBrk="0" hangingPunct="0">
                        <a:lnSpc>
                          <a:spcPct val="100000"/>
                        </a:lnSpc>
                        <a:spcBef>
                          <a:spcPts val="2000"/>
                        </a:spcBef>
                        <a:spcAft>
                          <a:spcPct val="0"/>
                        </a:spcAft>
                        <a:buClr>
                          <a:schemeClr val="accent1"/>
                        </a:buClr>
                        <a:buSzTx/>
                        <a:buFont typeface="Wingdings 2" pitchFamily="-111" charset="2"/>
                        <a:buNone/>
                        <a:tabLst/>
                      </a:pPr>
                      <a:r>
                        <a:rPr kumimoji="1" lang="it-IT" sz="800" b="1" i="0" u="none" strike="noStrike" cap="none" normalizeH="0" baseline="0" dirty="0">
                          <a:ln>
                            <a:noFill/>
                          </a:ln>
                          <a:solidFill>
                            <a:srgbClr val="000000"/>
                          </a:solidFill>
                          <a:effectLst/>
                          <a:latin typeface="Calibri"/>
                          <a:ea typeface="ＭＳ Ｐゴシック" pitchFamily="-111" charset="-128"/>
                          <a:cs typeface="Calibri"/>
                        </a:rPr>
                        <a:t>2014</a:t>
                      </a:r>
                    </a:p>
                  </a:txBody>
                  <a:tcPr anchor="ctr" horzOverflow="overflow">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0" fontAlgn="base" latinLnBrk="0" hangingPunct="0">
                        <a:lnSpc>
                          <a:spcPct val="100000"/>
                        </a:lnSpc>
                        <a:spcBef>
                          <a:spcPts val="2000"/>
                        </a:spcBef>
                        <a:spcAft>
                          <a:spcPct val="0"/>
                        </a:spcAft>
                        <a:buClr>
                          <a:schemeClr val="accent1"/>
                        </a:buClr>
                        <a:buSzTx/>
                        <a:buFont typeface="Wingdings 2" pitchFamily="-111" charset="2"/>
                        <a:buNone/>
                        <a:tabLst/>
                      </a:pPr>
                      <a:r>
                        <a:rPr kumimoji="1" lang="it-IT" sz="800" b="1" i="0" u="none" strike="noStrike" cap="none" normalizeH="0" baseline="0" dirty="0">
                          <a:ln>
                            <a:noFill/>
                          </a:ln>
                          <a:solidFill>
                            <a:srgbClr val="000000"/>
                          </a:solidFill>
                          <a:effectLst/>
                          <a:latin typeface="Calibri"/>
                          <a:ea typeface="ＭＳ Ｐゴシック" pitchFamily="-111" charset="-128"/>
                          <a:cs typeface="Calibri"/>
                        </a:rPr>
                        <a:t>2015</a:t>
                      </a:r>
                    </a:p>
                  </a:txBody>
                  <a:tcPr anchor="ctr" horzOverflow="overflow">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0" fontAlgn="base" latinLnBrk="0" hangingPunct="0">
                        <a:lnSpc>
                          <a:spcPct val="100000"/>
                        </a:lnSpc>
                        <a:spcBef>
                          <a:spcPts val="2000"/>
                        </a:spcBef>
                        <a:spcAft>
                          <a:spcPct val="0"/>
                        </a:spcAft>
                        <a:buClr>
                          <a:schemeClr val="accent1"/>
                        </a:buClr>
                        <a:buSzTx/>
                        <a:buFont typeface="Wingdings 2" pitchFamily="-111" charset="2"/>
                        <a:buNone/>
                        <a:tabLst/>
                      </a:pPr>
                      <a:r>
                        <a:rPr kumimoji="1" lang="it-IT" sz="800" b="1" i="0" u="none" strike="noStrike" cap="none" normalizeH="0" baseline="0" dirty="0">
                          <a:ln>
                            <a:noFill/>
                          </a:ln>
                          <a:solidFill>
                            <a:srgbClr val="000000"/>
                          </a:solidFill>
                          <a:effectLst/>
                          <a:latin typeface="Calibri"/>
                          <a:ea typeface="ＭＳ Ｐゴシック" pitchFamily="-111" charset="-128"/>
                          <a:cs typeface="Calibri"/>
                        </a:rPr>
                        <a:t>2016</a:t>
                      </a:r>
                    </a:p>
                  </a:txBody>
                  <a:tcPr anchor="ctr" horzOverflow="overflow">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0" fontAlgn="base" latinLnBrk="0" hangingPunct="0">
                        <a:lnSpc>
                          <a:spcPct val="100000"/>
                        </a:lnSpc>
                        <a:spcBef>
                          <a:spcPts val="2000"/>
                        </a:spcBef>
                        <a:spcAft>
                          <a:spcPct val="0"/>
                        </a:spcAft>
                        <a:buClr>
                          <a:schemeClr val="accent1"/>
                        </a:buClr>
                        <a:buSzTx/>
                        <a:buFont typeface="Wingdings 2" pitchFamily="-111" charset="2"/>
                        <a:buNone/>
                        <a:tabLst/>
                      </a:pPr>
                      <a:r>
                        <a:rPr kumimoji="1" lang="it-IT" sz="800" b="1" i="0" u="none" strike="noStrike" cap="none" normalizeH="0" baseline="0" dirty="0">
                          <a:ln>
                            <a:noFill/>
                          </a:ln>
                          <a:solidFill>
                            <a:srgbClr val="000000"/>
                          </a:solidFill>
                          <a:effectLst/>
                          <a:latin typeface="Calibri"/>
                          <a:ea typeface="ＭＳ Ｐゴシック" pitchFamily="-111" charset="-128"/>
                          <a:cs typeface="Calibri"/>
                        </a:rPr>
                        <a:t>2017</a:t>
                      </a:r>
                    </a:p>
                  </a:txBody>
                  <a:tcPr anchor="ctr" horzOverflow="overflow">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0" fontAlgn="base" latinLnBrk="0" hangingPunct="0">
                        <a:lnSpc>
                          <a:spcPct val="100000"/>
                        </a:lnSpc>
                        <a:spcBef>
                          <a:spcPts val="2000"/>
                        </a:spcBef>
                        <a:spcAft>
                          <a:spcPct val="0"/>
                        </a:spcAft>
                        <a:buClr>
                          <a:schemeClr val="accent1"/>
                        </a:buClr>
                        <a:buSzTx/>
                        <a:buFont typeface="Wingdings 2" pitchFamily="-111" charset="2"/>
                        <a:buNone/>
                        <a:tabLst/>
                      </a:pPr>
                      <a:r>
                        <a:rPr kumimoji="1" lang="it-IT" sz="800" b="1" i="0" u="none" strike="noStrike" cap="none" normalizeH="0" baseline="0" dirty="0">
                          <a:ln>
                            <a:noFill/>
                          </a:ln>
                          <a:solidFill>
                            <a:srgbClr val="000000"/>
                          </a:solidFill>
                          <a:effectLst/>
                          <a:latin typeface="Calibri"/>
                          <a:ea typeface="ＭＳ Ｐゴシック" pitchFamily="-111" charset="-128"/>
                          <a:cs typeface="Calibri"/>
                        </a:rPr>
                        <a:t>2018</a:t>
                      </a:r>
                    </a:p>
                  </a:txBody>
                  <a:tcPr anchor="ctr" horzOverflow="overflow">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0" fontAlgn="base" latinLnBrk="0" hangingPunct="0">
                        <a:lnSpc>
                          <a:spcPct val="100000"/>
                        </a:lnSpc>
                        <a:spcBef>
                          <a:spcPts val="2000"/>
                        </a:spcBef>
                        <a:spcAft>
                          <a:spcPct val="0"/>
                        </a:spcAft>
                        <a:buClr>
                          <a:schemeClr val="accent1"/>
                        </a:buClr>
                        <a:buSzTx/>
                        <a:buFont typeface="Wingdings 2" pitchFamily="-111" charset="2"/>
                        <a:buNone/>
                        <a:tabLst/>
                      </a:pPr>
                      <a:r>
                        <a:rPr kumimoji="1" lang="it-IT" sz="800" b="1" i="0" u="none" strike="noStrike" cap="none" normalizeH="0" baseline="0" dirty="0">
                          <a:ln>
                            <a:noFill/>
                          </a:ln>
                          <a:solidFill>
                            <a:srgbClr val="000000"/>
                          </a:solidFill>
                          <a:effectLst/>
                          <a:latin typeface="Calibri"/>
                          <a:ea typeface="ＭＳ Ｐゴシック" pitchFamily="-111" charset="-128"/>
                          <a:cs typeface="Calibri"/>
                        </a:rPr>
                        <a:t>2019</a:t>
                      </a:r>
                    </a:p>
                  </a:txBody>
                  <a:tcPr anchor="ctr" horzOverflow="overflow">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0" fontAlgn="base" latinLnBrk="0" hangingPunct="0">
                        <a:lnSpc>
                          <a:spcPct val="100000"/>
                        </a:lnSpc>
                        <a:spcBef>
                          <a:spcPts val="2000"/>
                        </a:spcBef>
                        <a:spcAft>
                          <a:spcPct val="0"/>
                        </a:spcAft>
                        <a:buClr>
                          <a:schemeClr val="accent1"/>
                        </a:buClr>
                        <a:buSzTx/>
                        <a:buFont typeface="Wingdings 2" pitchFamily="-111" charset="2"/>
                        <a:buNone/>
                        <a:tabLst/>
                      </a:pPr>
                      <a:r>
                        <a:rPr kumimoji="1" lang="it-IT" sz="800" b="1" i="0" u="none" strike="noStrike" cap="none" normalizeH="0" baseline="0" dirty="0">
                          <a:ln>
                            <a:noFill/>
                          </a:ln>
                          <a:solidFill>
                            <a:srgbClr val="000000"/>
                          </a:solidFill>
                          <a:effectLst/>
                          <a:latin typeface="Calibri"/>
                          <a:ea typeface="ＭＳ Ｐゴシック" pitchFamily="-111" charset="-128"/>
                          <a:cs typeface="Calibri"/>
                        </a:rPr>
                        <a:t>2020</a:t>
                      </a:r>
                    </a:p>
                  </a:txBody>
                  <a:tcPr anchor="ctr" horzOverflow="overflow">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0" fontAlgn="base" latinLnBrk="0" hangingPunct="0">
                        <a:lnSpc>
                          <a:spcPct val="100000"/>
                        </a:lnSpc>
                        <a:spcBef>
                          <a:spcPts val="2000"/>
                        </a:spcBef>
                        <a:spcAft>
                          <a:spcPct val="0"/>
                        </a:spcAft>
                        <a:buClr>
                          <a:schemeClr val="accent1"/>
                        </a:buClr>
                        <a:buSzTx/>
                        <a:buFont typeface="Wingdings 2" pitchFamily="-111" charset="2"/>
                        <a:buNone/>
                        <a:tabLst/>
                      </a:pPr>
                      <a:r>
                        <a:rPr kumimoji="1" lang="it-IT" sz="800" b="1" i="0" u="none" strike="noStrike" cap="none" normalizeH="0" baseline="0" dirty="0">
                          <a:ln>
                            <a:noFill/>
                          </a:ln>
                          <a:solidFill>
                            <a:srgbClr val="000000"/>
                          </a:solidFill>
                          <a:effectLst/>
                          <a:latin typeface="Calibri"/>
                          <a:ea typeface="ＭＳ Ｐゴシック" pitchFamily="-111" charset="-128"/>
                          <a:cs typeface="Calibri"/>
                        </a:rPr>
                        <a:t>2021</a:t>
                      </a:r>
                    </a:p>
                  </a:txBody>
                  <a:tcPr anchor="ctr" horzOverflow="overflow">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0" fontAlgn="base" latinLnBrk="0" hangingPunct="0">
                        <a:lnSpc>
                          <a:spcPct val="100000"/>
                        </a:lnSpc>
                        <a:spcBef>
                          <a:spcPts val="2000"/>
                        </a:spcBef>
                        <a:spcAft>
                          <a:spcPct val="0"/>
                        </a:spcAft>
                        <a:buClr>
                          <a:schemeClr val="accent1"/>
                        </a:buClr>
                        <a:buSzTx/>
                        <a:buFont typeface="Wingdings 2" pitchFamily="-111" charset="2"/>
                        <a:buNone/>
                        <a:tabLst/>
                      </a:pPr>
                      <a:r>
                        <a:rPr kumimoji="1" lang="it-IT" sz="800" b="1" i="0" u="none" strike="noStrike" cap="none" normalizeH="0" baseline="0" dirty="0">
                          <a:ln>
                            <a:noFill/>
                          </a:ln>
                          <a:solidFill>
                            <a:srgbClr val="000000"/>
                          </a:solidFill>
                          <a:effectLst/>
                          <a:latin typeface="Calibri"/>
                          <a:ea typeface="ＭＳ Ｐゴシック" pitchFamily="-111" charset="-128"/>
                          <a:cs typeface="Calibri"/>
                        </a:rPr>
                        <a:t>2022</a:t>
                      </a:r>
                    </a:p>
                  </a:txBody>
                  <a:tcPr anchor="ctr" horzOverflow="overflow">
                    <a:lnL w="12700" cap="flat" cmpd="sng" algn="ctr">
                      <a:solidFill>
                        <a:prstClr val="white"/>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56024">
                <a:tc>
                  <a:txBody>
                    <a:bodyPr/>
                    <a:lstStyle>
                      <a:lvl1pPr marL="0" algn="l" defTabSz="457200" rtl="0" eaLnBrk="1" latinLnBrk="0" hangingPunct="1">
                        <a:defRPr sz="1800" kern="1200">
                          <a:solidFill>
                            <a:schemeClr val="dk1"/>
                          </a:solidFill>
                          <a:latin typeface="Arial"/>
                          <a:ea typeface="ヒラギノ角ゴ Pro W3"/>
                          <a:cs typeface="ヒラギノ角ゴ Pro W3"/>
                        </a:defRPr>
                      </a:lvl1pPr>
                      <a:lvl2pPr marL="457200" algn="l" defTabSz="457200" rtl="0" eaLnBrk="1" latinLnBrk="0" hangingPunct="1">
                        <a:defRPr sz="1800" kern="1200">
                          <a:solidFill>
                            <a:schemeClr val="dk1"/>
                          </a:solidFill>
                          <a:latin typeface="Arial"/>
                          <a:ea typeface="ヒラギノ角ゴ Pro W3"/>
                          <a:cs typeface="ヒラギノ角ゴ Pro W3"/>
                        </a:defRPr>
                      </a:lvl2pPr>
                      <a:lvl3pPr marL="914400" algn="l" defTabSz="457200" rtl="0" eaLnBrk="1" latinLnBrk="0" hangingPunct="1">
                        <a:defRPr sz="1800" kern="1200">
                          <a:solidFill>
                            <a:schemeClr val="dk1"/>
                          </a:solidFill>
                          <a:latin typeface="Arial"/>
                          <a:ea typeface="ヒラギノ角ゴ Pro W3"/>
                          <a:cs typeface="ヒラギノ角ゴ Pro W3"/>
                        </a:defRPr>
                      </a:lvl3pPr>
                      <a:lvl4pPr marL="1371600" algn="l" defTabSz="457200" rtl="0" eaLnBrk="1" latinLnBrk="0" hangingPunct="1">
                        <a:defRPr sz="1800" kern="1200">
                          <a:solidFill>
                            <a:schemeClr val="dk1"/>
                          </a:solidFill>
                          <a:latin typeface="Arial"/>
                          <a:ea typeface="ヒラギノ角ゴ Pro W3"/>
                          <a:cs typeface="ヒラギノ角ゴ Pro W3"/>
                        </a:defRPr>
                      </a:lvl4pPr>
                      <a:lvl5pPr marL="1828800" algn="l" defTabSz="457200" rtl="0" eaLnBrk="1" latinLnBrk="0" hangingPunct="1">
                        <a:defRPr sz="1800" kern="1200">
                          <a:solidFill>
                            <a:schemeClr val="dk1"/>
                          </a:solidFill>
                          <a:latin typeface="Arial"/>
                          <a:ea typeface="ヒラギノ角ゴ Pro W3"/>
                          <a:cs typeface="ヒラギノ角ゴ Pro W3"/>
                        </a:defRPr>
                      </a:lvl5pPr>
                      <a:lvl6pPr marL="2286000" algn="l" defTabSz="457200" rtl="0" eaLnBrk="1" latinLnBrk="0" hangingPunct="1">
                        <a:defRPr sz="1800" kern="1200">
                          <a:solidFill>
                            <a:schemeClr val="dk1"/>
                          </a:solidFill>
                          <a:latin typeface="Arial"/>
                          <a:ea typeface="ヒラギノ角ゴ Pro W3"/>
                          <a:cs typeface="ヒラギノ角ゴ Pro W3"/>
                        </a:defRPr>
                      </a:lvl6pPr>
                      <a:lvl7pPr marL="2743200" algn="l" defTabSz="457200" rtl="0" eaLnBrk="1" latinLnBrk="0" hangingPunct="1">
                        <a:defRPr sz="1800" kern="1200">
                          <a:solidFill>
                            <a:schemeClr val="dk1"/>
                          </a:solidFill>
                          <a:latin typeface="Arial"/>
                          <a:ea typeface="ヒラギノ角ゴ Pro W3"/>
                          <a:cs typeface="ヒラギノ角ゴ Pro W3"/>
                        </a:defRPr>
                      </a:lvl7pPr>
                      <a:lvl8pPr marL="3200400" algn="l" defTabSz="457200" rtl="0" eaLnBrk="1" latinLnBrk="0" hangingPunct="1">
                        <a:defRPr sz="1800" kern="1200">
                          <a:solidFill>
                            <a:schemeClr val="dk1"/>
                          </a:solidFill>
                          <a:latin typeface="Arial"/>
                          <a:ea typeface="ヒラギノ角ゴ Pro W3"/>
                          <a:cs typeface="ヒラギノ角ゴ Pro W3"/>
                        </a:defRPr>
                      </a:lvl8pPr>
                      <a:lvl9pPr marL="3657600" algn="l" defTabSz="457200" rtl="0" eaLnBrk="1" latinLnBrk="0" hangingPunct="1">
                        <a:defRPr sz="1800" kern="1200">
                          <a:solidFill>
                            <a:schemeClr val="dk1"/>
                          </a:solidFill>
                          <a:latin typeface="Arial"/>
                          <a:ea typeface="ヒラギノ角ゴ Pro W3"/>
                          <a:cs typeface="ヒラギノ角ゴ Pro W3"/>
                        </a:defRPr>
                      </a:lvl9pPr>
                    </a:lstStyle>
                    <a:p>
                      <a:pPr marL="0" marR="0" lvl="0" indent="0" algn="l" defTabSz="914400" rtl="0" eaLnBrk="0" fontAlgn="base" latinLnBrk="0" hangingPunct="0">
                        <a:lnSpc>
                          <a:spcPct val="100000"/>
                        </a:lnSpc>
                        <a:spcBef>
                          <a:spcPct val="20000"/>
                        </a:spcBef>
                        <a:spcAft>
                          <a:spcPct val="0"/>
                        </a:spcAft>
                        <a:buClr>
                          <a:srgbClr val="FF6600"/>
                        </a:buClr>
                        <a:buSzPct val="70000"/>
                        <a:buFont typeface="Monotype Sorts" pitchFamily="-110" charset="2"/>
                        <a:buNone/>
                        <a:tabLst/>
                      </a:pPr>
                      <a:r>
                        <a:rPr kumimoji="1" lang="it-IT" sz="900" b="0" i="0" u="none" strike="noStrike" cap="none" normalizeH="0" baseline="0" dirty="0">
                          <a:ln>
                            <a:noFill/>
                          </a:ln>
                          <a:solidFill>
                            <a:srgbClr val="000000"/>
                          </a:solidFill>
                          <a:effectLst/>
                          <a:latin typeface="Calibri"/>
                          <a:cs typeface="Calibri"/>
                        </a:rPr>
                        <a:t>SI</a:t>
                      </a:r>
                    </a:p>
                  </a:txBody>
                  <a:tcP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457200" rtl="0" eaLnBrk="1" latinLnBrk="0" hangingPunct="1">
                        <a:defRPr sz="1800" kern="1200">
                          <a:solidFill>
                            <a:schemeClr val="dk1"/>
                          </a:solidFill>
                          <a:latin typeface="Arial"/>
                          <a:ea typeface="ヒラギノ角ゴ Pro W3"/>
                          <a:cs typeface="ヒラギノ角ゴ Pro W3"/>
                        </a:defRPr>
                      </a:lvl1pPr>
                      <a:lvl2pPr marL="457200" algn="l" defTabSz="457200" rtl="0" eaLnBrk="1" latinLnBrk="0" hangingPunct="1">
                        <a:defRPr sz="1800" kern="1200">
                          <a:solidFill>
                            <a:schemeClr val="dk1"/>
                          </a:solidFill>
                          <a:latin typeface="Arial"/>
                          <a:ea typeface="ヒラギノ角ゴ Pro W3"/>
                          <a:cs typeface="ヒラギノ角ゴ Pro W3"/>
                        </a:defRPr>
                      </a:lvl2pPr>
                      <a:lvl3pPr marL="914400" algn="l" defTabSz="457200" rtl="0" eaLnBrk="1" latinLnBrk="0" hangingPunct="1">
                        <a:defRPr sz="1800" kern="1200">
                          <a:solidFill>
                            <a:schemeClr val="dk1"/>
                          </a:solidFill>
                          <a:latin typeface="Arial"/>
                          <a:ea typeface="ヒラギノ角ゴ Pro W3"/>
                          <a:cs typeface="ヒラギノ角ゴ Pro W3"/>
                        </a:defRPr>
                      </a:lvl3pPr>
                      <a:lvl4pPr marL="1371600" algn="l" defTabSz="457200" rtl="0" eaLnBrk="1" latinLnBrk="0" hangingPunct="1">
                        <a:defRPr sz="1800" kern="1200">
                          <a:solidFill>
                            <a:schemeClr val="dk1"/>
                          </a:solidFill>
                          <a:latin typeface="Arial"/>
                          <a:ea typeface="ヒラギノ角ゴ Pro W3"/>
                          <a:cs typeface="ヒラギノ角ゴ Pro W3"/>
                        </a:defRPr>
                      </a:lvl4pPr>
                      <a:lvl5pPr marL="1828800" algn="l" defTabSz="457200" rtl="0" eaLnBrk="1" latinLnBrk="0" hangingPunct="1">
                        <a:defRPr sz="1800" kern="1200">
                          <a:solidFill>
                            <a:schemeClr val="dk1"/>
                          </a:solidFill>
                          <a:latin typeface="Arial"/>
                          <a:ea typeface="ヒラギノ角ゴ Pro W3"/>
                          <a:cs typeface="ヒラギノ角ゴ Pro W3"/>
                        </a:defRPr>
                      </a:lvl5pPr>
                      <a:lvl6pPr marL="2286000" algn="l" defTabSz="457200" rtl="0" eaLnBrk="1" latinLnBrk="0" hangingPunct="1">
                        <a:defRPr sz="1800" kern="1200">
                          <a:solidFill>
                            <a:schemeClr val="dk1"/>
                          </a:solidFill>
                          <a:latin typeface="Arial"/>
                          <a:ea typeface="ヒラギノ角ゴ Pro W3"/>
                          <a:cs typeface="ヒラギノ角ゴ Pro W3"/>
                        </a:defRPr>
                      </a:lvl6pPr>
                      <a:lvl7pPr marL="2743200" algn="l" defTabSz="457200" rtl="0" eaLnBrk="1" latinLnBrk="0" hangingPunct="1">
                        <a:defRPr sz="1800" kern="1200">
                          <a:solidFill>
                            <a:schemeClr val="dk1"/>
                          </a:solidFill>
                          <a:latin typeface="Arial"/>
                          <a:ea typeface="ヒラギノ角ゴ Pro W3"/>
                          <a:cs typeface="ヒラギノ角ゴ Pro W3"/>
                        </a:defRPr>
                      </a:lvl7pPr>
                      <a:lvl8pPr marL="3200400" algn="l" defTabSz="457200" rtl="0" eaLnBrk="1" latinLnBrk="0" hangingPunct="1">
                        <a:defRPr sz="1800" kern="1200">
                          <a:solidFill>
                            <a:schemeClr val="dk1"/>
                          </a:solidFill>
                          <a:latin typeface="Arial"/>
                          <a:ea typeface="ヒラギノ角ゴ Pro W3"/>
                          <a:cs typeface="ヒラギノ角ゴ Pro W3"/>
                        </a:defRPr>
                      </a:lvl8pPr>
                      <a:lvl9pPr marL="3657600" algn="l" defTabSz="457200" rtl="0" eaLnBrk="1" latinLnBrk="0" hangingPunct="1">
                        <a:defRPr sz="1800" kern="1200">
                          <a:solidFill>
                            <a:schemeClr val="dk1"/>
                          </a:solidFill>
                          <a:latin typeface="Arial"/>
                          <a:ea typeface="ヒラギノ角ゴ Pro W3"/>
                          <a:cs typeface="ヒラギノ角ゴ Pro W3"/>
                        </a:defRPr>
                      </a:lvl9pPr>
                    </a:lstStyle>
                    <a:p>
                      <a:pPr marL="0" marR="0" lvl="0" indent="0" algn="ctr" defTabSz="914400" rtl="0" eaLnBrk="0" fontAlgn="base" latinLnBrk="0" hangingPunct="0">
                        <a:lnSpc>
                          <a:spcPct val="100000"/>
                        </a:lnSpc>
                        <a:spcBef>
                          <a:spcPct val="20000"/>
                        </a:spcBef>
                        <a:spcAft>
                          <a:spcPct val="0"/>
                        </a:spcAft>
                        <a:buClr>
                          <a:srgbClr val="FF6600"/>
                        </a:buClr>
                        <a:buSzPct val="70000"/>
                        <a:buFont typeface="Monotype Sorts" pitchFamily="-110" charset="2"/>
                        <a:buNone/>
                        <a:tabLst/>
                      </a:pPr>
                      <a:r>
                        <a:rPr kumimoji="1" lang="it-IT" sz="1100" b="0" i="0" u="none" strike="noStrike" cap="none" normalizeH="0" baseline="0" dirty="0">
                          <a:ln>
                            <a:noFill/>
                          </a:ln>
                          <a:solidFill>
                            <a:srgbClr val="000000"/>
                          </a:solidFill>
                          <a:effectLst/>
                          <a:latin typeface="Calibri"/>
                          <a:cs typeface="Calibri"/>
                        </a:rPr>
                        <a:t>50</a:t>
                      </a:r>
                    </a:p>
                  </a:txBody>
                  <a:tcPr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457200" rtl="0" eaLnBrk="1" latinLnBrk="0" hangingPunct="1">
                        <a:defRPr sz="1800" kern="1200">
                          <a:solidFill>
                            <a:schemeClr val="dk1"/>
                          </a:solidFill>
                          <a:latin typeface="Arial"/>
                          <a:ea typeface="ヒラギノ角ゴ Pro W3"/>
                          <a:cs typeface="ヒラギノ角ゴ Pro W3"/>
                        </a:defRPr>
                      </a:lvl1pPr>
                      <a:lvl2pPr marL="457200" algn="l" defTabSz="457200" rtl="0" eaLnBrk="1" latinLnBrk="0" hangingPunct="1">
                        <a:defRPr sz="1800" kern="1200">
                          <a:solidFill>
                            <a:schemeClr val="dk1"/>
                          </a:solidFill>
                          <a:latin typeface="Arial"/>
                          <a:ea typeface="ヒラギノ角ゴ Pro W3"/>
                          <a:cs typeface="ヒラギノ角ゴ Pro W3"/>
                        </a:defRPr>
                      </a:lvl2pPr>
                      <a:lvl3pPr marL="914400" algn="l" defTabSz="457200" rtl="0" eaLnBrk="1" latinLnBrk="0" hangingPunct="1">
                        <a:defRPr sz="1800" kern="1200">
                          <a:solidFill>
                            <a:schemeClr val="dk1"/>
                          </a:solidFill>
                          <a:latin typeface="Arial"/>
                          <a:ea typeface="ヒラギノ角ゴ Pro W3"/>
                          <a:cs typeface="ヒラギノ角ゴ Pro W3"/>
                        </a:defRPr>
                      </a:lvl3pPr>
                      <a:lvl4pPr marL="1371600" algn="l" defTabSz="457200" rtl="0" eaLnBrk="1" latinLnBrk="0" hangingPunct="1">
                        <a:defRPr sz="1800" kern="1200">
                          <a:solidFill>
                            <a:schemeClr val="dk1"/>
                          </a:solidFill>
                          <a:latin typeface="Arial"/>
                          <a:ea typeface="ヒラギノ角ゴ Pro W3"/>
                          <a:cs typeface="ヒラギノ角ゴ Pro W3"/>
                        </a:defRPr>
                      </a:lvl4pPr>
                      <a:lvl5pPr marL="1828800" algn="l" defTabSz="457200" rtl="0" eaLnBrk="1" latinLnBrk="0" hangingPunct="1">
                        <a:defRPr sz="1800" kern="1200">
                          <a:solidFill>
                            <a:schemeClr val="dk1"/>
                          </a:solidFill>
                          <a:latin typeface="Arial"/>
                          <a:ea typeface="ヒラギノ角ゴ Pro W3"/>
                          <a:cs typeface="ヒラギノ角ゴ Pro W3"/>
                        </a:defRPr>
                      </a:lvl5pPr>
                      <a:lvl6pPr marL="2286000" algn="l" defTabSz="457200" rtl="0" eaLnBrk="1" latinLnBrk="0" hangingPunct="1">
                        <a:defRPr sz="1800" kern="1200">
                          <a:solidFill>
                            <a:schemeClr val="dk1"/>
                          </a:solidFill>
                          <a:latin typeface="Arial"/>
                          <a:ea typeface="ヒラギノ角ゴ Pro W3"/>
                          <a:cs typeface="ヒラギノ角ゴ Pro W3"/>
                        </a:defRPr>
                      </a:lvl6pPr>
                      <a:lvl7pPr marL="2743200" algn="l" defTabSz="457200" rtl="0" eaLnBrk="1" latinLnBrk="0" hangingPunct="1">
                        <a:defRPr sz="1800" kern="1200">
                          <a:solidFill>
                            <a:schemeClr val="dk1"/>
                          </a:solidFill>
                          <a:latin typeface="Arial"/>
                          <a:ea typeface="ヒラギノ角ゴ Pro W3"/>
                          <a:cs typeface="ヒラギノ角ゴ Pro W3"/>
                        </a:defRPr>
                      </a:lvl7pPr>
                      <a:lvl8pPr marL="3200400" algn="l" defTabSz="457200" rtl="0" eaLnBrk="1" latinLnBrk="0" hangingPunct="1">
                        <a:defRPr sz="1800" kern="1200">
                          <a:solidFill>
                            <a:schemeClr val="dk1"/>
                          </a:solidFill>
                          <a:latin typeface="Arial"/>
                          <a:ea typeface="ヒラギノ角ゴ Pro W3"/>
                          <a:cs typeface="ヒラギノ角ゴ Pro W3"/>
                        </a:defRPr>
                      </a:lvl8pPr>
                      <a:lvl9pPr marL="3657600" algn="l" defTabSz="457200" rtl="0" eaLnBrk="1" latinLnBrk="0" hangingPunct="1">
                        <a:defRPr sz="1800" kern="1200">
                          <a:solidFill>
                            <a:schemeClr val="dk1"/>
                          </a:solidFill>
                          <a:latin typeface="Arial"/>
                          <a:ea typeface="ヒラギノ角ゴ Pro W3"/>
                          <a:cs typeface="ヒラギノ角ゴ Pro W3"/>
                        </a:defRPr>
                      </a:lvl9pPr>
                    </a:lstStyle>
                    <a:p>
                      <a:pPr marL="0" marR="0" lvl="0" indent="0" algn="ctr" defTabSz="914400" rtl="0" eaLnBrk="0" fontAlgn="base" latinLnBrk="0" hangingPunct="0">
                        <a:lnSpc>
                          <a:spcPct val="100000"/>
                        </a:lnSpc>
                        <a:spcBef>
                          <a:spcPct val="20000"/>
                        </a:spcBef>
                        <a:spcAft>
                          <a:spcPct val="0"/>
                        </a:spcAft>
                        <a:buClr>
                          <a:srgbClr val="FF6600"/>
                        </a:buClr>
                        <a:buSzPct val="70000"/>
                        <a:buFont typeface="Monotype Sorts" pitchFamily="-110" charset="2"/>
                        <a:buNone/>
                        <a:tabLst/>
                      </a:pPr>
                      <a:r>
                        <a:rPr kumimoji="1" lang="it-IT" sz="1100" b="0" i="0" u="none" strike="noStrike" cap="none" normalizeH="0" baseline="0" dirty="0">
                          <a:ln>
                            <a:noFill/>
                          </a:ln>
                          <a:solidFill>
                            <a:srgbClr val="000000"/>
                          </a:solidFill>
                          <a:effectLst/>
                          <a:latin typeface="Calibri"/>
                          <a:cs typeface="Calibri"/>
                        </a:rPr>
                        <a:t>48</a:t>
                      </a:r>
                    </a:p>
                  </a:txBody>
                  <a:tcPr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457200" rtl="0" eaLnBrk="1" latinLnBrk="0" hangingPunct="1">
                        <a:defRPr sz="1800" kern="1200">
                          <a:solidFill>
                            <a:schemeClr val="dk1"/>
                          </a:solidFill>
                          <a:latin typeface="Arial"/>
                          <a:ea typeface="ヒラギノ角ゴ Pro W3"/>
                          <a:cs typeface="ヒラギノ角ゴ Pro W3"/>
                        </a:defRPr>
                      </a:lvl1pPr>
                      <a:lvl2pPr marL="457200" algn="l" defTabSz="457200" rtl="0" eaLnBrk="1" latinLnBrk="0" hangingPunct="1">
                        <a:defRPr sz="1800" kern="1200">
                          <a:solidFill>
                            <a:schemeClr val="dk1"/>
                          </a:solidFill>
                          <a:latin typeface="Arial"/>
                          <a:ea typeface="ヒラギノ角ゴ Pro W3"/>
                          <a:cs typeface="ヒラギノ角ゴ Pro W3"/>
                        </a:defRPr>
                      </a:lvl2pPr>
                      <a:lvl3pPr marL="914400" algn="l" defTabSz="457200" rtl="0" eaLnBrk="1" latinLnBrk="0" hangingPunct="1">
                        <a:defRPr sz="1800" kern="1200">
                          <a:solidFill>
                            <a:schemeClr val="dk1"/>
                          </a:solidFill>
                          <a:latin typeface="Arial"/>
                          <a:ea typeface="ヒラギノ角ゴ Pro W3"/>
                          <a:cs typeface="ヒラギノ角ゴ Pro W3"/>
                        </a:defRPr>
                      </a:lvl3pPr>
                      <a:lvl4pPr marL="1371600" algn="l" defTabSz="457200" rtl="0" eaLnBrk="1" latinLnBrk="0" hangingPunct="1">
                        <a:defRPr sz="1800" kern="1200">
                          <a:solidFill>
                            <a:schemeClr val="dk1"/>
                          </a:solidFill>
                          <a:latin typeface="Arial"/>
                          <a:ea typeface="ヒラギノ角ゴ Pro W3"/>
                          <a:cs typeface="ヒラギノ角ゴ Pro W3"/>
                        </a:defRPr>
                      </a:lvl4pPr>
                      <a:lvl5pPr marL="1828800" algn="l" defTabSz="457200" rtl="0" eaLnBrk="1" latinLnBrk="0" hangingPunct="1">
                        <a:defRPr sz="1800" kern="1200">
                          <a:solidFill>
                            <a:schemeClr val="dk1"/>
                          </a:solidFill>
                          <a:latin typeface="Arial"/>
                          <a:ea typeface="ヒラギノ角ゴ Pro W3"/>
                          <a:cs typeface="ヒラギノ角ゴ Pro W3"/>
                        </a:defRPr>
                      </a:lvl5pPr>
                      <a:lvl6pPr marL="2286000" algn="l" defTabSz="457200" rtl="0" eaLnBrk="1" latinLnBrk="0" hangingPunct="1">
                        <a:defRPr sz="1800" kern="1200">
                          <a:solidFill>
                            <a:schemeClr val="dk1"/>
                          </a:solidFill>
                          <a:latin typeface="Arial"/>
                          <a:ea typeface="ヒラギノ角ゴ Pro W3"/>
                          <a:cs typeface="ヒラギノ角ゴ Pro W3"/>
                        </a:defRPr>
                      </a:lvl6pPr>
                      <a:lvl7pPr marL="2743200" algn="l" defTabSz="457200" rtl="0" eaLnBrk="1" latinLnBrk="0" hangingPunct="1">
                        <a:defRPr sz="1800" kern="1200">
                          <a:solidFill>
                            <a:schemeClr val="dk1"/>
                          </a:solidFill>
                          <a:latin typeface="Arial"/>
                          <a:ea typeface="ヒラギノ角ゴ Pro W3"/>
                          <a:cs typeface="ヒラギノ角ゴ Pro W3"/>
                        </a:defRPr>
                      </a:lvl7pPr>
                      <a:lvl8pPr marL="3200400" algn="l" defTabSz="457200" rtl="0" eaLnBrk="1" latinLnBrk="0" hangingPunct="1">
                        <a:defRPr sz="1800" kern="1200">
                          <a:solidFill>
                            <a:schemeClr val="dk1"/>
                          </a:solidFill>
                          <a:latin typeface="Arial"/>
                          <a:ea typeface="ヒラギノ角ゴ Pro W3"/>
                          <a:cs typeface="ヒラギノ角ゴ Pro W3"/>
                        </a:defRPr>
                      </a:lvl8pPr>
                      <a:lvl9pPr marL="3657600" algn="l" defTabSz="457200" rtl="0" eaLnBrk="1" latinLnBrk="0" hangingPunct="1">
                        <a:defRPr sz="1800" kern="1200">
                          <a:solidFill>
                            <a:schemeClr val="dk1"/>
                          </a:solidFill>
                          <a:latin typeface="Arial"/>
                          <a:ea typeface="ヒラギノ角ゴ Pro W3"/>
                          <a:cs typeface="ヒラギノ角ゴ Pro W3"/>
                        </a:defRPr>
                      </a:lvl9pPr>
                    </a:lstStyle>
                    <a:p>
                      <a:pPr marL="0" marR="0" lvl="0" indent="0" algn="ctr" defTabSz="914400" rtl="0" eaLnBrk="0" fontAlgn="base" latinLnBrk="0" hangingPunct="0">
                        <a:lnSpc>
                          <a:spcPct val="100000"/>
                        </a:lnSpc>
                        <a:spcBef>
                          <a:spcPct val="20000"/>
                        </a:spcBef>
                        <a:spcAft>
                          <a:spcPct val="0"/>
                        </a:spcAft>
                        <a:buClr>
                          <a:srgbClr val="FF6600"/>
                        </a:buClr>
                        <a:buSzPct val="70000"/>
                        <a:buFont typeface="Monotype Sorts" pitchFamily="-110" charset="2"/>
                        <a:buNone/>
                        <a:tabLst/>
                      </a:pPr>
                      <a:r>
                        <a:rPr kumimoji="1" lang="it-IT" sz="1100" b="0" i="0" u="none" strike="noStrike" cap="none" normalizeH="0" baseline="0" dirty="0">
                          <a:ln>
                            <a:noFill/>
                          </a:ln>
                          <a:solidFill>
                            <a:srgbClr val="000000"/>
                          </a:solidFill>
                          <a:effectLst/>
                          <a:latin typeface="Calibri"/>
                          <a:cs typeface="Calibri"/>
                        </a:rPr>
                        <a:t>42</a:t>
                      </a:r>
                    </a:p>
                  </a:txBody>
                  <a:tcPr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457200" rtl="0" eaLnBrk="1" latinLnBrk="0" hangingPunct="1">
                        <a:defRPr sz="1800" kern="1200">
                          <a:solidFill>
                            <a:schemeClr val="dk1"/>
                          </a:solidFill>
                          <a:latin typeface="Arial"/>
                          <a:ea typeface="ヒラギノ角ゴ Pro W3"/>
                          <a:cs typeface="ヒラギノ角ゴ Pro W3"/>
                        </a:defRPr>
                      </a:lvl1pPr>
                      <a:lvl2pPr marL="457200" algn="l" defTabSz="457200" rtl="0" eaLnBrk="1" latinLnBrk="0" hangingPunct="1">
                        <a:defRPr sz="1800" kern="1200">
                          <a:solidFill>
                            <a:schemeClr val="dk1"/>
                          </a:solidFill>
                          <a:latin typeface="Arial"/>
                          <a:ea typeface="ヒラギノ角ゴ Pro W3"/>
                          <a:cs typeface="ヒラギノ角ゴ Pro W3"/>
                        </a:defRPr>
                      </a:lvl2pPr>
                      <a:lvl3pPr marL="914400" algn="l" defTabSz="457200" rtl="0" eaLnBrk="1" latinLnBrk="0" hangingPunct="1">
                        <a:defRPr sz="1800" kern="1200">
                          <a:solidFill>
                            <a:schemeClr val="dk1"/>
                          </a:solidFill>
                          <a:latin typeface="Arial"/>
                          <a:ea typeface="ヒラギノ角ゴ Pro W3"/>
                          <a:cs typeface="ヒラギノ角ゴ Pro W3"/>
                        </a:defRPr>
                      </a:lvl3pPr>
                      <a:lvl4pPr marL="1371600" algn="l" defTabSz="457200" rtl="0" eaLnBrk="1" latinLnBrk="0" hangingPunct="1">
                        <a:defRPr sz="1800" kern="1200">
                          <a:solidFill>
                            <a:schemeClr val="dk1"/>
                          </a:solidFill>
                          <a:latin typeface="Arial"/>
                          <a:ea typeface="ヒラギノ角ゴ Pro W3"/>
                          <a:cs typeface="ヒラギノ角ゴ Pro W3"/>
                        </a:defRPr>
                      </a:lvl4pPr>
                      <a:lvl5pPr marL="1828800" algn="l" defTabSz="457200" rtl="0" eaLnBrk="1" latinLnBrk="0" hangingPunct="1">
                        <a:defRPr sz="1800" kern="1200">
                          <a:solidFill>
                            <a:schemeClr val="dk1"/>
                          </a:solidFill>
                          <a:latin typeface="Arial"/>
                          <a:ea typeface="ヒラギノ角ゴ Pro W3"/>
                          <a:cs typeface="ヒラギノ角ゴ Pro W3"/>
                        </a:defRPr>
                      </a:lvl5pPr>
                      <a:lvl6pPr marL="2286000" algn="l" defTabSz="457200" rtl="0" eaLnBrk="1" latinLnBrk="0" hangingPunct="1">
                        <a:defRPr sz="1800" kern="1200">
                          <a:solidFill>
                            <a:schemeClr val="dk1"/>
                          </a:solidFill>
                          <a:latin typeface="Arial"/>
                          <a:ea typeface="ヒラギノ角ゴ Pro W3"/>
                          <a:cs typeface="ヒラギノ角ゴ Pro W3"/>
                        </a:defRPr>
                      </a:lvl6pPr>
                      <a:lvl7pPr marL="2743200" algn="l" defTabSz="457200" rtl="0" eaLnBrk="1" latinLnBrk="0" hangingPunct="1">
                        <a:defRPr sz="1800" kern="1200">
                          <a:solidFill>
                            <a:schemeClr val="dk1"/>
                          </a:solidFill>
                          <a:latin typeface="Arial"/>
                          <a:ea typeface="ヒラギノ角ゴ Pro W3"/>
                          <a:cs typeface="ヒラギノ角ゴ Pro W3"/>
                        </a:defRPr>
                      </a:lvl7pPr>
                      <a:lvl8pPr marL="3200400" algn="l" defTabSz="457200" rtl="0" eaLnBrk="1" latinLnBrk="0" hangingPunct="1">
                        <a:defRPr sz="1800" kern="1200">
                          <a:solidFill>
                            <a:schemeClr val="dk1"/>
                          </a:solidFill>
                          <a:latin typeface="Arial"/>
                          <a:ea typeface="ヒラギノ角ゴ Pro W3"/>
                          <a:cs typeface="ヒラギノ角ゴ Pro W3"/>
                        </a:defRPr>
                      </a:lvl8pPr>
                      <a:lvl9pPr marL="3657600" algn="l" defTabSz="457200" rtl="0" eaLnBrk="1" latinLnBrk="0" hangingPunct="1">
                        <a:defRPr sz="1800" kern="1200">
                          <a:solidFill>
                            <a:schemeClr val="dk1"/>
                          </a:solidFill>
                          <a:latin typeface="Arial"/>
                          <a:ea typeface="ヒラギノ角ゴ Pro W3"/>
                          <a:cs typeface="ヒラギノ角ゴ Pro W3"/>
                        </a:defRPr>
                      </a:lvl9pPr>
                    </a:lstStyle>
                    <a:p>
                      <a:pPr marL="0" marR="0" lvl="0" indent="0" algn="ctr" defTabSz="914400" rtl="0" eaLnBrk="0" fontAlgn="base" latinLnBrk="0" hangingPunct="0">
                        <a:lnSpc>
                          <a:spcPct val="100000"/>
                        </a:lnSpc>
                        <a:spcBef>
                          <a:spcPct val="20000"/>
                        </a:spcBef>
                        <a:spcAft>
                          <a:spcPct val="0"/>
                        </a:spcAft>
                        <a:buClr>
                          <a:srgbClr val="FF6600"/>
                        </a:buClr>
                        <a:buSzPct val="70000"/>
                        <a:buFont typeface="Monotype Sorts" pitchFamily="-110" charset="2"/>
                        <a:buNone/>
                        <a:tabLst/>
                      </a:pPr>
                      <a:r>
                        <a:rPr kumimoji="1" lang="it-IT" sz="1100" b="0" i="0" u="none" strike="noStrike" cap="none" normalizeH="0" baseline="0" dirty="0">
                          <a:ln>
                            <a:noFill/>
                          </a:ln>
                          <a:solidFill>
                            <a:srgbClr val="000000"/>
                          </a:solidFill>
                          <a:effectLst/>
                          <a:latin typeface="Calibri"/>
                          <a:cs typeface="Calibri"/>
                        </a:rPr>
                        <a:t>55</a:t>
                      </a:r>
                    </a:p>
                  </a:txBody>
                  <a:tcPr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457200" rtl="0" eaLnBrk="1" latinLnBrk="0" hangingPunct="1">
                        <a:defRPr sz="1800" kern="1200">
                          <a:solidFill>
                            <a:schemeClr val="dk1"/>
                          </a:solidFill>
                          <a:latin typeface="Arial"/>
                          <a:ea typeface="ヒラギノ角ゴ Pro W3"/>
                          <a:cs typeface="ヒラギノ角ゴ Pro W3"/>
                        </a:defRPr>
                      </a:lvl1pPr>
                      <a:lvl2pPr marL="457200" algn="l" defTabSz="457200" rtl="0" eaLnBrk="1" latinLnBrk="0" hangingPunct="1">
                        <a:defRPr sz="1800" kern="1200">
                          <a:solidFill>
                            <a:schemeClr val="dk1"/>
                          </a:solidFill>
                          <a:latin typeface="Arial"/>
                          <a:ea typeface="ヒラギノ角ゴ Pro W3"/>
                          <a:cs typeface="ヒラギノ角ゴ Pro W3"/>
                        </a:defRPr>
                      </a:lvl2pPr>
                      <a:lvl3pPr marL="914400" algn="l" defTabSz="457200" rtl="0" eaLnBrk="1" latinLnBrk="0" hangingPunct="1">
                        <a:defRPr sz="1800" kern="1200">
                          <a:solidFill>
                            <a:schemeClr val="dk1"/>
                          </a:solidFill>
                          <a:latin typeface="Arial"/>
                          <a:ea typeface="ヒラギノ角ゴ Pro W3"/>
                          <a:cs typeface="ヒラギノ角ゴ Pro W3"/>
                        </a:defRPr>
                      </a:lvl3pPr>
                      <a:lvl4pPr marL="1371600" algn="l" defTabSz="457200" rtl="0" eaLnBrk="1" latinLnBrk="0" hangingPunct="1">
                        <a:defRPr sz="1800" kern="1200">
                          <a:solidFill>
                            <a:schemeClr val="dk1"/>
                          </a:solidFill>
                          <a:latin typeface="Arial"/>
                          <a:ea typeface="ヒラギノ角ゴ Pro W3"/>
                          <a:cs typeface="ヒラギノ角ゴ Pro W3"/>
                        </a:defRPr>
                      </a:lvl4pPr>
                      <a:lvl5pPr marL="1828800" algn="l" defTabSz="457200" rtl="0" eaLnBrk="1" latinLnBrk="0" hangingPunct="1">
                        <a:defRPr sz="1800" kern="1200">
                          <a:solidFill>
                            <a:schemeClr val="dk1"/>
                          </a:solidFill>
                          <a:latin typeface="Arial"/>
                          <a:ea typeface="ヒラギノ角ゴ Pro W3"/>
                          <a:cs typeface="ヒラギノ角ゴ Pro W3"/>
                        </a:defRPr>
                      </a:lvl5pPr>
                      <a:lvl6pPr marL="2286000" algn="l" defTabSz="457200" rtl="0" eaLnBrk="1" latinLnBrk="0" hangingPunct="1">
                        <a:defRPr sz="1800" kern="1200">
                          <a:solidFill>
                            <a:schemeClr val="dk1"/>
                          </a:solidFill>
                          <a:latin typeface="Arial"/>
                          <a:ea typeface="ヒラギノ角ゴ Pro W3"/>
                          <a:cs typeface="ヒラギノ角ゴ Pro W3"/>
                        </a:defRPr>
                      </a:lvl6pPr>
                      <a:lvl7pPr marL="2743200" algn="l" defTabSz="457200" rtl="0" eaLnBrk="1" latinLnBrk="0" hangingPunct="1">
                        <a:defRPr sz="1800" kern="1200">
                          <a:solidFill>
                            <a:schemeClr val="dk1"/>
                          </a:solidFill>
                          <a:latin typeface="Arial"/>
                          <a:ea typeface="ヒラギノ角ゴ Pro W3"/>
                          <a:cs typeface="ヒラギノ角ゴ Pro W3"/>
                        </a:defRPr>
                      </a:lvl7pPr>
                      <a:lvl8pPr marL="3200400" algn="l" defTabSz="457200" rtl="0" eaLnBrk="1" latinLnBrk="0" hangingPunct="1">
                        <a:defRPr sz="1800" kern="1200">
                          <a:solidFill>
                            <a:schemeClr val="dk1"/>
                          </a:solidFill>
                          <a:latin typeface="Arial"/>
                          <a:ea typeface="ヒラギノ角ゴ Pro W3"/>
                          <a:cs typeface="ヒラギノ角ゴ Pro W3"/>
                        </a:defRPr>
                      </a:lvl8pPr>
                      <a:lvl9pPr marL="3657600" algn="l" defTabSz="457200" rtl="0" eaLnBrk="1" latinLnBrk="0" hangingPunct="1">
                        <a:defRPr sz="1800" kern="1200">
                          <a:solidFill>
                            <a:schemeClr val="dk1"/>
                          </a:solidFill>
                          <a:latin typeface="Arial"/>
                          <a:ea typeface="ヒラギノ角ゴ Pro W3"/>
                          <a:cs typeface="ヒラギノ角ゴ Pro W3"/>
                        </a:defRPr>
                      </a:lvl9pPr>
                    </a:lstStyle>
                    <a:p>
                      <a:pPr marL="0" marR="0" lvl="0" indent="0" algn="ctr" defTabSz="914400" rtl="0" eaLnBrk="0" fontAlgn="base" latinLnBrk="0" hangingPunct="0">
                        <a:lnSpc>
                          <a:spcPct val="100000"/>
                        </a:lnSpc>
                        <a:spcBef>
                          <a:spcPct val="20000"/>
                        </a:spcBef>
                        <a:spcAft>
                          <a:spcPct val="0"/>
                        </a:spcAft>
                        <a:buClr>
                          <a:srgbClr val="FF6600"/>
                        </a:buClr>
                        <a:buSzPct val="70000"/>
                        <a:buFont typeface="Monotype Sorts" pitchFamily="-110" charset="2"/>
                        <a:buNone/>
                        <a:tabLst/>
                      </a:pPr>
                      <a:r>
                        <a:rPr kumimoji="1" lang="it-IT" sz="1100" b="0" i="0" u="none" strike="noStrike" cap="none" normalizeH="0" baseline="0" dirty="0">
                          <a:ln>
                            <a:noFill/>
                          </a:ln>
                          <a:solidFill>
                            <a:srgbClr val="000000"/>
                          </a:solidFill>
                          <a:effectLst/>
                          <a:latin typeface="Calibri"/>
                          <a:cs typeface="Calibri"/>
                        </a:rPr>
                        <a:t>49</a:t>
                      </a:r>
                    </a:p>
                  </a:txBody>
                  <a:tcPr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457200" rtl="0" eaLnBrk="1" latinLnBrk="0" hangingPunct="1">
                        <a:defRPr sz="1800" kern="1200">
                          <a:solidFill>
                            <a:schemeClr val="dk1"/>
                          </a:solidFill>
                          <a:latin typeface="Arial"/>
                          <a:ea typeface="ヒラギノ角ゴ Pro W3"/>
                          <a:cs typeface="ヒラギノ角ゴ Pro W3"/>
                        </a:defRPr>
                      </a:lvl1pPr>
                      <a:lvl2pPr marL="457200" algn="l" defTabSz="457200" rtl="0" eaLnBrk="1" latinLnBrk="0" hangingPunct="1">
                        <a:defRPr sz="1800" kern="1200">
                          <a:solidFill>
                            <a:schemeClr val="dk1"/>
                          </a:solidFill>
                          <a:latin typeface="Arial"/>
                          <a:ea typeface="ヒラギノ角ゴ Pro W3"/>
                          <a:cs typeface="ヒラギノ角ゴ Pro W3"/>
                        </a:defRPr>
                      </a:lvl2pPr>
                      <a:lvl3pPr marL="914400" algn="l" defTabSz="457200" rtl="0" eaLnBrk="1" latinLnBrk="0" hangingPunct="1">
                        <a:defRPr sz="1800" kern="1200">
                          <a:solidFill>
                            <a:schemeClr val="dk1"/>
                          </a:solidFill>
                          <a:latin typeface="Arial"/>
                          <a:ea typeface="ヒラギノ角ゴ Pro W3"/>
                          <a:cs typeface="ヒラギノ角ゴ Pro W3"/>
                        </a:defRPr>
                      </a:lvl3pPr>
                      <a:lvl4pPr marL="1371600" algn="l" defTabSz="457200" rtl="0" eaLnBrk="1" latinLnBrk="0" hangingPunct="1">
                        <a:defRPr sz="1800" kern="1200">
                          <a:solidFill>
                            <a:schemeClr val="dk1"/>
                          </a:solidFill>
                          <a:latin typeface="Arial"/>
                          <a:ea typeface="ヒラギノ角ゴ Pro W3"/>
                          <a:cs typeface="ヒラギノ角ゴ Pro W3"/>
                        </a:defRPr>
                      </a:lvl4pPr>
                      <a:lvl5pPr marL="1828800" algn="l" defTabSz="457200" rtl="0" eaLnBrk="1" latinLnBrk="0" hangingPunct="1">
                        <a:defRPr sz="1800" kern="1200">
                          <a:solidFill>
                            <a:schemeClr val="dk1"/>
                          </a:solidFill>
                          <a:latin typeface="Arial"/>
                          <a:ea typeface="ヒラギノ角ゴ Pro W3"/>
                          <a:cs typeface="ヒラギノ角ゴ Pro W3"/>
                        </a:defRPr>
                      </a:lvl5pPr>
                      <a:lvl6pPr marL="2286000" algn="l" defTabSz="457200" rtl="0" eaLnBrk="1" latinLnBrk="0" hangingPunct="1">
                        <a:defRPr sz="1800" kern="1200">
                          <a:solidFill>
                            <a:schemeClr val="dk1"/>
                          </a:solidFill>
                          <a:latin typeface="Arial"/>
                          <a:ea typeface="ヒラギノ角ゴ Pro W3"/>
                          <a:cs typeface="ヒラギノ角ゴ Pro W3"/>
                        </a:defRPr>
                      </a:lvl6pPr>
                      <a:lvl7pPr marL="2743200" algn="l" defTabSz="457200" rtl="0" eaLnBrk="1" latinLnBrk="0" hangingPunct="1">
                        <a:defRPr sz="1800" kern="1200">
                          <a:solidFill>
                            <a:schemeClr val="dk1"/>
                          </a:solidFill>
                          <a:latin typeface="Arial"/>
                          <a:ea typeface="ヒラギノ角ゴ Pro W3"/>
                          <a:cs typeface="ヒラギノ角ゴ Pro W3"/>
                        </a:defRPr>
                      </a:lvl7pPr>
                      <a:lvl8pPr marL="3200400" algn="l" defTabSz="457200" rtl="0" eaLnBrk="1" latinLnBrk="0" hangingPunct="1">
                        <a:defRPr sz="1800" kern="1200">
                          <a:solidFill>
                            <a:schemeClr val="dk1"/>
                          </a:solidFill>
                          <a:latin typeface="Arial"/>
                          <a:ea typeface="ヒラギノ角ゴ Pro W3"/>
                          <a:cs typeface="ヒラギノ角ゴ Pro W3"/>
                        </a:defRPr>
                      </a:lvl8pPr>
                      <a:lvl9pPr marL="3657600" algn="l" defTabSz="457200" rtl="0" eaLnBrk="1" latinLnBrk="0" hangingPunct="1">
                        <a:defRPr sz="1800" kern="1200">
                          <a:solidFill>
                            <a:schemeClr val="dk1"/>
                          </a:solidFill>
                          <a:latin typeface="Arial"/>
                          <a:ea typeface="ヒラギノ角ゴ Pro W3"/>
                          <a:cs typeface="ヒラギノ角ゴ Pro W3"/>
                        </a:defRPr>
                      </a:lvl9pPr>
                    </a:lstStyle>
                    <a:p>
                      <a:pPr marL="0" marR="0" lvl="0" indent="0" algn="ctr" defTabSz="914400" rtl="0" eaLnBrk="0" fontAlgn="base" latinLnBrk="0" hangingPunct="0">
                        <a:lnSpc>
                          <a:spcPct val="100000"/>
                        </a:lnSpc>
                        <a:spcBef>
                          <a:spcPct val="20000"/>
                        </a:spcBef>
                        <a:spcAft>
                          <a:spcPct val="0"/>
                        </a:spcAft>
                        <a:buClr>
                          <a:srgbClr val="FF6600"/>
                        </a:buClr>
                        <a:buSzPct val="70000"/>
                        <a:buFont typeface="Monotype Sorts" pitchFamily="-110" charset="2"/>
                        <a:buNone/>
                        <a:tabLst/>
                      </a:pPr>
                      <a:r>
                        <a:rPr kumimoji="1" lang="it-IT" sz="1100" b="0" i="0" u="none" strike="noStrike" cap="none" normalizeH="0" baseline="0" dirty="0">
                          <a:ln>
                            <a:noFill/>
                          </a:ln>
                          <a:solidFill>
                            <a:srgbClr val="000000"/>
                          </a:solidFill>
                          <a:effectLst/>
                          <a:latin typeface="Calibri"/>
                          <a:cs typeface="Calibri"/>
                        </a:rPr>
                        <a:t>55</a:t>
                      </a:r>
                    </a:p>
                  </a:txBody>
                  <a:tcPr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457200" rtl="0" eaLnBrk="1" latinLnBrk="0" hangingPunct="1">
                        <a:defRPr sz="1800" kern="1200">
                          <a:solidFill>
                            <a:schemeClr val="dk1"/>
                          </a:solidFill>
                          <a:latin typeface="Arial"/>
                          <a:ea typeface="ヒラギノ角ゴ Pro W3"/>
                          <a:cs typeface="ヒラギノ角ゴ Pro W3"/>
                        </a:defRPr>
                      </a:lvl1pPr>
                      <a:lvl2pPr marL="457200" algn="l" defTabSz="457200" rtl="0" eaLnBrk="1" latinLnBrk="0" hangingPunct="1">
                        <a:defRPr sz="1800" kern="1200">
                          <a:solidFill>
                            <a:schemeClr val="dk1"/>
                          </a:solidFill>
                          <a:latin typeface="Arial"/>
                          <a:ea typeface="ヒラギノ角ゴ Pro W3"/>
                          <a:cs typeface="ヒラギノ角ゴ Pro W3"/>
                        </a:defRPr>
                      </a:lvl2pPr>
                      <a:lvl3pPr marL="914400" algn="l" defTabSz="457200" rtl="0" eaLnBrk="1" latinLnBrk="0" hangingPunct="1">
                        <a:defRPr sz="1800" kern="1200">
                          <a:solidFill>
                            <a:schemeClr val="dk1"/>
                          </a:solidFill>
                          <a:latin typeface="Arial"/>
                          <a:ea typeface="ヒラギノ角ゴ Pro W3"/>
                          <a:cs typeface="ヒラギノ角ゴ Pro W3"/>
                        </a:defRPr>
                      </a:lvl3pPr>
                      <a:lvl4pPr marL="1371600" algn="l" defTabSz="457200" rtl="0" eaLnBrk="1" latinLnBrk="0" hangingPunct="1">
                        <a:defRPr sz="1800" kern="1200">
                          <a:solidFill>
                            <a:schemeClr val="dk1"/>
                          </a:solidFill>
                          <a:latin typeface="Arial"/>
                          <a:ea typeface="ヒラギノ角ゴ Pro W3"/>
                          <a:cs typeface="ヒラギノ角ゴ Pro W3"/>
                        </a:defRPr>
                      </a:lvl4pPr>
                      <a:lvl5pPr marL="1828800" algn="l" defTabSz="457200" rtl="0" eaLnBrk="1" latinLnBrk="0" hangingPunct="1">
                        <a:defRPr sz="1800" kern="1200">
                          <a:solidFill>
                            <a:schemeClr val="dk1"/>
                          </a:solidFill>
                          <a:latin typeface="Arial"/>
                          <a:ea typeface="ヒラギノ角ゴ Pro W3"/>
                          <a:cs typeface="ヒラギノ角ゴ Pro W3"/>
                        </a:defRPr>
                      </a:lvl5pPr>
                      <a:lvl6pPr marL="2286000" algn="l" defTabSz="457200" rtl="0" eaLnBrk="1" latinLnBrk="0" hangingPunct="1">
                        <a:defRPr sz="1800" kern="1200">
                          <a:solidFill>
                            <a:schemeClr val="dk1"/>
                          </a:solidFill>
                          <a:latin typeface="Arial"/>
                          <a:ea typeface="ヒラギノ角ゴ Pro W3"/>
                          <a:cs typeface="ヒラギノ角ゴ Pro W3"/>
                        </a:defRPr>
                      </a:lvl6pPr>
                      <a:lvl7pPr marL="2743200" algn="l" defTabSz="457200" rtl="0" eaLnBrk="1" latinLnBrk="0" hangingPunct="1">
                        <a:defRPr sz="1800" kern="1200">
                          <a:solidFill>
                            <a:schemeClr val="dk1"/>
                          </a:solidFill>
                          <a:latin typeface="Arial"/>
                          <a:ea typeface="ヒラギノ角ゴ Pro W3"/>
                          <a:cs typeface="ヒラギノ角ゴ Pro W3"/>
                        </a:defRPr>
                      </a:lvl7pPr>
                      <a:lvl8pPr marL="3200400" algn="l" defTabSz="457200" rtl="0" eaLnBrk="1" latinLnBrk="0" hangingPunct="1">
                        <a:defRPr sz="1800" kern="1200">
                          <a:solidFill>
                            <a:schemeClr val="dk1"/>
                          </a:solidFill>
                          <a:latin typeface="Arial"/>
                          <a:ea typeface="ヒラギノ角ゴ Pro W3"/>
                          <a:cs typeface="ヒラギノ角ゴ Pro W3"/>
                        </a:defRPr>
                      </a:lvl8pPr>
                      <a:lvl9pPr marL="3657600" algn="l" defTabSz="457200" rtl="0" eaLnBrk="1" latinLnBrk="0" hangingPunct="1">
                        <a:defRPr sz="1800" kern="1200">
                          <a:solidFill>
                            <a:schemeClr val="dk1"/>
                          </a:solidFill>
                          <a:latin typeface="Arial"/>
                          <a:ea typeface="ヒラギノ角ゴ Pro W3"/>
                          <a:cs typeface="ヒラギノ角ゴ Pro W3"/>
                        </a:defRPr>
                      </a:lvl9pPr>
                    </a:lstStyle>
                    <a:p>
                      <a:pPr marL="0" marR="0" lvl="0" indent="0" algn="ctr" defTabSz="914400" rtl="0" eaLnBrk="0" fontAlgn="base" latinLnBrk="0" hangingPunct="0">
                        <a:lnSpc>
                          <a:spcPct val="100000"/>
                        </a:lnSpc>
                        <a:spcBef>
                          <a:spcPct val="20000"/>
                        </a:spcBef>
                        <a:spcAft>
                          <a:spcPct val="0"/>
                        </a:spcAft>
                        <a:buClr>
                          <a:srgbClr val="FF6600"/>
                        </a:buClr>
                        <a:buSzPct val="70000"/>
                        <a:buFont typeface="Monotype Sorts" pitchFamily="-110" charset="2"/>
                        <a:buNone/>
                        <a:tabLst/>
                      </a:pPr>
                      <a:r>
                        <a:rPr kumimoji="1" lang="it-IT" sz="1100" b="0" i="0" u="none" strike="noStrike" cap="none" normalizeH="0" baseline="0" dirty="0">
                          <a:ln>
                            <a:noFill/>
                          </a:ln>
                          <a:solidFill>
                            <a:srgbClr val="000000"/>
                          </a:solidFill>
                          <a:effectLst/>
                          <a:latin typeface="Calibri"/>
                          <a:cs typeface="Calibri"/>
                        </a:rPr>
                        <a:t>52</a:t>
                      </a:r>
                    </a:p>
                  </a:txBody>
                  <a:tcPr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457200" rtl="0" eaLnBrk="1" latinLnBrk="0" hangingPunct="1">
                        <a:defRPr sz="1800" kern="1200">
                          <a:solidFill>
                            <a:schemeClr val="dk1"/>
                          </a:solidFill>
                          <a:latin typeface="Arial"/>
                          <a:ea typeface="ヒラギノ角ゴ Pro W3"/>
                          <a:cs typeface="ヒラギノ角ゴ Pro W3"/>
                        </a:defRPr>
                      </a:lvl1pPr>
                      <a:lvl2pPr marL="457200" algn="l" defTabSz="457200" rtl="0" eaLnBrk="1" latinLnBrk="0" hangingPunct="1">
                        <a:defRPr sz="1800" kern="1200">
                          <a:solidFill>
                            <a:schemeClr val="dk1"/>
                          </a:solidFill>
                          <a:latin typeface="Arial"/>
                          <a:ea typeface="ヒラギノ角ゴ Pro W3"/>
                          <a:cs typeface="ヒラギノ角ゴ Pro W3"/>
                        </a:defRPr>
                      </a:lvl2pPr>
                      <a:lvl3pPr marL="914400" algn="l" defTabSz="457200" rtl="0" eaLnBrk="1" latinLnBrk="0" hangingPunct="1">
                        <a:defRPr sz="1800" kern="1200">
                          <a:solidFill>
                            <a:schemeClr val="dk1"/>
                          </a:solidFill>
                          <a:latin typeface="Arial"/>
                          <a:ea typeface="ヒラギノ角ゴ Pro W3"/>
                          <a:cs typeface="ヒラギノ角ゴ Pro W3"/>
                        </a:defRPr>
                      </a:lvl3pPr>
                      <a:lvl4pPr marL="1371600" algn="l" defTabSz="457200" rtl="0" eaLnBrk="1" latinLnBrk="0" hangingPunct="1">
                        <a:defRPr sz="1800" kern="1200">
                          <a:solidFill>
                            <a:schemeClr val="dk1"/>
                          </a:solidFill>
                          <a:latin typeface="Arial"/>
                          <a:ea typeface="ヒラギノ角ゴ Pro W3"/>
                          <a:cs typeface="ヒラギノ角ゴ Pro W3"/>
                        </a:defRPr>
                      </a:lvl4pPr>
                      <a:lvl5pPr marL="1828800" algn="l" defTabSz="457200" rtl="0" eaLnBrk="1" latinLnBrk="0" hangingPunct="1">
                        <a:defRPr sz="1800" kern="1200">
                          <a:solidFill>
                            <a:schemeClr val="dk1"/>
                          </a:solidFill>
                          <a:latin typeface="Arial"/>
                          <a:ea typeface="ヒラギノ角ゴ Pro W3"/>
                          <a:cs typeface="ヒラギノ角ゴ Pro W3"/>
                        </a:defRPr>
                      </a:lvl5pPr>
                      <a:lvl6pPr marL="2286000" algn="l" defTabSz="457200" rtl="0" eaLnBrk="1" latinLnBrk="0" hangingPunct="1">
                        <a:defRPr sz="1800" kern="1200">
                          <a:solidFill>
                            <a:schemeClr val="dk1"/>
                          </a:solidFill>
                          <a:latin typeface="Arial"/>
                          <a:ea typeface="ヒラギノ角ゴ Pro W3"/>
                          <a:cs typeface="ヒラギノ角ゴ Pro W3"/>
                        </a:defRPr>
                      </a:lvl6pPr>
                      <a:lvl7pPr marL="2743200" algn="l" defTabSz="457200" rtl="0" eaLnBrk="1" latinLnBrk="0" hangingPunct="1">
                        <a:defRPr sz="1800" kern="1200">
                          <a:solidFill>
                            <a:schemeClr val="dk1"/>
                          </a:solidFill>
                          <a:latin typeface="Arial"/>
                          <a:ea typeface="ヒラギノ角ゴ Pro W3"/>
                          <a:cs typeface="ヒラギノ角ゴ Pro W3"/>
                        </a:defRPr>
                      </a:lvl7pPr>
                      <a:lvl8pPr marL="3200400" algn="l" defTabSz="457200" rtl="0" eaLnBrk="1" latinLnBrk="0" hangingPunct="1">
                        <a:defRPr sz="1800" kern="1200">
                          <a:solidFill>
                            <a:schemeClr val="dk1"/>
                          </a:solidFill>
                          <a:latin typeface="Arial"/>
                          <a:ea typeface="ヒラギノ角ゴ Pro W3"/>
                          <a:cs typeface="ヒラギノ角ゴ Pro W3"/>
                        </a:defRPr>
                      </a:lvl8pPr>
                      <a:lvl9pPr marL="3657600" algn="l" defTabSz="457200" rtl="0" eaLnBrk="1" latinLnBrk="0" hangingPunct="1">
                        <a:defRPr sz="1800" kern="1200">
                          <a:solidFill>
                            <a:schemeClr val="dk1"/>
                          </a:solidFill>
                          <a:latin typeface="Arial"/>
                          <a:ea typeface="ヒラギノ角ゴ Pro W3"/>
                          <a:cs typeface="ヒラギノ角ゴ Pro W3"/>
                        </a:defRPr>
                      </a:lvl9pPr>
                    </a:lstStyle>
                    <a:p>
                      <a:pPr marL="0" marR="0" lvl="0" indent="0" algn="ctr" defTabSz="914400" rtl="0" eaLnBrk="0" fontAlgn="base" latinLnBrk="0" hangingPunct="0">
                        <a:lnSpc>
                          <a:spcPct val="100000"/>
                        </a:lnSpc>
                        <a:spcBef>
                          <a:spcPct val="20000"/>
                        </a:spcBef>
                        <a:spcAft>
                          <a:spcPct val="0"/>
                        </a:spcAft>
                        <a:buClr>
                          <a:srgbClr val="FF6600"/>
                        </a:buClr>
                        <a:buSzPct val="70000"/>
                        <a:buFont typeface="Monotype Sorts" pitchFamily="-110" charset="2"/>
                        <a:buNone/>
                        <a:tabLst/>
                      </a:pPr>
                      <a:r>
                        <a:rPr kumimoji="1" lang="it-IT" sz="1100" b="0" i="0" u="none" strike="noStrike" cap="none" normalizeH="0" baseline="0" dirty="0">
                          <a:ln>
                            <a:noFill/>
                          </a:ln>
                          <a:solidFill>
                            <a:srgbClr val="000000"/>
                          </a:solidFill>
                          <a:effectLst/>
                          <a:latin typeface="Calibri"/>
                          <a:cs typeface="Calibri"/>
                        </a:rPr>
                        <a:t>47</a:t>
                      </a:r>
                    </a:p>
                  </a:txBody>
                  <a:tcPr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457200" rtl="0" eaLnBrk="1" latinLnBrk="0" hangingPunct="1">
                        <a:defRPr sz="1800" kern="1200">
                          <a:solidFill>
                            <a:schemeClr val="dk1"/>
                          </a:solidFill>
                          <a:latin typeface="Arial"/>
                          <a:ea typeface="ヒラギノ角ゴ Pro W3"/>
                          <a:cs typeface="ヒラギノ角ゴ Pro W3"/>
                        </a:defRPr>
                      </a:lvl1pPr>
                      <a:lvl2pPr marL="457200" algn="l" defTabSz="457200" rtl="0" eaLnBrk="1" latinLnBrk="0" hangingPunct="1">
                        <a:defRPr sz="1800" kern="1200">
                          <a:solidFill>
                            <a:schemeClr val="dk1"/>
                          </a:solidFill>
                          <a:latin typeface="Arial"/>
                          <a:ea typeface="ヒラギノ角ゴ Pro W3"/>
                          <a:cs typeface="ヒラギノ角ゴ Pro W3"/>
                        </a:defRPr>
                      </a:lvl2pPr>
                      <a:lvl3pPr marL="914400" algn="l" defTabSz="457200" rtl="0" eaLnBrk="1" latinLnBrk="0" hangingPunct="1">
                        <a:defRPr sz="1800" kern="1200">
                          <a:solidFill>
                            <a:schemeClr val="dk1"/>
                          </a:solidFill>
                          <a:latin typeface="Arial"/>
                          <a:ea typeface="ヒラギノ角ゴ Pro W3"/>
                          <a:cs typeface="ヒラギノ角ゴ Pro W3"/>
                        </a:defRPr>
                      </a:lvl3pPr>
                      <a:lvl4pPr marL="1371600" algn="l" defTabSz="457200" rtl="0" eaLnBrk="1" latinLnBrk="0" hangingPunct="1">
                        <a:defRPr sz="1800" kern="1200">
                          <a:solidFill>
                            <a:schemeClr val="dk1"/>
                          </a:solidFill>
                          <a:latin typeface="Arial"/>
                          <a:ea typeface="ヒラギノ角ゴ Pro W3"/>
                          <a:cs typeface="ヒラギノ角ゴ Pro W3"/>
                        </a:defRPr>
                      </a:lvl4pPr>
                      <a:lvl5pPr marL="1828800" algn="l" defTabSz="457200" rtl="0" eaLnBrk="1" latinLnBrk="0" hangingPunct="1">
                        <a:defRPr sz="1800" kern="1200">
                          <a:solidFill>
                            <a:schemeClr val="dk1"/>
                          </a:solidFill>
                          <a:latin typeface="Arial"/>
                          <a:ea typeface="ヒラギノ角ゴ Pro W3"/>
                          <a:cs typeface="ヒラギノ角ゴ Pro W3"/>
                        </a:defRPr>
                      </a:lvl5pPr>
                      <a:lvl6pPr marL="2286000" algn="l" defTabSz="457200" rtl="0" eaLnBrk="1" latinLnBrk="0" hangingPunct="1">
                        <a:defRPr sz="1800" kern="1200">
                          <a:solidFill>
                            <a:schemeClr val="dk1"/>
                          </a:solidFill>
                          <a:latin typeface="Arial"/>
                          <a:ea typeface="ヒラギノ角ゴ Pro W3"/>
                          <a:cs typeface="ヒラギノ角ゴ Pro W3"/>
                        </a:defRPr>
                      </a:lvl6pPr>
                      <a:lvl7pPr marL="2743200" algn="l" defTabSz="457200" rtl="0" eaLnBrk="1" latinLnBrk="0" hangingPunct="1">
                        <a:defRPr sz="1800" kern="1200">
                          <a:solidFill>
                            <a:schemeClr val="dk1"/>
                          </a:solidFill>
                          <a:latin typeface="Arial"/>
                          <a:ea typeface="ヒラギノ角ゴ Pro W3"/>
                          <a:cs typeface="ヒラギノ角ゴ Pro W3"/>
                        </a:defRPr>
                      </a:lvl7pPr>
                      <a:lvl8pPr marL="3200400" algn="l" defTabSz="457200" rtl="0" eaLnBrk="1" latinLnBrk="0" hangingPunct="1">
                        <a:defRPr sz="1800" kern="1200">
                          <a:solidFill>
                            <a:schemeClr val="dk1"/>
                          </a:solidFill>
                          <a:latin typeface="Arial"/>
                          <a:ea typeface="ヒラギノ角ゴ Pro W3"/>
                          <a:cs typeface="ヒラギノ角ゴ Pro W3"/>
                        </a:defRPr>
                      </a:lvl8pPr>
                      <a:lvl9pPr marL="3657600" algn="l" defTabSz="457200" rtl="0" eaLnBrk="1" latinLnBrk="0" hangingPunct="1">
                        <a:defRPr sz="1800" kern="1200">
                          <a:solidFill>
                            <a:schemeClr val="dk1"/>
                          </a:solidFill>
                          <a:latin typeface="Arial"/>
                          <a:ea typeface="ヒラギノ角ゴ Pro W3"/>
                          <a:cs typeface="ヒラギノ角ゴ Pro W3"/>
                        </a:defRPr>
                      </a:lvl9pPr>
                    </a:lstStyle>
                    <a:p>
                      <a:pPr marL="0" marR="0" lvl="0" indent="0" algn="ctr" defTabSz="914400" rtl="0" eaLnBrk="0" fontAlgn="base" latinLnBrk="0" hangingPunct="0">
                        <a:lnSpc>
                          <a:spcPct val="100000"/>
                        </a:lnSpc>
                        <a:spcBef>
                          <a:spcPct val="20000"/>
                        </a:spcBef>
                        <a:spcAft>
                          <a:spcPct val="0"/>
                        </a:spcAft>
                        <a:buClr>
                          <a:srgbClr val="FF6600"/>
                        </a:buClr>
                        <a:buSzPct val="70000"/>
                        <a:buFont typeface="Monotype Sorts" pitchFamily="-110" charset="2"/>
                        <a:buNone/>
                        <a:tabLst/>
                      </a:pPr>
                      <a:r>
                        <a:rPr kumimoji="1" lang="it-IT" sz="1100" b="0" i="0" u="none" strike="noStrike" cap="none" normalizeH="0" baseline="0" dirty="0">
                          <a:ln>
                            <a:noFill/>
                          </a:ln>
                          <a:solidFill>
                            <a:srgbClr val="000000"/>
                          </a:solidFill>
                          <a:effectLst/>
                          <a:latin typeface="Calibri"/>
                          <a:cs typeface="Calibri"/>
                        </a:rPr>
                        <a:t>54</a:t>
                      </a:r>
                    </a:p>
                  </a:txBody>
                  <a:tcPr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457200" rtl="0" eaLnBrk="1" latinLnBrk="0" hangingPunct="1">
                        <a:defRPr sz="1800" kern="1200">
                          <a:solidFill>
                            <a:schemeClr val="dk1"/>
                          </a:solidFill>
                          <a:latin typeface="Arial"/>
                          <a:ea typeface="ヒラギノ角ゴ Pro W3"/>
                          <a:cs typeface="ヒラギノ角ゴ Pro W3"/>
                        </a:defRPr>
                      </a:lvl1pPr>
                      <a:lvl2pPr marL="457200" algn="l" defTabSz="457200" rtl="0" eaLnBrk="1" latinLnBrk="0" hangingPunct="1">
                        <a:defRPr sz="1800" kern="1200">
                          <a:solidFill>
                            <a:schemeClr val="dk1"/>
                          </a:solidFill>
                          <a:latin typeface="Arial"/>
                          <a:ea typeface="ヒラギノ角ゴ Pro W3"/>
                          <a:cs typeface="ヒラギノ角ゴ Pro W3"/>
                        </a:defRPr>
                      </a:lvl2pPr>
                      <a:lvl3pPr marL="914400" algn="l" defTabSz="457200" rtl="0" eaLnBrk="1" latinLnBrk="0" hangingPunct="1">
                        <a:defRPr sz="1800" kern="1200">
                          <a:solidFill>
                            <a:schemeClr val="dk1"/>
                          </a:solidFill>
                          <a:latin typeface="Arial"/>
                          <a:ea typeface="ヒラギノ角ゴ Pro W3"/>
                          <a:cs typeface="ヒラギノ角ゴ Pro W3"/>
                        </a:defRPr>
                      </a:lvl3pPr>
                      <a:lvl4pPr marL="1371600" algn="l" defTabSz="457200" rtl="0" eaLnBrk="1" latinLnBrk="0" hangingPunct="1">
                        <a:defRPr sz="1800" kern="1200">
                          <a:solidFill>
                            <a:schemeClr val="dk1"/>
                          </a:solidFill>
                          <a:latin typeface="Arial"/>
                          <a:ea typeface="ヒラギノ角ゴ Pro W3"/>
                          <a:cs typeface="ヒラギノ角ゴ Pro W3"/>
                        </a:defRPr>
                      </a:lvl4pPr>
                      <a:lvl5pPr marL="1828800" algn="l" defTabSz="457200" rtl="0" eaLnBrk="1" latinLnBrk="0" hangingPunct="1">
                        <a:defRPr sz="1800" kern="1200">
                          <a:solidFill>
                            <a:schemeClr val="dk1"/>
                          </a:solidFill>
                          <a:latin typeface="Arial"/>
                          <a:ea typeface="ヒラギノ角ゴ Pro W3"/>
                          <a:cs typeface="ヒラギノ角ゴ Pro W3"/>
                        </a:defRPr>
                      </a:lvl5pPr>
                      <a:lvl6pPr marL="2286000" algn="l" defTabSz="457200" rtl="0" eaLnBrk="1" latinLnBrk="0" hangingPunct="1">
                        <a:defRPr sz="1800" kern="1200">
                          <a:solidFill>
                            <a:schemeClr val="dk1"/>
                          </a:solidFill>
                          <a:latin typeface="Arial"/>
                          <a:ea typeface="ヒラギノ角ゴ Pro W3"/>
                          <a:cs typeface="ヒラギノ角ゴ Pro W3"/>
                        </a:defRPr>
                      </a:lvl6pPr>
                      <a:lvl7pPr marL="2743200" algn="l" defTabSz="457200" rtl="0" eaLnBrk="1" latinLnBrk="0" hangingPunct="1">
                        <a:defRPr sz="1800" kern="1200">
                          <a:solidFill>
                            <a:schemeClr val="dk1"/>
                          </a:solidFill>
                          <a:latin typeface="Arial"/>
                          <a:ea typeface="ヒラギノ角ゴ Pro W3"/>
                          <a:cs typeface="ヒラギノ角ゴ Pro W3"/>
                        </a:defRPr>
                      </a:lvl7pPr>
                      <a:lvl8pPr marL="3200400" algn="l" defTabSz="457200" rtl="0" eaLnBrk="1" latinLnBrk="0" hangingPunct="1">
                        <a:defRPr sz="1800" kern="1200">
                          <a:solidFill>
                            <a:schemeClr val="dk1"/>
                          </a:solidFill>
                          <a:latin typeface="Arial"/>
                          <a:ea typeface="ヒラギノ角ゴ Pro W3"/>
                          <a:cs typeface="ヒラギノ角ゴ Pro W3"/>
                        </a:defRPr>
                      </a:lvl8pPr>
                      <a:lvl9pPr marL="3657600" algn="l" defTabSz="457200" rtl="0" eaLnBrk="1" latinLnBrk="0" hangingPunct="1">
                        <a:defRPr sz="1800" kern="1200">
                          <a:solidFill>
                            <a:schemeClr val="dk1"/>
                          </a:solidFill>
                          <a:latin typeface="Arial"/>
                          <a:ea typeface="ヒラギノ角ゴ Pro W3"/>
                          <a:cs typeface="ヒラギノ角ゴ Pro W3"/>
                        </a:defRPr>
                      </a:lvl9pPr>
                    </a:lstStyle>
                    <a:p>
                      <a:pPr marL="0" marR="0" lvl="0" indent="0" algn="ctr" defTabSz="914400" rtl="0" eaLnBrk="0" fontAlgn="base" latinLnBrk="0" hangingPunct="0">
                        <a:lnSpc>
                          <a:spcPct val="100000"/>
                        </a:lnSpc>
                        <a:spcBef>
                          <a:spcPct val="20000"/>
                        </a:spcBef>
                        <a:spcAft>
                          <a:spcPct val="0"/>
                        </a:spcAft>
                        <a:buClr>
                          <a:srgbClr val="FF6600"/>
                        </a:buClr>
                        <a:buSzPct val="70000"/>
                        <a:buFont typeface="Monotype Sorts" pitchFamily="-110" charset="2"/>
                        <a:buNone/>
                        <a:tabLst/>
                      </a:pPr>
                      <a:r>
                        <a:rPr kumimoji="1" lang="it-IT" sz="1100" b="0" i="0" u="none" strike="noStrike" cap="none" normalizeH="0" baseline="0" dirty="0">
                          <a:ln>
                            <a:noFill/>
                          </a:ln>
                          <a:solidFill>
                            <a:srgbClr val="000000"/>
                          </a:solidFill>
                          <a:effectLst/>
                          <a:latin typeface="Calibri"/>
                          <a:cs typeface="Calibri"/>
                        </a:rPr>
                        <a:t>42</a:t>
                      </a:r>
                    </a:p>
                  </a:txBody>
                  <a:tcPr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457200" rtl="0" eaLnBrk="1" latinLnBrk="0" hangingPunct="1">
                        <a:defRPr sz="1800" kern="1200">
                          <a:solidFill>
                            <a:schemeClr val="dk1"/>
                          </a:solidFill>
                          <a:latin typeface="Arial"/>
                          <a:ea typeface="ヒラギノ角ゴ Pro W3"/>
                          <a:cs typeface="ヒラギノ角ゴ Pro W3"/>
                        </a:defRPr>
                      </a:lvl1pPr>
                      <a:lvl2pPr marL="457200" algn="l" defTabSz="457200" rtl="0" eaLnBrk="1" latinLnBrk="0" hangingPunct="1">
                        <a:defRPr sz="1800" kern="1200">
                          <a:solidFill>
                            <a:schemeClr val="dk1"/>
                          </a:solidFill>
                          <a:latin typeface="Arial"/>
                          <a:ea typeface="ヒラギノ角ゴ Pro W3"/>
                          <a:cs typeface="ヒラギノ角ゴ Pro W3"/>
                        </a:defRPr>
                      </a:lvl2pPr>
                      <a:lvl3pPr marL="914400" algn="l" defTabSz="457200" rtl="0" eaLnBrk="1" latinLnBrk="0" hangingPunct="1">
                        <a:defRPr sz="1800" kern="1200">
                          <a:solidFill>
                            <a:schemeClr val="dk1"/>
                          </a:solidFill>
                          <a:latin typeface="Arial"/>
                          <a:ea typeface="ヒラギノ角ゴ Pro W3"/>
                          <a:cs typeface="ヒラギノ角ゴ Pro W3"/>
                        </a:defRPr>
                      </a:lvl3pPr>
                      <a:lvl4pPr marL="1371600" algn="l" defTabSz="457200" rtl="0" eaLnBrk="1" latinLnBrk="0" hangingPunct="1">
                        <a:defRPr sz="1800" kern="1200">
                          <a:solidFill>
                            <a:schemeClr val="dk1"/>
                          </a:solidFill>
                          <a:latin typeface="Arial"/>
                          <a:ea typeface="ヒラギノ角ゴ Pro W3"/>
                          <a:cs typeface="ヒラギノ角ゴ Pro W3"/>
                        </a:defRPr>
                      </a:lvl4pPr>
                      <a:lvl5pPr marL="1828800" algn="l" defTabSz="457200" rtl="0" eaLnBrk="1" latinLnBrk="0" hangingPunct="1">
                        <a:defRPr sz="1800" kern="1200">
                          <a:solidFill>
                            <a:schemeClr val="dk1"/>
                          </a:solidFill>
                          <a:latin typeface="Arial"/>
                          <a:ea typeface="ヒラギノ角ゴ Pro W3"/>
                          <a:cs typeface="ヒラギノ角ゴ Pro W3"/>
                        </a:defRPr>
                      </a:lvl5pPr>
                      <a:lvl6pPr marL="2286000" algn="l" defTabSz="457200" rtl="0" eaLnBrk="1" latinLnBrk="0" hangingPunct="1">
                        <a:defRPr sz="1800" kern="1200">
                          <a:solidFill>
                            <a:schemeClr val="dk1"/>
                          </a:solidFill>
                          <a:latin typeface="Arial"/>
                          <a:ea typeface="ヒラギノ角ゴ Pro W3"/>
                          <a:cs typeface="ヒラギノ角ゴ Pro W3"/>
                        </a:defRPr>
                      </a:lvl6pPr>
                      <a:lvl7pPr marL="2743200" algn="l" defTabSz="457200" rtl="0" eaLnBrk="1" latinLnBrk="0" hangingPunct="1">
                        <a:defRPr sz="1800" kern="1200">
                          <a:solidFill>
                            <a:schemeClr val="dk1"/>
                          </a:solidFill>
                          <a:latin typeface="Arial"/>
                          <a:ea typeface="ヒラギノ角ゴ Pro W3"/>
                          <a:cs typeface="ヒラギノ角ゴ Pro W3"/>
                        </a:defRPr>
                      </a:lvl7pPr>
                      <a:lvl8pPr marL="3200400" algn="l" defTabSz="457200" rtl="0" eaLnBrk="1" latinLnBrk="0" hangingPunct="1">
                        <a:defRPr sz="1800" kern="1200">
                          <a:solidFill>
                            <a:schemeClr val="dk1"/>
                          </a:solidFill>
                          <a:latin typeface="Arial"/>
                          <a:ea typeface="ヒラギノ角ゴ Pro W3"/>
                          <a:cs typeface="ヒラギノ角ゴ Pro W3"/>
                        </a:defRPr>
                      </a:lvl8pPr>
                      <a:lvl9pPr marL="3657600" algn="l" defTabSz="457200" rtl="0" eaLnBrk="1" latinLnBrk="0" hangingPunct="1">
                        <a:defRPr sz="1800" kern="1200">
                          <a:solidFill>
                            <a:schemeClr val="dk1"/>
                          </a:solidFill>
                          <a:latin typeface="Arial"/>
                          <a:ea typeface="ヒラギノ角ゴ Pro W3"/>
                          <a:cs typeface="ヒラギノ角ゴ Pro W3"/>
                        </a:defRPr>
                      </a:lvl9pPr>
                    </a:lstStyle>
                    <a:p>
                      <a:pPr algn="ctr" fontAlgn="ctr"/>
                      <a:r>
                        <a:rPr lang="it-IT" sz="1100" b="0" i="0" u="none" strike="noStrike" dirty="0">
                          <a:solidFill>
                            <a:srgbClr val="000000"/>
                          </a:solidFill>
                          <a:latin typeface="Calibri"/>
                          <a:cs typeface="Calibri"/>
                        </a:rPr>
                        <a:t>40</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457200" rtl="0" eaLnBrk="1" latinLnBrk="0" hangingPunct="1">
                        <a:defRPr sz="1800" kern="1200">
                          <a:solidFill>
                            <a:schemeClr val="dk1"/>
                          </a:solidFill>
                          <a:latin typeface="Arial"/>
                          <a:ea typeface="ヒラギノ角ゴ Pro W3"/>
                          <a:cs typeface="ヒラギノ角ゴ Pro W3"/>
                        </a:defRPr>
                      </a:lvl1pPr>
                      <a:lvl2pPr marL="457200" algn="l" defTabSz="457200" rtl="0" eaLnBrk="1" latinLnBrk="0" hangingPunct="1">
                        <a:defRPr sz="1800" kern="1200">
                          <a:solidFill>
                            <a:schemeClr val="dk1"/>
                          </a:solidFill>
                          <a:latin typeface="Arial"/>
                          <a:ea typeface="ヒラギノ角ゴ Pro W3"/>
                          <a:cs typeface="ヒラギノ角ゴ Pro W3"/>
                        </a:defRPr>
                      </a:lvl2pPr>
                      <a:lvl3pPr marL="914400" algn="l" defTabSz="457200" rtl="0" eaLnBrk="1" latinLnBrk="0" hangingPunct="1">
                        <a:defRPr sz="1800" kern="1200">
                          <a:solidFill>
                            <a:schemeClr val="dk1"/>
                          </a:solidFill>
                          <a:latin typeface="Arial"/>
                          <a:ea typeface="ヒラギノ角ゴ Pro W3"/>
                          <a:cs typeface="ヒラギノ角ゴ Pro W3"/>
                        </a:defRPr>
                      </a:lvl3pPr>
                      <a:lvl4pPr marL="1371600" algn="l" defTabSz="457200" rtl="0" eaLnBrk="1" latinLnBrk="0" hangingPunct="1">
                        <a:defRPr sz="1800" kern="1200">
                          <a:solidFill>
                            <a:schemeClr val="dk1"/>
                          </a:solidFill>
                          <a:latin typeface="Arial"/>
                          <a:ea typeface="ヒラギノ角ゴ Pro W3"/>
                          <a:cs typeface="ヒラギノ角ゴ Pro W3"/>
                        </a:defRPr>
                      </a:lvl4pPr>
                      <a:lvl5pPr marL="1828800" algn="l" defTabSz="457200" rtl="0" eaLnBrk="1" latinLnBrk="0" hangingPunct="1">
                        <a:defRPr sz="1800" kern="1200">
                          <a:solidFill>
                            <a:schemeClr val="dk1"/>
                          </a:solidFill>
                          <a:latin typeface="Arial"/>
                          <a:ea typeface="ヒラギノ角ゴ Pro W3"/>
                          <a:cs typeface="ヒラギノ角ゴ Pro W3"/>
                        </a:defRPr>
                      </a:lvl5pPr>
                      <a:lvl6pPr marL="2286000" algn="l" defTabSz="457200" rtl="0" eaLnBrk="1" latinLnBrk="0" hangingPunct="1">
                        <a:defRPr sz="1800" kern="1200">
                          <a:solidFill>
                            <a:schemeClr val="dk1"/>
                          </a:solidFill>
                          <a:latin typeface="Arial"/>
                          <a:ea typeface="ヒラギノ角ゴ Pro W3"/>
                          <a:cs typeface="ヒラギノ角ゴ Pro W3"/>
                        </a:defRPr>
                      </a:lvl6pPr>
                      <a:lvl7pPr marL="2743200" algn="l" defTabSz="457200" rtl="0" eaLnBrk="1" latinLnBrk="0" hangingPunct="1">
                        <a:defRPr sz="1800" kern="1200">
                          <a:solidFill>
                            <a:schemeClr val="dk1"/>
                          </a:solidFill>
                          <a:latin typeface="Arial"/>
                          <a:ea typeface="ヒラギノ角ゴ Pro W3"/>
                          <a:cs typeface="ヒラギノ角ゴ Pro W3"/>
                        </a:defRPr>
                      </a:lvl7pPr>
                      <a:lvl8pPr marL="3200400" algn="l" defTabSz="457200" rtl="0" eaLnBrk="1" latinLnBrk="0" hangingPunct="1">
                        <a:defRPr sz="1800" kern="1200">
                          <a:solidFill>
                            <a:schemeClr val="dk1"/>
                          </a:solidFill>
                          <a:latin typeface="Arial"/>
                          <a:ea typeface="ヒラギノ角ゴ Pro W3"/>
                          <a:cs typeface="ヒラギノ角ゴ Pro W3"/>
                        </a:defRPr>
                      </a:lvl8pPr>
                      <a:lvl9pPr marL="3657600" algn="l" defTabSz="457200" rtl="0" eaLnBrk="1" latinLnBrk="0" hangingPunct="1">
                        <a:defRPr sz="1800" kern="1200">
                          <a:solidFill>
                            <a:schemeClr val="dk1"/>
                          </a:solidFill>
                          <a:latin typeface="Arial"/>
                          <a:ea typeface="ヒラギノ角ゴ Pro W3"/>
                          <a:cs typeface="ヒラギノ角ゴ Pro W3"/>
                        </a:defRPr>
                      </a:lvl9pPr>
                    </a:lstStyle>
                    <a:p>
                      <a:pPr algn="ctr" fontAlgn="ctr"/>
                      <a:r>
                        <a:rPr lang="it-IT" sz="1100" b="0" i="0" u="none" strike="noStrike" dirty="0">
                          <a:solidFill>
                            <a:srgbClr val="000000"/>
                          </a:solidFill>
                          <a:latin typeface="Calibri"/>
                          <a:cs typeface="Calibri"/>
                        </a:rPr>
                        <a:t>39</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457200" rtl="0" eaLnBrk="1" latinLnBrk="0" hangingPunct="1">
                        <a:defRPr sz="1800" kern="1200">
                          <a:solidFill>
                            <a:schemeClr val="dk1"/>
                          </a:solidFill>
                          <a:latin typeface="Arial"/>
                          <a:ea typeface="ヒラギノ角ゴ Pro W3"/>
                          <a:cs typeface="ヒラギノ角ゴ Pro W3"/>
                        </a:defRPr>
                      </a:lvl1pPr>
                      <a:lvl2pPr marL="457200" algn="l" defTabSz="457200" rtl="0" eaLnBrk="1" latinLnBrk="0" hangingPunct="1">
                        <a:defRPr sz="1800" kern="1200">
                          <a:solidFill>
                            <a:schemeClr val="dk1"/>
                          </a:solidFill>
                          <a:latin typeface="Arial"/>
                          <a:ea typeface="ヒラギノ角ゴ Pro W3"/>
                          <a:cs typeface="ヒラギノ角ゴ Pro W3"/>
                        </a:defRPr>
                      </a:lvl2pPr>
                      <a:lvl3pPr marL="914400" algn="l" defTabSz="457200" rtl="0" eaLnBrk="1" latinLnBrk="0" hangingPunct="1">
                        <a:defRPr sz="1800" kern="1200">
                          <a:solidFill>
                            <a:schemeClr val="dk1"/>
                          </a:solidFill>
                          <a:latin typeface="Arial"/>
                          <a:ea typeface="ヒラギノ角ゴ Pro W3"/>
                          <a:cs typeface="ヒラギノ角ゴ Pro W3"/>
                        </a:defRPr>
                      </a:lvl3pPr>
                      <a:lvl4pPr marL="1371600" algn="l" defTabSz="457200" rtl="0" eaLnBrk="1" latinLnBrk="0" hangingPunct="1">
                        <a:defRPr sz="1800" kern="1200">
                          <a:solidFill>
                            <a:schemeClr val="dk1"/>
                          </a:solidFill>
                          <a:latin typeface="Arial"/>
                          <a:ea typeface="ヒラギノ角ゴ Pro W3"/>
                          <a:cs typeface="ヒラギノ角ゴ Pro W3"/>
                        </a:defRPr>
                      </a:lvl4pPr>
                      <a:lvl5pPr marL="1828800" algn="l" defTabSz="457200" rtl="0" eaLnBrk="1" latinLnBrk="0" hangingPunct="1">
                        <a:defRPr sz="1800" kern="1200">
                          <a:solidFill>
                            <a:schemeClr val="dk1"/>
                          </a:solidFill>
                          <a:latin typeface="Arial"/>
                          <a:ea typeface="ヒラギノ角ゴ Pro W3"/>
                          <a:cs typeface="ヒラギノ角ゴ Pro W3"/>
                        </a:defRPr>
                      </a:lvl5pPr>
                      <a:lvl6pPr marL="2286000" algn="l" defTabSz="457200" rtl="0" eaLnBrk="1" latinLnBrk="0" hangingPunct="1">
                        <a:defRPr sz="1800" kern="1200">
                          <a:solidFill>
                            <a:schemeClr val="dk1"/>
                          </a:solidFill>
                          <a:latin typeface="Arial"/>
                          <a:ea typeface="ヒラギノ角ゴ Pro W3"/>
                          <a:cs typeface="ヒラギノ角ゴ Pro W3"/>
                        </a:defRPr>
                      </a:lvl6pPr>
                      <a:lvl7pPr marL="2743200" algn="l" defTabSz="457200" rtl="0" eaLnBrk="1" latinLnBrk="0" hangingPunct="1">
                        <a:defRPr sz="1800" kern="1200">
                          <a:solidFill>
                            <a:schemeClr val="dk1"/>
                          </a:solidFill>
                          <a:latin typeface="Arial"/>
                          <a:ea typeface="ヒラギノ角ゴ Pro W3"/>
                          <a:cs typeface="ヒラギノ角ゴ Pro W3"/>
                        </a:defRPr>
                      </a:lvl7pPr>
                      <a:lvl8pPr marL="3200400" algn="l" defTabSz="457200" rtl="0" eaLnBrk="1" latinLnBrk="0" hangingPunct="1">
                        <a:defRPr sz="1800" kern="1200">
                          <a:solidFill>
                            <a:schemeClr val="dk1"/>
                          </a:solidFill>
                          <a:latin typeface="Arial"/>
                          <a:ea typeface="ヒラギノ角ゴ Pro W3"/>
                          <a:cs typeface="ヒラギノ角ゴ Pro W3"/>
                        </a:defRPr>
                      </a:lvl8pPr>
                      <a:lvl9pPr marL="3657600" algn="l" defTabSz="457200" rtl="0" eaLnBrk="1" latinLnBrk="0" hangingPunct="1">
                        <a:defRPr sz="1800" kern="1200">
                          <a:solidFill>
                            <a:schemeClr val="dk1"/>
                          </a:solidFill>
                          <a:latin typeface="Arial"/>
                          <a:ea typeface="ヒラギノ角ゴ Pro W3"/>
                          <a:cs typeface="ヒラギノ角ゴ Pro W3"/>
                        </a:defRPr>
                      </a:lvl9pPr>
                    </a:lstStyle>
                    <a:p>
                      <a:pPr algn="ctr" fontAlgn="ctr"/>
                      <a:r>
                        <a:rPr lang="it-IT" sz="1100" b="0" i="0" u="none" strike="noStrike" dirty="0">
                          <a:solidFill>
                            <a:srgbClr val="000000"/>
                          </a:solidFill>
                          <a:effectLst/>
                          <a:latin typeface="Calibri"/>
                          <a:cs typeface="Calibri"/>
                        </a:rPr>
                        <a:t>40</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457200" rtl="0" eaLnBrk="1" latinLnBrk="0" hangingPunct="1">
                        <a:defRPr sz="1800" kern="1200">
                          <a:solidFill>
                            <a:schemeClr val="dk1"/>
                          </a:solidFill>
                          <a:latin typeface="Arial"/>
                          <a:ea typeface="ヒラギノ角ゴ Pro W3"/>
                          <a:cs typeface="ヒラギノ角ゴ Pro W3"/>
                        </a:defRPr>
                      </a:lvl1pPr>
                      <a:lvl2pPr marL="457200" algn="l" defTabSz="457200" rtl="0" eaLnBrk="1" latinLnBrk="0" hangingPunct="1">
                        <a:defRPr sz="1800" kern="1200">
                          <a:solidFill>
                            <a:schemeClr val="dk1"/>
                          </a:solidFill>
                          <a:latin typeface="Arial"/>
                          <a:ea typeface="ヒラギノ角ゴ Pro W3"/>
                          <a:cs typeface="ヒラギノ角ゴ Pro W3"/>
                        </a:defRPr>
                      </a:lvl2pPr>
                      <a:lvl3pPr marL="914400" algn="l" defTabSz="457200" rtl="0" eaLnBrk="1" latinLnBrk="0" hangingPunct="1">
                        <a:defRPr sz="1800" kern="1200">
                          <a:solidFill>
                            <a:schemeClr val="dk1"/>
                          </a:solidFill>
                          <a:latin typeface="Arial"/>
                          <a:ea typeface="ヒラギノ角ゴ Pro W3"/>
                          <a:cs typeface="ヒラギノ角ゴ Pro W3"/>
                        </a:defRPr>
                      </a:lvl3pPr>
                      <a:lvl4pPr marL="1371600" algn="l" defTabSz="457200" rtl="0" eaLnBrk="1" latinLnBrk="0" hangingPunct="1">
                        <a:defRPr sz="1800" kern="1200">
                          <a:solidFill>
                            <a:schemeClr val="dk1"/>
                          </a:solidFill>
                          <a:latin typeface="Arial"/>
                          <a:ea typeface="ヒラギノ角ゴ Pro W3"/>
                          <a:cs typeface="ヒラギノ角ゴ Pro W3"/>
                        </a:defRPr>
                      </a:lvl4pPr>
                      <a:lvl5pPr marL="1828800" algn="l" defTabSz="457200" rtl="0" eaLnBrk="1" latinLnBrk="0" hangingPunct="1">
                        <a:defRPr sz="1800" kern="1200">
                          <a:solidFill>
                            <a:schemeClr val="dk1"/>
                          </a:solidFill>
                          <a:latin typeface="Arial"/>
                          <a:ea typeface="ヒラギノ角ゴ Pro W3"/>
                          <a:cs typeface="ヒラギノ角ゴ Pro W3"/>
                        </a:defRPr>
                      </a:lvl5pPr>
                      <a:lvl6pPr marL="2286000" algn="l" defTabSz="457200" rtl="0" eaLnBrk="1" latinLnBrk="0" hangingPunct="1">
                        <a:defRPr sz="1800" kern="1200">
                          <a:solidFill>
                            <a:schemeClr val="dk1"/>
                          </a:solidFill>
                          <a:latin typeface="Arial"/>
                          <a:ea typeface="ヒラギノ角ゴ Pro W3"/>
                          <a:cs typeface="ヒラギノ角ゴ Pro W3"/>
                        </a:defRPr>
                      </a:lvl6pPr>
                      <a:lvl7pPr marL="2743200" algn="l" defTabSz="457200" rtl="0" eaLnBrk="1" latinLnBrk="0" hangingPunct="1">
                        <a:defRPr sz="1800" kern="1200">
                          <a:solidFill>
                            <a:schemeClr val="dk1"/>
                          </a:solidFill>
                          <a:latin typeface="Arial"/>
                          <a:ea typeface="ヒラギノ角ゴ Pro W3"/>
                          <a:cs typeface="ヒラギノ角ゴ Pro W3"/>
                        </a:defRPr>
                      </a:lvl7pPr>
                      <a:lvl8pPr marL="3200400" algn="l" defTabSz="457200" rtl="0" eaLnBrk="1" latinLnBrk="0" hangingPunct="1">
                        <a:defRPr sz="1800" kern="1200">
                          <a:solidFill>
                            <a:schemeClr val="dk1"/>
                          </a:solidFill>
                          <a:latin typeface="Arial"/>
                          <a:ea typeface="ヒラギノ角ゴ Pro W3"/>
                          <a:cs typeface="ヒラギノ角ゴ Pro W3"/>
                        </a:defRPr>
                      </a:lvl8pPr>
                      <a:lvl9pPr marL="3657600" algn="l" defTabSz="457200" rtl="0" eaLnBrk="1" latinLnBrk="0" hangingPunct="1">
                        <a:defRPr sz="1800" kern="1200">
                          <a:solidFill>
                            <a:schemeClr val="dk1"/>
                          </a:solidFill>
                          <a:latin typeface="Arial"/>
                          <a:ea typeface="ヒラギノ角ゴ Pro W3"/>
                          <a:cs typeface="ヒラギノ角ゴ Pro W3"/>
                        </a:defRPr>
                      </a:lvl9pPr>
                    </a:lstStyle>
                    <a:p>
                      <a:pPr algn="ctr" fontAlgn="ctr"/>
                      <a:r>
                        <a:rPr lang="it-IT" sz="1100" b="0" i="0" u="none" strike="noStrike" dirty="0">
                          <a:solidFill>
                            <a:srgbClr val="000000"/>
                          </a:solidFill>
                          <a:effectLst/>
                          <a:latin typeface="Calibri"/>
                          <a:cs typeface="Calibri"/>
                        </a:rPr>
                        <a:t>37</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it-IT" sz="1100" b="0" i="0" u="none" strike="noStrike" dirty="0">
                          <a:solidFill>
                            <a:srgbClr val="000000"/>
                          </a:solidFill>
                          <a:effectLst/>
                          <a:latin typeface="Calibri"/>
                          <a:cs typeface="Calibri"/>
                        </a:rPr>
                        <a:t>37</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it-IT" sz="1100" b="0" i="0" u="none" strike="noStrike" dirty="0">
                          <a:solidFill>
                            <a:srgbClr val="000000"/>
                          </a:solidFill>
                          <a:effectLst/>
                          <a:latin typeface="Calibri"/>
                          <a:cs typeface="Calibri"/>
                        </a:rPr>
                        <a:t>42</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it-IT" sz="1100" b="0" i="0" u="none" strike="noStrike" dirty="0">
                          <a:solidFill>
                            <a:srgbClr val="000000"/>
                          </a:solidFill>
                          <a:effectLst/>
                          <a:latin typeface="Calibri"/>
                          <a:cs typeface="Calibri"/>
                        </a:rPr>
                        <a:t>42</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it-IT" sz="1100" b="0" i="0" u="none" strike="noStrike" dirty="0">
                          <a:solidFill>
                            <a:srgbClr val="000000"/>
                          </a:solidFill>
                          <a:effectLst/>
                          <a:latin typeface="Calibri"/>
                          <a:cs typeface="Calibri"/>
                        </a:rPr>
                        <a:t>49</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it-IT" sz="1100" b="0" i="0" u="none" strike="noStrike" dirty="0">
                          <a:solidFill>
                            <a:srgbClr val="000000"/>
                          </a:solidFill>
                          <a:effectLst/>
                          <a:latin typeface="Calibri"/>
                          <a:cs typeface="Calibri"/>
                        </a:rPr>
                        <a:t>50</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it-IT" sz="1100" b="0" i="0" u="none" strike="noStrike" dirty="0">
                          <a:solidFill>
                            <a:srgbClr val="000000"/>
                          </a:solidFill>
                          <a:effectLst/>
                          <a:latin typeface="Calibri"/>
                          <a:cs typeface="Calibri"/>
                        </a:rPr>
                        <a:t>49</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it-IT" sz="1100" b="0" i="0" u="none" strike="noStrike" dirty="0">
                          <a:solidFill>
                            <a:srgbClr val="000000"/>
                          </a:solidFill>
                          <a:effectLst/>
                          <a:latin typeface="Calibri"/>
                          <a:cs typeface="Calibri"/>
                        </a:rPr>
                        <a:t>43</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it-IT" sz="1100" b="0" i="0" u="none" strike="noStrike" dirty="0">
                          <a:solidFill>
                            <a:srgbClr val="000000"/>
                          </a:solidFill>
                          <a:effectLst/>
                          <a:latin typeface="Calibri"/>
                          <a:cs typeface="Calibri"/>
                        </a:rPr>
                        <a:t>48</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it-IT" sz="1100" b="1" i="0" u="none" strike="noStrike" dirty="0">
                          <a:solidFill>
                            <a:srgbClr val="000000"/>
                          </a:solidFill>
                          <a:effectLst/>
                          <a:latin typeface="Calibri"/>
                          <a:cs typeface="Calibri"/>
                        </a:rPr>
                        <a:t>51</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1"/>
                  </a:ext>
                </a:extLst>
              </a:tr>
              <a:tr h="555360">
                <a:tc>
                  <a:txBody>
                    <a:bodyPr/>
                    <a:lstStyle>
                      <a:lvl1pPr marL="0" algn="l" defTabSz="457200" rtl="0" eaLnBrk="1" latinLnBrk="0" hangingPunct="1">
                        <a:defRPr sz="1800" kern="1200">
                          <a:solidFill>
                            <a:schemeClr val="dk1"/>
                          </a:solidFill>
                          <a:latin typeface="Arial"/>
                          <a:ea typeface="ヒラギノ角ゴ Pro W3"/>
                          <a:cs typeface="ヒラギノ角ゴ Pro W3"/>
                        </a:defRPr>
                      </a:lvl1pPr>
                      <a:lvl2pPr marL="457200" algn="l" defTabSz="457200" rtl="0" eaLnBrk="1" latinLnBrk="0" hangingPunct="1">
                        <a:defRPr sz="1800" kern="1200">
                          <a:solidFill>
                            <a:schemeClr val="dk1"/>
                          </a:solidFill>
                          <a:latin typeface="Arial"/>
                          <a:ea typeface="ヒラギノ角ゴ Pro W3"/>
                          <a:cs typeface="ヒラギノ角ゴ Pro W3"/>
                        </a:defRPr>
                      </a:lvl2pPr>
                      <a:lvl3pPr marL="914400" algn="l" defTabSz="457200" rtl="0" eaLnBrk="1" latinLnBrk="0" hangingPunct="1">
                        <a:defRPr sz="1800" kern="1200">
                          <a:solidFill>
                            <a:schemeClr val="dk1"/>
                          </a:solidFill>
                          <a:latin typeface="Arial"/>
                          <a:ea typeface="ヒラギノ角ゴ Pro W3"/>
                          <a:cs typeface="ヒラギノ角ゴ Pro W3"/>
                        </a:defRPr>
                      </a:lvl3pPr>
                      <a:lvl4pPr marL="1371600" algn="l" defTabSz="457200" rtl="0" eaLnBrk="1" latinLnBrk="0" hangingPunct="1">
                        <a:defRPr sz="1800" kern="1200">
                          <a:solidFill>
                            <a:schemeClr val="dk1"/>
                          </a:solidFill>
                          <a:latin typeface="Arial"/>
                          <a:ea typeface="ヒラギノ角ゴ Pro W3"/>
                          <a:cs typeface="ヒラギノ角ゴ Pro W3"/>
                        </a:defRPr>
                      </a:lvl4pPr>
                      <a:lvl5pPr marL="1828800" algn="l" defTabSz="457200" rtl="0" eaLnBrk="1" latinLnBrk="0" hangingPunct="1">
                        <a:defRPr sz="1800" kern="1200">
                          <a:solidFill>
                            <a:schemeClr val="dk1"/>
                          </a:solidFill>
                          <a:latin typeface="Arial"/>
                          <a:ea typeface="ヒラギノ角ゴ Pro W3"/>
                          <a:cs typeface="ヒラギノ角ゴ Pro W3"/>
                        </a:defRPr>
                      </a:lvl5pPr>
                      <a:lvl6pPr marL="2286000" algn="l" defTabSz="457200" rtl="0" eaLnBrk="1" latinLnBrk="0" hangingPunct="1">
                        <a:defRPr sz="1800" kern="1200">
                          <a:solidFill>
                            <a:schemeClr val="dk1"/>
                          </a:solidFill>
                          <a:latin typeface="Arial"/>
                          <a:ea typeface="ヒラギノ角ゴ Pro W3"/>
                          <a:cs typeface="ヒラギノ角ゴ Pro W3"/>
                        </a:defRPr>
                      </a:lvl6pPr>
                      <a:lvl7pPr marL="2743200" algn="l" defTabSz="457200" rtl="0" eaLnBrk="1" latinLnBrk="0" hangingPunct="1">
                        <a:defRPr sz="1800" kern="1200">
                          <a:solidFill>
                            <a:schemeClr val="dk1"/>
                          </a:solidFill>
                          <a:latin typeface="Arial"/>
                          <a:ea typeface="ヒラギノ角ゴ Pro W3"/>
                          <a:cs typeface="ヒラギノ角ゴ Pro W3"/>
                        </a:defRPr>
                      </a:lvl7pPr>
                      <a:lvl8pPr marL="3200400" algn="l" defTabSz="457200" rtl="0" eaLnBrk="1" latinLnBrk="0" hangingPunct="1">
                        <a:defRPr sz="1800" kern="1200">
                          <a:solidFill>
                            <a:schemeClr val="dk1"/>
                          </a:solidFill>
                          <a:latin typeface="Arial"/>
                          <a:ea typeface="ヒラギノ角ゴ Pro W3"/>
                          <a:cs typeface="ヒラギノ角ゴ Pro W3"/>
                        </a:defRPr>
                      </a:lvl8pPr>
                      <a:lvl9pPr marL="3657600" algn="l" defTabSz="457200" rtl="0" eaLnBrk="1" latinLnBrk="0" hangingPunct="1">
                        <a:defRPr sz="1800" kern="1200">
                          <a:solidFill>
                            <a:schemeClr val="dk1"/>
                          </a:solidFill>
                          <a:latin typeface="Arial"/>
                          <a:ea typeface="ヒラギノ角ゴ Pro W3"/>
                          <a:cs typeface="ヒラギノ角ゴ Pro W3"/>
                        </a:defRPr>
                      </a:lvl9pPr>
                    </a:lstStyle>
                    <a:p>
                      <a:pPr marL="0" marR="0" lvl="0" indent="0" algn="l" defTabSz="914400" rtl="0" eaLnBrk="0" fontAlgn="base" latinLnBrk="0" hangingPunct="0">
                        <a:lnSpc>
                          <a:spcPct val="100000"/>
                        </a:lnSpc>
                        <a:spcBef>
                          <a:spcPct val="20000"/>
                        </a:spcBef>
                        <a:spcAft>
                          <a:spcPct val="0"/>
                        </a:spcAft>
                        <a:buClr>
                          <a:srgbClr val="FF6600"/>
                        </a:buClr>
                        <a:buSzPct val="70000"/>
                        <a:buFont typeface="Monotype Sorts" pitchFamily="-110" charset="2"/>
                        <a:buNone/>
                        <a:tabLst/>
                      </a:pPr>
                      <a:r>
                        <a:rPr kumimoji="1" lang="it-IT" sz="900" b="0" i="0" u="none" strike="noStrike" cap="none" normalizeH="0" baseline="0" dirty="0">
                          <a:ln>
                            <a:noFill/>
                          </a:ln>
                          <a:solidFill>
                            <a:srgbClr val="000000"/>
                          </a:solidFill>
                          <a:effectLst/>
                          <a:latin typeface="Calibri"/>
                          <a:cs typeface="Calibri"/>
                        </a:rPr>
                        <a:t>DIPENDE DALLE CONDIZIONI</a:t>
                      </a:r>
                      <a:endParaRPr kumimoji="1" lang="it-IT" sz="900" b="0" i="0" u="none" strike="noStrike" cap="none" normalizeH="0" baseline="0" dirty="0">
                        <a:ln>
                          <a:noFill/>
                        </a:ln>
                        <a:solidFill>
                          <a:schemeClr val="bg2"/>
                        </a:solidFill>
                        <a:effectLst/>
                        <a:latin typeface="Calibri"/>
                        <a:cs typeface="Calibri"/>
                      </a:endParaRPr>
                    </a:p>
                  </a:txBody>
                  <a:tcP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457200" rtl="0" eaLnBrk="1" latinLnBrk="0" hangingPunct="1">
                        <a:defRPr sz="1800" kern="1200">
                          <a:solidFill>
                            <a:schemeClr val="dk1"/>
                          </a:solidFill>
                          <a:latin typeface="Arial"/>
                          <a:ea typeface="ヒラギノ角ゴ Pro W3"/>
                          <a:cs typeface="ヒラギノ角ゴ Pro W3"/>
                        </a:defRPr>
                      </a:lvl1pPr>
                      <a:lvl2pPr marL="457200" algn="l" defTabSz="457200" rtl="0" eaLnBrk="1" latinLnBrk="0" hangingPunct="1">
                        <a:defRPr sz="1800" kern="1200">
                          <a:solidFill>
                            <a:schemeClr val="dk1"/>
                          </a:solidFill>
                          <a:latin typeface="Arial"/>
                          <a:ea typeface="ヒラギノ角ゴ Pro W3"/>
                          <a:cs typeface="ヒラギノ角ゴ Pro W3"/>
                        </a:defRPr>
                      </a:lvl2pPr>
                      <a:lvl3pPr marL="914400" algn="l" defTabSz="457200" rtl="0" eaLnBrk="1" latinLnBrk="0" hangingPunct="1">
                        <a:defRPr sz="1800" kern="1200">
                          <a:solidFill>
                            <a:schemeClr val="dk1"/>
                          </a:solidFill>
                          <a:latin typeface="Arial"/>
                          <a:ea typeface="ヒラギノ角ゴ Pro W3"/>
                          <a:cs typeface="ヒラギノ角ゴ Pro W3"/>
                        </a:defRPr>
                      </a:lvl3pPr>
                      <a:lvl4pPr marL="1371600" algn="l" defTabSz="457200" rtl="0" eaLnBrk="1" latinLnBrk="0" hangingPunct="1">
                        <a:defRPr sz="1800" kern="1200">
                          <a:solidFill>
                            <a:schemeClr val="dk1"/>
                          </a:solidFill>
                          <a:latin typeface="Arial"/>
                          <a:ea typeface="ヒラギノ角ゴ Pro W3"/>
                          <a:cs typeface="ヒラギノ角ゴ Pro W3"/>
                        </a:defRPr>
                      </a:lvl4pPr>
                      <a:lvl5pPr marL="1828800" algn="l" defTabSz="457200" rtl="0" eaLnBrk="1" latinLnBrk="0" hangingPunct="1">
                        <a:defRPr sz="1800" kern="1200">
                          <a:solidFill>
                            <a:schemeClr val="dk1"/>
                          </a:solidFill>
                          <a:latin typeface="Arial"/>
                          <a:ea typeface="ヒラギノ角ゴ Pro W3"/>
                          <a:cs typeface="ヒラギノ角ゴ Pro W3"/>
                        </a:defRPr>
                      </a:lvl5pPr>
                      <a:lvl6pPr marL="2286000" algn="l" defTabSz="457200" rtl="0" eaLnBrk="1" latinLnBrk="0" hangingPunct="1">
                        <a:defRPr sz="1800" kern="1200">
                          <a:solidFill>
                            <a:schemeClr val="dk1"/>
                          </a:solidFill>
                          <a:latin typeface="Arial"/>
                          <a:ea typeface="ヒラギノ角ゴ Pro W3"/>
                          <a:cs typeface="ヒラギノ角ゴ Pro W3"/>
                        </a:defRPr>
                      </a:lvl6pPr>
                      <a:lvl7pPr marL="2743200" algn="l" defTabSz="457200" rtl="0" eaLnBrk="1" latinLnBrk="0" hangingPunct="1">
                        <a:defRPr sz="1800" kern="1200">
                          <a:solidFill>
                            <a:schemeClr val="dk1"/>
                          </a:solidFill>
                          <a:latin typeface="Arial"/>
                          <a:ea typeface="ヒラギノ角ゴ Pro W3"/>
                          <a:cs typeface="ヒラギノ角ゴ Pro W3"/>
                        </a:defRPr>
                      </a:lvl7pPr>
                      <a:lvl8pPr marL="3200400" algn="l" defTabSz="457200" rtl="0" eaLnBrk="1" latinLnBrk="0" hangingPunct="1">
                        <a:defRPr sz="1800" kern="1200">
                          <a:solidFill>
                            <a:schemeClr val="dk1"/>
                          </a:solidFill>
                          <a:latin typeface="Arial"/>
                          <a:ea typeface="ヒラギノ角ゴ Pro W3"/>
                          <a:cs typeface="ヒラギノ角ゴ Pro W3"/>
                        </a:defRPr>
                      </a:lvl8pPr>
                      <a:lvl9pPr marL="3657600" algn="l" defTabSz="457200" rtl="0" eaLnBrk="1" latinLnBrk="0" hangingPunct="1">
                        <a:defRPr sz="1800" kern="1200">
                          <a:solidFill>
                            <a:schemeClr val="dk1"/>
                          </a:solidFill>
                          <a:latin typeface="Arial"/>
                          <a:ea typeface="ヒラギノ角ゴ Pro W3"/>
                          <a:cs typeface="ヒラギノ角ゴ Pro W3"/>
                        </a:defRPr>
                      </a:lvl9pPr>
                    </a:lstStyle>
                    <a:p>
                      <a:pPr marL="0" marR="0" lvl="0" indent="0" algn="ctr" defTabSz="914400" rtl="0" eaLnBrk="0" fontAlgn="base" latinLnBrk="0" hangingPunct="0">
                        <a:lnSpc>
                          <a:spcPct val="100000"/>
                        </a:lnSpc>
                        <a:spcBef>
                          <a:spcPct val="20000"/>
                        </a:spcBef>
                        <a:spcAft>
                          <a:spcPct val="0"/>
                        </a:spcAft>
                        <a:buClr>
                          <a:srgbClr val="FF6600"/>
                        </a:buClr>
                        <a:buSzPct val="70000"/>
                        <a:buFont typeface="Monotype Sorts" pitchFamily="-110" charset="2"/>
                        <a:buNone/>
                        <a:tabLst/>
                      </a:pPr>
                      <a:r>
                        <a:rPr kumimoji="1" lang="it-IT" sz="1100" b="0" i="0" u="none" strike="noStrike" cap="none" normalizeH="0" baseline="0" dirty="0">
                          <a:ln>
                            <a:noFill/>
                          </a:ln>
                          <a:solidFill>
                            <a:srgbClr val="000000"/>
                          </a:solidFill>
                          <a:effectLst/>
                          <a:latin typeface="Calibri"/>
                          <a:cs typeface="Calibri"/>
                        </a:rPr>
                        <a:t>8</a:t>
                      </a:r>
                      <a:endParaRPr kumimoji="1" lang="it-IT" sz="1100" b="0" i="0" u="none" strike="noStrike" cap="none" normalizeH="0" baseline="0" dirty="0">
                        <a:ln>
                          <a:noFill/>
                        </a:ln>
                        <a:solidFill>
                          <a:schemeClr val="bg2"/>
                        </a:solidFill>
                        <a:effectLst/>
                        <a:latin typeface="Calibri"/>
                        <a:cs typeface="Calibri"/>
                      </a:endParaRPr>
                    </a:p>
                  </a:txBody>
                  <a:tcPr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457200" rtl="0" eaLnBrk="1" latinLnBrk="0" hangingPunct="1">
                        <a:defRPr sz="1800" kern="1200">
                          <a:solidFill>
                            <a:schemeClr val="dk1"/>
                          </a:solidFill>
                          <a:latin typeface="Arial"/>
                          <a:ea typeface="ヒラギノ角ゴ Pro W3"/>
                          <a:cs typeface="ヒラギノ角ゴ Pro W3"/>
                        </a:defRPr>
                      </a:lvl1pPr>
                      <a:lvl2pPr marL="457200" algn="l" defTabSz="457200" rtl="0" eaLnBrk="1" latinLnBrk="0" hangingPunct="1">
                        <a:defRPr sz="1800" kern="1200">
                          <a:solidFill>
                            <a:schemeClr val="dk1"/>
                          </a:solidFill>
                          <a:latin typeface="Arial"/>
                          <a:ea typeface="ヒラギノ角ゴ Pro W3"/>
                          <a:cs typeface="ヒラギノ角ゴ Pro W3"/>
                        </a:defRPr>
                      </a:lvl2pPr>
                      <a:lvl3pPr marL="914400" algn="l" defTabSz="457200" rtl="0" eaLnBrk="1" latinLnBrk="0" hangingPunct="1">
                        <a:defRPr sz="1800" kern="1200">
                          <a:solidFill>
                            <a:schemeClr val="dk1"/>
                          </a:solidFill>
                          <a:latin typeface="Arial"/>
                          <a:ea typeface="ヒラギノ角ゴ Pro W3"/>
                          <a:cs typeface="ヒラギノ角ゴ Pro W3"/>
                        </a:defRPr>
                      </a:lvl3pPr>
                      <a:lvl4pPr marL="1371600" algn="l" defTabSz="457200" rtl="0" eaLnBrk="1" latinLnBrk="0" hangingPunct="1">
                        <a:defRPr sz="1800" kern="1200">
                          <a:solidFill>
                            <a:schemeClr val="dk1"/>
                          </a:solidFill>
                          <a:latin typeface="Arial"/>
                          <a:ea typeface="ヒラギノ角ゴ Pro W3"/>
                          <a:cs typeface="ヒラギノ角ゴ Pro W3"/>
                        </a:defRPr>
                      </a:lvl4pPr>
                      <a:lvl5pPr marL="1828800" algn="l" defTabSz="457200" rtl="0" eaLnBrk="1" latinLnBrk="0" hangingPunct="1">
                        <a:defRPr sz="1800" kern="1200">
                          <a:solidFill>
                            <a:schemeClr val="dk1"/>
                          </a:solidFill>
                          <a:latin typeface="Arial"/>
                          <a:ea typeface="ヒラギノ角ゴ Pro W3"/>
                          <a:cs typeface="ヒラギノ角ゴ Pro W3"/>
                        </a:defRPr>
                      </a:lvl5pPr>
                      <a:lvl6pPr marL="2286000" algn="l" defTabSz="457200" rtl="0" eaLnBrk="1" latinLnBrk="0" hangingPunct="1">
                        <a:defRPr sz="1800" kern="1200">
                          <a:solidFill>
                            <a:schemeClr val="dk1"/>
                          </a:solidFill>
                          <a:latin typeface="Arial"/>
                          <a:ea typeface="ヒラギノ角ゴ Pro W3"/>
                          <a:cs typeface="ヒラギノ角ゴ Pro W3"/>
                        </a:defRPr>
                      </a:lvl6pPr>
                      <a:lvl7pPr marL="2743200" algn="l" defTabSz="457200" rtl="0" eaLnBrk="1" latinLnBrk="0" hangingPunct="1">
                        <a:defRPr sz="1800" kern="1200">
                          <a:solidFill>
                            <a:schemeClr val="dk1"/>
                          </a:solidFill>
                          <a:latin typeface="Arial"/>
                          <a:ea typeface="ヒラギノ角ゴ Pro W3"/>
                          <a:cs typeface="ヒラギノ角ゴ Pro W3"/>
                        </a:defRPr>
                      </a:lvl7pPr>
                      <a:lvl8pPr marL="3200400" algn="l" defTabSz="457200" rtl="0" eaLnBrk="1" latinLnBrk="0" hangingPunct="1">
                        <a:defRPr sz="1800" kern="1200">
                          <a:solidFill>
                            <a:schemeClr val="dk1"/>
                          </a:solidFill>
                          <a:latin typeface="Arial"/>
                          <a:ea typeface="ヒラギノ角ゴ Pro W3"/>
                          <a:cs typeface="ヒラギノ角ゴ Pro W3"/>
                        </a:defRPr>
                      </a:lvl8pPr>
                      <a:lvl9pPr marL="3657600" algn="l" defTabSz="457200" rtl="0" eaLnBrk="1" latinLnBrk="0" hangingPunct="1">
                        <a:defRPr sz="1800" kern="1200">
                          <a:solidFill>
                            <a:schemeClr val="dk1"/>
                          </a:solidFill>
                          <a:latin typeface="Arial"/>
                          <a:ea typeface="ヒラギノ角ゴ Pro W3"/>
                          <a:cs typeface="ヒラギノ角ゴ Pro W3"/>
                        </a:defRPr>
                      </a:lvl9pPr>
                    </a:lstStyle>
                    <a:p>
                      <a:pPr marL="0" marR="0" lvl="0" indent="0" algn="ctr" defTabSz="914400" rtl="0" eaLnBrk="0" fontAlgn="base" latinLnBrk="0" hangingPunct="0">
                        <a:lnSpc>
                          <a:spcPct val="100000"/>
                        </a:lnSpc>
                        <a:spcBef>
                          <a:spcPct val="20000"/>
                        </a:spcBef>
                        <a:spcAft>
                          <a:spcPct val="0"/>
                        </a:spcAft>
                        <a:buClr>
                          <a:srgbClr val="FF6600"/>
                        </a:buClr>
                        <a:buSzPct val="70000"/>
                        <a:buFont typeface="Monotype Sorts" pitchFamily="-110" charset="2"/>
                        <a:buNone/>
                        <a:tabLst/>
                      </a:pPr>
                      <a:r>
                        <a:rPr kumimoji="1" lang="it-IT" sz="1100" b="0" i="0" u="none" strike="noStrike" cap="none" normalizeH="0" baseline="0" dirty="0">
                          <a:ln>
                            <a:noFill/>
                          </a:ln>
                          <a:solidFill>
                            <a:srgbClr val="000000"/>
                          </a:solidFill>
                          <a:effectLst/>
                          <a:latin typeface="Calibri"/>
                          <a:cs typeface="Calibri"/>
                        </a:rPr>
                        <a:t>8</a:t>
                      </a:r>
                      <a:endParaRPr kumimoji="1" lang="it-IT" sz="1100" b="0" i="0" u="none" strike="noStrike" cap="none" normalizeH="0" baseline="0" dirty="0">
                        <a:ln>
                          <a:noFill/>
                        </a:ln>
                        <a:solidFill>
                          <a:schemeClr val="bg2"/>
                        </a:solidFill>
                        <a:effectLst/>
                        <a:latin typeface="Calibri"/>
                        <a:cs typeface="Calibri"/>
                      </a:endParaRPr>
                    </a:p>
                  </a:txBody>
                  <a:tcPr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457200" rtl="0" eaLnBrk="1" latinLnBrk="0" hangingPunct="1">
                        <a:defRPr sz="1800" kern="1200">
                          <a:solidFill>
                            <a:schemeClr val="dk1"/>
                          </a:solidFill>
                          <a:latin typeface="Arial"/>
                          <a:ea typeface="ヒラギノ角ゴ Pro W3"/>
                          <a:cs typeface="ヒラギノ角ゴ Pro W3"/>
                        </a:defRPr>
                      </a:lvl1pPr>
                      <a:lvl2pPr marL="457200" algn="l" defTabSz="457200" rtl="0" eaLnBrk="1" latinLnBrk="0" hangingPunct="1">
                        <a:defRPr sz="1800" kern="1200">
                          <a:solidFill>
                            <a:schemeClr val="dk1"/>
                          </a:solidFill>
                          <a:latin typeface="Arial"/>
                          <a:ea typeface="ヒラギノ角ゴ Pro W3"/>
                          <a:cs typeface="ヒラギノ角ゴ Pro W3"/>
                        </a:defRPr>
                      </a:lvl2pPr>
                      <a:lvl3pPr marL="914400" algn="l" defTabSz="457200" rtl="0" eaLnBrk="1" latinLnBrk="0" hangingPunct="1">
                        <a:defRPr sz="1800" kern="1200">
                          <a:solidFill>
                            <a:schemeClr val="dk1"/>
                          </a:solidFill>
                          <a:latin typeface="Arial"/>
                          <a:ea typeface="ヒラギノ角ゴ Pro W3"/>
                          <a:cs typeface="ヒラギノ角ゴ Pro W3"/>
                        </a:defRPr>
                      </a:lvl3pPr>
                      <a:lvl4pPr marL="1371600" algn="l" defTabSz="457200" rtl="0" eaLnBrk="1" latinLnBrk="0" hangingPunct="1">
                        <a:defRPr sz="1800" kern="1200">
                          <a:solidFill>
                            <a:schemeClr val="dk1"/>
                          </a:solidFill>
                          <a:latin typeface="Arial"/>
                          <a:ea typeface="ヒラギノ角ゴ Pro W3"/>
                          <a:cs typeface="ヒラギノ角ゴ Pro W3"/>
                        </a:defRPr>
                      </a:lvl4pPr>
                      <a:lvl5pPr marL="1828800" algn="l" defTabSz="457200" rtl="0" eaLnBrk="1" latinLnBrk="0" hangingPunct="1">
                        <a:defRPr sz="1800" kern="1200">
                          <a:solidFill>
                            <a:schemeClr val="dk1"/>
                          </a:solidFill>
                          <a:latin typeface="Arial"/>
                          <a:ea typeface="ヒラギノ角ゴ Pro W3"/>
                          <a:cs typeface="ヒラギノ角ゴ Pro W3"/>
                        </a:defRPr>
                      </a:lvl5pPr>
                      <a:lvl6pPr marL="2286000" algn="l" defTabSz="457200" rtl="0" eaLnBrk="1" latinLnBrk="0" hangingPunct="1">
                        <a:defRPr sz="1800" kern="1200">
                          <a:solidFill>
                            <a:schemeClr val="dk1"/>
                          </a:solidFill>
                          <a:latin typeface="Arial"/>
                          <a:ea typeface="ヒラギノ角ゴ Pro W3"/>
                          <a:cs typeface="ヒラギノ角ゴ Pro W3"/>
                        </a:defRPr>
                      </a:lvl6pPr>
                      <a:lvl7pPr marL="2743200" algn="l" defTabSz="457200" rtl="0" eaLnBrk="1" latinLnBrk="0" hangingPunct="1">
                        <a:defRPr sz="1800" kern="1200">
                          <a:solidFill>
                            <a:schemeClr val="dk1"/>
                          </a:solidFill>
                          <a:latin typeface="Arial"/>
                          <a:ea typeface="ヒラギノ角ゴ Pro W3"/>
                          <a:cs typeface="ヒラギノ角ゴ Pro W3"/>
                        </a:defRPr>
                      </a:lvl7pPr>
                      <a:lvl8pPr marL="3200400" algn="l" defTabSz="457200" rtl="0" eaLnBrk="1" latinLnBrk="0" hangingPunct="1">
                        <a:defRPr sz="1800" kern="1200">
                          <a:solidFill>
                            <a:schemeClr val="dk1"/>
                          </a:solidFill>
                          <a:latin typeface="Arial"/>
                          <a:ea typeface="ヒラギノ角ゴ Pro W3"/>
                          <a:cs typeface="ヒラギノ角ゴ Pro W3"/>
                        </a:defRPr>
                      </a:lvl8pPr>
                      <a:lvl9pPr marL="3657600" algn="l" defTabSz="457200" rtl="0" eaLnBrk="1" latinLnBrk="0" hangingPunct="1">
                        <a:defRPr sz="1800" kern="1200">
                          <a:solidFill>
                            <a:schemeClr val="dk1"/>
                          </a:solidFill>
                          <a:latin typeface="Arial"/>
                          <a:ea typeface="ヒラギノ角ゴ Pro W3"/>
                          <a:cs typeface="ヒラギノ角ゴ Pro W3"/>
                        </a:defRPr>
                      </a:lvl9pPr>
                    </a:lstStyle>
                    <a:p>
                      <a:pPr marL="0" marR="0" lvl="0" indent="0" algn="ctr" defTabSz="914400" rtl="0" eaLnBrk="0" fontAlgn="base" latinLnBrk="0" hangingPunct="0">
                        <a:lnSpc>
                          <a:spcPct val="100000"/>
                        </a:lnSpc>
                        <a:spcBef>
                          <a:spcPct val="20000"/>
                        </a:spcBef>
                        <a:spcAft>
                          <a:spcPct val="0"/>
                        </a:spcAft>
                        <a:buClr>
                          <a:srgbClr val="FF6600"/>
                        </a:buClr>
                        <a:buSzPct val="70000"/>
                        <a:buFont typeface="Monotype Sorts" pitchFamily="-110" charset="2"/>
                        <a:buNone/>
                        <a:tabLst/>
                      </a:pPr>
                      <a:r>
                        <a:rPr kumimoji="1" lang="it-IT" sz="1100" b="0" i="0" u="none" strike="noStrike" cap="none" normalizeH="0" baseline="0" dirty="0">
                          <a:ln>
                            <a:noFill/>
                          </a:ln>
                          <a:solidFill>
                            <a:srgbClr val="000000"/>
                          </a:solidFill>
                          <a:effectLst/>
                          <a:latin typeface="Calibri"/>
                          <a:cs typeface="Calibri"/>
                        </a:rPr>
                        <a:t>15</a:t>
                      </a:r>
                      <a:endParaRPr kumimoji="1" lang="it-IT" sz="1100" b="0" i="0" u="none" strike="noStrike" cap="none" normalizeH="0" baseline="0" dirty="0">
                        <a:ln>
                          <a:noFill/>
                        </a:ln>
                        <a:solidFill>
                          <a:schemeClr val="bg2"/>
                        </a:solidFill>
                        <a:effectLst/>
                        <a:latin typeface="Calibri"/>
                        <a:cs typeface="Calibri"/>
                      </a:endParaRPr>
                    </a:p>
                  </a:txBody>
                  <a:tcPr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457200" rtl="0" eaLnBrk="1" latinLnBrk="0" hangingPunct="1">
                        <a:defRPr sz="1800" kern="1200">
                          <a:solidFill>
                            <a:schemeClr val="dk1"/>
                          </a:solidFill>
                          <a:latin typeface="Arial"/>
                          <a:ea typeface="ヒラギノ角ゴ Pro W3"/>
                          <a:cs typeface="ヒラギノ角ゴ Pro W3"/>
                        </a:defRPr>
                      </a:lvl1pPr>
                      <a:lvl2pPr marL="457200" algn="l" defTabSz="457200" rtl="0" eaLnBrk="1" latinLnBrk="0" hangingPunct="1">
                        <a:defRPr sz="1800" kern="1200">
                          <a:solidFill>
                            <a:schemeClr val="dk1"/>
                          </a:solidFill>
                          <a:latin typeface="Arial"/>
                          <a:ea typeface="ヒラギノ角ゴ Pro W3"/>
                          <a:cs typeface="ヒラギノ角ゴ Pro W3"/>
                        </a:defRPr>
                      </a:lvl2pPr>
                      <a:lvl3pPr marL="914400" algn="l" defTabSz="457200" rtl="0" eaLnBrk="1" latinLnBrk="0" hangingPunct="1">
                        <a:defRPr sz="1800" kern="1200">
                          <a:solidFill>
                            <a:schemeClr val="dk1"/>
                          </a:solidFill>
                          <a:latin typeface="Arial"/>
                          <a:ea typeface="ヒラギノ角ゴ Pro W3"/>
                          <a:cs typeface="ヒラギノ角ゴ Pro W3"/>
                        </a:defRPr>
                      </a:lvl3pPr>
                      <a:lvl4pPr marL="1371600" algn="l" defTabSz="457200" rtl="0" eaLnBrk="1" latinLnBrk="0" hangingPunct="1">
                        <a:defRPr sz="1800" kern="1200">
                          <a:solidFill>
                            <a:schemeClr val="dk1"/>
                          </a:solidFill>
                          <a:latin typeface="Arial"/>
                          <a:ea typeface="ヒラギノ角ゴ Pro W3"/>
                          <a:cs typeface="ヒラギノ角ゴ Pro W3"/>
                        </a:defRPr>
                      </a:lvl4pPr>
                      <a:lvl5pPr marL="1828800" algn="l" defTabSz="457200" rtl="0" eaLnBrk="1" latinLnBrk="0" hangingPunct="1">
                        <a:defRPr sz="1800" kern="1200">
                          <a:solidFill>
                            <a:schemeClr val="dk1"/>
                          </a:solidFill>
                          <a:latin typeface="Arial"/>
                          <a:ea typeface="ヒラギノ角ゴ Pro W3"/>
                          <a:cs typeface="ヒラギノ角ゴ Pro W3"/>
                        </a:defRPr>
                      </a:lvl5pPr>
                      <a:lvl6pPr marL="2286000" algn="l" defTabSz="457200" rtl="0" eaLnBrk="1" latinLnBrk="0" hangingPunct="1">
                        <a:defRPr sz="1800" kern="1200">
                          <a:solidFill>
                            <a:schemeClr val="dk1"/>
                          </a:solidFill>
                          <a:latin typeface="Arial"/>
                          <a:ea typeface="ヒラギノ角ゴ Pro W3"/>
                          <a:cs typeface="ヒラギノ角ゴ Pro W3"/>
                        </a:defRPr>
                      </a:lvl6pPr>
                      <a:lvl7pPr marL="2743200" algn="l" defTabSz="457200" rtl="0" eaLnBrk="1" latinLnBrk="0" hangingPunct="1">
                        <a:defRPr sz="1800" kern="1200">
                          <a:solidFill>
                            <a:schemeClr val="dk1"/>
                          </a:solidFill>
                          <a:latin typeface="Arial"/>
                          <a:ea typeface="ヒラギノ角ゴ Pro W3"/>
                          <a:cs typeface="ヒラギノ角ゴ Pro W3"/>
                        </a:defRPr>
                      </a:lvl7pPr>
                      <a:lvl8pPr marL="3200400" algn="l" defTabSz="457200" rtl="0" eaLnBrk="1" latinLnBrk="0" hangingPunct="1">
                        <a:defRPr sz="1800" kern="1200">
                          <a:solidFill>
                            <a:schemeClr val="dk1"/>
                          </a:solidFill>
                          <a:latin typeface="Arial"/>
                          <a:ea typeface="ヒラギノ角ゴ Pro W3"/>
                          <a:cs typeface="ヒラギノ角ゴ Pro W3"/>
                        </a:defRPr>
                      </a:lvl8pPr>
                      <a:lvl9pPr marL="3657600" algn="l" defTabSz="457200" rtl="0" eaLnBrk="1" latinLnBrk="0" hangingPunct="1">
                        <a:defRPr sz="1800" kern="1200">
                          <a:solidFill>
                            <a:schemeClr val="dk1"/>
                          </a:solidFill>
                          <a:latin typeface="Arial"/>
                          <a:ea typeface="ヒラギノ角ゴ Pro W3"/>
                          <a:cs typeface="ヒラギノ角ゴ Pro W3"/>
                        </a:defRPr>
                      </a:lvl9pPr>
                    </a:lstStyle>
                    <a:p>
                      <a:pPr marL="0" marR="0" lvl="0" indent="0" algn="ctr" defTabSz="914400" rtl="0" eaLnBrk="0" fontAlgn="base" latinLnBrk="0" hangingPunct="0">
                        <a:lnSpc>
                          <a:spcPct val="100000"/>
                        </a:lnSpc>
                        <a:spcBef>
                          <a:spcPct val="20000"/>
                        </a:spcBef>
                        <a:spcAft>
                          <a:spcPct val="0"/>
                        </a:spcAft>
                        <a:buClr>
                          <a:srgbClr val="FF6600"/>
                        </a:buClr>
                        <a:buSzPct val="70000"/>
                        <a:buFont typeface="Monotype Sorts" pitchFamily="-110" charset="2"/>
                        <a:buNone/>
                        <a:tabLst/>
                      </a:pPr>
                      <a:r>
                        <a:rPr kumimoji="1" lang="it-IT" sz="1100" b="0" i="0" u="none" strike="noStrike" cap="none" normalizeH="0" baseline="0" dirty="0">
                          <a:ln>
                            <a:noFill/>
                          </a:ln>
                          <a:solidFill>
                            <a:srgbClr val="000000"/>
                          </a:solidFill>
                          <a:effectLst/>
                          <a:latin typeface="Calibri"/>
                          <a:cs typeface="Calibri"/>
                        </a:rPr>
                        <a:t>7</a:t>
                      </a:r>
                      <a:endParaRPr kumimoji="1" lang="it-IT" sz="1100" b="0" i="0" u="none" strike="noStrike" cap="none" normalizeH="0" baseline="0" dirty="0">
                        <a:ln>
                          <a:noFill/>
                        </a:ln>
                        <a:solidFill>
                          <a:schemeClr val="bg2"/>
                        </a:solidFill>
                        <a:effectLst/>
                        <a:latin typeface="Calibri"/>
                        <a:cs typeface="Calibri"/>
                      </a:endParaRPr>
                    </a:p>
                  </a:txBody>
                  <a:tcPr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457200" rtl="0" eaLnBrk="1" latinLnBrk="0" hangingPunct="1">
                        <a:defRPr sz="1800" kern="1200">
                          <a:solidFill>
                            <a:schemeClr val="dk1"/>
                          </a:solidFill>
                          <a:latin typeface="Arial"/>
                          <a:ea typeface="ヒラギノ角ゴ Pro W3"/>
                          <a:cs typeface="ヒラギノ角ゴ Pro W3"/>
                        </a:defRPr>
                      </a:lvl1pPr>
                      <a:lvl2pPr marL="457200" algn="l" defTabSz="457200" rtl="0" eaLnBrk="1" latinLnBrk="0" hangingPunct="1">
                        <a:defRPr sz="1800" kern="1200">
                          <a:solidFill>
                            <a:schemeClr val="dk1"/>
                          </a:solidFill>
                          <a:latin typeface="Arial"/>
                          <a:ea typeface="ヒラギノ角ゴ Pro W3"/>
                          <a:cs typeface="ヒラギノ角ゴ Pro W3"/>
                        </a:defRPr>
                      </a:lvl2pPr>
                      <a:lvl3pPr marL="914400" algn="l" defTabSz="457200" rtl="0" eaLnBrk="1" latinLnBrk="0" hangingPunct="1">
                        <a:defRPr sz="1800" kern="1200">
                          <a:solidFill>
                            <a:schemeClr val="dk1"/>
                          </a:solidFill>
                          <a:latin typeface="Arial"/>
                          <a:ea typeface="ヒラギノ角ゴ Pro W3"/>
                          <a:cs typeface="ヒラギノ角ゴ Pro W3"/>
                        </a:defRPr>
                      </a:lvl3pPr>
                      <a:lvl4pPr marL="1371600" algn="l" defTabSz="457200" rtl="0" eaLnBrk="1" latinLnBrk="0" hangingPunct="1">
                        <a:defRPr sz="1800" kern="1200">
                          <a:solidFill>
                            <a:schemeClr val="dk1"/>
                          </a:solidFill>
                          <a:latin typeface="Arial"/>
                          <a:ea typeface="ヒラギノ角ゴ Pro W3"/>
                          <a:cs typeface="ヒラギノ角ゴ Pro W3"/>
                        </a:defRPr>
                      </a:lvl4pPr>
                      <a:lvl5pPr marL="1828800" algn="l" defTabSz="457200" rtl="0" eaLnBrk="1" latinLnBrk="0" hangingPunct="1">
                        <a:defRPr sz="1800" kern="1200">
                          <a:solidFill>
                            <a:schemeClr val="dk1"/>
                          </a:solidFill>
                          <a:latin typeface="Arial"/>
                          <a:ea typeface="ヒラギノ角ゴ Pro W3"/>
                          <a:cs typeface="ヒラギノ角ゴ Pro W3"/>
                        </a:defRPr>
                      </a:lvl5pPr>
                      <a:lvl6pPr marL="2286000" algn="l" defTabSz="457200" rtl="0" eaLnBrk="1" latinLnBrk="0" hangingPunct="1">
                        <a:defRPr sz="1800" kern="1200">
                          <a:solidFill>
                            <a:schemeClr val="dk1"/>
                          </a:solidFill>
                          <a:latin typeface="Arial"/>
                          <a:ea typeface="ヒラギノ角ゴ Pro W3"/>
                          <a:cs typeface="ヒラギノ角ゴ Pro W3"/>
                        </a:defRPr>
                      </a:lvl6pPr>
                      <a:lvl7pPr marL="2743200" algn="l" defTabSz="457200" rtl="0" eaLnBrk="1" latinLnBrk="0" hangingPunct="1">
                        <a:defRPr sz="1800" kern="1200">
                          <a:solidFill>
                            <a:schemeClr val="dk1"/>
                          </a:solidFill>
                          <a:latin typeface="Arial"/>
                          <a:ea typeface="ヒラギノ角ゴ Pro W3"/>
                          <a:cs typeface="ヒラギノ角ゴ Pro W3"/>
                        </a:defRPr>
                      </a:lvl7pPr>
                      <a:lvl8pPr marL="3200400" algn="l" defTabSz="457200" rtl="0" eaLnBrk="1" latinLnBrk="0" hangingPunct="1">
                        <a:defRPr sz="1800" kern="1200">
                          <a:solidFill>
                            <a:schemeClr val="dk1"/>
                          </a:solidFill>
                          <a:latin typeface="Arial"/>
                          <a:ea typeface="ヒラギノ角ゴ Pro W3"/>
                          <a:cs typeface="ヒラギノ角ゴ Pro W3"/>
                        </a:defRPr>
                      </a:lvl8pPr>
                      <a:lvl9pPr marL="3657600" algn="l" defTabSz="457200" rtl="0" eaLnBrk="1" latinLnBrk="0" hangingPunct="1">
                        <a:defRPr sz="1800" kern="1200">
                          <a:solidFill>
                            <a:schemeClr val="dk1"/>
                          </a:solidFill>
                          <a:latin typeface="Arial"/>
                          <a:ea typeface="ヒラギノ角ゴ Pro W3"/>
                          <a:cs typeface="ヒラギノ角ゴ Pro W3"/>
                        </a:defRPr>
                      </a:lvl9pPr>
                    </a:lstStyle>
                    <a:p>
                      <a:pPr marL="0" marR="0" lvl="0" indent="0" algn="ctr" defTabSz="914400" rtl="0" eaLnBrk="0" fontAlgn="base" latinLnBrk="0" hangingPunct="0">
                        <a:lnSpc>
                          <a:spcPct val="100000"/>
                        </a:lnSpc>
                        <a:spcBef>
                          <a:spcPct val="20000"/>
                        </a:spcBef>
                        <a:spcAft>
                          <a:spcPct val="0"/>
                        </a:spcAft>
                        <a:buClr>
                          <a:srgbClr val="FF6600"/>
                        </a:buClr>
                        <a:buSzPct val="70000"/>
                        <a:buFont typeface="Monotype Sorts" pitchFamily="-110" charset="2"/>
                        <a:buNone/>
                        <a:tabLst/>
                      </a:pPr>
                      <a:r>
                        <a:rPr kumimoji="1" lang="it-IT" sz="1100" b="0" i="0" u="none" strike="noStrike" cap="none" normalizeH="0" baseline="0" dirty="0">
                          <a:ln>
                            <a:noFill/>
                          </a:ln>
                          <a:solidFill>
                            <a:srgbClr val="000000"/>
                          </a:solidFill>
                          <a:effectLst/>
                          <a:latin typeface="Calibri"/>
                          <a:cs typeface="Calibri"/>
                        </a:rPr>
                        <a:t>15</a:t>
                      </a:r>
                      <a:endParaRPr kumimoji="1" lang="it-IT" sz="1100" b="0" i="0" u="none" strike="noStrike" cap="none" normalizeH="0" baseline="0" dirty="0">
                        <a:ln>
                          <a:noFill/>
                        </a:ln>
                        <a:solidFill>
                          <a:schemeClr val="bg2"/>
                        </a:solidFill>
                        <a:effectLst/>
                        <a:latin typeface="Calibri"/>
                        <a:cs typeface="Calibri"/>
                      </a:endParaRPr>
                    </a:p>
                  </a:txBody>
                  <a:tcPr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457200" rtl="0" eaLnBrk="1" latinLnBrk="0" hangingPunct="1">
                        <a:defRPr sz="1800" kern="1200">
                          <a:solidFill>
                            <a:schemeClr val="dk1"/>
                          </a:solidFill>
                          <a:latin typeface="Arial"/>
                          <a:ea typeface="ヒラギノ角ゴ Pro W3"/>
                          <a:cs typeface="ヒラギノ角ゴ Pro W3"/>
                        </a:defRPr>
                      </a:lvl1pPr>
                      <a:lvl2pPr marL="457200" algn="l" defTabSz="457200" rtl="0" eaLnBrk="1" latinLnBrk="0" hangingPunct="1">
                        <a:defRPr sz="1800" kern="1200">
                          <a:solidFill>
                            <a:schemeClr val="dk1"/>
                          </a:solidFill>
                          <a:latin typeface="Arial"/>
                          <a:ea typeface="ヒラギノ角ゴ Pro W3"/>
                          <a:cs typeface="ヒラギノ角ゴ Pro W3"/>
                        </a:defRPr>
                      </a:lvl2pPr>
                      <a:lvl3pPr marL="914400" algn="l" defTabSz="457200" rtl="0" eaLnBrk="1" latinLnBrk="0" hangingPunct="1">
                        <a:defRPr sz="1800" kern="1200">
                          <a:solidFill>
                            <a:schemeClr val="dk1"/>
                          </a:solidFill>
                          <a:latin typeface="Arial"/>
                          <a:ea typeface="ヒラギノ角ゴ Pro W3"/>
                          <a:cs typeface="ヒラギノ角ゴ Pro W3"/>
                        </a:defRPr>
                      </a:lvl3pPr>
                      <a:lvl4pPr marL="1371600" algn="l" defTabSz="457200" rtl="0" eaLnBrk="1" latinLnBrk="0" hangingPunct="1">
                        <a:defRPr sz="1800" kern="1200">
                          <a:solidFill>
                            <a:schemeClr val="dk1"/>
                          </a:solidFill>
                          <a:latin typeface="Arial"/>
                          <a:ea typeface="ヒラギノ角ゴ Pro W3"/>
                          <a:cs typeface="ヒラギノ角ゴ Pro W3"/>
                        </a:defRPr>
                      </a:lvl4pPr>
                      <a:lvl5pPr marL="1828800" algn="l" defTabSz="457200" rtl="0" eaLnBrk="1" latinLnBrk="0" hangingPunct="1">
                        <a:defRPr sz="1800" kern="1200">
                          <a:solidFill>
                            <a:schemeClr val="dk1"/>
                          </a:solidFill>
                          <a:latin typeface="Arial"/>
                          <a:ea typeface="ヒラギノ角ゴ Pro W3"/>
                          <a:cs typeface="ヒラギノ角ゴ Pro W3"/>
                        </a:defRPr>
                      </a:lvl5pPr>
                      <a:lvl6pPr marL="2286000" algn="l" defTabSz="457200" rtl="0" eaLnBrk="1" latinLnBrk="0" hangingPunct="1">
                        <a:defRPr sz="1800" kern="1200">
                          <a:solidFill>
                            <a:schemeClr val="dk1"/>
                          </a:solidFill>
                          <a:latin typeface="Arial"/>
                          <a:ea typeface="ヒラギノ角ゴ Pro W3"/>
                          <a:cs typeface="ヒラギノ角ゴ Pro W3"/>
                        </a:defRPr>
                      </a:lvl6pPr>
                      <a:lvl7pPr marL="2743200" algn="l" defTabSz="457200" rtl="0" eaLnBrk="1" latinLnBrk="0" hangingPunct="1">
                        <a:defRPr sz="1800" kern="1200">
                          <a:solidFill>
                            <a:schemeClr val="dk1"/>
                          </a:solidFill>
                          <a:latin typeface="Arial"/>
                          <a:ea typeface="ヒラギノ角ゴ Pro W3"/>
                          <a:cs typeface="ヒラギノ角ゴ Pro W3"/>
                        </a:defRPr>
                      </a:lvl7pPr>
                      <a:lvl8pPr marL="3200400" algn="l" defTabSz="457200" rtl="0" eaLnBrk="1" latinLnBrk="0" hangingPunct="1">
                        <a:defRPr sz="1800" kern="1200">
                          <a:solidFill>
                            <a:schemeClr val="dk1"/>
                          </a:solidFill>
                          <a:latin typeface="Arial"/>
                          <a:ea typeface="ヒラギノ角ゴ Pro W3"/>
                          <a:cs typeface="ヒラギノ角ゴ Pro W3"/>
                        </a:defRPr>
                      </a:lvl8pPr>
                      <a:lvl9pPr marL="3657600" algn="l" defTabSz="457200" rtl="0" eaLnBrk="1" latinLnBrk="0" hangingPunct="1">
                        <a:defRPr sz="1800" kern="1200">
                          <a:solidFill>
                            <a:schemeClr val="dk1"/>
                          </a:solidFill>
                          <a:latin typeface="Arial"/>
                          <a:ea typeface="ヒラギノ角ゴ Pro W3"/>
                          <a:cs typeface="ヒラギノ角ゴ Pro W3"/>
                        </a:defRPr>
                      </a:lvl9pPr>
                    </a:lstStyle>
                    <a:p>
                      <a:pPr marL="0" marR="0" lvl="0" indent="0" algn="ctr" defTabSz="914400" rtl="0" eaLnBrk="0" fontAlgn="base" latinLnBrk="0" hangingPunct="0">
                        <a:lnSpc>
                          <a:spcPct val="100000"/>
                        </a:lnSpc>
                        <a:spcBef>
                          <a:spcPct val="20000"/>
                        </a:spcBef>
                        <a:spcAft>
                          <a:spcPct val="0"/>
                        </a:spcAft>
                        <a:buClr>
                          <a:srgbClr val="FF6600"/>
                        </a:buClr>
                        <a:buSzPct val="70000"/>
                        <a:buFont typeface="Monotype Sorts" pitchFamily="-110" charset="2"/>
                        <a:buNone/>
                        <a:tabLst/>
                      </a:pPr>
                      <a:r>
                        <a:rPr kumimoji="1" lang="it-IT" sz="1100" b="0" i="0" u="none" strike="noStrike" cap="none" normalizeH="0" baseline="0" dirty="0">
                          <a:ln>
                            <a:noFill/>
                          </a:ln>
                          <a:solidFill>
                            <a:srgbClr val="000000"/>
                          </a:solidFill>
                          <a:effectLst/>
                          <a:latin typeface="Calibri"/>
                          <a:cs typeface="Calibri"/>
                        </a:rPr>
                        <a:t>9</a:t>
                      </a:r>
                      <a:endParaRPr kumimoji="1" lang="it-IT" sz="1100" b="0" i="0" u="none" strike="noStrike" cap="none" normalizeH="0" baseline="0" dirty="0">
                        <a:ln>
                          <a:noFill/>
                        </a:ln>
                        <a:solidFill>
                          <a:schemeClr val="bg2"/>
                        </a:solidFill>
                        <a:effectLst/>
                        <a:latin typeface="Calibri"/>
                        <a:cs typeface="Calibri"/>
                      </a:endParaRPr>
                    </a:p>
                  </a:txBody>
                  <a:tcPr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457200" rtl="0" eaLnBrk="1" latinLnBrk="0" hangingPunct="1">
                        <a:defRPr sz="1800" kern="1200">
                          <a:solidFill>
                            <a:schemeClr val="dk1"/>
                          </a:solidFill>
                          <a:latin typeface="Arial"/>
                          <a:ea typeface="ヒラギノ角ゴ Pro W3"/>
                          <a:cs typeface="ヒラギノ角ゴ Pro W3"/>
                        </a:defRPr>
                      </a:lvl1pPr>
                      <a:lvl2pPr marL="457200" algn="l" defTabSz="457200" rtl="0" eaLnBrk="1" latinLnBrk="0" hangingPunct="1">
                        <a:defRPr sz="1800" kern="1200">
                          <a:solidFill>
                            <a:schemeClr val="dk1"/>
                          </a:solidFill>
                          <a:latin typeface="Arial"/>
                          <a:ea typeface="ヒラギノ角ゴ Pro W3"/>
                          <a:cs typeface="ヒラギノ角ゴ Pro W3"/>
                        </a:defRPr>
                      </a:lvl2pPr>
                      <a:lvl3pPr marL="914400" algn="l" defTabSz="457200" rtl="0" eaLnBrk="1" latinLnBrk="0" hangingPunct="1">
                        <a:defRPr sz="1800" kern="1200">
                          <a:solidFill>
                            <a:schemeClr val="dk1"/>
                          </a:solidFill>
                          <a:latin typeface="Arial"/>
                          <a:ea typeface="ヒラギノ角ゴ Pro W3"/>
                          <a:cs typeface="ヒラギノ角ゴ Pro W3"/>
                        </a:defRPr>
                      </a:lvl3pPr>
                      <a:lvl4pPr marL="1371600" algn="l" defTabSz="457200" rtl="0" eaLnBrk="1" latinLnBrk="0" hangingPunct="1">
                        <a:defRPr sz="1800" kern="1200">
                          <a:solidFill>
                            <a:schemeClr val="dk1"/>
                          </a:solidFill>
                          <a:latin typeface="Arial"/>
                          <a:ea typeface="ヒラギノ角ゴ Pro W3"/>
                          <a:cs typeface="ヒラギノ角ゴ Pro W3"/>
                        </a:defRPr>
                      </a:lvl4pPr>
                      <a:lvl5pPr marL="1828800" algn="l" defTabSz="457200" rtl="0" eaLnBrk="1" latinLnBrk="0" hangingPunct="1">
                        <a:defRPr sz="1800" kern="1200">
                          <a:solidFill>
                            <a:schemeClr val="dk1"/>
                          </a:solidFill>
                          <a:latin typeface="Arial"/>
                          <a:ea typeface="ヒラギノ角ゴ Pro W3"/>
                          <a:cs typeface="ヒラギノ角ゴ Pro W3"/>
                        </a:defRPr>
                      </a:lvl5pPr>
                      <a:lvl6pPr marL="2286000" algn="l" defTabSz="457200" rtl="0" eaLnBrk="1" latinLnBrk="0" hangingPunct="1">
                        <a:defRPr sz="1800" kern="1200">
                          <a:solidFill>
                            <a:schemeClr val="dk1"/>
                          </a:solidFill>
                          <a:latin typeface="Arial"/>
                          <a:ea typeface="ヒラギノ角ゴ Pro W3"/>
                          <a:cs typeface="ヒラギノ角ゴ Pro W3"/>
                        </a:defRPr>
                      </a:lvl6pPr>
                      <a:lvl7pPr marL="2743200" algn="l" defTabSz="457200" rtl="0" eaLnBrk="1" latinLnBrk="0" hangingPunct="1">
                        <a:defRPr sz="1800" kern="1200">
                          <a:solidFill>
                            <a:schemeClr val="dk1"/>
                          </a:solidFill>
                          <a:latin typeface="Arial"/>
                          <a:ea typeface="ヒラギノ角ゴ Pro W3"/>
                          <a:cs typeface="ヒラギノ角ゴ Pro W3"/>
                        </a:defRPr>
                      </a:lvl7pPr>
                      <a:lvl8pPr marL="3200400" algn="l" defTabSz="457200" rtl="0" eaLnBrk="1" latinLnBrk="0" hangingPunct="1">
                        <a:defRPr sz="1800" kern="1200">
                          <a:solidFill>
                            <a:schemeClr val="dk1"/>
                          </a:solidFill>
                          <a:latin typeface="Arial"/>
                          <a:ea typeface="ヒラギノ角ゴ Pro W3"/>
                          <a:cs typeface="ヒラギノ角ゴ Pro W3"/>
                        </a:defRPr>
                      </a:lvl8pPr>
                      <a:lvl9pPr marL="3657600" algn="l" defTabSz="457200" rtl="0" eaLnBrk="1" latinLnBrk="0" hangingPunct="1">
                        <a:defRPr sz="1800" kern="1200">
                          <a:solidFill>
                            <a:schemeClr val="dk1"/>
                          </a:solidFill>
                          <a:latin typeface="Arial"/>
                          <a:ea typeface="ヒラギノ角ゴ Pro W3"/>
                          <a:cs typeface="ヒラギノ角ゴ Pro W3"/>
                        </a:defRPr>
                      </a:lvl9pPr>
                    </a:lstStyle>
                    <a:p>
                      <a:pPr marL="0" marR="0" lvl="0" indent="0" algn="ctr" defTabSz="914400" rtl="0" eaLnBrk="0" fontAlgn="base" latinLnBrk="0" hangingPunct="0">
                        <a:lnSpc>
                          <a:spcPct val="100000"/>
                        </a:lnSpc>
                        <a:spcBef>
                          <a:spcPct val="20000"/>
                        </a:spcBef>
                        <a:spcAft>
                          <a:spcPct val="0"/>
                        </a:spcAft>
                        <a:buClr>
                          <a:srgbClr val="FF6600"/>
                        </a:buClr>
                        <a:buSzPct val="70000"/>
                        <a:buFont typeface="Monotype Sorts" pitchFamily="-110" charset="2"/>
                        <a:buNone/>
                        <a:tabLst/>
                      </a:pPr>
                      <a:r>
                        <a:rPr kumimoji="1" lang="it-IT" sz="1100" b="0" i="0" u="none" strike="noStrike" cap="none" normalizeH="0" baseline="0" dirty="0">
                          <a:ln>
                            <a:noFill/>
                          </a:ln>
                          <a:solidFill>
                            <a:srgbClr val="000000"/>
                          </a:solidFill>
                          <a:effectLst/>
                          <a:latin typeface="Calibri"/>
                          <a:cs typeface="Calibri"/>
                        </a:rPr>
                        <a:t>14</a:t>
                      </a:r>
                      <a:endParaRPr kumimoji="1" lang="it-IT" sz="1100" b="0" i="0" u="none" strike="noStrike" cap="none" normalizeH="0" baseline="0" dirty="0">
                        <a:ln>
                          <a:noFill/>
                        </a:ln>
                        <a:solidFill>
                          <a:schemeClr val="bg2"/>
                        </a:solidFill>
                        <a:effectLst/>
                        <a:latin typeface="Calibri"/>
                        <a:cs typeface="Calibri"/>
                      </a:endParaRPr>
                    </a:p>
                  </a:txBody>
                  <a:tcPr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457200" rtl="0" eaLnBrk="1" latinLnBrk="0" hangingPunct="1">
                        <a:defRPr sz="1800" kern="1200">
                          <a:solidFill>
                            <a:schemeClr val="dk1"/>
                          </a:solidFill>
                          <a:latin typeface="Arial"/>
                          <a:ea typeface="ヒラギノ角ゴ Pro W3"/>
                          <a:cs typeface="ヒラギノ角ゴ Pro W3"/>
                        </a:defRPr>
                      </a:lvl1pPr>
                      <a:lvl2pPr marL="457200" algn="l" defTabSz="457200" rtl="0" eaLnBrk="1" latinLnBrk="0" hangingPunct="1">
                        <a:defRPr sz="1800" kern="1200">
                          <a:solidFill>
                            <a:schemeClr val="dk1"/>
                          </a:solidFill>
                          <a:latin typeface="Arial"/>
                          <a:ea typeface="ヒラギノ角ゴ Pro W3"/>
                          <a:cs typeface="ヒラギノ角ゴ Pro W3"/>
                        </a:defRPr>
                      </a:lvl2pPr>
                      <a:lvl3pPr marL="914400" algn="l" defTabSz="457200" rtl="0" eaLnBrk="1" latinLnBrk="0" hangingPunct="1">
                        <a:defRPr sz="1800" kern="1200">
                          <a:solidFill>
                            <a:schemeClr val="dk1"/>
                          </a:solidFill>
                          <a:latin typeface="Arial"/>
                          <a:ea typeface="ヒラギノ角ゴ Pro W3"/>
                          <a:cs typeface="ヒラギノ角ゴ Pro W3"/>
                        </a:defRPr>
                      </a:lvl3pPr>
                      <a:lvl4pPr marL="1371600" algn="l" defTabSz="457200" rtl="0" eaLnBrk="1" latinLnBrk="0" hangingPunct="1">
                        <a:defRPr sz="1800" kern="1200">
                          <a:solidFill>
                            <a:schemeClr val="dk1"/>
                          </a:solidFill>
                          <a:latin typeface="Arial"/>
                          <a:ea typeface="ヒラギノ角ゴ Pro W3"/>
                          <a:cs typeface="ヒラギノ角ゴ Pro W3"/>
                        </a:defRPr>
                      </a:lvl4pPr>
                      <a:lvl5pPr marL="1828800" algn="l" defTabSz="457200" rtl="0" eaLnBrk="1" latinLnBrk="0" hangingPunct="1">
                        <a:defRPr sz="1800" kern="1200">
                          <a:solidFill>
                            <a:schemeClr val="dk1"/>
                          </a:solidFill>
                          <a:latin typeface="Arial"/>
                          <a:ea typeface="ヒラギノ角ゴ Pro W3"/>
                          <a:cs typeface="ヒラギノ角ゴ Pro W3"/>
                        </a:defRPr>
                      </a:lvl5pPr>
                      <a:lvl6pPr marL="2286000" algn="l" defTabSz="457200" rtl="0" eaLnBrk="1" latinLnBrk="0" hangingPunct="1">
                        <a:defRPr sz="1800" kern="1200">
                          <a:solidFill>
                            <a:schemeClr val="dk1"/>
                          </a:solidFill>
                          <a:latin typeface="Arial"/>
                          <a:ea typeface="ヒラギノ角ゴ Pro W3"/>
                          <a:cs typeface="ヒラギノ角ゴ Pro W3"/>
                        </a:defRPr>
                      </a:lvl6pPr>
                      <a:lvl7pPr marL="2743200" algn="l" defTabSz="457200" rtl="0" eaLnBrk="1" latinLnBrk="0" hangingPunct="1">
                        <a:defRPr sz="1800" kern="1200">
                          <a:solidFill>
                            <a:schemeClr val="dk1"/>
                          </a:solidFill>
                          <a:latin typeface="Arial"/>
                          <a:ea typeface="ヒラギノ角ゴ Pro W3"/>
                          <a:cs typeface="ヒラギノ角ゴ Pro W3"/>
                        </a:defRPr>
                      </a:lvl7pPr>
                      <a:lvl8pPr marL="3200400" algn="l" defTabSz="457200" rtl="0" eaLnBrk="1" latinLnBrk="0" hangingPunct="1">
                        <a:defRPr sz="1800" kern="1200">
                          <a:solidFill>
                            <a:schemeClr val="dk1"/>
                          </a:solidFill>
                          <a:latin typeface="Arial"/>
                          <a:ea typeface="ヒラギノ角ゴ Pro W3"/>
                          <a:cs typeface="ヒラギノ角ゴ Pro W3"/>
                        </a:defRPr>
                      </a:lvl8pPr>
                      <a:lvl9pPr marL="3657600" algn="l" defTabSz="457200" rtl="0" eaLnBrk="1" latinLnBrk="0" hangingPunct="1">
                        <a:defRPr sz="1800" kern="1200">
                          <a:solidFill>
                            <a:schemeClr val="dk1"/>
                          </a:solidFill>
                          <a:latin typeface="Arial"/>
                          <a:ea typeface="ヒラギノ角ゴ Pro W3"/>
                          <a:cs typeface="ヒラギノ角ゴ Pro W3"/>
                        </a:defRPr>
                      </a:lvl9pPr>
                    </a:lstStyle>
                    <a:p>
                      <a:pPr marL="0" marR="0" lvl="0" indent="0" algn="ctr" defTabSz="914400" rtl="0" eaLnBrk="0" fontAlgn="base" latinLnBrk="0" hangingPunct="0">
                        <a:lnSpc>
                          <a:spcPct val="100000"/>
                        </a:lnSpc>
                        <a:spcBef>
                          <a:spcPct val="20000"/>
                        </a:spcBef>
                        <a:spcAft>
                          <a:spcPct val="0"/>
                        </a:spcAft>
                        <a:buClr>
                          <a:srgbClr val="FF6600"/>
                        </a:buClr>
                        <a:buSzPct val="70000"/>
                        <a:buFont typeface="Monotype Sorts" pitchFamily="-110" charset="2"/>
                        <a:buNone/>
                        <a:tabLst/>
                      </a:pPr>
                      <a:r>
                        <a:rPr kumimoji="1" lang="it-IT" sz="1100" b="0" i="0" u="none" strike="noStrike" cap="none" normalizeH="0" baseline="0" dirty="0">
                          <a:ln>
                            <a:noFill/>
                          </a:ln>
                          <a:solidFill>
                            <a:srgbClr val="000000"/>
                          </a:solidFill>
                          <a:effectLst/>
                          <a:latin typeface="Calibri"/>
                          <a:cs typeface="Calibri"/>
                        </a:rPr>
                        <a:t>25</a:t>
                      </a:r>
                      <a:endParaRPr kumimoji="1" lang="it-IT" sz="1100" b="0" i="0" u="none" strike="noStrike" cap="none" normalizeH="0" baseline="0" dirty="0">
                        <a:ln>
                          <a:noFill/>
                        </a:ln>
                        <a:solidFill>
                          <a:schemeClr val="bg2"/>
                        </a:solidFill>
                        <a:effectLst/>
                        <a:latin typeface="Calibri"/>
                        <a:cs typeface="Calibri"/>
                      </a:endParaRPr>
                    </a:p>
                  </a:txBody>
                  <a:tcPr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457200" rtl="0" eaLnBrk="1" latinLnBrk="0" hangingPunct="1">
                        <a:defRPr sz="1800" kern="1200">
                          <a:solidFill>
                            <a:schemeClr val="dk1"/>
                          </a:solidFill>
                          <a:latin typeface="Arial"/>
                          <a:ea typeface="ヒラギノ角ゴ Pro W3"/>
                          <a:cs typeface="ヒラギノ角ゴ Pro W3"/>
                        </a:defRPr>
                      </a:lvl1pPr>
                      <a:lvl2pPr marL="457200" algn="l" defTabSz="457200" rtl="0" eaLnBrk="1" latinLnBrk="0" hangingPunct="1">
                        <a:defRPr sz="1800" kern="1200">
                          <a:solidFill>
                            <a:schemeClr val="dk1"/>
                          </a:solidFill>
                          <a:latin typeface="Arial"/>
                          <a:ea typeface="ヒラギノ角ゴ Pro W3"/>
                          <a:cs typeface="ヒラギノ角ゴ Pro W3"/>
                        </a:defRPr>
                      </a:lvl2pPr>
                      <a:lvl3pPr marL="914400" algn="l" defTabSz="457200" rtl="0" eaLnBrk="1" latinLnBrk="0" hangingPunct="1">
                        <a:defRPr sz="1800" kern="1200">
                          <a:solidFill>
                            <a:schemeClr val="dk1"/>
                          </a:solidFill>
                          <a:latin typeface="Arial"/>
                          <a:ea typeface="ヒラギノ角ゴ Pro W3"/>
                          <a:cs typeface="ヒラギノ角ゴ Pro W3"/>
                        </a:defRPr>
                      </a:lvl3pPr>
                      <a:lvl4pPr marL="1371600" algn="l" defTabSz="457200" rtl="0" eaLnBrk="1" latinLnBrk="0" hangingPunct="1">
                        <a:defRPr sz="1800" kern="1200">
                          <a:solidFill>
                            <a:schemeClr val="dk1"/>
                          </a:solidFill>
                          <a:latin typeface="Arial"/>
                          <a:ea typeface="ヒラギノ角ゴ Pro W3"/>
                          <a:cs typeface="ヒラギノ角ゴ Pro W3"/>
                        </a:defRPr>
                      </a:lvl4pPr>
                      <a:lvl5pPr marL="1828800" algn="l" defTabSz="457200" rtl="0" eaLnBrk="1" latinLnBrk="0" hangingPunct="1">
                        <a:defRPr sz="1800" kern="1200">
                          <a:solidFill>
                            <a:schemeClr val="dk1"/>
                          </a:solidFill>
                          <a:latin typeface="Arial"/>
                          <a:ea typeface="ヒラギノ角ゴ Pro W3"/>
                          <a:cs typeface="ヒラギノ角ゴ Pro W3"/>
                        </a:defRPr>
                      </a:lvl5pPr>
                      <a:lvl6pPr marL="2286000" algn="l" defTabSz="457200" rtl="0" eaLnBrk="1" latinLnBrk="0" hangingPunct="1">
                        <a:defRPr sz="1800" kern="1200">
                          <a:solidFill>
                            <a:schemeClr val="dk1"/>
                          </a:solidFill>
                          <a:latin typeface="Arial"/>
                          <a:ea typeface="ヒラギノ角ゴ Pro W3"/>
                          <a:cs typeface="ヒラギノ角ゴ Pro W3"/>
                        </a:defRPr>
                      </a:lvl6pPr>
                      <a:lvl7pPr marL="2743200" algn="l" defTabSz="457200" rtl="0" eaLnBrk="1" latinLnBrk="0" hangingPunct="1">
                        <a:defRPr sz="1800" kern="1200">
                          <a:solidFill>
                            <a:schemeClr val="dk1"/>
                          </a:solidFill>
                          <a:latin typeface="Arial"/>
                          <a:ea typeface="ヒラギノ角ゴ Pro W3"/>
                          <a:cs typeface="ヒラギノ角ゴ Pro W3"/>
                        </a:defRPr>
                      </a:lvl7pPr>
                      <a:lvl8pPr marL="3200400" algn="l" defTabSz="457200" rtl="0" eaLnBrk="1" latinLnBrk="0" hangingPunct="1">
                        <a:defRPr sz="1800" kern="1200">
                          <a:solidFill>
                            <a:schemeClr val="dk1"/>
                          </a:solidFill>
                          <a:latin typeface="Arial"/>
                          <a:ea typeface="ヒラギノ角ゴ Pro W3"/>
                          <a:cs typeface="ヒラギノ角ゴ Pro W3"/>
                        </a:defRPr>
                      </a:lvl8pPr>
                      <a:lvl9pPr marL="3657600" algn="l" defTabSz="457200" rtl="0" eaLnBrk="1" latinLnBrk="0" hangingPunct="1">
                        <a:defRPr sz="1800" kern="1200">
                          <a:solidFill>
                            <a:schemeClr val="dk1"/>
                          </a:solidFill>
                          <a:latin typeface="Arial"/>
                          <a:ea typeface="ヒラギノ角ゴ Pro W3"/>
                          <a:cs typeface="ヒラギノ角ゴ Pro W3"/>
                        </a:defRPr>
                      </a:lvl9pPr>
                    </a:lstStyle>
                    <a:p>
                      <a:pPr marL="0" marR="0" lvl="0" indent="0" algn="ctr" defTabSz="914400" rtl="0" eaLnBrk="0" fontAlgn="base" latinLnBrk="0" hangingPunct="0">
                        <a:lnSpc>
                          <a:spcPct val="100000"/>
                        </a:lnSpc>
                        <a:spcBef>
                          <a:spcPct val="20000"/>
                        </a:spcBef>
                        <a:spcAft>
                          <a:spcPct val="0"/>
                        </a:spcAft>
                        <a:buClr>
                          <a:srgbClr val="FF6600"/>
                        </a:buClr>
                        <a:buSzPct val="70000"/>
                        <a:buFont typeface="Monotype Sorts" pitchFamily="-110" charset="2"/>
                        <a:buNone/>
                        <a:tabLst/>
                      </a:pPr>
                      <a:r>
                        <a:rPr kumimoji="1" lang="it-IT" sz="1100" b="0" i="0" u="none" strike="noStrike" cap="none" normalizeH="0" baseline="0" dirty="0">
                          <a:ln>
                            <a:noFill/>
                          </a:ln>
                          <a:solidFill>
                            <a:srgbClr val="000000"/>
                          </a:solidFill>
                          <a:effectLst/>
                          <a:latin typeface="Calibri"/>
                          <a:cs typeface="Calibri"/>
                        </a:rPr>
                        <a:t>27</a:t>
                      </a:r>
                      <a:endParaRPr kumimoji="1" lang="it-IT" sz="1100" b="0" i="0" u="none" strike="noStrike" cap="none" normalizeH="0" baseline="0" dirty="0">
                        <a:ln>
                          <a:noFill/>
                        </a:ln>
                        <a:solidFill>
                          <a:schemeClr val="bg2"/>
                        </a:solidFill>
                        <a:effectLst/>
                        <a:latin typeface="Calibri"/>
                        <a:cs typeface="Calibri"/>
                      </a:endParaRPr>
                    </a:p>
                  </a:txBody>
                  <a:tcPr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457200" rtl="0" eaLnBrk="1" latinLnBrk="0" hangingPunct="1">
                        <a:defRPr sz="1800" kern="1200">
                          <a:solidFill>
                            <a:schemeClr val="dk1"/>
                          </a:solidFill>
                          <a:latin typeface="Arial"/>
                          <a:ea typeface="ヒラギノ角ゴ Pro W3"/>
                          <a:cs typeface="ヒラギノ角ゴ Pro W3"/>
                        </a:defRPr>
                      </a:lvl1pPr>
                      <a:lvl2pPr marL="457200" algn="l" defTabSz="457200" rtl="0" eaLnBrk="1" latinLnBrk="0" hangingPunct="1">
                        <a:defRPr sz="1800" kern="1200">
                          <a:solidFill>
                            <a:schemeClr val="dk1"/>
                          </a:solidFill>
                          <a:latin typeface="Arial"/>
                          <a:ea typeface="ヒラギノ角ゴ Pro W3"/>
                          <a:cs typeface="ヒラギノ角ゴ Pro W3"/>
                        </a:defRPr>
                      </a:lvl2pPr>
                      <a:lvl3pPr marL="914400" algn="l" defTabSz="457200" rtl="0" eaLnBrk="1" latinLnBrk="0" hangingPunct="1">
                        <a:defRPr sz="1800" kern="1200">
                          <a:solidFill>
                            <a:schemeClr val="dk1"/>
                          </a:solidFill>
                          <a:latin typeface="Arial"/>
                          <a:ea typeface="ヒラギノ角ゴ Pro W3"/>
                          <a:cs typeface="ヒラギノ角ゴ Pro W3"/>
                        </a:defRPr>
                      </a:lvl3pPr>
                      <a:lvl4pPr marL="1371600" algn="l" defTabSz="457200" rtl="0" eaLnBrk="1" latinLnBrk="0" hangingPunct="1">
                        <a:defRPr sz="1800" kern="1200">
                          <a:solidFill>
                            <a:schemeClr val="dk1"/>
                          </a:solidFill>
                          <a:latin typeface="Arial"/>
                          <a:ea typeface="ヒラギノ角ゴ Pro W3"/>
                          <a:cs typeface="ヒラギノ角ゴ Pro W3"/>
                        </a:defRPr>
                      </a:lvl4pPr>
                      <a:lvl5pPr marL="1828800" algn="l" defTabSz="457200" rtl="0" eaLnBrk="1" latinLnBrk="0" hangingPunct="1">
                        <a:defRPr sz="1800" kern="1200">
                          <a:solidFill>
                            <a:schemeClr val="dk1"/>
                          </a:solidFill>
                          <a:latin typeface="Arial"/>
                          <a:ea typeface="ヒラギノ角ゴ Pro W3"/>
                          <a:cs typeface="ヒラギノ角ゴ Pro W3"/>
                        </a:defRPr>
                      </a:lvl5pPr>
                      <a:lvl6pPr marL="2286000" algn="l" defTabSz="457200" rtl="0" eaLnBrk="1" latinLnBrk="0" hangingPunct="1">
                        <a:defRPr sz="1800" kern="1200">
                          <a:solidFill>
                            <a:schemeClr val="dk1"/>
                          </a:solidFill>
                          <a:latin typeface="Arial"/>
                          <a:ea typeface="ヒラギノ角ゴ Pro W3"/>
                          <a:cs typeface="ヒラギノ角ゴ Pro W3"/>
                        </a:defRPr>
                      </a:lvl6pPr>
                      <a:lvl7pPr marL="2743200" algn="l" defTabSz="457200" rtl="0" eaLnBrk="1" latinLnBrk="0" hangingPunct="1">
                        <a:defRPr sz="1800" kern="1200">
                          <a:solidFill>
                            <a:schemeClr val="dk1"/>
                          </a:solidFill>
                          <a:latin typeface="Arial"/>
                          <a:ea typeface="ヒラギノ角ゴ Pro W3"/>
                          <a:cs typeface="ヒラギノ角ゴ Pro W3"/>
                        </a:defRPr>
                      </a:lvl7pPr>
                      <a:lvl8pPr marL="3200400" algn="l" defTabSz="457200" rtl="0" eaLnBrk="1" latinLnBrk="0" hangingPunct="1">
                        <a:defRPr sz="1800" kern="1200">
                          <a:solidFill>
                            <a:schemeClr val="dk1"/>
                          </a:solidFill>
                          <a:latin typeface="Arial"/>
                          <a:ea typeface="ヒラギノ角ゴ Pro W3"/>
                          <a:cs typeface="ヒラギノ角ゴ Pro W3"/>
                        </a:defRPr>
                      </a:lvl8pPr>
                      <a:lvl9pPr marL="3657600" algn="l" defTabSz="457200" rtl="0" eaLnBrk="1" latinLnBrk="0" hangingPunct="1">
                        <a:defRPr sz="1800" kern="1200">
                          <a:solidFill>
                            <a:schemeClr val="dk1"/>
                          </a:solidFill>
                          <a:latin typeface="Arial"/>
                          <a:ea typeface="ヒラギノ角ゴ Pro W3"/>
                          <a:cs typeface="ヒラギノ角ゴ Pro W3"/>
                        </a:defRPr>
                      </a:lvl9pPr>
                    </a:lstStyle>
                    <a:p>
                      <a:pPr marL="0" marR="0" lvl="0" indent="0" algn="ctr" defTabSz="914400" rtl="0" eaLnBrk="0" fontAlgn="base" latinLnBrk="0" hangingPunct="0">
                        <a:lnSpc>
                          <a:spcPct val="100000"/>
                        </a:lnSpc>
                        <a:spcBef>
                          <a:spcPct val="20000"/>
                        </a:spcBef>
                        <a:spcAft>
                          <a:spcPct val="0"/>
                        </a:spcAft>
                        <a:buClr>
                          <a:srgbClr val="FF6600"/>
                        </a:buClr>
                        <a:buSzPct val="70000"/>
                        <a:buFont typeface="Monotype Sorts" pitchFamily="-110" charset="2"/>
                        <a:buNone/>
                        <a:tabLst/>
                      </a:pPr>
                      <a:r>
                        <a:rPr kumimoji="1" lang="it-IT" sz="1100" b="0" i="0" u="none" strike="noStrike" cap="none" normalizeH="0" baseline="0" dirty="0">
                          <a:ln>
                            <a:noFill/>
                          </a:ln>
                          <a:solidFill>
                            <a:srgbClr val="000000"/>
                          </a:solidFill>
                          <a:effectLst/>
                          <a:latin typeface="Calibri"/>
                          <a:cs typeface="Calibri"/>
                        </a:rPr>
                        <a:t>44</a:t>
                      </a:r>
                      <a:endParaRPr kumimoji="1" lang="it-IT" sz="1100" b="0" i="0" u="none" strike="noStrike" cap="none" normalizeH="0" baseline="0" dirty="0">
                        <a:ln>
                          <a:noFill/>
                        </a:ln>
                        <a:solidFill>
                          <a:schemeClr val="bg2"/>
                        </a:solidFill>
                        <a:effectLst/>
                        <a:latin typeface="Calibri"/>
                        <a:cs typeface="Calibri"/>
                      </a:endParaRPr>
                    </a:p>
                  </a:txBody>
                  <a:tcPr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457200" rtl="0" eaLnBrk="1" latinLnBrk="0" hangingPunct="1">
                        <a:defRPr sz="1800" kern="1200">
                          <a:solidFill>
                            <a:schemeClr val="dk1"/>
                          </a:solidFill>
                          <a:latin typeface="Arial"/>
                          <a:ea typeface="ヒラギノ角ゴ Pro W3"/>
                          <a:cs typeface="ヒラギノ角ゴ Pro W3"/>
                        </a:defRPr>
                      </a:lvl1pPr>
                      <a:lvl2pPr marL="457200" algn="l" defTabSz="457200" rtl="0" eaLnBrk="1" latinLnBrk="0" hangingPunct="1">
                        <a:defRPr sz="1800" kern="1200">
                          <a:solidFill>
                            <a:schemeClr val="dk1"/>
                          </a:solidFill>
                          <a:latin typeface="Arial"/>
                          <a:ea typeface="ヒラギノ角ゴ Pro W3"/>
                          <a:cs typeface="ヒラギノ角ゴ Pro W3"/>
                        </a:defRPr>
                      </a:lvl2pPr>
                      <a:lvl3pPr marL="914400" algn="l" defTabSz="457200" rtl="0" eaLnBrk="1" latinLnBrk="0" hangingPunct="1">
                        <a:defRPr sz="1800" kern="1200">
                          <a:solidFill>
                            <a:schemeClr val="dk1"/>
                          </a:solidFill>
                          <a:latin typeface="Arial"/>
                          <a:ea typeface="ヒラギノ角ゴ Pro W3"/>
                          <a:cs typeface="ヒラギノ角ゴ Pro W3"/>
                        </a:defRPr>
                      </a:lvl3pPr>
                      <a:lvl4pPr marL="1371600" algn="l" defTabSz="457200" rtl="0" eaLnBrk="1" latinLnBrk="0" hangingPunct="1">
                        <a:defRPr sz="1800" kern="1200">
                          <a:solidFill>
                            <a:schemeClr val="dk1"/>
                          </a:solidFill>
                          <a:latin typeface="Arial"/>
                          <a:ea typeface="ヒラギノ角ゴ Pro W3"/>
                          <a:cs typeface="ヒラギノ角ゴ Pro W3"/>
                        </a:defRPr>
                      </a:lvl4pPr>
                      <a:lvl5pPr marL="1828800" algn="l" defTabSz="457200" rtl="0" eaLnBrk="1" latinLnBrk="0" hangingPunct="1">
                        <a:defRPr sz="1800" kern="1200">
                          <a:solidFill>
                            <a:schemeClr val="dk1"/>
                          </a:solidFill>
                          <a:latin typeface="Arial"/>
                          <a:ea typeface="ヒラギノ角ゴ Pro W3"/>
                          <a:cs typeface="ヒラギノ角ゴ Pro W3"/>
                        </a:defRPr>
                      </a:lvl5pPr>
                      <a:lvl6pPr marL="2286000" algn="l" defTabSz="457200" rtl="0" eaLnBrk="1" latinLnBrk="0" hangingPunct="1">
                        <a:defRPr sz="1800" kern="1200">
                          <a:solidFill>
                            <a:schemeClr val="dk1"/>
                          </a:solidFill>
                          <a:latin typeface="Arial"/>
                          <a:ea typeface="ヒラギノ角ゴ Pro W3"/>
                          <a:cs typeface="ヒラギノ角ゴ Pro W3"/>
                        </a:defRPr>
                      </a:lvl6pPr>
                      <a:lvl7pPr marL="2743200" algn="l" defTabSz="457200" rtl="0" eaLnBrk="1" latinLnBrk="0" hangingPunct="1">
                        <a:defRPr sz="1800" kern="1200">
                          <a:solidFill>
                            <a:schemeClr val="dk1"/>
                          </a:solidFill>
                          <a:latin typeface="Arial"/>
                          <a:ea typeface="ヒラギノ角ゴ Pro W3"/>
                          <a:cs typeface="ヒラギノ角ゴ Pro W3"/>
                        </a:defRPr>
                      </a:lvl7pPr>
                      <a:lvl8pPr marL="3200400" algn="l" defTabSz="457200" rtl="0" eaLnBrk="1" latinLnBrk="0" hangingPunct="1">
                        <a:defRPr sz="1800" kern="1200">
                          <a:solidFill>
                            <a:schemeClr val="dk1"/>
                          </a:solidFill>
                          <a:latin typeface="Arial"/>
                          <a:ea typeface="ヒラギノ角ゴ Pro W3"/>
                          <a:cs typeface="ヒラギノ角ゴ Pro W3"/>
                        </a:defRPr>
                      </a:lvl8pPr>
                      <a:lvl9pPr marL="3657600" algn="l" defTabSz="457200" rtl="0" eaLnBrk="1" latinLnBrk="0" hangingPunct="1">
                        <a:defRPr sz="1800" kern="1200">
                          <a:solidFill>
                            <a:schemeClr val="dk1"/>
                          </a:solidFill>
                          <a:latin typeface="Arial"/>
                          <a:ea typeface="ヒラギノ角ゴ Pro W3"/>
                          <a:cs typeface="ヒラギノ角ゴ Pro W3"/>
                        </a:defRPr>
                      </a:lvl9pPr>
                    </a:lstStyle>
                    <a:p>
                      <a:pPr algn="ctr" fontAlgn="ctr"/>
                      <a:r>
                        <a:rPr lang="it-IT" sz="1100" b="0" i="0" u="none" strike="noStrike" dirty="0">
                          <a:latin typeface="Calibri"/>
                          <a:cs typeface="Calibri"/>
                        </a:rPr>
                        <a:t>43</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457200" rtl="0" eaLnBrk="1" latinLnBrk="0" hangingPunct="1">
                        <a:defRPr sz="1800" kern="1200">
                          <a:solidFill>
                            <a:schemeClr val="dk1"/>
                          </a:solidFill>
                          <a:latin typeface="Arial"/>
                          <a:ea typeface="ヒラギノ角ゴ Pro W3"/>
                          <a:cs typeface="ヒラギノ角ゴ Pro W3"/>
                        </a:defRPr>
                      </a:lvl1pPr>
                      <a:lvl2pPr marL="457200" algn="l" defTabSz="457200" rtl="0" eaLnBrk="1" latinLnBrk="0" hangingPunct="1">
                        <a:defRPr sz="1800" kern="1200">
                          <a:solidFill>
                            <a:schemeClr val="dk1"/>
                          </a:solidFill>
                          <a:latin typeface="Arial"/>
                          <a:ea typeface="ヒラギノ角ゴ Pro W3"/>
                          <a:cs typeface="ヒラギノ角ゴ Pro W3"/>
                        </a:defRPr>
                      </a:lvl2pPr>
                      <a:lvl3pPr marL="914400" algn="l" defTabSz="457200" rtl="0" eaLnBrk="1" latinLnBrk="0" hangingPunct="1">
                        <a:defRPr sz="1800" kern="1200">
                          <a:solidFill>
                            <a:schemeClr val="dk1"/>
                          </a:solidFill>
                          <a:latin typeface="Arial"/>
                          <a:ea typeface="ヒラギノ角ゴ Pro W3"/>
                          <a:cs typeface="ヒラギノ角ゴ Pro W3"/>
                        </a:defRPr>
                      </a:lvl3pPr>
                      <a:lvl4pPr marL="1371600" algn="l" defTabSz="457200" rtl="0" eaLnBrk="1" latinLnBrk="0" hangingPunct="1">
                        <a:defRPr sz="1800" kern="1200">
                          <a:solidFill>
                            <a:schemeClr val="dk1"/>
                          </a:solidFill>
                          <a:latin typeface="Arial"/>
                          <a:ea typeface="ヒラギノ角ゴ Pro W3"/>
                          <a:cs typeface="ヒラギノ角ゴ Pro W3"/>
                        </a:defRPr>
                      </a:lvl4pPr>
                      <a:lvl5pPr marL="1828800" algn="l" defTabSz="457200" rtl="0" eaLnBrk="1" latinLnBrk="0" hangingPunct="1">
                        <a:defRPr sz="1800" kern="1200">
                          <a:solidFill>
                            <a:schemeClr val="dk1"/>
                          </a:solidFill>
                          <a:latin typeface="Arial"/>
                          <a:ea typeface="ヒラギノ角ゴ Pro W3"/>
                          <a:cs typeface="ヒラギノ角ゴ Pro W3"/>
                        </a:defRPr>
                      </a:lvl5pPr>
                      <a:lvl6pPr marL="2286000" algn="l" defTabSz="457200" rtl="0" eaLnBrk="1" latinLnBrk="0" hangingPunct="1">
                        <a:defRPr sz="1800" kern="1200">
                          <a:solidFill>
                            <a:schemeClr val="dk1"/>
                          </a:solidFill>
                          <a:latin typeface="Arial"/>
                          <a:ea typeface="ヒラギノ角ゴ Pro W3"/>
                          <a:cs typeface="ヒラギノ角ゴ Pro W3"/>
                        </a:defRPr>
                      </a:lvl6pPr>
                      <a:lvl7pPr marL="2743200" algn="l" defTabSz="457200" rtl="0" eaLnBrk="1" latinLnBrk="0" hangingPunct="1">
                        <a:defRPr sz="1800" kern="1200">
                          <a:solidFill>
                            <a:schemeClr val="dk1"/>
                          </a:solidFill>
                          <a:latin typeface="Arial"/>
                          <a:ea typeface="ヒラギノ角ゴ Pro W3"/>
                          <a:cs typeface="ヒラギノ角ゴ Pro W3"/>
                        </a:defRPr>
                      </a:lvl7pPr>
                      <a:lvl8pPr marL="3200400" algn="l" defTabSz="457200" rtl="0" eaLnBrk="1" latinLnBrk="0" hangingPunct="1">
                        <a:defRPr sz="1800" kern="1200">
                          <a:solidFill>
                            <a:schemeClr val="dk1"/>
                          </a:solidFill>
                          <a:latin typeface="Arial"/>
                          <a:ea typeface="ヒラギノ角ゴ Pro W3"/>
                          <a:cs typeface="ヒラギノ角ゴ Pro W3"/>
                        </a:defRPr>
                      </a:lvl8pPr>
                      <a:lvl9pPr marL="3657600" algn="l" defTabSz="457200" rtl="0" eaLnBrk="1" latinLnBrk="0" hangingPunct="1">
                        <a:defRPr sz="1800" kern="1200">
                          <a:solidFill>
                            <a:schemeClr val="dk1"/>
                          </a:solidFill>
                          <a:latin typeface="Arial"/>
                          <a:ea typeface="ヒラギノ角ゴ Pro W3"/>
                          <a:cs typeface="ヒラギノ角ゴ Pro W3"/>
                        </a:defRPr>
                      </a:lvl9pPr>
                    </a:lstStyle>
                    <a:p>
                      <a:pPr algn="ctr" fontAlgn="ctr"/>
                      <a:r>
                        <a:rPr lang="it-IT" sz="1100" b="0" i="0" u="none" strike="noStrike" dirty="0">
                          <a:latin typeface="Calibri"/>
                          <a:cs typeface="Calibri"/>
                        </a:rPr>
                        <a:t>47</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457200" rtl="0" eaLnBrk="1" latinLnBrk="0" hangingPunct="1">
                        <a:defRPr sz="1800" kern="1200">
                          <a:solidFill>
                            <a:schemeClr val="dk1"/>
                          </a:solidFill>
                          <a:latin typeface="Arial"/>
                          <a:ea typeface="ヒラギノ角ゴ Pro W3"/>
                          <a:cs typeface="ヒラギノ角ゴ Pro W3"/>
                        </a:defRPr>
                      </a:lvl1pPr>
                      <a:lvl2pPr marL="457200" algn="l" defTabSz="457200" rtl="0" eaLnBrk="1" latinLnBrk="0" hangingPunct="1">
                        <a:defRPr sz="1800" kern="1200">
                          <a:solidFill>
                            <a:schemeClr val="dk1"/>
                          </a:solidFill>
                          <a:latin typeface="Arial"/>
                          <a:ea typeface="ヒラギノ角ゴ Pro W3"/>
                          <a:cs typeface="ヒラギノ角ゴ Pro W3"/>
                        </a:defRPr>
                      </a:lvl2pPr>
                      <a:lvl3pPr marL="914400" algn="l" defTabSz="457200" rtl="0" eaLnBrk="1" latinLnBrk="0" hangingPunct="1">
                        <a:defRPr sz="1800" kern="1200">
                          <a:solidFill>
                            <a:schemeClr val="dk1"/>
                          </a:solidFill>
                          <a:latin typeface="Arial"/>
                          <a:ea typeface="ヒラギノ角ゴ Pro W3"/>
                          <a:cs typeface="ヒラギノ角ゴ Pro W3"/>
                        </a:defRPr>
                      </a:lvl3pPr>
                      <a:lvl4pPr marL="1371600" algn="l" defTabSz="457200" rtl="0" eaLnBrk="1" latinLnBrk="0" hangingPunct="1">
                        <a:defRPr sz="1800" kern="1200">
                          <a:solidFill>
                            <a:schemeClr val="dk1"/>
                          </a:solidFill>
                          <a:latin typeface="Arial"/>
                          <a:ea typeface="ヒラギノ角ゴ Pro W3"/>
                          <a:cs typeface="ヒラギノ角ゴ Pro W3"/>
                        </a:defRPr>
                      </a:lvl4pPr>
                      <a:lvl5pPr marL="1828800" algn="l" defTabSz="457200" rtl="0" eaLnBrk="1" latinLnBrk="0" hangingPunct="1">
                        <a:defRPr sz="1800" kern="1200">
                          <a:solidFill>
                            <a:schemeClr val="dk1"/>
                          </a:solidFill>
                          <a:latin typeface="Arial"/>
                          <a:ea typeface="ヒラギノ角ゴ Pro W3"/>
                          <a:cs typeface="ヒラギノ角ゴ Pro W3"/>
                        </a:defRPr>
                      </a:lvl5pPr>
                      <a:lvl6pPr marL="2286000" algn="l" defTabSz="457200" rtl="0" eaLnBrk="1" latinLnBrk="0" hangingPunct="1">
                        <a:defRPr sz="1800" kern="1200">
                          <a:solidFill>
                            <a:schemeClr val="dk1"/>
                          </a:solidFill>
                          <a:latin typeface="Arial"/>
                          <a:ea typeface="ヒラギノ角ゴ Pro W3"/>
                          <a:cs typeface="ヒラギノ角ゴ Pro W3"/>
                        </a:defRPr>
                      </a:lvl6pPr>
                      <a:lvl7pPr marL="2743200" algn="l" defTabSz="457200" rtl="0" eaLnBrk="1" latinLnBrk="0" hangingPunct="1">
                        <a:defRPr sz="1800" kern="1200">
                          <a:solidFill>
                            <a:schemeClr val="dk1"/>
                          </a:solidFill>
                          <a:latin typeface="Arial"/>
                          <a:ea typeface="ヒラギノ角ゴ Pro W3"/>
                          <a:cs typeface="ヒラギノ角ゴ Pro W3"/>
                        </a:defRPr>
                      </a:lvl7pPr>
                      <a:lvl8pPr marL="3200400" algn="l" defTabSz="457200" rtl="0" eaLnBrk="1" latinLnBrk="0" hangingPunct="1">
                        <a:defRPr sz="1800" kern="1200">
                          <a:solidFill>
                            <a:schemeClr val="dk1"/>
                          </a:solidFill>
                          <a:latin typeface="Arial"/>
                          <a:ea typeface="ヒラギノ角ゴ Pro W3"/>
                          <a:cs typeface="ヒラギノ角ゴ Pro W3"/>
                        </a:defRPr>
                      </a:lvl8pPr>
                      <a:lvl9pPr marL="3657600" algn="l" defTabSz="457200" rtl="0" eaLnBrk="1" latinLnBrk="0" hangingPunct="1">
                        <a:defRPr sz="1800" kern="1200">
                          <a:solidFill>
                            <a:schemeClr val="dk1"/>
                          </a:solidFill>
                          <a:latin typeface="Arial"/>
                          <a:ea typeface="ヒラギノ角ゴ Pro W3"/>
                          <a:cs typeface="ヒラギノ角ゴ Pro W3"/>
                        </a:defRPr>
                      </a:lvl9pPr>
                    </a:lstStyle>
                    <a:p>
                      <a:pPr algn="ctr" fontAlgn="ctr"/>
                      <a:r>
                        <a:rPr lang="it-IT" sz="1100" b="0" i="0" u="none" strike="noStrike" dirty="0">
                          <a:solidFill>
                            <a:srgbClr val="000000"/>
                          </a:solidFill>
                          <a:effectLst/>
                          <a:latin typeface="Calibri"/>
                          <a:cs typeface="Calibri"/>
                        </a:rPr>
                        <a:t>46</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457200" rtl="0" eaLnBrk="1" latinLnBrk="0" hangingPunct="1">
                        <a:defRPr sz="1800" kern="1200">
                          <a:solidFill>
                            <a:schemeClr val="dk1"/>
                          </a:solidFill>
                          <a:latin typeface="Arial"/>
                          <a:ea typeface="ヒラギノ角ゴ Pro W3"/>
                          <a:cs typeface="ヒラギノ角ゴ Pro W3"/>
                        </a:defRPr>
                      </a:lvl1pPr>
                      <a:lvl2pPr marL="457200" algn="l" defTabSz="457200" rtl="0" eaLnBrk="1" latinLnBrk="0" hangingPunct="1">
                        <a:defRPr sz="1800" kern="1200">
                          <a:solidFill>
                            <a:schemeClr val="dk1"/>
                          </a:solidFill>
                          <a:latin typeface="Arial"/>
                          <a:ea typeface="ヒラギノ角ゴ Pro W3"/>
                          <a:cs typeface="ヒラギノ角ゴ Pro W3"/>
                        </a:defRPr>
                      </a:lvl2pPr>
                      <a:lvl3pPr marL="914400" algn="l" defTabSz="457200" rtl="0" eaLnBrk="1" latinLnBrk="0" hangingPunct="1">
                        <a:defRPr sz="1800" kern="1200">
                          <a:solidFill>
                            <a:schemeClr val="dk1"/>
                          </a:solidFill>
                          <a:latin typeface="Arial"/>
                          <a:ea typeface="ヒラギノ角ゴ Pro W3"/>
                          <a:cs typeface="ヒラギノ角ゴ Pro W3"/>
                        </a:defRPr>
                      </a:lvl3pPr>
                      <a:lvl4pPr marL="1371600" algn="l" defTabSz="457200" rtl="0" eaLnBrk="1" latinLnBrk="0" hangingPunct="1">
                        <a:defRPr sz="1800" kern="1200">
                          <a:solidFill>
                            <a:schemeClr val="dk1"/>
                          </a:solidFill>
                          <a:latin typeface="Arial"/>
                          <a:ea typeface="ヒラギノ角ゴ Pro W3"/>
                          <a:cs typeface="ヒラギノ角ゴ Pro W3"/>
                        </a:defRPr>
                      </a:lvl4pPr>
                      <a:lvl5pPr marL="1828800" algn="l" defTabSz="457200" rtl="0" eaLnBrk="1" latinLnBrk="0" hangingPunct="1">
                        <a:defRPr sz="1800" kern="1200">
                          <a:solidFill>
                            <a:schemeClr val="dk1"/>
                          </a:solidFill>
                          <a:latin typeface="Arial"/>
                          <a:ea typeface="ヒラギノ角ゴ Pro W3"/>
                          <a:cs typeface="ヒラギノ角ゴ Pro W3"/>
                        </a:defRPr>
                      </a:lvl5pPr>
                      <a:lvl6pPr marL="2286000" algn="l" defTabSz="457200" rtl="0" eaLnBrk="1" latinLnBrk="0" hangingPunct="1">
                        <a:defRPr sz="1800" kern="1200">
                          <a:solidFill>
                            <a:schemeClr val="dk1"/>
                          </a:solidFill>
                          <a:latin typeface="Arial"/>
                          <a:ea typeface="ヒラギノ角ゴ Pro W3"/>
                          <a:cs typeface="ヒラギノ角ゴ Pro W3"/>
                        </a:defRPr>
                      </a:lvl6pPr>
                      <a:lvl7pPr marL="2743200" algn="l" defTabSz="457200" rtl="0" eaLnBrk="1" latinLnBrk="0" hangingPunct="1">
                        <a:defRPr sz="1800" kern="1200">
                          <a:solidFill>
                            <a:schemeClr val="dk1"/>
                          </a:solidFill>
                          <a:latin typeface="Arial"/>
                          <a:ea typeface="ヒラギノ角ゴ Pro W3"/>
                          <a:cs typeface="ヒラギノ角ゴ Pro W3"/>
                        </a:defRPr>
                      </a:lvl7pPr>
                      <a:lvl8pPr marL="3200400" algn="l" defTabSz="457200" rtl="0" eaLnBrk="1" latinLnBrk="0" hangingPunct="1">
                        <a:defRPr sz="1800" kern="1200">
                          <a:solidFill>
                            <a:schemeClr val="dk1"/>
                          </a:solidFill>
                          <a:latin typeface="Arial"/>
                          <a:ea typeface="ヒラギノ角ゴ Pro W3"/>
                          <a:cs typeface="ヒラギノ角ゴ Pro W3"/>
                        </a:defRPr>
                      </a:lvl8pPr>
                      <a:lvl9pPr marL="3657600" algn="l" defTabSz="457200" rtl="0" eaLnBrk="1" latinLnBrk="0" hangingPunct="1">
                        <a:defRPr sz="1800" kern="1200">
                          <a:solidFill>
                            <a:schemeClr val="dk1"/>
                          </a:solidFill>
                          <a:latin typeface="Arial"/>
                          <a:ea typeface="ヒラギノ角ゴ Pro W3"/>
                          <a:cs typeface="ヒラギノ角ゴ Pro W3"/>
                        </a:defRPr>
                      </a:lvl9pPr>
                    </a:lstStyle>
                    <a:p>
                      <a:pPr algn="ctr" fontAlgn="ctr"/>
                      <a:r>
                        <a:rPr lang="it-IT" sz="1100" b="0" i="0" u="none" strike="noStrike" dirty="0">
                          <a:solidFill>
                            <a:srgbClr val="000000"/>
                          </a:solidFill>
                          <a:effectLst/>
                          <a:latin typeface="Calibri"/>
                          <a:cs typeface="Calibri"/>
                        </a:rPr>
                        <a:t>49</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it-IT" sz="1100" b="0" i="0" u="none" strike="noStrike" dirty="0">
                          <a:effectLst/>
                          <a:latin typeface="Calibri"/>
                          <a:cs typeface="Calibri"/>
                        </a:rPr>
                        <a:t>50</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it-IT" sz="1100" b="0" i="0" u="none" strike="noStrike" dirty="0">
                          <a:effectLst/>
                          <a:latin typeface="Calibri"/>
                          <a:cs typeface="Calibri"/>
                        </a:rPr>
                        <a:t>48</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it-IT" sz="1100" b="0" i="0" u="none" strike="noStrike" dirty="0">
                          <a:solidFill>
                            <a:schemeClr val="tx1"/>
                          </a:solidFill>
                          <a:effectLst/>
                          <a:latin typeface="Calibri"/>
                          <a:cs typeface="Calibri"/>
                        </a:rPr>
                        <a:t>46</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it-IT" sz="1100" b="0" i="0" u="none" strike="noStrike" dirty="0">
                          <a:solidFill>
                            <a:schemeClr val="tx1"/>
                          </a:solidFill>
                          <a:effectLst/>
                          <a:latin typeface="Calibri"/>
                          <a:cs typeface="Calibri"/>
                        </a:rPr>
                        <a:t>44</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uk-UA" sz="1100" b="0" i="0" u="none" strike="noStrike" dirty="0">
                          <a:solidFill>
                            <a:srgbClr val="000000"/>
                          </a:solidFill>
                          <a:effectLst/>
                          <a:latin typeface="Calibri"/>
                          <a:cs typeface="Calibri"/>
                        </a:rPr>
                        <a:t>39</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it-IT" sz="1100" b="0" i="0" u="none" strike="noStrike" dirty="0">
                          <a:solidFill>
                            <a:srgbClr val="000000"/>
                          </a:solidFill>
                          <a:effectLst/>
                          <a:latin typeface="Calibri"/>
                          <a:cs typeface="Calibri"/>
                        </a:rPr>
                        <a:t>41</a:t>
                      </a:r>
                      <a:endParaRPr lang="uk-UA" sz="1100" b="0" i="0" u="none" strike="noStrike" dirty="0">
                        <a:solidFill>
                          <a:srgbClr val="000000"/>
                        </a:solidFill>
                        <a:effectLst/>
                        <a:latin typeface="Calibri"/>
                        <a:cs typeface="Calibri"/>
                      </a:endParaRP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it-IT" sz="1100" b="0" i="0" u="none" strike="noStrike" dirty="0">
                          <a:solidFill>
                            <a:srgbClr val="000000"/>
                          </a:solidFill>
                          <a:effectLst/>
                          <a:latin typeface="Calibri"/>
                          <a:cs typeface="Calibri"/>
                        </a:rPr>
                        <a:t>46</a:t>
                      </a:r>
                      <a:endParaRPr lang="uk-UA" sz="1100" b="0" i="0" u="none" strike="noStrike" dirty="0">
                        <a:solidFill>
                          <a:srgbClr val="000000"/>
                        </a:solidFill>
                        <a:effectLst/>
                        <a:latin typeface="Calibri"/>
                        <a:cs typeface="Calibri"/>
                      </a:endParaRP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it-IT" sz="1100" b="0" i="0" u="none" strike="noStrike" dirty="0">
                          <a:solidFill>
                            <a:srgbClr val="000000"/>
                          </a:solidFill>
                          <a:effectLst/>
                          <a:latin typeface="Calibri"/>
                          <a:cs typeface="Calibri"/>
                        </a:rPr>
                        <a:t>42</a:t>
                      </a:r>
                      <a:endParaRPr lang="uk-UA" sz="1100" b="0" i="0" u="none" strike="noStrike" dirty="0">
                        <a:solidFill>
                          <a:srgbClr val="000000"/>
                        </a:solidFill>
                        <a:effectLst/>
                        <a:latin typeface="Calibri"/>
                        <a:cs typeface="Calibri"/>
                      </a:endParaRP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it-IT" sz="1100" b="1" i="0" u="none" strike="noStrike" dirty="0">
                          <a:solidFill>
                            <a:srgbClr val="000000"/>
                          </a:solidFill>
                          <a:effectLst/>
                          <a:latin typeface="Calibri"/>
                          <a:cs typeface="Calibri"/>
                        </a:rPr>
                        <a:t>38</a:t>
                      </a:r>
                      <a:endParaRPr lang="uk-UA" sz="1100" b="1" i="0" u="none" strike="noStrike" dirty="0">
                        <a:solidFill>
                          <a:srgbClr val="000000"/>
                        </a:solidFill>
                        <a:effectLst/>
                        <a:latin typeface="Calibri"/>
                        <a:cs typeface="Calibri"/>
                      </a:endParaRP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86474">
                <a:tc>
                  <a:txBody>
                    <a:bodyPr/>
                    <a:lstStyle>
                      <a:lvl1pPr marL="0" algn="l" defTabSz="457200" rtl="0" eaLnBrk="1" latinLnBrk="0" hangingPunct="1">
                        <a:defRPr sz="1800" kern="1200">
                          <a:solidFill>
                            <a:schemeClr val="dk1"/>
                          </a:solidFill>
                          <a:latin typeface="Arial"/>
                          <a:ea typeface="ヒラギノ角ゴ Pro W3"/>
                          <a:cs typeface="ヒラギノ角ゴ Pro W3"/>
                        </a:defRPr>
                      </a:lvl1pPr>
                      <a:lvl2pPr marL="457200" algn="l" defTabSz="457200" rtl="0" eaLnBrk="1" latinLnBrk="0" hangingPunct="1">
                        <a:defRPr sz="1800" kern="1200">
                          <a:solidFill>
                            <a:schemeClr val="dk1"/>
                          </a:solidFill>
                          <a:latin typeface="Arial"/>
                          <a:ea typeface="ヒラギノ角ゴ Pro W3"/>
                          <a:cs typeface="ヒラギノ角ゴ Pro W3"/>
                        </a:defRPr>
                      </a:lvl2pPr>
                      <a:lvl3pPr marL="914400" algn="l" defTabSz="457200" rtl="0" eaLnBrk="1" latinLnBrk="0" hangingPunct="1">
                        <a:defRPr sz="1800" kern="1200">
                          <a:solidFill>
                            <a:schemeClr val="dk1"/>
                          </a:solidFill>
                          <a:latin typeface="Arial"/>
                          <a:ea typeface="ヒラギノ角ゴ Pro W3"/>
                          <a:cs typeface="ヒラギノ角ゴ Pro W3"/>
                        </a:defRPr>
                      </a:lvl3pPr>
                      <a:lvl4pPr marL="1371600" algn="l" defTabSz="457200" rtl="0" eaLnBrk="1" latinLnBrk="0" hangingPunct="1">
                        <a:defRPr sz="1800" kern="1200">
                          <a:solidFill>
                            <a:schemeClr val="dk1"/>
                          </a:solidFill>
                          <a:latin typeface="Arial"/>
                          <a:ea typeface="ヒラギノ角ゴ Pro W3"/>
                          <a:cs typeface="ヒラギノ角ゴ Pro W3"/>
                        </a:defRPr>
                      </a:lvl4pPr>
                      <a:lvl5pPr marL="1828800" algn="l" defTabSz="457200" rtl="0" eaLnBrk="1" latinLnBrk="0" hangingPunct="1">
                        <a:defRPr sz="1800" kern="1200">
                          <a:solidFill>
                            <a:schemeClr val="dk1"/>
                          </a:solidFill>
                          <a:latin typeface="Arial"/>
                          <a:ea typeface="ヒラギノ角ゴ Pro W3"/>
                          <a:cs typeface="ヒラギノ角ゴ Pro W3"/>
                        </a:defRPr>
                      </a:lvl5pPr>
                      <a:lvl6pPr marL="2286000" algn="l" defTabSz="457200" rtl="0" eaLnBrk="1" latinLnBrk="0" hangingPunct="1">
                        <a:defRPr sz="1800" kern="1200">
                          <a:solidFill>
                            <a:schemeClr val="dk1"/>
                          </a:solidFill>
                          <a:latin typeface="Arial"/>
                          <a:ea typeface="ヒラギノ角ゴ Pro W3"/>
                          <a:cs typeface="ヒラギノ角ゴ Pro W3"/>
                        </a:defRPr>
                      </a:lvl6pPr>
                      <a:lvl7pPr marL="2743200" algn="l" defTabSz="457200" rtl="0" eaLnBrk="1" latinLnBrk="0" hangingPunct="1">
                        <a:defRPr sz="1800" kern="1200">
                          <a:solidFill>
                            <a:schemeClr val="dk1"/>
                          </a:solidFill>
                          <a:latin typeface="Arial"/>
                          <a:ea typeface="ヒラギノ角ゴ Pro W3"/>
                          <a:cs typeface="ヒラギノ角ゴ Pro W3"/>
                        </a:defRPr>
                      </a:lvl7pPr>
                      <a:lvl8pPr marL="3200400" algn="l" defTabSz="457200" rtl="0" eaLnBrk="1" latinLnBrk="0" hangingPunct="1">
                        <a:defRPr sz="1800" kern="1200">
                          <a:solidFill>
                            <a:schemeClr val="dk1"/>
                          </a:solidFill>
                          <a:latin typeface="Arial"/>
                          <a:ea typeface="ヒラギノ角ゴ Pro W3"/>
                          <a:cs typeface="ヒラギノ角ゴ Pro W3"/>
                        </a:defRPr>
                      </a:lvl8pPr>
                      <a:lvl9pPr marL="3657600" algn="l" defTabSz="457200" rtl="0" eaLnBrk="1" latinLnBrk="0" hangingPunct="1">
                        <a:defRPr sz="1800" kern="1200">
                          <a:solidFill>
                            <a:schemeClr val="dk1"/>
                          </a:solidFill>
                          <a:latin typeface="Arial"/>
                          <a:ea typeface="ヒラギノ角ゴ Pro W3"/>
                          <a:cs typeface="ヒラギノ角ゴ Pro W3"/>
                        </a:defRPr>
                      </a:lvl9pPr>
                    </a:lstStyle>
                    <a:p>
                      <a:pPr marL="0" marR="0" lvl="0" indent="0" algn="l" defTabSz="914400" rtl="0" eaLnBrk="0" fontAlgn="base" latinLnBrk="0" hangingPunct="0">
                        <a:lnSpc>
                          <a:spcPct val="100000"/>
                        </a:lnSpc>
                        <a:spcBef>
                          <a:spcPct val="20000"/>
                        </a:spcBef>
                        <a:spcAft>
                          <a:spcPct val="0"/>
                        </a:spcAft>
                        <a:buClr>
                          <a:srgbClr val="FF6600"/>
                        </a:buClr>
                        <a:buSzPct val="70000"/>
                        <a:buFont typeface="Monotype Sorts" pitchFamily="-110" charset="2"/>
                        <a:buNone/>
                        <a:tabLst/>
                      </a:pPr>
                      <a:r>
                        <a:rPr kumimoji="1" lang="it-IT" sz="900" b="0" i="0" u="none" strike="noStrike" cap="none" normalizeH="0" baseline="0" dirty="0">
                          <a:ln>
                            <a:noFill/>
                          </a:ln>
                          <a:solidFill>
                            <a:srgbClr val="000000"/>
                          </a:solidFill>
                          <a:effectLst/>
                          <a:latin typeface="Calibri"/>
                          <a:cs typeface="Calibri"/>
                        </a:rPr>
                        <a:t>NO</a:t>
                      </a:r>
                      <a:endParaRPr kumimoji="1" lang="it-IT" sz="900" b="0" i="0" u="none" strike="noStrike" cap="none" normalizeH="0" baseline="0" dirty="0">
                        <a:ln>
                          <a:noFill/>
                        </a:ln>
                        <a:solidFill>
                          <a:schemeClr val="bg2"/>
                        </a:solidFill>
                        <a:effectLst/>
                        <a:latin typeface="Calibri"/>
                        <a:cs typeface="Calibri"/>
                      </a:endParaRPr>
                    </a:p>
                  </a:txBody>
                  <a:tcP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457200" rtl="0" eaLnBrk="1" latinLnBrk="0" hangingPunct="1">
                        <a:defRPr sz="1800" kern="1200">
                          <a:solidFill>
                            <a:schemeClr val="dk1"/>
                          </a:solidFill>
                          <a:latin typeface="Arial"/>
                          <a:ea typeface="ヒラギノ角ゴ Pro W3"/>
                          <a:cs typeface="ヒラギノ角ゴ Pro W3"/>
                        </a:defRPr>
                      </a:lvl1pPr>
                      <a:lvl2pPr marL="457200" algn="l" defTabSz="457200" rtl="0" eaLnBrk="1" latinLnBrk="0" hangingPunct="1">
                        <a:defRPr sz="1800" kern="1200">
                          <a:solidFill>
                            <a:schemeClr val="dk1"/>
                          </a:solidFill>
                          <a:latin typeface="Arial"/>
                          <a:ea typeface="ヒラギノ角ゴ Pro W3"/>
                          <a:cs typeface="ヒラギノ角ゴ Pro W3"/>
                        </a:defRPr>
                      </a:lvl2pPr>
                      <a:lvl3pPr marL="914400" algn="l" defTabSz="457200" rtl="0" eaLnBrk="1" latinLnBrk="0" hangingPunct="1">
                        <a:defRPr sz="1800" kern="1200">
                          <a:solidFill>
                            <a:schemeClr val="dk1"/>
                          </a:solidFill>
                          <a:latin typeface="Arial"/>
                          <a:ea typeface="ヒラギノ角ゴ Pro W3"/>
                          <a:cs typeface="ヒラギノ角ゴ Pro W3"/>
                        </a:defRPr>
                      </a:lvl3pPr>
                      <a:lvl4pPr marL="1371600" algn="l" defTabSz="457200" rtl="0" eaLnBrk="1" latinLnBrk="0" hangingPunct="1">
                        <a:defRPr sz="1800" kern="1200">
                          <a:solidFill>
                            <a:schemeClr val="dk1"/>
                          </a:solidFill>
                          <a:latin typeface="Arial"/>
                          <a:ea typeface="ヒラギノ角ゴ Pro W3"/>
                          <a:cs typeface="ヒラギノ角ゴ Pro W3"/>
                        </a:defRPr>
                      </a:lvl4pPr>
                      <a:lvl5pPr marL="1828800" algn="l" defTabSz="457200" rtl="0" eaLnBrk="1" latinLnBrk="0" hangingPunct="1">
                        <a:defRPr sz="1800" kern="1200">
                          <a:solidFill>
                            <a:schemeClr val="dk1"/>
                          </a:solidFill>
                          <a:latin typeface="Arial"/>
                          <a:ea typeface="ヒラギノ角ゴ Pro W3"/>
                          <a:cs typeface="ヒラギノ角ゴ Pro W3"/>
                        </a:defRPr>
                      </a:lvl5pPr>
                      <a:lvl6pPr marL="2286000" algn="l" defTabSz="457200" rtl="0" eaLnBrk="1" latinLnBrk="0" hangingPunct="1">
                        <a:defRPr sz="1800" kern="1200">
                          <a:solidFill>
                            <a:schemeClr val="dk1"/>
                          </a:solidFill>
                          <a:latin typeface="Arial"/>
                          <a:ea typeface="ヒラギノ角ゴ Pro W3"/>
                          <a:cs typeface="ヒラギノ角ゴ Pro W3"/>
                        </a:defRPr>
                      </a:lvl6pPr>
                      <a:lvl7pPr marL="2743200" algn="l" defTabSz="457200" rtl="0" eaLnBrk="1" latinLnBrk="0" hangingPunct="1">
                        <a:defRPr sz="1800" kern="1200">
                          <a:solidFill>
                            <a:schemeClr val="dk1"/>
                          </a:solidFill>
                          <a:latin typeface="Arial"/>
                          <a:ea typeface="ヒラギノ角ゴ Pro W3"/>
                          <a:cs typeface="ヒラギノ角ゴ Pro W3"/>
                        </a:defRPr>
                      </a:lvl7pPr>
                      <a:lvl8pPr marL="3200400" algn="l" defTabSz="457200" rtl="0" eaLnBrk="1" latinLnBrk="0" hangingPunct="1">
                        <a:defRPr sz="1800" kern="1200">
                          <a:solidFill>
                            <a:schemeClr val="dk1"/>
                          </a:solidFill>
                          <a:latin typeface="Arial"/>
                          <a:ea typeface="ヒラギノ角ゴ Pro W3"/>
                          <a:cs typeface="ヒラギノ角ゴ Pro W3"/>
                        </a:defRPr>
                      </a:lvl8pPr>
                      <a:lvl9pPr marL="3657600" algn="l" defTabSz="457200" rtl="0" eaLnBrk="1" latinLnBrk="0" hangingPunct="1">
                        <a:defRPr sz="1800" kern="1200">
                          <a:solidFill>
                            <a:schemeClr val="dk1"/>
                          </a:solidFill>
                          <a:latin typeface="Arial"/>
                          <a:ea typeface="ヒラギノ角ゴ Pro W3"/>
                          <a:cs typeface="ヒラギノ角ゴ Pro W3"/>
                        </a:defRPr>
                      </a:lvl9pPr>
                    </a:lstStyle>
                    <a:p>
                      <a:pPr marL="0" marR="0" lvl="0" indent="0" algn="ctr" defTabSz="914400" rtl="0" eaLnBrk="0" fontAlgn="base" latinLnBrk="0" hangingPunct="0">
                        <a:lnSpc>
                          <a:spcPct val="100000"/>
                        </a:lnSpc>
                        <a:spcBef>
                          <a:spcPct val="20000"/>
                        </a:spcBef>
                        <a:spcAft>
                          <a:spcPct val="0"/>
                        </a:spcAft>
                        <a:buClr>
                          <a:srgbClr val="FF6600"/>
                        </a:buClr>
                        <a:buSzPct val="70000"/>
                        <a:buFont typeface="Monotype Sorts" pitchFamily="-110" charset="2"/>
                        <a:buNone/>
                        <a:tabLst/>
                      </a:pPr>
                      <a:r>
                        <a:rPr kumimoji="1" lang="it-IT" sz="1100" b="0" i="0" u="none" strike="noStrike" cap="none" normalizeH="0" baseline="0" dirty="0">
                          <a:ln>
                            <a:noFill/>
                          </a:ln>
                          <a:solidFill>
                            <a:srgbClr val="000000"/>
                          </a:solidFill>
                          <a:effectLst/>
                          <a:latin typeface="Calibri"/>
                          <a:cs typeface="Calibri"/>
                        </a:rPr>
                        <a:t>42</a:t>
                      </a:r>
                      <a:endParaRPr kumimoji="1" lang="it-IT" sz="1100" b="0" i="0" u="none" strike="noStrike" cap="none" normalizeH="0" baseline="0" dirty="0">
                        <a:ln>
                          <a:noFill/>
                        </a:ln>
                        <a:solidFill>
                          <a:schemeClr val="bg2"/>
                        </a:solidFill>
                        <a:effectLst/>
                        <a:latin typeface="Calibri"/>
                        <a:cs typeface="Calibri"/>
                      </a:endParaRPr>
                    </a:p>
                  </a:txBody>
                  <a:tcPr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457200" rtl="0" eaLnBrk="1" latinLnBrk="0" hangingPunct="1">
                        <a:defRPr sz="1800" kern="1200">
                          <a:solidFill>
                            <a:schemeClr val="dk1"/>
                          </a:solidFill>
                          <a:latin typeface="Arial"/>
                          <a:ea typeface="ヒラギノ角ゴ Pro W3"/>
                          <a:cs typeface="ヒラギノ角ゴ Pro W3"/>
                        </a:defRPr>
                      </a:lvl1pPr>
                      <a:lvl2pPr marL="457200" algn="l" defTabSz="457200" rtl="0" eaLnBrk="1" latinLnBrk="0" hangingPunct="1">
                        <a:defRPr sz="1800" kern="1200">
                          <a:solidFill>
                            <a:schemeClr val="dk1"/>
                          </a:solidFill>
                          <a:latin typeface="Arial"/>
                          <a:ea typeface="ヒラギノ角ゴ Pro W3"/>
                          <a:cs typeface="ヒラギノ角ゴ Pro W3"/>
                        </a:defRPr>
                      </a:lvl2pPr>
                      <a:lvl3pPr marL="914400" algn="l" defTabSz="457200" rtl="0" eaLnBrk="1" latinLnBrk="0" hangingPunct="1">
                        <a:defRPr sz="1800" kern="1200">
                          <a:solidFill>
                            <a:schemeClr val="dk1"/>
                          </a:solidFill>
                          <a:latin typeface="Arial"/>
                          <a:ea typeface="ヒラギノ角ゴ Pro W3"/>
                          <a:cs typeface="ヒラギノ角ゴ Pro W3"/>
                        </a:defRPr>
                      </a:lvl3pPr>
                      <a:lvl4pPr marL="1371600" algn="l" defTabSz="457200" rtl="0" eaLnBrk="1" latinLnBrk="0" hangingPunct="1">
                        <a:defRPr sz="1800" kern="1200">
                          <a:solidFill>
                            <a:schemeClr val="dk1"/>
                          </a:solidFill>
                          <a:latin typeface="Arial"/>
                          <a:ea typeface="ヒラギノ角ゴ Pro W3"/>
                          <a:cs typeface="ヒラギノ角ゴ Pro W3"/>
                        </a:defRPr>
                      </a:lvl4pPr>
                      <a:lvl5pPr marL="1828800" algn="l" defTabSz="457200" rtl="0" eaLnBrk="1" latinLnBrk="0" hangingPunct="1">
                        <a:defRPr sz="1800" kern="1200">
                          <a:solidFill>
                            <a:schemeClr val="dk1"/>
                          </a:solidFill>
                          <a:latin typeface="Arial"/>
                          <a:ea typeface="ヒラギノ角ゴ Pro W3"/>
                          <a:cs typeface="ヒラギノ角ゴ Pro W3"/>
                        </a:defRPr>
                      </a:lvl5pPr>
                      <a:lvl6pPr marL="2286000" algn="l" defTabSz="457200" rtl="0" eaLnBrk="1" latinLnBrk="0" hangingPunct="1">
                        <a:defRPr sz="1800" kern="1200">
                          <a:solidFill>
                            <a:schemeClr val="dk1"/>
                          </a:solidFill>
                          <a:latin typeface="Arial"/>
                          <a:ea typeface="ヒラギノ角ゴ Pro W3"/>
                          <a:cs typeface="ヒラギノ角ゴ Pro W3"/>
                        </a:defRPr>
                      </a:lvl6pPr>
                      <a:lvl7pPr marL="2743200" algn="l" defTabSz="457200" rtl="0" eaLnBrk="1" latinLnBrk="0" hangingPunct="1">
                        <a:defRPr sz="1800" kern="1200">
                          <a:solidFill>
                            <a:schemeClr val="dk1"/>
                          </a:solidFill>
                          <a:latin typeface="Arial"/>
                          <a:ea typeface="ヒラギノ角ゴ Pro W3"/>
                          <a:cs typeface="ヒラギノ角ゴ Pro W3"/>
                        </a:defRPr>
                      </a:lvl7pPr>
                      <a:lvl8pPr marL="3200400" algn="l" defTabSz="457200" rtl="0" eaLnBrk="1" latinLnBrk="0" hangingPunct="1">
                        <a:defRPr sz="1800" kern="1200">
                          <a:solidFill>
                            <a:schemeClr val="dk1"/>
                          </a:solidFill>
                          <a:latin typeface="Arial"/>
                          <a:ea typeface="ヒラギノ角ゴ Pro W3"/>
                          <a:cs typeface="ヒラギノ角ゴ Pro W3"/>
                        </a:defRPr>
                      </a:lvl8pPr>
                      <a:lvl9pPr marL="3657600" algn="l" defTabSz="457200" rtl="0" eaLnBrk="1" latinLnBrk="0" hangingPunct="1">
                        <a:defRPr sz="1800" kern="1200">
                          <a:solidFill>
                            <a:schemeClr val="dk1"/>
                          </a:solidFill>
                          <a:latin typeface="Arial"/>
                          <a:ea typeface="ヒラギノ角ゴ Pro W3"/>
                          <a:cs typeface="ヒラギノ角ゴ Pro W3"/>
                        </a:defRPr>
                      </a:lvl9pPr>
                    </a:lstStyle>
                    <a:p>
                      <a:pPr marL="0" marR="0" lvl="0" indent="0" algn="ctr" defTabSz="914400" rtl="0" eaLnBrk="0" fontAlgn="base" latinLnBrk="0" hangingPunct="0">
                        <a:lnSpc>
                          <a:spcPct val="100000"/>
                        </a:lnSpc>
                        <a:spcBef>
                          <a:spcPct val="20000"/>
                        </a:spcBef>
                        <a:spcAft>
                          <a:spcPct val="0"/>
                        </a:spcAft>
                        <a:buClr>
                          <a:srgbClr val="FF6600"/>
                        </a:buClr>
                        <a:buSzPct val="70000"/>
                        <a:buFont typeface="Monotype Sorts" pitchFamily="-110" charset="2"/>
                        <a:buNone/>
                        <a:tabLst/>
                      </a:pPr>
                      <a:r>
                        <a:rPr kumimoji="1" lang="it-IT" sz="1100" b="0" i="0" u="none" strike="noStrike" cap="none" normalizeH="0" baseline="0" dirty="0">
                          <a:ln>
                            <a:noFill/>
                          </a:ln>
                          <a:solidFill>
                            <a:srgbClr val="000000"/>
                          </a:solidFill>
                          <a:effectLst/>
                          <a:latin typeface="Calibri"/>
                          <a:cs typeface="Calibri"/>
                        </a:rPr>
                        <a:t>44</a:t>
                      </a:r>
                      <a:endParaRPr kumimoji="1" lang="it-IT" sz="1100" b="0" i="0" u="none" strike="noStrike" cap="none" normalizeH="0" baseline="0" dirty="0">
                        <a:ln>
                          <a:noFill/>
                        </a:ln>
                        <a:solidFill>
                          <a:schemeClr val="bg2"/>
                        </a:solidFill>
                        <a:effectLst/>
                        <a:latin typeface="Calibri"/>
                        <a:cs typeface="Calibri"/>
                      </a:endParaRPr>
                    </a:p>
                  </a:txBody>
                  <a:tcPr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457200" rtl="0" eaLnBrk="1" latinLnBrk="0" hangingPunct="1">
                        <a:defRPr sz="1800" kern="1200">
                          <a:solidFill>
                            <a:schemeClr val="dk1"/>
                          </a:solidFill>
                          <a:latin typeface="Arial"/>
                          <a:ea typeface="ヒラギノ角ゴ Pro W3"/>
                          <a:cs typeface="ヒラギノ角ゴ Pro W3"/>
                        </a:defRPr>
                      </a:lvl1pPr>
                      <a:lvl2pPr marL="457200" algn="l" defTabSz="457200" rtl="0" eaLnBrk="1" latinLnBrk="0" hangingPunct="1">
                        <a:defRPr sz="1800" kern="1200">
                          <a:solidFill>
                            <a:schemeClr val="dk1"/>
                          </a:solidFill>
                          <a:latin typeface="Arial"/>
                          <a:ea typeface="ヒラギノ角ゴ Pro W3"/>
                          <a:cs typeface="ヒラギノ角ゴ Pro W3"/>
                        </a:defRPr>
                      </a:lvl2pPr>
                      <a:lvl3pPr marL="914400" algn="l" defTabSz="457200" rtl="0" eaLnBrk="1" latinLnBrk="0" hangingPunct="1">
                        <a:defRPr sz="1800" kern="1200">
                          <a:solidFill>
                            <a:schemeClr val="dk1"/>
                          </a:solidFill>
                          <a:latin typeface="Arial"/>
                          <a:ea typeface="ヒラギノ角ゴ Pro W3"/>
                          <a:cs typeface="ヒラギノ角ゴ Pro W3"/>
                        </a:defRPr>
                      </a:lvl3pPr>
                      <a:lvl4pPr marL="1371600" algn="l" defTabSz="457200" rtl="0" eaLnBrk="1" latinLnBrk="0" hangingPunct="1">
                        <a:defRPr sz="1800" kern="1200">
                          <a:solidFill>
                            <a:schemeClr val="dk1"/>
                          </a:solidFill>
                          <a:latin typeface="Arial"/>
                          <a:ea typeface="ヒラギノ角ゴ Pro W3"/>
                          <a:cs typeface="ヒラギノ角ゴ Pro W3"/>
                        </a:defRPr>
                      </a:lvl4pPr>
                      <a:lvl5pPr marL="1828800" algn="l" defTabSz="457200" rtl="0" eaLnBrk="1" latinLnBrk="0" hangingPunct="1">
                        <a:defRPr sz="1800" kern="1200">
                          <a:solidFill>
                            <a:schemeClr val="dk1"/>
                          </a:solidFill>
                          <a:latin typeface="Arial"/>
                          <a:ea typeface="ヒラギノ角ゴ Pro W3"/>
                          <a:cs typeface="ヒラギノ角ゴ Pro W3"/>
                        </a:defRPr>
                      </a:lvl5pPr>
                      <a:lvl6pPr marL="2286000" algn="l" defTabSz="457200" rtl="0" eaLnBrk="1" latinLnBrk="0" hangingPunct="1">
                        <a:defRPr sz="1800" kern="1200">
                          <a:solidFill>
                            <a:schemeClr val="dk1"/>
                          </a:solidFill>
                          <a:latin typeface="Arial"/>
                          <a:ea typeface="ヒラギノ角ゴ Pro W3"/>
                          <a:cs typeface="ヒラギノ角ゴ Pro W3"/>
                        </a:defRPr>
                      </a:lvl6pPr>
                      <a:lvl7pPr marL="2743200" algn="l" defTabSz="457200" rtl="0" eaLnBrk="1" latinLnBrk="0" hangingPunct="1">
                        <a:defRPr sz="1800" kern="1200">
                          <a:solidFill>
                            <a:schemeClr val="dk1"/>
                          </a:solidFill>
                          <a:latin typeface="Arial"/>
                          <a:ea typeface="ヒラギノ角ゴ Pro W3"/>
                          <a:cs typeface="ヒラギノ角ゴ Pro W3"/>
                        </a:defRPr>
                      </a:lvl7pPr>
                      <a:lvl8pPr marL="3200400" algn="l" defTabSz="457200" rtl="0" eaLnBrk="1" latinLnBrk="0" hangingPunct="1">
                        <a:defRPr sz="1800" kern="1200">
                          <a:solidFill>
                            <a:schemeClr val="dk1"/>
                          </a:solidFill>
                          <a:latin typeface="Arial"/>
                          <a:ea typeface="ヒラギノ角ゴ Pro W3"/>
                          <a:cs typeface="ヒラギノ角ゴ Pro W3"/>
                        </a:defRPr>
                      </a:lvl8pPr>
                      <a:lvl9pPr marL="3657600" algn="l" defTabSz="457200" rtl="0" eaLnBrk="1" latinLnBrk="0" hangingPunct="1">
                        <a:defRPr sz="1800" kern="1200">
                          <a:solidFill>
                            <a:schemeClr val="dk1"/>
                          </a:solidFill>
                          <a:latin typeface="Arial"/>
                          <a:ea typeface="ヒラギノ角ゴ Pro W3"/>
                          <a:cs typeface="ヒラギノ角ゴ Pro W3"/>
                        </a:defRPr>
                      </a:lvl9pPr>
                    </a:lstStyle>
                    <a:p>
                      <a:pPr marL="0" marR="0" lvl="0" indent="0" algn="ctr" defTabSz="914400" rtl="0" eaLnBrk="0" fontAlgn="base" latinLnBrk="0" hangingPunct="0">
                        <a:lnSpc>
                          <a:spcPct val="100000"/>
                        </a:lnSpc>
                        <a:spcBef>
                          <a:spcPct val="20000"/>
                        </a:spcBef>
                        <a:spcAft>
                          <a:spcPct val="0"/>
                        </a:spcAft>
                        <a:buClr>
                          <a:srgbClr val="FF6600"/>
                        </a:buClr>
                        <a:buSzPct val="70000"/>
                        <a:buFont typeface="Monotype Sorts" pitchFamily="-110" charset="2"/>
                        <a:buNone/>
                        <a:tabLst/>
                      </a:pPr>
                      <a:r>
                        <a:rPr kumimoji="1" lang="it-IT" sz="1100" b="0" i="0" u="none" strike="noStrike" cap="none" normalizeH="0" baseline="0" dirty="0">
                          <a:ln>
                            <a:noFill/>
                          </a:ln>
                          <a:solidFill>
                            <a:srgbClr val="000000"/>
                          </a:solidFill>
                          <a:effectLst/>
                          <a:latin typeface="Calibri"/>
                          <a:cs typeface="Calibri"/>
                        </a:rPr>
                        <a:t>43</a:t>
                      </a:r>
                      <a:endParaRPr kumimoji="1" lang="it-IT" sz="1100" b="0" i="0" u="none" strike="noStrike" cap="none" normalizeH="0" baseline="0" dirty="0">
                        <a:ln>
                          <a:noFill/>
                        </a:ln>
                        <a:solidFill>
                          <a:schemeClr val="bg2"/>
                        </a:solidFill>
                        <a:effectLst/>
                        <a:latin typeface="Calibri"/>
                        <a:cs typeface="Calibri"/>
                      </a:endParaRPr>
                    </a:p>
                  </a:txBody>
                  <a:tcPr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457200" rtl="0" eaLnBrk="1" latinLnBrk="0" hangingPunct="1">
                        <a:defRPr sz="1800" kern="1200">
                          <a:solidFill>
                            <a:schemeClr val="dk1"/>
                          </a:solidFill>
                          <a:latin typeface="Arial"/>
                          <a:ea typeface="ヒラギノ角ゴ Pro W3"/>
                          <a:cs typeface="ヒラギノ角ゴ Pro W3"/>
                        </a:defRPr>
                      </a:lvl1pPr>
                      <a:lvl2pPr marL="457200" algn="l" defTabSz="457200" rtl="0" eaLnBrk="1" latinLnBrk="0" hangingPunct="1">
                        <a:defRPr sz="1800" kern="1200">
                          <a:solidFill>
                            <a:schemeClr val="dk1"/>
                          </a:solidFill>
                          <a:latin typeface="Arial"/>
                          <a:ea typeface="ヒラギノ角ゴ Pro W3"/>
                          <a:cs typeface="ヒラギノ角ゴ Pro W3"/>
                        </a:defRPr>
                      </a:lvl2pPr>
                      <a:lvl3pPr marL="914400" algn="l" defTabSz="457200" rtl="0" eaLnBrk="1" latinLnBrk="0" hangingPunct="1">
                        <a:defRPr sz="1800" kern="1200">
                          <a:solidFill>
                            <a:schemeClr val="dk1"/>
                          </a:solidFill>
                          <a:latin typeface="Arial"/>
                          <a:ea typeface="ヒラギノ角ゴ Pro W3"/>
                          <a:cs typeface="ヒラギノ角ゴ Pro W3"/>
                        </a:defRPr>
                      </a:lvl3pPr>
                      <a:lvl4pPr marL="1371600" algn="l" defTabSz="457200" rtl="0" eaLnBrk="1" latinLnBrk="0" hangingPunct="1">
                        <a:defRPr sz="1800" kern="1200">
                          <a:solidFill>
                            <a:schemeClr val="dk1"/>
                          </a:solidFill>
                          <a:latin typeface="Arial"/>
                          <a:ea typeface="ヒラギノ角ゴ Pro W3"/>
                          <a:cs typeface="ヒラギノ角ゴ Pro W3"/>
                        </a:defRPr>
                      </a:lvl4pPr>
                      <a:lvl5pPr marL="1828800" algn="l" defTabSz="457200" rtl="0" eaLnBrk="1" latinLnBrk="0" hangingPunct="1">
                        <a:defRPr sz="1800" kern="1200">
                          <a:solidFill>
                            <a:schemeClr val="dk1"/>
                          </a:solidFill>
                          <a:latin typeface="Arial"/>
                          <a:ea typeface="ヒラギノ角ゴ Pro W3"/>
                          <a:cs typeface="ヒラギノ角ゴ Pro W3"/>
                        </a:defRPr>
                      </a:lvl5pPr>
                      <a:lvl6pPr marL="2286000" algn="l" defTabSz="457200" rtl="0" eaLnBrk="1" latinLnBrk="0" hangingPunct="1">
                        <a:defRPr sz="1800" kern="1200">
                          <a:solidFill>
                            <a:schemeClr val="dk1"/>
                          </a:solidFill>
                          <a:latin typeface="Arial"/>
                          <a:ea typeface="ヒラギノ角ゴ Pro W3"/>
                          <a:cs typeface="ヒラギノ角ゴ Pro W3"/>
                        </a:defRPr>
                      </a:lvl6pPr>
                      <a:lvl7pPr marL="2743200" algn="l" defTabSz="457200" rtl="0" eaLnBrk="1" latinLnBrk="0" hangingPunct="1">
                        <a:defRPr sz="1800" kern="1200">
                          <a:solidFill>
                            <a:schemeClr val="dk1"/>
                          </a:solidFill>
                          <a:latin typeface="Arial"/>
                          <a:ea typeface="ヒラギノ角ゴ Pro W3"/>
                          <a:cs typeface="ヒラギノ角ゴ Pro W3"/>
                        </a:defRPr>
                      </a:lvl7pPr>
                      <a:lvl8pPr marL="3200400" algn="l" defTabSz="457200" rtl="0" eaLnBrk="1" latinLnBrk="0" hangingPunct="1">
                        <a:defRPr sz="1800" kern="1200">
                          <a:solidFill>
                            <a:schemeClr val="dk1"/>
                          </a:solidFill>
                          <a:latin typeface="Arial"/>
                          <a:ea typeface="ヒラギノ角ゴ Pro W3"/>
                          <a:cs typeface="ヒラギノ角ゴ Pro W3"/>
                        </a:defRPr>
                      </a:lvl8pPr>
                      <a:lvl9pPr marL="3657600" algn="l" defTabSz="457200" rtl="0" eaLnBrk="1" latinLnBrk="0" hangingPunct="1">
                        <a:defRPr sz="1800" kern="1200">
                          <a:solidFill>
                            <a:schemeClr val="dk1"/>
                          </a:solidFill>
                          <a:latin typeface="Arial"/>
                          <a:ea typeface="ヒラギノ角ゴ Pro W3"/>
                          <a:cs typeface="ヒラギノ角ゴ Pro W3"/>
                        </a:defRPr>
                      </a:lvl9pPr>
                    </a:lstStyle>
                    <a:p>
                      <a:pPr marL="0" marR="0" lvl="0" indent="0" algn="ctr" defTabSz="914400" rtl="0" eaLnBrk="0" fontAlgn="base" latinLnBrk="0" hangingPunct="0">
                        <a:lnSpc>
                          <a:spcPct val="100000"/>
                        </a:lnSpc>
                        <a:spcBef>
                          <a:spcPct val="20000"/>
                        </a:spcBef>
                        <a:spcAft>
                          <a:spcPct val="0"/>
                        </a:spcAft>
                        <a:buClr>
                          <a:srgbClr val="FF6600"/>
                        </a:buClr>
                        <a:buSzPct val="70000"/>
                        <a:buFont typeface="Monotype Sorts" pitchFamily="-110" charset="2"/>
                        <a:buNone/>
                        <a:tabLst/>
                      </a:pPr>
                      <a:r>
                        <a:rPr kumimoji="1" lang="it-IT" sz="1100" b="0" i="0" u="none" strike="noStrike" cap="none" normalizeH="0" baseline="0" dirty="0">
                          <a:ln>
                            <a:noFill/>
                          </a:ln>
                          <a:solidFill>
                            <a:srgbClr val="000000"/>
                          </a:solidFill>
                          <a:effectLst/>
                          <a:latin typeface="Calibri"/>
                          <a:cs typeface="Calibri"/>
                        </a:rPr>
                        <a:t>38</a:t>
                      </a:r>
                      <a:endParaRPr kumimoji="1" lang="it-IT" sz="1100" b="0" i="0" u="none" strike="noStrike" cap="none" normalizeH="0" baseline="0" dirty="0">
                        <a:ln>
                          <a:noFill/>
                        </a:ln>
                        <a:solidFill>
                          <a:schemeClr val="bg2"/>
                        </a:solidFill>
                        <a:effectLst/>
                        <a:latin typeface="Calibri"/>
                        <a:cs typeface="Calibri"/>
                      </a:endParaRPr>
                    </a:p>
                  </a:txBody>
                  <a:tcPr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457200" rtl="0" eaLnBrk="1" latinLnBrk="0" hangingPunct="1">
                        <a:defRPr sz="1800" kern="1200">
                          <a:solidFill>
                            <a:schemeClr val="dk1"/>
                          </a:solidFill>
                          <a:latin typeface="Arial"/>
                          <a:ea typeface="ヒラギノ角ゴ Pro W3"/>
                          <a:cs typeface="ヒラギノ角ゴ Pro W3"/>
                        </a:defRPr>
                      </a:lvl1pPr>
                      <a:lvl2pPr marL="457200" algn="l" defTabSz="457200" rtl="0" eaLnBrk="1" latinLnBrk="0" hangingPunct="1">
                        <a:defRPr sz="1800" kern="1200">
                          <a:solidFill>
                            <a:schemeClr val="dk1"/>
                          </a:solidFill>
                          <a:latin typeface="Arial"/>
                          <a:ea typeface="ヒラギノ角ゴ Pro W3"/>
                          <a:cs typeface="ヒラギノ角ゴ Pro W3"/>
                        </a:defRPr>
                      </a:lvl2pPr>
                      <a:lvl3pPr marL="914400" algn="l" defTabSz="457200" rtl="0" eaLnBrk="1" latinLnBrk="0" hangingPunct="1">
                        <a:defRPr sz="1800" kern="1200">
                          <a:solidFill>
                            <a:schemeClr val="dk1"/>
                          </a:solidFill>
                          <a:latin typeface="Arial"/>
                          <a:ea typeface="ヒラギノ角ゴ Pro W3"/>
                          <a:cs typeface="ヒラギノ角ゴ Pro W3"/>
                        </a:defRPr>
                      </a:lvl3pPr>
                      <a:lvl4pPr marL="1371600" algn="l" defTabSz="457200" rtl="0" eaLnBrk="1" latinLnBrk="0" hangingPunct="1">
                        <a:defRPr sz="1800" kern="1200">
                          <a:solidFill>
                            <a:schemeClr val="dk1"/>
                          </a:solidFill>
                          <a:latin typeface="Arial"/>
                          <a:ea typeface="ヒラギノ角ゴ Pro W3"/>
                          <a:cs typeface="ヒラギノ角ゴ Pro W3"/>
                        </a:defRPr>
                      </a:lvl4pPr>
                      <a:lvl5pPr marL="1828800" algn="l" defTabSz="457200" rtl="0" eaLnBrk="1" latinLnBrk="0" hangingPunct="1">
                        <a:defRPr sz="1800" kern="1200">
                          <a:solidFill>
                            <a:schemeClr val="dk1"/>
                          </a:solidFill>
                          <a:latin typeface="Arial"/>
                          <a:ea typeface="ヒラギノ角ゴ Pro W3"/>
                          <a:cs typeface="ヒラギノ角ゴ Pro W3"/>
                        </a:defRPr>
                      </a:lvl5pPr>
                      <a:lvl6pPr marL="2286000" algn="l" defTabSz="457200" rtl="0" eaLnBrk="1" latinLnBrk="0" hangingPunct="1">
                        <a:defRPr sz="1800" kern="1200">
                          <a:solidFill>
                            <a:schemeClr val="dk1"/>
                          </a:solidFill>
                          <a:latin typeface="Arial"/>
                          <a:ea typeface="ヒラギノ角ゴ Pro W3"/>
                          <a:cs typeface="ヒラギノ角ゴ Pro W3"/>
                        </a:defRPr>
                      </a:lvl6pPr>
                      <a:lvl7pPr marL="2743200" algn="l" defTabSz="457200" rtl="0" eaLnBrk="1" latinLnBrk="0" hangingPunct="1">
                        <a:defRPr sz="1800" kern="1200">
                          <a:solidFill>
                            <a:schemeClr val="dk1"/>
                          </a:solidFill>
                          <a:latin typeface="Arial"/>
                          <a:ea typeface="ヒラギノ角ゴ Pro W3"/>
                          <a:cs typeface="ヒラギノ角ゴ Pro W3"/>
                        </a:defRPr>
                      </a:lvl7pPr>
                      <a:lvl8pPr marL="3200400" algn="l" defTabSz="457200" rtl="0" eaLnBrk="1" latinLnBrk="0" hangingPunct="1">
                        <a:defRPr sz="1800" kern="1200">
                          <a:solidFill>
                            <a:schemeClr val="dk1"/>
                          </a:solidFill>
                          <a:latin typeface="Arial"/>
                          <a:ea typeface="ヒラギノ角ゴ Pro W3"/>
                          <a:cs typeface="ヒラギノ角ゴ Pro W3"/>
                        </a:defRPr>
                      </a:lvl8pPr>
                      <a:lvl9pPr marL="3657600" algn="l" defTabSz="457200" rtl="0" eaLnBrk="1" latinLnBrk="0" hangingPunct="1">
                        <a:defRPr sz="1800" kern="1200">
                          <a:solidFill>
                            <a:schemeClr val="dk1"/>
                          </a:solidFill>
                          <a:latin typeface="Arial"/>
                          <a:ea typeface="ヒラギノ角ゴ Pro W3"/>
                          <a:cs typeface="ヒラギノ角ゴ Pro W3"/>
                        </a:defRPr>
                      </a:lvl9pPr>
                    </a:lstStyle>
                    <a:p>
                      <a:pPr marL="0" marR="0" lvl="0" indent="0" algn="ctr" defTabSz="914400" rtl="0" eaLnBrk="0" fontAlgn="base" latinLnBrk="0" hangingPunct="0">
                        <a:lnSpc>
                          <a:spcPct val="100000"/>
                        </a:lnSpc>
                        <a:spcBef>
                          <a:spcPct val="20000"/>
                        </a:spcBef>
                        <a:spcAft>
                          <a:spcPct val="0"/>
                        </a:spcAft>
                        <a:buClr>
                          <a:srgbClr val="FF6600"/>
                        </a:buClr>
                        <a:buSzPct val="70000"/>
                        <a:buFont typeface="Monotype Sorts" pitchFamily="-110" charset="2"/>
                        <a:buNone/>
                        <a:tabLst/>
                      </a:pPr>
                      <a:r>
                        <a:rPr kumimoji="1" lang="it-IT" sz="1100" b="0" i="0" u="none" strike="noStrike" cap="none" normalizeH="0" baseline="0" dirty="0">
                          <a:ln>
                            <a:noFill/>
                          </a:ln>
                          <a:solidFill>
                            <a:srgbClr val="000000"/>
                          </a:solidFill>
                          <a:effectLst/>
                          <a:latin typeface="Calibri"/>
                          <a:cs typeface="Calibri"/>
                        </a:rPr>
                        <a:t>36</a:t>
                      </a:r>
                      <a:endParaRPr kumimoji="1" lang="it-IT" sz="1100" b="0" i="0" u="none" strike="noStrike" cap="none" normalizeH="0" baseline="0" dirty="0">
                        <a:ln>
                          <a:noFill/>
                        </a:ln>
                        <a:solidFill>
                          <a:schemeClr val="bg2"/>
                        </a:solidFill>
                        <a:effectLst/>
                        <a:latin typeface="Calibri"/>
                        <a:cs typeface="Calibri"/>
                      </a:endParaRPr>
                    </a:p>
                  </a:txBody>
                  <a:tcPr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457200" rtl="0" eaLnBrk="1" latinLnBrk="0" hangingPunct="1">
                        <a:defRPr sz="1800" kern="1200">
                          <a:solidFill>
                            <a:schemeClr val="dk1"/>
                          </a:solidFill>
                          <a:latin typeface="Arial"/>
                          <a:ea typeface="ヒラギノ角ゴ Pro W3"/>
                          <a:cs typeface="ヒラギノ角ゴ Pro W3"/>
                        </a:defRPr>
                      </a:lvl1pPr>
                      <a:lvl2pPr marL="457200" algn="l" defTabSz="457200" rtl="0" eaLnBrk="1" latinLnBrk="0" hangingPunct="1">
                        <a:defRPr sz="1800" kern="1200">
                          <a:solidFill>
                            <a:schemeClr val="dk1"/>
                          </a:solidFill>
                          <a:latin typeface="Arial"/>
                          <a:ea typeface="ヒラギノ角ゴ Pro W3"/>
                          <a:cs typeface="ヒラギノ角ゴ Pro W3"/>
                        </a:defRPr>
                      </a:lvl2pPr>
                      <a:lvl3pPr marL="914400" algn="l" defTabSz="457200" rtl="0" eaLnBrk="1" latinLnBrk="0" hangingPunct="1">
                        <a:defRPr sz="1800" kern="1200">
                          <a:solidFill>
                            <a:schemeClr val="dk1"/>
                          </a:solidFill>
                          <a:latin typeface="Arial"/>
                          <a:ea typeface="ヒラギノ角ゴ Pro W3"/>
                          <a:cs typeface="ヒラギノ角ゴ Pro W3"/>
                        </a:defRPr>
                      </a:lvl3pPr>
                      <a:lvl4pPr marL="1371600" algn="l" defTabSz="457200" rtl="0" eaLnBrk="1" latinLnBrk="0" hangingPunct="1">
                        <a:defRPr sz="1800" kern="1200">
                          <a:solidFill>
                            <a:schemeClr val="dk1"/>
                          </a:solidFill>
                          <a:latin typeface="Arial"/>
                          <a:ea typeface="ヒラギノ角ゴ Pro W3"/>
                          <a:cs typeface="ヒラギノ角ゴ Pro W3"/>
                        </a:defRPr>
                      </a:lvl4pPr>
                      <a:lvl5pPr marL="1828800" algn="l" defTabSz="457200" rtl="0" eaLnBrk="1" latinLnBrk="0" hangingPunct="1">
                        <a:defRPr sz="1800" kern="1200">
                          <a:solidFill>
                            <a:schemeClr val="dk1"/>
                          </a:solidFill>
                          <a:latin typeface="Arial"/>
                          <a:ea typeface="ヒラギノ角ゴ Pro W3"/>
                          <a:cs typeface="ヒラギノ角ゴ Pro W3"/>
                        </a:defRPr>
                      </a:lvl5pPr>
                      <a:lvl6pPr marL="2286000" algn="l" defTabSz="457200" rtl="0" eaLnBrk="1" latinLnBrk="0" hangingPunct="1">
                        <a:defRPr sz="1800" kern="1200">
                          <a:solidFill>
                            <a:schemeClr val="dk1"/>
                          </a:solidFill>
                          <a:latin typeface="Arial"/>
                          <a:ea typeface="ヒラギノ角ゴ Pro W3"/>
                          <a:cs typeface="ヒラギノ角ゴ Pro W3"/>
                        </a:defRPr>
                      </a:lvl6pPr>
                      <a:lvl7pPr marL="2743200" algn="l" defTabSz="457200" rtl="0" eaLnBrk="1" latinLnBrk="0" hangingPunct="1">
                        <a:defRPr sz="1800" kern="1200">
                          <a:solidFill>
                            <a:schemeClr val="dk1"/>
                          </a:solidFill>
                          <a:latin typeface="Arial"/>
                          <a:ea typeface="ヒラギノ角ゴ Pro W3"/>
                          <a:cs typeface="ヒラギノ角ゴ Pro W3"/>
                        </a:defRPr>
                      </a:lvl7pPr>
                      <a:lvl8pPr marL="3200400" algn="l" defTabSz="457200" rtl="0" eaLnBrk="1" latinLnBrk="0" hangingPunct="1">
                        <a:defRPr sz="1800" kern="1200">
                          <a:solidFill>
                            <a:schemeClr val="dk1"/>
                          </a:solidFill>
                          <a:latin typeface="Arial"/>
                          <a:ea typeface="ヒラギノ角ゴ Pro W3"/>
                          <a:cs typeface="ヒラギノ角ゴ Pro W3"/>
                        </a:defRPr>
                      </a:lvl8pPr>
                      <a:lvl9pPr marL="3657600" algn="l" defTabSz="457200" rtl="0" eaLnBrk="1" latinLnBrk="0" hangingPunct="1">
                        <a:defRPr sz="1800" kern="1200">
                          <a:solidFill>
                            <a:schemeClr val="dk1"/>
                          </a:solidFill>
                          <a:latin typeface="Arial"/>
                          <a:ea typeface="ヒラギノ角ゴ Pro W3"/>
                          <a:cs typeface="ヒラギノ角ゴ Pro W3"/>
                        </a:defRPr>
                      </a:lvl9pPr>
                    </a:lstStyle>
                    <a:p>
                      <a:pPr marL="0" marR="0" lvl="0" indent="0" algn="ctr" defTabSz="914400" rtl="0" eaLnBrk="0" fontAlgn="base" latinLnBrk="0" hangingPunct="0">
                        <a:lnSpc>
                          <a:spcPct val="100000"/>
                        </a:lnSpc>
                        <a:spcBef>
                          <a:spcPct val="20000"/>
                        </a:spcBef>
                        <a:spcAft>
                          <a:spcPct val="0"/>
                        </a:spcAft>
                        <a:buClr>
                          <a:srgbClr val="FF6600"/>
                        </a:buClr>
                        <a:buSzPct val="70000"/>
                        <a:buFont typeface="Monotype Sorts" pitchFamily="-110" charset="2"/>
                        <a:buNone/>
                        <a:tabLst/>
                      </a:pPr>
                      <a:r>
                        <a:rPr kumimoji="1" lang="it-IT" sz="1100" b="0" i="0" u="none" strike="noStrike" cap="none" normalizeH="0" baseline="0" dirty="0">
                          <a:ln>
                            <a:noFill/>
                          </a:ln>
                          <a:solidFill>
                            <a:srgbClr val="000000"/>
                          </a:solidFill>
                          <a:effectLst/>
                          <a:latin typeface="Calibri"/>
                          <a:cs typeface="Calibri"/>
                        </a:rPr>
                        <a:t>36</a:t>
                      </a:r>
                      <a:endParaRPr kumimoji="1" lang="it-IT" sz="1100" b="0" i="0" u="none" strike="noStrike" cap="none" normalizeH="0" baseline="0" dirty="0">
                        <a:ln>
                          <a:noFill/>
                        </a:ln>
                        <a:solidFill>
                          <a:schemeClr val="bg2"/>
                        </a:solidFill>
                        <a:effectLst/>
                        <a:latin typeface="Calibri"/>
                        <a:cs typeface="Calibri"/>
                      </a:endParaRPr>
                    </a:p>
                  </a:txBody>
                  <a:tcPr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457200" rtl="0" eaLnBrk="1" latinLnBrk="0" hangingPunct="1">
                        <a:defRPr sz="1800" kern="1200">
                          <a:solidFill>
                            <a:schemeClr val="dk1"/>
                          </a:solidFill>
                          <a:latin typeface="Arial"/>
                          <a:ea typeface="ヒラギノ角ゴ Pro W3"/>
                          <a:cs typeface="ヒラギノ角ゴ Pro W3"/>
                        </a:defRPr>
                      </a:lvl1pPr>
                      <a:lvl2pPr marL="457200" algn="l" defTabSz="457200" rtl="0" eaLnBrk="1" latinLnBrk="0" hangingPunct="1">
                        <a:defRPr sz="1800" kern="1200">
                          <a:solidFill>
                            <a:schemeClr val="dk1"/>
                          </a:solidFill>
                          <a:latin typeface="Arial"/>
                          <a:ea typeface="ヒラギノ角ゴ Pro W3"/>
                          <a:cs typeface="ヒラギノ角ゴ Pro W3"/>
                        </a:defRPr>
                      </a:lvl2pPr>
                      <a:lvl3pPr marL="914400" algn="l" defTabSz="457200" rtl="0" eaLnBrk="1" latinLnBrk="0" hangingPunct="1">
                        <a:defRPr sz="1800" kern="1200">
                          <a:solidFill>
                            <a:schemeClr val="dk1"/>
                          </a:solidFill>
                          <a:latin typeface="Arial"/>
                          <a:ea typeface="ヒラギノ角ゴ Pro W3"/>
                          <a:cs typeface="ヒラギノ角ゴ Pro W3"/>
                        </a:defRPr>
                      </a:lvl3pPr>
                      <a:lvl4pPr marL="1371600" algn="l" defTabSz="457200" rtl="0" eaLnBrk="1" latinLnBrk="0" hangingPunct="1">
                        <a:defRPr sz="1800" kern="1200">
                          <a:solidFill>
                            <a:schemeClr val="dk1"/>
                          </a:solidFill>
                          <a:latin typeface="Arial"/>
                          <a:ea typeface="ヒラギノ角ゴ Pro W3"/>
                          <a:cs typeface="ヒラギノ角ゴ Pro W3"/>
                        </a:defRPr>
                      </a:lvl4pPr>
                      <a:lvl5pPr marL="1828800" algn="l" defTabSz="457200" rtl="0" eaLnBrk="1" latinLnBrk="0" hangingPunct="1">
                        <a:defRPr sz="1800" kern="1200">
                          <a:solidFill>
                            <a:schemeClr val="dk1"/>
                          </a:solidFill>
                          <a:latin typeface="Arial"/>
                          <a:ea typeface="ヒラギノ角ゴ Pro W3"/>
                          <a:cs typeface="ヒラギノ角ゴ Pro W3"/>
                        </a:defRPr>
                      </a:lvl5pPr>
                      <a:lvl6pPr marL="2286000" algn="l" defTabSz="457200" rtl="0" eaLnBrk="1" latinLnBrk="0" hangingPunct="1">
                        <a:defRPr sz="1800" kern="1200">
                          <a:solidFill>
                            <a:schemeClr val="dk1"/>
                          </a:solidFill>
                          <a:latin typeface="Arial"/>
                          <a:ea typeface="ヒラギノ角ゴ Pro W3"/>
                          <a:cs typeface="ヒラギノ角ゴ Pro W3"/>
                        </a:defRPr>
                      </a:lvl6pPr>
                      <a:lvl7pPr marL="2743200" algn="l" defTabSz="457200" rtl="0" eaLnBrk="1" latinLnBrk="0" hangingPunct="1">
                        <a:defRPr sz="1800" kern="1200">
                          <a:solidFill>
                            <a:schemeClr val="dk1"/>
                          </a:solidFill>
                          <a:latin typeface="Arial"/>
                          <a:ea typeface="ヒラギノ角ゴ Pro W3"/>
                          <a:cs typeface="ヒラギノ角ゴ Pro W3"/>
                        </a:defRPr>
                      </a:lvl7pPr>
                      <a:lvl8pPr marL="3200400" algn="l" defTabSz="457200" rtl="0" eaLnBrk="1" latinLnBrk="0" hangingPunct="1">
                        <a:defRPr sz="1800" kern="1200">
                          <a:solidFill>
                            <a:schemeClr val="dk1"/>
                          </a:solidFill>
                          <a:latin typeface="Arial"/>
                          <a:ea typeface="ヒラギノ角ゴ Pro W3"/>
                          <a:cs typeface="ヒラギノ角ゴ Pro W3"/>
                        </a:defRPr>
                      </a:lvl8pPr>
                      <a:lvl9pPr marL="3657600" algn="l" defTabSz="457200" rtl="0" eaLnBrk="1" latinLnBrk="0" hangingPunct="1">
                        <a:defRPr sz="1800" kern="1200">
                          <a:solidFill>
                            <a:schemeClr val="dk1"/>
                          </a:solidFill>
                          <a:latin typeface="Arial"/>
                          <a:ea typeface="ヒラギノ角ゴ Pro W3"/>
                          <a:cs typeface="ヒラギノ角ゴ Pro W3"/>
                        </a:defRPr>
                      </a:lvl9pPr>
                    </a:lstStyle>
                    <a:p>
                      <a:pPr marL="0" marR="0" lvl="0" indent="0" algn="ctr" defTabSz="914400" rtl="0" eaLnBrk="0" fontAlgn="base" latinLnBrk="0" hangingPunct="0">
                        <a:lnSpc>
                          <a:spcPct val="100000"/>
                        </a:lnSpc>
                        <a:spcBef>
                          <a:spcPct val="20000"/>
                        </a:spcBef>
                        <a:spcAft>
                          <a:spcPct val="0"/>
                        </a:spcAft>
                        <a:buClr>
                          <a:srgbClr val="FF6600"/>
                        </a:buClr>
                        <a:buSzPct val="70000"/>
                        <a:buFont typeface="Monotype Sorts" pitchFamily="-110" charset="2"/>
                        <a:buNone/>
                        <a:tabLst/>
                      </a:pPr>
                      <a:r>
                        <a:rPr kumimoji="1" lang="it-IT" sz="1100" b="0" i="0" u="none" strike="noStrike" cap="none" normalizeH="0" baseline="0" dirty="0">
                          <a:ln>
                            <a:noFill/>
                          </a:ln>
                          <a:solidFill>
                            <a:srgbClr val="000000"/>
                          </a:solidFill>
                          <a:effectLst/>
                          <a:latin typeface="Calibri"/>
                          <a:cs typeface="Calibri"/>
                        </a:rPr>
                        <a:t>34</a:t>
                      </a:r>
                      <a:endParaRPr kumimoji="1" lang="it-IT" sz="1100" b="0" i="0" u="none" strike="noStrike" cap="none" normalizeH="0" baseline="0" dirty="0">
                        <a:ln>
                          <a:noFill/>
                        </a:ln>
                        <a:solidFill>
                          <a:schemeClr val="bg2"/>
                        </a:solidFill>
                        <a:effectLst/>
                        <a:latin typeface="Calibri"/>
                        <a:cs typeface="Calibri"/>
                      </a:endParaRPr>
                    </a:p>
                  </a:txBody>
                  <a:tcPr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457200" rtl="0" eaLnBrk="1" latinLnBrk="0" hangingPunct="1">
                        <a:defRPr sz="1800" kern="1200">
                          <a:solidFill>
                            <a:schemeClr val="dk1"/>
                          </a:solidFill>
                          <a:latin typeface="Arial"/>
                          <a:ea typeface="ヒラギノ角ゴ Pro W3"/>
                          <a:cs typeface="ヒラギノ角ゴ Pro W3"/>
                        </a:defRPr>
                      </a:lvl1pPr>
                      <a:lvl2pPr marL="457200" algn="l" defTabSz="457200" rtl="0" eaLnBrk="1" latinLnBrk="0" hangingPunct="1">
                        <a:defRPr sz="1800" kern="1200">
                          <a:solidFill>
                            <a:schemeClr val="dk1"/>
                          </a:solidFill>
                          <a:latin typeface="Arial"/>
                          <a:ea typeface="ヒラギノ角ゴ Pro W3"/>
                          <a:cs typeface="ヒラギノ角ゴ Pro W3"/>
                        </a:defRPr>
                      </a:lvl2pPr>
                      <a:lvl3pPr marL="914400" algn="l" defTabSz="457200" rtl="0" eaLnBrk="1" latinLnBrk="0" hangingPunct="1">
                        <a:defRPr sz="1800" kern="1200">
                          <a:solidFill>
                            <a:schemeClr val="dk1"/>
                          </a:solidFill>
                          <a:latin typeface="Arial"/>
                          <a:ea typeface="ヒラギノ角ゴ Pro W3"/>
                          <a:cs typeface="ヒラギノ角ゴ Pro W3"/>
                        </a:defRPr>
                      </a:lvl3pPr>
                      <a:lvl4pPr marL="1371600" algn="l" defTabSz="457200" rtl="0" eaLnBrk="1" latinLnBrk="0" hangingPunct="1">
                        <a:defRPr sz="1800" kern="1200">
                          <a:solidFill>
                            <a:schemeClr val="dk1"/>
                          </a:solidFill>
                          <a:latin typeface="Arial"/>
                          <a:ea typeface="ヒラギノ角ゴ Pro W3"/>
                          <a:cs typeface="ヒラギノ角ゴ Pro W3"/>
                        </a:defRPr>
                      </a:lvl4pPr>
                      <a:lvl5pPr marL="1828800" algn="l" defTabSz="457200" rtl="0" eaLnBrk="1" latinLnBrk="0" hangingPunct="1">
                        <a:defRPr sz="1800" kern="1200">
                          <a:solidFill>
                            <a:schemeClr val="dk1"/>
                          </a:solidFill>
                          <a:latin typeface="Arial"/>
                          <a:ea typeface="ヒラギノ角ゴ Pro W3"/>
                          <a:cs typeface="ヒラギノ角ゴ Pro W3"/>
                        </a:defRPr>
                      </a:lvl5pPr>
                      <a:lvl6pPr marL="2286000" algn="l" defTabSz="457200" rtl="0" eaLnBrk="1" latinLnBrk="0" hangingPunct="1">
                        <a:defRPr sz="1800" kern="1200">
                          <a:solidFill>
                            <a:schemeClr val="dk1"/>
                          </a:solidFill>
                          <a:latin typeface="Arial"/>
                          <a:ea typeface="ヒラギノ角ゴ Pro W3"/>
                          <a:cs typeface="ヒラギノ角ゴ Pro W3"/>
                        </a:defRPr>
                      </a:lvl6pPr>
                      <a:lvl7pPr marL="2743200" algn="l" defTabSz="457200" rtl="0" eaLnBrk="1" latinLnBrk="0" hangingPunct="1">
                        <a:defRPr sz="1800" kern="1200">
                          <a:solidFill>
                            <a:schemeClr val="dk1"/>
                          </a:solidFill>
                          <a:latin typeface="Arial"/>
                          <a:ea typeface="ヒラギノ角ゴ Pro W3"/>
                          <a:cs typeface="ヒラギノ角ゴ Pro W3"/>
                        </a:defRPr>
                      </a:lvl7pPr>
                      <a:lvl8pPr marL="3200400" algn="l" defTabSz="457200" rtl="0" eaLnBrk="1" latinLnBrk="0" hangingPunct="1">
                        <a:defRPr sz="1800" kern="1200">
                          <a:solidFill>
                            <a:schemeClr val="dk1"/>
                          </a:solidFill>
                          <a:latin typeface="Arial"/>
                          <a:ea typeface="ヒラギノ角ゴ Pro W3"/>
                          <a:cs typeface="ヒラギノ角ゴ Pro W3"/>
                        </a:defRPr>
                      </a:lvl8pPr>
                      <a:lvl9pPr marL="3657600" algn="l" defTabSz="457200" rtl="0" eaLnBrk="1" latinLnBrk="0" hangingPunct="1">
                        <a:defRPr sz="1800" kern="1200">
                          <a:solidFill>
                            <a:schemeClr val="dk1"/>
                          </a:solidFill>
                          <a:latin typeface="Arial"/>
                          <a:ea typeface="ヒラギノ角ゴ Pro W3"/>
                          <a:cs typeface="ヒラギノ角ゴ Pro W3"/>
                        </a:defRPr>
                      </a:lvl9pPr>
                    </a:lstStyle>
                    <a:p>
                      <a:pPr marL="0" marR="0" lvl="0" indent="0" algn="ctr" defTabSz="914400" rtl="0" eaLnBrk="0" fontAlgn="base" latinLnBrk="0" hangingPunct="0">
                        <a:lnSpc>
                          <a:spcPct val="100000"/>
                        </a:lnSpc>
                        <a:spcBef>
                          <a:spcPct val="20000"/>
                        </a:spcBef>
                        <a:spcAft>
                          <a:spcPct val="0"/>
                        </a:spcAft>
                        <a:buClr>
                          <a:srgbClr val="FF6600"/>
                        </a:buClr>
                        <a:buSzPct val="70000"/>
                        <a:buFont typeface="Monotype Sorts" pitchFamily="-110" charset="2"/>
                        <a:buNone/>
                        <a:tabLst/>
                      </a:pPr>
                      <a:r>
                        <a:rPr kumimoji="1" lang="it-IT" sz="1100" b="0" i="0" u="none" strike="noStrike" cap="none" normalizeH="0" baseline="0" dirty="0">
                          <a:ln>
                            <a:noFill/>
                          </a:ln>
                          <a:solidFill>
                            <a:srgbClr val="000000"/>
                          </a:solidFill>
                          <a:effectLst/>
                          <a:latin typeface="Calibri"/>
                          <a:cs typeface="Calibri"/>
                        </a:rPr>
                        <a:t>28</a:t>
                      </a:r>
                      <a:endParaRPr kumimoji="1" lang="it-IT" sz="1100" b="0" i="0" u="none" strike="noStrike" cap="none" normalizeH="0" baseline="0" dirty="0">
                        <a:ln>
                          <a:noFill/>
                        </a:ln>
                        <a:solidFill>
                          <a:schemeClr val="bg2"/>
                        </a:solidFill>
                        <a:effectLst/>
                        <a:latin typeface="Calibri"/>
                        <a:cs typeface="Calibri"/>
                      </a:endParaRPr>
                    </a:p>
                  </a:txBody>
                  <a:tcPr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457200" rtl="0" eaLnBrk="1" latinLnBrk="0" hangingPunct="1">
                        <a:defRPr sz="1800" kern="1200">
                          <a:solidFill>
                            <a:schemeClr val="dk1"/>
                          </a:solidFill>
                          <a:latin typeface="Arial"/>
                          <a:ea typeface="ヒラギノ角ゴ Pro W3"/>
                          <a:cs typeface="ヒラギノ角ゴ Pro W3"/>
                        </a:defRPr>
                      </a:lvl1pPr>
                      <a:lvl2pPr marL="457200" algn="l" defTabSz="457200" rtl="0" eaLnBrk="1" latinLnBrk="0" hangingPunct="1">
                        <a:defRPr sz="1800" kern="1200">
                          <a:solidFill>
                            <a:schemeClr val="dk1"/>
                          </a:solidFill>
                          <a:latin typeface="Arial"/>
                          <a:ea typeface="ヒラギノ角ゴ Pro W3"/>
                          <a:cs typeface="ヒラギノ角ゴ Pro W3"/>
                        </a:defRPr>
                      </a:lvl2pPr>
                      <a:lvl3pPr marL="914400" algn="l" defTabSz="457200" rtl="0" eaLnBrk="1" latinLnBrk="0" hangingPunct="1">
                        <a:defRPr sz="1800" kern="1200">
                          <a:solidFill>
                            <a:schemeClr val="dk1"/>
                          </a:solidFill>
                          <a:latin typeface="Arial"/>
                          <a:ea typeface="ヒラギノ角ゴ Pro W3"/>
                          <a:cs typeface="ヒラギノ角ゴ Pro W3"/>
                        </a:defRPr>
                      </a:lvl3pPr>
                      <a:lvl4pPr marL="1371600" algn="l" defTabSz="457200" rtl="0" eaLnBrk="1" latinLnBrk="0" hangingPunct="1">
                        <a:defRPr sz="1800" kern="1200">
                          <a:solidFill>
                            <a:schemeClr val="dk1"/>
                          </a:solidFill>
                          <a:latin typeface="Arial"/>
                          <a:ea typeface="ヒラギノ角ゴ Pro W3"/>
                          <a:cs typeface="ヒラギノ角ゴ Pro W3"/>
                        </a:defRPr>
                      </a:lvl4pPr>
                      <a:lvl5pPr marL="1828800" algn="l" defTabSz="457200" rtl="0" eaLnBrk="1" latinLnBrk="0" hangingPunct="1">
                        <a:defRPr sz="1800" kern="1200">
                          <a:solidFill>
                            <a:schemeClr val="dk1"/>
                          </a:solidFill>
                          <a:latin typeface="Arial"/>
                          <a:ea typeface="ヒラギノ角ゴ Pro W3"/>
                          <a:cs typeface="ヒラギノ角ゴ Pro W3"/>
                        </a:defRPr>
                      </a:lvl5pPr>
                      <a:lvl6pPr marL="2286000" algn="l" defTabSz="457200" rtl="0" eaLnBrk="1" latinLnBrk="0" hangingPunct="1">
                        <a:defRPr sz="1800" kern="1200">
                          <a:solidFill>
                            <a:schemeClr val="dk1"/>
                          </a:solidFill>
                          <a:latin typeface="Arial"/>
                          <a:ea typeface="ヒラギノ角ゴ Pro W3"/>
                          <a:cs typeface="ヒラギノ角ゴ Pro W3"/>
                        </a:defRPr>
                      </a:lvl6pPr>
                      <a:lvl7pPr marL="2743200" algn="l" defTabSz="457200" rtl="0" eaLnBrk="1" latinLnBrk="0" hangingPunct="1">
                        <a:defRPr sz="1800" kern="1200">
                          <a:solidFill>
                            <a:schemeClr val="dk1"/>
                          </a:solidFill>
                          <a:latin typeface="Arial"/>
                          <a:ea typeface="ヒラギノ角ゴ Pro W3"/>
                          <a:cs typeface="ヒラギノ角ゴ Pro W3"/>
                        </a:defRPr>
                      </a:lvl7pPr>
                      <a:lvl8pPr marL="3200400" algn="l" defTabSz="457200" rtl="0" eaLnBrk="1" latinLnBrk="0" hangingPunct="1">
                        <a:defRPr sz="1800" kern="1200">
                          <a:solidFill>
                            <a:schemeClr val="dk1"/>
                          </a:solidFill>
                          <a:latin typeface="Arial"/>
                          <a:ea typeface="ヒラギノ角ゴ Pro W3"/>
                          <a:cs typeface="ヒラギノ角ゴ Pro W3"/>
                        </a:defRPr>
                      </a:lvl8pPr>
                      <a:lvl9pPr marL="3657600" algn="l" defTabSz="457200" rtl="0" eaLnBrk="1" latinLnBrk="0" hangingPunct="1">
                        <a:defRPr sz="1800" kern="1200">
                          <a:solidFill>
                            <a:schemeClr val="dk1"/>
                          </a:solidFill>
                          <a:latin typeface="Arial"/>
                          <a:ea typeface="ヒラギノ角ゴ Pro W3"/>
                          <a:cs typeface="ヒラギノ角ゴ Pro W3"/>
                        </a:defRPr>
                      </a:lvl9pPr>
                    </a:lstStyle>
                    <a:p>
                      <a:pPr marL="0" marR="0" lvl="0" indent="0" algn="ctr" defTabSz="914400" rtl="0" eaLnBrk="0" fontAlgn="base" latinLnBrk="0" hangingPunct="0">
                        <a:lnSpc>
                          <a:spcPct val="100000"/>
                        </a:lnSpc>
                        <a:spcBef>
                          <a:spcPct val="20000"/>
                        </a:spcBef>
                        <a:spcAft>
                          <a:spcPct val="0"/>
                        </a:spcAft>
                        <a:buClr>
                          <a:srgbClr val="FF6600"/>
                        </a:buClr>
                        <a:buSzPct val="70000"/>
                        <a:buFont typeface="Monotype Sorts" pitchFamily="-110" charset="2"/>
                        <a:buNone/>
                        <a:tabLst/>
                      </a:pPr>
                      <a:r>
                        <a:rPr kumimoji="1" lang="it-IT" sz="1100" b="0" i="0" u="none" strike="noStrike" cap="none" normalizeH="0" baseline="0" dirty="0">
                          <a:ln>
                            <a:noFill/>
                          </a:ln>
                          <a:solidFill>
                            <a:srgbClr val="000000"/>
                          </a:solidFill>
                          <a:effectLst/>
                          <a:latin typeface="Calibri"/>
                          <a:cs typeface="Calibri"/>
                        </a:rPr>
                        <a:t>19</a:t>
                      </a:r>
                      <a:endParaRPr kumimoji="1" lang="it-IT" sz="1100" b="0" i="0" u="none" strike="noStrike" cap="none" normalizeH="0" baseline="0" dirty="0">
                        <a:ln>
                          <a:noFill/>
                        </a:ln>
                        <a:solidFill>
                          <a:schemeClr val="bg2"/>
                        </a:solidFill>
                        <a:effectLst/>
                        <a:latin typeface="Calibri"/>
                        <a:cs typeface="Calibri"/>
                      </a:endParaRPr>
                    </a:p>
                  </a:txBody>
                  <a:tcPr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457200" rtl="0" eaLnBrk="1" latinLnBrk="0" hangingPunct="1">
                        <a:defRPr sz="1800" kern="1200">
                          <a:solidFill>
                            <a:schemeClr val="dk1"/>
                          </a:solidFill>
                          <a:latin typeface="Arial"/>
                          <a:ea typeface="ヒラギノ角ゴ Pro W3"/>
                          <a:cs typeface="ヒラギノ角ゴ Pro W3"/>
                        </a:defRPr>
                      </a:lvl1pPr>
                      <a:lvl2pPr marL="457200" algn="l" defTabSz="457200" rtl="0" eaLnBrk="1" latinLnBrk="0" hangingPunct="1">
                        <a:defRPr sz="1800" kern="1200">
                          <a:solidFill>
                            <a:schemeClr val="dk1"/>
                          </a:solidFill>
                          <a:latin typeface="Arial"/>
                          <a:ea typeface="ヒラギノ角ゴ Pro W3"/>
                          <a:cs typeface="ヒラギノ角ゴ Pro W3"/>
                        </a:defRPr>
                      </a:lvl2pPr>
                      <a:lvl3pPr marL="914400" algn="l" defTabSz="457200" rtl="0" eaLnBrk="1" latinLnBrk="0" hangingPunct="1">
                        <a:defRPr sz="1800" kern="1200">
                          <a:solidFill>
                            <a:schemeClr val="dk1"/>
                          </a:solidFill>
                          <a:latin typeface="Arial"/>
                          <a:ea typeface="ヒラギノ角ゴ Pro W3"/>
                          <a:cs typeface="ヒラギノ角ゴ Pro W3"/>
                        </a:defRPr>
                      </a:lvl3pPr>
                      <a:lvl4pPr marL="1371600" algn="l" defTabSz="457200" rtl="0" eaLnBrk="1" latinLnBrk="0" hangingPunct="1">
                        <a:defRPr sz="1800" kern="1200">
                          <a:solidFill>
                            <a:schemeClr val="dk1"/>
                          </a:solidFill>
                          <a:latin typeface="Arial"/>
                          <a:ea typeface="ヒラギノ角ゴ Pro W3"/>
                          <a:cs typeface="ヒラギノ角ゴ Pro W3"/>
                        </a:defRPr>
                      </a:lvl4pPr>
                      <a:lvl5pPr marL="1828800" algn="l" defTabSz="457200" rtl="0" eaLnBrk="1" latinLnBrk="0" hangingPunct="1">
                        <a:defRPr sz="1800" kern="1200">
                          <a:solidFill>
                            <a:schemeClr val="dk1"/>
                          </a:solidFill>
                          <a:latin typeface="Arial"/>
                          <a:ea typeface="ヒラギノ角ゴ Pro W3"/>
                          <a:cs typeface="ヒラギノ角ゴ Pro W3"/>
                        </a:defRPr>
                      </a:lvl5pPr>
                      <a:lvl6pPr marL="2286000" algn="l" defTabSz="457200" rtl="0" eaLnBrk="1" latinLnBrk="0" hangingPunct="1">
                        <a:defRPr sz="1800" kern="1200">
                          <a:solidFill>
                            <a:schemeClr val="dk1"/>
                          </a:solidFill>
                          <a:latin typeface="Arial"/>
                          <a:ea typeface="ヒラギノ角ゴ Pro W3"/>
                          <a:cs typeface="ヒラギノ角ゴ Pro W3"/>
                        </a:defRPr>
                      </a:lvl6pPr>
                      <a:lvl7pPr marL="2743200" algn="l" defTabSz="457200" rtl="0" eaLnBrk="1" latinLnBrk="0" hangingPunct="1">
                        <a:defRPr sz="1800" kern="1200">
                          <a:solidFill>
                            <a:schemeClr val="dk1"/>
                          </a:solidFill>
                          <a:latin typeface="Arial"/>
                          <a:ea typeface="ヒラギノ角ゴ Pro W3"/>
                          <a:cs typeface="ヒラギノ角ゴ Pro W3"/>
                        </a:defRPr>
                      </a:lvl7pPr>
                      <a:lvl8pPr marL="3200400" algn="l" defTabSz="457200" rtl="0" eaLnBrk="1" latinLnBrk="0" hangingPunct="1">
                        <a:defRPr sz="1800" kern="1200">
                          <a:solidFill>
                            <a:schemeClr val="dk1"/>
                          </a:solidFill>
                          <a:latin typeface="Arial"/>
                          <a:ea typeface="ヒラギノ角ゴ Pro W3"/>
                          <a:cs typeface="ヒラギノ角ゴ Pro W3"/>
                        </a:defRPr>
                      </a:lvl8pPr>
                      <a:lvl9pPr marL="3657600" algn="l" defTabSz="457200" rtl="0" eaLnBrk="1" latinLnBrk="0" hangingPunct="1">
                        <a:defRPr sz="1800" kern="1200">
                          <a:solidFill>
                            <a:schemeClr val="dk1"/>
                          </a:solidFill>
                          <a:latin typeface="Arial"/>
                          <a:ea typeface="ヒラギノ角ゴ Pro W3"/>
                          <a:cs typeface="ヒラギノ角ゴ Pro W3"/>
                        </a:defRPr>
                      </a:lvl9pPr>
                    </a:lstStyle>
                    <a:p>
                      <a:pPr marL="0" marR="0" lvl="0" indent="0" algn="ctr" defTabSz="914400" rtl="0" eaLnBrk="0" fontAlgn="base" latinLnBrk="0" hangingPunct="0">
                        <a:lnSpc>
                          <a:spcPct val="100000"/>
                        </a:lnSpc>
                        <a:spcBef>
                          <a:spcPct val="20000"/>
                        </a:spcBef>
                        <a:spcAft>
                          <a:spcPct val="0"/>
                        </a:spcAft>
                        <a:buClr>
                          <a:srgbClr val="FF6600"/>
                        </a:buClr>
                        <a:buSzPct val="70000"/>
                        <a:buFont typeface="Monotype Sorts" pitchFamily="-110" charset="2"/>
                        <a:buNone/>
                        <a:tabLst/>
                      </a:pPr>
                      <a:r>
                        <a:rPr kumimoji="1" lang="it-IT" sz="1100" b="0" i="0" u="none" strike="noStrike" cap="none" normalizeH="0" baseline="0" dirty="0">
                          <a:ln>
                            <a:noFill/>
                          </a:ln>
                          <a:solidFill>
                            <a:srgbClr val="000000"/>
                          </a:solidFill>
                          <a:effectLst/>
                          <a:latin typeface="Calibri"/>
                          <a:cs typeface="Calibri"/>
                        </a:rPr>
                        <a:t> 14</a:t>
                      </a:r>
                      <a:endParaRPr kumimoji="1" lang="it-IT" sz="1100" b="0" i="0" u="none" strike="noStrike" cap="none" normalizeH="0" baseline="0" dirty="0">
                        <a:ln>
                          <a:noFill/>
                        </a:ln>
                        <a:solidFill>
                          <a:schemeClr val="bg2"/>
                        </a:solidFill>
                        <a:effectLst/>
                        <a:latin typeface="Calibri"/>
                        <a:cs typeface="Calibri"/>
                      </a:endParaRPr>
                    </a:p>
                  </a:txBody>
                  <a:tcPr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457200" rtl="0" eaLnBrk="1" latinLnBrk="0" hangingPunct="1">
                        <a:defRPr sz="1800" kern="1200">
                          <a:solidFill>
                            <a:schemeClr val="dk1"/>
                          </a:solidFill>
                          <a:latin typeface="Arial"/>
                          <a:ea typeface="ヒラギノ角ゴ Pro W3"/>
                          <a:cs typeface="ヒラギノ角ゴ Pro W3"/>
                        </a:defRPr>
                      </a:lvl1pPr>
                      <a:lvl2pPr marL="457200" algn="l" defTabSz="457200" rtl="0" eaLnBrk="1" latinLnBrk="0" hangingPunct="1">
                        <a:defRPr sz="1800" kern="1200">
                          <a:solidFill>
                            <a:schemeClr val="dk1"/>
                          </a:solidFill>
                          <a:latin typeface="Arial"/>
                          <a:ea typeface="ヒラギノ角ゴ Pro W3"/>
                          <a:cs typeface="ヒラギノ角ゴ Pro W3"/>
                        </a:defRPr>
                      </a:lvl2pPr>
                      <a:lvl3pPr marL="914400" algn="l" defTabSz="457200" rtl="0" eaLnBrk="1" latinLnBrk="0" hangingPunct="1">
                        <a:defRPr sz="1800" kern="1200">
                          <a:solidFill>
                            <a:schemeClr val="dk1"/>
                          </a:solidFill>
                          <a:latin typeface="Arial"/>
                          <a:ea typeface="ヒラギノ角ゴ Pro W3"/>
                          <a:cs typeface="ヒラギノ角ゴ Pro W3"/>
                        </a:defRPr>
                      </a:lvl3pPr>
                      <a:lvl4pPr marL="1371600" algn="l" defTabSz="457200" rtl="0" eaLnBrk="1" latinLnBrk="0" hangingPunct="1">
                        <a:defRPr sz="1800" kern="1200">
                          <a:solidFill>
                            <a:schemeClr val="dk1"/>
                          </a:solidFill>
                          <a:latin typeface="Arial"/>
                          <a:ea typeface="ヒラギノ角ゴ Pro W3"/>
                          <a:cs typeface="ヒラギノ角ゴ Pro W3"/>
                        </a:defRPr>
                      </a:lvl4pPr>
                      <a:lvl5pPr marL="1828800" algn="l" defTabSz="457200" rtl="0" eaLnBrk="1" latinLnBrk="0" hangingPunct="1">
                        <a:defRPr sz="1800" kern="1200">
                          <a:solidFill>
                            <a:schemeClr val="dk1"/>
                          </a:solidFill>
                          <a:latin typeface="Arial"/>
                          <a:ea typeface="ヒラギノ角ゴ Pro W3"/>
                          <a:cs typeface="ヒラギノ角ゴ Pro W3"/>
                        </a:defRPr>
                      </a:lvl5pPr>
                      <a:lvl6pPr marL="2286000" algn="l" defTabSz="457200" rtl="0" eaLnBrk="1" latinLnBrk="0" hangingPunct="1">
                        <a:defRPr sz="1800" kern="1200">
                          <a:solidFill>
                            <a:schemeClr val="dk1"/>
                          </a:solidFill>
                          <a:latin typeface="Arial"/>
                          <a:ea typeface="ヒラギノ角ゴ Pro W3"/>
                          <a:cs typeface="ヒラギノ角ゴ Pro W3"/>
                        </a:defRPr>
                      </a:lvl6pPr>
                      <a:lvl7pPr marL="2743200" algn="l" defTabSz="457200" rtl="0" eaLnBrk="1" latinLnBrk="0" hangingPunct="1">
                        <a:defRPr sz="1800" kern="1200">
                          <a:solidFill>
                            <a:schemeClr val="dk1"/>
                          </a:solidFill>
                          <a:latin typeface="Arial"/>
                          <a:ea typeface="ヒラギノ角ゴ Pro W3"/>
                          <a:cs typeface="ヒラギノ角ゴ Pro W3"/>
                        </a:defRPr>
                      </a:lvl7pPr>
                      <a:lvl8pPr marL="3200400" algn="l" defTabSz="457200" rtl="0" eaLnBrk="1" latinLnBrk="0" hangingPunct="1">
                        <a:defRPr sz="1800" kern="1200">
                          <a:solidFill>
                            <a:schemeClr val="dk1"/>
                          </a:solidFill>
                          <a:latin typeface="Arial"/>
                          <a:ea typeface="ヒラギノ角ゴ Pro W3"/>
                          <a:cs typeface="ヒラギノ角ゴ Pro W3"/>
                        </a:defRPr>
                      </a:lvl8pPr>
                      <a:lvl9pPr marL="3657600" algn="l" defTabSz="457200" rtl="0" eaLnBrk="1" latinLnBrk="0" hangingPunct="1">
                        <a:defRPr sz="1800" kern="1200">
                          <a:solidFill>
                            <a:schemeClr val="dk1"/>
                          </a:solidFill>
                          <a:latin typeface="Arial"/>
                          <a:ea typeface="ヒラギノ角ゴ Pro W3"/>
                          <a:cs typeface="ヒラギノ角ゴ Pro W3"/>
                        </a:defRPr>
                      </a:lvl9pPr>
                    </a:lstStyle>
                    <a:p>
                      <a:pPr algn="ctr" fontAlgn="ctr"/>
                      <a:r>
                        <a:rPr lang="it-IT" sz="1100" b="0" i="0" u="none" strike="noStrike" dirty="0">
                          <a:latin typeface="Calibri"/>
                          <a:cs typeface="Calibri"/>
                        </a:rPr>
                        <a:t>17</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457200" rtl="0" eaLnBrk="1" latinLnBrk="0" hangingPunct="1">
                        <a:defRPr sz="1800" kern="1200">
                          <a:solidFill>
                            <a:schemeClr val="dk1"/>
                          </a:solidFill>
                          <a:latin typeface="Arial"/>
                          <a:ea typeface="ヒラギノ角ゴ Pro W3"/>
                          <a:cs typeface="ヒラギノ角ゴ Pro W3"/>
                        </a:defRPr>
                      </a:lvl1pPr>
                      <a:lvl2pPr marL="457200" algn="l" defTabSz="457200" rtl="0" eaLnBrk="1" latinLnBrk="0" hangingPunct="1">
                        <a:defRPr sz="1800" kern="1200">
                          <a:solidFill>
                            <a:schemeClr val="dk1"/>
                          </a:solidFill>
                          <a:latin typeface="Arial"/>
                          <a:ea typeface="ヒラギノ角ゴ Pro W3"/>
                          <a:cs typeface="ヒラギノ角ゴ Pro W3"/>
                        </a:defRPr>
                      </a:lvl2pPr>
                      <a:lvl3pPr marL="914400" algn="l" defTabSz="457200" rtl="0" eaLnBrk="1" latinLnBrk="0" hangingPunct="1">
                        <a:defRPr sz="1800" kern="1200">
                          <a:solidFill>
                            <a:schemeClr val="dk1"/>
                          </a:solidFill>
                          <a:latin typeface="Arial"/>
                          <a:ea typeface="ヒラギノ角ゴ Pro W3"/>
                          <a:cs typeface="ヒラギノ角ゴ Pro W3"/>
                        </a:defRPr>
                      </a:lvl3pPr>
                      <a:lvl4pPr marL="1371600" algn="l" defTabSz="457200" rtl="0" eaLnBrk="1" latinLnBrk="0" hangingPunct="1">
                        <a:defRPr sz="1800" kern="1200">
                          <a:solidFill>
                            <a:schemeClr val="dk1"/>
                          </a:solidFill>
                          <a:latin typeface="Arial"/>
                          <a:ea typeface="ヒラギノ角ゴ Pro W3"/>
                          <a:cs typeface="ヒラギノ角ゴ Pro W3"/>
                        </a:defRPr>
                      </a:lvl4pPr>
                      <a:lvl5pPr marL="1828800" algn="l" defTabSz="457200" rtl="0" eaLnBrk="1" latinLnBrk="0" hangingPunct="1">
                        <a:defRPr sz="1800" kern="1200">
                          <a:solidFill>
                            <a:schemeClr val="dk1"/>
                          </a:solidFill>
                          <a:latin typeface="Arial"/>
                          <a:ea typeface="ヒラギノ角ゴ Pro W3"/>
                          <a:cs typeface="ヒラギノ角ゴ Pro W3"/>
                        </a:defRPr>
                      </a:lvl5pPr>
                      <a:lvl6pPr marL="2286000" algn="l" defTabSz="457200" rtl="0" eaLnBrk="1" latinLnBrk="0" hangingPunct="1">
                        <a:defRPr sz="1800" kern="1200">
                          <a:solidFill>
                            <a:schemeClr val="dk1"/>
                          </a:solidFill>
                          <a:latin typeface="Arial"/>
                          <a:ea typeface="ヒラギノ角ゴ Pro W3"/>
                          <a:cs typeface="ヒラギノ角ゴ Pro W3"/>
                        </a:defRPr>
                      </a:lvl6pPr>
                      <a:lvl7pPr marL="2743200" algn="l" defTabSz="457200" rtl="0" eaLnBrk="1" latinLnBrk="0" hangingPunct="1">
                        <a:defRPr sz="1800" kern="1200">
                          <a:solidFill>
                            <a:schemeClr val="dk1"/>
                          </a:solidFill>
                          <a:latin typeface="Arial"/>
                          <a:ea typeface="ヒラギノ角ゴ Pro W3"/>
                          <a:cs typeface="ヒラギノ角ゴ Pro W3"/>
                        </a:defRPr>
                      </a:lvl7pPr>
                      <a:lvl8pPr marL="3200400" algn="l" defTabSz="457200" rtl="0" eaLnBrk="1" latinLnBrk="0" hangingPunct="1">
                        <a:defRPr sz="1800" kern="1200">
                          <a:solidFill>
                            <a:schemeClr val="dk1"/>
                          </a:solidFill>
                          <a:latin typeface="Arial"/>
                          <a:ea typeface="ヒラギノ角ゴ Pro W3"/>
                          <a:cs typeface="ヒラギノ角ゴ Pro W3"/>
                        </a:defRPr>
                      </a:lvl8pPr>
                      <a:lvl9pPr marL="3657600" algn="l" defTabSz="457200" rtl="0" eaLnBrk="1" latinLnBrk="0" hangingPunct="1">
                        <a:defRPr sz="1800" kern="1200">
                          <a:solidFill>
                            <a:schemeClr val="dk1"/>
                          </a:solidFill>
                          <a:latin typeface="Arial"/>
                          <a:ea typeface="ヒラギノ角ゴ Pro W3"/>
                          <a:cs typeface="ヒラギノ角ゴ Pro W3"/>
                        </a:defRPr>
                      </a:lvl9pPr>
                    </a:lstStyle>
                    <a:p>
                      <a:pPr algn="ctr" fontAlgn="ctr"/>
                      <a:r>
                        <a:rPr lang="it-IT" sz="1100" b="0" i="0" u="none" strike="noStrike" dirty="0">
                          <a:latin typeface="Calibri"/>
                          <a:cs typeface="Calibri"/>
                        </a:rPr>
                        <a:t>14</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457200" rtl="0" eaLnBrk="1" latinLnBrk="0" hangingPunct="1">
                        <a:defRPr sz="1800" kern="1200">
                          <a:solidFill>
                            <a:schemeClr val="dk1"/>
                          </a:solidFill>
                          <a:latin typeface="Arial"/>
                          <a:ea typeface="ヒラギノ角ゴ Pro W3"/>
                          <a:cs typeface="ヒラギノ角ゴ Pro W3"/>
                        </a:defRPr>
                      </a:lvl1pPr>
                      <a:lvl2pPr marL="457200" algn="l" defTabSz="457200" rtl="0" eaLnBrk="1" latinLnBrk="0" hangingPunct="1">
                        <a:defRPr sz="1800" kern="1200">
                          <a:solidFill>
                            <a:schemeClr val="dk1"/>
                          </a:solidFill>
                          <a:latin typeface="Arial"/>
                          <a:ea typeface="ヒラギノ角ゴ Pro W3"/>
                          <a:cs typeface="ヒラギノ角ゴ Pro W3"/>
                        </a:defRPr>
                      </a:lvl2pPr>
                      <a:lvl3pPr marL="914400" algn="l" defTabSz="457200" rtl="0" eaLnBrk="1" latinLnBrk="0" hangingPunct="1">
                        <a:defRPr sz="1800" kern="1200">
                          <a:solidFill>
                            <a:schemeClr val="dk1"/>
                          </a:solidFill>
                          <a:latin typeface="Arial"/>
                          <a:ea typeface="ヒラギノ角ゴ Pro W3"/>
                          <a:cs typeface="ヒラギノ角ゴ Pro W3"/>
                        </a:defRPr>
                      </a:lvl3pPr>
                      <a:lvl4pPr marL="1371600" algn="l" defTabSz="457200" rtl="0" eaLnBrk="1" latinLnBrk="0" hangingPunct="1">
                        <a:defRPr sz="1800" kern="1200">
                          <a:solidFill>
                            <a:schemeClr val="dk1"/>
                          </a:solidFill>
                          <a:latin typeface="Arial"/>
                          <a:ea typeface="ヒラギノ角ゴ Pro W3"/>
                          <a:cs typeface="ヒラギノ角ゴ Pro W3"/>
                        </a:defRPr>
                      </a:lvl4pPr>
                      <a:lvl5pPr marL="1828800" algn="l" defTabSz="457200" rtl="0" eaLnBrk="1" latinLnBrk="0" hangingPunct="1">
                        <a:defRPr sz="1800" kern="1200">
                          <a:solidFill>
                            <a:schemeClr val="dk1"/>
                          </a:solidFill>
                          <a:latin typeface="Arial"/>
                          <a:ea typeface="ヒラギノ角ゴ Pro W3"/>
                          <a:cs typeface="ヒラギノ角ゴ Pro W3"/>
                        </a:defRPr>
                      </a:lvl5pPr>
                      <a:lvl6pPr marL="2286000" algn="l" defTabSz="457200" rtl="0" eaLnBrk="1" latinLnBrk="0" hangingPunct="1">
                        <a:defRPr sz="1800" kern="1200">
                          <a:solidFill>
                            <a:schemeClr val="dk1"/>
                          </a:solidFill>
                          <a:latin typeface="Arial"/>
                          <a:ea typeface="ヒラギノ角ゴ Pro W3"/>
                          <a:cs typeface="ヒラギノ角ゴ Pro W3"/>
                        </a:defRPr>
                      </a:lvl6pPr>
                      <a:lvl7pPr marL="2743200" algn="l" defTabSz="457200" rtl="0" eaLnBrk="1" latinLnBrk="0" hangingPunct="1">
                        <a:defRPr sz="1800" kern="1200">
                          <a:solidFill>
                            <a:schemeClr val="dk1"/>
                          </a:solidFill>
                          <a:latin typeface="Arial"/>
                          <a:ea typeface="ヒラギノ角ゴ Pro W3"/>
                          <a:cs typeface="ヒラギノ角ゴ Pro W3"/>
                        </a:defRPr>
                      </a:lvl7pPr>
                      <a:lvl8pPr marL="3200400" algn="l" defTabSz="457200" rtl="0" eaLnBrk="1" latinLnBrk="0" hangingPunct="1">
                        <a:defRPr sz="1800" kern="1200">
                          <a:solidFill>
                            <a:schemeClr val="dk1"/>
                          </a:solidFill>
                          <a:latin typeface="Arial"/>
                          <a:ea typeface="ヒラギノ角ゴ Pro W3"/>
                          <a:cs typeface="ヒラギノ角ゴ Pro W3"/>
                        </a:defRPr>
                      </a:lvl8pPr>
                      <a:lvl9pPr marL="3657600" algn="l" defTabSz="457200" rtl="0" eaLnBrk="1" latinLnBrk="0" hangingPunct="1">
                        <a:defRPr sz="1800" kern="1200">
                          <a:solidFill>
                            <a:schemeClr val="dk1"/>
                          </a:solidFill>
                          <a:latin typeface="Arial"/>
                          <a:ea typeface="ヒラギノ角ゴ Pro W3"/>
                          <a:cs typeface="ヒラギノ角ゴ Pro W3"/>
                        </a:defRPr>
                      </a:lvl9pPr>
                    </a:lstStyle>
                    <a:p>
                      <a:pPr algn="ctr" fontAlgn="ctr"/>
                      <a:r>
                        <a:rPr lang="it-IT" sz="1100" b="0" i="0" u="none" strike="noStrike" dirty="0">
                          <a:solidFill>
                            <a:srgbClr val="000000"/>
                          </a:solidFill>
                          <a:effectLst/>
                          <a:latin typeface="Calibri"/>
                          <a:cs typeface="Calibri"/>
                        </a:rPr>
                        <a:t>14</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457200" rtl="0" eaLnBrk="1" latinLnBrk="0" hangingPunct="1">
                        <a:defRPr sz="1800" kern="1200">
                          <a:solidFill>
                            <a:schemeClr val="dk1"/>
                          </a:solidFill>
                          <a:latin typeface="Arial"/>
                          <a:ea typeface="ヒラギノ角ゴ Pro W3"/>
                          <a:cs typeface="ヒラギノ角ゴ Pro W3"/>
                        </a:defRPr>
                      </a:lvl1pPr>
                      <a:lvl2pPr marL="457200" algn="l" defTabSz="457200" rtl="0" eaLnBrk="1" latinLnBrk="0" hangingPunct="1">
                        <a:defRPr sz="1800" kern="1200">
                          <a:solidFill>
                            <a:schemeClr val="dk1"/>
                          </a:solidFill>
                          <a:latin typeface="Arial"/>
                          <a:ea typeface="ヒラギノ角ゴ Pro W3"/>
                          <a:cs typeface="ヒラギノ角ゴ Pro W3"/>
                        </a:defRPr>
                      </a:lvl2pPr>
                      <a:lvl3pPr marL="914400" algn="l" defTabSz="457200" rtl="0" eaLnBrk="1" latinLnBrk="0" hangingPunct="1">
                        <a:defRPr sz="1800" kern="1200">
                          <a:solidFill>
                            <a:schemeClr val="dk1"/>
                          </a:solidFill>
                          <a:latin typeface="Arial"/>
                          <a:ea typeface="ヒラギノ角ゴ Pro W3"/>
                          <a:cs typeface="ヒラギノ角ゴ Pro W3"/>
                        </a:defRPr>
                      </a:lvl3pPr>
                      <a:lvl4pPr marL="1371600" algn="l" defTabSz="457200" rtl="0" eaLnBrk="1" latinLnBrk="0" hangingPunct="1">
                        <a:defRPr sz="1800" kern="1200">
                          <a:solidFill>
                            <a:schemeClr val="dk1"/>
                          </a:solidFill>
                          <a:latin typeface="Arial"/>
                          <a:ea typeface="ヒラギノ角ゴ Pro W3"/>
                          <a:cs typeface="ヒラギノ角ゴ Pro W3"/>
                        </a:defRPr>
                      </a:lvl4pPr>
                      <a:lvl5pPr marL="1828800" algn="l" defTabSz="457200" rtl="0" eaLnBrk="1" latinLnBrk="0" hangingPunct="1">
                        <a:defRPr sz="1800" kern="1200">
                          <a:solidFill>
                            <a:schemeClr val="dk1"/>
                          </a:solidFill>
                          <a:latin typeface="Arial"/>
                          <a:ea typeface="ヒラギノ角ゴ Pro W3"/>
                          <a:cs typeface="ヒラギノ角ゴ Pro W3"/>
                        </a:defRPr>
                      </a:lvl5pPr>
                      <a:lvl6pPr marL="2286000" algn="l" defTabSz="457200" rtl="0" eaLnBrk="1" latinLnBrk="0" hangingPunct="1">
                        <a:defRPr sz="1800" kern="1200">
                          <a:solidFill>
                            <a:schemeClr val="dk1"/>
                          </a:solidFill>
                          <a:latin typeface="Arial"/>
                          <a:ea typeface="ヒラギノ角ゴ Pro W3"/>
                          <a:cs typeface="ヒラギノ角ゴ Pro W3"/>
                        </a:defRPr>
                      </a:lvl6pPr>
                      <a:lvl7pPr marL="2743200" algn="l" defTabSz="457200" rtl="0" eaLnBrk="1" latinLnBrk="0" hangingPunct="1">
                        <a:defRPr sz="1800" kern="1200">
                          <a:solidFill>
                            <a:schemeClr val="dk1"/>
                          </a:solidFill>
                          <a:latin typeface="Arial"/>
                          <a:ea typeface="ヒラギノ角ゴ Pro W3"/>
                          <a:cs typeface="ヒラギノ角ゴ Pro W3"/>
                        </a:defRPr>
                      </a:lvl7pPr>
                      <a:lvl8pPr marL="3200400" algn="l" defTabSz="457200" rtl="0" eaLnBrk="1" latinLnBrk="0" hangingPunct="1">
                        <a:defRPr sz="1800" kern="1200">
                          <a:solidFill>
                            <a:schemeClr val="dk1"/>
                          </a:solidFill>
                          <a:latin typeface="Arial"/>
                          <a:ea typeface="ヒラギノ角ゴ Pro W3"/>
                          <a:cs typeface="ヒラギノ角ゴ Pro W3"/>
                        </a:defRPr>
                      </a:lvl8pPr>
                      <a:lvl9pPr marL="3657600" algn="l" defTabSz="457200" rtl="0" eaLnBrk="1" latinLnBrk="0" hangingPunct="1">
                        <a:defRPr sz="1800" kern="1200">
                          <a:solidFill>
                            <a:schemeClr val="dk1"/>
                          </a:solidFill>
                          <a:latin typeface="Arial"/>
                          <a:ea typeface="ヒラギノ角ゴ Pro W3"/>
                          <a:cs typeface="ヒラギノ角ゴ Pro W3"/>
                        </a:defRPr>
                      </a:lvl9pPr>
                    </a:lstStyle>
                    <a:p>
                      <a:pPr algn="ctr" fontAlgn="ctr"/>
                      <a:r>
                        <a:rPr lang="it-IT" sz="1100" b="0" i="0" u="none" strike="noStrike" dirty="0">
                          <a:solidFill>
                            <a:srgbClr val="000000"/>
                          </a:solidFill>
                          <a:effectLst/>
                          <a:latin typeface="Calibri"/>
                          <a:cs typeface="Calibri"/>
                        </a:rPr>
                        <a:t>14</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it-IT" sz="1100" b="0" i="0" u="none" strike="noStrike" dirty="0">
                          <a:effectLst/>
                          <a:latin typeface="Calibri"/>
                          <a:cs typeface="Calibri"/>
                        </a:rPr>
                        <a:t>13</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it-IT" sz="1100" b="0" i="0" u="none" strike="noStrike" dirty="0">
                          <a:effectLst/>
                          <a:latin typeface="Calibri"/>
                          <a:cs typeface="Calibri"/>
                        </a:rPr>
                        <a:t>10</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it-IT" sz="1100" b="0" i="0" u="none" strike="noStrike" dirty="0">
                          <a:solidFill>
                            <a:schemeClr val="tx1"/>
                          </a:solidFill>
                          <a:effectLst/>
                          <a:latin typeface="Calibri"/>
                          <a:cs typeface="Calibri"/>
                        </a:rPr>
                        <a:t>12</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it-IT" sz="1100" b="0" i="0" u="none" strike="noStrike" dirty="0">
                          <a:solidFill>
                            <a:schemeClr val="tx1"/>
                          </a:solidFill>
                          <a:effectLst/>
                          <a:latin typeface="Calibri"/>
                          <a:cs typeface="Calibri"/>
                        </a:rPr>
                        <a:t>7</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cs-CZ" sz="1100" b="0" i="0" u="none" strike="noStrike" dirty="0">
                          <a:solidFill>
                            <a:srgbClr val="000000"/>
                          </a:solidFill>
                          <a:effectLst/>
                          <a:latin typeface="Calibri"/>
                          <a:cs typeface="Calibri"/>
                        </a:rPr>
                        <a:t>11</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cs-CZ" sz="1100" b="0" i="0" u="none" strike="noStrike" dirty="0">
                          <a:solidFill>
                            <a:srgbClr val="000000"/>
                          </a:solidFill>
                          <a:effectLst/>
                          <a:latin typeface="Calibri"/>
                          <a:cs typeface="Calibri"/>
                        </a:rPr>
                        <a:t>10</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it-IT" sz="1100" b="0" i="0" u="none" strike="noStrike" dirty="0">
                          <a:solidFill>
                            <a:srgbClr val="000000"/>
                          </a:solidFill>
                          <a:effectLst/>
                          <a:latin typeface="Calibri"/>
                          <a:cs typeface="Calibri"/>
                        </a:rPr>
                        <a:t>11</a:t>
                      </a:r>
                      <a:endParaRPr lang="cs-CZ" sz="1100" b="0" i="0" u="none" strike="noStrike" dirty="0">
                        <a:solidFill>
                          <a:srgbClr val="000000"/>
                        </a:solidFill>
                        <a:effectLst/>
                        <a:latin typeface="Calibri"/>
                        <a:cs typeface="Calibri"/>
                      </a:endParaRP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it-IT" sz="1100" b="0" i="0" u="none" strike="noStrike" dirty="0">
                          <a:solidFill>
                            <a:srgbClr val="000000"/>
                          </a:solidFill>
                          <a:effectLst/>
                          <a:latin typeface="Calibri"/>
                          <a:cs typeface="Calibri"/>
                        </a:rPr>
                        <a:t>10</a:t>
                      </a:r>
                      <a:endParaRPr lang="cs-CZ" sz="1100" b="0" i="0" u="none" strike="noStrike" dirty="0">
                        <a:solidFill>
                          <a:srgbClr val="000000"/>
                        </a:solidFill>
                        <a:effectLst/>
                        <a:latin typeface="Calibri"/>
                        <a:cs typeface="Calibri"/>
                      </a:endParaRP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it-IT" sz="1100" b="1" i="0" u="none" strike="noStrike" dirty="0">
                          <a:solidFill>
                            <a:srgbClr val="000000"/>
                          </a:solidFill>
                          <a:effectLst/>
                          <a:latin typeface="Calibri"/>
                          <a:cs typeface="Calibri"/>
                        </a:rPr>
                        <a:t>11</a:t>
                      </a:r>
                      <a:endParaRPr lang="cs-CZ" sz="1100" b="1" i="0" u="none" strike="noStrike" dirty="0">
                        <a:solidFill>
                          <a:srgbClr val="000000"/>
                        </a:solidFill>
                        <a:effectLst/>
                        <a:latin typeface="Calibri"/>
                        <a:cs typeface="Calibri"/>
                      </a:endParaRP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bl>
          </a:graphicData>
        </a:graphic>
      </p:graphicFrame>
      <p:sp>
        <p:nvSpPr>
          <p:cNvPr id="17" name="Rettangolo arrotondato 16"/>
          <p:cNvSpPr/>
          <p:nvPr/>
        </p:nvSpPr>
        <p:spPr>
          <a:xfrm>
            <a:off x="9334529" y="4526572"/>
            <a:ext cx="407577" cy="1659529"/>
          </a:xfrm>
          <a:prstGeom prst="roundRect">
            <a:avLst/>
          </a:prstGeom>
          <a:noFill/>
          <a:ln>
            <a:solidFill>
              <a:srgbClr val="CA5817"/>
            </a:solidFill>
          </a:ln>
          <a:effectLst>
            <a:glow rad="63500">
              <a:srgbClr val="C2B8B1">
                <a:alpha val="40000"/>
              </a:srgb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143913883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egnaposto numero diapositiva 5"/>
          <p:cNvSpPr>
            <a:spLocks noGrp="1"/>
          </p:cNvSpPr>
          <p:nvPr>
            <p:ph type="sldNum" sz="quarter" idx="12"/>
          </p:nvPr>
        </p:nvSpPr>
        <p:spPr/>
        <p:txBody>
          <a:bodyPr/>
          <a:lstStyle/>
          <a:p>
            <a:fld id="{CEC07F19-866A-D549-94C6-C4D9AC2AB9CF}" type="slidenum">
              <a:rPr lang="it-IT" smtClean="0"/>
              <a:pPr/>
              <a:t>70</a:t>
            </a:fld>
            <a:endParaRPr lang="it-IT" dirty="0"/>
          </a:p>
        </p:txBody>
      </p:sp>
      <p:graphicFrame>
        <p:nvGraphicFramePr>
          <p:cNvPr id="8" name="Grafico 13">
            <a:extLst>
              <a:ext uri="{FF2B5EF4-FFF2-40B4-BE49-F238E27FC236}">
                <a16:creationId xmlns:a16="http://schemas.microsoft.com/office/drawing/2014/main" id="{71150584-24DF-4C62-B5C0-3DB1C4458244}"/>
              </a:ext>
            </a:extLst>
          </p:cNvPr>
          <p:cNvGraphicFramePr/>
          <p:nvPr>
            <p:extLst>
              <p:ext uri="{D42A27DB-BD31-4B8C-83A1-F6EECF244321}">
                <p14:modId xmlns:p14="http://schemas.microsoft.com/office/powerpoint/2010/main" val="428137383"/>
              </p:ext>
            </p:extLst>
          </p:nvPr>
        </p:nvGraphicFramePr>
        <p:xfrm>
          <a:off x="802433" y="1335687"/>
          <a:ext cx="7697755" cy="2001065"/>
        </p:xfrm>
        <a:graphic>
          <a:graphicData uri="http://schemas.openxmlformats.org/drawingml/2006/chart">
            <c:chart xmlns:c="http://schemas.openxmlformats.org/drawingml/2006/chart" xmlns:r="http://schemas.openxmlformats.org/officeDocument/2006/relationships" r:id="rId2"/>
          </a:graphicData>
        </a:graphic>
      </p:graphicFrame>
      <p:sp>
        <p:nvSpPr>
          <p:cNvPr id="10" name="Rectangle 92">
            <a:extLst>
              <a:ext uri="{FF2B5EF4-FFF2-40B4-BE49-F238E27FC236}">
                <a16:creationId xmlns:a16="http://schemas.microsoft.com/office/drawing/2014/main" id="{AF89AB1D-8178-4177-ABA1-C7D19E45D4AC}"/>
              </a:ext>
            </a:extLst>
          </p:cNvPr>
          <p:cNvSpPr>
            <a:spLocks noChangeArrowheads="1"/>
          </p:cNvSpPr>
          <p:nvPr/>
        </p:nvSpPr>
        <p:spPr bwMode="auto">
          <a:xfrm>
            <a:off x="578154" y="965979"/>
            <a:ext cx="7131300" cy="307777"/>
          </a:xfrm>
          <a:prstGeom prst="rect">
            <a:avLst/>
          </a:prstGeom>
          <a:noFill/>
          <a:ln w="9525">
            <a:noFill/>
            <a:miter lim="800000"/>
            <a:headEnd/>
            <a:tailEnd/>
          </a:ln>
        </p:spPr>
        <p:txBody>
          <a:bodyPr wrap="square">
            <a:prstTxWarp prst="textNoShape">
              <a:avLst/>
            </a:prstTxWarp>
            <a:spAutoFit/>
          </a:bodyPr>
          <a:lstStyle/>
          <a:p>
            <a:pPr defTabSz="648792"/>
            <a:r>
              <a:rPr lang="it-IT" sz="1400" b="1" dirty="0">
                <a:solidFill>
                  <a:srgbClr val="C95718"/>
                </a:solidFill>
                <a:ea typeface="Calibri"/>
                <a:cs typeface="Calibri"/>
              </a:rPr>
              <a:t>In quale dei seguenti settori si realizza, secondo Lei, più spreco (massimo due risposte)?</a:t>
            </a:r>
          </a:p>
        </p:txBody>
      </p:sp>
      <p:sp>
        <p:nvSpPr>
          <p:cNvPr id="11" name="Rectangle 92">
            <a:extLst>
              <a:ext uri="{FF2B5EF4-FFF2-40B4-BE49-F238E27FC236}">
                <a16:creationId xmlns:a16="http://schemas.microsoft.com/office/drawing/2014/main" id="{FB29FD83-8B3B-4587-83EF-033D14A52419}"/>
              </a:ext>
            </a:extLst>
          </p:cNvPr>
          <p:cNvSpPr>
            <a:spLocks noChangeArrowheads="1"/>
          </p:cNvSpPr>
          <p:nvPr/>
        </p:nvSpPr>
        <p:spPr bwMode="auto">
          <a:xfrm>
            <a:off x="578153" y="3582185"/>
            <a:ext cx="7477942" cy="307777"/>
          </a:xfrm>
          <a:prstGeom prst="rect">
            <a:avLst/>
          </a:prstGeom>
          <a:noFill/>
          <a:ln w="9525">
            <a:noFill/>
            <a:miter lim="800000"/>
            <a:headEnd/>
            <a:tailEnd/>
          </a:ln>
        </p:spPr>
        <p:txBody>
          <a:bodyPr wrap="square">
            <a:prstTxWarp prst="textNoShape">
              <a:avLst/>
            </a:prstTxWarp>
            <a:spAutoFit/>
          </a:bodyPr>
          <a:lstStyle/>
          <a:p>
            <a:pPr defTabSz="648792"/>
            <a:r>
              <a:rPr lang="it-IT" sz="1400" b="1" dirty="0">
                <a:solidFill>
                  <a:srgbClr val="C95718"/>
                </a:solidFill>
                <a:ea typeface="Calibri"/>
                <a:cs typeface="Calibri"/>
              </a:rPr>
              <a:t>Lei ritiene che la quantità di cibo che giornalmente viene buttato sia:</a:t>
            </a:r>
          </a:p>
        </p:txBody>
      </p:sp>
      <p:sp>
        <p:nvSpPr>
          <p:cNvPr id="3" name="Titolo 2">
            <a:extLst>
              <a:ext uri="{FF2B5EF4-FFF2-40B4-BE49-F238E27FC236}">
                <a16:creationId xmlns:a16="http://schemas.microsoft.com/office/drawing/2014/main" id="{689E322E-E8BE-40F1-9F4B-354BC3CE0B68}"/>
              </a:ext>
            </a:extLst>
          </p:cNvPr>
          <p:cNvSpPr>
            <a:spLocks noGrp="1"/>
          </p:cNvSpPr>
          <p:nvPr>
            <p:ph type="ctrTitle"/>
          </p:nvPr>
        </p:nvSpPr>
        <p:spPr>
          <a:xfrm>
            <a:off x="367722" y="284216"/>
            <a:ext cx="8420100" cy="626535"/>
          </a:xfrm>
        </p:spPr>
        <p:txBody>
          <a:bodyPr/>
          <a:lstStyle/>
          <a:p>
            <a:r>
              <a:rPr lang="it-IT" dirty="0"/>
              <a:t>La sostenibilità e lo spreco</a:t>
            </a:r>
          </a:p>
        </p:txBody>
      </p:sp>
      <p:sp>
        <p:nvSpPr>
          <p:cNvPr id="15" name="Rettangolo 14">
            <a:extLst>
              <a:ext uri="{FF2B5EF4-FFF2-40B4-BE49-F238E27FC236}">
                <a16:creationId xmlns:a16="http://schemas.microsoft.com/office/drawing/2014/main" id="{24D7DA10-289F-4916-A1EF-919C029944CA}"/>
              </a:ext>
            </a:extLst>
          </p:cNvPr>
          <p:cNvSpPr/>
          <p:nvPr/>
        </p:nvSpPr>
        <p:spPr>
          <a:xfrm>
            <a:off x="367722" y="824887"/>
            <a:ext cx="9215581" cy="2604113"/>
          </a:xfrm>
          <a:prstGeom prst="rect">
            <a:avLst/>
          </a:prstGeom>
          <a:noFill/>
          <a:ln>
            <a:solidFill>
              <a:srgbClr val="C2B8B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solidFill>
                <a:prstClr val="white"/>
              </a:solidFill>
              <a:latin typeface="Calibri"/>
            </a:endParaRPr>
          </a:p>
        </p:txBody>
      </p:sp>
      <p:sp>
        <p:nvSpPr>
          <p:cNvPr id="16" name="Rettangolo 15">
            <a:extLst>
              <a:ext uri="{FF2B5EF4-FFF2-40B4-BE49-F238E27FC236}">
                <a16:creationId xmlns:a16="http://schemas.microsoft.com/office/drawing/2014/main" id="{6D8C10B7-71E8-4328-8B73-6E88E7C6F39C}"/>
              </a:ext>
            </a:extLst>
          </p:cNvPr>
          <p:cNvSpPr/>
          <p:nvPr/>
        </p:nvSpPr>
        <p:spPr>
          <a:xfrm>
            <a:off x="367722" y="3539455"/>
            <a:ext cx="9215581" cy="2604113"/>
          </a:xfrm>
          <a:prstGeom prst="rect">
            <a:avLst/>
          </a:prstGeom>
          <a:noFill/>
          <a:ln>
            <a:solidFill>
              <a:srgbClr val="C2B8B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solidFill>
                <a:prstClr val="white"/>
              </a:solidFill>
              <a:latin typeface="Calibri"/>
            </a:endParaRPr>
          </a:p>
        </p:txBody>
      </p:sp>
      <p:graphicFrame>
        <p:nvGraphicFramePr>
          <p:cNvPr id="4" name="Grafico 3">
            <a:extLst>
              <a:ext uri="{FF2B5EF4-FFF2-40B4-BE49-F238E27FC236}">
                <a16:creationId xmlns:a16="http://schemas.microsoft.com/office/drawing/2014/main" id="{59F6B8CD-FC9A-5E79-0A77-5302F306166A}"/>
              </a:ext>
            </a:extLst>
          </p:cNvPr>
          <p:cNvGraphicFramePr/>
          <p:nvPr>
            <p:extLst>
              <p:ext uri="{D42A27DB-BD31-4B8C-83A1-F6EECF244321}">
                <p14:modId xmlns:p14="http://schemas.microsoft.com/office/powerpoint/2010/main" val="1797377389"/>
              </p:ext>
            </p:extLst>
          </p:nvPr>
        </p:nvGraphicFramePr>
        <p:xfrm>
          <a:off x="603486" y="4370865"/>
          <a:ext cx="8202557" cy="2001065"/>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99312311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egnaposto numero diapositiva 5"/>
          <p:cNvSpPr>
            <a:spLocks noGrp="1"/>
          </p:cNvSpPr>
          <p:nvPr>
            <p:ph type="sldNum" sz="quarter" idx="12"/>
          </p:nvPr>
        </p:nvSpPr>
        <p:spPr/>
        <p:txBody>
          <a:bodyPr/>
          <a:lstStyle/>
          <a:p>
            <a:fld id="{CEC07F19-866A-D549-94C6-C4D9AC2AB9CF}" type="slidenum">
              <a:rPr lang="it-IT" smtClean="0"/>
              <a:pPr/>
              <a:t>71</a:t>
            </a:fld>
            <a:endParaRPr lang="it-IT" dirty="0"/>
          </a:p>
        </p:txBody>
      </p:sp>
      <p:graphicFrame>
        <p:nvGraphicFramePr>
          <p:cNvPr id="9" name="Chart 8">
            <a:extLst>
              <a:ext uri="{FF2B5EF4-FFF2-40B4-BE49-F238E27FC236}">
                <a16:creationId xmlns:a16="http://schemas.microsoft.com/office/drawing/2014/main" id="{3A0D70EB-C2C3-499F-9A8A-C780B8927203}"/>
              </a:ext>
            </a:extLst>
          </p:cNvPr>
          <p:cNvGraphicFramePr/>
          <p:nvPr/>
        </p:nvGraphicFramePr>
        <p:xfrm>
          <a:off x="487795" y="1570133"/>
          <a:ext cx="8930409" cy="4366192"/>
        </p:xfrm>
        <a:graphic>
          <a:graphicData uri="http://schemas.openxmlformats.org/drawingml/2006/chart">
            <c:chart xmlns:c="http://schemas.openxmlformats.org/drawingml/2006/chart" xmlns:r="http://schemas.openxmlformats.org/officeDocument/2006/relationships" r:id="rId2"/>
          </a:graphicData>
        </a:graphic>
      </p:graphicFrame>
      <p:sp>
        <p:nvSpPr>
          <p:cNvPr id="11" name="Rectangle 92">
            <a:extLst>
              <a:ext uri="{FF2B5EF4-FFF2-40B4-BE49-F238E27FC236}">
                <a16:creationId xmlns:a16="http://schemas.microsoft.com/office/drawing/2014/main" id="{4706840F-C421-407B-8872-FEF51D99366E}"/>
              </a:ext>
            </a:extLst>
          </p:cNvPr>
          <p:cNvSpPr>
            <a:spLocks noChangeArrowheads="1"/>
          </p:cNvSpPr>
          <p:nvPr/>
        </p:nvSpPr>
        <p:spPr bwMode="auto">
          <a:xfrm>
            <a:off x="578154" y="1095056"/>
            <a:ext cx="8930409" cy="523220"/>
          </a:xfrm>
          <a:prstGeom prst="rect">
            <a:avLst/>
          </a:prstGeom>
          <a:noFill/>
          <a:ln w="9525">
            <a:noFill/>
            <a:miter lim="800000"/>
            <a:headEnd/>
            <a:tailEnd/>
          </a:ln>
        </p:spPr>
        <p:txBody>
          <a:bodyPr wrap="square">
            <a:prstTxWarp prst="textNoShape">
              <a:avLst/>
            </a:prstTxWarp>
            <a:spAutoFit/>
          </a:bodyPr>
          <a:lstStyle/>
          <a:p>
            <a:pPr defTabSz="648792"/>
            <a:r>
              <a:rPr lang="it-IT" sz="1400" b="1" dirty="0">
                <a:solidFill>
                  <a:srgbClr val="C95718"/>
                </a:solidFill>
                <a:ea typeface="Calibri"/>
                <a:cs typeface="Calibri"/>
              </a:rPr>
              <a:t>Le condizioni dell'alimentazione e la produzione di cibo rivestono un'importanza crescente per l'umanità. </a:t>
            </a:r>
          </a:p>
          <a:p>
            <a:pPr defTabSz="648792"/>
            <a:r>
              <a:rPr lang="it-IT" sz="1400" b="1" dirty="0">
                <a:solidFill>
                  <a:srgbClr val="C95718"/>
                </a:solidFill>
                <a:ea typeface="Calibri"/>
                <a:cs typeface="Calibri"/>
              </a:rPr>
              <a:t>Lei ritiene che le persone si sentano molto, abbastanza, poco o per niente coinvolte dai seguenti aspetti?</a:t>
            </a:r>
          </a:p>
        </p:txBody>
      </p:sp>
      <p:sp>
        <p:nvSpPr>
          <p:cNvPr id="3" name="Titolo 2">
            <a:extLst>
              <a:ext uri="{FF2B5EF4-FFF2-40B4-BE49-F238E27FC236}">
                <a16:creationId xmlns:a16="http://schemas.microsoft.com/office/drawing/2014/main" id="{45E5AC36-9F15-49F3-87B3-BBE51624AE87}"/>
              </a:ext>
            </a:extLst>
          </p:cNvPr>
          <p:cNvSpPr>
            <a:spLocks noGrp="1"/>
          </p:cNvSpPr>
          <p:nvPr>
            <p:ph type="ctrTitle"/>
          </p:nvPr>
        </p:nvSpPr>
        <p:spPr/>
        <p:txBody>
          <a:bodyPr/>
          <a:lstStyle/>
          <a:p>
            <a:r>
              <a:rPr lang="it-IT" dirty="0"/>
              <a:t>La sostenibilità</a:t>
            </a:r>
          </a:p>
        </p:txBody>
      </p:sp>
    </p:spTree>
    <p:extLst>
      <p:ext uri="{BB962C8B-B14F-4D97-AF65-F5344CB8AC3E}">
        <p14:creationId xmlns:p14="http://schemas.microsoft.com/office/powerpoint/2010/main" val="393005297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egnaposto numero diapositiva 5"/>
          <p:cNvSpPr>
            <a:spLocks noGrp="1"/>
          </p:cNvSpPr>
          <p:nvPr>
            <p:ph type="sldNum" sz="quarter" idx="12"/>
          </p:nvPr>
        </p:nvSpPr>
        <p:spPr/>
        <p:txBody>
          <a:bodyPr/>
          <a:lstStyle/>
          <a:p>
            <a:fld id="{CEC07F19-866A-D549-94C6-C4D9AC2AB9CF}" type="slidenum">
              <a:rPr lang="it-IT" smtClean="0"/>
              <a:pPr/>
              <a:t>72</a:t>
            </a:fld>
            <a:endParaRPr lang="it-IT" dirty="0"/>
          </a:p>
        </p:txBody>
      </p:sp>
      <p:sp>
        <p:nvSpPr>
          <p:cNvPr id="8" name="Rectangle 92">
            <a:extLst>
              <a:ext uri="{FF2B5EF4-FFF2-40B4-BE49-F238E27FC236}">
                <a16:creationId xmlns:a16="http://schemas.microsoft.com/office/drawing/2014/main" id="{E968A0C8-BE86-46CC-9721-257081CF5B3E}"/>
              </a:ext>
            </a:extLst>
          </p:cNvPr>
          <p:cNvSpPr>
            <a:spLocks noChangeArrowheads="1"/>
          </p:cNvSpPr>
          <p:nvPr/>
        </p:nvSpPr>
        <p:spPr bwMode="auto">
          <a:xfrm>
            <a:off x="587516" y="932161"/>
            <a:ext cx="8749807" cy="523220"/>
          </a:xfrm>
          <a:prstGeom prst="rect">
            <a:avLst/>
          </a:prstGeom>
          <a:noFill/>
          <a:ln w="9525">
            <a:noFill/>
            <a:miter lim="800000"/>
            <a:headEnd/>
            <a:tailEnd/>
          </a:ln>
        </p:spPr>
        <p:txBody>
          <a:bodyPr wrap="square">
            <a:prstTxWarp prst="textNoShape">
              <a:avLst/>
            </a:prstTxWarp>
            <a:spAutoFit/>
          </a:bodyPr>
          <a:lstStyle/>
          <a:p>
            <a:pPr defTabSz="648792"/>
            <a:r>
              <a:rPr lang="it-IT" sz="1400" b="1" dirty="0">
                <a:solidFill>
                  <a:srgbClr val="C95718"/>
                </a:solidFill>
                <a:ea typeface="Calibri"/>
                <a:cs typeface="Calibri"/>
              </a:rPr>
              <a:t>E qual è, secondo Lei, il livello di impegno delle persone nel cercare di fare la propria parte ai fini di favorire la sostenibilità ambientale/economica/sociale/alimentare ?</a:t>
            </a:r>
          </a:p>
        </p:txBody>
      </p:sp>
      <p:graphicFrame>
        <p:nvGraphicFramePr>
          <p:cNvPr id="9" name="Grafico 13">
            <a:extLst>
              <a:ext uri="{FF2B5EF4-FFF2-40B4-BE49-F238E27FC236}">
                <a16:creationId xmlns:a16="http://schemas.microsoft.com/office/drawing/2014/main" id="{42599423-55FB-4427-A0F3-173E0BC13482}"/>
              </a:ext>
            </a:extLst>
          </p:cNvPr>
          <p:cNvGraphicFramePr/>
          <p:nvPr>
            <p:extLst>
              <p:ext uri="{D42A27DB-BD31-4B8C-83A1-F6EECF244321}">
                <p14:modId xmlns:p14="http://schemas.microsoft.com/office/powerpoint/2010/main" val="2172773130"/>
              </p:ext>
            </p:extLst>
          </p:nvPr>
        </p:nvGraphicFramePr>
        <p:xfrm>
          <a:off x="322696" y="4347899"/>
          <a:ext cx="9215581" cy="2001065"/>
        </p:xfrm>
        <a:graphic>
          <a:graphicData uri="http://schemas.openxmlformats.org/drawingml/2006/chart">
            <c:chart xmlns:c="http://schemas.openxmlformats.org/drawingml/2006/chart" xmlns:r="http://schemas.openxmlformats.org/officeDocument/2006/relationships" r:id="rId2"/>
          </a:graphicData>
        </a:graphic>
      </p:graphicFrame>
      <p:sp>
        <p:nvSpPr>
          <p:cNvPr id="10" name="Rectangle 92">
            <a:extLst>
              <a:ext uri="{FF2B5EF4-FFF2-40B4-BE49-F238E27FC236}">
                <a16:creationId xmlns:a16="http://schemas.microsoft.com/office/drawing/2014/main" id="{B04F3ED9-34E6-47D4-B780-AEF6E08AA2C5}"/>
              </a:ext>
            </a:extLst>
          </p:cNvPr>
          <p:cNvSpPr>
            <a:spLocks noChangeArrowheads="1"/>
          </p:cNvSpPr>
          <p:nvPr/>
        </p:nvSpPr>
        <p:spPr bwMode="auto">
          <a:xfrm>
            <a:off x="583767" y="3871347"/>
            <a:ext cx="8749807" cy="523220"/>
          </a:xfrm>
          <a:prstGeom prst="rect">
            <a:avLst/>
          </a:prstGeom>
          <a:noFill/>
          <a:ln w="9525">
            <a:noFill/>
            <a:miter lim="800000"/>
            <a:headEnd/>
            <a:tailEnd/>
          </a:ln>
        </p:spPr>
        <p:txBody>
          <a:bodyPr wrap="square">
            <a:prstTxWarp prst="textNoShape">
              <a:avLst/>
            </a:prstTxWarp>
            <a:spAutoFit/>
          </a:bodyPr>
          <a:lstStyle/>
          <a:p>
            <a:pPr defTabSz="648792"/>
            <a:r>
              <a:rPr lang="it-IT" sz="1400" b="1" dirty="0">
                <a:solidFill>
                  <a:srgbClr val="C95718"/>
                </a:solidFill>
                <a:ea typeface="Calibri"/>
                <a:cs typeface="Calibri"/>
              </a:rPr>
              <a:t>Secondo Lei, quali sono i tre settori chiave in cui affrontare il tema della sostenibilità del nostro modo di vivere e delle nostre società ?</a:t>
            </a:r>
          </a:p>
        </p:txBody>
      </p:sp>
      <p:sp>
        <p:nvSpPr>
          <p:cNvPr id="3" name="Titolo 2">
            <a:extLst>
              <a:ext uri="{FF2B5EF4-FFF2-40B4-BE49-F238E27FC236}">
                <a16:creationId xmlns:a16="http://schemas.microsoft.com/office/drawing/2014/main" id="{D8C99119-C9E6-45A1-BBF9-91A174F221C7}"/>
              </a:ext>
            </a:extLst>
          </p:cNvPr>
          <p:cNvSpPr>
            <a:spLocks noGrp="1"/>
          </p:cNvSpPr>
          <p:nvPr>
            <p:ph type="ctrTitle"/>
          </p:nvPr>
        </p:nvSpPr>
        <p:spPr>
          <a:xfrm>
            <a:off x="382458" y="277332"/>
            <a:ext cx="8420100" cy="626535"/>
          </a:xfrm>
        </p:spPr>
        <p:txBody>
          <a:bodyPr/>
          <a:lstStyle/>
          <a:p>
            <a:r>
              <a:rPr lang="it-IT" dirty="0"/>
              <a:t>La sostenibilità</a:t>
            </a:r>
          </a:p>
        </p:txBody>
      </p:sp>
      <p:sp>
        <p:nvSpPr>
          <p:cNvPr id="14" name="Rettangolo 13">
            <a:extLst>
              <a:ext uri="{FF2B5EF4-FFF2-40B4-BE49-F238E27FC236}">
                <a16:creationId xmlns:a16="http://schemas.microsoft.com/office/drawing/2014/main" id="{E04BC19E-CACE-4AE3-9F55-539A7E62712D}"/>
              </a:ext>
            </a:extLst>
          </p:cNvPr>
          <p:cNvSpPr/>
          <p:nvPr/>
        </p:nvSpPr>
        <p:spPr>
          <a:xfrm>
            <a:off x="367722" y="3800913"/>
            <a:ext cx="9215581" cy="2496450"/>
          </a:xfrm>
          <a:prstGeom prst="rect">
            <a:avLst/>
          </a:prstGeom>
          <a:noFill/>
          <a:ln>
            <a:solidFill>
              <a:srgbClr val="C2B8B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solidFill>
                <a:prstClr val="white"/>
              </a:solidFill>
              <a:latin typeface="Calibri"/>
            </a:endParaRPr>
          </a:p>
        </p:txBody>
      </p:sp>
      <p:sp>
        <p:nvSpPr>
          <p:cNvPr id="15" name="Rettangolo 14">
            <a:extLst>
              <a:ext uri="{FF2B5EF4-FFF2-40B4-BE49-F238E27FC236}">
                <a16:creationId xmlns:a16="http://schemas.microsoft.com/office/drawing/2014/main" id="{EC5ED2E3-9D4F-4955-BAEA-26A592DE912D}"/>
              </a:ext>
            </a:extLst>
          </p:cNvPr>
          <p:cNvSpPr/>
          <p:nvPr/>
        </p:nvSpPr>
        <p:spPr>
          <a:xfrm>
            <a:off x="367722" y="824887"/>
            <a:ext cx="9215581" cy="2888587"/>
          </a:xfrm>
          <a:prstGeom prst="rect">
            <a:avLst/>
          </a:prstGeom>
          <a:noFill/>
          <a:ln>
            <a:solidFill>
              <a:srgbClr val="C2B8B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solidFill>
                <a:prstClr val="white"/>
              </a:solidFill>
              <a:latin typeface="Calibri"/>
            </a:endParaRPr>
          </a:p>
        </p:txBody>
      </p:sp>
      <p:graphicFrame>
        <p:nvGraphicFramePr>
          <p:cNvPr id="4" name="Grafico 3">
            <a:extLst>
              <a:ext uri="{FF2B5EF4-FFF2-40B4-BE49-F238E27FC236}">
                <a16:creationId xmlns:a16="http://schemas.microsoft.com/office/drawing/2014/main" id="{DEC96ABE-269F-E773-C0F1-06215374C12C}"/>
              </a:ext>
            </a:extLst>
          </p:cNvPr>
          <p:cNvGraphicFramePr/>
          <p:nvPr>
            <p:extLst>
              <p:ext uri="{D42A27DB-BD31-4B8C-83A1-F6EECF244321}">
                <p14:modId xmlns:p14="http://schemas.microsoft.com/office/powerpoint/2010/main" val="32294715"/>
              </p:ext>
            </p:extLst>
          </p:nvPr>
        </p:nvGraphicFramePr>
        <p:xfrm>
          <a:off x="603486" y="1497287"/>
          <a:ext cx="8202557" cy="2001065"/>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55018532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egnaposto numero diapositiva 5"/>
          <p:cNvSpPr>
            <a:spLocks noGrp="1"/>
          </p:cNvSpPr>
          <p:nvPr>
            <p:ph type="sldNum" sz="quarter" idx="12"/>
          </p:nvPr>
        </p:nvSpPr>
        <p:spPr/>
        <p:txBody>
          <a:bodyPr/>
          <a:lstStyle/>
          <a:p>
            <a:fld id="{CEC07F19-866A-D549-94C6-C4D9AC2AB9CF}" type="slidenum">
              <a:rPr lang="it-IT" smtClean="0"/>
              <a:pPr/>
              <a:t>73</a:t>
            </a:fld>
            <a:endParaRPr lang="it-IT" dirty="0"/>
          </a:p>
        </p:txBody>
      </p:sp>
      <p:graphicFrame>
        <p:nvGraphicFramePr>
          <p:cNvPr id="9" name="Chart 8">
            <a:extLst>
              <a:ext uri="{FF2B5EF4-FFF2-40B4-BE49-F238E27FC236}">
                <a16:creationId xmlns:a16="http://schemas.microsoft.com/office/drawing/2014/main" id="{494D4729-7BFD-4C28-9D7A-6C04C05437C0}"/>
              </a:ext>
            </a:extLst>
          </p:cNvPr>
          <p:cNvGraphicFramePr/>
          <p:nvPr>
            <p:extLst>
              <p:ext uri="{D42A27DB-BD31-4B8C-83A1-F6EECF244321}">
                <p14:modId xmlns:p14="http://schemas.microsoft.com/office/powerpoint/2010/main" val="264941574"/>
              </p:ext>
            </p:extLst>
          </p:nvPr>
        </p:nvGraphicFramePr>
        <p:xfrm>
          <a:off x="578154" y="1830177"/>
          <a:ext cx="8930409" cy="4366192"/>
        </p:xfrm>
        <a:graphic>
          <a:graphicData uri="http://schemas.openxmlformats.org/drawingml/2006/chart">
            <c:chart xmlns:c="http://schemas.openxmlformats.org/drawingml/2006/chart" xmlns:r="http://schemas.openxmlformats.org/officeDocument/2006/relationships" r:id="rId2"/>
          </a:graphicData>
        </a:graphic>
      </p:graphicFrame>
      <p:sp>
        <p:nvSpPr>
          <p:cNvPr id="10" name="Rectangle 92">
            <a:extLst>
              <a:ext uri="{FF2B5EF4-FFF2-40B4-BE49-F238E27FC236}">
                <a16:creationId xmlns:a16="http://schemas.microsoft.com/office/drawing/2014/main" id="{9B555755-1AA5-4BCE-A151-54F93672E169}"/>
              </a:ext>
            </a:extLst>
          </p:cNvPr>
          <p:cNvSpPr>
            <a:spLocks noChangeArrowheads="1"/>
          </p:cNvSpPr>
          <p:nvPr/>
        </p:nvSpPr>
        <p:spPr bwMode="auto">
          <a:xfrm>
            <a:off x="578154" y="984421"/>
            <a:ext cx="9227697" cy="523220"/>
          </a:xfrm>
          <a:prstGeom prst="rect">
            <a:avLst/>
          </a:prstGeom>
          <a:noFill/>
          <a:ln w="9525">
            <a:noFill/>
            <a:miter lim="800000"/>
            <a:headEnd/>
            <a:tailEnd/>
          </a:ln>
        </p:spPr>
        <p:txBody>
          <a:bodyPr wrap="square">
            <a:prstTxWarp prst="textNoShape">
              <a:avLst/>
            </a:prstTxWarp>
            <a:spAutoFit/>
          </a:bodyPr>
          <a:lstStyle/>
          <a:p>
            <a:pPr defTabSz="648792"/>
            <a:r>
              <a:rPr lang="it-IT" sz="1400" b="1" dirty="0">
                <a:solidFill>
                  <a:srgbClr val="C95718"/>
                </a:solidFill>
                <a:ea typeface="Calibri"/>
                <a:cs typeface="Calibri"/>
              </a:rPr>
              <a:t> Le chiediamo ora di leggere le seguenti affermazioni e indicare, per ogni frase, quanto è d'accordo su una scala da 1 a 5 (con 1= completamente in disaccordo e 5 completamente d'accordo).</a:t>
            </a:r>
          </a:p>
        </p:txBody>
      </p:sp>
      <p:sp>
        <p:nvSpPr>
          <p:cNvPr id="3" name="Titolo 2">
            <a:extLst>
              <a:ext uri="{FF2B5EF4-FFF2-40B4-BE49-F238E27FC236}">
                <a16:creationId xmlns:a16="http://schemas.microsoft.com/office/drawing/2014/main" id="{3B66C10B-6B15-45FE-9CA4-3A3825C945E7}"/>
              </a:ext>
            </a:extLst>
          </p:cNvPr>
          <p:cNvSpPr>
            <a:spLocks noGrp="1"/>
          </p:cNvSpPr>
          <p:nvPr>
            <p:ph type="ctrTitle"/>
          </p:nvPr>
        </p:nvSpPr>
        <p:spPr/>
        <p:txBody>
          <a:bodyPr/>
          <a:lstStyle/>
          <a:p>
            <a:r>
              <a:rPr lang="it-IT" dirty="0"/>
              <a:t>La sostenibilità</a:t>
            </a:r>
          </a:p>
        </p:txBody>
      </p:sp>
    </p:spTree>
    <p:extLst>
      <p:ext uri="{BB962C8B-B14F-4D97-AF65-F5344CB8AC3E}">
        <p14:creationId xmlns:p14="http://schemas.microsoft.com/office/powerpoint/2010/main" val="371933327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egnaposto numero diapositiva 5"/>
          <p:cNvSpPr>
            <a:spLocks noGrp="1"/>
          </p:cNvSpPr>
          <p:nvPr>
            <p:ph type="sldNum" sz="quarter" idx="12"/>
          </p:nvPr>
        </p:nvSpPr>
        <p:spPr/>
        <p:txBody>
          <a:bodyPr/>
          <a:lstStyle/>
          <a:p>
            <a:fld id="{CEC07F19-866A-D549-94C6-C4D9AC2AB9CF}" type="slidenum">
              <a:rPr lang="it-IT" smtClean="0"/>
              <a:pPr/>
              <a:t>74</a:t>
            </a:fld>
            <a:endParaRPr lang="it-IT" dirty="0"/>
          </a:p>
        </p:txBody>
      </p:sp>
      <p:sp>
        <p:nvSpPr>
          <p:cNvPr id="10" name="Rectangle 92">
            <a:extLst>
              <a:ext uri="{FF2B5EF4-FFF2-40B4-BE49-F238E27FC236}">
                <a16:creationId xmlns:a16="http://schemas.microsoft.com/office/drawing/2014/main" id="{9B555755-1AA5-4BCE-A151-54F93672E169}"/>
              </a:ext>
            </a:extLst>
          </p:cNvPr>
          <p:cNvSpPr>
            <a:spLocks noChangeArrowheads="1"/>
          </p:cNvSpPr>
          <p:nvPr/>
        </p:nvSpPr>
        <p:spPr bwMode="auto">
          <a:xfrm>
            <a:off x="578154" y="984421"/>
            <a:ext cx="9227697" cy="523220"/>
          </a:xfrm>
          <a:prstGeom prst="rect">
            <a:avLst/>
          </a:prstGeom>
          <a:noFill/>
          <a:ln w="9525">
            <a:noFill/>
            <a:miter lim="800000"/>
            <a:headEnd/>
            <a:tailEnd/>
          </a:ln>
        </p:spPr>
        <p:txBody>
          <a:bodyPr wrap="square">
            <a:prstTxWarp prst="textNoShape">
              <a:avLst/>
            </a:prstTxWarp>
            <a:spAutoFit/>
          </a:bodyPr>
          <a:lstStyle/>
          <a:p>
            <a:pPr defTabSz="648792"/>
            <a:r>
              <a:rPr lang="it-IT" sz="1400" b="1" dirty="0">
                <a:solidFill>
                  <a:srgbClr val="C95718"/>
                </a:solidFill>
                <a:ea typeface="Calibri"/>
                <a:cs typeface="Calibri"/>
              </a:rPr>
              <a:t> Le chiediamo ora di leggere le seguenti affermazioni e indicare, per ogni frase, quanto è d'accordo su una scala da 1 a 5 (con 1= completamente in disaccordo e 5 completamente d'accordo).</a:t>
            </a:r>
          </a:p>
        </p:txBody>
      </p:sp>
      <p:sp>
        <p:nvSpPr>
          <p:cNvPr id="3" name="Titolo 2">
            <a:extLst>
              <a:ext uri="{FF2B5EF4-FFF2-40B4-BE49-F238E27FC236}">
                <a16:creationId xmlns:a16="http://schemas.microsoft.com/office/drawing/2014/main" id="{3B66C10B-6B15-45FE-9CA4-3A3825C945E7}"/>
              </a:ext>
            </a:extLst>
          </p:cNvPr>
          <p:cNvSpPr>
            <a:spLocks noGrp="1"/>
          </p:cNvSpPr>
          <p:nvPr>
            <p:ph type="ctrTitle"/>
          </p:nvPr>
        </p:nvSpPr>
        <p:spPr/>
        <p:txBody>
          <a:bodyPr/>
          <a:lstStyle/>
          <a:p>
            <a:r>
              <a:rPr lang="it-IT" dirty="0"/>
              <a:t>La sostenibilità</a:t>
            </a:r>
          </a:p>
        </p:txBody>
      </p:sp>
      <p:graphicFrame>
        <p:nvGraphicFramePr>
          <p:cNvPr id="2" name="Object 2">
            <a:extLst>
              <a:ext uri="{FF2B5EF4-FFF2-40B4-BE49-F238E27FC236}">
                <a16:creationId xmlns:a16="http://schemas.microsoft.com/office/drawing/2014/main" id="{3037E744-7B91-3E72-495A-879CDB26E6F4}"/>
              </a:ext>
            </a:extLst>
          </p:cNvPr>
          <p:cNvGraphicFramePr>
            <a:graphicFrameLocks noChangeAspect="1"/>
          </p:cNvGraphicFramePr>
          <p:nvPr>
            <p:extLst>
              <p:ext uri="{D42A27DB-BD31-4B8C-83A1-F6EECF244321}">
                <p14:modId xmlns:p14="http://schemas.microsoft.com/office/powerpoint/2010/main" val="2102527072"/>
              </p:ext>
            </p:extLst>
          </p:nvPr>
        </p:nvGraphicFramePr>
        <p:xfrm>
          <a:off x="380825" y="1417334"/>
          <a:ext cx="9423599" cy="4690177"/>
        </p:xfrm>
        <a:graphic>
          <a:graphicData uri="http://schemas.openxmlformats.org/drawingml/2006/chart">
            <c:chart xmlns:c="http://schemas.openxmlformats.org/drawingml/2006/chart" xmlns:r="http://schemas.openxmlformats.org/officeDocument/2006/relationships" r:id="rId2"/>
          </a:graphicData>
        </a:graphic>
      </p:graphicFrame>
      <p:sp>
        <p:nvSpPr>
          <p:cNvPr id="4" name="CasellaDiTesto 3">
            <a:extLst>
              <a:ext uri="{FF2B5EF4-FFF2-40B4-BE49-F238E27FC236}">
                <a16:creationId xmlns:a16="http://schemas.microsoft.com/office/drawing/2014/main" id="{AC4C14FF-463E-4D73-09DF-0E65C9AFE758}"/>
              </a:ext>
            </a:extLst>
          </p:cNvPr>
          <p:cNvSpPr txBox="1"/>
          <p:nvPr/>
        </p:nvSpPr>
        <p:spPr>
          <a:xfrm>
            <a:off x="754470" y="1715818"/>
            <a:ext cx="2428847" cy="325730"/>
          </a:xfrm>
          <a:prstGeom prst="rect">
            <a:avLst/>
          </a:prstGeom>
          <a:noFill/>
        </p:spPr>
        <p:txBody>
          <a:bodyPr wrap="square" rtlCol="0">
            <a:spAutoFit/>
          </a:bodyPr>
          <a:lstStyle/>
          <a:p>
            <a:pPr lvl="0" algn="ctr">
              <a:lnSpc>
                <a:spcPct val="110000"/>
              </a:lnSpc>
            </a:pPr>
            <a:r>
              <a:rPr lang="it-IT" sz="1400" i="1" dirty="0">
                <a:ea typeface="Calibri"/>
                <a:cs typeface="Calibri"/>
              </a:rPr>
              <a:t>trend temporale: % accordo</a:t>
            </a:r>
          </a:p>
        </p:txBody>
      </p:sp>
    </p:spTree>
    <p:extLst>
      <p:ext uri="{BB962C8B-B14F-4D97-AF65-F5344CB8AC3E}">
        <p14:creationId xmlns:p14="http://schemas.microsoft.com/office/powerpoint/2010/main" val="39867361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ttangolo 17">
            <a:extLst>
              <a:ext uri="{FF2B5EF4-FFF2-40B4-BE49-F238E27FC236}">
                <a16:creationId xmlns:a16="http://schemas.microsoft.com/office/drawing/2014/main" id="{2BD49C99-EC1A-4B1F-ACF3-23D05B6B7D85}"/>
              </a:ext>
            </a:extLst>
          </p:cNvPr>
          <p:cNvSpPr/>
          <p:nvPr/>
        </p:nvSpPr>
        <p:spPr>
          <a:xfrm>
            <a:off x="1255031" y="2171606"/>
            <a:ext cx="3587113" cy="2187627"/>
          </a:xfrm>
          <a:prstGeom prst="rect">
            <a:avLst/>
          </a:prstGeom>
          <a:solidFill>
            <a:srgbClr val="CA5817">
              <a:alpha val="18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19" name="Rettangolo 18">
            <a:extLst>
              <a:ext uri="{FF2B5EF4-FFF2-40B4-BE49-F238E27FC236}">
                <a16:creationId xmlns:a16="http://schemas.microsoft.com/office/drawing/2014/main" id="{E8776BDC-54B5-4E63-8358-CC5390108D93}"/>
              </a:ext>
            </a:extLst>
          </p:cNvPr>
          <p:cNvSpPr/>
          <p:nvPr/>
        </p:nvSpPr>
        <p:spPr>
          <a:xfrm>
            <a:off x="4842144" y="2160126"/>
            <a:ext cx="3491253" cy="2210587"/>
          </a:xfrm>
          <a:prstGeom prst="rect">
            <a:avLst/>
          </a:prstGeom>
          <a:solidFill>
            <a:srgbClr val="655B6F">
              <a:alpha val="18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6" name="Segnaposto numero diapositiva 5"/>
          <p:cNvSpPr>
            <a:spLocks noGrp="1"/>
          </p:cNvSpPr>
          <p:nvPr>
            <p:ph type="sldNum" sz="quarter" idx="12"/>
          </p:nvPr>
        </p:nvSpPr>
        <p:spPr/>
        <p:txBody>
          <a:bodyPr/>
          <a:lstStyle/>
          <a:p>
            <a:fld id="{CEC07F19-866A-D549-94C6-C4D9AC2AB9CF}" type="slidenum">
              <a:rPr lang="it-IT" smtClean="0"/>
              <a:pPr/>
              <a:t>75</a:t>
            </a:fld>
            <a:endParaRPr lang="it-IT" dirty="0"/>
          </a:p>
        </p:txBody>
      </p:sp>
      <p:sp>
        <p:nvSpPr>
          <p:cNvPr id="10" name="Rectangle 92">
            <a:extLst>
              <a:ext uri="{FF2B5EF4-FFF2-40B4-BE49-F238E27FC236}">
                <a16:creationId xmlns:a16="http://schemas.microsoft.com/office/drawing/2014/main" id="{9B555755-1AA5-4BCE-A151-54F93672E169}"/>
              </a:ext>
            </a:extLst>
          </p:cNvPr>
          <p:cNvSpPr>
            <a:spLocks noChangeArrowheads="1"/>
          </p:cNvSpPr>
          <p:nvPr/>
        </p:nvSpPr>
        <p:spPr bwMode="auto">
          <a:xfrm>
            <a:off x="578153" y="777712"/>
            <a:ext cx="9253823" cy="954107"/>
          </a:xfrm>
          <a:prstGeom prst="rect">
            <a:avLst/>
          </a:prstGeom>
          <a:noFill/>
          <a:ln w="9525">
            <a:noFill/>
            <a:miter lim="800000"/>
            <a:headEnd/>
            <a:tailEnd/>
          </a:ln>
        </p:spPr>
        <p:txBody>
          <a:bodyPr wrap="square">
            <a:prstTxWarp prst="textNoShape">
              <a:avLst/>
            </a:prstTxWarp>
            <a:spAutoFit/>
          </a:bodyPr>
          <a:lstStyle/>
          <a:p>
            <a:pPr defTabSz="648792"/>
            <a:r>
              <a:rPr lang="it-IT" sz="1400" b="1" dirty="0">
                <a:solidFill>
                  <a:srgbClr val="C95718"/>
                </a:solidFill>
                <a:ea typeface="Calibri"/>
                <a:cs typeface="Calibri"/>
              </a:rPr>
              <a:t>Il rating ESG (o valutazione di sostenibilità) esprime un giudizio sintetico che certifica la sostenibilità di un emittente di un titolo o di un fondo di investimento dal punto di vista dell'impegno ambientale, sociale (diritti umani, condizioni di lavoro, rispetto ai fornitori) e di governance (indipendenza, tetto agli stipendi dei manager, politiche di genere,...). </a:t>
            </a:r>
          </a:p>
          <a:p>
            <a:pPr defTabSz="648792"/>
            <a:r>
              <a:rPr lang="it-IT" sz="1400" b="1" dirty="0">
                <a:solidFill>
                  <a:srgbClr val="C95718"/>
                </a:solidFill>
                <a:ea typeface="Calibri"/>
                <a:cs typeface="Calibri"/>
              </a:rPr>
              <a:t>Secondo Lei, la sostenibilità di un investimento è oggi un fattore determinante nelle scelte di investimento delle persone ?</a:t>
            </a:r>
          </a:p>
        </p:txBody>
      </p:sp>
      <p:graphicFrame>
        <p:nvGraphicFramePr>
          <p:cNvPr id="8" name="Grafico 13">
            <a:extLst>
              <a:ext uri="{FF2B5EF4-FFF2-40B4-BE49-F238E27FC236}">
                <a16:creationId xmlns:a16="http://schemas.microsoft.com/office/drawing/2014/main" id="{F0AF0D01-6275-4A47-8935-DF0EC3A6F34F}"/>
              </a:ext>
            </a:extLst>
          </p:cNvPr>
          <p:cNvGraphicFramePr/>
          <p:nvPr>
            <p:extLst>
              <p:ext uri="{D42A27DB-BD31-4B8C-83A1-F6EECF244321}">
                <p14:modId xmlns:p14="http://schemas.microsoft.com/office/powerpoint/2010/main" val="1259362853"/>
              </p:ext>
            </p:extLst>
          </p:nvPr>
        </p:nvGraphicFramePr>
        <p:xfrm>
          <a:off x="1520312" y="2205183"/>
          <a:ext cx="6882200" cy="2001065"/>
        </p:xfrm>
        <a:graphic>
          <a:graphicData uri="http://schemas.openxmlformats.org/drawingml/2006/chart">
            <c:chart xmlns:c="http://schemas.openxmlformats.org/drawingml/2006/chart" xmlns:r="http://schemas.openxmlformats.org/officeDocument/2006/relationships" r:id="rId2"/>
          </a:graphicData>
        </a:graphic>
      </p:graphicFrame>
      <p:sp>
        <p:nvSpPr>
          <p:cNvPr id="3" name="Titolo 2">
            <a:extLst>
              <a:ext uri="{FF2B5EF4-FFF2-40B4-BE49-F238E27FC236}">
                <a16:creationId xmlns:a16="http://schemas.microsoft.com/office/drawing/2014/main" id="{87494774-930B-4B16-9E46-55B297D55188}"/>
              </a:ext>
            </a:extLst>
          </p:cNvPr>
          <p:cNvSpPr>
            <a:spLocks noGrp="1"/>
          </p:cNvSpPr>
          <p:nvPr>
            <p:ph type="ctrTitle"/>
          </p:nvPr>
        </p:nvSpPr>
        <p:spPr/>
        <p:txBody>
          <a:bodyPr/>
          <a:lstStyle/>
          <a:p>
            <a:r>
              <a:rPr lang="it-IT" dirty="0"/>
              <a:t>La sostenibilità</a:t>
            </a:r>
          </a:p>
        </p:txBody>
      </p:sp>
      <p:sp>
        <p:nvSpPr>
          <p:cNvPr id="20" name="Ovale 19">
            <a:extLst>
              <a:ext uri="{FF2B5EF4-FFF2-40B4-BE49-F238E27FC236}">
                <a16:creationId xmlns:a16="http://schemas.microsoft.com/office/drawing/2014/main" id="{BDB0A384-04CD-4C40-8529-C96CBD69D830}"/>
              </a:ext>
            </a:extLst>
          </p:cNvPr>
          <p:cNvSpPr>
            <a:spLocks noChangeAspect="1"/>
          </p:cNvSpPr>
          <p:nvPr/>
        </p:nvSpPr>
        <p:spPr>
          <a:xfrm>
            <a:off x="2636014" y="1859086"/>
            <a:ext cx="658983" cy="647999"/>
          </a:xfrm>
          <a:prstGeom prst="ellipse">
            <a:avLst/>
          </a:prstGeom>
          <a:gradFill flip="none" rotWithShape="1">
            <a:gsLst>
              <a:gs pos="0">
                <a:srgbClr val="CA5817"/>
              </a:gs>
              <a:gs pos="100000">
                <a:srgbClr val="FFFFFF"/>
              </a:gs>
              <a:gs pos="50000">
                <a:srgbClr val="F5910F"/>
              </a:gs>
            </a:gsLst>
            <a:lin ang="0" scaled="1"/>
            <a:tileRect/>
          </a:gra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21" name="Ovale 20">
            <a:extLst>
              <a:ext uri="{FF2B5EF4-FFF2-40B4-BE49-F238E27FC236}">
                <a16:creationId xmlns:a16="http://schemas.microsoft.com/office/drawing/2014/main" id="{DD0E4015-AB95-483A-8A4D-A0C26A72CAD6}"/>
              </a:ext>
            </a:extLst>
          </p:cNvPr>
          <p:cNvSpPr>
            <a:spLocks noChangeAspect="1"/>
          </p:cNvSpPr>
          <p:nvPr/>
        </p:nvSpPr>
        <p:spPr>
          <a:xfrm>
            <a:off x="6445375" y="1859086"/>
            <a:ext cx="658983" cy="647999"/>
          </a:xfrm>
          <a:prstGeom prst="ellipse">
            <a:avLst/>
          </a:prstGeom>
          <a:gradFill flip="none" rotWithShape="1">
            <a:gsLst>
              <a:gs pos="0">
                <a:srgbClr val="655B6F"/>
              </a:gs>
              <a:gs pos="100000">
                <a:srgbClr val="FFFFFF"/>
              </a:gs>
              <a:gs pos="50000">
                <a:srgbClr val="54A8C9"/>
              </a:gs>
            </a:gsLst>
            <a:lin ang="0" scaled="1"/>
            <a:tileRect/>
          </a:gra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22" name="Rectangle 92">
            <a:extLst>
              <a:ext uri="{FF2B5EF4-FFF2-40B4-BE49-F238E27FC236}">
                <a16:creationId xmlns:a16="http://schemas.microsoft.com/office/drawing/2014/main" id="{A98BD60E-96A9-49FA-8990-DFC68CDF0752}"/>
              </a:ext>
            </a:extLst>
          </p:cNvPr>
          <p:cNvSpPr>
            <a:spLocks noChangeArrowheads="1"/>
          </p:cNvSpPr>
          <p:nvPr/>
        </p:nvSpPr>
        <p:spPr bwMode="auto">
          <a:xfrm>
            <a:off x="2601236" y="1952253"/>
            <a:ext cx="728530" cy="461665"/>
          </a:xfrm>
          <a:prstGeom prst="rect">
            <a:avLst/>
          </a:prstGeom>
          <a:noFill/>
          <a:ln w="9525">
            <a:noFill/>
            <a:miter lim="800000"/>
            <a:headEnd/>
            <a:tailEnd/>
          </a:ln>
        </p:spPr>
        <p:txBody>
          <a:bodyPr wrap="square">
            <a:prstTxWarp prst="textNoShape">
              <a:avLst/>
            </a:prstTxWarp>
            <a:spAutoFit/>
          </a:bodyPr>
          <a:lstStyle>
            <a:defPPr>
              <a:defRPr lang="it-IT"/>
            </a:defPPr>
            <a:lvl1pPr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1pPr>
            <a:lvl2pPr marL="4572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2pPr>
            <a:lvl3pPr marL="9144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3pPr>
            <a:lvl4pPr marL="13716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4pPr>
            <a:lvl5pPr marL="18288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5pPr>
            <a:lvl6pPr marL="22860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6pPr>
            <a:lvl7pPr marL="27432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7pPr>
            <a:lvl8pPr marL="32004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8pPr>
            <a:lvl9pPr marL="36576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9pPr>
          </a:lstStyle>
          <a:p>
            <a:pPr algn="ctr"/>
            <a:r>
              <a:rPr lang="it-IT" sz="2400" dirty="0">
                <a:solidFill>
                  <a:srgbClr val="000000"/>
                </a:solidFill>
                <a:latin typeface="+mn-lt"/>
                <a:ea typeface="Calibri"/>
                <a:cs typeface="Calibri"/>
              </a:rPr>
              <a:t>50</a:t>
            </a:r>
            <a:r>
              <a:rPr lang="it-IT" sz="1400" dirty="0">
                <a:solidFill>
                  <a:srgbClr val="000000"/>
                </a:solidFill>
                <a:latin typeface="+mn-lt"/>
                <a:ea typeface="Calibri"/>
                <a:cs typeface="Calibri"/>
              </a:rPr>
              <a:t>%</a:t>
            </a:r>
          </a:p>
        </p:txBody>
      </p:sp>
      <p:sp>
        <p:nvSpPr>
          <p:cNvPr id="23" name="Rectangle 92">
            <a:extLst>
              <a:ext uri="{FF2B5EF4-FFF2-40B4-BE49-F238E27FC236}">
                <a16:creationId xmlns:a16="http://schemas.microsoft.com/office/drawing/2014/main" id="{605B5711-6AF2-4FB5-85A7-CD6616053809}"/>
              </a:ext>
            </a:extLst>
          </p:cNvPr>
          <p:cNvSpPr>
            <a:spLocks noChangeArrowheads="1"/>
          </p:cNvSpPr>
          <p:nvPr/>
        </p:nvSpPr>
        <p:spPr bwMode="auto">
          <a:xfrm>
            <a:off x="6410596" y="1952253"/>
            <a:ext cx="728530" cy="461665"/>
          </a:xfrm>
          <a:prstGeom prst="rect">
            <a:avLst/>
          </a:prstGeom>
          <a:noFill/>
          <a:ln w="9525">
            <a:noFill/>
            <a:miter lim="800000"/>
            <a:headEnd/>
            <a:tailEnd/>
          </a:ln>
        </p:spPr>
        <p:txBody>
          <a:bodyPr wrap="square">
            <a:prstTxWarp prst="textNoShape">
              <a:avLst/>
            </a:prstTxWarp>
            <a:spAutoFit/>
          </a:bodyPr>
          <a:lstStyle>
            <a:defPPr>
              <a:defRPr lang="it-IT"/>
            </a:defPPr>
            <a:lvl1pPr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1pPr>
            <a:lvl2pPr marL="4572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2pPr>
            <a:lvl3pPr marL="9144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3pPr>
            <a:lvl4pPr marL="13716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4pPr>
            <a:lvl5pPr marL="18288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5pPr>
            <a:lvl6pPr marL="22860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6pPr>
            <a:lvl7pPr marL="27432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7pPr>
            <a:lvl8pPr marL="32004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8pPr>
            <a:lvl9pPr marL="36576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9pPr>
          </a:lstStyle>
          <a:p>
            <a:pPr algn="ctr"/>
            <a:r>
              <a:rPr lang="it-IT" sz="2400" dirty="0">
                <a:solidFill>
                  <a:srgbClr val="000000"/>
                </a:solidFill>
                <a:latin typeface="+mn-lt"/>
                <a:ea typeface="Calibri"/>
                <a:cs typeface="Calibri"/>
              </a:rPr>
              <a:t>50</a:t>
            </a:r>
            <a:r>
              <a:rPr lang="it-IT" sz="1400" dirty="0">
                <a:solidFill>
                  <a:srgbClr val="000000"/>
                </a:solidFill>
                <a:latin typeface="+mn-lt"/>
                <a:ea typeface="Calibri"/>
                <a:cs typeface="Calibri"/>
              </a:rPr>
              <a:t>%</a:t>
            </a:r>
          </a:p>
        </p:txBody>
      </p:sp>
      <p:sp>
        <p:nvSpPr>
          <p:cNvPr id="2" name="CasellaDiTesto 1">
            <a:extLst>
              <a:ext uri="{FF2B5EF4-FFF2-40B4-BE49-F238E27FC236}">
                <a16:creationId xmlns:a16="http://schemas.microsoft.com/office/drawing/2014/main" id="{C611C2EA-058E-B51F-2247-EDA166AF5EE5}"/>
              </a:ext>
            </a:extLst>
          </p:cNvPr>
          <p:cNvSpPr txBox="1"/>
          <p:nvPr/>
        </p:nvSpPr>
        <p:spPr>
          <a:xfrm>
            <a:off x="2177830" y="4439725"/>
            <a:ext cx="2428847" cy="325730"/>
          </a:xfrm>
          <a:prstGeom prst="rect">
            <a:avLst/>
          </a:prstGeom>
          <a:noFill/>
        </p:spPr>
        <p:txBody>
          <a:bodyPr wrap="square" rtlCol="0">
            <a:spAutoFit/>
          </a:bodyPr>
          <a:lstStyle/>
          <a:p>
            <a:pPr lvl="0" algn="ctr">
              <a:lnSpc>
                <a:spcPct val="110000"/>
              </a:lnSpc>
            </a:pPr>
            <a:r>
              <a:rPr lang="it-IT" sz="1400" i="1" dirty="0">
                <a:ea typeface="Calibri"/>
                <a:cs typeface="Calibri"/>
              </a:rPr>
              <a:t>trend temporale</a:t>
            </a:r>
          </a:p>
        </p:txBody>
      </p:sp>
      <p:graphicFrame>
        <p:nvGraphicFramePr>
          <p:cNvPr id="4" name="Tabella 3">
            <a:extLst>
              <a:ext uri="{FF2B5EF4-FFF2-40B4-BE49-F238E27FC236}">
                <a16:creationId xmlns:a16="http://schemas.microsoft.com/office/drawing/2014/main" id="{6CF6A81C-EE9D-FEB3-07EE-75DEFB276DCA}"/>
              </a:ext>
            </a:extLst>
          </p:cNvPr>
          <p:cNvGraphicFramePr>
            <a:graphicFrameLocks noGrp="1"/>
          </p:cNvGraphicFramePr>
          <p:nvPr>
            <p:extLst>
              <p:ext uri="{D42A27DB-BD31-4B8C-83A1-F6EECF244321}">
                <p14:modId xmlns:p14="http://schemas.microsoft.com/office/powerpoint/2010/main" val="1343169198"/>
              </p:ext>
            </p:extLst>
          </p:nvPr>
        </p:nvGraphicFramePr>
        <p:xfrm>
          <a:off x="2787695" y="4536950"/>
          <a:ext cx="4421472" cy="1789194"/>
        </p:xfrm>
        <a:graphic>
          <a:graphicData uri="http://schemas.openxmlformats.org/drawingml/2006/table">
            <a:tbl>
              <a:tblPr>
                <a:tableStyleId>{073A0DAA-6AF3-43AB-8588-CEC1D06C72B9}</a:tableStyleId>
              </a:tblPr>
              <a:tblGrid>
                <a:gridCol w="2454636">
                  <a:extLst>
                    <a:ext uri="{9D8B030D-6E8A-4147-A177-3AD203B41FA5}">
                      <a16:colId xmlns:a16="http://schemas.microsoft.com/office/drawing/2014/main" val="20000"/>
                    </a:ext>
                  </a:extLst>
                </a:gridCol>
                <a:gridCol w="983418">
                  <a:extLst>
                    <a:ext uri="{9D8B030D-6E8A-4147-A177-3AD203B41FA5}">
                      <a16:colId xmlns:a16="http://schemas.microsoft.com/office/drawing/2014/main" val="1556411835"/>
                    </a:ext>
                  </a:extLst>
                </a:gridCol>
                <a:gridCol w="983418">
                  <a:extLst>
                    <a:ext uri="{9D8B030D-6E8A-4147-A177-3AD203B41FA5}">
                      <a16:colId xmlns:a16="http://schemas.microsoft.com/office/drawing/2014/main" val="2625909873"/>
                    </a:ext>
                  </a:extLst>
                </a:gridCol>
              </a:tblGrid>
              <a:tr h="256899">
                <a:tc>
                  <a:txBody>
                    <a:bodyPr/>
                    <a:lstStyle/>
                    <a:p>
                      <a:pPr marL="87313" indent="0" algn="l" fontAlgn="ctr"/>
                      <a:endParaRPr kumimoji="1" lang="it-IT" sz="1200" b="0" i="0" u="none" strike="noStrike" kern="1200" cap="none" normalizeH="0" baseline="0" dirty="0">
                        <a:ln>
                          <a:noFill/>
                        </a:ln>
                        <a:solidFill>
                          <a:srgbClr val="000000"/>
                        </a:solidFill>
                        <a:effectLst/>
                        <a:latin typeface="Calibri"/>
                        <a:ea typeface="+mn-ea"/>
                        <a:cs typeface="Calibri"/>
                      </a:endParaRPr>
                    </a:p>
                  </a:txBody>
                  <a:tcPr marL="12700" marR="12700" marT="12700" marB="0" anchor="ctr">
                    <a:lnL w="12700" cap="flat" cmpd="sng" algn="ctr">
                      <a:solidFill>
                        <a:prstClr val="white"/>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400" b="1" i="0" u="none" strike="noStrike" dirty="0">
                          <a:solidFill>
                            <a:schemeClr val="tx1"/>
                          </a:solidFill>
                          <a:effectLst/>
                          <a:latin typeface="Calibri"/>
                          <a:cs typeface="Calibri"/>
                        </a:rPr>
                        <a:t>2021</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400" b="1" i="0" u="none" strike="noStrike" dirty="0">
                          <a:solidFill>
                            <a:schemeClr val="tx1"/>
                          </a:solidFill>
                          <a:effectLst/>
                          <a:latin typeface="Calibri"/>
                          <a:cs typeface="Calibri"/>
                        </a:rPr>
                        <a:t>2022</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extLst>
                  <a:ext uri="{0D108BD9-81ED-4DB2-BD59-A6C34878D82A}">
                    <a16:rowId xmlns:a16="http://schemas.microsoft.com/office/drawing/2014/main" val="10000"/>
                  </a:ext>
                </a:extLst>
              </a:tr>
              <a:tr h="306459">
                <a:tc>
                  <a:txBody>
                    <a:bodyPr/>
                    <a:lstStyle/>
                    <a:p>
                      <a:pPr marL="90488" indent="0" algn="l" fontAlgn="ctr"/>
                      <a:r>
                        <a:rPr lang="it-IT" sz="1200" b="0" i="0" u="none" strike="noStrike" dirty="0">
                          <a:effectLst/>
                          <a:latin typeface="+mn-lt"/>
                          <a:cs typeface="Calibri"/>
                        </a:rPr>
                        <a:t>Molto</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b"/>
                      <a:r>
                        <a:rPr lang="it-IT" sz="1400" b="0" i="0" u="none" strike="noStrike" dirty="0">
                          <a:solidFill>
                            <a:srgbClr val="000000"/>
                          </a:solidFill>
                          <a:effectLst/>
                          <a:latin typeface="Calibri"/>
                        </a:rPr>
                        <a:t>8</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b"/>
                      <a:r>
                        <a:rPr lang="it-IT" sz="1400" b="0" i="0" u="none" strike="noStrike" dirty="0">
                          <a:solidFill>
                            <a:srgbClr val="000000"/>
                          </a:solidFill>
                          <a:effectLst/>
                          <a:latin typeface="Calibri"/>
                        </a:rPr>
                        <a:t>6</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extLst>
                  <a:ext uri="{0D108BD9-81ED-4DB2-BD59-A6C34878D82A}">
                    <a16:rowId xmlns:a16="http://schemas.microsoft.com/office/drawing/2014/main" val="10001"/>
                  </a:ext>
                </a:extLst>
              </a:tr>
              <a:tr h="306459">
                <a:tc>
                  <a:txBody>
                    <a:bodyPr/>
                    <a:lstStyle/>
                    <a:p>
                      <a:pPr marL="90488" indent="0" algn="l" fontAlgn="ctr"/>
                      <a:r>
                        <a:rPr lang="it-IT" sz="1200" b="0" i="0" u="none" strike="noStrike" dirty="0">
                          <a:effectLst/>
                          <a:latin typeface="+mn-lt"/>
                          <a:cs typeface="Calibri"/>
                        </a:rPr>
                        <a:t>Abbastanza</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b"/>
                      <a:r>
                        <a:rPr lang="is-IS" sz="1400" b="0" i="0" u="none" strike="noStrike" dirty="0">
                          <a:solidFill>
                            <a:srgbClr val="000000"/>
                          </a:solidFill>
                          <a:effectLst/>
                          <a:latin typeface="Calibri"/>
                        </a:rPr>
                        <a:t>45</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b"/>
                      <a:r>
                        <a:rPr lang="is-IS" sz="1400" b="0" i="0" u="none" strike="noStrike" dirty="0">
                          <a:solidFill>
                            <a:srgbClr val="000000"/>
                          </a:solidFill>
                          <a:effectLst/>
                          <a:latin typeface="Calibri"/>
                        </a:rPr>
                        <a:t>44</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extLst>
                  <a:ext uri="{0D108BD9-81ED-4DB2-BD59-A6C34878D82A}">
                    <a16:rowId xmlns:a16="http://schemas.microsoft.com/office/drawing/2014/main" val="10002"/>
                  </a:ext>
                </a:extLst>
              </a:tr>
              <a:tr h="306459">
                <a:tc>
                  <a:txBody>
                    <a:bodyPr/>
                    <a:lstStyle/>
                    <a:p>
                      <a:pPr marL="90488" marR="0" indent="0" algn="l" defTabSz="457200" rtl="0" eaLnBrk="1" fontAlgn="ctr" latinLnBrk="0" hangingPunct="1">
                        <a:lnSpc>
                          <a:spcPct val="100000"/>
                        </a:lnSpc>
                        <a:spcBef>
                          <a:spcPts val="0"/>
                        </a:spcBef>
                        <a:spcAft>
                          <a:spcPts val="0"/>
                        </a:spcAft>
                        <a:buClrTx/>
                        <a:buSzTx/>
                        <a:buFontTx/>
                        <a:buNone/>
                        <a:tabLst/>
                        <a:defRPr/>
                      </a:pPr>
                      <a:r>
                        <a:rPr lang="it-IT" sz="1400" b="1" i="0" u="none" strike="noStrike" dirty="0">
                          <a:solidFill>
                            <a:schemeClr val="bg1"/>
                          </a:solidFill>
                          <a:effectLst/>
                          <a:latin typeface="Calibri"/>
                          <a:cs typeface="Calibri"/>
                        </a:rPr>
                        <a:t>TOTALE </a:t>
                      </a:r>
                      <a:r>
                        <a:rPr lang="it-IT" sz="1400" b="1" i="0" u="none" strike="noStrike" kern="1200" dirty="0">
                          <a:solidFill>
                            <a:schemeClr val="bg1"/>
                          </a:solidFill>
                          <a:effectLst/>
                          <a:latin typeface="Calibri"/>
                          <a:ea typeface="+mn-ea"/>
                          <a:cs typeface="Calibri"/>
                        </a:rPr>
                        <a:t>MOLTO + ABBASTANZA</a:t>
                      </a:r>
                    </a:p>
                  </a:txBody>
                  <a:tcPr marL="12700" marR="12700" marT="12700" marB="0" anchor="ctr">
                    <a:lnL w="6350" cap="flat" cmpd="sng" algn="ctr">
                      <a:solidFill>
                        <a:srgbClr val="FFFFFF">
                          <a:lumMod val="65000"/>
                        </a:srgbClr>
                      </a:solidFill>
                      <a:prstDash val="solid"/>
                      <a:round/>
                      <a:headEnd type="none" w="med" len="med"/>
                      <a:tailEnd type="none" w="med" len="med"/>
                    </a:lnL>
                    <a:lnR w="6350" cap="flat" cmpd="sng" algn="ctr">
                      <a:solidFill>
                        <a:srgbClr val="FFFFFF">
                          <a:lumMod val="65000"/>
                        </a:srgbClr>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CA5817"/>
                    </a:solidFill>
                  </a:tcPr>
                </a:tc>
                <a:tc>
                  <a:txBody>
                    <a:bodyPr/>
                    <a:lstStyle/>
                    <a:p>
                      <a:pPr algn="ctr" fontAlgn="b"/>
                      <a:r>
                        <a:rPr lang="it-IT" sz="1400" b="1" i="0" u="none" strike="noStrike" dirty="0">
                          <a:solidFill>
                            <a:srgbClr val="FFFFFF"/>
                          </a:solidFill>
                          <a:effectLst/>
                          <a:latin typeface="Calibri"/>
                        </a:rPr>
                        <a:t>53</a:t>
                      </a:r>
                    </a:p>
                  </a:txBody>
                  <a:tcPr marL="12700" marR="12700" marT="12700" marB="0" anchor="ctr">
                    <a:lnL w="6350" cap="flat" cmpd="sng" algn="ctr">
                      <a:solidFill>
                        <a:srgbClr val="FFFFFF">
                          <a:lumMod val="65000"/>
                        </a:srgbClr>
                      </a:solidFill>
                      <a:prstDash val="solid"/>
                      <a:round/>
                      <a:headEnd type="none" w="med" len="med"/>
                      <a:tailEnd type="none" w="med" len="med"/>
                    </a:lnL>
                    <a:lnR w="6350" cap="flat" cmpd="sng" algn="ctr">
                      <a:solidFill>
                        <a:srgbClr val="FFFFFF">
                          <a:lumMod val="65000"/>
                        </a:srgbClr>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CA5817"/>
                    </a:solidFill>
                  </a:tcPr>
                </a:tc>
                <a:tc>
                  <a:txBody>
                    <a:bodyPr/>
                    <a:lstStyle/>
                    <a:p>
                      <a:pPr algn="ctr" fontAlgn="b"/>
                      <a:r>
                        <a:rPr lang="it-IT" sz="1400" b="1" i="0" u="none" strike="noStrike" dirty="0">
                          <a:solidFill>
                            <a:srgbClr val="FFFFFF"/>
                          </a:solidFill>
                          <a:effectLst/>
                          <a:latin typeface="Calibri"/>
                        </a:rPr>
                        <a:t>50</a:t>
                      </a:r>
                    </a:p>
                  </a:txBody>
                  <a:tcPr marL="12700" marR="12700" marT="12700" marB="0" anchor="ctr">
                    <a:lnL w="6350" cap="flat" cmpd="sng" algn="ctr">
                      <a:solidFill>
                        <a:srgbClr val="FFFFFF">
                          <a:lumMod val="65000"/>
                        </a:srgbClr>
                      </a:solidFill>
                      <a:prstDash val="solid"/>
                      <a:round/>
                      <a:headEnd type="none" w="med" len="med"/>
                      <a:tailEnd type="none" w="med" len="med"/>
                    </a:lnL>
                    <a:lnR w="12700" cap="flat" cmpd="sng" algn="ctr">
                      <a:solidFill>
                        <a:srgbClr val="FFFFFF">
                          <a:lumMod val="65000"/>
                        </a:srgbClr>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CA5817"/>
                    </a:solidFill>
                  </a:tcPr>
                </a:tc>
                <a:extLst>
                  <a:ext uri="{0D108BD9-81ED-4DB2-BD59-A6C34878D82A}">
                    <a16:rowId xmlns:a16="http://schemas.microsoft.com/office/drawing/2014/main" val="10003"/>
                  </a:ext>
                </a:extLst>
              </a:tr>
              <a:tr h="306459">
                <a:tc>
                  <a:txBody>
                    <a:bodyPr/>
                    <a:lstStyle/>
                    <a:p>
                      <a:pPr marL="90488" indent="0" algn="l" fontAlgn="ctr"/>
                      <a:r>
                        <a:rPr lang="it-IT" sz="1200" b="0" i="0" u="none" strike="noStrike" dirty="0">
                          <a:effectLst/>
                          <a:latin typeface="+mn-lt"/>
                          <a:cs typeface="Calibri"/>
                        </a:rPr>
                        <a:t>Poco</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b"/>
                      <a:r>
                        <a:rPr lang="it-IT" sz="1400" b="0" i="0" u="none" strike="noStrike" dirty="0">
                          <a:solidFill>
                            <a:srgbClr val="000000"/>
                          </a:solidFill>
                          <a:effectLst/>
                          <a:latin typeface="Calibri"/>
                        </a:rPr>
                        <a:t>36</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b"/>
                      <a:r>
                        <a:rPr lang="it-IT" sz="1400" b="0" i="0" u="none" strike="noStrike" dirty="0">
                          <a:solidFill>
                            <a:srgbClr val="000000"/>
                          </a:solidFill>
                          <a:effectLst/>
                          <a:latin typeface="Calibri"/>
                        </a:rPr>
                        <a:t>37</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extLst>
                  <a:ext uri="{0D108BD9-81ED-4DB2-BD59-A6C34878D82A}">
                    <a16:rowId xmlns:a16="http://schemas.microsoft.com/office/drawing/2014/main" val="10004"/>
                  </a:ext>
                </a:extLst>
              </a:tr>
              <a:tr h="306459">
                <a:tc>
                  <a:txBody>
                    <a:bodyPr/>
                    <a:lstStyle/>
                    <a:p>
                      <a:pPr marL="90488" marR="0" indent="0" algn="l" defTabSz="457200" rtl="0" eaLnBrk="1" fontAlgn="ctr" latinLnBrk="0" hangingPunct="1">
                        <a:lnSpc>
                          <a:spcPct val="100000"/>
                        </a:lnSpc>
                        <a:spcBef>
                          <a:spcPts val="0"/>
                        </a:spcBef>
                        <a:spcAft>
                          <a:spcPts val="0"/>
                        </a:spcAft>
                        <a:buClrTx/>
                        <a:buSzTx/>
                        <a:buFontTx/>
                        <a:buNone/>
                        <a:tabLst/>
                        <a:defRPr/>
                      </a:pPr>
                      <a:r>
                        <a:rPr lang="it-IT" sz="1200" b="0" i="0" u="none" strike="noStrike" dirty="0">
                          <a:effectLst/>
                          <a:latin typeface="+mn-lt"/>
                          <a:cs typeface="Calibri"/>
                        </a:rPr>
                        <a:t>Per niente</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b"/>
                      <a:r>
                        <a:rPr lang="is-IS" sz="1400" b="0" i="0" u="none" strike="noStrike" dirty="0">
                          <a:solidFill>
                            <a:srgbClr val="000000"/>
                          </a:solidFill>
                          <a:effectLst/>
                          <a:latin typeface="Calibri"/>
                        </a:rPr>
                        <a:t>11</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b"/>
                      <a:r>
                        <a:rPr lang="is-IS" sz="1400" b="0" i="0" u="none" strike="noStrike" dirty="0">
                          <a:solidFill>
                            <a:srgbClr val="000000"/>
                          </a:solidFill>
                          <a:effectLst/>
                          <a:latin typeface="Calibri"/>
                        </a:rPr>
                        <a:t>13</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extLst>
                  <a:ext uri="{0D108BD9-81ED-4DB2-BD59-A6C34878D82A}">
                    <a16:rowId xmlns:a16="http://schemas.microsoft.com/office/drawing/2014/main" val="10005"/>
                  </a:ext>
                </a:extLst>
              </a:tr>
            </a:tbl>
          </a:graphicData>
        </a:graphic>
      </p:graphicFrame>
      <p:sp>
        <p:nvSpPr>
          <p:cNvPr id="5" name="Rettangolo arrotondato 15">
            <a:extLst>
              <a:ext uri="{FF2B5EF4-FFF2-40B4-BE49-F238E27FC236}">
                <a16:creationId xmlns:a16="http://schemas.microsoft.com/office/drawing/2014/main" id="{701557BB-32E0-488F-0F8F-B0FDF10C9248}"/>
              </a:ext>
            </a:extLst>
          </p:cNvPr>
          <p:cNvSpPr/>
          <p:nvPr/>
        </p:nvSpPr>
        <p:spPr>
          <a:xfrm>
            <a:off x="6234442" y="4452519"/>
            <a:ext cx="974725" cy="1899504"/>
          </a:xfrm>
          <a:prstGeom prst="roundRect">
            <a:avLst/>
          </a:prstGeom>
          <a:noFill/>
          <a:ln>
            <a:solidFill>
              <a:srgbClr val="CA5817"/>
            </a:solidFill>
          </a:ln>
          <a:effectLst>
            <a:glow rad="63500">
              <a:srgbClr val="C2B8B1">
                <a:alpha val="40000"/>
              </a:srgb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61092625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magine 1"/>
          <p:cNvPicPr>
            <a:picLocks noChangeAspect="1"/>
          </p:cNvPicPr>
          <p:nvPr/>
        </p:nvPicPr>
        <p:blipFill rotWithShape="1">
          <a:blip r:embed="rId2"/>
          <a:srcRect r="36279"/>
          <a:stretch/>
        </p:blipFill>
        <p:spPr>
          <a:xfrm>
            <a:off x="1618411" y="9525"/>
            <a:ext cx="8287625" cy="6876000"/>
          </a:xfrm>
          <a:prstGeom prst="rect">
            <a:avLst/>
          </a:prstGeom>
        </p:spPr>
      </p:pic>
      <p:sp>
        <p:nvSpPr>
          <p:cNvPr id="10" name="Ovale 9"/>
          <p:cNvSpPr/>
          <p:nvPr/>
        </p:nvSpPr>
        <p:spPr>
          <a:xfrm>
            <a:off x="-19131249" y="-2506424"/>
            <a:ext cx="28837680" cy="28837680"/>
          </a:xfrm>
          <a:prstGeom prst="ellipse">
            <a:avLst/>
          </a:prstGeom>
          <a:solidFill>
            <a:schemeClr val="accent3"/>
          </a:solidFill>
          <a:ln>
            <a:solidFill>
              <a:schemeClr val="accent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11" name="Ovale 10"/>
          <p:cNvSpPr/>
          <p:nvPr/>
        </p:nvSpPr>
        <p:spPr>
          <a:xfrm>
            <a:off x="-19639250" y="-2161712"/>
            <a:ext cx="28837680" cy="28837680"/>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3" name="Titolo 2"/>
          <p:cNvSpPr>
            <a:spLocks noGrp="1"/>
          </p:cNvSpPr>
          <p:nvPr>
            <p:ph type="ctrTitle" idx="4294967295"/>
          </p:nvPr>
        </p:nvSpPr>
        <p:spPr>
          <a:xfrm>
            <a:off x="698501" y="2633662"/>
            <a:ext cx="5247987" cy="769938"/>
          </a:xfrm>
          <a:prstGeom prst="rect">
            <a:avLst/>
          </a:prstGeom>
        </p:spPr>
        <p:txBody>
          <a:bodyPr/>
          <a:lstStyle/>
          <a:p>
            <a:pPr algn="l"/>
            <a:r>
              <a:rPr lang="it-IT" b="1" dirty="0">
                <a:solidFill>
                  <a:srgbClr val="CA5817"/>
                </a:solidFill>
              </a:rPr>
              <a:t>6. SICUREZZA</a:t>
            </a:r>
            <a:endParaRPr lang="it-IT" dirty="0">
              <a:solidFill>
                <a:srgbClr val="CA5817"/>
              </a:solidFill>
            </a:endParaRPr>
          </a:p>
        </p:txBody>
      </p:sp>
      <p:sp>
        <p:nvSpPr>
          <p:cNvPr id="8" name="Titolo 1"/>
          <p:cNvSpPr txBox="1">
            <a:spLocks/>
          </p:cNvSpPr>
          <p:nvPr/>
        </p:nvSpPr>
        <p:spPr>
          <a:xfrm>
            <a:off x="-7637382" y="1229667"/>
            <a:ext cx="5347313" cy="1507258"/>
          </a:xfrm>
          <a:prstGeom prst="rect">
            <a:avLst/>
          </a:prstGeom>
        </p:spPr>
        <p:txBody>
          <a:bodyPr vert="horz" lIns="91440" tIns="45720" rIns="91440" bIns="45720" numCol="1" spcCol="36000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marL="285750" indent="-285750" algn="l">
              <a:lnSpc>
                <a:spcPct val="130000"/>
              </a:lnSpc>
              <a:buFont typeface="Wingdings" charset="2"/>
              <a:buChar char="ü"/>
            </a:pPr>
            <a:r>
              <a:rPr lang="it-IT" sz="2000" b="1" dirty="0">
                <a:solidFill>
                  <a:schemeClr val="bg1"/>
                </a:solidFill>
                <a:cs typeface="Calibri"/>
              </a:rPr>
              <a:t>Nostalgia e futuro smarrito</a:t>
            </a:r>
          </a:p>
          <a:p>
            <a:pPr marL="285750" indent="-285750" algn="l">
              <a:lnSpc>
                <a:spcPct val="130000"/>
              </a:lnSpc>
              <a:buFont typeface="Wingdings" charset="2"/>
              <a:buChar char="ü"/>
            </a:pPr>
            <a:r>
              <a:rPr lang="it-IT" sz="2000" b="1" dirty="0">
                <a:solidFill>
                  <a:schemeClr val="bg1"/>
                </a:solidFill>
                <a:cs typeface="Calibri"/>
              </a:rPr>
              <a:t>Futuro</a:t>
            </a:r>
          </a:p>
          <a:p>
            <a:pPr marL="285750" indent="-285750" algn="l">
              <a:lnSpc>
                <a:spcPct val="130000"/>
              </a:lnSpc>
              <a:buFont typeface="Wingdings" charset="2"/>
              <a:buChar char="ü"/>
            </a:pPr>
            <a:r>
              <a:rPr lang="it-IT" sz="2000" b="1" dirty="0">
                <a:solidFill>
                  <a:schemeClr val="bg1"/>
                </a:solidFill>
                <a:cs typeface="Calibri"/>
              </a:rPr>
              <a:t>L’umore degli italiani</a:t>
            </a:r>
          </a:p>
        </p:txBody>
      </p:sp>
      <p:sp>
        <p:nvSpPr>
          <p:cNvPr id="6" name="Titolo 2"/>
          <p:cNvSpPr txBox="1">
            <a:spLocks/>
          </p:cNvSpPr>
          <p:nvPr/>
        </p:nvSpPr>
        <p:spPr>
          <a:xfrm>
            <a:off x="698508" y="4317144"/>
            <a:ext cx="6210300" cy="3232151"/>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marL="285750" indent="-285750" algn="l">
              <a:buSzPct val="120000"/>
              <a:buFont typeface="Wingdings" charset="2"/>
              <a:buChar char="ü"/>
              <a:defRPr/>
            </a:pPr>
            <a:r>
              <a:rPr lang="it-IT" sz="2000" dirty="0">
                <a:solidFill>
                  <a:srgbClr val="CA5817"/>
                </a:solidFill>
                <a:cs typeface="Calibri"/>
              </a:rPr>
              <a:t>Sicurezza nei confronti della criminalità</a:t>
            </a:r>
          </a:p>
          <a:p>
            <a:pPr marL="285750" indent="-285750" algn="l">
              <a:buSzPct val="120000"/>
              <a:buFont typeface="Wingdings" charset="2"/>
              <a:buChar char="ü"/>
              <a:defRPr/>
            </a:pPr>
            <a:r>
              <a:rPr lang="it-IT" sz="2000" dirty="0">
                <a:solidFill>
                  <a:srgbClr val="CA5817"/>
                </a:solidFill>
                <a:cs typeface="Calibri"/>
              </a:rPr>
              <a:t>Ordine pubblico</a:t>
            </a:r>
          </a:p>
        </p:txBody>
      </p:sp>
    </p:spTree>
    <p:extLst>
      <p:ext uri="{BB962C8B-B14F-4D97-AF65-F5344CB8AC3E}">
        <p14:creationId xmlns:p14="http://schemas.microsoft.com/office/powerpoint/2010/main" val="289318565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a:xfrm>
            <a:off x="578154" y="232900"/>
            <a:ext cx="8420100" cy="626535"/>
          </a:xfrm>
        </p:spPr>
        <p:txBody>
          <a:bodyPr/>
          <a:lstStyle/>
          <a:p>
            <a:r>
              <a:rPr lang="it-IT" dirty="0">
                <a:solidFill>
                  <a:srgbClr val="CA5817"/>
                </a:solidFill>
                <a:ea typeface="ヒラギノ角ゴ Pro W3" charset="-128"/>
                <a:cs typeface="Calibri"/>
              </a:rPr>
              <a:t>La sicurezza nei confronti della criminalità</a:t>
            </a:r>
            <a:endParaRPr lang="it-IT" sz="2800" dirty="0">
              <a:solidFill>
                <a:srgbClr val="CA5817"/>
              </a:solidFill>
              <a:latin typeface="Calibri"/>
              <a:cs typeface="Calibri"/>
            </a:endParaRPr>
          </a:p>
        </p:txBody>
      </p:sp>
      <p:sp>
        <p:nvSpPr>
          <p:cNvPr id="4" name="Rectangle 92"/>
          <p:cNvSpPr>
            <a:spLocks noChangeArrowheads="1"/>
          </p:cNvSpPr>
          <p:nvPr/>
        </p:nvSpPr>
        <p:spPr bwMode="auto">
          <a:xfrm>
            <a:off x="560340" y="976630"/>
            <a:ext cx="8776984" cy="523220"/>
          </a:xfrm>
          <a:prstGeom prst="rect">
            <a:avLst/>
          </a:prstGeom>
          <a:noFill/>
          <a:ln w="9525">
            <a:noFill/>
            <a:miter lim="800000"/>
            <a:headEnd/>
            <a:tailEnd/>
          </a:ln>
        </p:spPr>
        <p:txBody>
          <a:bodyPr wrap="square">
            <a:prstTxWarp prst="textNoShape">
              <a:avLst/>
            </a:prstTxWarp>
            <a:spAutoFit/>
          </a:bodyPr>
          <a:lstStyle/>
          <a:p>
            <a:pPr defTabSz="798513"/>
            <a:r>
              <a:rPr lang="it-IT" sz="1400" b="1" dirty="0">
                <a:solidFill>
                  <a:srgbClr val="C95718"/>
                </a:solidFill>
                <a:ea typeface="Calibri"/>
                <a:cs typeface="Calibri"/>
              </a:rPr>
              <a:t>Esprime una sensazione di sicurezza in relazione al tema della crescita della microcriminalità nel territorio di residenza </a:t>
            </a:r>
          </a:p>
        </p:txBody>
      </p:sp>
      <p:sp>
        <p:nvSpPr>
          <p:cNvPr id="15" name="CasellaDiTesto 14"/>
          <p:cNvSpPr txBox="1"/>
          <p:nvPr/>
        </p:nvSpPr>
        <p:spPr>
          <a:xfrm>
            <a:off x="4028783" y="6365467"/>
            <a:ext cx="646030" cy="246221"/>
          </a:xfrm>
          <a:prstGeom prst="rect">
            <a:avLst/>
          </a:prstGeom>
          <a:noFill/>
        </p:spPr>
        <p:txBody>
          <a:bodyPr wrap="none" rtlCol="0">
            <a:spAutoFit/>
          </a:bodyPr>
          <a:lstStyle/>
          <a:p>
            <a:r>
              <a:rPr lang="it-IT" sz="1000" i="1" dirty="0">
                <a:latin typeface="Calibri"/>
                <a:cs typeface="Calibri"/>
              </a:rPr>
              <a:t>Valori %</a:t>
            </a:r>
          </a:p>
        </p:txBody>
      </p:sp>
      <p:sp>
        <p:nvSpPr>
          <p:cNvPr id="6" name="Segnaposto numero diapositiva 5"/>
          <p:cNvSpPr>
            <a:spLocks noGrp="1"/>
          </p:cNvSpPr>
          <p:nvPr>
            <p:ph type="sldNum" sz="quarter" idx="12"/>
          </p:nvPr>
        </p:nvSpPr>
        <p:spPr/>
        <p:txBody>
          <a:bodyPr/>
          <a:lstStyle/>
          <a:p>
            <a:fld id="{CEC07F19-866A-D549-94C6-C4D9AC2AB9CF}" type="slidenum">
              <a:rPr lang="it-IT" smtClean="0"/>
              <a:pPr/>
              <a:t>77</a:t>
            </a:fld>
            <a:endParaRPr lang="it-IT" dirty="0"/>
          </a:p>
        </p:txBody>
      </p:sp>
      <p:sp>
        <p:nvSpPr>
          <p:cNvPr id="7" name="Rettangolo 6"/>
          <p:cNvSpPr/>
          <p:nvPr/>
        </p:nvSpPr>
        <p:spPr>
          <a:xfrm>
            <a:off x="578159" y="1524000"/>
            <a:ext cx="8724360" cy="4066730"/>
          </a:xfrm>
          <a:prstGeom prst="rect">
            <a:avLst/>
          </a:prstGeom>
          <a:noFill/>
          <a:ln>
            <a:solidFill>
              <a:srgbClr val="C2B8B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graphicFrame>
        <p:nvGraphicFramePr>
          <p:cNvPr id="8" name="Object 2"/>
          <p:cNvGraphicFramePr>
            <a:graphicFrameLocks noChangeAspect="1"/>
          </p:cNvGraphicFramePr>
          <p:nvPr>
            <p:extLst>
              <p:ext uri="{D42A27DB-BD31-4B8C-83A1-F6EECF244321}">
                <p14:modId xmlns:p14="http://schemas.microsoft.com/office/powerpoint/2010/main" val="4113114851"/>
              </p:ext>
            </p:extLst>
          </p:nvPr>
        </p:nvGraphicFramePr>
        <p:xfrm>
          <a:off x="683900" y="1524003"/>
          <a:ext cx="8120605" cy="4368801"/>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62738594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p:txBody>
          <a:bodyPr/>
          <a:lstStyle/>
          <a:p>
            <a:r>
              <a:rPr lang="it-IT" dirty="0">
                <a:solidFill>
                  <a:srgbClr val="CA5817"/>
                </a:solidFill>
                <a:ea typeface="ヒラギノ角ゴ Pro W3" charset="-128"/>
                <a:cs typeface="Calibri"/>
              </a:rPr>
              <a:t>La sicurezza criminalità: i temi</a:t>
            </a:r>
            <a:endParaRPr lang="it-IT" sz="2800" dirty="0">
              <a:solidFill>
                <a:srgbClr val="CA5817"/>
              </a:solidFill>
              <a:latin typeface="Calibri"/>
              <a:cs typeface="Calibri"/>
            </a:endParaRPr>
          </a:p>
        </p:txBody>
      </p:sp>
      <p:sp>
        <p:nvSpPr>
          <p:cNvPr id="4" name="Rectangle 92"/>
          <p:cNvSpPr>
            <a:spLocks noChangeArrowheads="1"/>
          </p:cNvSpPr>
          <p:nvPr/>
        </p:nvSpPr>
        <p:spPr bwMode="auto">
          <a:xfrm>
            <a:off x="744754" y="1073862"/>
            <a:ext cx="8776984" cy="307777"/>
          </a:xfrm>
          <a:prstGeom prst="rect">
            <a:avLst/>
          </a:prstGeom>
          <a:noFill/>
          <a:ln w="9525">
            <a:noFill/>
            <a:miter lim="800000"/>
            <a:headEnd/>
            <a:tailEnd/>
          </a:ln>
        </p:spPr>
        <p:txBody>
          <a:bodyPr wrap="square">
            <a:prstTxWarp prst="textNoShape">
              <a:avLst/>
            </a:prstTxWarp>
            <a:spAutoFit/>
          </a:bodyPr>
          <a:lstStyle/>
          <a:p>
            <a:pPr defTabSz="798513"/>
            <a:r>
              <a:rPr lang="it-IT" sz="1400" b="1" dirty="0">
                <a:solidFill>
                  <a:srgbClr val="C95718"/>
                </a:solidFill>
                <a:ea typeface="Calibri"/>
                <a:cs typeface="Calibri"/>
              </a:rPr>
              <a:t>Nella Sua città la criminalità negli ultimi anni è cresciuta, diminuita, rimasta la stessa…</a:t>
            </a:r>
          </a:p>
        </p:txBody>
      </p:sp>
      <p:sp>
        <p:nvSpPr>
          <p:cNvPr id="15" name="CasellaDiTesto 14"/>
          <p:cNvSpPr txBox="1"/>
          <p:nvPr/>
        </p:nvSpPr>
        <p:spPr>
          <a:xfrm>
            <a:off x="4028783" y="6365435"/>
            <a:ext cx="646030" cy="246221"/>
          </a:xfrm>
          <a:prstGeom prst="rect">
            <a:avLst/>
          </a:prstGeom>
          <a:noFill/>
        </p:spPr>
        <p:txBody>
          <a:bodyPr wrap="none" rtlCol="0">
            <a:spAutoFit/>
          </a:bodyPr>
          <a:lstStyle/>
          <a:p>
            <a:r>
              <a:rPr lang="it-IT" sz="1000" i="1" dirty="0">
                <a:latin typeface="Calibri"/>
                <a:cs typeface="Calibri"/>
              </a:rPr>
              <a:t>Valori %</a:t>
            </a:r>
          </a:p>
        </p:txBody>
      </p:sp>
      <p:sp>
        <p:nvSpPr>
          <p:cNvPr id="6" name="Segnaposto numero diapositiva 5"/>
          <p:cNvSpPr>
            <a:spLocks noGrp="1"/>
          </p:cNvSpPr>
          <p:nvPr>
            <p:ph type="sldNum" sz="quarter" idx="12"/>
          </p:nvPr>
        </p:nvSpPr>
        <p:spPr/>
        <p:txBody>
          <a:bodyPr/>
          <a:lstStyle/>
          <a:p>
            <a:fld id="{CEC07F19-866A-D549-94C6-C4D9AC2AB9CF}" type="slidenum">
              <a:rPr lang="it-IT" smtClean="0"/>
              <a:pPr/>
              <a:t>78</a:t>
            </a:fld>
            <a:endParaRPr lang="it-IT" dirty="0"/>
          </a:p>
        </p:txBody>
      </p:sp>
      <p:graphicFrame>
        <p:nvGraphicFramePr>
          <p:cNvPr id="8" name="Object 2"/>
          <p:cNvGraphicFramePr>
            <a:graphicFrameLocks noChangeAspect="1"/>
          </p:cNvGraphicFramePr>
          <p:nvPr>
            <p:extLst>
              <p:ext uri="{D42A27DB-BD31-4B8C-83A1-F6EECF244321}">
                <p14:modId xmlns:p14="http://schemas.microsoft.com/office/powerpoint/2010/main" val="143760605"/>
              </p:ext>
            </p:extLst>
          </p:nvPr>
        </p:nvGraphicFramePr>
        <p:xfrm>
          <a:off x="744753" y="1714214"/>
          <a:ext cx="8253502" cy="1814435"/>
        </p:xfrm>
        <a:graphic>
          <a:graphicData uri="http://schemas.openxmlformats.org/drawingml/2006/chart">
            <c:chart xmlns:c="http://schemas.openxmlformats.org/drawingml/2006/chart" xmlns:r="http://schemas.openxmlformats.org/officeDocument/2006/relationships" r:id="rId2"/>
          </a:graphicData>
        </a:graphic>
      </p:graphicFrame>
      <p:sp>
        <p:nvSpPr>
          <p:cNvPr id="9" name="Rectangle 92"/>
          <p:cNvSpPr>
            <a:spLocks noChangeArrowheads="1"/>
          </p:cNvSpPr>
          <p:nvPr/>
        </p:nvSpPr>
        <p:spPr bwMode="auto">
          <a:xfrm>
            <a:off x="744775" y="3885218"/>
            <a:ext cx="5908635" cy="307777"/>
          </a:xfrm>
          <a:prstGeom prst="rect">
            <a:avLst/>
          </a:prstGeom>
          <a:noFill/>
          <a:ln w="9525">
            <a:noFill/>
            <a:miter lim="800000"/>
            <a:headEnd/>
            <a:tailEnd/>
          </a:ln>
        </p:spPr>
        <p:txBody>
          <a:bodyPr wrap="square">
            <a:prstTxWarp prst="textNoShape">
              <a:avLst/>
            </a:prstTxWarp>
            <a:spAutoFit/>
          </a:bodyPr>
          <a:lstStyle/>
          <a:p>
            <a:pPr defTabSz="798513"/>
            <a:r>
              <a:rPr lang="it-IT" sz="1400" b="1" dirty="0">
                <a:solidFill>
                  <a:srgbClr val="C95718"/>
                </a:solidFill>
                <a:ea typeface="Calibri"/>
                <a:cs typeface="Calibri"/>
              </a:rPr>
              <a:t>Non mi sento più al sicuro nelle strade del luogo in cui vivo. Lei è… </a:t>
            </a:r>
          </a:p>
        </p:txBody>
      </p:sp>
      <p:graphicFrame>
        <p:nvGraphicFramePr>
          <p:cNvPr id="10" name="Object 2"/>
          <p:cNvGraphicFramePr>
            <a:graphicFrameLocks noChangeAspect="1"/>
          </p:cNvGraphicFramePr>
          <p:nvPr>
            <p:extLst>
              <p:ext uri="{D42A27DB-BD31-4B8C-83A1-F6EECF244321}">
                <p14:modId xmlns:p14="http://schemas.microsoft.com/office/powerpoint/2010/main" val="2197840234"/>
              </p:ext>
            </p:extLst>
          </p:nvPr>
        </p:nvGraphicFramePr>
        <p:xfrm>
          <a:off x="578154" y="4309286"/>
          <a:ext cx="8660860" cy="1966834"/>
        </p:xfrm>
        <a:graphic>
          <a:graphicData uri="http://schemas.openxmlformats.org/drawingml/2006/chart">
            <c:chart xmlns:c="http://schemas.openxmlformats.org/drawingml/2006/chart" xmlns:r="http://schemas.openxmlformats.org/officeDocument/2006/relationships" r:id="rId3"/>
          </a:graphicData>
        </a:graphic>
      </p:graphicFrame>
      <p:sp>
        <p:nvSpPr>
          <p:cNvPr id="11" name="Rettangolo 10"/>
          <p:cNvSpPr/>
          <p:nvPr/>
        </p:nvSpPr>
        <p:spPr>
          <a:xfrm>
            <a:off x="514654" y="1006318"/>
            <a:ext cx="8724360" cy="2664000"/>
          </a:xfrm>
          <a:prstGeom prst="rect">
            <a:avLst/>
          </a:prstGeom>
          <a:noFill/>
          <a:ln>
            <a:solidFill>
              <a:srgbClr val="C2B8B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14" name="CasellaDiTesto 13"/>
          <p:cNvSpPr txBox="1"/>
          <p:nvPr/>
        </p:nvSpPr>
        <p:spPr>
          <a:xfrm>
            <a:off x="3" y="1525989"/>
            <a:ext cx="8724359" cy="325730"/>
          </a:xfrm>
          <a:prstGeom prst="rect">
            <a:avLst/>
          </a:prstGeom>
          <a:noFill/>
        </p:spPr>
        <p:txBody>
          <a:bodyPr wrap="square" rtlCol="0">
            <a:spAutoFit/>
          </a:bodyPr>
          <a:lstStyle/>
          <a:p>
            <a:pPr lvl="0" algn="ctr">
              <a:lnSpc>
                <a:spcPct val="110000"/>
              </a:lnSpc>
            </a:pPr>
            <a:r>
              <a:rPr lang="it-IT" sz="1400" i="1" dirty="0">
                <a:ea typeface="Calibri"/>
                <a:cs typeface="Calibri"/>
              </a:rPr>
              <a:t>trend temporale:  % di cresciuta</a:t>
            </a:r>
          </a:p>
        </p:txBody>
      </p:sp>
      <p:sp>
        <p:nvSpPr>
          <p:cNvPr id="12" name="CasellaDiTesto 11"/>
          <p:cNvSpPr txBox="1"/>
          <p:nvPr/>
        </p:nvSpPr>
        <p:spPr>
          <a:xfrm>
            <a:off x="152402" y="4180006"/>
            <a:ext cx="8724359" cy="325730"/>
          </a:xfrm>
          <a:prstGeom prst="rect">
            <a:avLst/>
          </a:prstGeom>
          <a:noFill/>
        </p:spPr>
        <p:txBody>
          <a:bodyPr wrap="square" rtlCol="0">
            <a:spAutoFit/>
          </a:bodyPr>
          <a:lstStyle/>
          <a:p>
            <a:pPr lvl="0" algn="ctr">
              <a:lnSpc>
                <a:spcPct val="110000"/>
              </a:lnSpc>
            </a:pPr>
            <a:r>
              <a:rPr lang="it-IT" sz="1400" i="1" dirty="0">
                <a:ea typeface="Calibri"/>
                <a:cs typeface="Calibri"/>
              </a:rPr>
              <a:t>trend temporale:  % di accordo</a:t>
            </a:r>
          </a:p>
        </p:txBody>
      </p:sp>
      <p:sp>
        <p:nvSpPr>
          <p:cNvPr id="13" name="Rettangolo 12"/>
          <p:cNvSpPr/>
          <p:nvPr/>
        </p:nvSpPr>
        <p:spPr>
          <a:xfrm>
            <a:off x="514654" y="3776294"/>
            <a:ext cx="8724360" cy="2450622"/>
          </a:xfrm>
          <a:prstGeom prst="rect">
            <a:avLst/>
          </a:prstGeom>
          <a:noFill/>
          <a:ln>
            <a:solidFill>
              <a:srgbClr val="C2B8B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206752588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p:txBody>
          <a:bodyPr/>
          <a:lstStyle/>
          <a:p>
            <a:r>
              <a:rPr lang="it-IT" dirty="0">
                <a:solidFill>
                  <a:srgbClr val="CA5817"/>
                </a:solidFill>
                <a:ea typeface="ヒラギノ角ゴ Pro W3" charset="-128"/>
                <a:cs typeface="Calibri"/>
              </a:rPr>
              <a:t>La sicurezza criminalità: i temi</a:t>
            </a:r>
            <a:endParaRPr lang="it-IT" sz="2800" dirty="0">
              <a:solidFill>
                <a:srgbClr val="CA5817"/>
              </a:solidFill>
              <a:latin typeface="Calibri"/>
              <a:cs typeface="Calibri"/>
            </a:endParaRPr>
          </a:p>
        </p:txBody>
      </p:sp>
      <p:sp>
        <p:nvSpPr>
          <p:cNvPr id="4" name="Rectangle 92"/>
          <p:cNvSpPr>
            <a:spLocks noChangeArrowheads="1"/>
          </p:cNvSpPr>
          <p:nvPr/>
        </p:nvSpPr>
        <p:spPr bwMode="auto">
          <a:xfrm>
            <a:off x="776240" y="1003562"/>
            <a:ext cx="8776984" cy="307777"/>
          </a:xfrm>
          <a:prstGeom prst="rect">
            <a:avLst/>
          </a:prstGeom>
          <a:noFill/>
          <a:ln w="9525">
            <a:noFill/>
            <a:miter lim="800000"/>
            <a:headEnd/>
            <a:tailEnd/>
          </a:ln>
        </p:spPr>
        <p:txBody>
          <a:bodyPr wrap="square">
            <a:prstTxWarp prst="textNoShape">
              <a:avLst/>
            </a:prstTxWarp>
            <a:spAutoFit/>
          </a:bodyPr>
          <a:lstStyle/>
          <a:p>
            <a:pPr defTabSz="798513"/>
            <a:r>
              <a:rPr lang="it-IT" sz="1400" b="1" dirty="0">
                <a:solidFill>
                  <a:srgbClr val="C95718"/>
                </a:solidFill>
                <a:ea typeface="Calibri"/>
                <a:cs typeface="Calibri"/>
              </a:rPr>
              <a:t>Quanta fiducia ha nella polizia e nelle forze dell'ordine?</a:t>
            </a:r>
          </a:p>
        </p:txBody>
      </p:sp>
      <p:sp>
        <p:nvSpPr>
          <p:cNvPr id="15" name="CasellaDiTesto 14"/>
          <p:cNvSpPr txBox="1"/>
          <p:nvPr/>
        </p:nvSpPr>
        <p:spPr>
          <a:xfrm>
            <a:off x="4028783" y="6365435"/>
            <a:ext cx="646030" cy="246221"/>
          </a:xfrm>
          <a:prstGeom prst="rect">
            <a:avLst/>
          </a:prstGeom>
          <a:noFill/>
        </p:spPr>
        <p:txBody>
          <a:bodyPr wrap="none" rtlCol="0">
            <a:spAutoFit/>
          </a:bodyPr>
          <a:lstStyle/>
          <a:p>
            <a:r>
              <a:rPr lang="it-IT" sz="1000" i="1" dirty="0">
                <a:latin typeface="Calibri"/>
                <a:cs typeface="Calibri"/>
              </a:rPr>
              <a:t>Valori %</a:t>
            </a:r>
          </a:p>
        </p:txBody>
      </p:sp>
      <p:sp>
        <p:nvSpPr>
          <p:cNvPr id="6" name="Segnaposto numero diapositiva 5"/>
          <p:cNvSpPr>
            <a:spLocks noGrp="1"/>
          </p:cNvSpPr>
          <p:nvPr>
            <p:ph type="sldNum" sz="quarter" idx="12"/>
          </p:nvPr>
        </p:nvSpPr>
        <p:spPr/>
        <p:txBody>
          <a:bodyPr/>
          <a:lstStyle/>
          <a:p>
            <a:fld id="{CEC07F19-866A-D549-94C6-C4D9AC2AB9CF}" type="slidenum">
              <a:rPr lang="it-IT" smtClean="0"/>
              <a:pPr/>
              <a:t>79</a:t>
            </a:fld>
            <a:endParaRPr lang="it-IT" dirty="0"/>
          </a:p>
        </p:txBody>
      </p:sp>
      <p:sp>
        <p:nvSpPr>
          <p:cNvPr id="14" name="CasellaDiTesto 13"/>
          <p:cNvSpPr txBox="1"/>
          <p:nvPr/>
        </p:nvSpPr>
        <p:spPr>
          <a:xfrm>
            <a:off x="889024" y="1398989"/>
            <a:ext cx="7835359" cy="325730"/>
          </a:xfrm>
          <a:prstGeom prst="rect">
            <a:avLst/>
          </a:prstGeom>
          <a:noFill/>
        </p:spPr>
        <p:txBody>
          <a:bodyPr wrap="square" rtlCol="0">
            <a:spAutoFit/>
          </a:bodyPr>
          <a:lstStyle/>
          <a:p>
            <a:pPr lvl="0" algn="ctr">
              <a:lnSpc>
                <a:spcPct val="110000"/>
              </a:lnSpc>
            </a:pPr>
            <a:r>
              <a:rPr lang="it-IT" sz="1400" i="1" dirty="0">
                <a:ea typeface="Calibri"/>
                <a:cs typeface="Calibri"/>
              </a:rPr>
              <a:t>trend temporale:  % molta + abbastanza fiducia</a:t>
            </a:r>
          </a:p>
        </p:txBody>
      </p:sp>
      <p:graphicFrame>
        <p:nvGraphicFramePr>
          <p:cNvPr id="12" name="Object 2"/>
          <p:cNvGraphicFramePr>
            <a:graphicFrameLocks noChangeAspect="1"/>
          </p:cNvGraphicFramePr>
          <p:nvPr>
            <p:extLst>
              <p:ext uri="{D42A27DB-BD31-4B8C-83A1-F6EECF244321}">
                <p14:modId xmlns:p14="http://schemas.microsoft.com/office/powerpoint/2010/main" val="1612029496"/>
              </p:ext>
            </p:extLst>
          </p:nvPr>
        </p:nvGraphicFramePr>
        <p:xfrm>
          <a:off x="769300" y="1820481"/>
          <a:ext cx="8228977" cy="1966834"/>
        </p:xfrm>
        <a:graphic>
          <a:graphicData uri="http://schemas.openxmlformats.org/drawingml/2006/chart">
            <c:chart xmlns:c="http://schemas.openxmlformats.org/drawingml/2006/chart" xmlns:r="http://schemas.openxmlformats.org/officeDocument/2006/relationships" r:id="rId2"/>
          </a:graphicData>
        </a:graphic>
      </p:graphicFrame>
      <p:sp>
        <p:nvSpPr>
          <p:cNvPr id="13" name="Rettangolo 12"/>
          <p:cNvSpPr/>
          <p:nvPr/>
        </p:nvSpPr>
        <p:spPr>
          <a:xfrm>
            <a:off x="514654" y="960959"/>
            <a:ext cx="8724360" cy="2735954"/>
          </a:xfrm>
          <a:prstGeom prst="rect">
            <a:avLst/>
          </a:prstGeom>
          <a:noFill/>
          <a:ln>
            <a:solidFill>
              <a:srgbClr val="C2B8B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graphicFrame>
        <p:nvGraphicFramePr>
          <p:cNvPr id="16" name="Grafico 15"/>
          <p:cNvGraphicFramePr/>
          <p:nvPr>
            <p:extLst>
              <p:ext uri="{D42A27DB-BD31-4B8C-83A1-F6EECF244321}">
                <p14:modId xmlns:p14="http://schemas.microsoft.com/office/powerpoint/2010/main" val="2038580711"/>
              </p:ext>
            </p:extLst>
          </p:nvPr>
        </p:nvGraphicFramePr>
        <p:xfrm>
          <a:off x="312634" y="4109956"/>
          <a:ext cx="9038570" cy="2100851"/>
        </p:xfrm>
        <a:graphic>
          <a:graphicData uri="http://schemas.openxmlformats.org/drawingml/2006/chart">
            <c:chart xmlns:c="http://schemas.openxmlformats.org/drawingml/2006/chart" xmlns:r="http://schemas.openxmlformats.org/officeDocument/2006/relationships" r:id="rId3"/>
          </a:graphicData>
        </a:graphic>
      </p:graphicFrame>
      <p:sp>
        <p:nvSpPr>
          <p:cNvPr id="19" name="CasellaDiTesto 18"/>
          <p:cNvSpPr txBox="1"/>
          <p:nvPr/>
        </p:nvSpPr>
        <p:spPr>
          <a:xfrm>
            <a:off x="312657" y="3970727"/>
            <a:ext cx="6215167" cy="325730"/>
          </a:xfrm>
          <a:prstGeom prst="rect">
            <a:avLst/>
          </a:prstGeom>
          <a:noFill/>
        </p:spPr>
        <p:txBody>
          <a:bodyPr wrap="square" rtlCol="0">
            <a:spAutoFit/>
          </a:bodyPr>
          <a:lstStyle/>
          <a:p>
            <a:pPr lvl="0" algn="ctr">
              <a:lnSpc>
                <a:spcPct val="110000"/>
              </a:lnSpc>
            </a:pPr>
            <a:r>
              <a:rPr lang="it-IT" sz="1400" i="1" dirty="0">
                <a:ea typeface="Calibri"/>
                <a:cs typeface="Calibri"/>
              </a:rPr>
              <a:t>trend temporale:  % di accordo</a:t>
            </a:r>
          </a:p>
        </p:txBody>
      </p:sp>
      <p:sp>
        <p:nvSpPr>
          <p:cNvPr id="11" name="Rettangolo 10"/>
          <p:cNvSpPr/>
          <p:nvPr/>
        </p:nvSpPr>
        <p:spPr>
          <a:xfrm>
            <a:off x="510120" y="3906008"/>
            <a:ext cx="8724360" cy="2354928"/>
          </a:xfrm>
          <a:prstGeom prst="rect">
            <a:avLst/>
          </a:prstGeom>
          <a:noFill/>
          <a:ln>
            <a:solidFill>
              <a:srgbClr val="C2B8B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37126677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p:txBody>
          <a:bodyPr/>
          <a:lstStyle/>
          <a:p>
            <a:r>
              <a:rPr lang="it-IT" dirty="0">
                <a:solidFill>
                  <a:srgbClr val="CB5818"/>
                </a:solidFill>
                <a:ea typeface="ヒラギノ角ゴ Pro W3" charset="-128"/>
                <a:cs typeface="Calibri"/>
              </a:rPr>
              <a:t>Libertà individuali: i temi</a:t>
            </a:r>
            <a:endParaRPr lang="it-IT" sz="2800" dirty="0">
              <a:solidFill>
                <a:srgbClr val="CA5817"/>
              </a:solidFill>
              <a:latin typeface="Calibri"/>
              <a:cs typeface="Calibri"/>
            </a:endParaRPr>
          </a:p>
        </p:txBody>
      </p:sp>
      <p:sp>
        <p:nvSpPr>
          <p:cNvPr id="15" name="CasellaDiTesto 14"/>
          <p:cNvSpPr txBox="1"/>
          <p:nvPr/>
        </p:nvSpPr>
        <p:spPr>
          <a:xfrm>
            <a:off x="4028783" y="6365435"/>
            <a:ext cx="646030" cy="246221"/>
          </a:xfrm>
          <a:prstGeom prst="rect">
            <a:avLst/>
          </a:prstGeom>
          <a:noFill/>
        </p:spPr>
        <p:txBody>
          <a:bodyPr wrap="none" rtlCol="0">
            <a:spAutoFit/>
          </a:bodyPr>
          <a:lstStyle/>
          <a:p>
            <a:r>
              <a:rPr lang="it-IT" sz="1000" i="1" dirty="0">
                <a:latin typeface="Calibri"/>
                <a:cs typeface="Calibri"/>
              </a:rPr>
              <a:t>Valori %</a:t>
            </a:r>
          </a:p>
        </p:txBody>
      </p:sp>
      <p:sp>
        <p:nvSpPr>
          <p:cNvPr id="6" name="Segnaposto numero diapositiva 5"/>
          <p:cNvSpPr>
            <a:spLocks noGrp="1"/>
          </p:cNvSpPr>
          <p:nvPr>
            <p:ph type="sldNum" sz="quarter" idx="12"/>
          </p:nvPr>
        </p:nvSpPr>
        <p:spPr/>
        <p:txBody>
          <a:bodyPr/>
          <a:lstStyle/>
          <a:p>
            <a:fld id="{CEC07F19-866A-D549-94C6-C4D9AC2AB9CF}" type="slidenum">
              <a:rPr lang="it-IT" smtClean="0"/>
              <a:pPr/>
              <a:t>8</a:t>
            </a:fld>
            <a:endParaRPr lang="it-IT" dirty="0"/>
          </a:p>
        </p:txBody>
      </p:sp>
      <p:sp>
        <p:nvSpPr>
          <p:cNvPr id="18" name="Rectangle 92"/>
          <p:cNvSpPr>
            <a:spLocks noChangeArrowheads="1"/>
          </p:cNvSpPr>
          <p:nvPr/>
        </p:nvSpPr>
        <p:spPr bwMode="auto">
          <a:xfrm>
            <a:off x="294813" y="1001335"/>
            <a:ext cx="8662966" cy="523220"/>
          </a:xfrm>
          <a:prstGeom prst="rect">
            <a:avLst/>
          </a:prstGeom>
          <a:noFill/>
          <a:ln w="9525">
            <a:noFill/>
            <a:miter lim="800000"/>
            <a:headEnd/>
            <a:tailEnd/>
          </a:ln>
        </p:spPr>
        <p:txBody>
          <a:bodyPr wrap="square">
            <a:prstTxWarp prst="textNoShape">
              <a:avLst/>
            </a:prstTxWarp>
            <a:spAutoFit/>
          </a:bodyPr>
          <a:lstStyle>
            <a:defPPr>
              <a:defRPr lang="it-IT"/>
            </a:defPPr>
            <a:lvl1pPr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1pPr>
            <a:lvl2pPr marL="4572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2pPr>
            <a:lvl3pPr marL="9144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3pPr>
            <a:lvl4pPr marL="13716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4pPr>
            <a:lvl5pPr marL="18288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5pPr>
            <a:lvl6pPr marL="22860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6pPr>
            <a:lvl7pPr marL="27432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7pPr>
            <a:lvl8pPr marL="32004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8pPr>
            <a:lvl9pPr marL="36576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9pPr>
          </a:lstStyle>
          <a:p>
            <a:r>
              <a:rPr lang="it-IT" sz="1400" dirty="0">
                <a:solidFill>
                  <a:srgbClr val="C95718"/>
                </a:solidFill>
                <a:latin typeface="Calibri"/>
                <a:cs typeface="Calibri"/>
              </a:rPr>
              <a:t>Nel 1978 è stata varata in Italia la Legge sull'aborto che consente di interrompere la gravidanza entro il terzo mese.  Lei ritiene che questa legge sia stata:</a:t>
            </a:r>
          </a:p>
        </p:txBody>
      </p:sp>
      <p:sp>
        <p:nvSpPr>
          <p:cNvPr id="21" name="Rectangle 92"/>
          <p:cNvSpPr>
            <a:spLocks noChangeArrowheads="1"/>
          </p:cNvSpPr>
          <p:nvPr/>
        </p:nvSpPr>
        <p:spPr bwMode="auto">
          <a:xfrm>
            <a:off x="448425" y="3579450"/>
            <a:ext cx="5499397" cy="307777"/>
          </a:xfrm>
          <a:prstGeom prst="rect">
            <a:avLst/>
          </a:prstGeom>
          <a:noFill/>
          <a:ln w="9525">
            <a:noFill/>
            <a:miter lim="800000"/>
            <a:headEnd/>
            <a:tailEnd/>
          </a:ln>
        </p:spPr>
        <p:txBody>
          <a:bodyPr wrap="square">
            <a:prstTxWarp prst="textNoShape">
              <a:avLst/>
            </a:prstTxWarp>
            <a:spAutoFit/>
          </a:bodyPr>
          <a:lstStyle>
            <a:defPPr>
              <a:defRPr lang="it-IT"/>
            </a:defPPr>
            <a:lvl1pPr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1pPr>
            <a:lvl2pPr marL="4572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2pPr>
            <a:lvl3pPr marL="9144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3pPr>
            <a:lvl4pPr marL="13716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4pPr>
            <a:lvl5pPr marL="18288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5pPr>
            <a:lvl6pPr marL="22860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6pPr>
            <a:lvl7pPr marL="27432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7pPr>
            <a:lvl8pPr marL="32004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8pPr>
            <a:lvl9pPr marL="36576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9pPr>
          </a:lstStyle>
          <a:p>
            <a:r>
              <a:rPr lang="it-IT" sz="1400" dirty="0">
                <a:solidFill>
                  <a:srgbClr val="CA5817"/>
                </a:solidFill>
                <a:latin typeface="Calibri"/>
                <a:cs typeface="Calibri"/>
              </a:rPr>
              <a:t>E, se la legge 194 venisse cambiata, secondo lei andrebbe cambiata..</a:t>
            </a:r>
          </a:p>
        </p:txBody>
      </p:sp>
      <p:graphicFrame>
        <p:nvGraphicFramePr>
          <p:cNvPr id="14" name="Tabella 13"/>
          <p:cNvGraphicFramePr>
            <a:graphicFrameLocks noGrp="1"/>
          </p:cNvGraphicFramePr>
          <p:nvPr>
            <p:extLst>
              <p:ext uri="{D42A27DB-BD31-4B8C-83A1-F6EECF244321}">
                <p14:modId xmlns:p14="http://schemas.microsoft.com/office/powerpoint/2010/main" val="3527635428"/>
              </p:ext>
            </p:extLst>
          </p:nvPr>
        </p:nvGraphicFramePr>
        <p:xfrm>
          <a:off x="60385" y="1459323"/>
          <a:ext cx="9756471" cy="2118969"/>
        </p:xfrm>
        <a:graphic>
          <a:graphicData uri="http://schemas.openxmlformats.org/drawingml/2006/table">
            <a:tbl>
              <a:tblPr/>
              <a:tblGrid>
                <a:gridCol w="793630">
                  <a:extLst>
                    <a:ext uri="{9D8B030D-6E8A-4147-A177-3AD203B41FA5}">
                      <a16:colId xmlns:a16="http://schemas.microsoft.com/office/drawing/2014/main" val="20000"/>
                    </a:ext>
                  </a:extLst>
                </a:gridCol>
                <a:gridCol w="449127">
                  <a:extLst>
                    <a:ext uri="{9D8B030D-6E8A-4147-A177-3AD203B41FA5}">
                      <a16:colId xmlns:a16="http://schemas.microsoft.com/office/drawing/2014/main" val="20001"/>
                    </a:ext>
                  </a:extLst>
                </a:gridCol>
                <a:gridCol w="386987">
                  <a:extLst>
                    <a:ext uri="{9D8B030D-6E8A-4147-A177-3AD203B41FA5}">
                      <a16:colId xmlns:a16="http://schemas.microsoft.com/office/drawing/2014/main" val="20002"/>
                    </a:ext>
                  </a:extLst>
                </a:gridCol>
                <a:gridCol w="386987">
                  <a:extLst>
                    <a:ext uri="{9D8B030D-6E8A-4147-A177-3AD203B41FA5}">
                      <a16:colId xmlns:a16="http://schemas.microsoft.com/office/drawing/2014/main" val="20003"/>
                    </a:ext>
                  </a:extLst>
                </a:gridCol>
                <a:gridCol w="386987">
                  <a:extLst>
                    <a:ext uri="{9D8B030D-6E8A-4147-A177-3AD203B41FA5}">
                      <a16:colId xmlns:a16="http://schemas.microsoft.com/office/drawing/2014/main" val="20004"/>
                    </a:ext>
                  </a:extLst>
                </a:gridCol>
                <a:gridCol w="386987">
                  <a:extLst>
                    <a:ext uri="{9D8B030D-6E8A-4147-A177-3AD203B41FA5}">
                      <a16:colId xmlns:a16="http://schemas.microsoft.com/office/drawing/2014/main" val="20005"/>
                    </a:ext>
                  </a:extLst>
                </a:gridCol>
                <a:gridCol w="386987">
                  <a:extLst>
                    <a:ext uri="{9D8B030D-6E8A-4147-A177-3AD203B41FA5}">
                      <a16:colId xmlns:a16="http://schemas.microsoft.com/office/drawing/2014/main" val="20006"/>
                    </a:ext>
                  </a:extLst>
                </a:gridCol>
                <a:gridCol w="386987">
                  <a:extLst>
                    <a:ext uri="{9D8B030D-6E8A-4147-A177-3AD203B41FA5}">
                      <a16:colId xmlns:a16="http://schemas.microsoft.com/office/drawing/2014/main" val="20007"/>
                    </a:ext>
                  </a:extLst>
                </a:gridCol>
                <a:gridCol w="386987">
                  <a:extLst>
                    <a:ext uri="{9D8B030D-6E8A-4147-A177-3AD203B41FA5}">
                      <a16:colId xmlns:a16="http://schemas.microsoft.com/office/drawing/2014/main" val="20008"/>
                    </a:ext>
                  </a:extLst>
                </a:gridCol>
                <a:gridCol w="386987">
                  <a:extLst>
                    <a:ext uri="{9D8B030D-6E8A-4147-A177-3AD203B41FA5}">
                      <a16:colId xmlns:a16="http://schemas.microsoft.com/office/drawing/2014/main" val="20009"/>
                    </a:ext>
                  </a:extLst>
                </a:gridCol>
                <a:gridCol w="386987">
                  <a:extLst>
                    <a:ext uri="{9D8B030D-6E8A-4147-A177-3AD203B41FA5}">
                      <a16:colId xmlns:a16="http://schemas.microsoft.com/office/drawing/2014/main" val="20010"/>
                    </a:ext>
                  </a:extLst>
                </a:gridCol>
                <a:gridCol w="386987">
                  <a:extLst>
                    <a:ext uri="{9D8B030D-6E8A-4147-A177-3AD203B41FA5}">
                      <a16:colId xmlns:a16="http://schemas.microsoft.com/office/drawing/2014/main" val="20011"/>
                    </a:ext>
                  </a:extLst>
                </a:gridCol>
                <a:gridCol w="386987">
                  <a:extLst>
                    <a:ext uri="{9D8B030D-6E8A-4147-A177-3AD203B41FA5}">
                      <a16:colId xmlns:a16="http://schemas.microsoft.com/office/drawing/2014/main" val="20012"/>
                    </a:ext>
                  </a:extLst>
                </a:gridCol>
                <a:gridCol w="386987">
                  <a:extLst>
                    <a:ext uri="{9D8B030D-6E8A-4147-A177-3AD203B41FA5}">
                      <a16:colId xmlns:a16="http://schemas.microsoft.com/office/drawing/2014/main" val="20013"/>
                    </a:ext>
                  </a:extLst>
                </a:gridCol>
                <a:gridCol w="386987">
                  <a:extLst>
                    <a:ext uri="{9D8B030D-6E8A-4147-A177-3AD203B41FA5}">
                      <a16:colId xmlns:a16="http://schemas.microsoft.com/office/drawing/2014/main" val="20014"/>
                    </a:ext>
                  </a:extLst>
                </a:gridCol>
                <a:gridCol w="386987">
                  <a:extLst>
                    <a:ext uri="{9D8B030D-6E8A-4147-A177-3AD203B41FA5}">
                      <a16:colId xmlns:a16="http://schemas.microsoft.com/office/drawing/2014/main" val="20015"/>
                    </a:ext>
                  </a:extLst>
                </a:gridCol>
                <a:gridCol w="386987">
                  <a:extLst>
                    <a:ext uri="{9D8B030D-6E8A-4147-A177-3AD203B41FA5}">
                      <a16:colId xmlns:a16="http://schemas.microsoft.com/office/drawing/2014/main" val="20016"/>
                    </a:ext>
                  </a:extLst>
                </a:gridCol>
                <a:gridCol w="386987">
                  <a:extLst>
                    <a:ext uri="{9D8B030D-6E8A-4147-A177-3AD203B41FA5}">
                      <a16:colId xmlns:a16="http://schemas.microsoft.com/office/drawing/2014/main" val="20017"/>
                    </a:ext>
                  </a:extLst>
                </a:gridCol>
                <a:gridCol w="386987">
                  <a:extLst>
                    <a:ext uri="{9D8B030D-6E8A-4147-A177-3AD203B41FA5}">
                      <a16:colId xmlns:a16="http://schemas.microsoft.com/office/drawing/2014/main" val="20018"/>
                    </a:ext>
                  </a:extLst>
                </a:gridCol>
                <a:gridCol w="386987">
                  <a:extLst>
                    <a:ext uri="{9D8B030D-6E8A-4147-A177-3AD203B41FA5}">
                      <a16:colId xmlns:a16="http://schemas.microsoft.com/office/drawing/2014/main" val="20019"/>
                    </a:ext>
                  </a:extLst>
                </a:gridCol>
                <a:gridCol w="386987">
                  <a:extLst>
                    <a:ext uri="{9D8B030D-6E8A-4147-A177-3AD203B41FA5}">
                      <a16:colId xmlns:a16="http://schemas.microsoft.com/office/drawing/2014/main" val="20020"/>
                    </a:ext>
                  </a:extLst>
                </a:gridCol>
                <a:gridCol w="386987">
                  <a:extLst>
                    <a:ext uri="{9D8B030D-6E8A-4147-A177-3AD203B41FA5}">
                      <a16:colId xmlns:a16="http://schemas.microsoft.com/office/drawing/2014/main" val="1176109208"/>
                    </a:ext>
                  </a:extLst>
                </a:gridCol>
                <a:gridCol w="386987">
                  <a:extLst>
                    <a:ext uri="{9D8B030D-6E8A-4147-A177-3AD203B41FA5}">
                      <a16:colId xmlns:a16="http://schemas.microsoft.com/office/drawing/2014/main" val="3208328733"/>
                    </a:ext>
                  </a:extLst>
                </a:gridCol>
                <a:gridCol w="386987">
                  <a:extLst>
                    <a:ext uri="{9D8B030D-6E8A-4147-A177-3AD203B41FA5}">
                      <a16:colId xmlns:a16="http://schemas.microsoft.com/office/drawing/2014/main" val="240898253"/>
                    </a:ext>
                  </a:extLst>
                </a:gridCol>
              </a:tblGrid>
              <a:tr h="320649">
                <a:tc>
                  <a:txBody>
                    <a:bodyPr/>
                    <a:lstStyle>
                      <a:lvl1pPr marL="0" algn="l" defTabSz="457200" rtl="0" eaLnBrk="1" latinLnBrk="0" hangingPunct="1">
                        <a:defRPr sz="1800" kern="1200">
                          <a:solidFill>
                            <a:schemeClr val="dk1"/>
                          </a:solidFill>
                          <a:latin typeface="Arial"/>
                          <a:ea typeface="ヒラギノ角ゴ Pro W3"/>
                          <a:cs typeface="ヒラギノ角ゴ Pro W3"/>
                        </a:defRPr>
                      </a:lvl1pPr>
                      <a:lvl2pPr marL="457200" algn="l" defTabSz="457200" rtl="0" eaLnBrk="1" latinLnBrk="0" hangingPunct="1">
                        <a:defRPr sz="1800" kern="1200">
                          <a:solidFill>
                            <a:schemeClr val="dk1"/>
                          </a:solidFill>
                          <a:latin typeface="Arial"/>
                          <a:ea typeface="ヒラギノ角ゴ Pro W3"/>
                          <a:cs typeface="ヒラギノ角ゴ Pro W3"/>
                        </a:defRPr>
                      </a:lvl2pPr>
                      <a:lvl3pPr marL="914400" algn="l" defTabSz="457200" rtl="0" eaLnBrk="1" latinLnBrk="0" hangingPunct="1">
                        <a:defRPr sz="1800" kern="1200">
                          <a:solidFill>
                            <a:schemeClr val="dk1"/>
                          </a:solidFill>
                          <a:latin typeface="Arial"/>
                          <a:ea typeface="ヒラギノ角ゴ Pro W3"/>
                          <a:cs typeface="ヒラギノ角ゴ Pro W3"/>
                        </a:defRPr>
                      </a:lvl3pPr>
                      <a:lvl4pPr marL="1371600" algn="l" defTabSz="457200" rtl="0" eaLnBrk="1" latinLnBrk="0" hangingPunct="1">
                        <a:defRPr sz="1800" kern="1200">
                          <a:solidFill>
                            <a:schemeClr val="dk1"/>
                          </a:solidFill>
                          <a:latin typeface="Arial"/>
                          <a:ea typeface="ヒラギノ角ゴ Pro W3"/>
                          <a:cs typeface="ヒラギノ角ゴ Pro W3"/>
                        </a:defRPr>
                      </a:lvl4pPr>
                      <a:lvl5pPr marL="1828800" algn="l" defTabSz="457200" rtl="0" eaLnBrk="1" latinLnBrk="0" hangingPunct="1">
                        <a:defRPr sz="1800" kern="1200">
                          <a:solidFill>
                            <a:schemeClr val="dk1"/>
                          </a:solidFill>
                          <a:latin typeface="Arial"/>
                          <a:ea typeface="ヒラギノ角ゴ Pro W3"/>
                          <a:cs typeface="ヒラギノ角ゴ Pro W3"/>
                        </a:defRPr>
                      </a:lvl5pPr>
                      <a:lvl6pPr marL="2286000" algn="l" defTabSz="457200" rtl="0" eaLnBrk="1" latinLnBrk="0" hangingPunct="1">
                        <a:defRPr sz="1800" kern="1200">
                          <a:solidFill>
                            <a:schemeClr val="dk1"/>
                          </a:solidFill>
                          <a:latin typeface="Arial"/>
                          <a:ea typeface="ヒラギノ角ゴ Pro W3"/>
                          <a:cs typeface="ヒラギノ角ゴ Pro W3"/>
                        </a:defRPr>
                      </a:lvl6pPr>
                      <a:lvl7pPr marL="2743200" algn="l" defTabSz="457200" rtl="0" eaLnBrk="1" latinLnBrk="0" hangingPunct="1">
                        <a:defRPr sz="1800" kern="1200">
                          <a:solidFill>
                            <a:schemeClr val="dk1"/>
                          </a:solidFill>
                          <a:latin typeface="Arial"/>
                          <a:ea typeface="ヒラギノ角ゴ Pro W3"/>
                          <a:cs typeface="ヒラギノ角ゴ Pro W3"/>
                        </a:defRPr>
                      </a:lvl7pPr>
                      <a:lvl8pPr marL="3200400" algn="l" defTabSz="457200" rtl="0" eaLnBrk="1" latinLnBrk="0" hangingPunct="1">
                        <a:defRPr sz="1800" kern="1200">
                          <a:solidFill>
                            <a:schemeClr val="dk1"/>
                          </a:solidFill>
                          <a:latin typeface="Arial"/>
                          <a:ea typeface="ヒラギノ角ゴ Pro W3"/>
                          <a:cs typeface="ヒラギノ角ゴ Pro W3"/>
                        </a:defRPr>
                      </a:lvl8pPr>
                      <a:lvl9pPr marL="3657600" algn="l" defTabSz="457200" rtl="0" eaLnBrk="1" latinLnBrk="0" hangingPunct="1">
                        <a:defRPr sz="1800" kern="1200">
                          <a:solidFill>
                            <a:schemeClr val="dk1"/>
                          </a:solidFill>
                          <a:latin typeface="Arial"/>
                          <a:ea typeface="ヒラギノ角ゴ Pro W3"/>
                          <a:cs typeface="ヒラギノ角ゴ Pro W3"/>
                        </a:defRPr>
                      </a:lvl9pPr>
                    </a:lstStyle>
                    <a:p>
                      <a:pPr marL="0" marR="0" lvl="0" indent="0" algn="l" defTabSz="914400" rtl="0" eaLnBrk="0" fontAlgn="base" latinLnBrk="0" hangingPunct="0">
                        <a:lnSpc>
                          <a:spcPct val="100000"/>
                        </a:lnSpc>
                        <a:spcBef>
                          <a:spcPts val="2000"/>
                        </a:spcBef>
                        <a:spcAft>
                          <a:spcPct val="0"/>
                        </a:spcAft>
                        <a:buClr>
                          <a:schemeClr val="accent1"/>
                        </a:buClr>
                        <a:buSzTx/>
                        <a:buFont typeface="Wingdings 2" pitchFamily="-111" charset="2"/>
                        <a:buNone/>
                        <a:tabLst/>
                      </a:pPr>
                      <a:r>
                        <a:rPr kumimoji="1" lang="it-IT" sz="900" u="none" strike="noStrike" cap="none" normalizeH="0" baseline="0" dirty="0">
                          <a:ln>
                            <a:noFill/>
                          </a:ln>
                          <a:solidFill>
                            <a:schemeClr val="tx1"/>
                          </a:solidFill>
                          <a:effectLst/>
                          <a:latin typeface="Calibri"/>
                          <a:cs typeface="Calibri"/>
                        </a:rPr>
                        <a:t> </a:t>
                      </a:r>
                      <a:endParaRPr kumimoji="1" lang="it-IT" sz="900" b="0" i="0" u="none" strike="noStrike" cap="none" normalizeH="0" baseline="0" dirty="0">
                        <a:ln>
                          <a:noFill/>
                        </a:ln>
                        <a:solidFill>
                          <a:schemeClr val="tx1"/>
                        </a:solidFill>
                        <a:effectLst/>
                        <a:latin typeface="Calibri"/>
                        <a:ea typeface="ＭＳ Ｐゴシック" pitchFamily="-111" charset="-128"/>
                        <a:cs typeface="Calibri"/>
                      </a:endParaRPr>
                    </a:p>
                  </a:txBody>
                  <a:tcPr marR="108000" horzOverflow="overflow">
                    <a:lnL w="12700" cmpd="sng">
                      <a:solidFill>
                        <a:srgbClr val="FFFFFF"/>
                      </a:solidFill>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Arial"/>
                          <a:ea typeface="ヒラギノ角ゴ Pro W3"/>
                          <a:cs typeface="ヒラギノ角ゴ Pro W3"/>
                        </a:defRPr>
                      </a:lvl1pPr>
                      <a:lvl2pPr marL="457200" algn="l" defTabSz="457200" rtl="0" eaLnBrk="1" latinLnBrk="0" hangingPunct="1">
                        <a:defRPr sz="1800" kern="1200">
                          <a:solidFill>
                            <a:schemeClr val="dk1"/>
                          </a:solidFill>
                          <a:latin typeface="Arial"/>
                          <a:ea typeface="ヒラギノ角ゴ Pro W3"/>
                          <a:cs typeface="ヒラギノ角ゴ Pro W3"/>
                        </a:defRPr>
                      </a:lvl2pPr>
                      <a:lvl3pPr marL="914400" algn="l" defTabSz="457200" rtl="0" eaLnBrk="1" latinLnBrk="0" hangingPunct="1">
                        <a:defRPr sz="1800" kern="1200">
                          <a:solidFill>
                            <a:schemeClr val="dk1"/>
                          </a:solidFill>
                          <a:latin typeface="Arial"/>
                          <a:ea typeface="ヒラギノ角ゴ Pro W3"/>
                          <a:cs typeface="ヒラギノ角ゴ Pro W3"/>
                        </a:defRPr>
                      </a:lvl3pPr>
                      <a:lvl4pPr marL="1371600" algn="l" defTabSz="457200" rtl="0" eaLnBrk="1" latinLnBrk="0" hangingPunct="1">
                        <a:defRPr sz="1800" kern="1200">
                          <a:solidFill>
                            <a:schemeClr val="dk1"/>
                          </a:solidFill>
                          <a:latin typeface="Arial"/>
                          <a:ea typeface="ヒラギノ角ゴ Pro W3"/>
                          <a:cs typeface="ヒラギノ角ゴ Pro W3"/>
                        </a:defRPr>
                      </a:lvl4pPr>
                      <a:lvl5pPr marL="1828800" algn="l" defTabSz="457200" rtl="0" eaLnBrk="1" latinLnBrk="0" hangingPunct="1">
                        <a:defRPr sz="1800" kern="1200">
                          <a:solidFill>
                            <a:schemeClr val="dk1"/>
                          </a:solidFill>
                          <a:latin typeface="Arial"/>
                          <a:ea typeface="ヒラギノ角ゴ Pro W3"/>
                          <a:cs typeface="ヒラギノ角ゴ Pro W3"/>
                        </a:defRPr>
                      </a:lvl5pPr>
                      <a:lvl6pPr marL="2286000" algn="l" defTabSz="457200" rtl="0" eaLnBrk="1" latinLnBrk="0" hangingPunct="1">
                        <a:defRPr sz="1800" kern="1200">
                          <a:solidFill>
                            <a:schemeClr val="dk1"/>
                          </a:solidFill>
                          <a:latin typeface="Arial"/>
                          <a:ea typeface="ヒラギノ角ゴ Pro W3"/>
                          <a:cs typeface="ヒラギノ角ゴ Pro W3"/>
                        </a:defRPr>
                      </a:lvl6pPr>
                      <a:lvl7pPr marL="2743200" algn="l" defTabSz="457200" rtl="0" eaLnBrk="1" latinLnBrk="0" hangingPunct="1">
                        <a:defRPr sz="1800" kern="1200">
                          <a:solidFill>
                            <a:schemeClr val="dk1"/>
                          </a:solidFill>
                          <a:latin typeface="Arial"/>
                          <a:ea typeface="ヒラギノ角ゴ Pro W3"/>
                          <a:cs typeface="ヒラギノ角ゴ Pro W3"/>
                        </a:defRPr>
                      </a:lvl7pPr>
                      <a:lvl8pPr marL="3200400" algn="l" defTabSz="457200" rtl="0" eaLnBrk="1" latinLnBrk="0" hangingPunct="1">
                        <a:defRPr sz="1800" kern="1200">
                          <a:solidFill>
                            <a:schemeClr val="dk1"/>
                          </a:solidFill>
                          <a:latin typeface="Arial"/>
                          <a:ea typeface="ヒラギノ角ゴ Pro W3"/>
                          <a:cs typeface="ヒラギノ角ゴ Pro W3"/>
                        </a:defRPr>
                      </a:lvl8pPr>
                      <a:lvl9pPr marL="3657600" algn="l" defTabSz="457200" rtl="0" eaLnBrk="1" latinLnBrk="0" hangingPunct="1">
                        <a:defRPr sz="1800" kern="1200">
                          <a:solidFill>
                            <a:schemeClr val="dk1"/>
                          </a:solidFill>
                          <a:latin typeface="Arial"/>
                          <a:ea typeface="ヒラギノ角ゴ Pro W3"/>
                          <a:cs typeface="ヒラギノ角ゴ Pro W3"/>
                        </a:defRPr>
                      </a:lvl9pPr>
                    </a:lstStyle>
                    <a:p>
                      <a:pPr marL="0" marR="0" lvl="0" indent="0" algn="ctr" defTabSz="914400" rtl="0" eaLnBrk="0" fontAlgn="base" latinLnBrk="0" hangingPunct="0">
                        <a:lnSpc>
                          <a:spcPct val="100000"/>
                        </a:lnSpc>
                        <a:spcBef>
                          <a:spcPct val="20000"/>
                        </a:spcBef>
                        <a:spcAft>
                          <a:spcPct val="0"/>
                        </a:spcAft>
                        <a:buClr>
                          <a:srgbClr val="FF6600"/>
                        </a:buClr>
                        <a:buSzPct val="70000"/>
                        <a:buFont typeface="Monotype Sorts" pitchFamily="-110" charset="2"/>
                        <a:buNone/>
                        <a:tabLst/>
                      </a:pPr>
                      <a:r>
                        <a:rPr kumimoji="1" lang="it-IT" sz="800" b="1" i="0" u="none" strike="noStrike" cap="none" normalizeH="0" baseline="0" dirty="0">
                          <a:ln>
                            <a:noFill/>
                          </a:ln>
                          <a:solidFill>
                            <a:srgbClr val="000000"/>
                          </a:solidFill>
                          <a:effectLst/>
                          <a:latin typeface="Calibri"/>
                          <a:cs typeface="Calibri"/>
                        </a:rPr>
                        <a:t>1997</a:t>
                      </a:r>
                    </a:p>
                  </a:txBody>
                  <a:tcPr anchor="ctr" horzOverflow="overflow">
                    <a:lnL w="12700" cap="flat" cmpd="sng" algn="ctr">
                      <a:solidFill>
                        <a:srgbClr val="FFFFFF"/>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Arial"/>
                          <a:ea typeface="ヒラギノ角ゴ Pro W3"/>
                          <a:cs typeface="ヒラギノ角ゴ Pro W3"/>
                        </a:defRPr>
                      </a:lvl1pPr>
                      <a:lvl2pPr marL="457200" algn="l" defTabSz="457200" rtl="0" eaLnBrk="1" latinLnBrk="0" hangingPunct="1">
                        <a:defRPr sz="1800" kern="1200">
                          <a:solidFill>
                            <a:schemeClr val="dk1"/>
                          </a:solidFill>
                          <a:latin typeface="Arial"/>
                          <a:ea typeface="ヒラギノ角ゴ Pro W3"/>
                          <a:cs typeface="ヒラギノ角ゴ Pro W3"/>
                        </a:defRPr>
                      </a:lvl2pPr>
                      <a:lvl3pPr marL="914400" algn="l" defTabSz="457200" rtl="0" eaLnBrk="1" latinLnBrk="0" hangingPunct="1">
                        <a:defRPr sz="1800" kern="1200">
                          <a:solidFill>
                            <a:schemeClr val="dk1"/>
                          </a:solidFill>
                          <a:latin typeface="Arial"/>
                          <a:ea typeface="ヒラギノ角ゴ Pro W3"/>
                          <a:cs typeface="ヒラギノ角ゴ Pro W3"/>
                        </a:defRPr>
                      </a:lvl3pPr>
                      <a:lvl4pPr marL="1371600" algn="l" defTabSz="457200" rtl="0" eaLnBrk="1" latinLnBrk="0" hangingPunct="1">
                        <a:defRPr sz="1800" kern="1200">
                          <a:solidFill>
                            <a:schemeClr val="dk1"/>
                          </a:solidFill>
                          <a:latin typeface="Arial"/>
                          <a:ea typeface="ヒラギノ角ゴ Pro W3"/>
                          <a:cs typeface="ヒラギノ角ゴ Pro W3"/>
                        </a:defRPr>
                      </a:lvl4pPr>
                      <a:lvl5pPr marL="1828800" algn="l" defTabSz="457200" rtl="0" eaLnBrk="1" latinLnBrk="0" hangingPunct="1">
                        <a:defRPr sz="1800" kern="1200">
                          <a:solidFill>
                            <a:schemeClr val="dk1"/>
                          </a:solidFill>
                          <a:latin typeface="Arial"/>
                          <a:ea typeface="ヒラギノ角ゴ Pro W3"/>
                          <a:cs typeface="ヒラギノ角ゴ Pro W3"/>
                        </a:defRPr>
                      </a:lvl5pPr>
                      <a:lvl6pPr marL="2286000" algn="l" defTabSz="457200" rtl="0" eaLnBrk="1" latinLnBrk="0" hangingPunct="1">
                        <a:defRPr sz="1800" kern="1200">
                          <a:solidFill>
                            <a:schemeClr val="dk1"/>
                          </a:solidFill>
                          <a:latin typeface="Arial"/>
                          <a:ea typeface="ヒラギノ角ゴ Pro W3"/>
                          <a:cs typeface="ヒラギノ角ゴ Pro W3"/>
                        </a:defRPr>
                      </a:lvl6pPr>
                      <a:lvl7pPr marL="2743200" algn="l" defTabSz="457200" rtl="0" eaLnBrk="1" latinLnBrk="0" hangingPunct="1">
                        <a:defRPr sz="1800" kern="1200">
                          <a:solidFill>
                            <a:schemeClr val="dk1"/>
                          </a:solidFill>
                          <a:latin typeface="Arial"/>
                          <a:ea typeface="ヒラギノ角ゴ Pro W3"/>
                          <a:cs typeface="ヒラギノ角ゴ Pro W3"/>
                        </a:defRPr>
                      </a:lvl7pPr>
                      <a:lvl8pPr marL="3200400" algn="l" defTabSz="457200" rtl="0" eaLnBrk="1" latinLnBrk="0" hangingPunct="1">
                        <a:defRPr sz="1800" kern="1200">
                          <a:solidFill>
                            <a:schemeClr val="dk1"/>
                          </a:solidFill>
                          <a:latin typeface="Arial"/>
                          <a:ea typeface="ヒラギノ角ゴ Pro W3"/>
                          <a:cs typeface="ヒラギノ角ゴ Pro W3"/>
                        </a:defRPr>
                      </a:lvl8pPr>
                      <a:lvl9pPr marL="3657600" algn="l" defTabSz="457200" rtl="0" eaLnBrk="1" latinLnBrk="0" hangingPunct="1">
                        <a:defRPr sz="1800" kern="1200">
                          <a:solidFill>
                            <a:schemeClr val="dk1"/>
                          </a:solidFill>
                          <a:latin typeface="Arial"/>
                          <a:ea typeface="ヒラギノ角ゴ Pro W3"/>
                          <a:cs typeface="ヒラギノ角ゴ Pro W3"/>
                        </a:defRPr>
                      </a:lvl9pPr>
                    </a:lstStyle>
                    <a:p>
                      <a:pPr marL="0" marR="0" lvl="0" indent="0" algn="ctr" defTabSz="914400" rtl="0" eaLnBrk="0" fontAlgn="base" latinLnBrk="0" hangingPunct="0">
                        <a:lnSpc>
                          <a:spcPct val="100000"/>
                        </a:lnSpc>
                        <a:spcBef>
                          <a:spcPct val="20000"/>
                        </a:spcBef>
                        <a:spcAft>
                          <a:spcPct val="0"/>
                        </a:spcAft>
                        <a:buClr>
                          <a:srgbClr val="FF6600"/>
                        </a:buClr>
                        <a:buSzPct val="70000"/>
                        <a:buFont typeface="Monotype Sorts" pitchFamily="-110" charset="2"/>
                        <a:buNone/>
                        <a:tabLst/>
                      </a:pPr>
                      <a:r>
                        <a:rPr kumimoji="1" lang="it-IT" sz="800" b="1" i="0" u="none" strike="noStrike" cap="none" normalizeH="0" baseline="0" dirty="0">
                          <a:ln>
                            <a:noFill/>
                          </a:ln>
                          <a:solidFill>
                            <a:srgbClr val="000000"/>
                          </a:solidFill>
                          <a:effectLst/>
                          <a:latin typeface="Calibri"/>
                          <a:cs typeface="Calibri"/>
                        </a:rPr>
                        <a:t>1998</a:t>
                      </a:r>
                    </a:p>
                  </a:txBody>
                  <a:tcPr anchor="ctr" horzOverflow="overflow">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Arial"/>
                          <a:ea typeface="ヒラギノ角ゴ Pro W3"/>
                          <a:cs typeface="ヒラギノ角ゴ Pro W3"/>
                        </a:defRPr>
                      </a:lvl1pPr>
                      <a:lvl2pPr marL="457200" algn="l" defTabSz="457200" rtl="0" eaLnBrk="1" latinLnBrk="0" hangingPunct="1">
                        <a:defRPr sz="1800" kern="1200">
                          <a:solidFill>
                            <a:schemeClr val="dk1"/>
                          </a:solidFill>
                          <a:latin typeface="Arial"/>
                          <a:ea typeface="ヒラギノ角ゴ Pro W3"/>
                          <a:cs typeface="ヒラギノ角ゴ Pro W3"/>
                        </a:defRPr>
                      </a:lvl2pPr>
                      <a:lvl3pPr marL="914400" algn="l" defTabSz="457200" rtl="0" eaLnBrk="1" latinLnBrk="0" hangingPunct="1">
                        <a:defRPr sz="1800" kern="1200">
                          <a:solidFill>
                            <a:schemeClr val="dk1"/>
                          </a:solidFill>
                          <a:latin typeface="Arial"/>
                          <a:ea typeface="ヒラギノ角ゴ Pro W3"/>
                          <a:cs typeface="ヒラギノ角ゴ Pro W3"/>
                        </a:defRPr>
                      </a:lvl3pPr>
                      <a:lvl4pPr marL="1371600" algn="l" defTabSz="457200" rtl="0" eaLnBrk="1" latinLnBrk="0" hangingPunct="1">
                        <a:defRPr sz="1800" kern="1200">
                          <a:solidFill>
                            <a:schemeClr val="dk1"/>
                          </a:solidFill>
                          <a:latin typeface="Arial"/>
                          <a:ea typeface="ヒラギノ角ゴ Pro W3"/>
                          <a:cs typeface="ヒラギノ角ゴ Pro W3"/>
                        </a:defRPr>
                      </a:lvl4pPr>
                      <a:lvl5pPr marL="1828800" algn="l" defTabSz="457200" rtl="0" eaLnBrk="1" latinLnBrk="0" hangingPunct="1">
                        <a:defRPr sz="1800" kern="1200">
                          <a:solidFill>
                            <a:schemeClr val="dk1"/>
                          </a:solidFill>
                          <a:latin typeface="Arial"/>
                          <a:ea typeface="ヒラギノ角ゴ Pro W3"/>
                          <a:cs typeface="ヒラギノ角ゴ Pro W3"/>
                        </a:defRPr>
                      </a:lvl5pPr>
                      <a:lvl6pPr marL="2286000" algn="l" defTabSz="457200" rtl="0" eaLnBrk="1" latinLnBrk="0" hangingPunct="1">
                        <a:defRPr sz="1800" kern="1200">
                          <a:solidFill>
                            <a:schemeClr val="dk1"/>
                          </a:solidFill>
                          <a:latin typeface="Arial"/>
                          <a:ea typeface="ヒラギノ角ゴ Pro W3"/>
                          <a:cs typeface="ヒラギノ角ゴ Pro W3"/>
                        </a:defRPr>
                      </a:lvl6pPr>
                      <a:lvl7pPr marL="2743200" algn="l" defTabSz="457200" rtl="0" eaLnBrk="1" latinLnBrk="0" hangingPunct="1">
                        <a:defRPr sz="1800" kern="1200">
                          <a:solidFill>
                            <a:schemeClr val="dk1"/>
                          </a:solidFill>
                          <a:latin typeface="Arial"/>
                          <a:ea typeface="ヒラギノ角ゴ Pro W3"/>
                          <a:cs typeface="ヒラギノ角ゴ Pro W3"/>
                        </a:defRPr>
                      </a:lvl7pPr>
                      <a:lvl8pPr marL="3200400" algn="l" defTabSz="457200" rtl="0" eaLnBrk="1" latinLnBrk="0" hangingPunct="1">
                        <a:defRPr sz="1800" kern="1200">
                          <a:solidFill>
                            <a:schemeClr val="dk1"/>
                          </a:solidFill>
                          <a:latin typeface="Arial"/>
                          <a:ea typeface="ヒラギノ角ゴ Pro W3"/>
                          <a:cs typeface="ヒラギノ角ゴ Pro W3"/>
                        </a:defRPr>
                      </a:lvl8pPr>
                      <a:lvl9pPr marL="3657600" algn="l" defTabSz="457200" rtl="0" eaLnBrk="1" latinLnBrk="0" hangingPunct="1">
                        <a:defRPr sz="1800" kern="1200">
                          <a:solidFill>
                            <a:schemeClr val="dk1"/>
                          </a:solidFill>
                          <a:latin typeface="Arial"/>
                          <a:ea typeface="ヒラギノ角ゴ Pro W3"/>
                          <a:cs typeface="ヒラギノ角ゴ Pro W3"/>
                        </a:defRPr>
                      </a:lvl9pPr>
                    </a:lstStyle>
                    <a:p>
                      <a:pPr marL="0" marR="0" lvl="0" indent="0" algn="ctr" defTabSz="914400" rtl="0" eaLnBrk="0" fontAlgn="base" latinLnBrk="0" hangingPunct="0">
                        <a:lnSpc>
                          <a:spcPct val="100000"/>
                        </a:lnSpc>
                        <a:spcBef>
                          <a:spcPct val="20000"/>
                        </a:spcBef>
                        <a:spcAft>
                          <a:spcPct val="0"/>
                        </a:spcAft>
                        <a:buClr>
                          <a:srgbClr val="FF6600"/>
                        </a:buClr>
                        <a:buSzPct val="70000"/>
                        <a:buFont typeface="Monotype Sorts" pitchFamily="-110" charset="2"/>
                        <a:buNone/>
                        <a:tabLst/>
                      </a:pPr>
                      <a:r>
                        <a:rPr kumimoji="1" lang="it-IT" sz="800" b="1" i="0" u="none" strike="noStrike" cap="none" normalizeH="0" baseline="0" dirty="0">
                          <a:ln>
                            <a:noFill/>
                          </a:ln>
                          <a:solidFill>
                            <a:srgbClr val="000000"/>
                          </a:solidFill>
                          <a:effectLst/>
                          <a:latin typeface="Calibri"/>
                          <a:cs typeface="Calibri"/>
                        </a:rPr>
                        <a:t>1999</a:t>
                      </a:r>
                    </a:p>
                  </a:txBody>
                  <a:tcPr anchor="ctr" horzOverflow="overflow">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Arial"/>
                          <a:ea typeface="ヒラギノ角ゴ Pro W3"/>
                          <a:cs typeface="ヒラギノ角ゴ Pro W3"/>
                        </a:defRPr>
                      </a:lvl1pPr>
                      <a:lvl2pPr marL="457200" algn="l" defTabSz="457200" rtl="0" eaLnBrk="1" latinLnBrk="0" hangingPunct="1">
                        <a:defRPr sz="1800" kern="1200">
                          <a:solidFill>
                            <a:schemeClr val="dk1"/>
                          </a:solidFill>
                          <a:latin typeface="Arial"/>
                          <a:ea typeface="ヒラギノ角ゴ Pro W3"/>
                          <a:cs typeface="ヒラギノ角ゴ Pro W3"/>
                        </a:defRPr>
                      </a:lvl2pPr>
                      <a:lvl3pPr marL="914400" algn="l" defTabSz="457200" rtl="0" eaLnBrk="1" latinLnBrk="0" hangingPunct="1">
                        <a:defRPr sz="1800" kern="1200">
                          <a:solidFill>
                            <a:schemeClr val="dk1"/>
                          </a:solidFill>
                          <a:latin typeface="Arial"/>
                          <a:ea typeface="ヒラギノ角ゴ Pro W3"/>
                          <a:cs typeface="ヒラギノ角ゴ Pro W3"/>
                        </a:defRPr>
                      </a:lvl3pPr>
                      <a:lvl4pPr marL="1371600" algn="l" defTabSz="457200" rtl="0" eaLnBrk="1" latinLnBrk="0" hangingPunct="1">
                        <a:defRPr sz="1800" kern="1200">
                          <a:solidFill>
                            <a:schemeClr val="dk1"/>
                          </a:solidFill>
                          <a:latin typeface="Arial"/>
                          <a:ea typeface="ヒラギノ角ゴ Pro W3"/>
                          <a:cs typeface="ヒラギノ角ゴ Pro W3"/>
                        </a:defRPr>
                      </a:lvl4pPr>
                      <a:lvl5pPr marL="1828800" algn="l" defTabSz="457200" rtl="0" eaLnBrk="1" latinLnBrk="0" hangingPunct="1">
                        <a:defRPr sz="1800" kern="1200">
                          <a:solidFill>
                            <a:schemeClr val="dk1"/>
                          </a:solidFill>
                          <a:latin typeface="Arial"/>
                          <a:ea typeface="ヒラギノ角ゴ Pro W3"/>
                          <a:cs typeface="ヒラギノ角ゴ Pro W3"/>
                        </a:defRPr>
                      </a:lvl5pPr>
                      <a:lvl6pPr marL="2286000" algn="l" defTabSz="457200" rtl="0" eaLnBrk="1" latinLnBrk="0" hangingPunct="1">
                        <a:defRPr sz="1800" kern="1200">
                          <a:solidFill>
                            <a:schemeClr val="dk1"/>
                          </a:solidFill>
                          <a:latin typeface="Arial"/>
                          <a:ea typeface="ヒラギノ角ゴ Pro W3"/>
                          <a:cs typeface="ヒラギノ角ゴ Pro W3"/>
                        </a:defRPr>
                      </a:lvl6pPr>
                      <a:lvl7pPr marL="2743200" algn="l" defTabSz="457200" rtl="0" eaLnBrk="1" latinLnBrk="0" hangingPunct="1">
                        <a:defRPr sz="1800" kern="1200">
                          <a:solidFill>
                            <a:schemeClr val="dk1"/>
                          </a:solidFill>
                          <a:latin typeface="Arial"/>
                          <a:ea typeface="ヒラギノ角ゴ Pro W3"/>
                          <a:cs typeface="ヒラギノ角ゴ Pro W3"/>
                        </a:defRPr>
                      </a:lvl7pPr>
                      <a:lvl8pPr marL="3200400" algn="l" defTabSz="457200" rtl="0" eaLnBrk="1" latinLnBrk="0" hangingPunct="1">
                        <a:defRPr sz="1800" kern="1200">
                          <a:solidFill>
                            <a:schemeClr val="dk1"/>
                          </a:solidFill>
                          <a:latin typeface="Arial"/>
                          <a:ea typeface="ヒラギノ角ゴ Pro W3"/>
                          <a:cs typeface="ヒラギノ角ゴ Pro W3"/>
                        </a:defRPr>
                      </a:lvl8pPr>
                      <a:lvl9pPr marL="3657600" algn="l" defTabSz="457200" rtl="0" eaLnBrk="1" latinLnBrk="0" hangingPunct="1">
                        <a:defRPr sz="1800" kern="1200">
                          <a:solidFill>
                            <a:schemeClr val="dk1"/>
                          </a:solidFill>
                          <a:latin typeface="Arial"/>
                          <a:ea typeface="ヒラギノ角ゴ Pro W3"/>
                          <a:cs typeface="ヒラギノ角ゴ Pro W3"/>
                        </a:defRPr>
                      </a:lvl9pPr>
                    </a:lstStyle>
                    <a:p>
                      <a:pPr marL="0" marR="0" lvl="0" indent="0" algn="ctr" defTabSz="914400" rtl="0" eaLnBrk="0" fontAlgn="base" latinLnBrk="0" hangingPunct="0">
                        <a:lnSpc>
                          <a:spcPct val="100000"/>
                        </a:lnSpc>
                        <a:spcBef>
                          <a:spcPct val="20000"/>
                        </a:spcBef>
                        <a:spcAft>
                          <a:spcPct val="0"/>
                        </a:spcAft>
                        <a:buClr>
                          <a:srgbClr val="FF6600"/>
                        </a:buClr>
                        <a:buSzPct val="70000"/>
                        <a:buFont typeface="Monotype Sorts" pitchFamily="-110" charset="2"/>
                        <a:buNone/>
                        <a:tabLst/>
                      </a:pPr>
                      <a:r>
                        <a:rPr kumimoji="1" lang="it-IT" sz="800" b="1" i="0" u="none" strike="noStrike" cap="none" normalizeH="0" baseline="0" dirty="0">
                          <a:ln>
                            <a:noFill/>
                          </a:ln>
                          <a:solidFill>
                            <a:srgbClr val="000000"/>
                          </a:solidFill>
                          <a:effectLst/>
                          <a:latin typeface="Calibri"/>
                          <a:cs typeface="Calibri"/>
                        </a:rPr>
                        <a:t>2000</a:t>
                      </a:r>
                    </a:p>
                  </a:txBody>
                  <a:tcPr anchor="ctr" horzOverflow="overflow">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Arial"/>
                          <a:ea typeface="ヒラギノ角ゴ Pro W3"/>
                          <a:cs typeface="ヒラギノ角ゴ Pro W3"/>
                        </a:defRPr>
                      </a:lvl1pPr>
                      <a:lvl2pPr marL="457200" algn="l" defTabSz="457200" rtl="0" eaLnBrk="1" latinLnBrk="0" hangingPunct="1">
                        <a:defRPr sz="1800" kern="1200">
                          <a:solidFill>
                            <a:schemeClr val="dk1"/>
                          </a:solidFill>
                          <a:latin typeface="Arial"/>
                          <a:ea typeface="ヒラギノ角ゴ Pro W3"/>
                          <a:cs typeface="ヒラギノ角ゴ Pro W3"/>
                        </a:defRPr>
                      </a:lvl2pPr>
                      <a:lvl3pPr marL="914400" algn="l" defTabSz="457200" rtl="0" eaLnBrk="1" latinLnBrk="0" hangingPunct="1">
                        <a:defRPr sz="1800" kern="1200">
                          <a:solidFill>
                            <a:schemeClr val="dk1"/>
                          </a:solidFill>
                          <a:latin typeface="Arial"/>
                          <a:ea typeface="ヒラギノ角ゴ Pro W3"/>
                          <a:cs typeface="ヒラギノ角ゴ Pro W3"/>
                        </a:defRPr>
                      </a:lvl3pPr>
                      <a:lvl4pPr marL="1371600" algn="l" defTabSz="457200" rtl="0" eaLnBrk="1" latinLnBrk="0" hangingPunct="1">
                        <a:defRPr sz="1800" kern="1200">
                          <a:solidFill>
                            <a:schemeClr val="dk1"/>
                          </a:solidFill>
                          <a:latin typeface="Arial"/>
                          <a:ea typeface="ヒラギノ角ゴ Pro W3"/>
                          <a:cs typeface="ヒラギノ角ゴ Pro W3"/>
                        </a:defRPr>
                      </a:lvl4pPr>
                      <a:lvl5pPr marL="1828800" algn="l" defTabSz="457200" rtl="0" eaLnBrk="1" latinLnBrk="0" hangingPunct="1">
                        <a:defRPr sz="1800" kern="1200">
                          <a:solidFill>
                            <a:schemeClr val="dk1"/>
                          </a:solidFill>
                          <a:latin typeface="Arial"/>
                          <a:ea typeface="ヒラギノ角ゴ Pro W3"/>
                          <a:cs typeface="ヒラギノ角ゴ Pro W3"/>
                        </a:defRPr>
                      </a:lvl5pPr>
                      <a:lvl6pPr marL="2286000" algn="l" defTabSz="457200" rtl="0" eaLnBrk="1" latinLnBrk="0" hangingPunct="1">
                        <a:defRPr sz="1800" kern="1200">
                          <a:solidFill>
                            <a:schemeClr val="dk1"/>
                          </a:solidFill>
                          <a:latin typeface="Arial"/>
                          <a:ea typeface="ヒラギノ角ゴ Pro W3"/>
                          <a:cs typeface="ヒラギノ角ゴ Pro W3"/>
                        </a:defRPr>
                      </a:lvl6pPr>
                      <a:lvl7pPr marL="2743200" algn="l" defTabSz="457200" rtl="0" eaLnBrk="1" latinLnBrk="0" hangingPunct="1">
                        <a:defRPr sz="1800" kern="1200">
                          <a:solidFill>
                            <a:schemeClr val="dk1"/>
                          </a:solidFill>
                          <a:latin typeface="Arial"/>
                          <a:ea typeface="ヒラギノ角ゴ Pro W3"/>
                          <a:cs typeface="ヒラギノ角ゴ Pro W3"/>
                        </a:defRPr>
                      </a:lvl7pPr>
                      <a:lvl8pPr marL="3200400" algn="l" defTabSz="457200" rtl="0" eaLnBrk="1" latinLnBrk="0" hangingPunct="1">
                        <a:defRPr sz="1800" kern="1200">
                          <a:solidFill>
                            <a:schemeClr val="dk1"/>
                          </a:solidFill>
                          <a:latin typeface="Arial"/>
                          <a:ea typeface="ヒラギノ角ゴ Pro W3"/>
                          <a:cs typeface="ヒラギノ角ゴ Pro W3"/>
                        </a:defRPr>
                      </a:lvl8pPr>
                      <a:lvl9pPr marL="3657600" algn="l" defTabSz="457200" rtl="0" eaLnBrk="1" latinLnBrk="0" hangingPunct="1">
                        <a:defRPr sz="1800" kern="1200">
                          <a:solidFill>
                            <a:schemeClr val="dk1"/>
                          </a:solidFill>
                          <a:latin typeface="Arial"/>
                          <a:ea typeface="ヒラギノ角ゴ Pro W3"/>
                          <a:cs typeface="ヒラギノ角ゴ Pro W3"/>
                        </a:defRPr>
                      </a:lvl9pPr>
                    </a:lstStyle>
                    <a:p>
                      <a:pPr marL="0" marR="0" lvl="0" indent="0" algn="ctr" defTabSz="914400" rtl="0" eaLnBrk="0" fontAlgn="base" latinLnBrk="0" hangingPunct="0">
                        <a:lnSpc>
                          <a:spcPct val="100000"/>
                        </a:lnSpc>
                        <a:spcBef>
                          <a:spcPct val="20000"/>
                        </a:spcBef>
                        <a:spcAft>
                          <a:spcPct val="0"/>
                        </a:spcAft>
                        <a:buClr>
                          <a:srgbClr val="FF6600"/>
                        </a:buClr>
                        <a:buSzPct val="70000"/>
                        <a:buFont typeface="Monotype Sorts" pitchFamily="-110" charset="2"/>
                        <a:buNone/>
                        <a:tabLst/>
                      </a:pPr>
                      <a:r>
                        <a:rPr kumimoji="1" lang="it-IT" sz="800" b="1" i="0" u="none" strike="noStrike" cap="none" normalizeH="0" baseline="0" dirty="0">
                          <a:ln>
                            <a:noFill/>
                          </a:ln>
                          <a:solidFill>
                            <a:srgbClr val="000000"/>
                          </a:solidFill>
                          <a:effectLst/>
                          <a:latin typeface="Calibri"/>
                          <a:cs typeface="Calibri"/>
                        </a:rPr>
                        <a:t>2002</a:t>
                      </a:r>
                    </a:p>
                  </a:txBody>
                  <a:tcPr anchor="ctr" horzOverflow="overflow">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Arial"/>
                          <a:ea typeface="ヒラギノ角ゴ Pro W3"/>
                          <a:cs typeface="ヒラギノ角ゴ Pro W3"/>
                        </a:defRPr>
                      </a:lvl1pPr>
                      <a:lvl2pPr marL="457200" algn="l" defTabSz="457200" rtl="0" eaLnBrk="1" latinLnBrk="0" hangingPunct="1">
                        <a:defRPr sz="1800" kern="1200">
                          <a:solidFill>
                            <a:schemeClr val="dk1"/>
                          </a:solidFill>
                          <a:latin typeface="Arial"/>
                          <a:ea typeface="ヒラギノ角ゴ Pro W3"/>
                          <a:cs typeface="ヒラギノ角ゴ Pro W3"/>
                        </a:defRPr>
                      </a:lvl2pPr>
                      <a:lvl3pPr marL="914400" algn="l" defTabSz="457200" rtl="0" eaLnBrk="1" latinLnBrk="0" hangingPunct="1">
                        <a:defRPr sz="1800" kern="1200">
                          <a:solidFill>
                            <a:schemeClr val="dk1"/>
                          </a:solidFill>
                          <a:latin typeface="Arial"/>
                          <a:ea typeface="ヒラギノ角ゴ Pro W3"/>
                          <a:cs typeface="ヒラギノ角ゴ Pro W3"/>
                        </a:defRPr>
                      </a:lvl3pPr>
                      <a:lvl4pPr marL="1371600" algn="l" defTabSz="457200" rtl="0" eaLnBrk="1" latinLnBrk="0" hangingPunct="1">
                        <a:defRPr sz="1800" kern="1200">
                          <a:solidFill>
                            <a:schemeClr val="dk1"/>
                          </a:solidFill>
                          <a:latin typeface="Arial"/>
                          <a:ea typeface="ヒラギノ角ゴ Pro W3"/>
                          <a:cs typeface="ヒラギノ角ゴ Pro W3"/>
                        </a:defRPr>
                      </a:lvl4pPr>
                      <a:lvl5pPr marL="1828800" algn="l" defTabSz="457200" rtl="0" eaLnBrk="1" latinLnBrk="0" hangingPunct="1">
                        <a:defRPr sz="1800" kern="1200">
                          <a:solidFill>
                            <a:schemeClr val="dk1"/>
                          </a:solidFill>
                          <a:latin typeface="Arial"/>
                          <a:ea typeface="ヒラギノ角ゴ Pro W3"/>
                          <a:cs typeface="ヒラギノ角ゴ Pro W3"/>
                        </a:defRPr>
                      </a:lvl5pPr>
                      <a:lvl6pPr marL="2286000" algn="l" defTabSz="457200" rtl="0" eaLnBrk="1" latinLnBrk="0" hangingPunct="1">
                        <a:defRPr sz="1800" kern="1200">
                          <a:solidFill>
                            <a:schemeClr val="dk1"/>
                          </a:solidFill>
                          <a:latin typeface="Arial"/>
                          <a:ea typeface="ヒラギノ角ゴ Pro W3"/>
                          <a:cs typeface="ヒラギノ角ゴ Pro W3"/>
                        </a:defRPr>
                      </a:lvl6pPr>
                      <a:lvl7pPr marL="2743200" algn="l" defTabSz="457200" rtl="0" eaLnBrk="1" latinLnBrk="0" hangingPunct="1">
                        <a:defRPr sz="1800" kern="1200">
                          <a:solidFill>
                            <a:schemeClr val="dk1"/>
                          </a:solidFill>
                          <a:latin typeface="Arial"/>
                          <a:ea typeface="ヒラギノ角ゴ Pro W3"/>
                          <a:cs typeface="ヒラギノ角ゴ Pro W3"/>
                        </a:defRPr>
                      </a:lvl7pPr>
                      <a:lvl8pPr marL="3200400" algn="l" defTabSz="457200" rtl="0" eaLnBrk="1" latinLnBrk="0" hangingPunct="1">
                        <a:defRPr sz="1800" kern="1200">
                          <a:solidFill>
                            <a:schemeClr val="dk1"/>
                          </a:solidFill>
                          <a:latin typeface="Arial"/>
                          <a:ea typeface="ヒラギノ角ゴ Pro W3"/>
                          <a:cs typeface="ヒラギノ角ゴ Pro W3"/>
                        </a:defRPr>
                      </a:lvl8pPr>
                      <a:lvl9pPr marL="3657600" algn="l" defTabSz="457200" rtl="0" eaLnBrk="1" latinLnBrk="0" hangingPunct="1">
                        <a:defRPr sz="1800" kern="1200">
                          <a:solidFill>
                            <a:schemeClr val="dk1"/>
                          </a:solidFill>
                          <a:latin typeface="Arial"/>
                          <a:ea typeface="ヒラギノ角ゴ Pro W3"/>
                          <a:cs typeface="ヒラギノ角ゴ Pro W3"/>
                        </a:defRPr>
                      </a:lvl9pPr>
                    </a:lstStyle>
                    <a:p>
                      <a:pPr marL="0" marR="0" lvl="0" indent="0" algn="ctr" defTabSz="914400" rtl="0" eaLnBrk="0" fontAlgn="base" latinLnBrk="0" hangingPunct="0">
                        <a:lnSpc>
                          <a:spcPct val="100000"/>
                        </a:lnSpc>
                        <a:spcBef>
                          <a:spcPct val="20000"/>
                        </a:spcBef>
                        <a:spcAft>
                          <a:spcPct val="0"/>
                        </a:spcAft>
                        <a:buClr>
                          <a:srgbClr val="FF6600"/>
                        </a:buClr>
                        <a:buSzPct val="70000"/>
                        <a:buFont typeface="Monotype Sorts" pitchFamily="-110" charset="2"/>
                        <a:buNone/>
                        <a:tabLst/>
                      </a:pPr>
                      <a:r>
                        <a:rPr kumimoji="1" lang="it-IT" sz="800" b="1" i="0" u="none" strike="noStrike" cap="none" normalizeH="0" baseline="0" dirty="0">
                          <a:ln>
                            <a:noFill/>
                          </a:ln>
                          <a:solidFill>
                            <a:srgbClr val="000000"/>
                          </a:solidFill>
                          <a:effectLst/>
                          <a:latin typeface="Calibri"/>
                          <a:cs typeface="Calibri"/>
                        </a:rPr>
                        <a:t>2003</a:t>
                      </a:r>
                    </a:p>
                  </a:txBody>
                  <a:tcPr anchor="ctr" horzOverflow="overflow">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Arial"/>
                          <a:ea typeface="ヒラギノ角ゴ Pro W3"/>
                          <a:cs typeface="ヒラギノ角ゴ Pro W3"/>
                        </a:defRPr>
                      </a:lvl1pPr>
                      <a:lvl2pPr marL="457200" algn="l" defTabSz="457200" rtl="0" eaLnBrk="1" latinLnBrk="0" hangingPunct="1">
                        <a:defRPr sz="1800" kern="1200">
                          <a:solidFill>
                            <a:schemeClr val="dk1"/>
                          </a:solidFill>
                          <a:latin typeface="Arial"/>
                          <a:ea typeface="ヒラギノ角ゴ Pro W3"/>
                          <a:cs typeface="ヒラギノ角ゴ Pro W3"/>
                        </a:defRPr>
                      </a:lvl2pPr>
                      <a:lvl3pPr marL="914400" algn="l" defTabSz="457200" rtl="0" eaLnBrk="1" latinLnBrk="0" hangingPunct="1">
                        <a:defRPr sz="1800" kern="1200">
                          <a:solidFill>
                            <a:schemeClr val="dk1"/>
                          </a:solidFill>
                          <a:latin typeface="Arial"/>
                          <a:ea typeface="ヒラギノ角ゴ Pro W3"/>
                          <a:cs typeface="ヒラギノ角ゴ Pro W3"/>
                        </a:defRPr>
                      </a:lvl3pPr>
                      <a:lvl4pPr marL="1371600" algn="l" defTabSz="457200" rtl="0" eaLnBrk="1" latinLnBrk="0" hangingPunct="1">
                        <a:defRPr sz="1800" kern="1200">
                          <a:solidFill>
                            <a:schemeClr val="dk1"/>
                          </a:solidFill>
                          <a:latin typeface="Arial"/>
                          <a:ea typeface="ヒラギノ角ゴ Pro W3"/>
                          <a:cs typeface="ヒラギノ角ゴ Pro W3"/>
                        </a:defRPr>
                      </a:lvl4pPr>
                      <a:lvl5pPr marL="1828800" algn="l" defTabSz="457200" rtl="0" eaLnBrk="1" latinLnBrk="0" hangingPunct="1">
                        <a:defRPr sz="1800" kern="1200">
                          <a:solidFill>
                            <a:schemeClr val="dk1"/>
                          </a:solidFill>
                          <a:latin typeface="Arial"/>
                          <a:ea typeface="ヒラギノ角ゴ Pro W3"/>
                          <a:cs typeface="ヒラギノ角ゴ Pro W3"/>
                        </a:defRPr>
                      </a:lvl5pPr>
                      <a:lvl6pPr marL="2286000" algn="l" defTabSz="457200" rtl="0" eaLnBrk="1" latinLnBrk="0" hangingPunct="1">
                        <a:defRPr sz="1800" kern="1200">
                          <a:solidFill>
                            <a:schemeClr val="dk1"/>
                          </a:solidFill>
                          <a:latin typeface="Arial"/>
                          <a:ea typeface="ヒラギノ角ゴ Pro W3"/>
                          <a:cs typeface="ヒラギノ角ゴ Pro W3"/>
                        </a:defRPr>
                      </a:lvl6pPr>
                      <a:lvl7pPr marL="2743200" algn="l" defTabSz="457200" rtl="0" eaLnBrk="1" latinLnBrk="0" hangingPunct="1">
                        <a:defRPr sz="1800" kern="1200">
                          <a:solidFill>
                            <a:schemeClr val="dk1"/>
                          </a:solidFill>
                          <a:latin typeface="Arial"/>
                          <a:ea typeface="ヒラギノ角ゴ Pro W3"/>
                          <a:cs typeface="ヒラギノ角ゴ Pro W3"/>
                        </a:defRPr>
                      </a:lvl7pPr>
                      <a:lvl8pPr marL="3200400" algn="l" defTabSz="457200" rtl="0" eaLnBrk="1" latinLnBrk="0" hangingPunct="1">
                        <a:defRPr sz="1800" kern="1200">
                          <a:solidFill>
                            <a:schemeClr val="dk1"/>
                          </a:solidFill>
                          <a:latin typeface="Arial"/>
                          <a:ea typeface="ヒラギノ角ゴ Pro W3"/>
                          <a:cs typeface="ヒラギノ角ゴ Pro W3"/>
                        </a:defRPr>
                      </a:lvl8pPr>
                      <a:lvl9pPr marL="3657600" algn="l" defTabSz="457200" rtl="0" eaLnBrk="1" latinLnBrk="0" hangingPunct="1">
                        <a:defRPr sz="1800" kern="1200">
                          <a:solidFill>
                            <a:schemeClr val="dk1"/>
                          </a:solidFill>
                          <a:latin typeface="Arial"/>
                          <a:ea typeface="ヒラギノ角ゴ Pro W3"/>
                          <a:cs typeface="ヒラギノ角ゴ Pro W3"/>
                        </a:defRPr>
                      </a:lvl9pPr>
                    </a:lstStyle>
                    <a:p>
                      <a:pPr marL="0" marR="0" lvl="0" indent="0" algn="ctr" defTabSz="914400" rtl="0" eaLnBrk="0" fontAlgn="base" latinLnBrk="0" hangingPunct="0">
                        <a:lnSpc>
                          <a:spcPct val="100000"/>
                        </a:lnSpc>
                        <a:spcBef>
                          <a:spcPct val="20000"/>
                        </a:spcBef>
                        <a:spcAft>
                          <a:spcPct val="0"/>
                        </a:spcAft>
                        <a:buClr>
                          <a:srgbClr val="FF6600"/>
                        </a:buClr>
                        <a:buSzPct val="70000"/>
                        <a:buFont typeface="Monotype Sorts" pitchFamily="-110" charset="2"/>
                        <a:buNone/>
                        <a:tabLst/>
                      </a:pPr>
                      <a:r>
                        <a:rPr kumimoji="1" lang="it-IT" sz="800" b="1" i="0" u="none" strike="noStrike" cap="none" normalizeH="0" baseline="0" dirty="0">
                          <a:ln>
                            <a:noFill/>
                          </a:ln>
                          <a:solidFill>
                            <a:srgbClr val="000000"/>
                          </a:solidFill>
                          <a:effectLst/>
                          <a:latin typeface="Calibri"/>
                          <a:cs typeface="Calibri"/>
                        </a:rPr>
                        <a:t>2004</a:t>
                      </a:r>
                    </a:p>
                  </a:txBody>
                  <a:tcPr anchor="ctr" horzOverflow="overflow">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Arial"/>
                          <a:ea typeface="ヒラギノ角ゴ Pro W3"/>
                          <a:cs typeface="ヒラギノ角ゴ Pro W3"/>
                        </a:defRPr>
                      </a:lvl1pPr>
                      <a:lvl2pPr marL="457200" algn="l" defTabSz="457200" rtl="0" eaLnBrk="1" latinLnBrk="0" hangingPunct="1">
                        <a:defRPr sz="1800" kern="1200">
                          <a:solidFill>
                            <a:schemeClr val="dk1"/>
                          </a:solidFill>
                          <a:latin typeface="Arial"/>
                          <a:ea typeface="ヒラギノ角ゴ Pro W3"/>
                          <a:cs typeface="ヒラギノ角ゴ Pro W3"/>
                        </a:defRPr>
                      </a:lvl2pPr>
                      <a:lvl3pPr marL="914400" algn="l" defTabSz="457200" rtl="0" eaLnBrk="1" latinLnBrk="0" hangingPunct="1">
                        <a:defRPr sz="1800" kern="1200">
                          <a:solidFill>
                            <a:schemeClr val="dk1"/>
                          </a:solidFill>
                          <a:latin typeface="Arial"/>
                          <a:ea typeface="ヒラギノ角ゴ Pro W3"/>
                          <a:cs typeface="ヒラギノ角ゴ Pro W3"/>
                        </a:defRPr>
                      </a:lvl3pPr>
                      <a:lvl4pPr marL="1371600" algn="l" defTabSz="457200" rtl="0" eaLnBrk="1" latinLnBrk="0" hangingPunct="1">
                        <a:defRPr sz="1800" kern="1200">
                          <a:solidFill>
                            <a:schemeClr val="dk1"/>
                          </a:solidFill>
                          <a:latin typeface="Arial"/>
                          <a:ea typeface="ヒラギノ角ゴ Pro W3"/>
                          <a:cs typeface="ヒラギノ角ゴ Pro W3"/>
                        </a:defRPr>
                      </a:lvl4pPr>
                      <a:lvl5pPr marL="1828800" algn="l" defTabSz="457200" rtl="0" eaLnBrk="1" latinLnBrk="0" hangingPunct="1">
                        <a:defRPr sz="1800" kern="1200">
                          <a:solidFill>
                            <a:schemeClr val="dk1"/>
                          </a:solidFill>
                          <a:latin typeface="Arial"/>
                          <a:ea typeface="ヒラギノ角ゴ Pro W3"/>
                          <a:cs typeface="ヒラギノ角ゴ Pro W3"/>
                        </a:defRPr>
                      </a:lvl5pPr>
                      <a:lvl6pPr marL="2286000" algn="l" defTabSz="457200" rtl="0" eaLnBrk="1" latinLnBrk="0" hangingPunct="1">
                        <a:defRPr sz="1800" kern="1200">
                          <a:solidFill>
                            <a:schemeClr val="dk1"/>
                          </a:solidFill>
                          <a:latin typeface="Arial"/>
                          <a:ea typeface="ヒラギノ角ゴ Pro W3"/>
                          <a:cs typeface="ヒラギノ角ゴ Pro W3"/>
                        </a:defRPr>
                      </a:lvl6pPr>
                      <a:lvl7pPr marL="2743200" algn="l" defTabSz="457200" rtl="0" eaLnBrk="1" latinLnBrk="0" hangingPunct="1">
                        <a:defRPr sz="1800" kern="1200">
                          <a:solidFill>
                            <a:schemeClr val="dk1"/>
                          </a:solidFill>
                          <a:latin typeface="Arial"/>
                          <a:ea typeface="ヒラギノ角ゴ Pro W3"/>
                          <a:cs typeface="ヒラギノ角ゴ Pro W3"/>
                        </a:defRPr>
                      </a:lvl7pPr>
                      <a:lvl8pPr marL="3200400" algn="l" defTabSz="457200" rtl="0" eaLnBrk="1" latinLnBrk="0" hangingPunct="1">
                        <a:defRPr sz="1800" kern="1200">
                          <a:solidFill>
                            <a:schemeClr val="dk1"/>
                          </a:solidFill>
                          <a:latin typeface="Arial"/>
                          <a:ea typeface="ヒラギノ角ゴ Pro W3"/>
                          <a:cs typeface="ヒラギノ角ゴ Pro W3"/>
                        </a:defRPr>
                      </a:lvl8pPr>
                      <a:lvl9pPr marL="3657600" algn="l" defTabSz="457200" rtl="0" eaLnBrk="1" latinLnBrk="0" hangingPunct="1">
                        <a:defRPr sz="1800" kern="1200">
                          <a:solidFill>
                            <a:schemeClr val="dk1"/>
                          </a:solidFill>
                          <a:latin typeface="Arial"/>
                          <a:ea typeface="ヒラギノ角ゴ Pro W3"/>
                          <a:cs typeface="ヒラギノ角ゴ Pro W3"/>
                        </a:defRPr>
                      </a:lvl9pPr>
                    </a:lstStyle>
                    <a:p>
                      <a:pPr marL="0" marR="0" lvl="0" indent="0" algn="ctr" defTabSz="914400" rtl="0" eaLnBrk="0" fontAlgn="base" latinLnBrk="0" hangingPunct="0">
                        <a:lnSpc>
                          <a:spcPct val="100000"/>
                        </a:lnSpc>
                        <a:spcBef>
                          <a:spcPct val="20000"/>
                        </a:spcBef>
                        <a:spcAft>
                          <a:spcPct val="0"/>
                        </a:spcAft>
                        <a:buClr>
                          <a:srgbClr val="FF6600"/>
                        </a:buClr>
                        <a:buSzPct val="70000"/>
                        <a:buFont typeface="Monotype Sorts" pitchFamily="-110" charset="2"/>
                        <a:buNone/>
                        <a:tabLst/>
                      </a:pPr>
                      <a:r>
                        <a:rPr kumimoji="1" lang="it-IT" sz="800" b="1" i="0" u="none" strike="noStrike" cap="none" normalizeH="0" baseline="0" dirty="0">
                          <a:ln>
                            <a:noFill/>
                          </a:ln>
                          <a:solidFill>
                            <a:srgbClr val="000000"/>
                          </a:solidFill>
                          <a:effectLst/>
                          <a:latin typeface="Calibri"/>
                          <a:cs typeface="Calibri"/>
                        </a:rPr>
                        <a:t>2005</a:t>
                      </a:r>
                    </a:p>
                  </a:txBody>
                  <a:tcPr anchor="ctr" horzOverflow="overflow">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Arial"/>
                          <a:ea typeface="ヒラギノ角ゴ Pro W3"/>
                          <a:cs typeface="ヒラギノ角ゴ Pro W3"/>
                        </a:defRPr>
                      </a:lvl1pPr>
                      <a:lvl2pPr marL="457200" algn="l" defTabSz="457200" rtl="0" eaLnBrk="1" latinLnBrk="0" hangingPunct="1">
                        <a:defRPr sz="1800" kern="1200">
                          <a:solidFill>
                            <a:schemeClr val="dk1"/>
                          </a:solidFill>
                          <a:latin typeface="Arial"/>
                          <a:ea typeface="ヒラギノ角ゴ Pro W3"/>
                          <a:cs typeface="ヒラギノ角ゴ Pro W3"/>
                        </a:defRPr>
                      </a:lvl2pPr>
                      <a:lvl3pPr marL="914400" algn="l" defTabSz="457200" rtl="0" eaLnBrk="1" latinLnBrk="0" hangingPunct="1">
                        <a:defRPr sz="1800" kern="1200">
                          <a:solidFill>
                            <a:schemeClr val="dk1"/>
                          </a:solidFill>
                          <a:latin typeface="Arial"/>
                          <a:ea typeface="ヒラギノ角ゴ Pro W3"/>
                          <a:cs typeface="ヒラギノ角ゴ Pro W3"/>
                        </a:defRPr>
                      </a:lvl3pPr>
                      <a:lvl4pPr marL="1371600" algn="l" defTabSz="457200" rtl="0" eaLnBrk="1" latinLnBrk="0" hangingPunct="1">
                        <a:defRPr sz="1800" kern="1200">
                          <a:solidFill>
                            <a:schemeClr val="dk1"/>
                          </a:solidFill>
                          <a:latin typeface="Arial"/>
                          <a:ea typeface="ヒラギノ角ゴ Pro W3"/>
                          <a:cs typeface="ヒラギノ角ゴ Pro W3"/>
                        </a:defRPr>
                      </a:lvl4pPr>
                      <a:lvl5pPr marL="1828800" algn="l" defTabSz="457200" rtl="0" eaLnBrk="1" latinLnBrk="0" hangingPunct="1">
                        <a:defRPr sz="1800" kern="1200">
                          <a:solidFill>
                            <a:schemeClr val="dk1"/>
                          </a:solidFill>
                          <a:latin typeface="Arial"/>
                          <a:ea typeface="ヒラギノ角ゴ Pro W3"/>
                          <a:cs typeface="ヒラギノ角ゴ Pro W3"/>
                        </a:defRPr>
                      </a:lvl5pPr>
                      <a:lvl6pPr marL="2286000" algn="l" defTabSz="457200" rtl="0" eaLnBrk="1" latinLnBrk="0" hangingPunct="1">
                        <a:defRPr sz="1800" kern="1200">
                          <a:solidFill>
                            <a:schemeClr val="dk1"/>
                          </a:solidFill>
                          <a:latin typeface="Arial"/>
                          <a:ea typeface="ヒラギノ角ゴ Pro W3"/>
                          <a:cs typeface="ヒラギノ角ゴ Pro W3"/>
                        </a:defRPr>
                      </a:lvl6pPr>
                      <a:lvl7pPr marL="2743200" algn="l" defTabSz="457200" rtl="0" eaLnBrk="1" latinLnBrk="0" hangingPunct="1">
                        <a:defRPr sz="1800" kern="1200">
                          <a:solidFill>
                            <a:schemeClr val="dk1"/>
                          </a:solidFill>
                          <a:latin typeface="Arial"/>
                          <a:ea typeface="ヒラギノ角ゴ Pro W3"/>
                          <a:cs typeface="ヒラギノ角ゴ Pro W3"/>
                        </a:defRPr>
                      </a:lvl7pPr>
                      <a:lvl8pPr marL="3200400" algn="l" defTabSz="457200" rtl="0" eaLnBrk="1" latinLnBrk="0" hangingPunct="1">
                        <a:defRPr sz="1800" kern="1200">
                          <a:solidFill>
                            <a:schemeClr val="dk1"/>
                          </a:solidFill>
                          <a:latin typeface="Arial"/>
                          <a:ea typeface="ヒラギノ角ゴ Pro W3"/>
                          <a:cs typeface="ヒラギノ角ゴ Pro W3"/>
                        </a:defRPr>
                      </a:lvl8pPr>
                      <a:lvl9pPr marL="3657600" algn="l" defTabSz="457200" rtl="0" eaLnBrk="1" latinLnBrk="0" hangingPunct="1">
                        <a:defRPr sz="1800" kern="1200">
                          <a:solidFill>
                            <a:schemeClr val="dk1"/>
                          </a:solidFill>
                          <a:latin typeface="Arial"/>
                          <a:ea typeface="ヒラギノ角ゴ Pro W3"/>
                          <a:cs typeface="ヒラギノ角ゴ Pro W3"/>
                        </a:defRPr>
                      </a:lvl9pPr>
                    </a:lstStyle>
                    <a:p>
                      <a:pPr marL="0" marR="0" lvl="0" indent="0" algn="ctr" defTabSz="914400" rtl="0" eaLnBrk="0" fontAlgn="base" latinLnBrk="0" hangingPunct="0">
                        <a:lnSpc>
                          <a:spcPct val="100000"/>
                        </a:lnSpc>
                        <a:spcBef>
                          <a:spcPct val="20000"/>
                        </a:spcBef>
                        <a:spcAft>
                          <a:spcPct val="0"/>
                        </a:spcAft>
                        <a:buClr>
                          <a:srgbClr val="FF6600"/>
                        </a:buClr>
                        <a:buSzPct val="70000"/>
                        <a:buFont typeface="Monotype Sorts" pitchFamily="-110" charset="2"/>
                        <a:buNone/>
                        <a:tabLst/>
                      </a:pPr>
                      <a:r>
                        <a:rPr kumimoji="1" lang="it-IT" sz="800" b="1" i="0" u="none" strike="noStrike" cap="none" normalizeH="0" baseline="0" dirty="0">
                          <a:ln>
                            <a:noFill/>
                          </a:ln>
                          <a:solidFill>
                            <a:srgbClr val="000000"/>
                          </a:solidFill>
                          <a:effectLst/>
                          <a:latin typeface="Calibri"/>
                          <a:cs typeface="Calibri"/>
                        </a:rPr>
                        <a:t>2007</a:t>
                      </a:r>
                    </a:p>
                  </a:txBody>
                  <a:tcPr anchor="ctr" horzOverflow="overflow">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Arial"/>
                          <a:ea typeface="ヒラギノ角ゴ Pro W3"/>
                          <a:cs typeface="ヒラギノ角ゴ Pro W3"/>
                        </a:defRPr>
                      </a:lvl1pPr>
                      <a:lvl2pPr marL="457200" algn="l" defTabSz="457200" rtl="0" eaLnBrk="1" latinLnBrk="0" hangingPunct="1">
                        <a:defRPr sz="1800" kern="1200">
                          <a:solidFill>
                            <a:schemeClr val="dk1"/>
                          </a:solidFill>
                          <a:latin typeface="Arial"/>
                          <a:ea typeface="ヒラギノ角ゴ Pro W3"/>
                          <a:cs typeface="ヒラギノ角ゴ Pro W3"/>
                        </a:defRPr>
                      </a:lvl2pPr>
                      <a:lvl3pPr marL="914400" algn="l" defTabSz="457200" rtl="0" eaLnBrk="1" latinLnBrk="0" hangingPunct="1">
                        <a:defRPr sz="1800" kern="1200">
                          <a:solidFill>
                            <a:schemeClr val="dk1"/>
                          </a:solidFill>
                          <a:latin typeface="Arial"/>
                          <a:ea typeface="ヒラギノ角ゴ Pro W3"/>
                          <a:cs typeface="ヒラギノ角ゴ Pro W3"/>
                        </a:defRPr>
                      </a:lvl3pPr>
                      <a:lvl4pPr marL="1371600" algn="l" defTabSz="457200" rtl="0" eaLnBrk="1" latinLnBrk="0" hangingPunct="1">
                        <a:defRPr sz="1800" kern="1200">
                          <a:solidFill>
                            <a:schemeClr val="dk1"/>
                          </a:solidFill>
                          <a:latin typeface="Arial"/>
                          <a:ea typeface="ヒラギノ角ゴ Pro W3"/>
                          <a:cs typeface="ヒラギノ角ゴ Pro W3"/>
                        </a:defRPr>
                      </a:lvl4pPr>
                      <a:lvl5pPr marL="1828800" algn="l" defTabSz="457200" rtl="0" eaLnBrk="1" latinLnBrk="0" hangingPunct="1">
                        <a:defRPr sz="1800" kern="1200">
                          <a:solidFill>
                            <a:schemeClr val="dk1"/>
                          </a:solidFill>
                          <a:latin typeface="Arial"/>
                          <a:ea typeface="ヒラギノ角ゴ Pro W3"/>
                          <a:cs typeface="ヒラギノ角ゴ Pro W3"/>
                        </a:defRPr>
                      </a:lvl5pPr>
                      <a:lvl6pPr marL="2286000" algn="l" defTabSz="457200" rtl="0" eaLnBrk="1" latinLnBrk="0" hangingPunct="1">
                        <a:defRPr sz="1800" kern="1200">
                          <a:solidFill>
                            <a:schemeClr val="dk1"/>
                          </a:solidFill>
                          <a:latin typeface="Arial"/>
                          <a:ea typeface="ヒラギノ角ゴ Pro W3"/>
                          <a:cs typeface="ヒラギノ角ゴ Pro W3"/>
                        </a:defRPr>
                      </a:lvl6pPr>
                      <a:lvl7pPr marL="2743200" algn="l" defTabSz="457200" rtl="0" eaLnBrk="1" latinLnBrk="0" hangingPunct="1">
                        <a:defRPr sz="1800" kern="1200">
                          <a:solidFill>
                            <a:schemeClr val="dk1"/>
                          </a:solidFill>
                          <a:latin typeface="Arial"/>
                          <a:ea typeface="ヒラギノ角ゴ Pro W3"/>
                          <a:cs typeface="ヒラギノ角ゴ Pro W3"/>
                        </a:defRPr>
                      </a:lvl7pPr>
                      <a:lvl8pPr marL="3200400" algn="l" defTabSz="457200" rtl="0" eaLnBrk="1" latinLnBrk="0" hangingPunct="1">
                        <a:defRPr sz="1800" kern="1200">
                          <a:solidFill>
                            <a:schemeClr val="dk1"/>
                          </a:solidFill>
                          <a:latin typeface="Arial"/>
                          <a:ea typeface="ヒラギノ角ゴ Pro W3"/>
                          <a:cs typeface="ヒラギノ角ゴ Pro W3"/>
                        </a:defRPr>
                      </a:lvl8pPr>
                      <a:lvl9pPr marL="3657600" algn="l" defTabSz="457200" rtl="0" eaLnBrk="1" latinLnBrk="0" hangingPunct="1">
                        <a:defRPr sz="1800" kern="1200">
                          <a:solidFill>
                            <a:schemeClr val="dk1"/>
                          </a:solidFill>
                          <a:latin typeface="Arial"/>
                          <a:ea typeface="ヒラギノ角ゴ Pro W3"/>
                          <a:cs typeface="ヒラギノ角ゴ Pro W3"/>
                        </a:defRPr>
                      </a:lvl9pPr>
                    </a:lstStyle>
                    <a:p>
                      <a:pPr marL="0" marR="0" lvl="0" indent="0" algn="ctr" defTabSz="914400" rtl="0" eaLnBrk="0" fontAlgn="base" latinLnBrk="0" hangingPunct="0">
                        <a:lnSpc>
                          <a:spcPct val="100000"/>
                        </a:lnSpc>
                        <a:spcBef>
                          <a:spcPct val="20000"/>
                        </a:spcBef>
                        <a:spcAft>
                          <a:spcPct val="0"/>
                        </a:spcAft>
                        <a:buClr>
                          <a:srgbClr val="FF6600"/>
                        </a:buClr>
                        <a:buSzPct val="70000"/>
                        <a:buFont typeface="Monotype Sorts" pitchFamily="-110" charset="2"/>
                        <a:buNone/>
                        <a:tabLst/>
                      </a:pPr>
                      <a:r>
                        <a:rPr kumimoji="1" lang="it-IT" sz="800" b="1" i="0" u="none" strike="noStrike" cap="none" normalizeH="0" baseline="0" dirty="0">
                          <a:ln>
                            <a:noFill/>
                          </a:ln>
                          <a:solidFill>
                            <a:srgbClr val="000000"/>
                          </a:solidFill>
                          <a:effectLst/>
                          <a:latin typeface="Calibri"/>
                          <a:cs typeface="Calibri"/>
                        </a:rPr>
                        <a:t>2009</a:t>
                      </a:r>
                    </a:p>
                  </a:txBody>
                  <a:tcPr anchor="ctr" horzOverflow="overflow">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Arial"/>
                          <a:ea typeface="ヒラギノ角ゴ Pro W3"/>
                          <a:cs typeface="ヒラギノ角ゴ Pro W3"/>
                        </a:defRPr>
                      </a:lvl1pPr>
                      <a:lvl2pPr marL="457200" algn="l" defTabSz="457200" rtl="0" eaLnBrk="1" latinLnBrk="0" hangingPunct="1">
                        <a:defRPr sz="1800" kern="1200">
                          <a:solidFill>
                            <a:schemeClr val="dk1"/>
                          </a:solidFill>
                          <a:latin typeface="Arial"/>
                          <a:ea typeface="ヒラギノ角ゴ Pro W3"/>
                          <a:cs typeface="ヒラギノ角ゴ Pro W3"/>
                        </a:defRPr>
                      </a:lvl2pPr>
                      <a:lvl3pPr marL="914400" algn="l" defTabSz="457200" rtl="0" eaLnBrk="1" latinLnBrk="0" hangingPunct="1">
                        <a:defRPr sz="1800" kern="1200">
                          <a:solidFill>
                            <a:schemeClr val="dk1"/>
                          </a:solidFill>
                          <a:latin typeface="Arial"/>
                          <a:ea typeface="ヒラギノ角ゴ Pro W3"/>
                          <a:cs typeface="ヒラギノ角ゴ Pro W3"/>
                        </a:defRPr>
                      </a:lvl3pPr>
                      <a:lvl4pPr marL="1371600" algn="l" defTabSz="457200" rtl="0" eaLnBrk="1" latinLnBrk="0" hangingPunct="1">
                        <a:defRPr sz="1800" kern="1200">
                          <a:solidFill>
                            <a:schemeClr val="dk1"/>
                          </a:solidFill>
                          <a:latin typeface="Arial"/>
                          <a:ea typeface="ヒラギノ角ゴ Pro W3"/>
                          <a:cs typeface="ヒラギノ角ゴ Pro W3"/>
                        </a:defRPr>
                      </a:lvl4pPr>
                      <a:lvl5pPr marL="1828800" algn="l" defTabSz="457200" rtl="0" eaLnBrk="1" latinLnBrk="0" hangingPunct="1">
                        <a:defRPr sz="1800" kern="1200">
                          <a:solidFill>
                            <a:schemeClr val="dk1"/>
                          </a:solidFill>
                          <a:latin typeface="Arial"/>
                          <a:ea typeface="ヒラギノ角ゴ Pro W3"/>
                          <a:cs typeface="ヒラギノ角ゴ Pro W3"/>
                        </a:defRPr>
                      </a:lvl5pPr>
                      <a:lvl6pPr marL="2286000" algn="l" defTabSz="457200" rtl="0" eaLnBrk="1" latinLnBrk="0" hangingPunct="1">
                        <a:defRPr sz="1800" kern="1200">
                          <a:solidFill>
                            <a:schemeClr val="dk1"/>
                          </a:solidFill>
                          <a:latin typeface="Arial"/>
                          <a:ea typeface="ヒラギノ角ゴ Pro W3"/>
                          <a:cs typeface="ヒラギノ角ゴ Pro W3"/>
                        </a:defRPr>
                      </a:lvl6pPr>
                      <a:lvl7pPr marL="2743200" algn="l" defTabSz="457200" rtl="0" eaLnBrk="1" latinLnBrk="0" hangingPunct="1">
                        <a:defRPr sz="1800" kern="1200">
                          <a:solidFill>
                            <a:schemeClr val="dk1"/>
                          </a:solidFill>
                          <a:latin typeface="Arial"/>
                          <a:ea typeface="ヒラギノ角ゴ Pro W3"/>
                          <a:cs typeface="ヒラギノ角ゴ Pro W3"/>
                        </a:defRPr>
                      </a:lvl7pPr>
                      <a:lvl8pPr marL="3200400" algn="l" defTabSz="457200" rtl="0" eaLnBrk="1" latinLnBrk="0" hangingPunct="1">
                        <a:defRPr sz="1800" kern="1200">
                          <a:solidFill>
                            <a:schemeClr val="dk1"/>
                          </a:solidFill>
                          <a:latin typeface="Arial"/>
                          <a:ea typeface="ヒラギノ角ゴ Pro W3"/>
                          <a:cs typeface="ヒラギノ角ゴ Pro W3"/>
                        </a:defRPr>
                      </a:lvl8pPr>
                      <a:lvl9pPr marL="3657600" algn="l" defTabSz="457200" rtl="0" eaLnBrk="1" latinLnBrk="0" hangingPunct="1">
                        <a:defRPr sz="1800" kern="1200">
                          <a:solidFill>
                            <a:schemeClr val="dk1"/>
                          </a:solidFill>
                          <a:latin typeface="Arial"/>
                          <a:ea typeface="ヒラギノ角ゴ Pro W3"/>
                          <a:cs typeface="ヒラギノ角ゴ Pro W3"/>
                        </a:defRPr>
                      </a:lvl9pPr>
                    </a:lstStyle>
                    <a:p>
                      <a:pPr marL="0" marR="0" lvl="0" indent="0" algn="ctr" defTabSz="914400" rtl="0" eaLnBrk="0" fontAlgn="base" latinLnBrk="0" hangingPunct="0">
                        <a:lnSpc>
                          <a:spcPct val="100000"/>
                        </a:lnSpc>
                        <a:spcBef>
                          <a:spcPts val="2000"/>
                        </a:spcBef>
                        <a:spcAft>
                          <a:spcPct val="0"/>
                        </a:spcAft>
                        <a:buClr>
                          <a:schemeClr val="accent1"/>
                        </a:buClr>
                        <a:buSzTx/>
                        <a:buFont typeface="Wingdings 2" pitchFamily="-111" charset="2"/>
                        <a:buNone/>
                        <a:tabLst/>
                      </a:pPr>
                      <a:r>
                        <a:rPr kumimoji="1" lang="it-IT" sz="800" b="1" i="0" u="none" strike="noStrike" cap="none" normalizeH="0" baseline="0" dirty="0">
                          <a:ln>
                            <a:noFill/>
                          </a:ln>
                          <a:solidFill>
                            <a:srgbClr val="000000"/>
                          </a:solidFill>
                          <a:effectLst/>
                          <a:latin typeface="Calibri"/>
                          <a:ea typeface="ＭＳ Ｐゴシック" pitchFamily="-111" charset="-128"/>
                          <a:cs typeface="Calibri"/>
                        </a:rPr>
                        <a:t>2010</a:t>
                      </a:r>
                    </a:p>
                  </a:txBody>
                  <a:tcPr anchor="ctr" horzOverflow="overflow">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Arial"/>
                          <a:ea typeface="ヒラギノ角ゴ Pro W3"/>
                          <a:cs typeface="ヒラギノ角ゴ Pro W3"/>
                        </a:defRPr>
                      </a:lvl1pPr>
                      <a:lvl2pPr marL="457200" algn="l" defTabSz="457200" rtl="0" eaLnBrk="1" latinLnBrk="0" hangingPunct="1">
                        <a:defRPr sz="1800" kern="1200">
                          <a:solidFill>
                            <a:schemeClr val="dk1"/>
                          </a:solidFill>
                          <a:latin typeface="Arial"/>
                          <a:ea typeface="ヒラギノ角ゴ Pro W3"/>
                          <a:cs typeface="ヒラギノ角ゴ Pro W3"/>
                        </a:defRPr>
                      </a:lvl2pPr>
                      <a:lvl3pPr marL="914400" algn="l" defTabSz="457200" rtl="0" eaLnBrk="1" latinLnBrk="0" hangingPunct="1">
                        <a:defRPr sz="1800" kern="1200">
                          <a:solidFill>
                            <a:schemeClr val="dk1"/>
                          </a:solidFill>
                          <a:latin typeface="Arial"/>
                          <a:ea typeface="ヒラギノ角ゴ Pro W3"/>
                          <a:cs typeface="ヒラギノ角ゴ Pro W3"/>
                        </a:defRPr>
                      </a:lvl3pPr>
                      <a:lvl4pPr marL="1371600" algn="l" defTabSz="457200" rtl="0" eaLnBrk="1" latinLnBrk="0" hangingPunct="1">
                        <a:defRPr sz="1800" kern="1200">
                          <a:solidFill>
                            <a:schemeClr val="dk1"/>
                          </a:solidFill>
                          <a:latin typeface="Arial"/>
                          <a:ea typeface="ヒラギノ角ゴ Pro W3"/>
                          <a:cs typeface="ヒラギノ角ゴ Pro W3"/>
                        </a:defRPr>
                      </a:lvl4pPr>
                      <a:lvl5pPr marL="1828800" algn="l" defTabSz="457200" rtl="0" eaLnBrk="1" latinLnBrk="0" hangingPunct="1">
                        <a:defRPr sz="1800" kern="1200">
                          <a:solidFill>
                            <a:schemeClr val="dk1"/>
                          </a:solidFill>
                          <a:latin typeface="Arial"/>
                          <a:ea typeface="ヒラギノ角ゴ Pro W3"/>
                          <a:cs typeface="ヒラギノ角ゴ Pro W3"/>
                        </a:defRPr>
                      </a:lvl5pPr>
                      <a:lvl6pPr marL="2286000" algn="l" defTabSz="457200" rtl="0" eaLnBrk="1" latinLnBrk="0" hangingPunct="1">
                        <a:defRPr sz="1800" kern="1200">
                          <a:solidFill>
                            <a:schemeClr val="dk1"/>
                          </a:solidFill>
                          <a:latin typeface="Arial"/>
                          <a:ea typeface="ヒラギノ角ゴ Pro W3"/>
                          <a:cs typeface="ヒラギノ角ゴ Pro W3"/>
                        </a:defRPr>
                      </a:lvl6pPr>
                      <a:lvl7pPr marL="2743200" algn="l" defTabSz="457200" rtl="0" eaLnBrk="1" latinLnBrk="0" hangingPunct="1">
                        <a:defRPr sz="1800" kern="1200">
                          <a:solidFill>
                            <a:schemeClr val="dk1"/>
                          </a:solidFill>
                          <a:latin typeface="Arial"/>
                          <a:ea typeface="ヒラギノ角ゴ Pro W3"/>
                          <a:cs typeface="ヒラギノ角ゴ Pro W3"/>
                        </a:defRPr>
                      </a:lvl7pPr>
                      <a:lvl8pPr marL="3200400" algn="l" defTabSz="457200" rtl="0" eaLnBrk="1" latinLnBrk="0" hangingPunct="1">
                        <a:defRPr sz="1800" kern="1200">
                          <a:solidFill>
                            <a:schemeClr val="dk1"/>
                          </a:solidFill>
                          <a:latin typeface="Arial"/>
                          <a:ea typeface="ヒラギノ角ゴ Pro W3"/>
                          <a:cs typeface="ヒラギノ角ゴ Pro W3"/>
                        </a:defRPr>
                      </a:lvl8pPr>
                      <a:lvl9pPr marL="3657600" algn="l" defTabSz="457200" rtl="0" eaLnBrk="1" latinLnBrk="0" hangingPunct="1">
                        <a:defRPr sz="1800" kern="1200">
                          <a:solidFill>
                            <a:schemeClr val="dk1"/>
                          </a:solidFill>
                          <a:latin typeface="Arial"/>
                          <a:ea typeface="ヒラギノ角ゴ Pro W3"/>
                          <a:cs typeface="ヒラギノ角ゴ Pro W3"/>
                        </a:defRPr>
                      </a:lvl9pPr>
                    </a:lstStyle>
                    <a:p>
                      <a:pPr marL="0" marR="0" lvl="0" indent="0" algn="ctr" defTabSz="914400" rtl="0" eaLnBrk="0" fontAlgn="base" latinLnBrk="0" hangingPunct="0">
                        <a:lnSpc>
                          <a:spcPct val="100000"/>
                        </a:lnSpc>
                        <a:spcBef>
                          <a:spcPts val="2000"/>
                        </a:spcBef>
                        <a:spcAft>
                          <a:spcPct val="0"/>
                        </a:spcAft>
                        <a:buClr>
                          <a:schemeClr val="accent1"/>
                        </a:buClr>
                        <a:buSzTx/>
                        <a:buFont typeface="Wingdings 2" pitchFamily="-111" charset="2"/>
                        <a:buNone/>
                        <a:tabLst/>
                      </a:pPr>
                      <a:r>
                        <a:rPr kumimoji="1" lang="it-IT" sz="800" b="1" i="0" u="none" strike="noStrike" cap="none" normalizeH="0" baseline="0" dirty="0">
                          <a:ln>
                            <a:noFill/>
                          </a:ln>
                          <a:solidFill>
                            <a:srgbClr val="000000"/>
                          </a:solidFill>
                          <a:effectLst/>
                          <a:latin typeface="Calibri"/>
                          <a:ea typeface="ＭＳ Ｐゴシック" pitchFamily="-111" charset="-128"/>
                          <a:cs typeface="Calibri"/>
                        </a:rPr>
                        <a:t>2011</a:t>
                      </a:r>
                    </a:p>
                  </a:txBody>
                  <a:tcPr anchor="ctr" horzOverflow="overflow">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Arial"/>
                          <a:ea typeface="ヒラギノ角ゴ Pro W3"/>
                          <a:cs typeface="ヒラギノ角ゴ Pro W3"/>
                        </a:defRPr>
                      </a:lvl1pPr>
                      <a:lvl2pPr marL="457200" algn="l" defTabSz="457200" rtl="0" eaLnBrk="1" latinLnBrk="0" hangingPunct="1">
                        <a:defRPr sz="1800" kern="1200">
                          <a:solidFill>
                            <a:schemeClr val="dk1"/>
                          </a:solidFill>
                          <a:latin typeface="Arial"/>
                          <a:ea typeface="ヒラギノ角ゴ Pro W3"/>
                          <a:cs typeface="ヒラギノ角ゴ Pro W3"/>
                        </a:defRPr>
                      </a:lvl2pPr>
                      <a:lvl3pPr marL="914400" algn="l" defTabSz="457200" rtl="0" eaLnBrk="1" latinLnBrk="0" hangingPunct="1">
                        <a:defRPr sz="1800" kern="1200">
                          <a:solidFill>
                            <a:schemeClr val="dk1"/>
                          </a:solidFill>
                          <a:latin typeface="Arial"/>
                          <a:ea typeface="ヒラギノ角ゴ Pro W3"/>
                          <a:cs typeface="ヒラギノ角ゴ Pro W3"/>
                        </a:defRPr>
                      </a:lvl3pPr>
                      <a:lvl4pPr marL="1371600" algn="l" defTabSz="457200" rtl="0" eaLnBrk="1" latinLnBrk="0" hangingPunct="1">
                        <a:defRPr sz="1800" kern="1200">
                          <a:solidFill>
                            <a:schemeClr val="dk1"/>
                          </a:solidFill>
                          <a:latin typeface="Arial"/>
                          <a:ea typeface="ヒラギノ角ゴ Pro W3"/>
                          <a:cs typeface="ヒラギノ角ゴ Pro W3"/>
                        </a:defRPr>
                      </a:lvl4pPr>
                      <a:lvl5pPr marL="1828800" algn="l" defTabSz="457200" rtl="0" eaLnBrk="1" latinLnBrk="0" hangingPunct="1">
                        <a:defRPr sz="1800" kern="1200">
                          <a:solidFill>
                            <a:schemeClr val="dk1"/>
                          </a:solidFill>
                          <a:latin typeface="Arial"/>
                          <a:ea typeface="ヒラギノ角ゴ Pro W3"/>
                          <a:cs typeface="ヒラギノ角ゴ Pro W3"/>
                        </a:defRPr>
                      </a:lvl5pPr>
                      <a:lvl6pPr marL="2286000" algn="l" defTabSz="457200" rtl="0" eaLnBrk="1" latinLnBrk="0" hangingPunct="1">
                        <a:defRPr sz="1800" kern="1200">
                          <a:solidFill>
                            <a:schemeClr val="dk1"/>
                          </a:solidFill>
                          <a:latin typeface="Arial"/>
                          <a:ea typeface="ヒラギノ角ゴ Pro W3"/>
                          <a:cs typeface="ヒラギノ角ゴ Pro W3"/>
                        </a:defRPr>
                      </a:lvl6pPr>
                      <a:lvl7pPr marL="2743200" algn="l" defTabSz="457200" rtl="0" eaLnBrk="1" latinLnBrk="0" hangingPunct="1">
                        <a:defRPr sz="1800" kern="1200">
                          <a:solidFill>
                            <a:schemeClr val="dk1"/>
                          </a:solidFill>
                          <a:latin typeface="Arial"/>
                          <a:ea typeface="ヒラギノ角ゴ Pro W3"/>
                          <a:cs typeface="ヒラギノ角ゴ Pro W3"/>
                        </a:defRPr>
                      </a:lvl7pPr>
                      <a:lvl8pPr marL="3200400" algn="l" defTabSz="457200" rtl="0" eaLnBrk="1" latinLnBrk="0" hangingPunct="1">
                        <a:defRPr sz="1800" kern="1200">
                          <a:solidFill>
                            <a:schemeClr val="dk1"/>
                          </a:solidFill>
                          <a:latin typeface="Arial"/>
                          <a:ea typeface="ヒラギノ角ゴ Pro W3"/>
                          <a:cs typeface="ヒラギノ角ゴ Pro W3"/>
                        </a:defRPr>
                      </a:lvl8pPr>
                      <a:lvl9pPr marL="3657600" algn="l" defTabSz="457200" rtl="0" eaLnBrk="1" latinLnBrk="0" hangingPunct="1">
                        <a:defRPr sz="1800" kern="1200">
                          <a:solidFill>
                            <a:schemeClr val="dk1"/>
                          </a:solidFill>
                          <a:latin typeface="Arial"/>
                          <a:ea typeface="ヒラギノ角ゴ Pro W3"/>
                          <a:cs typeface="ヒラギノ角ゴ Pro W3"/>
                        </a:defRPr>
                      </a:lvl9pPr>
                    </a:lstStyle>
                    <a:p>
                      <a:pPr marL="0" marR="0" lvl="0" indent="0" algn="ctr" defTabSz="914400" rtl="0" eaLnBrk="0" fontAlgn="base" latinLnBrk="0" hangingPunct="0">
                        <a:lnSpc>
                          <a:spcPct val="100000"/>
                        </a:lnSpc>
                        <a:spcBef>
                          <a:spcPts val="2000"/>
                        </a:spcBef>
                        <a:spcAft>
                          <a:spcPct val="0"/>
                        </a:spcAft>
                        <a:buClr>
                          <a:schemeClr val="accent1"/>
                        </a:buClr>
                        <a:buSzTx/>
                        <a:buFont typeface="Wingdings 2" pitchFamily="-111" charset="2"/>
                        <a:buNone/>
                        <a:tabLst/>
                      </a:pPr>
                      <a:r>
                        <a:rPr kumimoji="1" lang="it-IT" sz="800" b="1" i="0" u="none" strike="noStrike" cap="none" normalizeH="0" baseline="0" dirty="0">
                          <a:ln>
                            <a:noFill/>
                          </a:ln>
                          <a:solidFill>
                            <a:srgbClr val="000000"/>
                          </a:solidFill>
                          <a:effectLst/>
                          <a:latin typeface="Calibri"/>
                          <a:ea typeface="ＭＳ Ｐゴシック" pitchFamily="-111" charset="-128"/>
                          <a:cs typeface="Calibri"/>
                        </a:rPr>
                        <a:t>2012</a:t>
                      </a:r>
                    </a:p>
                  </a:txBody>
                  <a:tcPr anchor="ctr" horzOverflow="overflow">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Arial"/>
                          <a:ea typeface="ヒラギノ角ゴ Pro W3"/>
                          <a:cs typeface="ヒラギノ角ゴ Pro W3"/>
                        </a:defRPr>
                      </a:lvl1pPr>
                      <a:lvl2pPr marL="457200" algn="l" defTabSz="457200" rtl="0" eaLnBrk="1" latinLnBrk="0" hangingPunct="1">
                        <a:defRPr sz="1800" kern="1200">
                          <a:solidFill>
                            <a:schemeClr val="dk1"/>
                          </a:solidFill>
                          <a:latin typeface="Arial"/>
                          <a:ea typeface="ヒラギノ角ゴ Pro W3"/>
                          <a:cs typeface="ヒラギノ角ゴ Pro W3"/>
                        </a:defRPr>
                      </a:lvl2pPr>
                      <a:lvl3pPr marL="914400" algn="l" defTabSz="457200" rtl="0" eaLnBrk="1" latinLnBrk="0" hangingPunct="1">
                        <a:defRPr sz="1800" kern="1200">
                          <a:solidFill>
                            <a:schemeClr val="dk1"/>
                          </a:solidFill>
                          <a:latin typeface="Arial"/>
                          <a:ea typeface="ヒラギノ角ゴ Pro W3"/>
                          <a:cs typeface="ヒラギノ角ゴ Pro W3"/>
                        </a:defRPr>
                      </a:lvl3pPr>
                      <a:lvl4pPr marL="1371600" algn="l" defTabSz="457200" rtl="0" eaLnBrk="1" latinLnBrk="0" hangingPunct="1">
                        <a:defRPr sz="1800" kern="1200">
                          <a:solidFill>
                            <a:schemeClr val="dk1"/>
                          </a:solidFill>
                          <a:latin typeface="Arial"/>
                          <a:ea typeface="ヒラギノ角ゴ Pro W3"/>
                          <a:cs typeface="ヒラギノ角ゴ Pro W3"/>
                        </a:defRPr>
                      </a:lvl4pPr>
                      <a:lvl5pPr marL="1828800" algn="l" defTabSz="457200" rtl="0" eaLnBrk="1" latinLnBrk="0" hangingPunct="1">
                        <a:defRPr sz="1800" kern="1200">
                          <a:solidFill>
                            <a:schemeClr val="dk1"/>
                          </a:solidFill>
                          <a:latin typeface="Arial"/>
                          <a:ea typeface="ヒラギノ角ゴ Pro W3"/>
                          <a:cs typeface="ヒラギノ角ゴ Pro W3"/>
                        </a:defRPr>
                      </a:lvl5pPr>
                      <a:lvl6pPr marL="2286000" algn="l" defTabSz="457200" rtl="0" eaLnBrk="1" latinLnBrk="0" hangingPunct="1">
                        <a:defRPr sz="1800" kern="1200">
                          <a:solidFill>
                            <a:schemeClr val="dk1"/>
                          </a:solidFill>
                          <a:latin typeface="Arial"/>
                          <a:ea typeface="ヒラギノ角ゴ Pro W3"/>
                          <a:cs typeface="ヒラギノ角ゴ Pro W3"/>
                        </a:defRPr>
                      </a:lvl6pPr>
                      <a:lvl7pPr marL="2743200" algn="l" defTabSz="457200" rtl="0" eaLnBrk="1" latinLnBrk="0" hangingPunct="1">
                        <a:defRPr sz="1800" kern="1200">
                          <a:solidFill>
                            <a:schemeClr val="dk1"/>
                          </a:solidFill>
                          <a:latin typeface="Arial"/>
                          <a:ea typeface="ヒラギノ角ゴ Pro W3"/>
                          <a:cs typeface="ヒラギノ角ゴ Pro W3"/>
                        </a:defRPr>
                      </a:lvl7pPr>
                      <a:lvl8pPr marL="3200400" algn="l" defTabSz="457200" rtl="0" eaLnBrk="1" latinLnBrk="0" hangingPunct="1">
                        <a:defRPr sz="1800" kern="1200">
                          <a:solidFill>
                            <a:schemeClr val="dk1"/>
                          </a:solidFill>
                          <a:latin typeface="Arial"/>
                          <a:ea typeface="ヒラギノ角ゴ Pro W3"/>
                          <a:cs typeface="ヒラギノ角ゴ Pro W3"/>
                        </a:defRPr>
                      </a:lvl8pPr>
                      <a:lvl9pPr marL="3657600" algn="l" defTabSz="457200" rtl="0" eaLnBrk="1" latinLnBrk="0" hangingPunct="1">
                        <a:defRPr sz="1800" kern="1200">
                          <a:solidFill>
                            <a:schemeClr val="dk1"/>
                          </a:solidFill>
                          <a:latin typeface="Arial"/>
                          <a:ea typeface="ヒラギノ角ゴ Pro W3"/>
                          <a:cs typeface="ヒラギノ角ゴ Pro W3"/>
                        </a:defRPr>
                      </a:lvl9pPr>
                    </a:lstStyle>
                    <a:p>
                      <a:pPr marL="0" marR="0" lvl="0" indent="0" algn="ctr" defTabSz="914400" rtl="0" eaLnBrk="0" fontAlgn="base" latinLnBrk="0" hangingPunct="0">
                        <a:lnSpc>
                          <a:spcPct val="100000"/>
                        </a:lnSpc>
                        <a:spcBef>
                          <a:spcPts val="2000"/>
                        </a:spcBef>
                        <a:spcAft>
                          <a:spcPct val="0"/>
                        </a:spcAft>
                        <a:buClr>
                          <a:schemeClr val="accent1"/>
                        </a:buClr>
                        <a:buSzTx/>
                        <a:buFont typeface="Wingdings 2" pitchFamily="-111" charset="2"/>
                        <a:buNone/>
                        <a:tabLst/>
                      </a:pPr>
                      <a:r>
                        <a:rPr kumimoji="1" lang="it-IT" sz="800" b="1" i="0" u="none" strike="noStrike" cap="none" normalizeH="0" baseline="0" dirty="0">
                          <a:ln>
                            <a:noFill/>
                          </a:ln>
                          <a:solidFill>
                            <a:srgbClr val="000000"/>
                          </a:solidFill>
                          <a:effectLst/>
                          <a:latin typeface="Calibri"/>
                          <a:ea typeface="ＭＳ Ｐゴシック" pitchFamily="-111" charset="-128"/>
                          <a:cs typeface="Calibri"/>
                        </a:rPr>
                        <a:t>2013</a:t>
                      </a:r>
                    </a:p>
                  </a:txBody>
                  <a:tcPr anchor="ctr" horzOverflow="overflow">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0" fontAlgn="base" latinLnBrk="0" hangingPunct="0">
                        <a:lnSpc>
                          <a:spcPct val="100000"/>
                        </a:lnSpc>
                        <a:spcBef>
                          <a:spcPts val="2000"/>
                        </a:spcBef>
                        <a:spcAft>
                          <a:spcPct val="0"/>
                        </a:spcAft>
                        <a:buClr>
                          <a:schemeClr val="accent1"/>
                        </a:buClr>
                        <a:buSzTx/>
                        <a:buFont typeface="Wingdings 2" pitchFamily="-111" charset="2"/>
                        <a:buNone/>
                        <a:tabLst/>
                      </a:pPr>
                      <a:r>
                        <a:rPr kumimoji="1" lang="it-IT" sz="800" b="1" i="0" u="none" strike="noStrike" cap="none" normalizeH="0" baseline="0" dirty="0">
                          <a:ln>
                            <a:noFill/>
                          </a:ln>
                          <a:solidFill>
                            <a:srgbClr val="000000"/>
                          </a:solidFill>
                          <a:effectLst/>
                          <a:latin typeface="Calibri"/>
                          <a:ea typeface="ＭＳ Ｐゴシック" pitchFamily="-111" charset="-128"/>
                          <a:cs typeface="Calibri"/>
                        </a:rPr>
                        <a:t>2014</a:t>
                      </a:r>
                    </a:p>
                  </a:txBody>
                  <a:tcPr anchor="ctr" horzOverflow="overflow">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0" fontAlgn="base" latinLnBrk="0" hangingPunct="0">
                        <a:lnSpc>
                          <a:spcPct val="100000"/>
                        </a:lnSpc>
                        <a:spcBef>
                          <a:spcPts val="2000"/>
                        </a:spcBef>
                        <a:spcAft>
                          <a:spcPct val="0"/>
                        </a:spcAft>
                        <a:buClr>
                          <a:schemeClr val="accent1"/>
                        </a:buClr>
                        <a:buSzTx/>
                        <a:buFont typeface="Wingdings 2" pitchFamily="-111" charset="2"/>
                        <a:buNone/>
                        <a:tabLst/>
                      </a:pPr>
                      <a:r>
                        <a:rPr kumimoji="1" lang="it-IT" sz="800" b="1" i="0" u="none" strike="noStrike" cap="none" normalizeH="0" baseline="0" dirty="0">
                          <a:ln>
                            <a:noFill/>
                          </a:ln>
                          <a:solidFill>
                            <a:srgbClr val="000000"/>
                          </a:solidFill>
                          <a:effectLst/>
                          <a:latin typeface="Calibri"/>
                          <a:ea typeface="ＭＳ Ｐゴシック" pitchFamily="-111" charset="-128"/>
                          <a:cs typeface="Calibri"/>
                        </a:rPr>
                        <a:t>2015</a:t>
                      </a:r>
                    </a:p>
                  </a:txBody>
                  <a:tcPr anchor="ctr" horzOverflow="overflow">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0" fontAlgn="base" latinLnBrk="0" hangingPunct="0">
                        <a:lnSpc>
                          <a:spcPct val="100000"/>
                        </a:lnSpc>
                        <a:spcBef>
                          <a:spcPts val="2000"/>
                        </a:spcBef>
                        <a:spcAft>
                          <a:spcPct val="0"/>
                        </a:spcAft>
                        <a:buClr>
                          <a:schemeClr val="accent1"/>
                        </a:buClr>
                        <a:buSzTx/>
                        <a:buFont typeface="Wingdings 2" pitchFamily="-111" charset="2"/>
                        <a:buNone/>
                        <a:tabLst/>
                      </a:pPr>
                      <a:r>
                        <a:rPr kumimoji="1" lang="it-IT" sz="800" b="1" i="0" u="none" strike="noStrike" cap="none" normalizeH="0" baseline="0" dirty="0">
                          <a:ln>
                            <a:noFill/>
                          </a:ln>
                          <a:solidFill>
                            <a:srgbClr val="000000"/>
                          </a:solidFill>
                          <a:effectLst/>
                          <a:latin typeface="Calibri"/>
                          <a:ea typeface="ＭＳ Ｐゴシック" pitchFamily="-111" charset="-128"/>
                          <a:cs typeface="Calibri"/>
                        </a:rPr>
                        <a:t>2016</a:t>
                      </a:r>
                    </a:p>
                  </a:txBody>
                  <a:tcPr anchor="ctr" horzOverflow="overflow">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0" fontAlgn="base" latinLnBrk="0" hangingPunct="0">
                        <a:lnSpc>
                          <a:spcPct val="100000"/>
                        </a:lnSpc>
                        <a:spcBef>
                          <a:spcPts val="2000"/>
                        </a:spcBef>
                        <a:spcAft>
                          <a:spcPct val="0"/>
                        </a:spcAft>
                        <a:buClr>
                          <a:schemeClr val="accent1"/>
                        </a:buClr>
                        <a:buSzTx/>
                        <a:buFont typeface="Wingdings 2" pitchFamily="-111" charset="2"/>
                        <a:buNone/>
                        <a:tabLst/>
                      </a:pPr>
                      <a:r>
                        <a:rPr kumimoji="1" lang="it-IT" sz="800" b="1" i="0" u="none" strike="noStrike" cap="none" normalizeH="0" baseline="0" dirty="0">
                          <a:ln>
                            <a:noFill/>
                          </a:ln>
                          <a:solidFill>
                            <a:srgbClr val="000000"/>
                          </a:solidFill>
                          <a:effectLst/>
                          <a:latin typeface="Calibri"/>
                          <a:ea typeface="ＭＳ Ｐゴシック" pitchFamily="-111" charset="-128"/>
                          <a:cs typeface="Calibri"/>
                        </a:rPr>
                        <a:t>2017</a:t>
                      </a:r>
                    </a:p>
                  </a:txBody>
                  <a:tcPr anchor="ctr" horzOverflow="overflow">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0" fontAlgn="base" latinLnBrk="0" hangingPunct="0">
                        <a:lnSpc>
                          <a:spcPct val="100000"/>
                        </a:lnSpc>
                        <a:spcBef>
                          <a:spcPts val="2000"/>
                        </a:spcBef>
                        <a:spcAft>
                          <a:spcPct val="0"/>
                        </a:spcAft>
                        <a:buClr>
                          <a:schemeClr val="accent1"/>
                        </a:buClr>
                        <a:buSzTx/>
                        <a:buFont typeface="Wingdings 2" pitchFamily="-111" charset="2"/>
                        <a:buNone/>
                        <a:tabLst/>
                      </a:pPr>
                      <a:r>
                        <a:rPr kumimoji="1" lang="it-IT" sz="800" b="1" i="0" u="none" strike="noStrike" cap="none" normalizeH="0" baseline="0" dirty="0">
                          <a:ln>
                            <a:noFill/>
                          </a:ln>
                          <a:solidFill>
                            <a:srgbClr val="000000"/>
                          </a:solidFill>
                          <a:effectLst/>
                          <a:latin typeface="Calibri"/>
                          <a:ea typeface="ＭＳ Ｐゴシック" pitchFamily="-111" charset="-128"/>
                          <a:cs typeface="Calibri"/>
                        </a:rPr>
                        <a:t>2018</a:t>
                      </a:r>
                    </a:p>
                  </a:txBody>
                  <a:tcPr anchor="ctr" horzOverflow="overflow">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0" fontAlgn="base" latinLnBrk="0" hangingPunct="0">
                        <a:lnSpc>
                          <a:spcPct val="100000"/>
                        </a:lnSpc>
                        <a:spcBef>
                          <a:spcPts val="2000"/>
                        </a:spcBef>
                        <a:spcAft>
                          <a:spcPct val="0"/>
                        </a:spcAft>
                        <a:buClr>
                          <a:schemeClr val="accent1"/>
                        </a:buClr>
                        <a:buSzTx/>
                        <a:buFont typeface="Wingdings 2" pitchFamily="-111" charset="2"/>
                        <a:buNone/>
                        <a:tabLst/>
                      </a:pPr>
                      <a:r>
                        <a:rPr kumimoji="1" lang="it-IT" sz="800" b="1" i="0" u="none" strike="noStrike" cap="none" normalizeH="0" baseline="0" dirty="0">
                          <a:ln>
                            <a:noFill/>
                          </a:ln>
                          <a:solidFill>
                            <a:srgbClr val="000000"/>
                          </a:solidFill>
                          <a:effectLst/>
                          <a:latin typeface="Calibri"/>
                          <a:ea typeface="ＭＳ Ｐゴシック" pitchFamily="-111" charset="-128"/>
                          <a:cs typeface="Calibri"/>
                        </a:rPr>
                        <a:t>2019</a:t>
                      </a:r>
                    </a:p>
                  </a:txBody>
                  <a:tcPr anchor="ctr" horzOverflow="overflow">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0" fontAlgn="base" latinLnBrk="0" hangingPunct="0">
                        <a:lnSpc>
                          <a:spcPct val="100000"/>
                        </a:lnSpc>
                        <a:spcBef>
                          <a:spcPts val="2000"/>
                        </a:spcBef>
                        <a:spcAft>
                          <a:spcPct val="0"/>
                        </a:spcAft>
                        <a:buClr>
                          <a:schemeClr val="accent1"/>
                        </a:buClr>
                        <a:buSzTx/>
                        <a:buFont typeface="Wingdings 2" pitchFamily="-111" charset="2"/>
                        <a:buNone/>
                        <a:tabLst/>
                      </a:pPr>
                      <a:r>
                        <a:rPr kumimoji="1" lang="it-IT" sz="800" b="1" i="0" u="none" strike="noStrike" cap="none" normalizeH="0" baseline="0" dirty="0">
                          <a:ln>
                            <a:noFill/>
                          </a:ln>
                          <a:solidFill>
                            <a:srgbClr val="000000"/>
                          </a:solidFill>
                          <a:effectLst/>
                          <a:latin typeface="Calibri"/>
                          <a:ea typeface="ＭＳ Ｐゴシック" pitchFamily="-111" charset="-128"/>
                          <a:cs typeface="Calibri"/>
                        </a:rPr>
                        <a:t>2020</a:t>
                      </a:r>
                    </a:p>
                  </a:txBody>
                  <a:tcPr anchor="ctr" horzOverflow="overflow">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0" fontAlgn="base" latinLnBrk="0" hangingPunct="0">
                        <a:lnSpc>
                          <a:spcPct val="100000"/>
                        </a:lnSpc>
                        <a:spcBef>
                          <a:spcPts val="2000"/>
                        </a:spcBef>
                        <a:spcAft>
                          <a:spcPct val="0"/>
                        </a:spcAft>
                        <a:buClr>
                          <a:schemeClr val="accent1"/>
                        </a:buClr>
                        <a:buSzTx/>
                        <a:buFont typeface="Wingdings 2" pitchFamily="-111" charset="2"/>
                        <a:buNone/>
                        <a:tabLst/>
                      </a:pPr>
                      <a:r>
                        <a:rPr kumimoji="1" lang="it-IT" sz="800" b="1" i="0" u="none" strike="noStrike" cap="none" normalizeH="0" baseline="0" dirty="0">
                          <a:ln>
                            <a:noFill/>
                          </a:ln>
                          <a:solidFill>
                            <a:srgbClr val="000000"/>
                          </a:solidFill>
                          <a:effectLst/>
                          <a:latin typeface="Calibri"/>
                          <a:ea typeface="ＭＳ Ｐゴシック" pitchFamily="-111" charset="-128"/>
                          <a:cs typeface="Calibri"/>
                        </a:rPr>
                        <a:t>2021</a:t>
                      </a:r>
                    </a:p>
                  </a:txBody>
                  <a:tcPr anchor="ctr" horzOverflow="overflow">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0" fontAlgn="base" latinLnBrk="0" hangingPunct="0">
                        <a:lnSpc>
                          <a:spcPct val="100000"/>
                        </a:lnSpc>
                        <a:spcBef>
                          <a:spcPts val="2000"/>
                        </a:spcBef>
                        <a:spcAft>
                          <a:spcPct val="0"/>
                        </a:spcAft>
                        <a:buClr>
                          <a:schemeClr val="accent1"/>
                        </a:buClr>
                        <a:buSzTx/>
                        <a:buFont typeface="Wingdings 2" pitchFamily="-111" charset="2"/>
                        <a:buNone/>
                        <a:tabLst/>
                      </a:pPr>
                      <a:r>
                        <a:rPr kumimoji="1" lang="it-IT" sz="800" b="1" i="0" u="none" strike="noStrike" cap="none" normalizeH="0" baseline="0" dirty="0">
                          <a:ln>
                            <a:noFill/>
                          </a:ln>
                          <a:solidFill>
                            <a:srgbClr val="000000"/>
                          </a:solidFill>
                          <a:effectLst/>
                          <a:latin typeface="Calibri"/>
                          <a:ea typeface="ＭＳ Ｐゴシック" pitchFamily="-111" charset="-128"/>
                          <a:cs typeface="Calibri"/>
                        </a:rPr>
                        <a:t>2022</a:t>
                      </a:r>
                    </a:p>
                  </a:txBody>
                  <a:tcPr anchor="ctr" horzOverflow="overflow">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78949">
                <a:tc>
                  <a:txBody>
                    <a:bodyPr/>
                    <a:lstStyle>
                      <a:lvl1pPr marL="0" algn="l" defTabSz="457200" rtl="0" eaLnBrk="1" latinLnBrk="0" hangingPunct="1">
                        <a:defRPr sz="1800" kern="1200">
                          <a:solidFill>
                            <a:schemeClr val="dk1"/>
                          </a:solidFill>
                          <a:latin typeface="Arial"/>
                          <a:ea typeface="ヒラギノ角ゴ Pro W3"/>
                          <a:cs typeface="ヒラギノ角ゴ Pro W3"/>
                        </a:defRPr>
                      </a:lvl1pPr>
                      <a:lvl2pPr marL="457200" algn="l" defTabSz="457200" rtl="0" eaLnBrk="1" latinLnBrk="0" hangingPunct="1">
                        <a:defRPr sz="1800" kern="1200">
                          <a:solidFill>
                            <a:schemeClr val="dk1"/>
                          </a:solidFill>
                          <a:latin typeface="Arial"/>
                          <a:ea typeface="ヒラギノ角ゴ Pro W3"/>
                          <a:cs typeface="ヒラギノ角ゴ Pro W3"/>
                        </a:defRPr>
                      </a:lvl2pPr>
                      <a:lvl3pPr marL="914400" algn="l" defTabSz="457200" rtl="0" eaLnBrk="1" latinLnBrk="0" hangingPunct="1">
                        <a:defRPr sz="1800" kern="1200">
                          <a:solidFill>
                            <a:schemeClr val="dk1"/>
                          </a:solidFill>
                          <a:latin typeface="Arial"/>
                          <a:ea typeface="ヒラギノ角ゴ Pro W3"/>
                          <a:cs typeface="ヒラギノ角ゴ Pro W3"/>
                        </a:defRPr>
                      </a:lvl3pPr>
                      <a:lvl4pPr marL="1371600" algn="l" defTabSz="457200" rtl="0" eaLnBrk="1" latinLnBrk="0" hangingPunct="1">
                        <a:defRPr sz="1800" kern="1200">
                          <a:solidFill>
                            <a:schemeClr val="dk1"/>
                          </a:solidFill>
                          <a:latin typeface="Arial"/>
                          <a:ea typeface="ヒラギノ角ゴ Pro W3"/>
                          <a:cs typeface="ヒラギノ角ゴ Pro W3"/>
                        </a:defRPr>
                      </a:lvl4pPr>
                      <a:lvl5pPr marL="1828800" algn="l" defTabSz="457200" rtl="0" eaLnBrk="1" latinLnBrk="0" hangingPunct="1">
                        <a:defRPr sz="1800" kern="1200">
                          <a:solidFill>
                            <a:schemeClr val="dk1"/>
                          </a:solidFill>
                          <a:latin typeface="Arial"/>
                          <a:ea typeface="ヒラギノ角ゴ Pro W3"/>
                          <a:cs typeface="ヒラギノ角ゴ Pro W3"/>
                        </a:defRPr>
                      </a:lvl5pPr>
                      <a:lvl6pPr marL="2286000" algn="l" defTabSz="457200" rtl="0" eaLnBrk="1" latinLnBrk="0" hangingPunct="1">
                        <a:defRPr sz="1800" kern="1200">
                          <a:solidFill>
                            <a:schemeClr val="dk1"/>
                          </a:solidFill>
                          <a:latin typeface="Arial"/>
                          <a:ea typeface="ヒラギノ角ゴ Pro W3"/>
                          <a:cs typeface="ヒラギノ角ゴ Pro W3"/>
                        </a:defRPr>
                      </a:lvl6pPr>
                      <a:lvl7pPr marL="2743200" algn="l" defTabSz="457200" rtl="0" eaLnBrk="1" latinLnBrk="0" hangingPunct="1">
                        <a:defRPr sz="1800" kern="1200">
                          <a:solidFill>
                            <a:schemeClr val="dk1"/>
                          </a:solidFill>
                          <a:latin typeface="Arial"/>
                          <a:ea typeface="ヒラギノ角ゴ Pro W3"/>
                          <a:cs typeface="ヒラギノ角ゴ Pro W3"/>
                        </a:defRPr>
                      </a:lvl7pPr>
                      <a:lvl8pPr marL="3200400" algn="l" defTabSz="457200" rtl="0" eaLnBrk="1" latinLnBrk="0" hangingPunct="1">
                        <a:defRPr sz="1800" kern="1200">
                          <a:solidFill>
                            <a:schemeClr val="dk1"/>
                          </a:solidFill>
                          <a:latin typeface="Arial"/>
                          <a:ea typeface="ヒラギノ角ゴ Pro W3"/>
                          <a:cs typeface="ヒラギノ角ゴ Pro W3"/>
                        </a:defRPr>
                      </a:lvl8pPr>
                      <a:lvl9pPr marL="3657600" algn="l" defTabSz="457200" rtl="0" eaLnBrk="1" latinLnBrk="0" hangingPunct="1">
                        <a:defRPr sz="1800" kern="1200">
                          <a:solidFill>
                            <a:schemeClr val="dk1"/>
                          </a:solidFill>
                          <a:latin typeface="Arial"/>
                          <a:ea typeface="ヒラギノ角ゴ Pro W3"/>
                          <a:cs typeface="ヒラギノ角ゴ Pro W3"/>
                        </a:defRPr>
                      </a:lvl9pPr>
                    </a:lstStyle>
                    <a:p>
                      <a:pPr marL="0" marR="0" lvl="0" indent="0" algn="l" defTabSz="914400" rtl="0" eaLnBrk="0" fontAlgn="base" latinLnBrk="0" hangingPunct="0">
                        <a:lnSpc>
                          <a:spcPct val="100000"/>
                        </a:lnSpc>
                        <a:spcBef>
                          <a:spcPct val="20000"/>
                        </a:spcBef>
                        <a:spcAft>
                          <a:spcPct val="0"/>
                        </a:spcAft>
                        <a:buClr>
                          <a:srgbClr val="FF6600"/>
                        </a:buClr>
                        <a:buSzPct val="70000"/>
                        <a:buFont typeface="Monotype Sorts" pitchFamily="-110" charset="2"/>
                        <a:buNone/>
                        <a:tabLst/>
                      </a:pPr>
                      <a:r>
                        <a:rPr kumimoji="1" lang="it-IT" sz="1000" b="0" i="0" u="none" strike="noStrike" cap="none" normalizeH="0" baseline="0" dirty="0">
                          <a:ln>
                            <a:noFill/>
                          </a:ln>
                          <a:solidFill>
                            <a:srgbClr val="000000"/>
                          </a:solidFill>
                          <a:effectLst/>
                          <a:latin typeface="Calibri"/>
                          <a:cs typeface="Calibri"/>
                        </a:rPr>
                        <a:t>UNA BUONA LEGGE</a:t>
                      </a:r>
                    </a:p>
                  </a:txBody>
                  <a:tcP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457200" rtl="0" eaLnBrk="1" latinLnBrk="0" hangingPunct="1">
                        <a:defRPr sz="1800" kern="1200">
                          <a:solidFill>
                            <a:schemeClr val="dk1"/>
                          </a:solidFill>
                          <a:latin typeface="Arial"/>
                          <a:ea typeface="ヒラギノ角ゴ Pro W3"/>
                          <a:cs typeface="ヒラギノ角ゴ Pro W3"/>
                        </a:defRPr>
                      </a:lvl1pPr>
                      <a:lvl2pPr marL="457200" algn="l" defTabSz="457200" rtl="0" eaLnBrk="1" latinLnBrk="0" hangingPunct="1">
                        <a:defRPr sz="1800" kern="1200">
                          <a:solidFill>
                            <a:schemeClr val="dk1"/>
                          </a:solidFill>
                          <a:latin typeface="Arial"/>
                          <a:ea typeface="ヒラギノ角ゴ Pro W3"/>
                          <a:cs typeface="ヒラギノ角ゴ Pro W3"/>
                        </a:defRPr>
                      </a:lvl2pPr>
                      <a:lvl3pPr marL="914400" algn="l" defTabSz="457200" rtl="0" eaLnBrk="1" latinLnBrk="0" hangingPunct="1">
                        <a:defRPr sz="1800" kern="1200">
                          <a:solidFill>
                            <a:schemeClr val="dk1"/>
                          </a:solidFill>
                          <a:latin typeface="Arial"/>
                          <a:ea typeface="ヒラギノ角ゴ Pro W3"/>
                          <a:cs typeface="ヒラギノ角ゴ Pro W3"/>
                        </a:defRPr>
                      </a:lvl3pPr>
                      <a:lvl4pPr marL="1371600" algn="l" defTabSz="457200" rtl="0" eaLnBrk="1" latinLnBrk="0" hangingPunct="1">
                        <a:defRPr sz="1800" kern="1200">
                          <a:solidFill>
                            <a:schemeClr val="dk1"/>
                          </a:solidFill>
                          <a:latin typeface="Arial"/>
                          <a:ea typeface="ヒラギノ角ゴ Pro W3"/>
                          <a:cs typeface="ヒラギノ角ゴ Pro W3"/>
                        </a:defRPr>
                      </a:lvl4pPr>
                      <a:lvl5pPr marL="1828800" algn="l" defTabSz="457200" rtl="0" eaLnBrk="1" latinLnBrk="0" hangingPunct="1">
                        <a:defRPr sz="1800" kern="1200">
                          <a:solidFill>
                            <a:schemeClr val="dk1"/>
                          </a:solidFill>
                          <a:latin typeface="Arial"/>
                          <a:ea typeface="ヒラギノ角ゴ Pro W3"/>
                          <a:cs typeface="ヒラギノ角ゴ Pro W3"/>
                        </a:defRPr>
                      </a:lvl5pPr>
                      <a:lvl6pPr marL="2286000" algn="l" defTabSz="457200" rtl="0" eaLnBrk="1" latinLnBrk="0" hangingPunct="1">
                        <a:defRPr sz="1800" kern="1200">
                          <a:solidFill>
                            <a:schemeClr val="dk1"/>
                          </a:solidFill>
                          <a:latin typeface="Arial"/>
                          <a:ea typeface="ヒラギノ角ゴ Pro W3"/>
                          <a:cs typeface="ヒラギノ角ゴ Pro W3"/>
                        </a:defRPr>
                      </a:lvl6pPr>
                      <a:lvl7pPr marL="2743200" algn="l" defTabSz="457200" rtl="0" eaLnBrk="1" latinLnBrk="0" hangingPunct="1">
                        <a:defRPr sz="1800" kern="1200">
                          <a:solidFill>
                            <a:schemeClr val="dk1"/>
                          </a:solidFill>
                          <a:latin typeface="Arial"/>
                          <a:ea typeface="ヒラギノ角ゴ Pro W3"/>
                          <a:cs typeface="ヒラギノ角ゴ Pro W3"/>
                        </a:defRPr>
                      </a:lvl7pPr>
                      <a:lvl8pPr marL="3200400" algn="l" defTabSz="457200" rtl="0" eaLnBrk="1" latinLnBrk="0" hangingPunct="1">
                        <a:defRPr sz="1800" kern="1200">
                          <a:solidFill>
                            <a:schemeClr val="dk1"/>
                          </a:solidFill>
                          <a:latin typeface="Arial"/>
                          <a:ea typeface="ヒラギノ角ゴ Pro W3"/>
                          <a:cs typeface="ヒラギノ角ゴ Pro W3"/>
                        </a:defRPr>
                      </a:lvl8pPr>
                      <a:lvl9pPr marL="3657600" algn="l" defTabSz="457200" rtl="0" eaLnBrk="1" latinLnBrk="0" hangingPunct="1">
                        <a:defRPr sz="1800" kern="1200">
                          <a:solidFill>
                            <a:schemeClr val="dk1"/>
                          </a:solidFill>
                          <a:latin typeface="Arial"/>
                          <a:ea typeface="ヒラギノ角ゴ Pro W3"/>
                          <a:cs typeface="ヒラギノ角ゴ Pro W3"/>
                        </a:defRPr>
                      </a:lvl9pPr>
                    </a:lstStyle>
                    <a:p>
                      <a:pPr marL="0" marR="0" lvl="0" indent="0" algn="ctr" defTabSz="914400" rtl="0" eaLnBrk="0" fontAlgn="base" latinLnBrk="0" hangingPunct="0">
                        <a:lnSpc>
                          <a:spcPct val="100000"/>
                        </a:lnSpc>
                        <a:spcBef>
                          <a:spcPct val="20000"/>
                        </a:spcBef>
                        <a:spcAft>
                          <a:spcPct val="0"/>
                        </a:spcAft>
                        <a:buClr>
                          <a:srgbClr val="FF6600"/>
                        </a:buClr>
                        <a:buSzPct val="70000"/>
                        <a:buFont typeface="Monotype Sorts" pitchFamily="-110" charset="2"/>
                        <a:buNone/>
                        <a:tabLst/>
                      </a:pPr>
                      <a:r>
                        <a:rPr kumimoji="1" lang="it-IT" sz="1100" b="0" i="0" u="none" strike="noStrike" cap="none" normalizeH="0" baseline="0" dirty="0">
                          <a:ln>
                            <a:noFill/>
                          </a:ln>
                          <a:solidFill>
                            <a:srgbClr val="000000"/>
                          </a:solidFill>
                          <a:effectLst/>
                          <a:latin typeface="Calibri"/>
                          <a:cs typeface="Calibri"/>
                        </a:rPr>
                        <a:t>41</a:t>
                      </a:r>
                    </a:p>
                  </a:txBody>
                  <a:tcPr marL="108000" marR="108000" marT="46800" marB="46800"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457200" rtl="0" eaLnBrk="1" latinLnBrk="0" hangingPunct="1">
                        <a:defRPr sz="1800" kern="1200">
                          <a:solidFill>
                            <a:schemeClr val="dk1"/>
                          </a:solidFill>
                          <a:latin typeface="Arial"/>
                          <a:ea typeface="ヒラギノ角ゴ Pro W3"/>
                          <a:cs typeface="ヒラギノ角ゴ Pro W3"/>
                        </a:defRPr>
                      </a:lvl1pPr>
                      <a:lvl2pPr marL="457200" algn="l" defTabSz="457200" rtl="0" eaLnBrk="1" latinLnBrk="0" hangingPunct="1">
                        <a:defRPr sz="1800" kern="1200">
                          <a:solidFill>
                            <a:schemeClr val="dk1"/>
                          </a:solidFill>
                          <a:latin typeface="Arial"/>
                          <a:ea typeface="ヒラギノ角ゴ Pro W3"/>
                          <a:cs typeface="ヒラギノ角ゴ Pro W3"/>
                        </a:defRPr>
                      </a:lvl2pPr>
                      <a:lvl3pPr marL="914400" algn="l" defTabSz="457200" rtl="0" eaLnBrk="1" latinLnBrk="0" hangingPunct="1">
                        <a:defRPr sz="1800" kern="1200">
                          <a:solidFill>
                            <a:schemeClr val="dk1"/>
                          </a:solidFill>
                          <a:latin typeface="Arial"/>
                          <a:ea typeface="ヒラギノ角ゴ Pro W3"/>
                          <a:cs typeface="ヒラギノ角ゴ Pro W3"/>
                        </a:defRPr>
                      </a:lvl3pPr>
                      <a:lvl4pPr marL="1371600" algn="l" defTabSz="457200" rtl="0" eaLnBrk="1" latinLnBrk="0" hangingPunct="1">
                        <a:defRPr sz="1800" kern="1200">
                          <a:solidFill>
                            <a:schemeClr val="dk1"/>
                          </a:solidFill>
                          <a:latin typeface="Arial"/>
                          <a:ea typeface="ヒラギノ角ゴ Pro W3"/>
                          <a:cs typeface="ヒラギノ角ゴ Pro W3"/>
                        </a:defRPr>
                      </a:lvl4pPr>
                      <a:lvl5pPr marL="1828800" algn="l" defTabSz="457200" rtl="0" eaLnBrk="1" latinLnBrk="0" hangingPunct="1">
                        <a:defRPr sz="1800" kern="1200">
                          <a:solidFill>
                            <a:schemeClr val="dk1"/>
                          </a:solidFill>
                          <a:latin typeface="Arial"/>
                          <a:ea typeface="ヒラギノ角ゴ Pro W3"/>
                          <a:cs typeface="ヒラギノ角ゴ Pro W3"/>
                        </a:defRPr>
                      </a:lvl5pPr>
                      <a:lvl6pPr marL="2286000" algn="l" defTabSz="457200" rtl="0" eaLnBrk="1" latinLnBrk="0" hangingPunct="1">
                        <a:defRPr sz="1800" kern="1200">
                          <a:solidFill>
                            <a:schemeClr val="dk1"/>
                          </a:solidFill>
                          <a:latin typeface="Arial"/>
                          <a:ea typeface="ヒラギノ角ゴ Pro W3"/>
                          <a:cs typeface="ヒラギノ角ゴ Pro W3"/>
                        </a:defRPr>
                      </a:lvl6pPr>
                      <a:lvl7pPr marL="2743200" algn="l" defTabSz="457200" rtl="0" eaLnBrk="1" latinLnBrk="0" hangingPunct="1">
                        <a:defRPr sz="1800" kern="1200">
                          <a:solidFill>
                            <a:schemeClr val="dk1"/>
                          </a:solidFill>
                          <a:latin typeface="Arial"/>
                          <a:ea typeface="ヒラギノ角ゴ Pro W3"/>
                          <a:cs typeface="ヒラギノ角ゴ Pro W3"/>
                        </a:defRPr>
                      </a:lvl7pPr>
                      <a:lvl8pPr marL="3200400" algn="l" defTabSz="457200" rtl="0" eaLnBrk="1" latinLnBrk="0" hangingPunct="1">
                        <a:defRPr sz="1800" kern="1200">
                          <a:solidFill>
                            <a:schemeClr val="dk1"/>
                          </a:solidFill>
                          <a:latin typeface="Arial"/>
                          <a:ea typeface="ヒラギノ角ゴ Pro W3"/>
                          <a:cs typeface="ヒラギノ角ゴ Pro W3"/>
                        </a:defRPr>
                      </a:lvl8pPr>
                      <a:lvl9pPr marL="3657600" algn="l" defTabSz="457200" rtl="0" eaLnBrk="1" latinLnBrk="0" hangingPunct="1">
                        <a:defRPr sz="1800" kern="1200">
                          <a:solidFill>
                            <a:schemeClr val="dk1"/>
                          </a:solidFill>
                          <a:latin typeface="Arial"/>
                          <a:ea typeface="ヒラギノ角ゴ Pro W3"/>
                          <a:cs typeface="ヒラギノ角ゴ Pro W3"/>
                        </a:defRPr>
                      </a:lvl9pPr>
                    </a:lstStyle>
                    <a:p>
                      <a:pPr marL="0" marR="0" lvl="0" indent="0" algn="ctr" defTabSz="914400" rtl="0" eaLnBrk="0" fontAlgn="base" latinLnBrk="0" hangingPunct="0">
                        <a:lnSpc>
                          <a:spcPct val="100000"/>
                        </a:lnSpc>
                        <a:spcBef>
                          <a:spcPct val="20000"/>
                        </a:spcBef>
                        <a:spcAft>
                          <a:spcPct val="0"/>
                        </a:spcAft>
                        <a:buClr>
                          <a:srgbClr val="FF6600"/>
                        </a:buClr>
                        <a:buSzPct val="70000"/>
                        <a:buFont typeface="Monotype Sorts" pitchFamily="-110" charset="2"/>
                        <a:buNone/>
                        <a:tabLst/>
                      </a:pPr>
                      <a:r>
                        <a:rPr kumimoji="1" lang="it-IT" sz="1100" b="0" i="0" u="none" strike="noStrike" cap="none" normalizeH="0" baseline="0" dirty="0">
                          <a:ln>
                            <a:noFill/>
                          </a:ln>
                          <a:solidFill>
                            <a:srgbClr val="000000"/>
                          </a:solidFill>
                          <a:effectLst/>
                          <a:latin typeface="Calibri"/>
                          <a:cs typeface="Calibri"/>
                        </a:rPr>
                        <a:t>41</a:t>
                      </a:r>
                    </a:p>
                  </a:txBody>
                  <a:tcPr marL="108000" marR="108000" marT="46800" marB="46800"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457200" rtl="0" eaLnBrk="1" latinLnBrk="0" hangingPunct="1">
                        <a:defRPr sz="1800" kern="1200">
                          <a:solidFill>
                            <a:schemeClr val="dk1"/>
                          </a:solidFill>
                          <a:latin typeface="Arial"/>
                          <a:ea typeface="ヒラギノ角ゴ Pro W3"/>
                          <a:cs typeface="ヒラギノ角ゴ Pro W3"/>
                        </a:defRPr>
                      </a:lvl1pPr>
                      <a:lvl2pPr marL="457200" algn="l" defTabSz="457200" rtl="0" eaLnBrk="1" latinLnBrk="0" hangingPunct="1">
                        <a:defRPr sz="1800" kern="1200">
                          <a:solidFill>
                            <a:schemeClr val="dk1"/>
                          </a:solidFill>
                          <a:latin typeface="Arial"/>
                          <a:ea typeface="ヒラギノ角ゴ Pro W3"/>
                          <a:cs typeface="ヒラギノ角ゴ Pro W3"/>
                        </a:defRPr>
                      </a:lvl2pPr>
                      <a:lvl3pPr marL="914400" algn="l" defTabSz="457200" rtl="0" eaLnBrk="1" latinLnBrk="0" hangingPunct="1">
                        <a:defRPr sz="1800" kern="1200">
                          <a:solidFill>
                            <a:schemeClr val="dk1"/>
                          </a:solidFill>
                          <a:latin typeface="Arial"/>
                          <a:ea typeface="ヒラギノ角ゴ Pro W3"/>
                          <a:cs typeface="ヒラギノ角ゴ Pro W3"/>
                        </a:defRPr>
                      </a:lvl3pPr>
                      <a:lvl4pPr marL="1371600" algn="l" defTabSz="457200" rtl="0" eaLnBrk="1" latinLnBrk="0" hangingPunct="1">
                        <a:defRPr sz="1800" kern="1200">
                          <a:solidFill>
                            <a:schemeClr val="dk1"/>
                          </a:solidFill>
                          <a:latin typeface="Arial"/>
                          <a:ea typeface="ヒラギノ角ゴ Pro W3"/>
                          <a:cs typeface="ヒラギノ角ゴ Pro W3"/>
                        </a:defRPr>
                      </a:lvl4pPr>
                      <a:lvl5pPr marL="1828800" algn="l" defTabSz="457200" rtl="0" eaLnBrk="1" latinLnBrk="0" hangingPunct="1">
                        <a:defRPr sz="1800" kern="1200">
                          <a:solidFill>
                            <a:schemeClr val="dk1"/>
                          </a:solidFill>
                          <a:latin typeface="Arial"/>
                          <a:ea typeface="ヒラギノ角ゴ Pro W3"/>
                          <a:cs typeface="ヒラギノ角ゴ Pro W3"/>
                        </a:defRPr>
                      </a:lvl5pPr>
                      <a:lvl6pPr marL="2286000" algn="l" defTabSz="457200" rtl="0" eaLnBrk="1" latinLnBrk="0" hangingPunct="1">
                        <a:defRPr sz="1800" kern="1200">
                          <a:solidFill>
                            <a:schemeClr val="dk1"/>
                          </a:solidFill>
                          <a:latin typeface="Arial"/>
                          <a:ea typeface="ヒラギノ角ゴ Pro W3"/>
                          <a:cs typeface="ヒラギノ角ゴ Pro W3"/>
                        </a:defRPr>
                      </a:lvl6pPr>
                      <a:lvl7pPr marL="2743200" algn="l" defTabSz="457200" rtl="0" eaLnBrk="1" latinLnBrk="0" hangingPunct="1">
                        <a:defRPr sz="1800" kern="1200">
                          <a:solidFill>
                            <a:schemeClr val="dk1"/>
                          </a:solidFill>
                          <a:latin typeface="Arial"/>
                          <a:ea typeface="ヒラギノ角ゴ Pro W3"/>
                          <a:cs typeface="ヒラギノ角ゴ Pro W3"/>
                        </a:defRPr>
                      </a:lvl7pPr>
                      <a:lvl8pPr marL="3200400" algn="l" defTabSz="457200" rtl="0" eaLnBrk="1" latinLnBrk="0" hangingPunct="1">
                        <a:defRPr sz="1800" kern="1200">
                          <a:solidFill>
                            <a:schemeClr val="dk1"/>
                          </a:solidFill>
                          <a:latin typeface="Arial"/>
                          <a:ea typeface="ヒラギノ角ゴ Pro W3"/>
                          <a:cs typeface="ヒラギノ角ゴ Pro W3"/>
                        </a:defRPr>
                      </a:lvl8pPr>
                      <a:lvl9pPr marL="3657600" algn="l" defTabSz="457200" rtl="0" eaLnBrk="1" latinLnBrk="0" hangingPunct="1">
                        <a:defRPr sz="1800" kern="1200">
                          <a:solidFill>
                            <a:schemeClr val="dk1"/>
                          </a:solidFill>
                          <a:latin typeface="Arial"/>
                          <a:ea typeface="ヒラギノ角ゴ Pro W3"/>
                          <a:cs typeface="ヒラギノ角ゴ Pro W3"/>
                        </a:defRPr>
                      </a:lvl9pPr>
                    </a:lstStyle>
                    <a:p>
                      <a:pPr marL="0" marR="0" lvl="0" indent="0" algn="ctr" defTabSz="914400" rtl="0" eaLnBrk="0" fontAlgn="base" latinLnBrk="0" hangingPunct="0">
                        <a:lnSpc>
                          <a:spcPct val="100000"/>
                        </a:lnSpc>
                        <a:spcBef>
                          <a:spcPct val="20000"/>
                        </a:spcBef>
                        <a:spcAft>
                          <a:spcPct val="0"/>
                        </a:spcAft>
                        <a:buClr>
                          <a:srgbClr val="FF6600"/>
                        </a:buClr>
                        <a:buSzPct val="70000"/>
                        <a:buFont typeface="Monotype Sorts" pitchFamily="-110" charset="2"/>
                        <a:buNone/>
                        <a:tabLst/>
                      </a:pPr>
                      <a:r>
                        <a:rPr kumimoji="1" lang="it-IT" sz="1100" b="0" i="0" u="none" strike="noStrike" cap="none" normalizeH="0" baseline="0" dirty="0">
                          <a:ln>
                            <a:noFill/>
                          </a:ln>
                          <a:solidFill>
                            <a:srgbClr val="000000"/>
                          </a:solidFill>
                          <a:effectLst/>
                          <a:latin typeface="Calibri"/>
                          <a:cs typeface="Calibri"/>
                        </a:rPr>
                        <a:t>45</a:t>
                      </a:r>
                    </a:p>
                  </a:txBody>
                  <a:tcPr marL="108000" marR="108000" marT="46800" marB="46800"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457200" rtl="0" eaLnBrk="1" latinLnBrk="0" hangingPunct="1">
                        <a:defRPr sz="1800" kern="1200">
                          <a:solidFill>
                            <a:schemeClr val="dk1"/>
                          </a:solidFill>
                          <a:latin typeface="Arial"/>
                          <a:ea typeface="ヒラギノ角ゴ Pro W3"/>
                          <a:cs typeface="ヒラギノ角ゴ Pro W3"/>
                        </a:defRPr>
                      </a:lvl1pPr>
                      <a:lvl2pPr marL="457200" algn="l" defTabSz="457200" rtl="0" eaLnBrk="1" latinLnBrk="0" hangingPunct="1">
                        <a:defRPr sz="1800" kern="1200">
                          <a:solidFill>
                            <a:schemeClr val="dk1"/>
                          </a:solidFill>
                          <a:latin typeface="Arial"/>
                          <a:ea typeface="ヒラギノ角ゴ Pro W3"/>
                          <a:cs typeface="ヒラギノ角ゴ Pro W3"/>
                        </a:defRPr>
                      </a:lvl2pPr>
                      <a:lvl3pPr marL="914400" algn="l" defTabSz="457200" rtl="0" eaLnBrk="1" latinLnBrk="0" hangingPunct="1">
                        <a:defRPr sz="1800" kern="1200">
                          <a:solidFill>
                            <a:schemeClr val="dk1"/>
                          </a:solidFill>
                          <a:latin typeface="Arial"/>
                          <a:ea typeface="ヒラギノ角ゴ Pro W3"/>
                          <a:cs typeface="ヒラギノ角ゴ Pro W3"/>
                        </a:defRPr>
                      </a:lvl3pPr>
                      <a:lvl4pPr marL="1371600" algn="l" defTabSz="457200" rtl="0" eaLnBrk="1" latinLnBrk="0" hangingPunct="1">
                        <a:defRPr sz="1800" kern="1200">
                          <a:solidFill>
                            <a:schemeClr val="dk1"/>
                          </a:solidFill>
                          <a:latin typeface="Arial"/>
                          <a:ea typeface="ヒラギノ角ゴ Pro W3"/>
                          <a:cs typeface="ヒラギノ角ゴ Pro W3"/>
                        </a:defRPr>
                      </a:lvl4pPr>
                      <a:lvl5pPr marL="1828800" algn="l" defTabSz="457200" rtl="0" eaLnBrk="1" latinLnBrk="0" hangingPunct="1">
                        <a:defRPr sz="1800" kern="1200">
                          <a:solidFill>
                            <a:schemeClr val="dk1"/>
                          </a:solidFill>
                          <a:latin typeface="Arial"/>
                          <a:ea typeface="ヒラギノ角ゴ Pro W3"/>
                          <a:cs typeface="ヒラギノ角ゴ Pro W3"/>
                        </a:defRPr>
                      </a:lvl5pPr>
                      <a:lvl6pPr marL="2286000" algn="l" defTabSz="457200" rtl="0" eaLnBrk="1" latinLnBrk="0" hangingPunct="1">
                        <a:defRPr sz="1800" kern="1200">
                          <a:solidFill>
                            <a:schemeClr val="dk1"/>
                          </a:solidFill>
                          <a:latin typeface="Arial"/>
                          <a:ea typeface="ヒラギノ角ゴ Pro W3"/>
                          <a:cs typeface="ヒラギノ角ゴ Pro W3"/>
                        </a:defRPr>
                      </a:lvl6pPr>
                      <a:lvl7pPr marL="2743200" algn="l" defTabSz="457200" rtl="0" eaLnBrk="1" latinLnBrk="0" hangingPunct="1">
                        <a:defRPr sz="1800" kern="1200">
                          <a:solidFill>
                            <a:schemeClr val="dk1"/>
                          </a:solidFill>
                          <a:latin typeface="Arial"/>
                          <a:ea typeface="ヒラギノ角ゴ Pro W3"/>
                          <a:cs typeface="ヒラギノ角ゴ Pro W3"/>
                        </a:defRPr>
                      </a:lvl7pPr>
                      <a:lvl8pPr marL="3200400" algn="l" defTabSz="457200" rtl="0" eaLnBrk="1" latinLnBrk="0" hangingPunct="1">
                        <a:defRPr sz="1800" kern="1200">
                          <a:solidFill>
                            <a:schemeClr val="dk1"/>
                          </a:solidFill>
                          <a:latin typeface="Arial"/>
                          <a:ea typeface="ヒラギノ角ゴ Pro W3"/>
                          <a:cs typeface="ヒラギノ角ゴ Pro W3"/>
                        </a:defRPr>
                      </a:lvl8pPr>
                      <a:lvl9pPr marL="3657600" algn="l" defTabSz="457200" rtl="0" eaLnBrk="1" latinLnBrk="0" hangingPunct="1">
                        <a:defRPr sz="1800" kern="1200">
                          <a:solidFill>
                            <a:schemeClr val="dk1"/>
                          </a:solidFill>
                          <a:latin typeface="Arial"/>
                          <a:ea typeface="ヒラギノ角ゴ Pro W3"/>
                          <a:cs typeface="ヒラギノ角ゴ Pro W3"/>
                        </a:defRPr>
                      </a:lvl9pPr>
                    </a:lstStyle>
                    <a:p>
                      <a:pPr marL="0" marR="0" lvl="0" indent="0" algn="ctr" defTabSz="914400" rtl="0" eaLnBrk="0" fontAlgn="base" latinLnBrk="0" hangingPunct="0">
                        <a:lnSpc>
                          <a:spcPct val="100000"/>
                        </a:lnSpc>
                        <a:spcBef>
                          <a:spcPct val="20000"/>
                        </a:spcBef>
                        <a:spcAft>
                          <a:spcPct val="0"/>
                        </a:spcAft>
                        <a:buClr>
                          <a:srgbClr val="FF6600"/>
                        </a:buClr>
                        <a:buSzPct val="70000"/>
                        <a:buFont typeface="Monotype Sorts" pitchFamily="-110" charset="2"/>
                        <a:buNone/>
                        <a:tabLst/>
                      </a:pPr>
                      <a:r>
                        <a:rPr kumimoji="1" lang="it-IT" sz="1100" b="0" i="0" u="none" strike="noStrike" cap="none" normalizeH="0" baseline="0" dirty="0">
                          <a:ln>
                            <a:noFill/>
                          </a:ln>
                          <a:solidFill>
                            <a:srgbClr val="000000"/>
                          </a:solidFill>
                          <a:effectLst/>
                          <a:latin typeface="Calibri"/>
                          <a:cs typeface="Calibri"/>
                        </a:rPr>
                        <a:t>42</a:t>
                      </a:r>
                    </a:p>
                  </a:txBody>
                  <a:tcPr marL="108000" marR="108000" marT="46800" marB="46800"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457200" rtl="0" eaLnBrk="1" latinLnBrk="0" hangingPunct="1">
                        <a:defRPr sz="1800" kern="1200">
                          <a:solidFill>
                            <a:schemeClr val="dk1"/>
                          </a:solidFill>
                          <a:latin typeface="Arial"/>
                          <a:ea typeface="ヒラギノ角ゴ Pro W3"/>
                          <a:cs typeface="ヒラギノ角ゴ Pro W3"/>
                        </a:defRPr>
                      </a:lvl1pPr>
                      <a:lvl2pPr marL="457200" algn="l" defTabSz="457200" rtl="0" eaLnBrk="1" latinLnBrk="0" hangingPunct="1">
                        <a:defRPr sz="1800" kern="1200">
                          <a:solidFill>
                            <a:schemeClr val="dk1"/>
                          </a:solidFill>
                          <a:latin typeface="Arial"/>
                          <a:ea typeface="ヒラギノ角ゴ Pro W3"/>
                          <a:cs typeface="ヒラギノ角ゴ Pro W3"/>
                        </a:defRPr>
                      </a:lvl2pPr>
                      <a:lvl3pPr marL="914400" algn="l" defTabSz="457200" rtl="0" eaLnBrk="1" latinLnBrk="0" hangingPunct="1">
                        <a:defRPr sz="1800" kern="1200">
                          <a:solidFill>
                            <a:schemeClr val="dk1"/>
                          </a:solidFill>
                          <a:latin typeface="Arial"/>
                          <a:ea typeface="ヒラギノ角ゴ Pro W3"/>
                          <a:cs typeface="ヒラギノ角ゴ Pro W3"/>
                        </a:defRPr>
                      </a:lvl3pPr>
                      <a:lvl4pPr marL="1371600" algn="l" defTabSz="457200" rtl="0" eaLnBrk="1" latinLnBrk="0" hangingPunct="1">
                        <a:defRPr sz="1800" kern="1200">
                          <a:solidFill>
                            <a:schemeClr val="dk1"/>
                          </a:solidFill>
                          <a:latin typeface="Arial"/>
                          <a:ea typeface="ヒラギノ角ゴ Pro W3"/>
                          <a:cs typeface="ヒラギノ角ゴ Pro W3"/>
                        </a:defRPr>
                      </a:lvl4pPr>
                      <a:lvl5pPr marL="1828800" algn="l" defTabSz="457200" rtl="0" eaLnBrk="1" latinLnBrk="0" hangingPunct="1">
                        <a:defRPr sz="1800" kern="1200">
                          <a:solidFill>
                            <a:schemeClr val="dk1"/>
                          </a:solidFill>
                          <a:latin typeface="Arial"/>
                          <a:ea typeface="ヒラギノ角ゴ Pro W3"/>
                          <a:cs typeface="ヒラギノ角ゴ Pro W3"/>
                        </a:defRPr>
                      </a:lvl5pPr>
                      <a:lvl6pPr marL="2286000" algn="l" defTabSz="457200" rtl="0" eaLnBrk="1" latinLnBrk="0" hangingPunct="1">
                        <a:defRPr sz="1800" kern="1200">
                          <a:solidFill>
                            <a:schemeClr val="dk1"/>
                          </a:solidFill>
                          <a:latin typeface="Arial"/>
                          <a:ea typeface="ヒラギノ角ゴ Pro W3"/>
                          <a:cs typeface="ヒラギノ角ゴ Pro W3"/>
                        </a:defRPr>
                      </a:lvl6pPr>
                      <a:lvl7pPr marL="2743200" algn="l" defTabSz="457200" rtl="0" eaLnBrk="1" latinLnBrk="0" hangingPunct="1">
                        <a:defRPr sz="1800" kern="1200">
                          <a:solidFill>
                            <a:schemeClr val="dk1"/>
                          </a:solidFill>
                          <a:latin typeface="Arial"/>
                          <a:ea typeface="ヒラギノ角ゴ Pro W3"/>
                          <a:cs typeface="ヒラギノ角ゴ Pro W3"/>
                        </a:defRPr>
                      </a:lvl7pPr>
                      <a:lvl8pPr marL="3200400" algn="l" defTabSz="457200" rtl="0" eaLnBrk="1" latinLnBrk="0" hangingPunct="1">
                        <a:defRPr sz="1800" kern="1200">
                          <a:solidFill>
                            <a:schemeClr val="dk1"/>
                          </a:solidFill>
                          <a:latin typeface="Arial"/>
                          <a:ea typeface="ヒラギノ角ゴ Pro W3"/>
                          <a:cs typeface="ヒラギノ角ゴ Pro W3"/>
                        </a:defRPr>
                      </a:lvl8pPr>
                      <a:lvl9pPr marL="3657600" algn="l" defTabSz="457200" rtl="0" eaLnBrk="1" latinLnBrk="0" hangingPunct="1">
                        <a:defRPr sz="1800" kern="1200">
                          <a:solidFill>
                            <a:schemeClr val="dk1"/>
                          </a:solidFill>
                          <a:latin typeface="Arial"/>
                          <a:ea typeface="ヒラギノ角ゴ Pro W3"/>
                          <a:cs typeface="ヒラギノ角ゴ Pro W3"/>
                        </a:defRPr>
                      </a:lvl9pPr>
                    </a:lstStyle>
                    <a:p>
                      <a:pPr marL="0" marR="0" lvl="0" indent="0" algn="ctr" defTabSz="914400" rtl="0" eaLnBrk="0" fontAlgn="base" latinLnBrk="0" hangingPunct="0">
                        <a:lnSpc>
                          <a:spcPct val="100000"/>
                        </a:lnSpc>
                        <a:spcBef>
                          <a:spcPct val="20000"/>
                        </a:spcBef>
                        <a:spcAft>
                          <a:spcPct val="0"/>
                        </a:spcAft>
                        <a:buClr>
                          <a:srgbClr val="FF6600"/>
                        </a:buClr>
                        <a:buSzPct val="70000"/>
                        <a:buFont typeface="Monotype Sorts" pitchFamily="-110" charset="2"/>
                        <a:buNone/>
                        <a:tabLst/>
                      </a:pPr>
                      <a:r>
                        <a:rPr kumimoji="1" lang="it-IT" sz="1100" b="0" i="0" u="none" strike="noStrike" cap="none" normalizeH="0" baseline="0" dirty="0">
                          <a:ln>
                            <a:noFill/>
                          </a:ln>
                          <a:solidFill>
                            <a:srgbClr val="000000"/>
                          </a:solidFill>
                          <a:effectLst/>
                          <a:latin typeface="Calibri"/>
                          <a:cs typeface="Calibri"/>
                        </a:rPr>
                        <a:t>46</a:t>
                      </a:r>
                    </a:p>
                  </a:txBody>
                  <a:tcPr marL="108000" marR="108000" marT="46800" marB="46800"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457200" rtl="0" eaLnBrk="1" latinLnBrk="0" hangingPunct="1">
                        <a:defRPr sz="1800" kern="1200">
                          <a:solidFill>
                            <a:schemeClr val="dk1"/>
                          </a:solidFill>
                          <a:latin typeface="Arial"/>
                          <a:ea typeface="ヒラギノ角ゴ Pro W3"/>
                          <a:cs typeface="ヒラギノ角ゴ Pro W3"/>
                        </a:defRPr>
                      </a:lvl1pPr>
                      <a:lvl2pPr marL="457200" algn="l" defTabSz="457200" rtl="0" eaLnBrk="1" latinLnBrk="0" hangingPunct="1">
                        <a:defRPr sz="1800" kern="1200">
                          <a:solidFill>
                            <a:schemeClr val="dk1"/>
                          </a:solidFill>
                          <a:latin typeface="Arial"/>
                          <a:ea typeface="ヒラギノ角ゴ Pro W3"/>
                          <a:cs typeface="ヒラギノ角ゴ Pro W3"/>
                        </a:defRPr>
                      </a:lvl2pPr>
                      <a:lvl3pPr marL="914400" algn="l" defTabSz="457200" rtl="0" eaLnBrk="1" latinLnBrk="0" hangingPunct="1">
                        <a:defRPr sz="1800" kern="1200">
                          <a:solidFill>
                            <a:schemeClr val="dk1"/>
                          </a:solidFill>
                          <a:latin typeface="Arial"/>
                          <a:ea typeface="ヒラギノ角ゴ Pro W3"/>
                          <a:cs typeface="ヒラギノ角ゴ Pro W3"/>
                        </a:defRPr>
                      </a:lvl3pPr>
                      <a:lvl4pPr marL="1371600" algn="l" defTabSz="457200" rtl="0" eaLnBrk="1" latinLnBrk="0" hangingPunct="1">
                        <a:defRPr sz="1800" kern="1200">
                          <a:solidFill>
                            <a:schemeClr val="dk1"/>
                          </a:solidFill>
                          <a:latin typeface="Arial"/>
                          <a:ea typeface="ヒラギノ角ゴ Pro W3"/>
                          <a:cs typeface="ヒラギノ角ゴ Pro W3"/>
                        </a:defRPr>
                      </a:lvl4pPr>
                      <a:lvl5pPr marL="1828800" algn="l" defTabSz="457200" rtl="0" eaLnBrk="1" latinLnBrk="0" hangingPunct="1">
                        <a:defRPr sz="1800" kern="1200">
                          <a:solidFill>
                            <a:schemeClr val="dk1"/>
                          </a:solidFill>
                          <a:latin typeface="Arial"/>
                          <a:ea typeface="ヒラギノ角ゴ Pro W3"/>
                          <a:cs typeface="ヒラギノ角ゴ Pro W3"/>
                        </a:defRPr>
                      </a:lvl5pPr>
                      <a:lvl6pPr marL="2286000" algn="l" defTabSz="457200" rtl="0" eaLnBrk="1" latinLnBrk="0" hangingPunct="1">
                        <a:defRPr sz="1800" kern="1200">
                          <a:solidFill>
                            <a:schemeClr val="dk1"/>
                          </a:solidFill>
                          <a:latin typeface="Arial"/>
                          <a:ea typeface="ヒラギノ角ゴ Pro W3"/>
                          <a:cs typeface="ヒラギノ角ゴ Pro W3"/>
                        </a:defRPr>
                      </a:lvl6pPr>
                      <a:lvl7pPr marL="2743200" algn="l" defTabSz="457200" rtl="0" eaLnBrk="1" latinLnBrk="0" hangingPunct="1">
                        <a:defRPr sz="1800" kern="1200">
                          <a:solidFill>
                            <a:schemeClr val="dk1"/>
                          </a:solidFill>
                          <a:latin typeface="Arial"/>
                          <a:ea typeface="ヒラギノ角ゴ Pro W3"/>
                          <a:cs typeface="ヒラギノ角ゴ Pro W3"/>
                        </a:defRPr>
                      </a:lvl7pPr>
                      <a:lvl8pPr marL="3200400" algn="l" defTabSz="457200" rtl="0" eaLnBrk="1" latinLnBrk="0" hangingPunct="1">
                        <a:defRPr sz="1800" kern="1200">
                          <a:solidFill>
                            <a:schemeClr val="dk1"/>
                          </a:solidFill>
                          <a:latin typeface="Arial"/>
                          <a:ea typeface="ヒラギノ角ゴ Pro W3"/>
                          <a:cs typeface="ヒラギノ角ゴ Pro W3"/>
                        </a:defRPr>
                      </a:lvl8pPr>
                      <a:lvl9pPr marL="3657600" algn="l" defTabSz="457200" rtl="0" eaLnBrk="1" latinLnBrk="0" hangingPunct="1">
                        <a:defRPr sz="1800" kern="1200">
                          <a:solidFill>
                            <a:schemeClr val="dk1"/>
                          </a:solidFill>
                          <a:latin typeface="Arial"/>
                          <a:ea typeface="ヒラギノ角ゴ Pro W3"/>
                          <a:cs typeface="ヒラギノ角ゴ Pro W3"/>
                        </a:defRPr>
                      </a:lvl9pPr>
                    </a:lstStyle>
                    <a:p>
                      <a:pPr marL="0" marR="0" lvl="0" indent="0" algn="ctr" defTabSz="914400" rtl="0" eaLnBrk="0" fontAlgn="base" latinLnBrk="0" hangingPunct="0">
                        <a:lnSpc>
                          <a:spcPct val="100000"/>
                        </a:lnSpc>
                        <a:spcBef>
                          <a:spcPct val="20000"/>
                        </a:spcBef>
                        <a:spcAft>
                          <a:spcPct val="0"/>
                        </a:spcAft>
                        <a:buClr>
                          <a:srgbClr val="FF6600"/>
                        </a:buClr>
                        <a:buSzPct val="70000"/>
                        <a:buFont typeface="Monotype Sorts" pitchFamily="-110" charset="2"/>
                        <a:buNone/>
                        <a:tabLst/>
                      </a:pPr>
                      <a:r>
                        <a:rPr kumimoji="1" lang="it-IT" sz="1100" b="0" i="0" u="none" strike="noStrike" cap="none" normalizeH="0" baseline="0" dirty="0">
                          <a:ln>
                            <a:noFill/>
                          </a:ln>
                          <a:solidFill>
                            <a:srgbClr val="000000"/>
                          </a:solidFill>
                          <a:effectLst/>
                          <a:latin typeface="Calibri"/>
                          <a:cs typeface="Calibri"/>
                        </a:rPr>
                        <a:t>47</a:t>
                      </a:r>
                    </a:p>
                  </a:txBody>
                  <a:tcPr marL="108000" marR="108000" marT="46800" marB="46800"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457200" rtl="0" eaLnBrk="1" latinLnBrk="0" hangingPunct="1">
                        <a:defRPr sz="1800" kern="1200">
                          <a:solidFill>
                            <a:schemeClr val="dk1"/>
                          </a:solidFill>
                          <a:latin typeface="Arial"/>
                          <a:ea typeface="ヒラギノ角ゴ Pro W3"/>
                          <a:cs typeface="ヒラギノ角ゴ Pro W3"/>
                        </a:defRPr>
                      </a:lvl1pPr>
                      <a:lvl2pPr marL="457200" algn="l" defTabSz="457200" rtl="0" eaLnBrk="1" latinLnBrk="0" hangingPunct="1">
                        <a:defRPr sz="1800" kern="1200">
                          <a:solidFill>
                            <a:schemeClr val="dk1"/>
                          </a:solidFill>
                          <a:latin typeface="Arial"/>
                          <a:ea typeface="ヒラギノ角ゴ Pro W3"/>
                          <a:cs typeface="ヒラギノ角ゴ Pro W3"/>
                        </a:defRPr>
                      </a:lvl2pPr>
                      <a:lvl3pPr marL="914400" algn="l" defTabSz="457200" rtl="0" eaLnBrk="1" latinLnBrk="0" hangingPunct="1">
                        <a:defRPr sz="1800" kern="1200">
                          <a:solidFill>
                            <a:schemeClr val="dk1"/>
                          </a:solidFill>
                          <a:latin typeface="Arial"/>
                          <a:ea typeface="ヒラギノ角ゴ Pro W3"/>
                          <a:cs typeface="ヒラギノ角ゴ Pro W3"/>
                        </a:defRPr>
                      </a:lvl3pPr>
                      <a:lvl4pPr marL="1371600" algn="l" defTabSz="457200" rtl="0" eaLnBrk="1" latinLnBrk="0" hangingPunct="1">
                        <a:defRPr sz="1800" kern="1200">
                          <a:solidFill>
                            <a:schemeClr val="dk1"/>
                          </a:solidFill>
                          <a:latin typeface="Arial"/>
                          <a:ea typeface="ヒラギノ角ゴ Pro W3"/>
                          <a:cs typeface="ヒラギノ角ゴ Pro W3"/>
                        </a:defRPr>
                      </a:lvl4pPr>
                      <a:lvl5pPr marL="1828800" algn="l" defTabSz="457200" rtl="0" eaLnBrk="1" latinLnBrk="0" hangingPunct="1">
                        <a:defRPr sz="1800" kern="1200">
                          <a:solidFill>
                            <a:schemeClr val="dk1"/>
                          </a:solidFill>
                          <a:latin typeface="Arial"/>
                          <a:ea typeface="ヒラギノ角ゴ Pro W3"/>
                          <a:cs typeface="ヒラギノ角ゴ Pro W3"/>
                        </a:defRPr>
                      </a:lvl5pPr>
                      <a:lvl6pPr marL="2286000" algn="l" defTabSz="457200" rtl="0" eaLnBrk="1" latinLnBrk="0" hangingPunct="1">
                        <a:defRPr sz="1800" kern="1200">
                          <a:solidFill>
                            <a:schemeClr val="dk1"/>
                          </a:solidFill>
                          <a:latin typeface="Arial"/>
                          <a:ea typeface="ヒラギノ角ゴ Pro W3"/>
                          <a:cs typeface="ヒラギノ角ゴ Pro W3"/>
                        </a:defRPr>
                      </a:lvl6pPr>
                      <a:lvl7pPr marL="2743200" algn="l" defTabSz="457200" rtl="0" eaLnBrk="1" latinLnBrk="0" hangingPunct="1">
                        <a:defRPr sz="1800" kern="1200">
                          <a:solidFill>
                            <a:schemeClr val="dk1"/>
                          </a:solidFill>
                          <a:latin typeface="Arial"/>
                          <a:ea typeface="ヒラギノ角ゴ Pro W3"/>
                          <a:cs typeface="ヒラギノ角ゴ Pro W3"/>
                        </a:defRPr>
                      </a:lvl7pPr>
                      <a:lvl8pPr marL="3200400" algn="l" defTabSz="457200" rtl="0" eaLnBrk="1" latinLnBrk="0" hangingPunct="1">
                        <a:defRPr sz="1800" kern="1200">
                          <a:solidFill>
                            <a:schemeClr val="dk1"/>
                          </a:solidFill>
                          <a:latin typeface="Arial"/>
                          <a:ea typeface="ヒラギノ角ゴ Pro W3"/>
                          <a:cs typeface="ヒラギノ角ゴ Pro W3"/>
                        </a:defRPr>
                      </a:lvl8pPr>
                      <a:lvl9pPr marL="3657600" algn="l" defTabSz="457200" rtl="0" eaLnBrk="1" latinLnBrk="0" hangingPunct="1">
                        <a:defRPr sz="1800" kern="1200">
                          <a:solidFill>
                            <a:schemeClr val="dk1"/>
                          </a:solidFill>
                          <a:latin typeface="Arial"/>
                          <a:ea typeface="ヒラギノ角ゴ Pro W3"/>
                          <a:cs typeface="ヒラギノ角ゴ Pro W3"/>
                        </a:defRPr>
                      </a:lvl9pPr>
                    </a:lstStyle>
                    <a:p>
                      <a:pPr marL="0" marR="0" lvl="0" indent="0" algn="ctr" defTabSz="914400" rtl="0" eaLnBrk="0" fontAlgn="base" latinLnBrk="0" hangingPunct="0">
                        <a:lnSpc>
                          <a:spcPct val="100000"/>
                        </a:lnSpc>
                        <a:spcBef>
                          <a:spcPct val="20000"/>
                        </a:spcBef>
                        <a:spcAft>
                          <a:spcPct val="0"/>
                        </a:spcAft>
                        <a:buClr>
                          <a:srgbClr val="FF6600"/>
                        </a:buClr>
                        <a:buSzPct val="70000"/>
                        <a:buFont typeface="Monotype Sorts" pitchFamily="-110" charset="2"/>
                        <a:buNone/>
                        <a:tabLst/>
                      </a:pPr>
                      <a:r>
                        <a:rPr kumimoji="1" lang="it-IT" sz="1100" b="0" i="0" u="none" strike="noStrike" cap="none" normalizeH="0" baseline="0" dirty="0">
                          <a:ln>
                            <a:noFill/>
                          </a:ln>
                          <a:solidFill>
                            <a:srgbClr val="000000"/>
                          </a:solidFill>
                          <a:effectLst/>
                          <a:latin typeface="Calibri"/>
                          <a:cs typeface="Calibri"/>
                        </a:rPr>
                        <a:t>42</a:t>
                      </a:r>
                    </a:p>
                  </a:txBody>
                  <a:tcPr marL="108000" marR="108000" marT="46800" marB="46800"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457200" rtl="0" eaLnBrk="1" latinLnBrk="0" hangingPunct="1">
                        <a:defRPr sz="1800" kern="1200">
                          <a:solidFill>
                            <a:schemeClr val="dk1"/>
                          </a:solidFill>
                          <a:latin typeface="Arial"/>
                          <a:ea typeface="ヒラギノ角ゴ Pro W3"/>
                          <a:cs typeface="ヒラギノ角ゴ Pro W3"/>
                        </a:defRPr>
                      </a:lvl1pPr>
                      <a:lvl2pPr marL="457200" algn="l" defTabSz="457200" rtl="0" eaLnBrk="1" latinLnBrk="0" hangingPunct="1">
                        <a:defRPr sz="1800" kern="1200">
                          <a:solidFill>
                            <a:schemeClr val="dk1"/>
                          </a:solidFill>
                          <a:latin typeface="Arial"/>
                          <a:ea typeface="ヒラギノ角ゴ Pro W3"/>
                          <a:cs typeface="ヒラギノ角ゴ Pro W3"/>
                        </a:defRPr>
                      </a:lvl2pPr>
                      <a:lvl3pPr marL="914400" algn="l" defTabSz="457200" rtl="0" eaLnBrk="1" latinLnBrk="0" hangingPunct="1">
                        <a:defRPr sz="1800" kern="1200">
                          <a:solidFill>
                            <a:schemeClr val="dk1"/>
                          </a:solidFill>
                          <a:latin typeface="Arial"/>
                          <a:ea typeface="ヒラギノ角ゴ Pro W3"/>
                          <a:cs typeface="ヒラギノ角ゴ Pro W3"/>
                        </a:defRPr>
                      </a:lvl3pPr>
                      <a:lvl4pPr marL="1371600" algn="l" defTabSz="457200" rtl="0" eaLnBrk="1" latinLnBrk="0" hangingPunct="1">
                        <a:defRPr sz="1800" kern="1200">
                          <a:solidFill>
                            <a:schemeClr val="dk1"/>
                          </a:solidFill>
                          <a:latin typeface="Arial"/>
                          <a:ea typeface="ヒラギノ角ゴ Pro W3"/>
                          <a:cs typeface="ヒラギノ角ゴ Pro W3"/>
                        </a:defRPr>
                      </a:lvl4pPr>
                      <a:lvl5pPr marL="1828800" algn="l" defTabSz="457200" rtl="0" eaLnBrk="1" latinLnBrk="0" hangingPunct="1">
                        <a:defRPr sz="1800" kern="1200">
                          <a:solidFill>
                            <a:schemeClr val="dk1"/>
                          </a:solidFill>
                          <a:latin typeface="Arial"/>
                          <a:ea typeface="ヒラギノ角ゴ Pro W3"/>
                          <a:cs typeface="ヒラギノ角ゴ Pro W3"/>
                        </a:defRPr>
                      </a:lvl5pPr>
                      <a:lvl6pPr marL="2286000" algn="l" defTabSz="457200" rtl="0" eaLnBrk="1" latinLnBrk="0" hangingPunct="1">
                        <a:defRPr sz="1800" kern="1200">
                          <a:solidFill>
                            <a:schemeClr val="dk1"/>
                          </a:solidFill>
                          <a:latin typeface="Arial"/>
                          <a:ea typeface="ヒラギノ角ゴ Pro W3"/>
                          <a:cs typeface="ヒラギノ角ゴ Pro W3"/>
                        </a:defRPr>
                      </a:lvl6pPr>
                      <a:lvl7pPr marL="2743200" algn="l" defTabSz="457200" rtl="0" eaLnBrk="1" latinLnBrk="0" hangingPunct="1">
                        <a:defRPr sz="1800" kern="1200">
                          <a:solidFill>
                            <a:schemeClr val="dk1"/>
                          </a:solidFill>
                          <a:latin typeface="Arial"/>
                          <a:ea typeface="ヒラギノ角ゴ Pro W3"/>
                          <a:cs typeface="ヒラギノ角ゴ Pro W3"/>
                        </a:defRPr>
                      </a:lvl7pPr>
                      <a:lvl8pPr marL="3200400" algn="l" defTabSz="457200" rtl="0" eaLnBrk="1" latinLnBrk="0" hangingPunct="1">
                        <a:defRPr sz="1800" kern="1200">
                          <a:solidFill>
                            <a:schemeClr val="dk1"/>
                          </a:solidFill>
                          <a:latin typeface="Arial"/>
                          <a:ea typeface="ヒラギノ角ゴ Pro W3"/>
                          <a:cs typeface="ヒラギノ角ゴ Pro W3"/>
                        </a:defRPr>
                      </a:lvl8pPr>
                      <a:lvl9pPr marL="3657600" algn="l" defTabSz="457200" rtl="0" eaLnBrk="1" latinLnBrk="0" hangingPunct="1">
                        <a:defRPr sz="1800" kern="1200">
                          <a:solidFill>
                            <a:schemeClr val="dk1"/>
                          </a:solidFill>
                          <a:latin typeface="Arial"/>
                          <a:ea typeface="ヒラギノ角ゴ Pro W3"/>
                          <a:cs typeface="ヒラギノ角ゴ Pro W3"/>
                        </a:defRPr>
                      </a:lvl9pPr>
                    </a:lstStyle>
                    <a:p>
                      <a:pPr marL="0" marR="0" lvl="0" indent="0" algn="ctr" defTabSz="914400" rtl="0" eaLnBrk="0" fontAlgn="base" latinLnBrk="0" hangingPunct="0">
                        <a:lnSpc>
                          <a:spcPct val="100000"/>
                        </a:lnSpc>
                        <a:spcBef>
                          <a:spcPct val="20000"/>
                        </a:spcBef>
                        <a:spcAft>
                          <a:spcPct val="0"/>
                        </a:spcAft>
                        <a:buClr>
                          <a:srgbClr val="FF6600"/>
                        </a:buClr>
                        <a:buSzPct val="70000"/>
                        <a:buFont typeface="Monotype Sorts" pitchFamily="-110" charset="2"/>
                        <a:buNone/>
                        <a:tabLst/>
                      </a:pPr>
                      <a:r>
                        <a:rPr kumimoji="1" lang="it-IT" sz="1100" b="0" i="0" u="none" strike="noStrike" cap="none" normalizeH="0" baseline="0" dirty="0">
                          <a:ln>
                            <a:noFill/>
                          </a:ln>
                          <a:solidFill>
                            <a:srgbClr val="000000"/>
                          </a:solidFill>
                          <a:effectLst/>
                          <a:latin typeface="Calibri"/>
                          <a:cs typeface="Calibri"/>
                        </a:rPr>
                        <a:t>58</a:t>
                      </a:r>
                    </a:p>
                  </a:txBody>
                  <a:tcPr marL="108000" marR="108000" marT="46800" marB="46800"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457200" rtl="0" eaLnBrk="1" latinLnBrk="0" hangingPunct="1">
                        <a:defRPr sz="1800" kern="1200">
                          <a:solidFill>
                            <a:schemeClr val="dk1"/>
                          </a:solidFill>
                          <a:latin typeface="Arial"/>
                          <a:ea typeface="ヒラギノ角ゴ Pro W3"/>
                          <a:cs typeface="ヒラギノ角ゴ Pro W3"/>
                        </a:defRPr>
                      </a:lvl1pPr>
                      <a:lvl2pPr marL="457200" algn="l" defTabSz="457200" rtl="0" eaLnBrk="1" latinLnBrk="0" hangingPunct="1">
                        <a:defRPr sz="1800" kern="1200">
                          <a:solidFill>
                            <a:schemeClr val="dk1"/>
                          </a:solidFill>
                          <a:latin typeface="Arial"/>
                          <a:ea typeface="ヒラギノ角ゴ Pro W3"/>
                          <a:cs typeface="ヒラギノ角ゴ Pro W3"/>
                        </a:defRPr>
                      </a:lvl2pPr>
                      <a:lvl3pPr marL="914400" algn="l" defTabSz="457200" rtl="0" eaLnBrk="1" latinLnBrk="0" hangingPunct="1">
                        <a:defRPr sz="1800" kern="1200">
                          <a:solidFill>
                            <a:schemeClr val="dk1"/>
                          </a:solidFill>
                          <a:latin typeface="Arial"/>
                          <a:ea typeface="ヒラギノ角ゴ Pro W3"/>
                          <a:cs typeface="ヒラギノ角ゴ Pro W3"/>
                        </a:defRPr>
                      </a:lvl3pPr>
                      <a:lvl4pPr marL="1371600" algn="l" defTabSz="457200" rtl="0" eaLnBrk="1" latinLnBrk="0" hangingPunct="1">
                        <a:defRPr sz="1800" kern="1200">
                          <a:solidFill>
                            <a:schemeClr val="dk1"/>
                          </a:solidFill>
                          <a:latin typeface="Arial"/>
                          <a:ea typeface="ヒラギノ角ゴ Pro W3"/>
                          <a:cs typeface="ヒラギノ角ゴ Pro W3"/>
                        </a:defRPr>
                      </a:lvl4pPr>
                      <a:lvl5pPr marL="1828800" algn="l" defTabSz="457200" rtl="0" eaLnBrk="1" latinLnBrk="0" hangingPunct="1">
                        <a:defRPr sz="1800" kern="1200">
                          <a:solidFill>
                            <a:schemeClr val="dk1"/>
                          </a:solidFill>
                          <a:latin typeface="Arial"/>
                          <a:ea typeface="ヒラギノ角ゴ Pro W3"/>
                          <a:cs typeface="ヒラギノ角ゴ Pro W3"/>
                        </a:defRPr>
                      </a:lvl5pPr>
                      <a:lvl6pPr marL="2286000" algn="l" defTabSz="457200" rtl="0" eaLnBrk="1" latinLnBrk="0" hangingPunct="1">
                        <a:defRPr sz="1800" kern="1200">
                          <a:solidFill>
                            <a:schemeClr val="dk1"/>
                          </a:solidFill>
                          <a:latin typeface="Arial"/>
                          <a:ea typeface="ヒラギノ角ゴ Pro W3"/>
                          <a:cs typeface="ヒラギノ角ゴ Pro W3"/>
                        </a:defRPr>
                      </a:lvl6pPr>
                      <a:lvl7pPr marL="2743200" algn="l" defTabSz="457200" rtl="0" eaLnBrk="1" latinLnBrk="0" hangingPunct="1">
                        <a:defRPr sz="1800" kern="1200">
                          <a:solidFill>
                            <a:schemeClr val="dk1"/>
                          </a:solidFill>
                          <a:latin typeface="Arial"/>
                          <a:ea typeface="ヒラギノ角ゴ Pro W3"/>
                          <a:cs typeface="ヒラギノ角ゴ Pro W3"/>
                        </a:defRPr>
                      </a:lvl7pPr>
                      <a:lvl8pPr marL="3200400" algn="l" defTabSz="457200" rtl="0" eaLnBrk="1" latinLnBrk="0" hangingPunct="1">
                        <a:defRPr sz="1800" kern="1200">
                          <a:solidFill>
                            <a:schemeClr val="dk1"/>
                          </a:solidFill>
                          <a:latin typeface="Arial"/>
                          <a:ea typeface="ヒラギノ角ゴ Pro W3"/>
                          <a:cs typeface="ヒラギノ角ゴ Pro W3"/>
                        </a:defRPr>
                      </a:lvl8pPr>
                      <a:lvl9pPr marL="3657600" algn="l" defTabSz="457200" rtl="0" eaLnBrk="1" latinLnBrk="0" hangingPunct="1">
                        <a:defRPr sz="1800" kern="1200">
                          <a:solidFill>
                            <a:schemeClr val="dk1"/>
                          </a:solidFill>
                          <a:latin typeface="Arial"/>
                          <a:ea typeface="ヒラギノ角ゴ Pro W3"/>
                          <a:cs typeface="ヒラギノ角ゴ Pro W3"/>
                        </a:defRPr>
                      </a:lvl9pPr>
                    </a:lstStyle>
                    <a:p>
                      <a:pPr marL="0" marR="0" lvl="0" indent="0" algn="ctr" defTabSz="914400" rtl="0" eaLnBrk="0" fontAlgn="base" latinLnBrk="0" hangingPunct="0">
                        <a:lnSpc>
                          <a:spcPct val="100000"/>
                        </a:lnSpc>
                        <a:spcBef>
                          <a:spcPct val="20000"/>
                        </a:spcBef>
                        <a:spcAft>
                          <a:spcPct val="0"/>
                        </a:spcAft>
                        <a:buClr>
                          <a:srgbClr val="FF6600"/>
                        </a:buClr>
                        <a:buSzPct val="70000"/>
                        <a:buFont typeface="Monotype Sorts" pitchFamily="-110" charset="2"/>
                        <a:buNone/>
                        <a:tabLst/>
                      </a:pPr>
                      <a:r>
                        <a:rPr kumimoji="1" lang="it-IT" sz="1100" b="0" i="0" u="none" strike="noStrike" cap="none" normalizeH="0" baseline="0" dirty="0">
                          <a:ln>
                            <a:noFill/>
                          </a:ln>
                          <a:solidFill>
                            <a:srgbClr val="000000"/>
                          </a:solidFill>
                          <a:effectLst/>
                          <a:latin typeface="Calibri"/>
                          <a:cs typeface="Calibri"/>
                        </a:rPr>
                        <a:t>53</a:t>
                      </a:r>
                    </a:p>
                  </a:txBody>
                  <a:tcPr marL="108000" marR="108000" marT="46800" marB="46800"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457200" rtl="0" eaLnBrk="1" latinLnBrk="0" hangingPunct="1">
                        <a:defRPr sz="1800" kern="1200">
                          <a:solidFill>
                            <a:schemeClr val="dk1"/>
                          </a:solidFill>
                          <a:latin typeface="Arial"/>
                          <a:ea typeface="ヒラギノ角ゴ Pro W3"/>
                          <a:cs typeface="ヒラギノ角ゴ Pro W3"/>
                        </a:defRPr>
                      </a:lvl1pPr>
                      <a:lvl2pPr marL="457200" algn="l" defTabSz="457200" rtl="0" eaLnBrk="1" latinLnBrk="0" hangingPunct="1">
                        <a:defRPr sz="1800" kern="1200">
                          <a:solidFill>
                            <a:schemeClr val="dk1"/>
                          </a:solidFill>
                          <a:latin typeface="Arial"/>
                          <a:ea typeface="ヒラギノ角ゴ Pro W3"/>
                          <a:cs typeface="ヒラギノ角ゴ Pro W3"/>
                        </a:defRPr>
                      </a:lvl2pPr>
                      <a:lvl3pPr marL="914400" algn="l" defTabSz="457200" rtl="0" eaLnBrk="1" latinLnBrk="0" hangingPunct="1">
                        <a:defRPr sz="1800" kern="1200">
                          <a:solidFill>
                            <a:schemeClr val="dk1"/>
                          </a:solidFill>
                          <a:latin typeface="Arial"/>
                          <a:ea typeface="ヒラギノ角ゴ Pro W3"/>
                          <a:cs typeface="ヒラギノ角ゴ Pro W3"/>
                        </a:defRPr>
                      </a:lvl3pPr>
                      <a:lvl4pPr marL="1371600" algn="l" defTabSz="457200" rtl="0" eaLnBrk="1" latinLnBrk="0" hangingPunct="1">
                        <a:defRPr sz="1800" kern="1200">
                          <a:solidFill>
                            <a:schemeClr val="dk1"/>
                          </a:solidFill>
                          <a:latin typeface="Arial"/>
                          <a:ea typeface="ヒラギノ角ゴ Pro W3"/>
                          <a:cs typeface="ヒラギノ角ゴ Pro W3"/>
                        </a:defRPr>
                      </a:lvl4pPr>
                      <a:lvl5pPr marL="1828800" algn="l" defTabSz="457200" rtl="0" eaLnBrk="1" latinLnBrk="0" hangingPunct="1">
                        <a:defRPr sz="1800" kern="1200">
                          <a:solidFill>
                            <a:schemeClr val="dk1"/>
                          </a:solidFill>
                          <a:latin typeface="Arial"/>
                          <a:ea typeface="ヒラギノ角ゴ Pro W3"/>
                          <a:cs typeface="ヒラギノ角ゴ Pro W3"/>
                        </a:defRPr>
                      </a:lvl5pPr>
                      <a:lvl6pPr marL="2286000" algn="l" defTabSz="457200" rtl="0" eaLnBrk="1" latinLnBrk="0" hangingPunct="1">
                        <a:defRPr sz="1800" kern="1200">
                          <a:solidFill>
                            <a:schemeClr val="dk1"/>
                          </a:solidFill>
                          <a:latin typeface="Arial"/>
                          <a:ea typeface="ヒラギノ角ゴ Pro W3"/>
                          <a:cs typeface="ヒラギノ角ゴ Pro W3"/>
                        </a:defRPr>
                      </a:lvl6pPr>
                      <a:lvl7pPr marL="2743200" algn="l" defTabSz="457200" rtl="0" eaLnBrk="1" latinLnBrk="0" hangingPunct="1">
                        <a:defRPr sz="1800" kern="1200">
                          <a:solidFill>
                            <a:schemeClr val="dk1"/>
                          </a:solidFill>
                          <a:latin typeface="Arial"/>
                          <a:ea typeface="ヒラギノ角ゴ Pro W3"/>
                          <a:cs typeface="ヒラギノ角ゴ Pro W3"/>
                        </a:defRPr>
                      </a:lvl7pPr>
                      <a:lvl8pPr marL="3200400" algn="l" defTabSz="457200" rtl="0" eaLnBrk="1" latinLnBrk="0" hangingPunct="1">
                        <a:defRPr sz="1800" kern="1200">
                          <a:solidFill>
                            <a:schemeClr val="dk1"/>
                          </a:solidFill>
                          <a:latin typeface="Arial"/>
                          <a:ea typeface="ヒラギノ角ゴ Pro W3"/>
                          <a:cs typeface="ヒラギノ角ゴ Pro W3"/>
                        </a:defRPr>
                      </a:lvl8pPr>
                      <a:lvl9pPr marL="3657600" algn="l" defTabSz="457200" rtl="0" eaLnBrk="1" latinLnBrk="0" hangingPunct="1">
                        <a:defRPr sz="1800" kern="1200">
                          <a:solidFill>
                            <a:schemeClr val="dk1"/>
                          </a:solidFill>
                          <a:latin typeface="Arial"/>
                          <a:ea typeface="ヒラギノ角ゴ Pro W3"/>
                          <a:cs typeface="ヒラギノ角ゴ Pro W3"/>
                        </a:defRPr>
                      </a:lvl9pPr>
                    </a:lstStyle>
                    <a:p>
                      <a:pPr marL="0" marR="0" lvl="0" indent="0" algn="ctr" defTabSz="914400" rtl="0" eaLnBrk="0" fontAlgn="base" latinLnBrk="0" hangingPunct="0">
                        <a:lnSpc>
                          <a:spcPct val="100000"/>
                        </a:lnSpc>
                        <a:spcBef>
                          <a:spcPct val="20000"/>
                        </a:spcBef>
                        <a:spcAft>
                          <a:spcPct val="0"/>
                        </a:spcAft>
                        <a:buClr>
                          <a:srgbClr val="FF6600"/>
                        </a:buClr>
                        <a:buSzPct val="70000"/>
                        <a:buFont typeface="Monotype Sorts" pitchFamily="-110" charset="2"/>
                        <a:buNone/>
                        <a:tabLst/>
                      </a:pPr>
                      <a:r>
                        <a:rPr kumimoji="1" lang="it-IT" sz="1100" b="0" i="0" u="none" strike="noStrike" cap="none" normalizeH="0" baseline="0" dirty="0">
                          <a:ln>
                            <a:noFill/>
                          </a:ln>
                          <a:solidFill>
                            <a:srgbClr val="000000"/>
                          </a:solidFill>
                          <a:effectLst/>
                          <a:latin typeface="Calibri"/>
                          <a:cs typeface="Calibri"/>
                        </a:rPr>
                        <a:t>58</a:t>
                      </a:r>
                    </a:p>
                  </a:txBody>
                  <a:tcPr marL="108000" marR="108000" marT="46800" marB="46800"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457200" rtl="0" eaLnBrk="1" latinLnBrk="0" hangingPunct="1">
                        <a:defRPr sz="1800" kern="1200">
                          <a:solidFill>
                            <a:schemeClr val="dk1"/>
                          </a:solidFill>
                          <a:latin typeface="Arial"/>
                          <a:ea typeface="ヒラギノ角ゴ Pro W3"/>
                          <a:cs typeface="ヒラギノ角ゴ Pro W3"/>
                        </a:defRPr>
                      </a:lvl1pPr>
                      <a:lvl2pPr marL="457200" algn="l" defTabSz="457200" rtl="0" eaLnBrk="1" latinLnBrk="0" hangingPunct="1">
                        <a:defRPr sz="1800" kern="1200">
                          <a:solidFill>
                            <a:schemeClr val="dk1"/>
                          </a:solidFill>
                          <a:latin typeface="Arial"/>
                          <a:ea typeface="ヒラギノ角ゴ Pro W3"/>
                          <a:cs typeface="ヒラギノ角ゴ Pro W3"/>
                        </a:defRPr>
                      </a:lvl2pPr>
                      <a:lvl3pPr marL="914400" algn="l" defTabSz="457200" rtl="0" eaLnBrk="1" latinLnBrk="0" hangingPunct="1">
                        <a:defRPr sz="1800" kern="1200">
                          <a:solidFill>
                            <a:schemeClr val="dk1"/>
                          </a:solidFill>
                          <a:latin typeface="Arial"/>
                          <a:ea typeface="ヒラギノ角ゴ Pro W3"/>
                          <a:cs typeface="ヒラギノ角ゴ Pro W3"/>
                        </a:defRPr>
                      </a:lvl3pPr>
                      <a:lvl4pPr marL="1371600" algn="l" defTabSz="457200" rtl="0" eaLnBrk="1" latinLnBrk="0" hangingPunct="1">
                        <a:defRPr sz="1800" kern="1200">
                          <a:solidFill>
                            <a:schemeClr val="dk1"/>
                          </a:solidFill>
                          <a:latin typeface="Arial"/>
                          <a:ea typeface="ヒラギノ角ゴ Pro W3"/>
                          <a:cs typeface="ヒラギノ角ゴ Pro W3"/>
                        </a:defRPr>
                      </a:lvl4pPr>
                      <a:lvl5pPr marL="1828800" algn="l" defTabSz="457200" rtl="0" eaLnBrk="1" latinLnBrk="0" hangingPunct="1">
                        <a:defRPr sz="1800" kern="1200">
                          <a:solidFill>
                            <a:schemeClr val="dk1"/>
                          </a:solidFill>
                          <a:latin typeface="Arial"/>
                          <a:ea typeface="ヒラギノ角ゴ Pro W3"/>
                          <a:cs typeface="ヒラギノ角ゴ Pro W3"/>
                        </a:defRPr>
                      </a:lvl5pPr>
                      <a:lvl6pPr marL="2286000" algn="l" defTabSz="457200" rtl="0" eaLnBrk="1" latinLnBrk="0" hangingPunct="1">
                        <a:defRPr sz="1800" kern="1200">
                          <a:solidFill>
                            <a:schemeClr val="dk1"/>
                          </a:solidFill>
                          <a:latin typeface="Arial"/>
                          <a:ea typeface="ヒラギノ角ゴ Pro W3"/>
                          <a:cs typeface="ヒラギノ角ゴ Pro W3"/>
                        </a:defRPr>
                      </a:lvl6pPr>
                      <a:lvl7pPr marL="2743200" algn="l" defTabSz="457200" rtl="0" eaLnBrk="1" latinLnBrk="0" hangingPunct="1">
                        <a:defRPr sz="1800" kern="1200">
                          <a:solidFill>
                            <a:schemeClr val="dk1"/>
                          </a:solidFill>
                          <a:latin typeface="Arial"/>
                          <a:ea typeface="ヒラギノ角ゴ Pro W3"/>
                          <a:cs typeface="ヒラギノ角ゴ Pro W3"/>
                        </a:defRPr>
                      </a:lvl7pPr>
                      <a:lvl8pPr marL="3200400" algn="l" defTabSz="457200" rtl="0" eaLnBrk="1" latinLnBrk="0" hangingPunct="1">
                        <a:defRPr sz="1800" kern="1200">
                          <a:solidFill>
                            <a:schemeClr val="dk1"/>
                          </a:solidFill>
                          <a:latin typeface="Arial"/>
                          <a:ea typeface="ヒラギノ角ゴ Pro W3"/>
                          <a:cs typeface="ヒラギノ角ゴ Pro W3"/>
                        </a:defRPr>
                      </a:lvl8pPr>
                      <a:lvl9pPr marL="3657600" algn="l" defTabSz="457200" rtl="0" eaLnBrk="1" latinLnBrk="0" hangingPunct="1">
                        <a:defRPr sz="1800" kern="1200">
                          <a:solidFill>
                            <a:schemeClr val="dk1"/>
                          </a:solidFill>
                          <a:latin typeface="Arial"/>
                          <a:ea typeface="ヒラギノ角ゴ Pro W3"/>
                          <a:cs typeface="ヒラギノ角ゴ Pro W3"/>
                        </a:defRPr>
                      </a:lvl9pPr>
                    </a:lstStyle>
                    <a:p>
                      <a:pPr algn="ctr" fontAlgn="ctr"/>
                      <a:r>
                        <a:rPr lang="it-IT" sz="1100" b="0" i="0" u="none" strike="noStrike" dirty="0">
                          <a:solidFill>
                            <a:srgbClr val="000000"/>
                          </a:solidFill>
                          <a:latin typeface="Calibri"/>
                          <a:cs typeface="Calibri"/>
                        </a:rPr>
                        <a:t>61</a:t>
                      </a:r>
                    </a:p>
                  </a:txBody>
                  <a:tcPr marL="108000" marR="108000" marT="46800" marB="4680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457200" rtl="0" eaLnBrk="1" latinLnBrk="0" hangingPunct="1">
                        <a:defRPr sz="1800" kern="1200">
                          <a:solidFill>
                            <a:schemeClr val="dk1"/>
                          </a:solidFill>
                          <a:latin typeface="Arial"/>
                          <a:ea typeface="ヒラギノ角ゴ Pro W3"/>
                          <a:cs typeface="ヒラギノ角ゴ Pro W3"/>
                        </a:defRPr>
                      </a:lvl1pPr>
                      <a:lvl2pPr marL="457200" algn="l" defTabSz="457200" rtl="0" eaLnBrk="1" latinLnBrk="0" hangingPunct="1">
                        <a:defRPr sz="1800" kern="1200">
                          <a:solidFill>
                            <a:schemeClr val="dk1"/>
                          </a:solidFill>
                          <a:latin typeface="Arial"/>
                          <a:ea typeface="ヒラギノ角ゴ Pro W3"/>
                          <a:cs typeface="ヒラギノ角ゴ Pro W3"/>
                        </a:defRPr>
                      </a:lvl2pPr>
                      <a:lvl3pPr marL="914400" algn="l" defTabSz="457200" rtl="0" eaLnBrk="1" latinLnBrk="0" hangingPunct="1">
                        <a:defRPr sz="1800" kern="1200">
                          <a:solidFill>
                            <a:schemeClr val="dk1"/>
                          </a:solidFill>
                          <a:latin typeface="Arial"/>
                          <a:ea typeface="ヒラギノ角ゴ Pro W3"/>
                          <a:cs typeface="ヒラギノ角ゴ Pro W3"/>
                        </a:defRPr>
                      </a:lvl3pPr>
                      <a:lvl4pPr marL="1371600" algn="l" defTabSz="457200" rtl="0" eaLnBrk="1" latinLnBrk="0" hangingPunct="1">
                        <a:defRPr sz="1800" kern="1200">
                          <a:solidFill>
                            <a:schemeClr val="dk1"/>
                          </a:solidFill>
                          <a:latin typeface="Arial"/>
                          <a:ea typeface="ヒラギノ角ゴ Pro W3"/>
                          <a:cs typeface="ヒラギノ角ゴ Pro W3"/>
                        </a:defRPr>
                      </a:lvl4pPr>
                      <a:lvl5pPr marL="1828800" algn="l" defTabSz="457200" rtl="0" eaLnBrk="1" latinLnBrk="0" hangingPunct="1">
                        <a:defRPr sz="1800" kern="1200">
                          <a:solidFill>
                            <a:schemeClr val="dk1"/>
                          </a:solidFill>
                          <a:latin typeface="Arial"/>
                          <a:ea typeface="ヒラギノ角ゴ Pro W3"/>
                          <a:cs typeface="ヒラギノ角ゴ Pro W3"/>
                        </a:defRPr>
                      </a:lvl5pPr>
                      <a:lvl6pPr marL="2286000" algn="l" defTabSz="457200" rtl="0" eaLnBrk="1" latinLnBrk="0" hangingPunct="1">
                        <a:defRPr sz="1800" kern="1200">
                          <a:solidFill>
                            <a:schemeClr val="dk1"/>
                          </a:solidFill>
                          <a:latin typeface="Arial"/>
                          <a:ea typeface="ヒラギノ角ゴ Pro W3"/>
                          <a:cs typeface="ヒラギノ角ゴ Pro W3"/>
                        </a:defRPr>
                      </a:lvl6pPr>
                      <a:lvl7pPr marL="2743200" algn="l" defTabSz="457200" rtl="0" eaLnBrk="1" latinLnBrk="0" hangingPunct="1">
                        <a:defRPr sz="1800" kern="1200">
                          <a:solidFill>
                            <a:schemeClr val="dk1"/>
                          </a:solidFill>
                          <a:latin typeface="Arial"/>
                          <a:ea typeface="ヒラギノ角ゴ Pro W3"/>
                          <a:cs typeface="ヒラギノ角ゴ Pro W3"/>
                        </a:defRPr>
                      </a:lvl7pPr>
                      <a:lvl8pPr marL="3200400" algn="l" defTabSz="457200" rtl="0" eaLnBrk="1" latinLnBrk="0" hangingPunct="1">
                        <a:defRPr sz="1800" kern="1200">
                          <a:solidFill>
                            <a:schemeClr val="dk1"/>
                          </a:solidFill>
                          <a:latin typeface="Arial"/>
                          <a:ea typeface="ヒラギノ角ゴ Pro W3"/>
                          <a:cs typeface="ヒラギノ角ゴ Pro W3"/>
                        </a:defRPr>
                      </a:lvl8pPr>
                      <a:lvl9pPr marL="3657600" algn="l" defTabSz="457200" rtl="0" eaLnBrk="1" latinLnBrk="0" hangingPunct="1">
                        <a:defRPr sz="1800" kern="1200">
                          <a:solidFill>
                            <a:schemeClr val="dk1"/>
                          </a:solidFill>
                          <a:latin typeface="Arial"/>
                          <a:ea typeface="ヒラギノ角ゴ Pro W3"/>
                          <a:cs typeface="ヒラギノ角ゴ Pro W3"/>
                        </a:defRPr>
                      </a:lvl9pPr>
                    </a:lstStyle>
                    <a:p>
                      <a:pPr algn="ctr" fontAlgn="ctr"/>
                      <a:r>
                        <a:rPr lang="it-IT" sz="1100" b="0" i="0" u="none" strike="noStrike" dirty="0">
                          <a:solidFill>
                            <a:srgbClr val="000000"/>
                          </a:solidFill>
                          <a:latin typeface="Calibri"/>
                          <a:cs typeface="Calibri"/>
                        </a:rPr>
                        <a:t>57</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457200" rtl="0" eaLnBrk="1" latinLnBrk="0" hangingPunct="1">
                        <a:defRPr sz="1800" kern="1200">
                          <a:solidFill>
                            <a:schemeClr val="dk1"/>
                          </a:solidFill>
                          <a:latin typeface="Arial"/>
                          <a:ea typeface="ヒラギノ角ゴ Pro W3"/>
                          <a:cs typeface="ヒラギノ角ゴ Pro W3"/>
                        </a:defRPr>
                      </a:lvl1pPr>
                      <a:lvl2pPr marL="457200" algn="l" defTabSz="457200" rtl="0" eaLnBrk="1" latinLnBrk="0" hangingPunct="1">
                        <a:defRPr sz="1800" kern="1200">
                          <a:solidFill>
                            <a:schemeClr val="dk1"/>
                          </a:solidFill>
                          <a:latin typeface="Arial"/>
                          <a:ea typeface="ヒラギノ角ゴ Pro W3"/>
                          <a:cs typeface="ヒラギノ角ゴ Pro W3"/>
                        </a:defRPr>
                      </a:lvl2pPr>
                      <a:lvl3pPr marL="914400" algn="l" defTabSz="457200" rtl="0" eaLnBrk="1" latinLnBrk="0" hangingPunct="1">
                        <a:defRPr sz="1800" kern="1200">
                          <a:solidFill>
                            <a:schemeClr val="dk1"/>
                          </a:solidFill>
                          <a:latin typeface="Arial"/>
                          <a:ea typeface="ヒラギノ角ゴ Pro W3"/>
                          <a:cs typeface="ヒラギノ角ゴ Pro W3"/>
                        </a:defRPr>
                      </a:lvl3pPr>
                      <a:lvl4pPr marL="1371600" algn="l" defTabSz="457200" rtl="0" eaLnBrk="1" latinLnBrk="0" hangingPunct="1">
                        <a:defRPr sz="1800" kern="1200">
                          <a:solidFill>
                            <a:schemeClr val="dk1"/>
                          </a:solidFill>
                          <a:latin typeface="Arial"/>
                          <a:ea typeface="ヒラギノ角ゴ Pro W3"/>
                          <a:cs typeface="ヒラギノ角ゴ Pro W3"/>
                        </a:defRPr>
                      </a:lvl4pPr>
                      <a:lvl5pPr marL="1828800" algn="l" defTabSz="457200" rtl="0" eaLnBrk="1" latinLnBrk="0" hangingPunct="1">
                        <a:defRPr sz="1800" kern="1200">
                          <a:solidFill>
                            <a:schemeClr val="dk1"/>
                          </a:solidFill>
                          <a:latin typeface="Arial"/>
                          <a:ea typeface="ヒラギノ角ゴ Pro W3"/>
                          <a:cs typeface="ヒラギノ角ゴ Pro W3"/>
                        </a:defRPr>
                      </a:lvl5pPr>
                      <a:lvl6pPr marL="2286000" algn="l" defTabSz="457200" rtl="0" eaLnBrk="1" latinLnBrk="0" hangingPunct="1">
                        <a:defRPr sz="1800" kern="1200">
                          <a:solidFill>
                            <a:schemeClr val="dk1"/>
                          </a:solidFill>
                          <a:latin typeface="Arial"/>
                          <a:ea typeface="ヒラギノ角ゴ Pro W3"/>
                          <a:cs typeface="ヒラギノ角ゴ Pro W3"/>
                        </a:defRPr>
                      </a:lvl6pPr>
                      <a:lvl7pPr marL="2743200" algn="l" defTabSz="457200" rtl="0" eaLnBrk="1" latinLnBrk="0" hangingPunct="1">
                        <a:defRPr sz="1800" kern="1200">
                          <a:solidFill>
                            <a:schemeClr val="dk1"/>
                          </a:solidFill>
                          <a:latin typeface="Arial"/>
                          <a:ea typeface="ヒラギノ角ゴ Pro W3"/>
                          <a:cs typeface="ヒラギノ角ゴ Pro W3"/>
                        </a:defRPr>
                      </a:lvl7pPr>
                      <a:lvl8pPr marL="3200400" algn="l" defTabSz="457200" rtl="0" eaLnBrk="1" latinLnBrk="0" hangingPunct="1">
                        <a:defRPr sz="1800" kern="1200">
                          <a:solidFill>
                            <a:schemeClr val="dk1"/>
                          </a:solidFill>
                          <a:latin typeface="Arial"/>
                          <a:ea typeface="ヒラギノ角ゴ Pro W3"/>
                          <a:cs typeface="ヒラギノ角ゴ Pro W3"/>
                        </a:defRPr>
                      </a:lvl8pPr>
                      <a:lvl9pPr marL="3657600" algn="l" defTabSz="457200" rtl="0" eaLnBrk="1" latinLnBrk="0" hangingPunct="1">
                        <a:defRPr sz="1800" kern="1200">
                          <a:solidFill>
                            <a:schemeClr val="dk1"/>
                          </a:solidFill>
                          <a:latin typeface="Arial"/>
                          <a:ea typeface="ヒラギノ角ゴ Pro W3"/>
                          <a:cs typeface="ヒラギノ角ゴ Pro W3"/>
                        </a:defRPr>
                      </a:lvl9pPr>
                    </a:lstStyle>
                    <a:p>
                      <a:pPr algn="ctr" fontAlgn="ctr"/>
                      <a:r>
                        <a:rPr lang="it-IT" sz="1100" b="0" i="0" u="none" strike="noStrike" dirty="0">
                          <a:solidFill>
                            <a:srgbClr val="000000"/>
                          </a:solidFill>
                          <a:effectLst/>
                          <a:latin typeface="Calibri"/>
                          <a:cs typeface="Calibri"/>
                        </a:rPr>
                        <a:t>56</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457200" rtl="0" eaLnBrk="1" latinLnBrk="0" hangingPunct="1">
                        <a:defRPr sz="1800" kern="1200">
                          <a:solidFill>
                            <a:schemeClr val="dk1"/>
                          </a:solidFill>
                          <a:latin typeface="Arial"/>
                          <a:ea typeface="ヒラギノ角ゴ Pro W3"/>
                          <a:cs typeface="ヒラギノ角ゴ Pro W3"/>
                        </a:defRPr>
                      </a:lvl1pPr>
                      <a:lvl2pPr marL="457200" algn="l" defTabSz="457200" rtl="0" eaLnBrk="1" latinLnBrk="0" hangingPunct="1">
                        <a:defRPr sz="1800" kern="1200">
                          <a:solidFill>
                            <a:schemeClr val="dk1"/>
                          </a:solidFill>
                          <a:latin typeface="Arial"/>
                          <a:ea typeface="ヒラギノ角ゴ Pro W3"/>
                          <a:cs typeface="ヒラギノ角ゴ Pro W3"/>
                        </a:defRPr>
                      </a:lvl2pPr>
                      <a:lvl3pPr marL="914400" algn="l" defTabSz="457200" rtl="0" eaLnBrk="1" latinLnBrk="0" hangingPunct="1">
                        <a:defRPr sz="1800" kern="1200">
                          <a:solidFill>
                            <a:schemeClr val="dk1"/>
                          </a:solidFill>
                          <a:latin typeface="Arial"/>
                          <a:ea typeface="ヒラギノ角ゴ Pro W3"/>
                          <a:cs typeface="ヒラギノ角ゴ Pro W3"/>
                        </a:defRPr>
                      </a:lvl3pPr>
                      <a:lvl4pPr marL="1371600" algn="l" defTabSz="457200" rtl="0" eaLnBrk="1" latinLnBrk="0" hangingPunct="1">
                        <a:defRPr sz="1800" kern="1200">
                          <a:solidFill>
                            <a:schemeClr val="dk1"/>
                          </a:solidFill>
                          <a:latin typeface="Arial"/>
                          <a:ea typeface="ヒラギノ角ゴ Pro W3"/>
                          <a:cs typeface="ヒラギノ角ゴ Pro W3"/>
                        </a:defRPr>
                      </a:lvl4pPr>
                      <a:lvl5pPr marL="1828800" algn="l" defTabSz="457200" rtl="0" eaLnBrk="1" latinLnBrk="0" hangingPunct="1">
                        <a:defRPr sz="1800" kern="1200">
                          <a:solidFill>
                            <a:schemeClr val="dk1"/>
                          </a:solidFill>
                          <a:latin typeface="Arial"/>
                          <a:ea typeface="ヒラギノ角ゴ Pro W3"/>
                          <a:cs typeface="ヒラギノ角ゴ Pro W3"/>
                        </a:defRPr>
                      </a:lvl5pPr>
                      <a:lvl6pPr marL="2286000" algn="l" defTabSz="457200" rtl="0" eaLnBrk="1" latinLnBrk="0" hangingPunct="1">
                        <a:defRPr sz="1800" kern="1200">
                          <a:solidFill>
                            <a:schemeClr val="dk1"/>
                          </a:solidFill>
                          <a:latin typeface="Arial"/>
                          <a:ea typeface="ヒラギノ角ゴ Pro W3"/>
                          <a:cs typeface="ヒラギノ角ゴ Pro W3"/>
                        </a:defRPr>
                      </a:lvl6pPr>
                      <a:lvl7pPr marL="2743200" algn="l" defTabSz="457200" rtl="0" eaLnBrk="1" latinLnBrk="0" hangingPunct="1">
                        <a:defRPr sz="1800" kern="1200">
                          <a:solidFill>
                            <a:schemeClr val="dk1"/>
                          </a:solidFill>
                          <a:latin typeface="Arial"/>
                          <a:ea typeface="ヒラギノ角ゴ Pro W3"/>
                          <a:cs typeface="ヒラギノ角ゴ Pro W3"/>
                        </a:defRPr>
                      </a:lvl7pPr>
                      <a:lvl8pPr marL="3200400" algn="l" defTabSz="457200" rtl="0" eaLnBrk="1" latinLnBrk="0" hangingPunct="1">
                        <a:defRPr sz="1800" kern="1200">
                          <a:solidFill>
                            <a:schemeClr val="dk1"/>
                          </a:solidFill>
                          <a:latin typeface="Arial"/>
                          <a:ea typeface="ヒラギノ角ゴ Pro W3"/>
                          <a:cs typeface="ヒラギノ角ゴ Pro W3"/>
                        </a:defRPr>
                      </a:lvl8pPr>
                      <a:lvl9pPr marL="3657600" algn="l" defTabSz="457200" rtl="0" eaLnBrk="1" latinLnBrk="0" hangingPunct="1">
                        <a:defRPr sz="1800" kern="1200">
                          <a:solidFill>
                            <a:schemeClr val="dk1"/>
                          </a:solidFill>
                          <a:latin typeface="Arial"/>
                          <a:ea typeface="ヒラギノ角ゴ Pro W3"/>
                          <a:cs typeface="ヒラギノ角ゴ Pro W3"/>
                        </a:defRPr>
                      </a:lvl9pPr>
                    </a:lstStyle>
                    <a:p>
                      <a:pPr algn="ctr" fontAlgn="ctr"/>
                      <a:r>
                        <a:rPr lang="it-IT" sz="1100" b="0" i="0" u="none" strike="noStrike" dirty="0">
                          <a:solidFill>
                            <a:srgbClr val="000000"/>
                          </a:solidFill>
                          <a:effectLst/>
                          <a:latin typeface="Calibri"/>
                          <a:cs typeface="Calibri"/>
                        </a:rPr>
                        <a:t>55</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it-IT" sz="1100" b="0" i="0" u="none" strike="noStrike" dirty="0">
                          <a:solidFill>
                            <a:srgbClr val="000000"/>
                          </a:solidFill>
                          <a:effectLst/>
                          <a:latin typeface="Calibri"/>
                          <a:cs typeface="Calibri"/>
                        </a:rPr>
                        <a:t>48</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it-IT" sz="1100" b="0" i="0" u="none" strike="noStrike" dirty="0">
                          <a:solidFill>
                            <a:srgbClr val="000000"/>
                          </a:solidFill>
                          <a:effectLst/>
                          <a:latin typeface="Calibri"/>
                          <a:cs typeface="Calibri"/>
                        </a:rPr>
                        <a:t>58</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it-IT" sz="1100" b="0" i="0" u="none" strike="noStrike" dirty="0">
                          <a:solidFill>
                            <a:srgbClr val="000000"/>
                          </a:solidFill>
                          <a:effectLst/>
                          <a:latin typeface="Calibri"/>
                          <a:cs typeface="Calibri"/>
                        </a:rPr>
                        <a:t>68</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it-IT" sz="1100" b="0" i="0" u="none" strike="noStrike" dirty="0">
                          <a:solidFill>
                            <a:srgbClr val="000000"/>
                          </a:solidFill>
                          <a:effectLst/>
                          <a:latin typeface="Calibri"/>
                          <a:cs typeface="Calibri"/>
                        </a:rPr>
                        <a:t>64</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is-IS" sz="1100" b="0" i="0" u="none" strike="noStrike" dirty="0">
                          <a:solidFill>
                            <a:srgbClr val="000000"/>
                          </a:solidFill>
                          <a:effectLst/>
                          <a:latin typeface="Calibri"/>
                          <a:cs typeface="Calibri"/>
                        </a:rPr>
                        <a:t>62</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is-IS" sz="1100" b="0" i="0" u="none" strike="noStrike" dirty="0">
                          <a:solidFill>
                            <a:srgbClr val="000000"/>
                          </a:solidFill>
                          <a:effectLst/>
                          <a:latin typeface="Calibri"/>
                          <a:cs typeface="Calibri"/>
                        </a:rPr>
                        <a:t>63</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is-IS" sz="1100" b="0" i="0" u="none" strike="noStrike" dirty="0">
                          <a:solidFill>
                            <a:srgbClr val="000000"/>
                          </a:solidFill>
                          <a:effectLst/>
                          <a:latin typeface="Calibri"/>
                          <a:cs typeface="Calibri"/>
                        </a:rPr>
                        <a:t>57</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is-IS" sz="1100" b="0" i="0" u="none" strike="noStrike" dirty="0">
                          <a:solidFill>
                            <a:srgbClr val="000000"/>
                          </a:solidFill>
                          <a:effectLst/>
                          <a:latin typeface="Calibri"/>
                          <a:cs typeface="Calibri"/>
                        </a:rPr>
                        <a:t>65</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is-IS" sz="1100" b="1" i="0" u="none" strike="noStrike" dirty="0">
                          <a:solidFill>
                            <a:srgbClr val="000000"/>
                          </a:solidFill>
                          <a:effectLst/>
                          <a:latin typeface="Calibri"/>
                          <a:cs typeface="Calibri"/>
                        </a:rPr>
                        <a:t>66</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1"/>
                  </a:ext>
                </a:extLst>
              </a:tr>
              <a:tr h="524699">
                <a:tc>
                  <a:txBody>
                    <a:bodyPr/>
                    <a:lstStyle>
                      <a:lvl1pPr marL="0" algn="l" defTabSz="457200" rtl="0" eaLnBrk="1" latinLnBrk="0" hangingPunct="1">
                        <a:defRPr sz="1800" kern="1200">
                          <a:solidFill>
                            <a:schemeClr val="dk1"/>
                          </a:solidFill>
                          <a:latin typeface="Arial"/>
                          <a:ea typeface="ヒラギノ角ゴ Pro W3"/>
                          <a:cs typeface="ヒラギノ角ゴ Pro W3"/>
                        </a:defRPr>
                      </a:lvl1pPr>
                      <a:lvl2pPr marL="457200" algn="l" defTabSz="457200" rtl="0" eaLnBrk="1" latinLnBrk="0" hangingPunct="1">
                        <a:defRPr sz="1800" kern="1200">
                          <a:solidFill>
                            <a:schemeClr val="dk1"/>
                          </a:solidFill>
                          <a:latin typeface="Arial"/>
                          <a:ea typeface="ヒラギノ角ゴ Pro W3"/>
                          <a:cs typeface="ヒラギノ角ゴ Pro W3"/>
                        </a:defRPr>
                      </a:lvl2pPr>
                      <a:lvl3pPr marL="914400" algn="l" defTabSz="457200" rtl="0" eaLnBrk="1" latinLnBrk="0" hangingPunct="1">
                        <a:defRPr sz="1800" kern="1200">
                          <a:solidFill>
                            <a:schemeClr val="dk1"/>
                          </a:solidFill>
                          <a:latin typeface="Arial"/>
                          <a:ea typeface="ヒラギノ角ゴ Pro W3"/>
                          <a:cs typeface="ヒラギノ角ゴ Pro W3"/>
                        </a:defRPr>
                      </a:lvl3pPr>
                      <a:lvl4pPr marL="1371600" algn="l" defTabSz="457200" rtl="0" eaLnBrk="1" latinLnBrk="0" hangingPunct="1">
                        <a:defRPr sz="1800" kern="1200">
                          <a:solidFill>
                            <a:schemeClr val="dk1"/>
                          </a:solidFill>
                          <a:latin typeface="Arial"/>
                          <a:ea typeface="ヒラギノ角ゴ Pro W3"/>
                          <a:cs typeface="ヒラギノ角ゴ Pro W3"/>
                        </a:defRPr>
                      </a:lvl4pPr>
                      <a:lvl5pPr marL="1828800" algn="l" defTabSz="457200" rtl="0" eaLnBrk="1" latinLnBrk="0" hangingPunct="1">
                        <a:defRPr sz="1800" kern="1200">
                          <a:solidFill>
                            <a:schemeClr val="dk1"/>
                          </a:solidFill>
                          <a:latin typeface="Arial"/>
                          <a:ea typeface="ヒラギノ角ゴ Pro W3"/>
                          <a:cs typeface="ヒラギノ角ゴ Pro W3"/>
                        </a:defRPr>
                      </a:lvl5pPr>
                      <a:lvl6pPr marL="2286000" algn="l" defTabSz="457200" rtl="0" eaLnBrk="1" latinLnBrk="0" hangingPunct="1">
                        <a:defRPr sz="1800" kern="1200">
                          <a:solidFill>
                            <a:schemeClr val="dk1"/>
                          </a:solidFill>
                          <a:latin typeface="Arial"/>
                          <a:ea typeface="ヒラギノ角ゴ Pro W3"/>
                          <a:cs typeface="ヒラギノ角ゴ Pro W3"/>
                        </a:defRPr>
                      </a:lvl6pPr>
                      <a:lvl7pPr marL="2743200" algn="l" defTabSz="457200" rtl="0" eaLnBrk="1" latinLnBrk="0" hangingPunct="1">
                        <a:defRPr sz="1800" kern="1200">
                          <a:solidFill>
                            <a:schemeClr val="dk1"/>
                          </a:solidFill>
                          <a:latin typeface="Arial"/>
                          <a:ea typeface="ヒラギノ角ゴ Pro W3"/>
                          <a:cs typeface="ヒラギノ角ゴ Pro W3"/>
                        </a:defRPr>
                      </a:lvl7pPr>
                      <a:lvl8pPr marL="3200400" algn="l" defTabSz="457200" rtl="0" eaLnBrk="1" latinLnBrk="0" hangingPunct="1">
                        <a:defRPr sz="1800" kern="1200">
                          <a:solidFill>
                            <a:schemeClr val="dk1"/>
                          </a:solidFill>
                          <a:latin typeface="Arial"/>
                          <a:ea typeface="ヒラギノ角ゴ Pro W3"/>
                          <a:cs typeface="ヒラギノ角ゴ Pro W3"/>
                        </a:defRPr>
                      </a:lvl8pPr>
                      <a:lvl9pPr marL="3657600" algn="l" defTabSz="457200" rtl="0" eaLnBrk="1" latinLnBrk="0" hangingPunct="1">
                        <a:defRPr sz="1800" kern="1200">
                          <a:solidFill>
                            <a:schemeClr val="dk1"/>
                          </a:solidFill>
                          <a:latin typeface="Arial"/>
                          <a:ea typeface="ヒラギノ角ゴ Pro W3"/>
                          <a:cs typeface="ヒラギノ角ゴ Pro W3"/>
                        </a:defRPr>
                      </a:lvl9pPr>
                    </a:lstStyle>
                    <a:p>
                      <a:pPr marL="0" marR="0" lvl="0" indent="0" algn="l" defTabSz="914400" rtl="0" eaLnBrk="0" fontAlgn="base" latinLnBrk="0" hangingPunct="0">
                        <a:lnSpc>
                          <a:spcPct val="100000"/>
                        </a:lnSpc>
                        <a:spcBef>
                          <a:spcPct val="20000"/>
                        </a:spcBef>
                        <a:spcAft>
                          <a:spcPct val="0"/>
                        </a:spcAft>
                        <a:buClr>
                          <a:srgbClr val="FF6600"/>
                        </a:buClr>
                        <a:buSzPct val="70000"/>
                        <a:buFont typeface="Monotype Sorts" pitchFamily="-110" charset="2"/>
                        <a:buNone/>
                        <a:tabLst/>
                      </a:pPr>
                      <a:r>
                        <a:rPr kumimoji="1" lang="it-IT" sz="1000" b="0" i="0" u="none" strike="noStrike" cap="none" normalizeH="0" baseline="0" dirty="0">
                          <a:ln>
                            <a:noFill/>
                          </a:ln>
                          <a:solidFill>
                            <a:srgbClr val="000000"/>
                          </a:solidFill>
                          <a:effectLst/>
                          <a:latin typeface="Calibri"/>
                          <a:cs typeface="Calibri"/>
                        </a:rPr>
                        <a:t>UNA CATTIVA LEGGE</a:t>
                      </a:r>
                      <a:endParaRPr kumimoji="1" lang="it-IT" sz="1000" b="0" i="0" u="none" strike="noStrike" cap="none" normalizeH="0" baseline="0" dirty="0">
                        <a:ln>
                          <a:noFill/>
                        </a:ln>
                        <a:solidFill>
                          <a:schemeClr val="bg2"/>
                        </a:solidFill>
                        <a:effectLst/>
                        <a:latin typeface="Calibri"/>
                        <a:cs typeface="Calibri"/>
                      </a:endParaRPr>
                    </a:p>
                  </a:txBody>
                  <a:tcP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457200" rtl="0" eaLnBrk="1" latinLnBrk="0" hangingPunct="1">
                        <a:defRPr sz="1800" kern="1200">
                          <a:solidFill>
                            <a:schemeClr val="dk1"/>
                          </a:solidFill>
                          <a:latin typeface="Arial"/>
                          <a:ea typeface="ヒラギノ角ゴ Pro W3"/>
                          <a:cs typeface="ヒラギノ角ゴ Pro W3"/>
                        </a:defRPr>
                      </a:lvl1pPr>
                      <a:lvl2pPr marL="457200" algn="l" defTabSz="457200" rtl="0" eaLnBrk="1" latinLnBrk="0" hangingPunct="1">
                        <a:defRPr sz="1800" kern="1200">
                          <a:solidFill>
                            <a:schemeClr val="dk1"/>
                          </a:solidFill>
                          <a:latin typeface="Arial"/>
                          <a:ea typeface="ヒラギノ角ゴ Pro W3"/>
                          <a:cs typeface="ヒラギノ角ゴ Pro W3"/>
                        </a:defRPr>
                      </a:lvl2pPr>
                      <a:lvl3pPr marL="914400" algn="l" defTabSz="457200" rtl="0" eaLnBrk="1" latinLnBrk="0" hangingPunct="1">
                        <a:defRPr sz="1800" kern="1200">
                          <a:solidFill>
                            <a:schemeClr val="dk1"/>
                          </a:solidFill>
                          <a:latin typeface="Arial"/>
                          <a:ea typeface="ヒラギノ角ゴ Pro W3"/>
                          <a:cs typeface="ヒラギノ角ゴ Pro W3"/>
                        </a:defRPr>
                      </a:lvl3pPr>
                      <a:lvl4pPr marL="1371600" algn="l" defTabSz="457200" rtl="0" eaLnBrk="1" latinLnBrk="0" hangingPunct="1">
                        <a:defRPr sz="1800" kern="1200">
                          <a:solidFill>
                            <a:schemeClr val="dk1"/>
                          </a:solidFill>
                          <a:latin typeface="Arial"/>
                          <a:ea typeface="ヒラギノ角ゴ Pro W3"/>
                          <a:cs typeface="ヒラギノ角ゴ Pro W3"/>
                        </a:defRPr>
                      </a:lvl4pPr>
                      <a:lvl5pPr marL="1828800" algn="l" defTabSz="457200" rtl="0" eaLnBrk="1" latinLnBrk="0" hangingPunct="1">
                        <a:defRPr sz="1800" kern="1200">
                          <a:solidFill>
                            <a:schemeClr val="dk1"/>
                          </a:solidFill>
                          <a:latin typeface="Arial"/>
                          <a:ea typeface="ヒラギノ角ゴ Pro W3"/>
                          <a:cs typeface="ヒラギノ角ゴ Pro W3"/>
                        </a:defRPr>
                      </a:lvl5pPr>
                      <a:lvl6pPr marL="2286000" algn="l" defTabSz="457200" rtl="0" eaLnBrk="1" latinLnBrk="0" hangingPunct="1">
                        <a:defRPr sz="1800" kern="1200">
                          <a:solidFill>
                            <a:schemeClr val="dk1"/>
                          </a:solidFill>
                          <a:latin typeface="Arial"/>
                          <a:ea typeface="ヒラギノ角ゴ Pro W3"/>
                          <a:cs typeface="ヒラギノ角ゴ Pro W3"/>
                        </a:defRPr>
                      </a:lvl6pPr>
                      <a:lvl7pPr marL="2743200" algn="l" defTabSz="457200" rtl="0" eaLnBrk="1" latinLnBrk="0" hangingPunct="1">
                        <a:defRPr sz="1800" kern="1200">
                          <a:solidFill>
                            <a:schemeClr val="dk1"/>
                          </a:solidFill>
                          <a:latin typeface="Arial"/>
                          <a:ea typeface="ヒラギノ角ゴ Pro W3"/>
                          <a:cs typeface="ヒラギノ角ゴ Pro W3"/>
                        </a:defRPr>
                      </a:lvl7pPr>
                      <a:lvl8pPr marL="3200400" algn="l" defTabSz="457200" rtl="0" eaLnBrk="1" latinLnBrk="0" hangingPunct="1">
                        <a:defRPr sz="1800" kern="1200">
                          <a:solidFill>
                            <a:schemeClr val="dk1"/>
                          </a:solidFill>
                          <a:latin typeface="Arial"/>
                          <a:ea typeface="ヒラギノ角ゴ Pro W3"/>
                          <a:cs typeface="ヒラギノ角ゴ Pro W3"/>
                        </a:defRPr>
                      </a:lvl8pPr>
                      <a:lvl9pPr marL="3657600" algn="l" defTabSz="457200" rtl="0" eaLnBrk="1" latinLnBrk="0" hangingPunct="1">
                        <a:defRPr sz="1800" kern="1200">
                          <a:solidFill>
                            <a:schemeClr val="dk1"/>
                          </a:solidFill>
                          <a:latin typeface="Arial"/>
                          <a:ea typeface="ヒラギノ角ゴ Pro W3"/>
                          <a:cs typeface="ヒラギノ角ゴ Pro W3"/>
                        </a:defRPr>
                      </a:lvl9pPr>
                    </a:lstStyle>
                    <a:p>
                      <a:pPr marL="0" marR="0" lvl="0" indent="0" algn="ctr" defTabSz="914400" rtl="0" eaLnBrk="0" fontAlgn="base" latinLnBrk="0" hangingPunct="0">
                        <a:lnSpc>
                          <a:spcPct val="100000"/>
                        </a:lnSpc>
                        <a:spcBef>
                          <a:spcPct val="20000"/>
                        </a:spcBef>
                        <a:spcAft>
                          <a:spcPct val="0"/>
                        </a:spcAft>
                        <a:buClr>
                          <a:srgbClr val="FF6600"/>
                        </a:buClr>
                        <a:buSzPct val="70000"/>
                        <a:buFont typeface="Monotype Sorts" pitchFamily="-110" charset="2"/>
                        <a:buNone/>
                        <a:tabLst/>
                      </a:pPr>
                      <a:r>
                        <a:rPr kumimoji="1" lang="it-IT" sz="1100" b="0" i="0" u="none" strike="noStrike" cap="none" normalizeH="0" baseline="0" dirty="0">
                          <a:ln>
                            <a:noFill/>
                          </a:ln>
                          <a:solidFill>
                            <a:schemeClr val="tx1"/>
                          </a:solidFill>
                          <a:effectLst/>
                          <a:latin typeface="Calibri"/>
                          <a:cs typeface="Calibri"/>
                        </a:rPr>
                        <a:t>22</a:t>
                      </a:r>
                    </a:p>
                  </a:txBody>
                  <a:tcPr marL="108000" marR="108000" marT="46800" marB="46800"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457200" rtl="0" eaLnBrk="1" latinLnBrk="0" hangingPunct="1">
                        <a:defRPr sz="1800" kern="1200">
                          <a:solidFill>
                            <a:schemeClr val="dk1"/>
                          </a:solidFill>
                          <a:latin typeface="Arial"/>
                          <a:ea typeface="ヒラギノ角ゴ Pro W3"/>
                          <a:cs typeface="ヒラギノ角ゴ Pro W3"/>
                        </a:defRPr>
                      </a:lvl1pPr>
                      <a:lvl2pPr marL="457200" algn="l" defTabSz="457200" rtl="0" eaLnBrk="1" latinLnBrk="0" hangingPunct="1">
                        <a:defRPr sz="1800" kern="1200">
                          <a:solidFill>
                            <a:schemeClr val="dk1"/>
                          </a:solidFill>
                          <a:latin typeface="Arial"/>
                          <a:ea typeface="ヒラギノ角ゴ Pro W3"/>
                          <a:cs typeface="ヒラギノ角ゴ Pro W3"/>
                        </a:defRPr>
                      </a:lvl2pPr>
                      <a:lvl3pPr marL="914400" algn="l" defTabSz="457200" rtl="0" eaLnBrk="1" latinLnBrk="0" hangingPunct="1">
                        <a:defRPr sz="1800" kern="1200">
                          <a:solidFill>
                            <a:schemeClr val="dk1"/>
                          </a:solidFill>
                          <a:latin typeface="Arial"/>
                          <a:ea typeface="ヒラギノ角ゴ Pro W3"/>
                          <a:cs typeface="ヒラギノ角ゴ Pro W3"/>
                        </a:defRPr>
                      </a:lvl3pPr>
                      <a:lvl4pPr marL="1371600" algn="l" defTabSz="457200" rtl="0" eaLnBrk="1" latinLnBrk="0" hangingPunct="1">
                        <a:defRPr sz="1800" kern="1200">
                          <a:solidFill>
                            <a:schemeClr val="dk1"/>
                          </a:solidFill>
                          <a:latin typeface="Arial"/>
                          <a:ea typeface="ヒラギノ角ゴ Pro W3"/>
                          <a:cs typeface="ヒラギノ角ゴ Pro W3"/>
                        </a:defRPr>
                      </a:lvl4pPr>
                      <a:lvl5pPr marL="1828800" algn="l" defTabSz="457200" rtl="0" eaLnBrk="1" latinLnBrk="0" hangingPunct="1">
                        <a:defRPr sz="1800" kern="1200">
                          <a:solidFill>
                            <a:schemeClr val="dk1"/>
                          </a:solidFill>
                          <a:latin typeface="Arial"/>
                          <a:ea typeface="ヒラギノ角ゴ Pro W3"/>
                          <a:cs typeface="ヒラギノ角ゴ Pro W3"/>
                        </a:defRPr>
                      </a:lvl5pPr>
                      <a:lvl6pPr marL="2286000" algn="l" defTabSz="457200" rtl="0" eaLnBrk="1" latinLnBrk="0" hangingPunct="1">
                        <a:defRPr sz="1800" kern="1200">
                          <a:solidFill>
                            <a:schemeClr val="dk1"/>
                          </a:solidFill>
                          <a:latin typeface="Arial"/>
                          <a:ea typeface="ヒラギノ角ゴ Pro W3"/>
                          <a:cs typeface="ヒラギノ角ゴ Pro W3"/>
                        </a:defRPr>
                      </a:lvl6pPr>
                      <a:lvl7pPr marL="2743200" algn="l" defTabSz="457200" rtl="0" eaLnBrk="1" latinLnBrk="0" hangingPunct="1">
                        <a:defRPr sz="1800" kern="1200">
                          <a:solidFill>
                            <a:schemeClr val="dk1"/>
                          </a:solidFill>
                          <a:latin typeface="Arial"/>
                          <a:ea typeface="ヒラギノ角ゴ Pro W3"/>
                          <a:cs typeface="ヒラギノ角ゴ Pro W3"/>
                        </a:defRPr>
                      </a:lvl7pPr>
                      <a:lvl8pPr marL="3200400" algn="l" defTabSz="457200" rtl="0" eaLnBrk="1" latinLnBrk="0" hangingPunct="1">
                        <a:defRPr sz="1800" kern="1200">
                          <a:solidFill>
                            <a:schemeClr val="dk1"/>
                          </a:solidFill>
                          <a:latin typeface="Arial"/>
                          <a:ea typeface="ヒラギノ角ゴ Pro W3"/>
                          <a:cs typeface="ヒラギノ角ゴ Pro W3"/>
                        </a:defRPr>
                      </a:lvl8pPr>
                      <a:lvl9pPr marL="3657600" algn="l" defTabSz="457200" rtl="0" eaLnBrk="1" latinLnBrk="0" hangingPunct="1">
                        <a:defRPr sz="1800" kern="1200">
                          <a:solidFill>
                            <a:schemeClr val="dk1"/>
                          </a:solidFill>
                          <a:latin typeface="Arial"/>
                          <a:ea typeface="ヒラギノ角ゴ Pro W3"/>
                          <a:cs typeface="ヒラギノ角ゴ Pro W3"/>
                        </a:defRPr>
                      </a:lvl9pPr>
                    </a:lstStyle>
                    <a:p>
                      <a:pPr marL="0" marR="0" lvl="0" indent="0" algn="ctr" defTabSz="914400" rtl="0" eaLnBrk="0" fontAlgn="base" latinLnBrk="0" hangingPunct="0">
                        <a:lnSpc>
                          <a:spcPct val="100000"/>
                        </a:lnSpc>
                        <a:spcBef>
                          <a:spcPct val="20000"/>
                        </a:spcBef>
                        <a:spcAft>
                          <a:spcPct val="0"/>
                        </a:spcAft>
                        <a:buClr>
                          <a:srgbClr val="FF6600"/>
                        </a:buClr>
                        <a:buSzPct val="70000"/>
                        <a:buFont typeface="Monotype Sorts" pitchFamily="-110" charset="2"/>
                        <a:buNone/>
                        <a:tabLst/>
                      </a:pPr>
                      <a:r>
                        <a:rPr kumimoji="1" lang="it-IT" sz="1100" b="0" i="0" u="none" strike="noStrike" cap="none" normalizeH="0" baseline="0" dirty="0">
                          <a:ln>
                            <a:noFill/>
                          </a:ln>
                          <a:solidFill>
                            <a:schemeClr val="tx1"/>
                          </a:solidFill>
                          <a:effectLst/>
                          <a:latin typeface="Calibri"/>
                          <a:cs typeface="Calibri"/>
                        </a:rPr>
                        <a:t>17</a:t>
                      </a:r>
                    </a:p>
                  </a:txBody>
                  <a:tcPr marL="108000" marR="108000" marT="46800" marB="46800"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457200" rtl="0" eaLnBrk="1" latinLnBrk="0" hangingPunct="1">
                        <a:defRPr sz="1800" kern="1200">
                          <a:solidFill>
                            <a:schemeClr val="dk1"/>
                          </a:solidFill>
                          <a:latin typeface="Arial"/>
                          <a:ea typeface="ヒラギノ角ゴ Pro W3"/>
                          <a:cs typeface="ヒラギノ角ゴ Pro W3"/>
                        </a:defRPr>
                      </a:lvl1pPr>
                      <a:lvl2pPr marL="457200" algn="l" defTabSz="457200" rtl="0" eaLnBrk="1" latinLnBrk="0" hangingPunct="1">
                        <a:defRPr sz="1800" kern="1200">
                          <a:solidFill>
                            <a:schemeClr val="dk1"/>
                          </a:solidFill>
                          <a:latin typeface="Arial"/>
                          <a:ea typeface="ヒラギノ角ゴ Pro W3"/>
                          <a:cs typeface="ヒラギノ角ゴ Pro W3"/>
                        </a:defRPr>
                      </a:lvl2pPr>
                      <a:lvl3pPr marL="914400" algn="l" defTabSz="457200" rtl="0" eaLnBrk="1" latinLnBrk="0" hangingPunct="1">
                        <a:defRPr sz="1800" kern="1200">
                          <a:solidFill>
                            <a:schemeClr val="dk1"/>
                          </a:solidFill>
                          <a:latin typeface="Arial"/>
                          <a:ea typeface="ヒラギノ角ゴ Pro W3"/>
                          <a:cs typeface="ヒラギノ角ゴ Pro W3"/>
                        </a:defRPr>
                      </a:lvl3pPr>
                      <a:lvl4pPr marL="1371600" algn="l" defTabSz="457200" rtl="0" eaLnBrk="1" latinLnBrk="0" hangingPunct="1">
                        <a:defRPr sz="1800" kern="1200">
                          <a:solidFill>
                            <a:schemeClr val="dk1"/>
                          </a:solidFill>
                          <a:latin typeface="Arial"/>
                          <a:ea typeface="ヒラギノ角ゴ Pro W3"/>
                          <a:cs typeface="ヒラギノ角ゴ Pro W3"/>
                        </a:defRPr>
                      </a:lvl4pPr>
                      <a:lvl5pPr marL="1828800" algn="l" defTabSz="457200" rtl="0" eaLnBrk="1" latinLnBrk="0" hangingPunct="1">
                        <a:defRPr sz="1800" kern="1200">
                          <a:solidFill>
                            <a:schemeClr val="dk1"/>
                          </a:solidFill>
                          <a:latin typeface="Arial"/>
                          <a:ea typeface="ヒラギノ角ゴ Pro W3"/>
                          <a:cs typeface="ヒラギノ角ゴ Pro W3"/>
                        </a:defRPr>
                      </a:lvl5pPr>
                      <a:lvl6pPr marL="2286000" algn="l" defTabSz="457200" rtl="0" eaLnBrk="1" latinLnBrk="0" hangingPunct="1">
                        <a:defRPr sz="1800" kern="1200">
                          <a:solidFill>
                            <a:schemeClr val="dk1"/>
                          </a:solidFill>
                          <a:latin typeface="Arial"/>
                          <a:ea typeface="ヒラギノ角ゴ Pro W3"/>
                          <a:cs typeface="ヒラギノ角ゴ Pro W3"/>
                        </a:defRPr>
                      </a:lvl6pPr>
                      <a:lvl7pPr marL="2743200" algn="l" defTabSz="457200" rtl="0" eaLnBrk="1" latinLnBrk="0" hangingPunct="1">
                        <a:defRPr sz="1800" kern="1200">
                          <a:solidFill>
                            <a:schemeClr val="dk1"/>
                          </a:solidFill>
                          <a:latin typeface="Arial"/>
                          <a:ea typeface="ヒラギノ角ゴ Pro W3"/>
                          <a:cs typeface="ヒラギノ角ゴ Pro W3"/>
                        </a:defRPr>
                      </a:lvl7pPr>
                      <a:lvl8pPr marL="3200400" algn="l" defTabSz="457200" rtl="0" eaLnBrk="1" latinLnBrk="0" hangingPunct="1">
                        <a:defRPr sz="1800" kern="1200">
                          <a:solidFill>
                            <a:schemeClr val="dk1"/>
                          </a:solidFill>
                          <a:latin typeface="Arial"/>
                          <a:ea typeface="ヒラギノ角ゴ Pro W3"/>
                          <a:cs typeface="ヒラギノ角ゴ Pro W3"/>
                        </a:defRPr>
                      </a:lvl8pPr>
                      <a:lvl9pPr marL="3657600" algn="l" defTabSz="457200" rtl="0" eaLnBrk="1" latinLnBrk="0" hangingPunct="1">
                        <a:defRPr sz="1800" kern="1200">
                          <a:solidFill>
                            <a:schemeClr val="dk1"/>
                          </a:solidFill>
                          <a:latin typeface="Arial"/>
                          <a:ea typeface="ヒラギノ角ゴ Pro W3"/>
                          <a:cs typeface="ヒラギノ角ゴ Pro W3"/>
                        </a:defRPr>
                      </a:lvl9pPr>
                    </a:lstStyle>
                    <a:p>
                      <a:pPr marL="0" marR="0" lvl="0" indent="0" algn="ctr" defTabSz="914400" rtl="0" eaLnBrk="0" fontAlgn="base" latinLnBrk="0" hangingPunct="0">
                        <a:lnSpc>
                          <a:spcPct val="100000"/>
                        </a:lnSpc>
                        <a:spcBef>
                          <a:spcPct val="20000"/>
                        </a:spcBef>
                        <a:spcAft>
                          <a:spcPct val="0"/>
                        </a:spcAft>
                        <a:buClr>
                          <a:srgbClr val="FF6600"/>
                        </a:buClr>
                        <a:buSzPct val="70000"/>
                        <a:buFont typeface="Monotype Sorts" pitchFamily="-110" charset="2"/>
                        <a:buNone/>
                        <a:tabLst/>
                      </a:pPr>
                      <a:r>
                        <a:rPr kumimoji="1" lang="it-IT" sz="1100" b="0" i="0" u="none" strike="noStrike" cap="none" normalizeH="0" baseline="0" dirty="0">
                          <a:ln>
                            <a:noFill/>
                          </a:ln>
                          <a:solidFill>
                            <a:schemeClr val="tx1"/>
                          </a:solidFill>
                          <a:effectLst/>
                          <a:latin typeface="Calibri"/>
                          <a:cs typeface="Calibri"/>
                        </a:rPr>
                        <a:t>21</a:t>
                      </a:r>
                    </a:p>
                  </a:txBody>
                  <a:tcPr marL="108000" marR="108000" marT="46800" marB="46800"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457200" rtl="0" eaLnBrk="1" latinLnBrk="0" hangingPunct="1">
                        <a:defRPr sz="1800" kern="1200">
                          <a:solidFill>
                            <a:schemeClr val="dk1"/>
                          </a:solidFill>
                          <a:latin typeface="Arial"/>
                          <a:ea typeface="ヒラギノ角ゴ Pro W3"/>
                          <a:cs typeface="ヒラギノ角ゴ Pro W3"/>
                        </a:defRPr>
                      </a:lvl1pPr>
                      <a:lvl2pPr marL="457200" algn="l" defTabSz="457200" rtl="0" eaLnBrk="1" latinLnBrk="0" hangingPunct="1">
                        <a:defRPr sz="1800" kern="1200">
                          <a:solidFill>
                            <a:schemeClr val="dk1"/>
                          </a:solidFill>
                          <a:latin typeface="Arial"/>
                          <a:ea typeface="ヒラギノ角ゴ Pro W3"/>
                          <a:cs typeface="ヒラギノ角ゴ Pro W3"/>
                        </a:defRPr>
                      </a:lvl2pPr>
                      <a:lvl3pPr marL="914400" algn="l" defTabSz="457200" rtl="0" eaLnBrk="1" latinLnBrk="0" hangingPunct="1">
                        <a:defRPr sz="1800" kern="1200">
                          <a:solidFill>
                            <a:schemeClr val="dk1"/>
                          </a:solidFill>
                          <a:latin typeface="Arial"/>
                          <a:ea typeface="ヒラギノ角ゴ Pro W3"/>
                          <a:cs typeface="ヒラギノ角ゴ Pro W3"/>
                        </a:defRPr>
                      </a:lvl3pPr>
                      <a:lvl4pPr marL="1371600" algn="l" defTabSz="457200" rtl="0" eaLnBrk="1" latinLnBrk="0" hangingPunct="1">
                        <a:defRPr sz="1800" kern="1200">
                          <a:solidFill>
                            <a:schemeClr val="dk1"/>
                          </a:solidFill>
                          <a:latin typeface="Arial"/>
                          <a:ea typeface="ヒラギノ角ゴ Pro W3"/>
                          <a:cs typeface="ヒラギノ角ゴ Pro W3"/>
                        </a:defRPr>
                      </a:lvl4pPr>
                      <a:lvl5pPr marL="1828800" algn="l" defTabSz="457200" rtl="0" eaLnBrk="1" latinLnBrk="0" hangingPunct="1">
                        <a:defRPr sz="1800" kern="1200">
                          <a:solidFill>
                            <a:schemeClr val="dk1"/>
                          </a:solidFill>
                          <a:latin typeface="Arial"/>
                          <a:ea typeface="ヒラギノ角ゴ Pro W3"/>
                          <a:cs typeface="ヒラギノ角ゴ Pro W3"/>
                        </a:defRPr>
                      </a:lvl5pPr>
                      <a:lvl6pPr marL="2286000" algn="l" defTabSz="457200" rtl="0" eaLnBrk="1" latinLnBrk="0" hangingPunct="1">
                        <a:defRPr sz="1800" kern="1200">
                          <a:solidFill>
                            <a:schemeClr val="dk1"/>
                          </a:solidFill>
                          <a:latin typeface="Arial"/>
                          <a:ea typeface="ヒラギノ角ゴ Pro W3"/>
                          <a:cs typeface="ヒラギノ角ゴ Pro W3"/>
                        </a:defRPr>
                      </a:lvl6pPr>
                      <a:lvl7pPr marL="2743200" algn="l" defTabSz="457200" rtl="0" eaLnBrk="1" latinLnBrk="0" hangingPunct="1">
                        <a:defRPr sz="1800" kern="1200">
                          <a:solidFill>
                            <a:schemeClr val="dk1"/>
                          </a:solidFill>
                          <a:latin typeface="Arial"/>
                          <a:ea typeface="ヒラギノ角ゴ Pro W3"/>
                          <a:cs typeface="ヒラギノ角ゴ Pro W3"/>
                        </a:defRPr>
                      </a:lvl7pPr>
                      <a:lvl8pPr marL="3200400" algn="l" defTabSz="457200" rtl="0" eaLnBrk="1" latinLnBrk="0" hangingPunct="1">
                        <a:defRPr sz="1800" kern="1200">
                          <a:solidFill>
                            <a:schemeClr val="dk1"/>
                          </a:solidFill>
                          <a:latin typeface="Arial"/>
                          <a:ea typeface="ヒラギノ角ゴ Pro W3"/>
                          <a:cs typeface="ヒラギノ角ゴ Pro W3"/>
                        </a:defRPr>
                      </a:lvl8pPr>
                      <a:lvl9pPr marL="3657600" algn="l" defTabSz="457200" rtl="0" eaLnBrk="1" latinLnBrk="0" hangingPunct="1">
                        <a:defRPr sz="1800" kern="1200">
                          <a:solidFill>
                            <a:schemeClr val="dk1"/>
                          </a:solidFill>
                          <a:latin typeface="Arial"/>
                          <a:ea typeface="ヒラギノ角ゴ Pro W3"/>
                          <a:cs typeface="ヒラギノ角ゴ Pro W3"/>
                        </a:defRPr>
                      </a:lvl9pPr>
                    </a:lstStyle>
                    <a:p>
                      <a:pPr marL="0" marR="0" lvl="0" indent="0" algn="ctr" defTabSz="914400" rtl="0" eaLnBrk="0" fontAlgn="base" latinLnBrk="0" hangingPunct="0">
                        <a:lnSpc>
                          <a:spcPct val="100000"/>
                        </a:lnSpc>
                        <a:spcBef>
                          <a:spcPct val="20000"/>
                        </a:spcBef>
                        <a:spcAft>
                          <a:spcPct val="0"/>
                        </a:spcAft>
                        <a:buClr>
                          <a:srgbClr val="FF6600"/>
                        </a:buClr>
                        <a:buSzPct val="70000"/>
                        <a:buFont typeface="Monotype Sorts" pitchFamily="-110" charset="2"/>
                        <a:buNone/>
                        <a:tabLst/>
                      </a:pPr>
                      <a:r>
                        <a:rPr kumimoji="1" lang="it-IT" sz="1100" b="0" i="0" u="none" strike="noStrike" cap="none" normalizeH="0" baseline="0" dirty="0">
                          <a:ln>
                            <a:noFill/>
                          </a:ln>
                          <a:solidFill>
                            <a:schemeClr val="tx1"/>
                          </a:solidFill>
                          <a:effectLst/>
                          <a:latin typeface="Calibri"/>
                          <a:cs typeface="Calibri"/>
                        </a:rPr>
                        <a:t>26</a:t>
                      </a:r>
                    </a:p>
                  </a:txBody>
                  <a:tcPr marL="108000" marR="108000" marT="46800" marB="46800"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457200" rtl="0" eaLnBrk="1" latinLnBrk="0" hangingPunct="1">
                        <a:defRPr sz="1800" kern="1200">
                          <a:solidFill>
                            <a:schemeClr val="dk1"/>
                          </a:solidFill>
                          <a:latin typeface="Arial"/>
                          <a:ea typeface="ヒラギノ角ゴ Pro W3"/>
                          <a:cs typeface="ヒラギノ角ゴ Pro W3"/>
                        </a:defRPr>
                      </a:lvl1pPr>
                      <a:lvl2pPr marL="457200" algn="l" defTabSz="457200" rtl="0" eaLnBrk="1" latinLnBrk="0" hangingPunct="1">
                        <a:defRPr sz="1800" kern="1200">
                          <a:solidFill>
                            <a:schemeClr val="dk1"/>
                          </a:solidFill>
                          <a:latin typeface="Arial"/>
                          <a:ea typeface="ヒラギノ角ゴ Pro W3"/>
                          <a:cs typeface="ヒラギノ角ゴ Pro W3"/>
                        </a:defRPr>
                      </a:lvl2pPr>
                      <a:lvl3pPr marL="914400" algn="l" defTabSz="457200" rtl="0" eaLnBrk="1" latinLnBrk="0" hangingPunct="1">
                        <a:defRPr sz="1800" kern="1200">
                          <a:solidFill>
                            <a:schemeClr val="dk1"/>
                          </a:solidFill>
                          <a:latin typeface="Arial"/>
                          <a:ea typeface="ヒラギノ角ゴ Pro W3"/>
                          <a:cs typeface="ヒラギノ角ゴ Pro W3"/>
                        </a:defRPr>
                      </a:lvl3pPr>
                      <a:lvl4pPr marL="1371600" algn="l" defTabSz="457200" rtl="0" eaLnBrk="1" latinLnBrk="0" hangingPunct="1">
                        <a:defRPr sz="1800" kern="1200">
                          <a:solidFill>
                            <a:schemeClr val="dk1"/>
                          </a:solidFill>
                          <a:latin typeface="Arial"/>
                          <a:ea typeface="ヒラギノ角ゴ Pro W3"/>
                          <a:cs typeface="ヒラギノ角ゴ Pro W3"/>
                        </a:defRPr>
                      </a:lvl4pPr>
                      <a:lvl5pPr marL="1828800" algn="l" defTabSz="457200" rtl="0" eaLnBrk="1" latinLnBrk="0" hangingPunct="1">
                        <a:defRPr sz="1800" kern="1200">
                          <a:solidFill>
                            <a:schemeClr val="dk1"/>
                          </a:solidFill>
                          <a:latin typeface="Arial"/>
                          <a:ea typeface="ヒラギノ角ゴ Pro W3"/>
                          <a:cs typeface="ヒラギノ角ゴ Pro W3"/>
                        </a:defRPr>
                      </a:lvl5pPr>
                      <a:lvl6pPr marL="2286000" algn="l" defTabSz="457200" rtl="0" eaLnBrk="1" latinLnBrk="0" hangingPunct="1">
                        <a:defRPr sz="1800" kern="1200">
                          <a:solidFill>
                            <a:schemeClr val="dk1"/>
                          </a:solidFill>
                          <a:latin typeface="Arial"/>
                          <a:ea typeface="ヒラギノ角ゴ Pro W3"/>
                          <a:cs typeface="ヒラギノ角ゴ Pro W3"/>
                        </a:defRPr>
                      </a:lvl6pPr>
                      <a:lvl7pPr marL="2743200" algn="l" defTabSz="457200" rtl="0" eaLnBrk="1" latinLnBrk="0" hangingPunct="1">
                        <a:defRPr sz="1800" kern="1200">
                          <a:solidFill>
                            <a:schemeClr val="dk1"/>
                          </a:solidFill>
                          <a:latin typeface="Arial"/>
                          <a:ea typeface="ヒラギノ角ゴ Pro W3"/>
                          <a:cs typeface="ヒラギノ角ゴ Pro W3"/>
                        </a:defRPr>
                      </a:lvl7pPr>
                      <a:lvl8pPr marL="3200400" algn="l" defTabSz="457200" rtl="0" eaLnBrk="1" latinLnBrk="0" hangingPunct="1">
                        <a:defRPr sz="1800" kern="1200">
                          <a:solidFill>
                            <a:schemeClr val="dk1"/>
                          </a:solidFill>
                          <a:latin typeface="Arial"/>
                          <a:ea typeface="ヒラギノ角ゴ Pro W3"/>
                          <a:cs typeface="ヒラギノ角ゴ Pro W3"/>
                        </a:defRPr>
                      </a:lvl8pPr>
                      <a:lvl9pPr marL="3657600" algn="l" defTabSz="457200" rtl="0" eaLnBrk="1" latinLnBrk="0" hangingPunct="1">
                        <a:defRPr sz="1800" kern="1200">
                          <a:solidFill>
                            <a:schemeClr val="dk1"/>
                          </a:solidFill>
                          <a:latin typeface="Arial"/>
                          <a:ea typeface="ヒラギノ角ゴ Pro W3"/>
                          <a:cs typeface="ヒラギノ角ゴ Pro W3"/>
                        </a:defRPr>
                      </a:lvl9pPr>
                    </a:lstStyle>
                    <a:p>
                      <a:pPr marL="0" marR="0" lvl="0" indent="0" algn="ctr" defTabSz="914400" rtl="0" eaLnBrk="0" fontAlgn="base" latinLnBrk="0" hangingPunct="0">
                        <a:lnSpc>
                          <a:spcPct val="100000"/>
                        </a:lnSpc>
                        <a:spcBef>
                          <a:spcPct val="20000"/>
                        </a:spcBef>
                        <a:spcAft>
                          <a:spcPct val="0"/>
                        </a:spcAft>
                        <a:buClr>
                          <a:srgbClr val="FF6600"/>
                        </a:buClr>
                        <a:buSzPct val="70000"/>
                        <a:buFont typeface="Monotype Sorts" pitchFamily="-110" charset="2"/>
                        <a:buNone/>
                        <a:tabLst/>
                      </a:pPr>
                      <a:r>
                        <a:rPr kumimoji="1" lang="it-IT" sz="1100" b="0" i="0" u="none" strike="noStrike" cap="none" normalizeH="0" baseline="0" dirty="0">
                          <a:ln>
                            <a:noFill/>
                          </a:ln>
                          <a:solidFill>
                            <a:schemeClr val="tx1"/>
                          </a:solidFill>
                          <a:effectLst/>
                          <a:latin typeface="Calibri"/>
                          <a:cs typeface="Calibri"/>
                        </a:rPr>
                        <a:t>22</a:t>
                      </a:r>
                    </a:p>
                  </a:txBody>
                  <a:tcPr marL="108000" marR="108000" marT="46800" marB="46800"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457200" rtl="0" eaLnBrk="1" latinLnBrk="0" hangingPunct="1">
                        <a:defRPr sz="1800" kern="1200">
                          <a:solidFill>
                            <a:schemeClr val="dk1"/>
                          </a:solidFill>
                          <a:latin typeface="Arial"/>
                          <a:ea typeface="ヒラギノ角ゴ Pro W3"/>
                          <a:cs typeface="ヒラギノ角ゴ Pro W3"/>
                        </a:defRPr>
                      </a:lvl1pPr>
                      <a:lvl2pPr marL="457200" algn="l" defTabSz="457200" rtl="0" eaLnBrk="1" latinLnBrk="0" hangingPunct="1">
                        <a:defRPr sz="1800" kern="1200">
                          <a:solidFill>
                            <a:schemeClr val="dk1"/>
                          </a:solidFill>
                          <a:latin typeface="Arial"/>
                          <a:ea typeface="ヒラギノ角ゴ Pro W3"/>
                          <a:cs typeface="ヒラギノ角ゴ Pro W3"/>
                        </a:defRPr>
                      </a:lvl2pPr>
                      <a:lvl3pPr marL="914400" algn="l" defTabSz="457200" rtl="0" eaLnBrk="1" latinLnBrk="0" hangingPunct="1">
                        <a:defRPr sz="1800" kern="1200">
                          <a:solidFill>
                            <a:schemeClr val="dk1"/>
                          </a:solidFill>
                          <a:latin typeface="Arial"/>
                          <a:ea typeface="ヒラギノ角ゴ Pro W3"/>
                          <a:cs typeface="ヒラギノ角ゴ Pro W3"/>
                        </a:defRPr>
                      </a:lvl3pPr>
                      <a:lvl4pPr marL="1371600" algn="l" defTabSz="457200" rtl="0" eaLnBrk="1" latinLnBrk="0" hangingPunct="1">
                        <a:defRPr sz="1800" kern="1200">
                          <a:solidFill>
                            <a:schemeClr val="dk1"/>
                          </a:solidFill>
                          <a:latin typeface="Arial"/>
                          <a:ea typeface="ヒラギノ角ゴ Pro W3"/>
                          <a:cs typeface="ヒラギノ角ゴ Pro W3"/>
                        </a:defRPr>
                      </a:lvl4pPr>
                      <a:lvl5pPr marL="1828800" algn="l" defTabSz="457200" rtl="0" eaLnBrk="1" latinLnBrk="0" hangingPunct="1">
                        <a:defRPr sz="1800" kern="1200">
                          <a:solidFill>
                            <a:schemeClr val="dk1"/>
                          </a:solidFill>
                          <a:latin typeface="Arial"/>
                          <a:ea typeface="ヒラギノ角ゴ Pro W3"/>
                          <a:cs typeface="ヒラギノ角ゴ Pro W3"/>
                        </a:defRPr>
                      </a:lvl5pPr>
                      <a:lvl6pPr marL="2286000" algn="l" defTabSz="457200" rtl="0" eaLnBrk="1" latinLnBrk="0" hangingPunct="1">
                        <a:defRPr sz="1800" kern="1200">
                          <a:solidFill>
                            <a:schemeClr val="dk1"/>
                          </a:solidFill>
                          <a:latin typeface="Arial"/>
                          <a:ea typeface="ヒラギノ角ゴ Pro W3"/>
                          <a:cs typeface="ヒラギノ角ゴ Pro W3"/>
                        </a:defRPr>
                      </a:lvl6pPr>
                      <a:lvl7pPr marL="2743200" algn="l" defTabSz="457200" rtl="0" eaLnBrk="1" latinLnBrk="0" hangingPunct="1">
                        <a:defRPr sz="1800" kern="1200">
                          <a:solidFill>
                            <a:schemeClr val="dk1"/>
                          </a:solidFill>
                          <a:latin typeface="Arial"/>
                          <a:ea typeface="ヒラギノ角ゴ Pro W3"/>
                          <a:cs typeface="ヒラギノ角ゴ Pro W3"/>
                        </a:defRPr>
                      </a:lvl7pPr>
                      <a:lvl8pPr marL="3200400" algn="l" defTabSz="457200" rtl="0" eaLnBrk="1" latinLnBrk="0" hangingPunct="1">
                        <a:defRPr sz="1800" kern="1200">
                          <a:solidFill>
                            <a:schemeClr val="dk1"/>
                          </a:solidFill>
                          <a:latin typeface="Arial"/>
                          <a:ea typeface="ヒラギノ角ゴ Pro W3"/>
                          <a:cs typeface="ヒラギノ角ゴ Pro W3"/>
                        </a:defRPr>
                      </a:lvl8pPr>
                      <a:lvl9pPr marL="3657600" algn="l" defTabSz="457200" rtl="0" eaLnBrk="1" latinLnBrk="0" hangingPunct="1">
                        <a:defRPr sz="1800" kern="1200">
                          <a:solidFill>
                            <a:schemeClr val="dk1"/>
                          </a:solidFill>
                          <a:latin typeface="Arial"/>
                          <a:ea typeface="ヒラギノ角ゴ Pro W3"/>
                          <a:cs typeface="ヒラギノ角ゴ Pro W3"/>
                        </a:defRPr>
                      </a:lvl9pPr>
                    </a:lstStyle>
                    <a:p>
                      <a:pPr marL="0" marR="0" lvl="0" indent="0" algn="ctr" defTabSz="914400" rtl="0" eaLnBrk="0" fontAlgn="base" latinLnBrk="0" hangingPunct="0">
                        <a:lnSpc>
                          <a:spcPct val="100000"/>
                        </a:lnSpc>
                        <a:spcBef>
                          <a:spcPct val="20000"/>
                        </a:spcBef>
                        <a:spcAft>
                          <a:spcPct val="0"/>
                        </a:spcAft>
                        <a:buClr>
                          <a:srgbClr val="FF6600"/>
                        </a:buClr>
                        <a:buSzPct val="70000"/>
                        <a:buFont typeface="Monotype Sorts" pitchFamily="-110" charset="2"/>
                        <a:buNone/>
                        <a:tabLst/>
                      </a:pPr>
                      <a:r>
                        <a:rPr kumimoji="1" lang="it-IT" sz="1100" b="0" i="0" u="none" strike="noStrike" cap="none" normalizeH="0" baseline="0" dirty="0">
                          <a:ln>
                            <a:noFill/>
                          </a:ln>
                          <a:solidFill>
                            <a:schemeClr val="tx1"/>
                          </a:solidFill>
                          <a:effectLst/>
                          <a:latin typeface="Calibri"/>
                          <a:cs typeface="Calibri"/>
                        </a:rPr>
                        <a:t>17</a:t>
                      </a:r>
                    </a:p>
                  </a:txBody>
                  <a:tcPr marL="108000" marR="108000" marT="46800" marB="46800"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457200" rtl="0" eaLnBrk="1" latinLnBrk="0" hangingPunct="1">
                        <a:defRPr sz="1800" kern="1200">
                          <a:solidFill>
                            <a:schemeClr val="dk1"/>
                          </a:solidFill>
                          <a:latin typeface="Arial"/>
                          <a:ea typeface="ヒラギノ角ゴ Pro W3"/>
                          <a:cs typeface="ヒラギノ角ゴ Pro W3"/>
                        </a:defRPr>
                      </a:lvl1pPr>
                      <a:lvl2pPr marL="457200" algn="l" defTabSz="457200" rtl="0" eaLnBrk="1" latinLnBrk="0" hangingPunct="1">
                        <a:defRPr sz="1800" kern="1200">
                          <a:solidFill>
                            <a:schemeClr val="dk1"/>
                          </a:solidFill>
                          <a:latin typeface="Arial"/>
                          <a:ea typeface="ヒラギノ角ゴ Pro W3"/>
                          <a:cs typeface="ヒラギノ角ゴ Pro W3"/>
                        </a:defRPr>
                      </a:lvl2pPr>
                      <a:lvl3pPr marL="914400" algn="l" defTabSz="457200" rtl="0" eaLnBrk="1" latinLnBrk="0" hangingPunct="1">
                        <a:defRPr sz="1800" kern="1200">
                          <a:solidFill>
                            <a:schemeClr val="dk1"/>
                          </a:solidFill>
                          <a:latin typeface="Arial"/>
                          <a:ea typeface="ヒラギノ角ゴ Pro W3"/>
                          <a:cs typeface="ヒラギノ角ゴ Pro W3"/>
                        </a:defRPr>
                      </a:lvl3pPr>
                      <a:lvl4pPr marL="1371600" algn="l" defTabSz="457200" rtl="0" eaLnBrk="1" latinLnBrk="0" hangingPunct="1">
                        <a:defRPr sz="1800" kern="1200">
                          <a:solidFill>
                            <a:schemeClr val="dk1"/>
                          </a:solidFill>
                          <a:latin typeface="Arial"/>
                          <a:ea typeface="ヒラギノ角ゴ Pro W3"/>
                          <a:cs typeface="ヒラギノ角ゴ Pro W3"/>
                        </a:defRPr>
                      </a:lvl4pPr>
                      <a:lvl5pPr marL="1828800" algn="l" defTabSz="457200" rtl="0" eaLnBrk="1" latinLnBrk="0" hangingPunct="1">
                        <a:defRPr sz="1800" kern="1200">
                          <a:solidFill>
                            <a:schemeClr val="dk1"/>
                          </a:solidFill>
                          <a:latin typeface="Arial"/>
                          <a:ea typeface="ヒラギノ角ゴ Pro W3"/>
                          <a:cs typeface="ヒラギノ角ゴ Pro W3"/>
                        </a:defRPr>
                      </a:lvl5pPr>
                      <a:lvl6pPr marL="2286000" algn="l" defTabSz="457200" rtl="0" eaLnBrk="1" latinLnBrk="0" hangingPunct="1">
                        <a:defRPr sz="1800" kern="1200">
                          <a:solidFill>
                            <a:schemeClr val="dk1"/>
                          </a:solidFill>
                          <a:latin typeface="Arial"/>
                          <a:ea typeface="ヒラギノ角ゴ Pro W3"/>
                          <a:cs typeface="ヒラギノ角ゴ Pro W3"/>
                        </a:defRPr>
                      </a:lvl6pPr>
                      <a:lvl7pPr marL="2743200" algn="l" defTabSz="457200" rtl="0" eaLnBrk="1" latinLnBrk="0" hangingPunct="1">
                        <a:defRPr sz="1800" kern="1200">
                          <a:solidFill>
                            <a:schemeClr val="dk1"/>
                          </a:solidFill>
                          <a:latin typeface="Arial"/>
                          <a:ea typeface="ヒラギノ角ゴ Pro W3"/>
                          <a:cs typeface="ヒラギノ角ゴ Pro W3"/>
                        </a:defRPr>
                      </a:lvl7pPr>
                      <a:lvl8pPr marL="3200400" algn="l" defTabSz="457200" rtl="0" eaLnBrk="1" latinLnBrk="0" hangingPunct="1">
                        <a:defRPr sz="1800" kern="1200">
                          <a:solidFill>
                            <a:schemeClr val="dk1"/>
                          </a:solidFill>
                          <a:latin typeface="Arial"/>
                          <a:ea typeface="ヒラギノ角ゴ Pro W3"/>
                          <a:cs typeface="ヒラギノ角ゴ Pro W3"/>
                        </a:defRPr>
                      </a:lvl8pPr>
                      <a:lvl9pPr marL="3657600" algn="l" defTabSz="457200" rtl="0" eaLnBrk="1" latinLnBrk="0" hangingPunct="1">
                        <a:defRPr sz="1800" kern="1200">
                          <a:solidFill>
                            <a:schemeClr val="dk1"/>
                          </a:solidFill>
                          <a:latin typeface="Arial"/>
                          <a:ea typeface="ヒラギノ角ゴ Pro W3"/>
                          <a:cs typeface="ヒラギノ角ゴ Pro W3"/>
                        </a:defRPr>
                      </a:lvl9pPr>
                    </a:lstStyle>
                    <a:p>
                      <a:pPr marL="0" marR="0" lvl="0" indent="0" algn="ctr" defTabSz="914400" rtl="0" eaLnBrk="0" fontAlgn="base" latinLnBrk="0" hangingPunct="0">
                        <a:lnSpc>
                          <a:spcPct val="100000"/>
                        </a:lnSpc>
                        <a:spcBef>
                          <a:spcPct val="20000"/>
                        </a:spcBef>
                        <a:spcAft>
                          <a:spcPct val="0"/>
                        </a:spcAft>
                        <a:buClr>
                          <a:srgbClr val="FF6600"/>
                        </a:buClr>
                        <a:buSzPct val="70000"/>
                        <a:buFont typeface="Monotype Sorts" pitchFamily="-110" charset="2"/>
                        <a:buNone/>
                        <a:tabLst/>
                      </a:pPr>
                      <a:r>
                        <a:rPr kumimoji="1" lang="it-IT" sz="1100" b="0" i="0" u="none" strike="noStrike" cap="none" normalizeH="0" baseline="0" dirty="0">
                          <a:ln>
                            <a:noFill/>
                          </a:ln>
                          <a:solidFill>
                            <a:schemeClr val="tx1"/>
                          </a:solidFill>
                          <a:effectLst/>
                          <a:latin typeface="Calibri"/>
                          <a:cs typeface="Calibri"/>
                        </a:rPr>
                        <a:t>23</a:t>
                      </a:r>
                    </a:p>
                  </a:txBody>
                  <a:tcPr marL="108000" marR="108000" marT="46800" marB="46800"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457200" rtl="0" eaLnBrk="1" latinLnBrk="0" hangingPunct="1">
                        <a:defRPr sz="1800" kern="1200">
                          <a:solidFill>
                            <a:schemeClr val="dk1"/>
                          </a:solidFill>
                          <a:latin typeface="Arial"/>
                          <a:ea typeface="ヒラギノ角ゴ Pro W3"/>
                          <a:cs typeface="ヒラギノ角ゴ Pro W3"/>
                        </a:defRPr>
                      </a:lvl1pPr>
                      <a:lvl2pPr marL="457200" algn="l" defTabSz="457200" rtl="0" eaLnBrk="1" latinLnBrk="0" hangingPunct="1">
                        <a:defRPr sz="1800" kern="1200">
                          <a:solidFill>
                            <a:schemeClr val="dk1"/>
                          </a:solidFill>
                          <a:latin typeface="Arial"/>
                          <a:ea typeface="ヒラギノ角ゴ Pro W3"/>
                          <a:cs typeface="ヒラギノ角ゴ Pro W3"/>
                        </a:defRPr>
                      </a:lvl2pPr>
                      <a:lvl3pPr marL="914400" algn="l" defTabSz="457200" rtl="0" eaLnBrk="1" latinLnBrk="0" hangingPunct="1">
                        <a:defRPr sz="1800" kern="1200">
                          <a:solidFill>
                            <a:schemeClr val="dk1"/>
                          </a:solidFill>
                          <a:latin typeface="Arial"/>
                          <a:ea typeface="ヒラギノ角ゴ Pro W3"/>
                          <a:cs typeface="ヒラギノ角ゴ Pro W3"/>
                        </a:defRPr>
                      </a:lvl3pPr>
                      <a:lvl4pPr marL="1371600" algn="l" defTabSz="457200" rtl="0" eaLnBrk="1" latinLnBrk="0" hangingPunct="1">
                        <a:defRPr sz="1800" kern="1200">
                          <a:solidFill>
                            <a:schemeClr val="dk1"/>
                          </a:solidFill>
                          <a:latin typeface="Arial"/>
                          <a:ea typeface="ヒラギノ角ゴ Pro W3"/>
                          <a:cs typeface="ヒラギノ角ゴ Pro W3"/>
                        </a:defRPr>
                      </a:lvl4pPr>
                      <a:lvl5pPr marL="1828800" algn="l" defTabSz="457200" rtl="0" eaLnBrk="1" latinLnBrk="0" hangingPunct="1">
                        <a:defRPr sz="1800" kern="1200">
                          <a:solidFill>
                            <a:schemeClr val="dk1"/>
                          </a:solidFill>
                          <a:latin typeface="Arial"/>
                          <a:ea typeface="ヒラギノ角ゴ Pro W3"/>
                          <a:cs typeface="ヒラギノ角ゴ Pro W3"/>
                        </a:defRPr>
                      </a:lvl5pPr>
                      <a:lvl6pPr marL="2286000" algn="l" defTabSz="457200" rtl="0" eaLnBrk="1" latinLnBrk="0" hangingPunct="1">
                        <a:defRPr sz="1800" kern="1200">
                          <a:solidFill>
                            <a:schemeClr val="dk1"/>
                          </a:solidFill>
                          <a:latin typeface="Arial"/>
                          <a:ea typeface="ヒラギノ角ゴ Pro W3"/>
                          <a:cs typeface="ヒラギノ角ゴ Pro W3"/>
                        </a:defRPr>
                      </a:lvl6pPr>
                      <a:lvl7pPr marL="2743200" algn="l" defTabSz="457200" rtl="0" eaLnBrk="1" latinLnBrk="0" hangingPunct="1">
                        <a:defRPr sz="1800" kern="1200">
                          <a:solidFill>
                            <a:schemeClr val="dk1"/>
                          </a:solidFill>
                          <a:latin typeface="Arial"/>
                          <a:ea typeface="ヒラギノ角ゴ Pro W3"/>
                          <a:cs typeface="ヒラギノ角ゴ Pro W3"/>
                        </a:defRPr>
                      </a:lvl7pPr>
                      <a:lvl8pPr marL="3200400" algn="l" defTabSz="457200" rtl="0" eaLnBrk="1" latinLnBrk="0" hangingPunct="1">
                        <a:defRPr sz="1800" kern="1200">
                          <a:solidFill>
                            <a:schemeClr val="dk1"/>
                          </a:solidFill>
                          <a:latin typeface="Arial"/>
                          <a:ea typeface="ヒラギノ角ゴ Pro W3"/>
                          <a:cs typeface="ヒラギノ角ゴ Pro W3"/>
                        </a:defRPr>
                      </a:lvl8pPr>
                      <a:lvl9pPr marL="3657600" algn="l" defTabSz="457200" rtl="0" eaLnBrk="1" latinLnBrk="0" hangingPunct="1">
                        <a:defRPr sz="1800" kern="1200">
                          <a:solidFill>
                            <a:schemeClr val="dk1"/>
                          </a:solidFill>
                          <a:latin typeface="Arial"/>
                          <a:ea typeface="ヒラギノ角ゴ Pro W3"/>
                          <a:cs typeface="ヒラギノ角ゴ Pro W3"/>
                        </a:defRPr>
                      </a:lvl9pPr>
                    </a:lstStyle>
                    <a:p>
                      <a:pPr marL="0" marR="0" lvl="0" indent="0" algn="ctr" defTabSz="914400" rtl="0" eaLnBrk="0" fontAlgn="base" latinLnBrk="0" hangingPunct="0">
                        <a:lnSpc>
                          <a:spcPct val="100000"/>
                        </a:lnSpc>
                        <a:spcBef>
                          <a:spcPct val="20000"/>
                        </a:spcBef>
                        <a:spcAft>
                          <a:spcPct val="0"/>
                        </a:spcAft>
                        <a:buClr>
                          <a:srgbClr val="FF6600"/>
                        </a:buClr>
                        <a:buSzPct val="70000"/>
                        <a:buFont typeface="Monotype Sorts" pitchFamily="-110" charset="2"/>
                        <a:buNone/>
                        <a:tabLst/>
                      </a:pPr>
                      <a:r>
                        <a:rPr kumimoji="1" lang="it-IT" sz="1100" b="0" i="0" u="none" strike="noStrike" cap="none" normalizeH="0" baseline="0">
                          <a:ln>
                            <a:noFill/>
                          </a:ln>
                          <a:solidFill>
                            <a:schemeClr val="tx1"/>
                          </a:solidFill>
                          <a:effectLst/>
                          <a:latin typeface="Calibri"/>
                          <a:cs typeface="Calibri"/>
                        </a:rPr>
                        <a:t>15</a:t>
                      </a:r>
                    </a:p>
                  </a:txBody>
                  <a:tcPr marL="108000" marR="108000" marT="46800" marB="46800"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457200" rtl="0" eaLnBrk="1" latinLnBrk="0" hangingPunct="1">
                        <a:defRPr sz="1800" kern="1200">
                          <a:solidFill>
                            <a:schemeClr val="dk1"/>
                          </a:solidFill>
                          <a:latin typeface="Arial"/>
                          <a:ea typeface="ヒラギノ角ゴ Pro W3"/>
                          <a:cs typeface="ヒラギノ角ゴ Pro W3"/>
                        </a:defRPr>
                      </a:lvl1pPr>
                      <a:lvl2pPr marL="457200" algn="l" defTabSz="457200" rtl="0" eaLnBrk="1" latinLnBrk="0" hangingPunct="1">
                        <a:defRPr sz="1800" kern="1200">
                          <a:solidFill>
                            <a:schemeClr val="dk1"/>
                          </a:solidFill>
                          <a:latin typeface="Arial"/>
                          <a:ea typeface="ヒラギノ角ゴ Pro W3"/>
                          <a:cs typeface="ヒラギノ角ゴ Pro W3"/>
                        </a:defRPr>
                      </a:lvl2pPr>
                      <a:lvl3pPr marL="914400" algn="l" defTabSz="457200" rtl="0" eaLnBrk="1" latinLnBrk="0" hangingPunct="1">
                        <a:defRPr sz="1800" kern="1200">
                          <a:solidFill>
                            <a:schemeClr val="dk1"/>
                          </a:solidFill>
                          <a:latin typeface="Arial"/>
                          <a:ea typeface="ヒラギノ角ゴ Pro W3"/>
                          <a:cs typeface="ヒラギノ角ゴ Pro W3"/>
                        </a:defRPr>
                      </a:lvl3pPr>
                      <a:lvl4pPr marL="1371600" algn="l" defTabSz="457200" rtl="0" eaLnBrk="1" latinLnBrk="0" hangingPunct="1">
                        <a:defRPr sz="1800" kern="1200">
                          <a:solidFill>
                            <a:schemeClr val="dk1"/>
                          </a:solidFill>
                          <a:latin typeface="Arial"/>
                          <a:ea typeface="ヒラギノ角ゴ Pro W3"/>
                          <a:cs typeface="ヒラギノ角ゴ Pro W3"/>
                        </a:defRPr>
                      </a:lvl4pPr>
                      <a:lvl5pPr marL="1828800" algn="l" defTabSz="457200" rtl="0" eaLnBrk="1" latinLnBrk="0" hangingPunct="1">
                        <a:defRPr sz="1800" kern="1200">
                          <a:solidFill>
                            <a:schemeClr val="dk1"/>
                          </a:solidFill>
                          <a:latin typeface="Arial"/>
                          <a:ea typeface="ヒラギノ角ゴ Pro W3"/>
                          <a:cs typeface="ヒラギノ角ゴ Pro W3"/>
                        </a:defRPr>
                      </a:lvl5pPr>
                      <a:lvl6pPr marL="2286000" algn="l" defTabSz="457200" rtl="0" eaLnBrk="1" latinLnBrk="0" hangingPunct="1">
                        <a:defRPr sz="1800" kern="1200">
                          <a:solidFill>
                            <a:schemeClr val="dk1"/>
                          </a:solidFill>
                          <a:latin typeface="Arial"/>
                          <a:ea typeface="ヒラギノ角ゴ Pro W3"/>
                          <a:cs typeface="ヒラギノ角ゴ Pro W3"/>
                        </a:defRPr>
                      </a:lvl6pPr>
                      <a:lvl7pPr marL="2743200" algn="l" defTabSz="457200" rtl="0" eaLnBrk="1" latinLnBrk="0" hangingPunct="1">
                        <a:defRPr sz="1800" kern="1200">
                          <a:solidFill>
                            <a:schemeClr val="dk1"/>
                          </a:solidFill>
                          <a:latin typeface="Arial"/>
                          <a:ea typeface="ヒラギノ角ゴ Pro W3"/>
                          <a:cs typeface="ヒラギノ角ゴ Pro W3"/>
                        </a:defRPr>
                      </a:lvl7pPr>
                      <a:lvl8pPr marL="3200400" algn="l" defTabSz="457200" rtl="0" eaLnBrk="1" latinLnBrk="0" hangingPunct="1">
                        <a:defRPr sz="1800" kern="1200">
                          <a:solidFill>
                            <a:schemeClr val="dk1"/>
                          </a:solidFill>
                          <a:latin typeface="Arial"/>
                          <a:ea typeface="ヒラギノ角ゴ Pro W3"/>
                          <a:cs typeface="ヒラギノ角ゴ Pro W3"/>
                        </a:defRPr>
                      </a:lvl8pPr>
                      <a:lvl9pPr marL="3657600" algn="l" defTabSz="457200" rtl="0" eaLnBrk="1" latinLnBrk="0" hangingPunct="1">
                        <a:defRPr sz="1800" kern="1200">
                          <a:solidFill>
                            <a:schemeClr val="dk1"/>
                          </a:solidFill>
                          <a:latin typeface="Arial"/>
                          <a:ea typeface="ヒラギノ角ゴ Pro W3"/>
                          <a:cs typeface="ヒラギノ角ゴ Pro W3"/>
                        </a:defRPr>
                      </a:lvl9pPr>
                    </a:lstStyle>
                    <a:p>
                      <a:pPr marL="0" marR="0" lvl="0" indent="0" algn="ctr" defTabSz="914400" rtl="0" eaLnBrk="0" fontAlgn="base" latinLnBrk="0" hangingPunct="0">
                        <a:lnSpc>
                          <a:spcPct val="100000"/>
                        </a:lnSpc>
                        <a:spcBef>
                          <a:spcPct val="20000"/>
                        </a:spcBef>
                        <a:spcAft>
                          <a:spcPct val="0"/>
                        </a:spcAft>
                        <a:buClr>
                          <a:srgbClr val="FF6600"/>
                        </a:buClr>
                        <a:buSzPct val="70000"/>
                        <a:buFont typeface="Monotype Sorts" pitchFamily="-110" charset="2"/>
                        <a:buNone/>
                        <a:tabLst/>
                      </a:pPr>
                      <a:r>
                        <a:rPr kumimoji="1" lang="it-IT" sz="1100" b="0" i="0" u="none" strike="noStrike" cap="none" normalizeH="0" baseline="0" dirty="0">
                          <a:ln>
                            <a:noFill/>
                          </a:ln>
                          <a:solidFill>
                            <a:schemeClr val="tx1"/>
                          </a:solidFill>
                          <a:effectLst/>
                          <a:latin typeface="Calibri"/>
                          <a:cs typeface="Calibri"/>
                        </a:rPr>
                        <a:t>16</a:t>
                      </a:r>
                    </a:p>
                  </a:txBody>
                  <a:tcPr marL="108000" marR="108000" marT="46800" marB="46800"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457200" rtl="0" eaLnBrk="1" latinLnBrk="0" hangingPunct="1">
                        <a:defRPr sz="1800" kern="1200">
                          <a:solidFill>
                            <a:schemeClr val="dk1"/>
                          </a:solidFill>
                          <a:latin typeface="Arial"/>
                          <a:ea typeface="ヒラギノ角ゴ Pro W3"/>
                          <a:cs typeface="ヒラギノ角ゴ Pro W3"/>
                        </a:defRPr>
                      </a:lvl1pPr>
                      <a:lvl2pPr marL="457200" algn="l" defTabSz="457200" rtl="0" eaLnBrk="1" latinLnBrk="0" hangingPunct="1">
                        <a:defRPr sz="1800" kern="1200">
                          <a:solidFill>
                            <a:schemeClr val="dk1"/>
                          </a:solidFill>
                          <a:latin typeface="Arial"/>
                          <a:ea typeface="ヒラギノ角ゴ Pro W3"/>
                          <a:cs typeface="ヒラギノ角ゴ Pro W3"/>
                        </a:defRPr>
                      </a:lvl2pPr>
                      <a:lvl3pPr marL="914400" algn="l" defTabSz="457200" rtl="0" eaLnBrk="1" latinLnBrk="0" hangingPunct="1">
                        <a:defRPr sz="1800" kern="1200">
                          <a:solidFill>
                            <a:schemeClr val="dk1"/>
                          </a:solidFill>
                          <a:latin typeface="Arial"/>
                          <a:ea typeface="ヒラギノ角ゴ Pro W3"/>
                          <a:cs typeface="ヒラギノ角ゴ Pro W3"/>
                        </a:defRPr>
                      </a:lvl3pPr>
                      <a:lvl4pPr marL="1371600" algn="l" defTabSz="457200" rtl="0" eaLnBrk="1" latinLnBrk="0" hangingPunct="1">
                        <a:defRPr sz="1800" kern="1200">
                          <a:solidFill>
                            <a:schemeClr val="dk1"/>
                          </a:solidFill>
                          <a:latin typeface="Arial"/>
                          <a:ea typeface="ヒラギノ角ゴ Pro W3"/>
                          <a:cs typeface="ヒラギノ角ゴ Pro W3"/>
                        </a:defRPr>
                      </a:lvl4pPr>
                      <a:lvl5pPr marL="1828800" algn="l" defTabSz="457200" rtl="0" eaLnBrk="1" latinLnBrk="0" hangingPunct="1">
                        <a:defRPr sz="1800" kern="1200">
                          <a:solidFill>
                            <a:schemeClr val="dk1"/>
                          </a:solidFill>
                          <a:latin typeface="Arial"/>
                          <a:ea typeface="ヒラギノ角ゴ Pro W3"/>
                          <a:cs typeface="ヒラギノ角ゴ Pro W3"/>
                        </a:defRPr>
                      </a:lvl5pPr>
                      <a:lvl6pPr marL="2286000" algn="l" defTabSz="457200" rtl="0" eaLnBrk="1" latinLnBrk="0" hangingPunct="1">
                        <a:defRPr sz="1800" kern="1200">
                          <a:solidFill>
                            <a:schemeClr val="dk1"/>
                          </a:solidFill>
                          <a:latin typeface="Arial"/>
                          <a:ea typeface="ヒラギノ角ゴ Pro W3"/>
                          <a:cs typeface="ヒラギノ角ゴ Pro W3"/>
                        </a:defRPr>
                      </a:lvl6pPr>
                      <a:lvl7pPr marL="2743200" algn="l" defTabSz="457200" rtl="0" eaLnBrk="1" latinLnBrk="0" hangingPunct="1">
                        <a:defRPr sz="1800" kern="1200">
                          <a:solidFill>
                            <a:schemeClr val="dk1"/>
                          </a:solidFill>
                          <a:latin typeface="Arial"/>
                          <a:ea typeface="ヒラギノ角ゴ Pro W3"/>
                          <a:cs typeface="ヒラギノ角ゴ Pro W3"/>
                        </a:defRPr>
                      </a:lvl7pPr>
                      <a:lvl8pPr marL="3200400" algn="l" defTabSz="457200" rtl="0" eaLnBrk="1" latinLnBrk="0" hangingPunct="1">
                        <a:defRPr sz="1800" kern="1200">
                          <a:solidFill>
                            <a:schemeClr val="dk1"/>
                          </a:solidFill>
                          <a:latin typeface="Arial"/>
                          <a:ea typeface="ヒラギノ角ゴ Pro W3"/>
                          <a:cs typeface="ヒラギノ角ゴ Pro W3"/>
                        </a:defRPr>
                      </a:lvl8pPr>
                      <a:lvl9pPr marL="3657600" algn="l" defTabSz="457200" rtl="0" eaLnBrk="1" latinLnBrk="0" hangingPunct="1">
                        <a:defRPr sz="1800" kern="1200">
                          <a:solidFill>
                            <a:schemeClr val="dk1"/>
                          </a:solidFill>
                          <a:latin typeface="Arial"/>
                          <a:ea typeface="ヒラギノ角ゴ Pro W3"/>
                          <a:cs typeface="ヒラギノ角ゴ Pro W3"/>
                        </a:defRPr>
                      </a:lvl9pPr>
                    </a:lstStyle>
                    <a:p>
                      <a:pPr marL="0" marR="0" lvl="0" indent="0" algn="ctr" defTabSz="914400" rtl="0" eaLnBrk="0" fontAlgn="base" latinLnBrk="0" hangingPunct="0">
                        <a:lnSpc>
                          <a:spcPct val="100000"/>
                        </a:lnSpc>
                        <a:spcBef>
                          <a:spcPct val="20000"/>
                        </a:spcBef>
                        <a:spcAft>
                          <a:spcPct val="0"/>
                        </a:spcAft>
                        <a:buClr>
                          <a:srgbClr val="FF6600"/>
                        </a:buClr>
                        <a:buSzPct val="70000"/>
                        <a:buFont typeface="Monotype Sorts" pitchFamily="-110" charset="2"/>
                        <a:buNone/>
                        <a:tabLst/>
                      </a:pPr>
                      <a:r>
                        <a:rPr kumimoji="1" lang="it-IT" sz="1100" b="0" i="0" u="none" strike="noStrike" cap="none" normalizeH="0" baseline="0" dirty="0">
                          <a:ln>
                            <a:noFill/>
                          </a:ln>
                          <a:solidFill>
                            <a:schemeClr val="tx1"/>
                          </a:solidFill>
                          <a:effectLst/>
                          <a:latin typeface="Calibri"/>
                          <a:cs typeface="Calibri"/>
                        </a:rPr>
                        <a:t>17</a:t>
                      </a:r>
                    </a:p>
                  </a:txBody>
                  <a:tcPr marL="108000" marR="108000" marT="46800" marB="46800"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457200" rtl="0" eaLnBrk="1" latinLnBrk="0" hangingPunct="1">
                        <a:defRPr sz="1800" kern="1200">
                          <a:solidFill>
                            <a:schemeClr val="dk1"/>
                          </a:solidFill>
                          <a:latin typeface="Arial"/>
                          <a:ea typeface="ヒラギノ角ゴ Pro W3"/>
                          <a:cs typeface="ヒラギノ角ゴ Pro W3"/>
                        </a:defRPr>
                      </a:lvl1pPr>
                      <a:lvl2pPr marL="457200" algn="l" defTabSz="457200" rtl="0" eaLnBrk="1" latinLnBrk="0" hangingPunct="1">
                        <a:defRPr sz="1800" kern="1200">
                          <a:solidFill>
                            <a:schemeClr val="dk1"/>
                          </a:solidFill>
                          <a:latin typeface="Arial"/>
                          <a:ea typeface="ヒラギノ角ゴ Pro W3"/>
                          <a:cs typeface="ヒラギノ角ゴ Pro W3"/>
                        </a:defRPr>
                      </a:lvl2pPr>
                      <a:lvl3pPr marL="914400" algn="l" defTabSz="457200" rtl="0" eaLnBrk="1" latinLnBrk="0" hangingPunct="1">
                        <a:defRPr sz="1800" kern="1200">
                          <a:solidFill>
                            <a:schemeClr val="dk1"/>
                          </a:solidFill>
                          <a:latin typeface="Arial"/>
                          <a:ea typeface="ヒラギノ角ゴ Pro W3"/>
                          <a:cs typeface="ヒラギノ角ゴ Pro W3"/>
                        </a:defRPr>
                      </a:lvl3pPr>
                      <a:lvl4pPr marL="1371600" algn="l" defTabSz="457200" rtl="0" eaLnBrk="1" latinLnBrk="0" hangingPunct="1">
                        <a:defRPr sz="1800" kern="1200">
                          <a:solidFill>
                            <a:schemeClr val="dk1"/>
                          </a:solidFill>
                          <a:latin typeface="Arial"/>
                          <a:ea typeface="ヒラギノ角ゴ Pro W3"/>
                          <a:cs typeface="ヒラギノ角ゴ Pro W3"/>
                        </a:defRPr>
                      </a:lvl4pPr>
                      <a:lvl5pPr marL="1828800" algn="l" defTabSz="457200" rtl="0" eaLnBrk="1" latinLnBrk="0" hangingPunct="1">
                        <a:defRPr sz="1800" kern="1200">
                          <a:solidFill>
                            <a:schemeClr val="dk1"/>
                          </a:solidFill>
                          <a:latin typeface="Arial"/>
                          <a:ea typeface="ヒラギノ角ゴ Pro W3"/>
                          <a:cs typeface="ヒラギノ角ゴ Pro W3"/>
                        </a:defRPr>
                      </a:lvl5pPr>
                      <a:lvl6pPr marL="2286000" algn="l" defTabSz="457200" rtl="0" eaLnBrk="1" latinLnBrk="0" hangingPunct="1">
                        <a:defRPr sz="1800" kern="1200">
                          <a:solidFill>
                            <a:schemeClr val="dk1"/>
                          </a:solidFill>
                          <a:latin typeface="Arial"/>
                          <a:ea typeface="ヒラギノ角ゴ Pro W3"/>
                          <a:cs typeface="ヒラギノ角ゴ Pro W3"/>
                        </a:defRPr>
                      </a:lvl6pPr>
                      <a:lvl7pPr marL="2743200" algn="l" defTabSz="457200" rtl="0" eaLnBrk="1" latinLnBrk="0" hangingPunct="1">
                        <a:defRPr sz="1800" kern="1200">
                          <a:solidFill>
                            <a:schemeClr val="dk1"/>
                          </a:solidFill>
                          <a:latin typeface="Arial"/>
                          <a:ea typeface="ヒラギノ角ゴ Pro W3"/>
                          <a:cs typeface="ヒラギノ角ゴ Pro W3"/>
                        </a:defRPr>
                      </a:lvl7pPr>
                      <a:lvl8pPr marL="3200400" algn="l" defTabSz="457200" rtl="0" eaLnBrk="1" latinLnBrk="0" hangingPunct="1">
                        <a:defRPr sz="1800" kern="1200">
                          <a:solidFill>
                            <a:schemeClr val="dk1"/>
                          </a:solidFill>
                          <a:latin typeface="Arial"/>
                          <a:ea typeface="ヒラギノ角ゴ Pro W3"/>
                          <a:cs typeface="ヒラギノ角ゴ Pro W3"/>
                        </a:defRPr>
                      </a:lvl8pPr>
                      <a:lvl9pPr marL="3657600" algn="l" defTabSz="457200" rtl="0" eaLnBrk="1" latinLnBrk="0" hangingPunct="1">
                        <a:defRPr sz="1800" kern="1200">
                          <a:solidFill>
                            <a:schemeClr val="dk1"/>
                          </a:solidFill>
                          <a:latin typeface="Arial"/>
                          <a:ea typeface="ヒラギノ角ゴ Pro W3"/>
                          <a:cs typeface="ヒラギノ角ゴ Pro W3"/>
                        </a:defRPr>
                      </a:lvl9pPr>
                    </a:lstStyle>
                    <a:p>
                      <a:pPr algn="ctr" fontAlgn="ctr"/>
                      <a:r>
                        <a:rPr lang="it-IT" sz="1100" b="0" i="0" u="none" strike="noStrike" dirty="0">
                          <a:solidFill>
                            <a:schemeClr val="tx1"/>
                          </a:solidFill>
                          <a:latin typeface="Calibri"/>
                          <a:cs typeface="Calibri"/>
                        </a:rPr>
                        <a:t>18</a:t>
                      </a:r>
                    </a:p>
                  </a:txBody>
                  <a:tcPr marL="108000" marR="108000" marT="46800" marB="4680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457200" rtl="0" eaLnBrk="1" latinLnBrk="0" hangingPunct="1">
                        <a:defRPr sz="1800" kern="1200">
                          <a:solidFill>
                            <a:schemeClr val="dk1"/>
                          </a:solidFill>
                          <a:latin typeface="Arial"/>
                          <a:ea typeface="ヒラギノ角ゴ Pro W3"/>
                          <a:cs typeface="ヒラギノ角ゴ Pro W3"/>
                        </a:defRPr>
                      </a:lvl1pPr>
                      <a:lvl2pPr marL="457200" algn="l" defTabSz="457200" rtl="0" eaLnBrk="1" latinLnBrk="0" hangingPunct="1">
                        <a:defRPr sz="1800" kern="1200">
                          <a:solidFill>
                            <a:schemeClr val="dk1"/>
                          </a:solidFill>
                          <a:latin typeface="Arial"/>
                          <a:ea typeface="ヒラギノ角ゴ Pro W3"/>
                          <a:cs typeface="ヒラギノ角ゴ Pro W3"/>
                        </a:defRPr>
                      </a:lvl2pPr>
                      <a:lvl3pPr marL="914400" algn="l" defTabSz="457200" rtl="0" eaLnBrk="1" latinLnBrk="0" hangingPunct="1">
                        <a:defRPr sz="1800" kern="1200">
                          <a:solidFill>
                            <a:schemeClr val="dk1"/>
                          </a:solidFill>
                          <a:latin typeface="Arial"/>
                          <a:ea typeface="ヒラギノ角ゴ Pro W3"/>
                          <a:cs typeface="ヒラギノ角ゴ Pro W3"/>
                        </a:defRPr>
                      </a:lvl3pPr>
                      <a:lvl4pPr marL="1371600" algn="l" defTabSz="457200" rtl="0" eaLnBrk="1" latinLnBrk="0" hangingPunct="1">
                        <a:defRPr sz="1800" kern="1200">
                          <a:solidFill>
                            <a:schemeClr val="dk1"/>
                          </a:solidFill>
                          <a:latin typeface="Arial"/>
                          <a:ea typeface="ヒラギノ角ゴ Pro W3"/>
                          <a:cs typeface="ヒラギノ角ゴ Pro W3"/>
                        </a:defRPr>
                      </a:lvl4pPr>
                      <a:lvl5pPr marL="1828800" algn="l" defTabSz="457200" rtl="0" eaLnBrk="1" latinLnBrk="0" hangingPunct="1">
                        <a:defRPr sz="1800" kern="1200">
                          <a:solidFill>
                            <a:schemeClr val="dk1"/>
                          </a:solidFill>
                          <a:latin typeface="Arial"/>
                          <a:ea typeface="ヒラギノ角ゴ Pro W3"/>
                          <a:cs typeface="ヒラギノ角ゴ Pro W3"/>
                        </a:defRPr>
                      </a:lvl5pPr>
                      <a:lvl6pPr marL="2286000" algn="l" defTabSz="457200" rtl="0" eaLnBrk="1" latinLnBrk="0" hangingPunct="1">
                        <a:defRPr sz="1800" kern="1200">
                          <a:solidFill>
                            <a:schemeClr val="dk1"/>
                          </a:solidFill>
                          <a:latin typeface="Arial"/>
                          <a:ea typeface="ヒラギノ角ゴ Pro W3"/>
                          <a:cs typeface="ヒラギノ角ゴ Pro W3"/>
                        </a:defRPr>
                      </a:lvl6pPr>
                      <a:lvl7pPr marL="2743200" algn="l" defTabSz="457200" rtl="0" eaLnBrk="1" latinLnBrk="0" hangingPunct="1">
                        <a:defRPr sz="1800" kern="1200">
                          <a:solidFill>
                            <a:schemeClr val="dk1"/>
                          </a:solidFill>
                          <a:latin typeface="Arial"/>
                          <a:ea typeface="ヒラギノ角ゴ Pro W3"/>
                          <a:cs typeface="ヒラギノ角ゴ Pro W3"/>
                        </a:defRPr>
                      </a:lvl7pPr>
                      <a:lvl8pPr marL="3200400" algn="l" defTabSz="457200" rtl="0" eaLnBrk="1" latinLnBrk="0" hangingPunct="1">
                        <a:defRPr sz="1800" kern="1200">
                          <a:solidFill>
                            <a:schemeClr val="dk1"/>
                          </a:solidFill>
                          <a:latin typeface="Arial"/>
                          <a:ea typeface="ヒラギノ角ゴ Pro W3"/>
                          <a:cs typeface="ヒラギノ角ゴ Pro W3"/>
                        </a:defRPr>
                      </a:lvl8pPr>
                      <a:lvl9pPr marL="3657600" algn="l" defTabSz="457200" rtl="0" eaLnBrk="1" latinLnBrk="0" hangingPunct="1">
                        <a:defRPr sz="1800" kern="1200">
                          <a:solidFill>
                            <a:schemeClr val="dk1"/>
                          </a:solidFill>
                          <a:latin typeface="Arial"/>
                          <a:ea typeface="ヒラギノ角ゴ Pro W3"/>
                          <a:cs typeface="ヒラギノ角ゴ Pro W3"/>
                        </a:defRPr>
                      </a:lvl9pPr>
                    </a:lstStyle>
                    <a:p>
                      <a:pPr algn="ctr" fontAlgn="ctr"/>
                      <a:r>
                        <a:rPr lang="it-IT" sz="1100" b="0" i="0" u="none" strike="noStrike" dirty="0">
                          <a:solidFill>
                            <a:schemeClr val="tx1"/>
                          </a:solidFill>
                          <a:latin typeface="Calibri"/>
                          <a:cs typeface="Calibri"/>
                        </a:rPr>
                        <a:t>23</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457200" rtl="0" eaLnBrk="1" latinLnBrk="0" hangingPunct="1">
                        <a:defRPr sz="1800" kern="1200">
                          <a:solidFill>
                            <a:schemeClr val="dk1"/>
                          </a:solidFill>
                          <a:latin typeface="Arial"/>
                          <a:ea typeface="ヒラギノ角ゴ Pro W3"/>
                          <a:cs typeface="ヒラギノ角ゴ Pro W3"/>
                        </a:defRPr>
                      </a:lvl1pPr>
                      <a:lvl2pPr marL="457200" algn="l" defTabSz="457200" rtl="0" eaLnBrk="1" latinLnBrk="0" hangingPunct="1">
                        <a:defRPr sz="1800" kern="1200">
                          <a:solidFill>
                            <a:schemeClr val="dk1"/>
                          </a:solidFill>
                          <a:latin typeface="Arial"/>
                          <a:ea typeface="ヒラギノ角ゴ Pro W3"/>
                          <a:cs typeface="ヒラギノ角ゴ Pro W3"/>
                        </a:defRPr>
                      </a:lvl2pPr>
                      <a:lvl3pPr marL="914400" algn="l" defTabSz="457200" rtl="0" eaLnBrk="1" latinLnBrk="0" hangingPunct="1">
                        <a:defRPr sz="1800" kern="1200">
                          <a:solidFill>
                            <a:schemeClr val="dk1"/>
                          </a:solidFill>
                          <a:latin typeface="Arial"/>
                          <a:ea typeface="ヒラギノ角ゴ Pro W3"/>
                          <a:cs typeface="ヒラギノ角ゴ Pro W3"/>
                        </a:defRPr>
                      </a:lvl3pPr>
                      <a:lvl4pPr marL="1371600" algn="l" defTabSz="457200" rtl="0" eaLnBrk="1" latinLnBrk="0" hangingPunct="1">
                        <a:defRPr sz="1800" kern="1200">
                          <a:solidFill>
                            <a:schemeClr val="dk1"/>
                          </a:solidFill>
                          <a:latin typeface="Arial"/>
                          <a:ea typeface="ヒラギノ角ゴ Pro W3"/>
                          <a:cs typeface="ヒラギノ角ゴ Pro W3"/>
                        </a:defRPr>
                      </a:lvl4pPr>
                      <a:lvl5pPr marL="1828800" algn="l" defTabSz="457200" rtl="0" eaLnBrk="1" latinLnBrk="0" hangingPunct="1">
                        <a:defRPr sz="1800" kern="1200">
                          <a:solidFill>
                            <a:schemeClr val="dk1"/>
                          </a:solidFill>
                          <a:latin typeface="Arial"/>
                          <a:ea typeface="ヒラギノ角ゴ Pro W3"/>
                          <a:cs typeface="ヒラギノ角ゴ Pro W3"/>
                        </a:defRPr>
                      </a:lvl5pPr>
                      <a:lvl6pPr marL="2286000" algn="l" defTabSz="457200" rtl="0" eaLnBrk="1" latinLnBrk="0" hangingPunct="1">
                        <a:defRPr sz="1800" kern="1200">
                          <a:solidFill>
                            <a:schemeClr val="dk1"/>
                          </a:solidFill>
                          <a:latin typeface="Arial"/>
                          <a:ea typeface="ヒラギノ角ゴ Pro W3"/>
                          <a:cs typeface="ヒラギノ角ゴ Pro W3"/>
                        </a:defRPr>
                      </a:lvl6pPr>
                      <a:lvl7pPr marL="2743200" algn="l" defTabSz="457200" rtl="0" eaLnBrk="1" latinLnBrk="0" hangingPunct="1">
                        <a:defRPr sz="1800" kern="1200">
                          <a:solidFill>
                            <a:schemeClr val="dk1"/>
                          </a:solidFill>
                          <a:latin typeface="Arial"/>
                          <a:ea typeface="ヒラギノ角ゴ Pro W3"/>
                          <a:cs typeface="ヒラギノ角ゴ Pro W3"/>
                        </a:defRPr>
                      </a:lvl7pPr>
                      <a:lvl8pPr marL="3200400" algn="l" defTabSz="457200" rtl="0" eaLnBrk="1" latinLnBrk="0" hangingPunct="1">
                        <a:defRPr sz="1800" kern="1200">
                          <a:solidFill>
                            <a:schemeClr val="dk1"/>
                          </a:solidFill>
                          <a:latin typeface="Arial"/>
                          <a:ea typeface="ヒラギノ角ゴ Pro W3"/>
                          <a:cs typeface="ヒラギノ角ゴ Pro W3"/>
                        </a:defRPr>
                      </a:lvl8pPr>
                      <a:lvl9pPr marL="3657600" algn="l" defTabSz="457200" rtl="0" eaLnBrk="1" latinLnBrk="0" hangingPunct="1">
                        <a:defRPr sz="1800" kern="1200">
                          <a:solidFill>
                            <a:schemeClr val="dk1"/>
                          </a:solidFill>
                          <a:latin typeface="Arial"/>
                          <a:ea typeface="ヒラギノ角ゴ Pro W3"/>
                          <a:cs typeface="ヒラギノ角ゴ Pro W3"/>
                        </a:defRPr>
                      </a:lvl9pPr>
                    </a:lstStyle>
                    <a:p>
                      <a:pPr algn="ctr" fontAlgn="ctr"/>
                      <a:r>
                        <a:rPr lang="it-IT" sz="1100" b="0" i="0" u="none" strike="noStrike" dirty="0">
                          <a:solidFill>
                            <a:schemeClr val="tx1"/>
                          </a:solidFill>
                          <a:effectLst/>
                          <a:latin typeface="Calibri"/>
                          <a:cs typeface="Calibri"/>
                        </a:rPr>
                        <a:t>20</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457200" rtl="0" eaLnBrk="1" latinLnBrk="0" hangingPunct="1">
                        <a:defRPr sz="1800" kern="1200">
                          <a:solidFill>
                            <a:schemeClr val="dk1"/>
                          </a:solidFill>
                          <a:latin typeface="Arial"/>
                          <a:ea typeface="ヒラギノ角ゴ Pro W3"/>
                          <a:cs typeface="ヒラギノ角ゴ Pro W3"/>
                        </a:defRPr>
                      </a:lvl1pPr>
                      <a:lvl2pPr marL="457200" algn="l" defTabSz="457200" rtl="0" eaLnBrk="1" latinLnBrk="0" hangingPunct="1">
                        <a:defRPr sz="1800" kern="1200">
                          <a:solidFill>
                            <a:schemeClr val="dk1"/>
                          </a:solidFill>
                          <a:latin typeface="Arial"/>
                          <a:ea typeface="ヒラギノ角ゴ Pro W3"/>
                          <a:cs typeface="ヒラギノ角ゴ Pro W3"/>
                        </a:defRPr>
                      </a:lvl2pPr>
                      <a:lvl3pPr marL="914400" algn="l" defTabSz="457200" rtl="0" eaLnBrk="1" latinLnBrk="0" hangingPunct="1">
                        <a:defRPr sz="1800" kern="1200">
                          <a:solidFill>
                            <a:schemeClr val="dk1"/>
                          </a:solidFill>
                          <a:latin typeface="Arial"/>
                          <a:ea typeface="ヒラギノ角ゴ Pro W3"/>
                          <a:cs typeface="ヒラギノ角ゴ Pro W3"/>
                        </a:defRPr>
                      </a:lvl3pPr>
                      <a:lvl4pPr marL="1371600" algn="l" defTabSz="457200" rtl="0" eaLnBrk="1" latinLnBrk="0" hangingPunct="1">
                        <a:defRPr sz="1800" kern="1200">
                          <a:solidFill>
                            <a:schemeClr val="dk1"/>
                          </a:solidFill>
                          <a:latin typeface="Arial"/>
                          <a:ea typeface="ヒラギノ角ゴ Pro W3"/>
                          <a:cs typeface="ヒラギノ角ゴ Pro W3"/>
                        </a:defRPr>
                      </a:lvl4pPr>
                      <a:lvl5pPr marL="1828800" algn="l" defTabSz="457200" rtl="0" eaLnBrk="1" latinLnBrk="0" hangingPunct="1">
                        <a:defRPr sz="1800" kern="1200">
                          <a:solidFill>
                            <a:schemeClr val="dk1"/>
                          </a:solidFill>
                          <a:latin typeface="Arial"/>
                          <a:ea typeface="ヒラギノ角ゴ Pro W3"/>
                          <a:cs typeface="ヒラギノ角ゴ Pro W3"/>
                        </a:defRPr>
                      </a:lvl5pPr>
                      <a:lvl6pPr marL="2286000" algn="l" defTabSz="457200" rtl="0" eaLnBrk="1" latinLnBrk="0" hangingPunct="1">
                        <a:defRPr sz="1800" kern="1200">
                          <a:solidFill>
                            <a:schemeClr val="dk1"/>
                          </a:solidFill>
                          <a:latin typeface="Arial"/>
                          <a:ea typeface="ヒラギノ角ゴ Pro W3"/>
                          <a:cs typeface="ヒラギノ角ゴ Pro W3"/>
                        </a:defRPr>
                      </a:lvl6pPr>
                      <a:lvl7pPr marL="2743200" algn="l" defTabSz="457200" rtl="0" eaLnBrk="1" latinLnBrk="0" hangingPunct="1">
                        <a:defRPr sz="1800" kern="1200">
                          <a:solidFill>
                            <a:schemeClr val="dk1"/>
                          </a:solidFill>
                          <a:latin typeface="Arial"/>
                          <a:ea typeface="ヒラギノ角ゴ Pro W3"/>
                          <a:cs typeface="ヒラギノ角ゴ Pro W3"/>
                        </a:defRPr>
                      </a:lvl7pPr>
                      <a:lvl8pPr marL="3200400" algn="l" defTabSz="457200" rtl="0" eaLnBrk="1" latinLnBrk="0" hangingPunct="1">
                        <a:defRPr sz="1800" kern="1200">
                          <a:solidFill>
                            <a:schemeClr val="dk1"/>
                          </a:solidFill>
                          <a:latin typeface="Arial"/>
                          <a:ea typeface="ヒラギノ角ゴ Pro W3"/>
                          <a:cs typeface="ヒラギノ角ゴ Pro W3"/>
                        </a:defRPr>
                      </a:lvl8pPr>
                      <a:lvl9pPr marL="3657600" algn="l" defTabSz="457200" rtl="0" eaLnBrk="1" latinLnBrk="0" hangingPunct="1">
                        <a:defRPr sz="1800" kern="1200">
                          <a:solidFill>
                            <a:schemeClr val="dk1"/>
                          </a:solidFill>
                          <a:latin typeface="Arial"/>
                          <a:ea typeface="ヒラギノ角ゴ Pro W3"/>
                          <a:cs typeface="ヒラギノ角ゴ Pro W3"/>
                        </a:defRPr>
                      </a:lvl9pPr>
                    </a:lstStyle>
                    <a:p>
                      <a:pPr algn="ctr" fontAlgn="ctr"/>
                      <a:r>
                        <a:rPr lang="it-IT" sz="1100" b="0" i="0" u="none" strike="noStrike" dirty="0">
                          <a:solidFill>
                            <a:schemeClr val="tx1"/>
                          </a:solidFill>
                          <a:effectLst/>
                          <a:latin typeface="Calibri"/>
                          <a:cs typeface="Calibri"/>
                        </a:rPr>
                        <a:t>21</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it-IT" sz="1100" b="0" i="0" u="none" strike="noStrike" dirty="0">
                          <a:solidFill>
                            <a:schemeClr val="tx1"/>
                          </a:solidFill>
                          <a:effectLst/>
                          <a:latin typeface="Calibri"/>
                          <a:cs typeface="Calibri"/>
                        </a:rPr>
                        <a:t>25</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it-IT" sz="1100" b="0" i="0" u="none" strike="noStrike" dirty="0">
                          <a:solidFill>
                            <a:schemeClr val="tx1"/>
                          </a:solidFill>
                          <a:effectLst/>
                          <a:latin typeface="Calibri"/>
                          <a:cs typeface="Calibri"/>
                        </a:rPr>
                        <a:t>17</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it-IT" sz="1100" b="0" i="0" u="none" strike="noStrike" dirty="0">
                          <a:solidFill>
                            <a:schemeClr val="tx1"/>
                          </a:solidFill>
                          <a:effectLst/>
                          <a:latin typeface="Calibri"/>
                          <a:cs typeface="Calibri"/>
                        </a:rPr>
                        <a:t>14</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it-IT" sz="1100" b="0" i="0" u="none" strike="noStrike" dirty="0">
                          <a:solidFill>
                            <a:schemeClr val="tx1"/>
                          </a:solidFill>
                          <a:effectLst/>
                          <a:latin typeface="Calibri"/>
                          <a:cs typeface="Calibri"/>
                        </a:rPr>
                        <a:t>16</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it-IT" sz="1100" b="0" i="0" u="none" strike="noStrike" dirty="0">
                          <a:solidFill>
                            <a:srgbClr val="000000"/>
                          </a:solidFill>
                          <a:effectLst/>
                          <a:latin typeface="Calibri"/>
                          <a:cs typeface="Calibri"/>
                        </a:rPr>
                        <a:t>15</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it-IT" sz="1100" b="0" i="0" u="none" strike="noStrike" dirty="0">
                          <a:solidFill>
                            <a:srgbClr val="000000"/>
                          </a:solidFill>
                          <a:effectLst/>
                          <a:latin typeface="Calibri"/>
                          <a:cs typeface="Calibri"/>
                        </a:rPr>
                        <a:t>14</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it-IT" sz="1100" b="0" i="0" u="none" strike="noStrike" dirty="0">
                          <a:solidFill>
                            <a:srgbClr val="000000"/>
                          </a:solidFill>
                          <a:effectLst/>
                          <a:latin typeface="Calibri"/>
                          <a:cs typeface="Calibri"/>
                        </a:rPr>
                        <a:t>21</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it-IT" sz="1100" b="0" i="0" u="none" strike="noStrike" dirty="0">
                          <a:solidFill>
                            <a:srgbClr val="000000"/>
                          </a:solidFill>
                          <a:effectLst/>
                          <a:latin typeface="Calibri"/>
                          <a:cs typeface="Calibri"/>
                        </a:rPr>
                        <a:t>15</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it-IT" sz="1100" b="1" i="0" u="none" strike="noStrike" dirty="0">
                          <a:solidFill>
                            <a:srgbClr val="000000"/>
                          </a:solidFill>
                          <a:effectLst/>
                          <a:latin typeface="Calibri"/>
                          <a:cs typeface="Calibri"/>
                        </a:rPr>
                        <a:t>14</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670449">
                <a:tc>
                  <a:txBody>
                    <a:bodyPr/>
                    <a:lstStyle>
                      <a:lvl1pPr marL="0" algn="l" defTabSz="457200" rtl="0" eaLnBrk="1" latinLnBrk="0" hangingPunct="1">
                        <a:defRPr sz="1800" kern="1200">
                          <a:solidFill>
                            <a:schemeClr val="dk1"/>
                          </a:solidFill>
                          <a:latin typeface="Arial"/>
                          <a:ea typeface="ヒラギノ角ゴ Pro W3"/>
                          <a:cs typeface="ヒラギノ角ゴ Pro W3"/>
                        </a:defRPr>
                      </a:lvl1pPr>
                      <a:lvl2pPr marL="457200" algn="l" defTabSz="457200" rtl="0" eaLnBrk="1" latinLnBrk="0" hangingPunct="1">
                        <a:defRPr sz="1800" kern="1200">
                          <a:solidFill>
                            <a:schemeClr val="dk1"/>
                          </a:solidFill>
                          <a:latin typeface="Arial"/>
                          <a:ea typeface="ヒラギノ角ゴ Pro W3"/>
                          <a:cs typeface="ヒラギノ角ゴ Pro W3"/>
                        </a:defRPr>
                      </a:lvl2pPr>
                      <a:lvl3pPr marL="914400" algn="l" defTabSz="457200" rtl="0" eaLnBrk="1" latinLnBrk="0" hangingPunct="1">
                        <a:defRPr sz="1800" kern="1200">
                          <a:solidFill>
                            <a:schemeClr val="dk1"/>
                          </a:solidFill>
                          <a:latin typeface="Arial"/>
                          <a:ea typeface="ヒラギノ角ゴ Pro W3"/>
                          <a:cs typeface="ヒラギノ角ゴ Pro W3"/>
                        </a:defRPr>
                      </a:lvl3pPr>
                      <a:lvl4pPr marL="1371600" algn="l" defTabSz="457200" rtl="0" eaLnBrk="1" latinLnBrk="0" hangingPunct="1">
                        <a:defRPr sz="1800" kern="1200">
                          <a:solidFill>
                            <a:schemeClr val="dk1"/>
                          </a:solidFill>
                          <a:latin typeface="Arial"/>
                          <a:ea typeface="ヒラギノ角ゴ Pro W3"/>
                          <a:cs typeface="ヒラギノ角ゴ Pro W3"/>
                        </a:defRPr>
                      </a:lvl4pPr>
                      <a:lvl5pPr marL="1828800" algn="l" defTabSz="457200" rtl="0" eaLnBrk="1" latinLnBrk="0" hangingPunct="1">
                        <a:defRPr sz="1800" kern="1200">
                          <a:solidFill>
                            <a:schemeClr val="dk1"/>
                          </a:solidFill>
                          <a:latin typeface="Arial"/>
                          <a:ea typeface="ヒラギノ角ゴ Pro W3"/>
                          <a:cs typeface="ヒラギノ角ゴ Pro W3"/>
                        </a:defRPr>
                      </a:lvl5pPr>
                      <a:lvl6pPr marL="2286000" algn="l" defTabSz="457200" rtl="0" eaLnBrk="1" latinLnBrk="0" hangingPunct="1">
                        <a:defRPr sz="1800" kern="1200">
                          <a:solidFill>
                            <a:schemeClr val="dk1"/>
                          </a:solidFill>
                          <a:latin typeface="Arial"/>
                          <a:ea typeface="ヒラギノ角ゴ Pro W3"/>
                          <a:cs typeface="ヒラギノ角ゴ Pro W3"/>
                        </a:defRPr>
                      </a:lvl6pPr>
                      <a:lvl7pPr marL="2743200" algn="l" defTabSz="457200" rtl="0" eaLnBrk="1" latinLnBrk="0" hangingPunct="1">
                        <a:defRPr sz="1800" kern="1200">
                          <a:solidFill>
                            <a:schemeClr val="dk1"/>
                          </a:solidFill>
                          <a:latin typeface="Arial"/>
                          <a:ea typeface="ヒラギノ角ゴ Pro W3"/>
                          <a:cs typeface="ヒラギノ角ゴ Pro W3"/>
                        </a:defRPr>
                      </a:lvl7pPr>
                      <a:lvl8pPr marL="3200400" algn="l" defTabSz="457200" rtl="0" eaLnBrk="1" latinLnBrk="0" hangingPunct="1">
                        <a:defRPr sz="1800" kern="1200">
                          <a:solidFill>
                            <a:schemeClr val="dk1"/>
                          </a:solidFill>
                          <a:latin typeface="Arial"/>
                          <a:ea typeface="ヒラギノ角ゴ Pro W3"/>
                          <a:cs typeface="ヒラギノ角ゴ Pro W3"/>
                        </a:defRPr>
                      </a:lvl8pPr>
                      <a:lvl9pPr marL="3657600" algn="l" defTabSz="457200" rtl="0" eaLnBrk="1" latinLnBrk="0" hangingPunct="1">
                        <a:defRPr sz="1800" kern="1200">
                          <a:solidFill>
                            <a:schemeClr val="dk1"/>
                          </a:solidFill>
                          <a:latin typeface="Arial"/>
                          <a:ea typeface="ヒラギノ角ゴ Pro W3"/>
                          <a:cs typeface="ヒラギノ角ゴ Pro W3"/>
                        </a:defRPr>
                      </a:lvl9pPr>
                    </a:lstStyle>
                    <a:p>
                      <a:pPr marL="0" marR="0" lvl="0" indent="0" algn="l" defTabSz="914400" rtl="0" eaLnBrk="0" fontAlgn="base" latinLnBrk="0" hangingPunct="0">
                        <a:lnSpc>
                          <a:spcPct val="100000"/>
                        </a:lnSpc>
                        <a:spcBef>
                          <a:spcPct val="20000"/>
                        </a:spcBef>
                        <a:spcAft>
                          <a:spcPct val="0"/>
                        </a:spcAft>
                        <a:buClr>
                          <a:srgbClr val="FF6600"/>
                        </a:buClr>
                        <a:buSzPct val="70000"/>
                        <a:buFont typeface="Monotype Sorts" pitchFamily="-110" charset="2"/>
                        <a:buNone/>
                        <a:tabLst/>
                      </a:pPr>
                      <a:r>
                        <a:rPr kumimoji="1" lang="it-IT" sz="1000" b="0" i="0" u="none" strike="noStrike" cap="none" normalizeH="0" baseline="0" dirty="0">
                          <a:ln>
                            <a:noFill/>
                          </a:ln>
                          <a:solidFill>
                            <a:srgbClr val="000000"/>
                          </a:solidFill>
                          <a:effectLst/>
                          <a:latin typeface="Calibri"/>
                          <a:cs typeface="Calibri"/>
                        </a:rPr>
                        <a:t>UNA LEGGE BUONA MA CHE VA CAMBIATA</a:t>
                      </a:r>
                      <a:endParaRPr kumimoji="1" lang="it-IT" sz="1000" b="0" i="0" u="none" strike="noStrike" cap="none" normalizeH="0" baseline="0" dirty="0">
                        <a:ln>
                          <a:noFill/>
                        </a:ln>
                        <a:solidFill>
                          <a:schemeClr val="bg2"/>
                        </a:solidFill>
                        <a:effectLst/>
                        <a:latin typeface="Calibri"/>
                        <a:cs typeface="Calibri"/>
                      </a:endParaRPr>
                    </a:p>
                  </a:txBody>
                  <a:tcP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457200" rtl="0" eaLnBrk="1" latinLnBrk="0" hangingPunct="1">
                        <a:defRPr sz="1800" kern="1200">
                          <a:solidFill>
                            <a:schemeClr val="dk1"/>
                          </a:solidFill>
                          <a:latin typeface="Arial"/>
                          <a:ea typeface="ヒラギノ角ゴ Pro W3"/>
                          <a:cs typeface="ヒラギノ角ゴ Pro W3"/>
                        </a:defRPr>
                      </a:lvl1pPr>
                      <a:lvl2pPr marL="457200" algn="l" defTabSz="457200" rtl="0" eaLnBrk="1" latinLnBrk="0" hangingPunct="1">
                        <a:defRPr sz="1800" kern="1200">
                          <a:solidFill>
                            <a:schemeClr val="dk1"/>
                          </a:solidFill>
                          <a:latin typeface="Arial"/>
                          <a:ea typeface="ヒラギノ角ゴ Pro W3"/>
                          <a:cs typeface="ヒラギノ角ゴ Pro W3"/>
                        </a:defRPr>
                      </a:lvl2pPr>
                      <a:lvl3pPr marL="914400" algn="l" defTabSz="457200" rtl="0" eaLnBrk="1" latinLnBrk="0" hangingPunct="1">
                        <a:defRPr sz="1800" kern="1200">
                          <a:solidFill>
                            <a:schemeClr val="dk1"/>
                          </a:solidFill>
                          <a:latin typeface="Arial"/>
                          <a:ea typeface="ヒラギノ角ゴ Pro W3"/>
                          <a:cs typeface="ヒラギノ角ゴ Pro W3"/>
                        </a:defRPr>
                      </a:lvl3pPr>
                      <a:lvl4pPr marL="1371600" algn="l" defTabSz="457200" rtl="0" eaLnBrk="1" latinLnBrk="0" hangingPunct="1">
                        <a:defRPr sz="1800" kern="1200">
                          <a:solidFill>
                            <a:schemeClr val="dk1"/>
                          </a:solidFill>
                          <a:latin typeface="Arial"/>
                          <a:ea typeface="ヒラギノ角ゴ Pro W3"/>
                          <a:cs typeface="ヒラギノ角ゴ Pro W3"/>
                        </a:defRPr>
                      </a:lvl4pPr>
                      <a:lvl5pPr marL="1828800" algn="l" defTabSz="457200" rtl="0" eaLnBrk="1" latinLnBrk="0" hangingPunct="1">
                        <a:defRPr sz="1800" kern="1200">
                          <a:solidFill>
                            <a:schemeClr val="dk1"/>
                          </a:solidFill>
                          <a:latin typeface="Arial"/>
                          <a:ea typeface="ヒラギノ角ゴ Pro W3"/>
                          <a:cs typeface="ヒラギノ角ゴ Pro W3"/>
                        </a:defRPr>
                      </a:lvl5pPr>
                      <a:lvl6pPr marL="2286000" algn="l" defTabSz="457200" rtl="0" eaLnBrk="1" latinLnBrk="0" hangingPunct="1">
                        <a:defRPr sz="1800" kern="1200">
                          <a:solidFill>
                            <a:schemeClr val="dk1"/>
                          </a:solidFill>
                          <a:latin typeface="Arial"/>
                          <a:ea typeface="ヒラギノ角ゴ Pro W3"/>
                          <a:cs typeface="ヒラギノ角ゴ Pro W3"/>
                        </a:defRPr>
                      </a:lvl6pPr>
                      <a:lvl7pPr marL="2743200" algn="l" defTabSz="457200" rtl="0" eaLnBrk="1" latinLnBrk="0" hangingPunct="1">
                        <a:defRPr sz="1800" kern="1200">
                          <a:solidFill>
                            <a:schemeClr val="dk1"/>
                          </a:solidFill>
                          <a:latin typeface="Arial"/>
                          <a:ea typeface="ヒラギノ角ゴ Pro W3"/>
                          <a:cs typeface="ヒラギノ角ゴ Pro W3"/>
                        </a:defRPr>
                      </a:lvl7pPr>
                      <a:lvl8pPr marL="3200400" algn="l" defTabSz="457200" rtl="0" eaLnBrk="1" latinLnBrk="0" hangingPunct="1">
                        <a:defRPr sz="1800" kern="1200">
                          <a:solidFill>
                            <a:schemeClr val="dk1"/>
                          </a:solidFill>
                          <a:latin typeface="Arial"/>
                          <a:ea typeface="ヒラギノ角ゴ Pro W3"/>
                          <a:cs typeface="ヒラギノ角ゴ Pro W3"/>
                        </a:defRPr>
                      </a:lvl8pPr>
                      <a:lvl9pPr marL="3657600" algn="l" defTabSz="457200" rtl="0" eaLnBrk="1" latinLnBrk="0" hangingPunct="1">
                        <a:defRPr sz="1800" kern="1200">
                          <a:solidFill>
                            <a:schemeClr val="dk1"/>
                          </a:solidFill>
                          <a:latin typeface="Arial"/>
                          <a:ea typeface="ヒラギノ角ゴ Pro W3"/>
                          <a:cs typeface="ヒラギノ角ゴ Pro W3"/>
                        </a:defRPr>
                      </a:lvl9pPr>
                    </a:lstStyle>
                    <a:p>
                      <a:pPr marL="0" marR="0" lvl="0" indent="0" algn="ctr" defTabSz="914400" rtl="0" eaLnBrk="0" fontAlgn="base" latinLnBrk="0" hangingPunct="0">
                        <a:lnSpc>
                          <a:spcPct val="100000"/>
                        </a:lnSpc>
                        <a:spcBef>
                          <a:spcPct val="20000"/>
                        </a:spcBef>
                        <a:spcAft>
                          <a:spcPct val="0"/>
                        </a:spcAft>
                        <a:buClr>
                          <a:srgbClr val="FF6600"/>
                        </a:buClr>
                        <a:buSzPct val="70000"/>
                        <a:buFont typeface="Monotype Sorts" pitchFamily="-110" charset="2"/>
                        <a:buNone/>
                        <a:tabLst/>
                      </a:pPr>
                      <a:r>
                        <a:rPr kumimoji="1" lang="it-IT" sz="1100" b="0" i="0" u="none" strike="noStrike" cap="none" normalizeH="0" baseline="0" dirty="0">
                          <a:ln>
                            <a:noFill/>
                          </a:ln>
                          <a:solidFill>
                            <a:schemeClr val="tx1"/>
                          </a:solidFill>
                          <a:effectLst/>
                          <a:latin typeface="Calibri"/>
                          <a:cs typeface="Calibri"/>
                        </a:rPr>
                        <a:t>37</a:t>
                      </a:r>
                    </a:p>
                  </a:txBody>
                  <a:tcPr marL="108000" marR="108000" marT="46800" marB="46800"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457200" rtl="0" eaLnBrk="1" latinLnBrk="0" hangingPunct="1">
                        <a:defRPr sz="1800" kern="1200">
                          <a:solidFill>
                            <a:schemeClr val="dk1"/>
                          </a:solidFill>
                          <a:latin typeface="Arial"/>
                          <a:ea typeface="ヒラギノ角ゴ Pro W3"/>
                          <a:cs typeface="ヒラギノ角ゴ Pro W3"/>
                        </a:defRPr>
                      </a:lvl1pPr>
                      <a:lvl2pPr marL="457200" algn="l" defTabSz="457200" rtl="0" eaLnBrk="1" latinLnBrk="0" hangingPunct="1">
                        <a:defRPr sz="1800" kern="1200">
                          <a:solidFill>
                            <a:schemeClr val="dk1"/>
                          </a:solidFill>
                          <a:latin typeface="Arial"/>
                          <a:ea typeface="ヒラギノ角ゴ Pro W3"/>
                          <a:cs typeface="ヒラギノ角ゴ Pro W3"/>
                        </a:defRPr>
                      </a:lvl2pPr>
                      <a:lvl3pPr marL="914400" algn="l" defTabSz="457200" rtl="0" eaLnBrk="1" latinLnBrk="0" hangingPunct="1">
                        <a:defRPr sz="1800" kern="1200">
                          <a:solidFill>
                            <a:schemeClr val="dk1"/>
                          </a:solidFill>
                          <a:latin typeface="Arial"/>
                          <a:ea typeface="ヒラギノ角ゴ Pro W3"/>
                          <a:cs typeface="ヒラギノ角ゴ Pro W3"/>
                        </a:defRPr>
                      </a:lvl3pPr>
                      <a:lvl4pPr marL="1371600" algn="l" defTabSz="457200" rtl="0" eaLnBrk="1" latinLnBrk="0" hangingPunct="1">
                        <a:defRPr sz="1800" kern="1200">
                          <a:solidFill>
                            <a:schemeClr val="dk1"/>
                          </a:solidFill>
                          <a:latin typeface="Arial"/>
                          <a:ea typeface="ヒラギノ角ゴ Pro W3"/>
                          <a:cs typeface="ヒラギノ角ゴ Pro W3"/>
                        </a:defRPr>
                      </a:lvl4pPr>
                      <a:lvl5pPr marL="1828800" algn="l" defTabSz="457200" rtl="0" eaLnBrk="1" latinLnBrk="0" hangingPunct="1">
                        <a:defRPr sz="1800" kern="1200">
                          <a:solidFill>
                            <a:schemeClr val="dk1"/>
                          </a:solidFill>
                          <a:latin typeface="Arial"/>
                          <a:ea typeface="ヒラギノ角ゴ Pro W3"/>
                          <a:cs typeface="ヒラギノ角ゴ Pro W3"/>
                        </a:defRPr>
                      </a:lvl5pPr>
                      <a:lvl6pPr marL="2286000" algn="l" defTabSz="457200" rtl="0" eaLnBrk="1" latinLnBrk="0" hangingPunct="1">
                        <a:defRPr sz="1800" kern="1200">
                          <a:solidFill>
                            <a:schemeClr val="dk1"/>
                          </a:solidFill>
                          <a:latin typeface="Arial"/>
                          <a:ea typeface="ヒラギノ角ゴ Pro W3"/>
                          <a:cs typeface="ヒラギノ角ゴ Pro W3"/>
                        </a:defRPr>
                      </a:lvl6pPr>
                      <a:lvl7pPr marL="2743200" algn="l" defTabSz="457200" rtl="0" eaLnBrk="1" latinLnBrk="0" hangingPunct="1">
                        <a:defRPr sz="1800" kern="1200">
                          <a:solidFill>
                            <a:schemeClr val="dk1"/>
                          </a:solidFill>
                          <a:latin typeface="Arial"/>
                          <a:ea typeface="ヒラギノ角ゴ Pro W3"/>
                          <a:cs typeface="ヒラギノ角ゴ Pro W3"/>
                        </a:defRPr>
                      </a:lvl7pPr>
                      <a:lvl8pPr marL="3200400" algn="l" defTabSz="457200" rtl="0" eaLnBrk="1" latinLnBrk="0" hangingPunct="1">
                        <a:defRPr sz="1800" kern="1200">
                          <a:solidFill>
                            <a:schemeClr val="dk1"/>
                          </a:solidFill>
                          <a:latin typeface="Arial"/>
                          <a:ea typeface="ヒラギノ角ゴ Pro W3"/>
                          <a:cs typeface="ヒラギノ角ゴ Pro W3"/>
                        </a:defRPr>
                      </a:lvl8pPr>
                      <a:lvl9pPr marL="3657600" algn="l" defTabSz="457200" rtl="0" eaLnBrk="1" latinLnBrk="0" hangingPunct="1">
                        <a:defRPr sz="1800" kern="1200">
                          <a:solidFill>
                            <a:schemeClr val="dk1"/>
                          </a:solidFill>
                          <a:latin typeface="Arial"/>
                          <a:ea typeface="ヒラギノ角ゴ Pro W3"/>
                          <a:cs typeface="ヒラギノ角ゴ Pro W3"/>
                        </a:defRPr>
                      </a:lvl9pPr>
                    </a:lstStyle>
                    <a:p>
                      <a:pPr marL="0" marR="0" lvl="0" indent="0" algn="ctr" defTabSz="914400" rtl="0" eaLnBrk="0" fontAlgn="base" latinLnBrk="0" hangingPunct="0">
                        <a:lnSpc>
                          <a:spcPct val="100000"/>
                        </a:lnSpc>
                        <a:spcBef>
                          <a:spcPct val="20000"/>
                        </a:spcBef>
                        <a:spcAft>
                          <a:spcPct val="0"/>
                        </a:spcAft>
                        <a:buClr>
                          <a:srgbClr val="FF6600"/>
                        </a:buClr>
                        <a:buSzPct val="70000"/>
                        <a:buFont typeface="Monotype Sorts" pitchFamily="-110" charset="2"/>
                        <a:buNone/>
                        <a:tabLst/>
                      </a:pPr>
                      <a:r>
                        <a:rPr kumimoji="1" lang="it-IT" sz="1100" b="0" i="0" u="none" strike="noStrike" cap="none" normalizeH="0" baseline="0" dirty="0">
                          <a:ln>
                            <a:noFill/>
                          </a:ln>
                          <a:solidFill>
                            <a:schemeClr val="tx1"/>
                          </a:solidFill>
                          <a:effectLst/>
                          <a:latin typeface="Calibri"/>
                          <a:cs typeface="Calibri"/>
                        </a:rPr>
                        <a:t>42</a:t>
                      </a:r>
                    </a:p>
                  </a:txBody>
                  <a:tcPr marL="108000" marR="108000" marT="46800" marB="46800"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457200" rtl="0" eaLnBrk="1" latinLnBrk="0" hangingPunct="1">
                        <a:defRPr sz="1800" kern="1200">
                          <a:solidFill>
                            <a:schemeClr val="dk1"/>
                          </a:solidFill>
                          <a:latin typeface="Arial"/>
                          <a:ea typeface="ヒラギノ角ゴ Pro W3"/>
                          <a:cs typeface="ヒラギノ角ゴ Pro W3"/>
                        </a:defRPr>
                      </a:lvl1pPr>
                      <a:lvl2pPr marL="457200" algn="l" defTabSz="457200" rtl="0" eaLnBrk="1" latinLnBrk="0" hangingPunct="1">
                        <a:defRPr sz="1800" kern="1200">
                          <a:solidFill>
                            <a:schemeClr val="dk1"/>
                          </a:solidFill>
                          <a:latin typeface="Arial"/>
                          <a:ea typeface="ヒラギノ角ゴ Pro W3"/>
                          <a:cs typeface="ヒラギノ角ゴ Pro W3"/>
                        </a:defRPr>
                      </a:lvl2pPr>
                      <a:lvl3pPr marL="914400" algn="l" defTabSz="457200" rtl="0" eaLnBrk="1" latinLnBrk="0" hangingPunct="1">
                        <a:defRPr sz="1800" kern="1200">
                          <a:solidFill>
                            <a:schemeClr val="dk1"/>
                          </a:solidFill>
                          <a:latin typeface="Arial"/>
                          <a:ea typeface="ヒラギノ角ゴ Pro W3"/>
                          <a:cs typeface="ヒラギノ角ゴ Pro W3"/>
                        </a:defRPr>
                      </a:lvl3pPr>
                      <a:lvl4pPr marL="1371600" algn="l" defTabSz="457200" rtl="0" eaLnBrk="1" latinLnBrk="0" hangingPunct="1">
                        <a:defRPr sz="1800" kern="1200">
                          <a:solidFill>
                            <a:schemeClr val="dk1"/>
                          </a:solidFill>
                          <a:latin typeface="Arial"/>
                          <a:ea typeface="ヒラギノ角ゴ Pro W3"/>
                          <a:cs typeface="ヒラギノ角ゴ Pro W3"/>
                        </a:defRPr>
                      </a:lvl4pPr>
                      <a:lvl5pPr marL="1828800" algn="l" defTabSz="457200" rtl="0" eaLnBrk="1" latinLnBrk="0" hangingPunct="1">
                        <a:defRPr sz="1800" kern="1200">
                          <a:solidFill>
                            <a:schemeClr val="dk1"/>
                          </a:solidFill>
                          <a:latin typeface="Arial"/>
                          <a:ea typeface="ヒラギノ角ゴ Pro W3"/>
                          <a:cs typeface="ヒラギノ角ゴ Pro W3"/>
                        </a:defRPr>
                      </a:lvl5pPr>
                      <a:lvl6pPr marL="2286000" algn="l" defTabSz="457200" rtl="0" eaLnBrk="1" latinLnBrk="0" hangingPunct="1">
                        <a:defRPr sz="1800" kern="1200">
                          <a:solidFill>
                            <a:schemeClr val="dk1"/>
                          </a:solidFill>
                          <a:latin typeface="Arial"/>
                          <a:ea typeface="ヒラギノ角ゴ Pro W3"/>
                          <a:cs typeface="ヒラギノ角ゴ Pro W3"/>
                        </a:defRPr>
                      </a:lvl6pPr>
                      <a:lvl7pPr marL="2743200" algn="l" defTabSz="457200" rtl="0" eaLnBrk="1" latinLnBrk="0" hangingPunct="1">
                        <a:defRPr sz="1800" kern="1200">
                          <a:solidFill>
                            <a:schemeClr val="dk1"/>
                          </a:solidFill>
                          <a:latin typeface="Arial"/>
                          <a:ea typeface="ヒラギノ角ゴ Pro W3"/>
                          <a:cs typeface="ヒラギノ角ゴ Pro W3"/>
                        </a:defRPr>
                      </a:lvl7pPr>
                      <a:lvl8pPr marL="3200400" algn="l" defTabSz="457200" rtl="0" eaLnBrk="1" latinLnBrk="0" hangingPunct="1">
                        <a:defRPr sz="1800" kern="1200">
                          <a:solidFill>
                            <a:schemeClr val="dk1"/>
                          </a:solidFill>
                          <a:latin typeface="Arial"/>
                          <a:ea typeface="ヒラギノ角ゴ Pro W3"/>
                          <a:cs typeface="ヒラギノ角ゴ Pro W3"/>
                        </a:defRPr>
                      </a:lvl8pPr>
                      <a:lvl9pPr marL="3657600" algn="l" defTabSz="457200" rtl="0" eaLnBrk="1" latinLnBrk="0" hangingPunct="1">
                        <a:defRPr sz="1800" kern="1200">
                          <a:solidFill>
                            <a:schemeClr val="dk1"/>
                          </a:solidFill>
                          <a:latin typeface="Arial"/>
                          <a:ea typeface="ヒラギノ角ゴ Pro W3"/>
                          <a:cs typeface="ヒラギノ角ゴ Pro W3"/>
                        </a:defRPr>
                      </a:lvl9pPr>
                    </a:lstStyle>
                    <a:p>
                      <a:pPr marL="0" marR="0" lvl="0" indent="0" algn="ctr" defTabSz="914400" rtl="0" eaLnBrk="0" fontAlgn="base" latinLnBrk="0" hangingPunct="0">
                        <a:lnSpc>
                          <a:spcPct val="100000"/>
                        </a:lnSpc>
                        <a:spcBef>
                          <a:spcPct val="20000"/>
                        </a:spcBef>
                        <a:spcAft>
                          <a:spcPct val="0"/>
                        </a:spcAft>
                        <a:buClr>
                          <a:srgbClr val="FF6600"/>
                        </a:buClr>
                        <a:buSzPct val="70000"/>
                        <a:buFont typeface="Monotype Sorts" pitchFamily="-110" charset="2"/>
                        <a:buNone/>
                        <a:tabLst/>
                      </a:pPr>
                      <a:r>
                        <a:rPr kumimoji="1" lang="it-IT" sz="1100" b="0" i="0" u="none" strike="noStrike" cap="none" normalizeH="0" baseline="0" dirty="0">
                          <a:ln>
                            <a:noFill/>
                          </a:ln>
                          <a:solidFill>
                            <a:schemeClr val="tx1"/>
                          </a:solidFill>
                          <a:effectLst/>
                          <a:latin typeface="Calibri"/>
                          <a:cs typeface="Calibri"/>
                        </a:rPr>
                        <a:t>34</a:t>
                      </a:r>
                    </a:p>
                  </a:txBody>
                  <a:tcPr marL="108000" marR="108000" marT="46800" marB="46800"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457200" rtl="0" eaLnBrk="1" latinLnBrk="0" hangingPunct="1">
                        <a:defRPr sz="1800" kern="1200">
                          <a:solidFill>
                            <a:schemeClr val="dk1"/>
                          </a:solidFill>
                          <a:latin typeface="Arial"/>
                          <a:ea typeface="ヒラギノ角ゴ Pro W3"/>
                          <a:cs typeface="ヒラギノ角ゴ Pro W3"/>
                        </a:defRPr>
                      </a:lvl1pPr>
                      <a:lvl2pPr marL="457200" algn="l" defTabSz="457200" rtl="0" eaLnBrk="1" latinLnBrk="0" hangingPunct="1">
                        <a:defRPr sz="1800" kern="1200">
                          <a:solidFill>
                            <a:schemeClr val="dk1"/>
                          </a:solidFill>
                          <a:latin typeface="Arial"/>
                          <a:ea typeface="ヒラギノ角ゴ Pro W3"/>
                          <a:cs typeface="ヒラギノ角ゴ Pro W3"/>
                        </a:defRPr>
                      </a:lvl2pPr>
                      <a:lvl3pPr marL="914400" algn="l" defTabSz="457200" rtl="0" eaLnBrk="1" latinLnBrk="0" hangingPunct="1">
                        <a:defRPr sz="1800" kern="1200">
                          <a:solidFill>
                            <a:schemeClr val="dk1"/>
                          </a:solidFill>
                          <a:latin typeface="Arial"/>
                          <a:ea typeface="ヒラギノ角ゴ Pro W3"/>
                          <a:cs typeface="ヒラギノ角ゴ Pro W3"/>
                        </a:defRPr>
                      </a:lvl3pPr>
                      <a:lvl4pPr marL="1371600" algn="l" defTabSz="457200" rtl="0" eaLnBrk="1" latinLnBrk="0" hangingPunct="1">
                        <a:defRPr sz="1800" kern="1200">
                          <a:solidFill>
                            <a:schemeClr val="dk1"/>
                          </a:solidFill>
                          <a:latin typeface="Arial"/>
                          <a:ea typeface="ヒラギノ角ゴ Pro W3"/>
                          <a:cs typeface="ヒラギノ角ゴ Pro W3"/>
                        </a:defRPr>
                      </a:lvl4pPr>
                      <a:lvl5pPr marL="1828800" algn="l" defTabSz="457200" rtl="0" eaLnBrk="1" latinLnBrk="0" hangingPunct="1">
                        <a:defRPr sz="1800" kern="1200">
                          <a:solidFill>
                            <a:schemeClr val="dk1"/>
                          </a:solidFill>
                          <a:latin typeface="Arial"/>
                          <a:ea typeface="ヒラギノ角ゴ Pro W3"/>
                          <a:cs typeface="ヒラギノ角ゴ Pro W3"/>
                        </a:defRPr>
                      </a:lvl5pPr>
                      <a:lvl6pPr marL="2286000" algn="l" defTabSz="457200" rtl="0" eaLnBrk="1" latinLnBrk="0" hangingPunct="1">
                        <a:defRPr sz="1800" kern="1200">
                          <a:solidFill>
                            <a:schemeClr val="dk1"/>
                          </a:solidFill>
                          <a:latin typeface="Arial"/>
                          <a:ea typeface="ヒラギノ角ゴ Pro W3"/>
                          <a:cs typeface="ヒラギノ角ゴ Pro W3"/>
                        </a:defRPr>
                      </a:lvl6pPr>
                      <a:lvl7pPr marL="2743200" algn="l" defTabSz="457200" rtl="0" eaLnBrk="1" latinLnBrk="0" hangingPunct="1">
                        <a:defRPr sz="1800" kern="1200">
                          <a:solidFill>
                            <a:schemeClr val="dk1"/>
                          </a:solidFill>
                          <a:latin typeface="Arial"/>
                          <a:ea typeface="ヒラギノ角ゴ Pro W3"/>
                          <a:cs typeface="ヒラギノ角ゴ Pro W3"/>
                        </a:defRPr>
                      </a:lvl7pPr>
                      <a:lvl8pPr marL="3200400" algn="l" defTabSz="457200" rtl="0" eaLnBrk="1" latinLnBrk="0" hangingPunct="1">
                        <a:defRPr sz="1800" kern="1200">
                          <a:solidFill>
                            <a:schemeClr val="dk1"/>
                          </a:solidFill>
                          <a:latin typeface="Arial"/>
                          <a:ea typeface="ヒラギノ角ゴ Pro W3"/>
                          <a:cs typeface="ヒラギノ角ゴ Pro W3"/>
                        </a:defRPr>
                      </a:lvl8pPr>
                      <a:lvl9pPr marL="3657600" algn="l" defTabSz="457200" rtl="0" eaLnBrk="1" latinLnBrk="0" hangingPunct="1">
                        <a:defRPr sz="1800" kern="1200">
                          <a:solidFill>
                            <a:schemeClr val="dk1"/>
                          </a:solidFill>
                          <a:latin typeface="Arial"/>
                          <a:ea typeface="ヒラギノ角ゴ Pro W3"/>
                          <a:cs typeface="ヒラギノ角ゴ Pro W3"/>
                        </a:defRPr>
                      </a:lvl9pPr>
                    </a:lstStyle>
                    <a:p>
                      <a:pPr marL="0" marR="0" lvl="0" indent="0" algn="ctr" defTabSz="914400" rtl="0" eaLnBrk="0" fontAlgn="base" latinLnBrk="0" hangingPunct="0">
                        <a:lnSpc>
                          <a:spcPct val="100000"/>
                        </a:lnSpc>
                        <a:spcBef>
                          <a:spcPct val="20000"/>
                        </a:spcBef>
                        <a:spcAft>
                          <a:spcPct val="0"/>
                        </a:spcAft>
                        <a:buClr>
                          <a:srgbClr val="FF6600"/>
                        </a:buClr>
                        <a:buSzPct val="70000"/>
                        <a:buFont typeface="Monotype Sorts" pitchFamily="-110" charset="2"/>
                        <a:buNone/>
                        <a:tabLst/>
                      </a:pPr>
                      <a:r>
                        <a:rPr kumimoji="1" lang="it-IT" sz="1100" b="0" i="0" u="none" strike="noStrike" cap="none" normalizeH="0" baseline="0" dirty="0">
                          <a:ln>
                            <a:noFill/>
                          </a:ln>
                          <a:solidFill>
                            <a:schemeClr val="tx1"/>
                          </a:solidFill>
                          <a:effectLst/>
                          <a:latin typeface="Calibri"/>
                          <a:cs typeface="Calibri"/>
                        </a:rPr>
                        <a:t>32</a:t>
                      </a:r>
                    </a:p>
                  </a:txBody>
                  <a:tcPr marL="108000" marR="108000" marT="46800" marB="46800"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457200" rtl="0" eaLnBrk="1" latinLnBrk="0" hangingPunct="1">
                        <a:defRPr sz="1800" kern="1200">
                          <a:solidFill>
                            <a:schemeClr val="dk1"/>
                          </a:solidFill>
                          <a:latin typeface="Arial"/>
                          <a:ea typeface="ヒラギノ角ゴ Pro W3"/>
                          <a:cs typeface="ヒラギノ角ゴ Pro W3"/>
                        </a:defRPr>
                      </a:lvl1pPr>
                      <a:lvl2pPr marL="457200" algn="l" defTabSz="457200" rtl="0" eaLnBrk="1" latinLnBrk="0" hangingPunct="1">
                        <a:defRPr sz="1800" kern="1200">
                          <a:solidFill>
                            <a:schemeClr val="dk1"/>
                          </a:solidFill>
                          <a:latin typeface="Arial"/>
                          <a:ea typeface="ヒラギノ角ゴ Pro W3"/>
                          <a:cs typeface="ヒラギノ角ゴ Pro W3"/>
                        </a:defRPr>
                      </a:lvl2pPr>
                      <a:lvl3pPr marL="914400" algn="l" defTabSz="457200" rtl="0" eaLnBrk="1" latinLnBrk="0" hangingPunct="1">
                        <a:defRPr sz="1800" kern="1200">
                          <a:solidFill>
                            <a:schemeClr val="dk1"/>
                          </a:solidFill>
                          <a:latin typeface="Arial"/>
                          <a:ea typeface="ヒラギノ角ゴ Pro W3"/>
                          <a:cs typeface="ヒラギノ角ゴ Pro W3"/>
                        </a:defRPr>
                      </a:lvl3pPr>
                      <a:lvl4pPr marL="1371600" algn="l" defTabSz="457200" rtl="0" eaLnBrk="1" latinLnBrk="0" hangingPunct="1">
                        <a:defRPr sz="1800" kern="1200">
                          <a:solidFill>
                            <a:schemeClr val="dk1"/>
                          </a:solidFill>
                          <a:latin typeface="Arial"/>
                          <a:ea typeface="ヒラギノ角ゴ Pro W3"/>
                          <a:cs typeface="ヒラギノ角ゴ Pro W3"/>
                        </a:defRPr>
                      </a:lvl4pPr>
                      <a:lvl5pPr marL="1828800" algn="l" defTabSz="457200" rtl="0" eaLnBrk="1" latinLnBrk="0" hangingPunct="1">
                        <a:defRPr sz="1800" kern="1200">
                          <a:solidFill>
                            <a:schemeClr val="dk1"/>
                          </a:solidFill>
                          <a:latin typeface="Arial"/>
                          <a:ea typeface="ヒラギノ角ゴ Pro W3"/>
                          <a:cs typeface="ヒラギノ角ゴ Pro W3"/>
                        </a:defRPr>
                      </a:lvl5pPr>
                      <a:lvl6pPr marL="2286000" algn="l" defTabSz="457200" rtl="0" eaLnBrk="1" latinLnBrk="0" hangingPunct="1">
                        <a:defRPr sz="1800" kern="1200">
                          <a:solidFill>
                            <a:schemeClr val="dk1"/>
                          </a:solidFill>
                          <a:latin typeface="Arial"/>
                          <a:ea typeface="ヒラギノ角ゴ Pro W3"/>
                          <a:cs typeface="ヒラギノ角ゴ Pro W3"/>
                        </a:defRPr>
                      </a:lvl6pPr>
                      <a:lvl7pPr marL="2743200" algn="l" defTabSz="457200" rtl="0" eaLnBrk="1" latinLnBrk="0" hangingPunct="1">
                        <a:defRPr sz="1800" kern="1200">
                          <a:solidFill>
                            <a:schemeClr val="dk1"/>
                          </a:solidFill>
                          <a:latin typeface="Arial"/>
                          <a:ea typeface="ヒラギノ角ゴ Pro W3"/>
                          <a:cs typeface="ヒラギノ角ゴ Pro W3"/>
                        </a:defRPr>
                      </a:lvl7pPr>
                      <a:lvl8pPr marL="3200400" algn="l" defTabSz="457200" rtl="0" eaLnBrk="1" latinLnBrk="0" hangingPunct="1">
                        <a:defRPr sz="1800" kern="1200">
                          <a:solidFill>
                            <a:schemeClr val="dk1"/>
                          </a:solidFill>
                          <a:latin typeface="Arial"/>
                          <a:ea typeface="ヒラギノ角ゴ Pro W3"/>
                          <a:cs typeface="ヒラギノ角ゴ Pro W3"/>
                        </a:defRPr>
                      </a:lvl8pPr>
                      <a:lvl9pPr marL="3657600" algn="l" defTabSz="457200" rtl="0" eaLnBrk="1" latinLnBrk="0" hangingPunct="1">
                        <a:defRPr sz="1800" kern="1200">
                          <a:solidFill>
                            <a:schemeClr val="dk1"/>
                          </a:solidFill>
                          <a:latin typeface="Arial"/>
                          <a:ea typeface="ヒラギノ角ゴ Pro W3"/>
                          <a:cs typeface="ヒラギノ角ゴ Pro W3"/>
                        </a:defRPr>
                      </a:lvl9pPr>
                    </a:lstStyle>
                    <a:p>
                      <a:pPr marL="0" marR="0" lvl="0" indent="0" algn="ctr" defTabSz="914400" rtl="0" eaLnBrk="0" fontAlgn="base" latinLnBrk="0" hangingPunct="0">
                        <a:lnSpc>
                          <a:spcPct val="100000"/>
                        </a:lnSpc>
                        <a:spcBef>
                          <a:spcPct val="20000"/>
                        </a:spcBef>
                        <a:spcAft>
                          <a:spcPct val="0"/>
                        </a:spcAft>
                        <a:buClr>
                          <a:srgbClr val="FF6600"/>
                        </a:buClr>
                        <a:buSzPct val="70000"/>
                        <a:buFont typeface="Monotype Sorts" pitchFamily="-110" charset="2"/>
                        <a:buNone/>
                        <a:tabLst/>
                      </a:pPr>
                      <a:r>
                        <a:rPr kumimoji="1" lang="it-IT" sz="1100" b="0" i="0" u="none" strike="noStrike" cap="none" normalizeH="0" baseline="0" dirty="0">
                          <a:ln>
                            <a:noFill/>
                          </a:ln>
                          <a:solidFill>
                            <a:schemeClr val="tx1"/>
                          </a:solidFill>
                          <a:effectLst/>
                          <a:latin typeface="Calibri"/>
                          <a:cs typeface="Calibri"/>
                        </a:rPr>
                        <a:t>32</a:t>
                      </a:r>
                    </a:p>
                  </a:txBody>
                  <a:tcPr marL="108000" marR="108000" marT="46800" marB="46800"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457200" rtl="0" eaLnBrk="1" latinLnBrk="0" hangingPunct="1">
                        <a:defRPr sz="1800" kern="1200">
                          <a:solidFill>
                            <a:schemeClr val="dk1"/>
                          </a:solidFill>
                          <a:latin typeface="Arial"/>
                          <a:ea typeface="ヒラギノ角ゴ Pro W3"/>
                          <a:cs typeface="ヒラギノ角ゴ Pro W3"/>
                        </a:defRPr>
                      </a:lvl1pPr>
                      <a:lvl2pPr marL="457200" algn="l" defTabSz="457200" rtl="0" eaLnBrk="1" latinLnBrk="0" hangingPunct="1">
                        <a:defRPr sz="1800" kern="1200">
                          <a:solidFill>
                            <a:schemeClr val="dk1"/>
                          </a:solidFill>
                          <a:latin typeface="Arial"/>
                          <a:ea typeface="ヒラギノ角ゴ Pro W3"/>
                          <a:cs typeface="ヒラギノ角ゴ Pro W3"/>
                        </a:defRPr>
                      </a:lvl2pPr>
                      <a:lvl3pPr marL="914400" algn="l" defTabSz="457200" rtl="0" eaLnBrk="1" latinLnBrk="0" hangingPunct="1">
                        <a:defRPr sz="1800" kern="1200">
                          <a:solidFill>
                            <a:schemeClr val="dk1"/>
                          </a:solidFill>
                          <a:latin typeface="Arial"/>
                          <a:ea typeface="ヒラギノ角ゴ Pro W3"/>
                          <a:cs typeface="ヒラギノ角ゴ Pro W3"/>
                        </a:defRPr>
                      </a:lvl3pPr>
                      <a:lvl4pPr marL="1371600" algn="l" defTabSz="457200" rtl="0" eaLnBrk="1" latinLnBrk="0" hangingPunct="1">
                        <a:defRPr sz="1800" kern="1200">
                          <a:solidFill>
                            <a:schemeClr val="dk1"/>
                          </a:solidFill>
                          <a:latin typeface="Arial"/>
                          <a:ea typeface="ヒラギノ角ゴ Pro W3"/>
                          <a:cs typeface="ヒラギノ角ゴ Pro W3"/>
                        </a:defRPr>
                      </a:lvl4pPr>
                      <a:lvl5pPr marL="1828800" algn="l" defTabSz="457200" rtl="0" eaLnBrk="1" latinLnBrk="0" hangingPunct="1">
                        <a:defRPr sz="1800" kern="1200">
                          <a:solidFill>
                            <a:schemeClr val="dk1"/>
                          </a:solidFill>
                          <a:latin typeface="Arial"/>
                          <a:ea typeface="ヒラギノ角ゴ Pro W3"/>
                          <a:cs typeface="ヒラギノ角ゴ Pro W3"/>
                        </a:defRPr>
                      </a:lvl5pPr>
                      <a:lvl6pPr marL="2286000" algn="l" defTabSz="457200" rtl="0" eaLnBrk="1" latinLnBrk="0" hangingPunct="1">
                        <a:defRPr sz="1800" kern="1200">
                          <a:solidFill>
                            <a:schemeClr val="dk1"/>
                          </a:solidFill>
                          <a:latin typeface="Arial"/>
                          <a:ea typeface="ヒラギノ角ゴ Pro W3"/>
                          <a:cs typeface="ヒラギノ角ゴ Pro W3"/>
                        </a:defRPr>
                      </a:lvl6pPr>
                      <a:lvl7pPr marL="2743200" algn="l" defTabSz="457200" rtl="0" eaLnBrk="1" latinLnBrk="0" hangingPunct="1">
                        <a:defRPr sz="1800" kern="1200">
                          <a:solidFill>
                            <a:schemeClr val="dk1"/>
                          </a:solidFill>
                          <a:latin typeface="Arial"/>
                          <a:ea typeface="ヒラギノ角ゴ Pro W3"/>
                          <a:cs typeface="ヒラギノ角ゴ Pro W3"/>
                        </a:defRPr>
                      </a:lvl7pPr>
                      <a:lvl8pPr marL="3200400" algn="l" defTabSz="457200" rtl="0" eaLnBrk="1" latinLnBrk="0" hangingPunct="1">
                        <a:defRPr sz="1800" kern="1200">
                          <a:solidFill>
                            <a:schemeClr val="dk1"/>
                          </a:solidFill>
                          <a:latin typeface="Arial"/>
                          <a:ea typeface="ヒラギノ角ゴ Pro W3"/>
                          <a:cs typeface="ヒラギノ角ゴ Pro W3"/>
                        </a:defRPr>
                      </a:lvl8pPr>
                      <a:lvl9pPr marL="3657600" algn="l" defTabSz="457200" rtl="0" eaLnBrk="1" latinLnBrk="0" hangingPunct="1">
                        <a:defRPr sz="1800" kern="1200">
                          <a:solidFill>
                            <a:schemeClr val="dk1"/>
                          </a:solidFill>
                          <a:latin typeface="Arial"/>
                          <a:ea typeface="ヒラギノ角ゴ Pro W3"/>
                          <a:cs typeface="ヒラギノ角ゴ Pro W3"/>
                        </a:defRPr>
                      </a:lvl9pPr>
                    </a:lstStyle>
                    <a:p>
                      <a:pPr marL="0" marR="0" lvl="0" indent="0" algn="ctr" defTabSz="914400" rtl="0" eaLnBrk="0" fontAlgn="base" latinLnBrk="0" hangingPunct="0">
                        <a:lnSpc>
                          <a:spcPct val="100000"/>
                        </a:lnSpc>
                        <a:spcBef>
                          <a:spcPct val="20000"/>
                        </a:spcBef>
                        <a:spcAft>
                          <a:spcPct val="0"/>
                        </a:spcAft>
                        <a:buClr>
                          <a:srgbClr val="FF6600"/>
                        </a:buClr>
                        <a:buSzPct val="70000"/>
                        <a:buFont typeface="Monotype Sorts" pitchFamily="-110" charset="2"/>
                        <a:buNone/>
                        <a:tabLst/>
                      </a:pPr>
                      <a:r>
                        <a:rPr kumimoji="1" lang="it-IT" sz="1100" b="0" i="0" u="none" strike="noStrike" cap="none" normalizeH="0" baseline="0" dirty="0">
                          <a:ln>
                            <a:noFill/>
                          </a:ln>
                          <a:solidFill>
                            <a:schemeClr val="tx1"/>
                          </a:solidFill>
                          <a:effectLst/>
                          <a:latin typeface="Calibri"/>
                          <a:cs typeface="Calibri"/>
                        </a:rPr>
                        <a:t>36</a:t>
                      </a:r>
                    </a:p>
                  </a:txBody>
                  <a:tcPr marL="108000" marR="108000" marT="46800" marB="46800"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457200" rtl="0" eaLnBrk="1" latinLnBrk="0" hangingPunct="1">
                        <a:defRPr sz="1800" kern="1200">
                          <a:solidFill>
                            <a:schemeClr val="dk1"/>
                          </a:solidFill>
                          <a:latin typeface="Arial"/>
                          <a:ea typeface="ヒラギノ角ゴ Pro W3"/>
                          <a:cs typeface="ヒラギノ角ゴ Pro W3"/>
                        </a:defRPr>
                      </a:lvl1pPr>
                      <a:lvl2pPr marL="457200" algn="l" defTabSz="457200" rtl="0" eaLnBrk="1" latinLnBrk="0" hangingPunct="1">
                        <a:defRPr sz="1800" kern="1200">
                          <a:solidFill>
                            <a:schemeClr val="dk1"/>
                          </a:solidFill>
                          <a:latin typeface="Arial"/>
                          <a:ea typeface="ヒラギノ角ゴ Pro W3"/>
                          <a:cs typeface="ヒラギノ角ゴ Pro W3"/>
                        </a:defRPr>
                      </a:lvl2pPr>
                      <a:lvl3pPr marL="914400" algn="l" defTabSz="457200" rtl="0" eaLnBrk="1" latinLnBrk="0" hangingPunct="1">
                        <a:defRPr sz="1800" kern="1200">
                          <a:solidFill>
                            <a:schemeClr val="dk1"/>
                          </a:solidFill>
                          <a:latin typeface="Arial"/>
                          <a:ea typeface="ヒラギノ角ゴ Pro W3"/>
                          <a:cs typeface="ヒラギノ角ゴ Pro W3"/>
                        </a:defRPr>
                      </a:lvl3pPr>
                      <a:lvl4pPr marL="1371600" algn="l" defTabSz="457200" rtl="0" eaLnBrk="1" latinLnBrk="0" hangingPunct="1">
                        <a:defRPr sz="1800" kern="1200">
                          <a:solidFill>
                            <a:schemeClr val="dk1"/>
                          </a:solidFill>
                          <a:latin typeface="Arial"/>
                          <a:ea typeface="ヒラギノ角ゴ Pro W3"/>
                          <a:cs typeface="ヒラギノ角ゴ Pro W3"/>
                        </a:defRPr>
                      </a:lvl4pPr>
                      <a:lvl5pPr marL="1828800" algn="l" defTabSz="457200" rtl="0" eaLnBrk="1" latinLnBrk="0" hangingPunct="1">
                        <a:defRPr sz="1800" kern="1200">
                          <a:solidFill>
                            <a:schemeClr val="dk1"/>
                          </a:solidFill>
                          <a:latin typeface="Arial"/>
                          <a:ea typeface="ヒラギノ角ゴ Pro W3"/>
                          <a:cs typeface="ヒラギノ角ゴ Pro W3"/>
                        </a:defRPr>
                      </a:lvl5pPr>
                      <a:lvl6pPr marL="2286000" algn="l" defTabSz="457200" rtl="0" eaLnBrk="1" latinLnBrk="0" hangingPunct="1">
                        <a:defRPr sz="1800" kern="1200">
                          <a:solidFill>
                            <a:schemeClr val="dk1"/>
                          </a:solidFill>
                          <a:latin typeface="Arial"/>
                          <a:ea typeface="ヒラギノ角ゴ Pro W3"/>
                          <a:cs typeface="ヒラギノ角ゴ Pro W3"/>
                        </a:defRPr>
                      </a:lvl6pPr>
                      <a:lvl7pPr marL="2743200" algn="l" defTabSz="457200" rtl="0" eaLnBrk="1" latinLnBrk="0" hangingPunct="1">
                        <a:defRPr sz="1800" kern="1200">
                          <a:solidFill>
                            <a:schemeClr val="dk1"/>
                          </a:solidFill>
                          <a:latin typeface="Arial"/>
                          <a:ea typeface="ヒラギノ角ゴ Pro W3"/>
                          <a:cs typeface="ヒラギノ角ゴ Pro W3"/>
                        </a:defRPr>
                      </a:lvl7pPr>
                      <a:lvl8pPr marL="3200400" algn="l" defTabSz="457200" rtl="0" eaLnBrk="1" latinLnBrk="0" hangingPunct="1">
                        <a:defRPr sz="1800" kern="1200">
                          <a:solidFill>
                            <a:schemeClr val="dk1"/>
                          </a:solidFill>
                          <a:latin typeface="Arial"/>
                          <a:ea typeface="ヒラギノ角ゴ Pro W3"/>
                          <a:cs typeface="ヒラギノ角ゴ Pro W3"/>
                        </a:defRPr>
                      </a:lvl8pPr>
                      <a:lvl9pPr marL="3657600" algn="l" defTabSz="457200" rtl="0" eaLnBrk="1" latinLnBrk="0" hangingPunct="1">
                        <a:defRPr sz="1800" kern="1200">
                          <a:solidFill>
                            <a:schemeClr val="dk1"/>
                          </a:solidFill>
                          <a:latin typeface="Arial"/>
                          <a:ea typeface="ヒラギノ角ゴ Pro W3"/>
                          <a:cs typeface="ヒラギノ角ゴ Pro W3"/>
                        </a:defRPr>
                      </a:lvl9pPr>
                    </a:lstStyle>
                    <a:p>
                      <a:pPr marL="0" marR="0" lvl="0" indent="0" algn="ctr" defTabSz="914400" rtl="0" eaLnBrk="0" fontAlgn="base" latinLnBrk="0" hangingPunct="0">
                        <a:lnSpc>
                          <a:spcPct val="100000"/>
                        </a:lnSpc>
                        <a:spcBef>
                          <a:spcPct val="20000"/>
                        </a:spcBef>
                        <a:spcAft>
                          <a:spcPct val="0"/>
                        </a:spcAft>
                        <a:buClr>
                          <a:srgbClr val="FF6600"/>
                        </a:buClr>
                        <a:buSzPct val="70000"/>
                        <a:buFont typeface="Monotype Sorts" pitchFamily="-110" charset="2"/>
                        <a:buNone/>
                        <a:tabLst/>
                      </a:pPr>
                      <a:r>
                        <a:rPr kumimoji="1" lang="it-IT" sz="1100" b="0" i="0" u="none" strike="noStrike" cap="none" normalizeH="0" baseline="0" dirty="0">
                          <a:ln>
                            <a:noFill/>
                          </a:ln>
                          <a:solidFill>
                            <a:schemeClr val="tx1"/>
                          </a:solidFill>
                          <a:effectLst/>
                          <a:latin typeface="Calibri"/>
                          <a:cs typeface="Calibri"/>
                        </a:rPr>
                        <a:t>35</a:t>
                      </a:r>
                    </a:p>
                  </a:txBody>
                  <a:tcPr marL="108000" marR="108000" marT="46800" marB="46800"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457200" rtl="0" eaLnBrk="1" latinLnBrk="0" hangingPunct="1">
                        <a:defRPr sz="1800" kern="1200">
                          <a:solidFill>
                            <a:schemeClr val="dk1"/>
                          </a:solidFill>
                          <a:latin typeface="Arial"/>
                          <a:ea typeface="ヒラギノ角ゴ Pro W3"/>
                          <a:cs typeface="ヒラギノ角ゴ Pro W3"/>
                        </a:defRPr>
                      </a:lvl1pPr>
                      <a:lvl2pPr marL="457200" algn="l" defTabSz="457200" rtl="0" eaLnBrk="1" latinLnBrk="0" hangingPunct="1">
                        <a:defRPr sz="1800" kern="1200">
                          <a:solidFill>
                            <a:schemeClr val="dk1"/>
                          </a:solidFill>
                          <a:latin typeface="Arial"/>
                          <a:ea typeface="ヒラギノ角ゴ Pro W3"/>
                          <a:cs typeface="ヒラギノ角ゴ Pro W3"/>
                        </a:defRPr>
                      </a:lvl2pPr>
                      <a:lvl3pPr marL="914400" algn="l" defTabSz="457200" rtl="0" eaLnBrk="1" latinLnBrk="0" hangingPunct="1">
                        <a:defRPr sz="1800" kern="1200">
                          <a:solidFill>
                            <a:schemeClr val="dk1"/>
                          </a:solidFill>
                          <a:latin typeface="Arial"/>
                          <a:ea typeface="ヒラギノ角ゴ Pro W3"/>
                          <a:cs typeface="ヒラギノ角ゴ Pro W3"/>
                        </a:defRPr>
                      </a:lvl3pPr>
                      <a:lvl4pPr marL="1371600" algn="l" defTabSz="457200" rtl="0" eaLnBrk="1" latinLnBrk="0" hangingPunct="1">
                        <a:defRPr sz="1800" kern="1200">
                          <a:solidFill>
                            <a:schemeClr val="dk1"/>
                          </a:solidFill>
                          <a:latin typeface="Arial"/>
                          <a:ea typeface="ヒラギノ角ゴ Pro W3"/>
                          <a:cs typeface="ヒラギノ角ゴ Pro W3"/>
                        </a:defRPr>
                      </a:lvl4pPr>
                      <a:lvl5pPr marL="1828800" algn="l" defTabSz="457200" rtl="0" eaLnBrk="1" latinLnBrk="0" hangingPunct="1">
                        <a:defRPr sz="1800" kern="1200">
                          <a:solidFill>
                            <a:schemeClr val="dk1"/>
                          </a:solidFill>
                          <a:latin typeface="Arial"/>
                          <a:ea typeface="ヒラギノ角ゴ Pro W3"/>
                          <a:cs typeface="ヒラギノ角ゴ Pro W3"/>
                        </a:defRPr>
                      </a:lvl5pPr>
                      <a:lvl6pPr marL="2286000" algn="l" defTabSz="457200" rtl="0" eaLnBrk="1" latinLnBrk="0" hangingPunct="1">
                        <a:defRPr sz="1800" kern="1200">
                          <a:solidFill>
                            <a:schemeClr val="dk1"/>
                          </a:solidFill>
                          <a:latin typeface="Arial"/>
                          <a:ea typeface="ヒラギノ角ゴ Pro W3"/>
                          <a:cs typeface="ヒラギノ角ゴ Pro W3"/>
                        </a:defRPr>
                      </a:lvl6pPr>
                      <a:lvl7pPr marL="2743200" algn="l" defTabSz="457200" rtl="0" eaLnBrk="1" latinLnBrk="0" hangingPunct="1">
                        <a:defRPr sz="1800" kern="1200">
                          <a:solidFill>
                            <a:schemeClr val="dk1"/>
                          </a:solidFill>
                          <a:latin typeface="Arial"/>
                          <a:ea typeface="ヒラギノ角ゴ Pro W3"/>
                          <a:cs typeface="ヒラギノ角ゴ Pro W3"/>
                        </a:defRPr>
                      </a:lvl7pPr>
                      <a:lvl8pPr marL="3200400" algn="l" defTabSz="457200" rtl="0" eaLnBrk="1" latinLnBrk="0" hangingPunct="1">
                        <a:defRPr sz="1800" kern="1200">
                          <a:solidFill>
                            <a:schemeClr val="dk1"/>
                          </a:solidFill>
                          <a:latin typeface="Arial"/>
                          <a:ea typeface="ヒラギノ角ゴ Pro W3"/>
                          <a:cs typeface="ヒラギノ角ゴ Pro W3"/>
                        </a:defRPr>
                      </a:lvl8pPr>
                      <a:lvl9pPr marL="3657600" algn="l" defTabSz="457200" rtl="0" eaLnBrk="1" latinLnBrk="0" hangingPunct="1">
                        <a:defRPr sz="1800" kern="1200">
                          <a:solidFill>
                            <a:schemeClr val="dk1"/>
                          </a:solidFill>
                          <a:latin typeface="Arial"/>
                          <a:ea typeface="ヒラギノ角ゴ Pro W3"/>
                          <a:cs typeface="ヒラギノ角ゴ Pro W3"/>
                        </a:defRPr>
                      </a:lvl9pPr>
                    </a:lstStyle>
                    <a:p>
                      <a:pPr marL="0" marR="0" lvl="0" indent="0" algn="ctr" defTabSz="914400" rtl="0" eaLnBrk="0" fontAlgn="base" latinLnBrk="0" hangingPunct="0">
                        <a:lnSpc>
                          <a:spcPct val="100000"/>
                        </a:lnSpc>
                        <a:spcBef>
                          <a:spcPct val="20000"/>
                        </a:spcBef>
                        <a:spcAft>
                          <a:spcPct val="0"/>
                        </a:spcAft>
                        <a:buClr>
                          <a:srgbClr val="FF6600"/>
                        </a:buClr>
                        <a:buSzPct val="70000"/>
                        <a:buFont typeface="Monotype Sorts" pitchFamily="-110" charset="2"/>
                        <a:buNone/>
                        <a:tabLst/>
                      </a:pPr>
                      <a:r>
                        <a:rPr kumimoji="1" lang="it-IT" sz="1100" b="0" i="0" u="none" strike="noStrike" cap="none" normalizeH="0" baseline="0" dirty="0">
                          <a:ln>
                            <a:noFill/>
                          </a:ln>
                          <a:solidFill>
                            <a:schemeClr val="tx1"/>
                          </a:solidFill>
                          <a:effectLst/>
                          <a:latin typeface="Calibri"/>
                          <a:cs typeface="Calibri"/>
                        </a:rPr>
                        <a:t>27</a:t>
                      </a:r>
                    </a:p>
                  </a:txBody>
                  <a:tcPr marL="108000" marR="108000" marT="46800" marB="46800"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457200" rtl="0" eaLnBrk="1" latinLnBrk="0" hangingPunct="1">
                        <a:defRPr sz="1800" kern="1200">
                          <a:solidFill>
                            <a:schemeClr val="dk1"/>
                          </a:solidFill>
                          <a:latin typeface="Arial"/>
                          <a:ea typeface="ヒラギノ角ゴ Pro W3"/>
                          <a:cs typeface="ヒラギノ角ゴ Pro W3"/>
                        </a:defRPr>
                      </a:lvl1pPr>
                      <a:lvl2pPr marL="457200" algn="l" defTabSz="457200" rtl="0" eaLnBrk="1" latinLnBrk="0" hangingPunct="1">
                        <a:defRPr sz="1800" kern="1200">
                          <a:solidFill>
                            <a:schemeClr val="dk1"/>
                          </a:solidFill>
                          <a:latin typeface="Arial"/>
                          <a:ea typeface="ヒラギノ角ゴ Pro W3"/>
                          <a:cs typeface="ヒラギノ角ゴ Pro W3"/>
                        </a:defRPr>
                      </a:lvl2pPr>
                      <a:lvl3pPr marL="914400" algn="l" defTabSz="457200" rtl="0" eaLnBrk="1" latinLnBrk="0" hangingPunct="1">
                        <a:defRPr sz="1800" kern="1200">
                          <a:solidFill>
                            <a:schemeClr val="dk1"/>
                          </a:solidFill>
                          <a:latin typeface="Arial"/>
                          <a:ea typeface="ヒラギノ角ゴ Pro W3"/>
                          <a:cs typeface="ヒラギノ角ゴ Pro W3"/>
                        </a:defRPr>
                      </a:lvl3pPr>
                      <a:lvl4pPr marL="1371600" algn="l" defTabSz="457200" rtl="0" eaLnBrk="1" latinLnBrk="0" hangingPunct="1">
                        <a:defRPr sz="1800" kern="1200">
                          <a:solidFill>
                            <a:schemeClr val="dk1"/>
                          </a:solidFill>
                          <a:latin typeface="Arial"/>
                          <a:ea typeface="ヒラギノ角ゴ Pro W3"/>
                          <a:cs typeface="ヒラギノ角ゴ Pro W3"/>
                        </a:defRPr>
                      </a:lvl4pPr>
                      <a:lvl5pPr marL="1828800" algn="l" defTabSz="457200" rtl="0" eaLnBrk="1" latinLnBrk="0" hangingPunct="1">
                        <a:defRPr sz="1800" kern="1200">
                          <a:solidFill>
                            <a:schemeClr val="dk1"/>
                          </a:solidFill>
                          <a:latin typeface="Arial"/>
                          <a:ea typeface="ヒラギノ角ゴ Pro W3"/>
                          <a:cs typeface="ヒラギノ角ゴ Pro W3"/>
                        </a:defRPr>
                      </a:lvl5pPr>
                      <a:lvl6pPr marL="2286000" algn="l" defTabSz="457200" rtl="0" eaLnBrk="1" latinLnBrk="0" hangingPunct="1">
                        <a:defRPr sz="1800" kern="1200">
                          <a:solidFill>
                            <a:schemeClr val="dk1"/>
                          </a:solidFill>
                          <a:latin typeface="Arial"/>
                          <a:ea typeface="ヒラギノ角ゴ Pro W3"/>
                          <a:cs typeface="ヒラギノ角ゴ Pro W3"/>
                        </a:defRPr>
                      </a:lvl6pPr>
                      <a:lvl7pPr marL="2743200" algn="l" defTabSz="457200" rtl="0" eaLnBrk="1" latinLnBrk="0" hangingPunct="1">
                        <a:defRPr sz="1800" kern="1200">
                          <a:solidFill>
                            <a:schemeClr val="dk1"/>
                          </a:solidFill>
                          <a:latin typeface="Arial"/>
                          <a:ea typeface="ヒラギノ角ゴ Pro W3"/>
                          <a:cs typeface="ヒラギノ角ゴ Pro W3"/>
                        </a:defRPr>
                      </a:lvl7pPr>
                      <a:lvl8pPr marL="3200400" algn="l" defTabSz="457200" rtl="0" eaLnBrk="1" latinLnBrk="0" hangingPunct="1">
                        <a:defRPr sz="1800" kern="1200">
                          <a:solidFill>
                            <a:schemeClr val="dk1"/>
                          </a:solidFill>
                          <a:latin typeface="Arial"/>
                          <a:ea typeface="ヒラギノ角ゴ Pro W3"/>
                          <a:cs typeface="ヒラギノ角ゴ Pro W3"/>
                        </a:defRPr>
                      </a:lvl8pPr>
                      <a:lvl9pPr marL="3657600" algn="l" defTabSz="457200" rtl="0" eaLnBrk="1" latinLnBrk="0" hangingPunct="1">
                        <a:defRPr sz="1800" kern="1200">
                          <a:solidFill>
                            <a:schemeClr val="dk1"/>
                          </a:solidFill>
                          <a:latin typeface="Arial"/>
                          <a:ea typeface="ヒラギノ角ゴ Pro W3"/>
                          <a:cs typeface="ヒラギノ角ゴ Pro W3"/>
                        </a:defRPr>
                      </a:lvl9pPr>
                    </a:lstStyle>
                    <a:p>
                      <a:pPr marL="0" marR="0" lvl="0" indent="0" algn="ctr" defTabSz="914400" rtl="0" eaLnBrk="0" fontAlgn="base" latinLnBrk="0" hangingPunct="0">
                        <a:lnSpc>
                          <a:spcPct val="100000"/>
                        </a:lnSpc>
                        <a:spcBef>
                          <a:spcPct val="20000"/>
                        </a:spcBef>
                        <a:spcAft>
                          <a:spcPct val="0"/>
                        </a:spcAft>
                        <a:buClr>
                          <a:srgbClr val="FF6600"/>
                        </a:buClr>
                        <a:buSzPct val="70000"/>
                        <a:buFont typeface="Monotype Sorts" pitchFamily="-110" charset="2"/>
                        <a:buNone/>
                        <a:tabLst/>
                      </a:pPr>
                      <a:r>
                        <a:rPr kumimoji="1" lang="it-IT" sz="1100" b="0" i="0" u="none" strike="noStrike" cap="none" normalizeH="0" baseline="0" dirty="0">
                          <a:ln>
                            <a:noFill/>
                          </a:ln>
                          <a:solidFill>
                            <a:schemeClr val="tx1"/>
                          </a:solidFill>
                          <a:effectLst/>
                          <a:latin typeface="Calibri"/>
                          <a:cs typeface="Calibri"/>
                        </a:rPr>
                        <a:t>31</a:t>
                      </a:r>
                    </a:p>
                  </a:txBody>
                  <a:tcPr marL="108000" marR="108000" marT="46800" marB="46800"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457200" rtl="0" eaLnBrk="1" latinLnBrk="0" hangingPunct="1">
                        <a:defRPr sz="1800" kern="1200">
                          <a:solidFill>
                            <a:schemeClr val="dk1"/>
                          </a:solidFill>
                          <a:latin typeface="Arial"/>
                          <a:ea typeface="ヒラギノ角ゴ Pro W3"/>
                          <a:cs typeface="ヒラギノ角ゴ Pro W3"/>
                        </a:defRPr>
                      </a:lvl1pPr>
                      <a:lvl2pPr marL="457200" algn="l" defTabSz="457200" rtl="0" eaLnBrk="1" latinLnBrk="0" hangingPunct="1">
                        <a:defRPr sz="1800" kern="1200">
                          <a:solidFill>
                            <a:schemeClr val="dk1"/>
                          </a:solidFill>
                          <a:latin typeface="Arial"/>
                          <a:ea typeface="ヒラギノ角ゴ Pro W3"/>
                          <a:cs typeface="ヒラギノ角ゴ Pro W3"/>
                        </a:defRPr>
                      </a:lvl2pPr>
                      <a:lvl3pPr marL="914400" algn="l" defTabSz="457200" rtl="0" eaLnBrk="1" latinLnBrk="0" hangingPunct="1">
                        <a:defRPr sz="1800" kern="1200">
                          <a:solidFill>
                            <a:schemeClr val="dk1"/>
                          </a:solidFill>
                          <a:latin typeface="Arial"/>
                          <a:ea typeface="ヒラギノ角ゴ Pro W3"/>
                          <a:cs typeface="ヒラギノ角ゴ Pro W3"/>
                        </a:defRPr>
                      </a:lvl3pPr>
                      <a:lvl4pPr marL="1371600" algn="l" defTabSz="457200" rtl="0" eaLnBrk="1" latinLnBrk="0" hangingPunct="1">
                        <a:defRPr sz="1800" kern="1200">
                          <a:solidFill>
                            <a:schemeClr val="dk1"/>
                          </a:solidFill>
                          <a:latin typeface="Arial"/>
                          <a:ea typeface="ヒラギノ角ゴ Pro W3"/>
                          <a:cs typeface="ヒラギノ角ゴ Pro W3"/>
                        </a:defRPr>
                      </a:lvl4pPr>
                      <a:lvl5pPr marL="1828800" algn="l" defTabSz="457200" rtl="0" eaLnBrk="1" latinLnBrk="0" hangingPunct="1">
                        <a:defRPr sz="1800" kern="1200">
                          <a:solidFill>
                            <a:schemeClr val="dk1"/>
                          </a:solidFill>
                          <a:latin typeface="Arial"/>
                          <a:ea typeface="ヒラギノ角ゴ Pro W3"/>
                          <a:cs typeface="ヒラギノ角ゴ Pro W3"/>
                        </a:defRPr>
                      </a:lvl5pPr>
                      <a:lvl6pPr marL="2286000" algn="l" defTabSz="457200" rtl="0" eaLnBrk="1" latinLnBrk="0" hangingPunct="1">
                        <a:defRPr sz="1800" kern="1200">
                          <a:solidFill>
                            <a:schemeClr val="dk1"/>
                          </a:solidFill>
                          <a:latin typeface="Arial"/>
                          <a:ea typeface="ヒラギノ角ゴ Pro W3"/>
                          <a:cs typeface="ヒラギノ角ゴ Pro W3"/>
                        </a:defRPr>
                      </a:lvl6pPr>
                      <a:lvl7pPr marL="2743200" algn="l" defTabSz="457200" rtl="0" eaLnBrk="1" latinLnBrk="0" hangingPunct="1">
                        <a:defRPr sz="1800" kern="1200">
                          <a:solidFill>
                            <a:schemeClr val="dk1"/>
                          </a:solidFill>
                          <a:latin typeface="Arial"/>
                          <a:ea typeface="ヒラギノ角ゴ Pro W3"/>
                          <a:cs typeface="ヒラギノ角ゴ Pro W3"/>
                        </a:defRPr>
                      </a:lvl7pPr>
                      <a:lvl8pPr marL="3200400" algn="l" defTabSz="457200" rtl="0" eaLnBrk="1" latinLnBrk="0" hangingPunct="1">
                        <a:defRPr sz="1800" kern="1200">
                          <a:solidFill>
                            <a:schemeClr val="dk1"/>
                          </a:solidFill>
                          <a:latin typeface="Arial"/>
                          <a:ea typeface="ヒラギノ角ゴ Pro W3"/>
                          <a:cs typeface="ヒラギノ角ゴ Pro W3"/>
                        </a:defRPr>
                      </a:lvl8pPr>
                      <a:lvl9pPr marL="3657600" algn="l" defTabSz="457200" rtl="0" eaLnBrk="1" latinLnBrk="0" hangingPunct="1">
                        <a:defRPr sz="1800" kern="1200">
                          <a:solidFill>
                            <a:schemeClr val="dk1"/>
                          </a:solidFill>
                          <a:latin typeface="Arial"/>
                          <a:ea typeface="ヒラギノ角ゴ Pro W3"/>
                          <a:cs typeface="ヒラギノ角ゴ Pro W3"/>
                        </a:defRPr>
                      </a:lvl9pPr>
                    </a:lstStyle>
                    <a:p>
                      <a:pPr marL="0" marR="0" lvl="0" indent="0" algn="ctr" defTabSz="914400" rtl="0" eaLnBrk="0" fontAlgn="base" latinLnBrk="0" hangingPunct="0">
                        <a:lnSpc>
                          <a:spcPct val="100000"/>
                        </a:lnSpc>
                        <a:spcBef>
                          <a:spcPct val="20000"/>
                        </a:spcBef>
                        <a:spcAft>
                          <a:spcPct val="0"/>
                        </a:spcAft>
                        <a:buClr>
                          <a:srgbClr val="FF6600"/>
                        </a:buClr>
                        <a:buSzPct val="70000"/>
                        <a:buFont typeface="Monotype Sorts" pitchFamily="-110" charset="2"/>
                        <a:buNone/>
                        <a:tabLst/>
                      </a:pPr>
                      <a:r>
                        <a:rPr kumimoji="1" lang="it-IT" sz="1100" b="0" i="0" u="none" strike="noStrike" cap="none" normalizeH="0" baseline="0" dirty="0">
                          <a:ln>
                            <a:noFill/>
                          </a:ln>
                          <a:solidFill>
                            <a:schemeClr val="tx1"/>
                          </a:solidFill>
                          <a:effectLst/>
                          <a:latin typeface="Calibri"/>
                          <a:cs typeface="Calibri"/>
                        </a:rPr>
                        <a:t>25</a:t>
                      </a:r>
                    </a:p>
                  </a:txBody>
                  <a:tcPr marL="108000" marR="108000" marT="46800" marB="46800" anchor="ctr"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457200" rtl="0" eaLnBrk="1" latinLnBrk="0" hangingPunct="1">
                        <a:defRPr sz="1800" kern="1200">
                          <a:solidFill>
                            <a:schemeClr val="dk1"/>
                          </a:solidFill>
                          <a:latin typeface="Arial"/>
                          <a:ea typeface="ヒラギノ角ゴ Pro W3"/>
                          <a:cs typeface="ヒラギノ角ゴ Pro W3"/>
                        </a:defRPr>
                      </a:lvl1pPr>
                      <a:lvl2pPr marL="457200" algn="l" defTabSz="457200" rtl="0" eaLnBrk="1" latinLnBrk="0" hangingPunct="1">
                        <a:defRPr sz="1800" kern="1200">
                          <a:solidFill>
                            <a:schemeClr val="dk1"/>
                          </a:solidFill>
                          <a:latin typeface="Arial"/>
                          <a:ea typeface="ヒラギノ角ゴ Pro W3"/>
                          <a:cs typeface="ヒラギノ角ゴ Pro W3"/>
                        </a:defRPr>
                      </a:lvl2pPr>
                      <a:lvl3pPr marL="914400" algn="l" defTabSz="457200" rtl="0" eaLnBrk="1" latinLnBrk="0" hangingPunct="1">
                        <a:defRPr sz="1800" kern="1200">
                          <a:solidFill>
                            <a:schemeClr val="dk1"/>
                          </a:solidFill>
                          <a:latin typeface="Arial"/>
                          <a:ea typeface="ヒラギノ角ゴ Pro W3"/>
                          <a:cs typeface="ヒラギノ角ゴ Pro W3"/>
                        </a:defRPr>
                      </a:lvl3pPr>
                      <a:lvl4pPr marL="1371600" algn="l" defTabSz="457200" rtl="0" eaLnBrk="1" latinLnBrk="0" hangingPunct="1">
                        <a:defRPr sz="1800" kern="1200">
                          <a:solidFill>
                            <a:schemeClr val="dk1"/>
                          </a:solidFill>
                          <a:latin typeface="Arial"/>
                          <a:ea typeface="ヒラギノ角ゴ Pro W3"/>
                          <a:cs typeface="ヒラギノ角ゴ Pro W3"/>
                        </a:defRPr>
                      </a:lvl4pPr>
                      <a:lvl5pPr marL="1828800" algn="l" defTabSz="457200" rtl="0" eaLnBrk="1" latinLnBrk="0" hangingPunct="1">
                        <a:defRPr sz="1800" kern="1200">
                          <a:solidFill>
                            <a:schemeClr val="dk1"/>
                          </a:solidFill>
                          <a:latin typeface="Arial"/>
                          <a:ea typeface="ヒラギノ角ゴ Pro W3"/>
                          <a:cs typeface="ヒラギノ角ゴ Pro W3"/>
                        </a:defRPr>
                      </a:lvl5pPr>
                      <a:lvl6pPr marL="2286000" algn="l" defTabSz="457200" rtl="0" eaLnBrk="1" latinLnBrk="0" hangingPunct="1">
                        <a:defRPr sz="1800" kern="1200">
                          <a:solidFill>
                            <a:schemeClr val="dk1"/>
                          </a:solidFill>
                          <a:latin typeface="Arial"/>
                          <a:ea typeface="ヒラギノ角ゴ Pro W3"/>
                          <a:cs typeface="ヒラギノ角ゴ Pro W3"/>
                        </a:defRPr>
                      </a:lvl6pPr>
                      <a:lvl7pPr marL="2743200" algn="l" defTabSz="457200" rtl="0" eaLnBrk="1" latinLnBrk="0" hangingPunct="1">
                        <a:defRPr sz="1800" kern="1200">
                          <a:solidFill>
                            <a:schemeClr val="dk1"/>
                          </a:solidFill>
                          <a:latin typeface="Arial"/>
                          <a:ea typeface="ヒラギノ角ゴ Pro W3"/>
                          <a:cs typeface="ヒラギノ角ゴ Pro W3"/>
                        </a:defRPr>
                      </a:lvl7pPr>
                      <a:lvl8pPr marL="3200400" algn="l" defTabSz="457200" rtl="0" eaLnBrk="1" latinLnBrk="0" hangingPunct="1">
                        <a:defRPr sz="1800" kern="1200">
                          <a:solidFill>
                            <a:schemeClr val="dk1"/>
                          </a:solidFill>
                          <a:latin typeface="Arial"/>
                          <a:ea typeface="ヒラギノ角ゴ Pro W3"/>
                          <a:cs typeface="ヒラギノ角ゴ Pro W3"/>
                        </a:defRPr>
                      </a:lvl8pPr>
                      <a:lvl9pPr marL="3657600" algn="l" defTabSz="457200" rtl="0" eaLnBrk="1" latinLnBrk="0" hangingPunct="1">
                        <a:defRPr sz="1800" kern="1200">
                          <a:solidFill>
                            <a:schemeClr val="dk1"/>
                          </a:solidFill>
                          <a:latin typeface="Arial"/>
                          <a:ea typeface="ヒラギノ角ゴ Pro W3"/>
                          <a:cs typeface="ヒラギノ角ゴ Pro W3"/>
                        </a:defRPr>
                      </a:lvl9pPr>
                    </a:lstStyle>
                    <a:p>
                      <a:pPr algn="ctr" fontAlgn="ctr"/>
                      <a:r>
                        <a:rPr lang="it-IT" sz="1100" b="0" i="0" u="none" strike="noStrike" dirty="0">
                          <a:solidFill>
                            <a:schemeClr val="tx1"/>
                          </a:solidFill>
                          <a:latin typeface="Calibri"/>
                          <a:cs typeface="Calibri"/>
                        </a:rPr>
                        <a:t>21</a:t>
                      </a:r>
                    </a:p>
                  </a:txBody>
                  <a:tcPr marL="108000" marR="108000" marT="46800" marB="4680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457200" rtl="0" eaLnBrk="1" latinLnBrk="0" hangingPunct="1">
                        <a:defRPr sz="1800" kern="1200">
                          <a:solidFill>
                            <a:schemeClr val="dk1"/>
                          </a:solidFill>
                          <a:latin typeface="Arial"/>
                          <a:ea typeface="ヒラギノ角ゴ Pro W3"/>
                          <a:cs typeface="ヒラギノ角ゴ Pro W3"/>
                        </a:defRPr>
                      </a:lvl1pPr>
                      <a:lvl2pPr marL="457200" algn="l" defTabSz="457200" rtl="0" eaLnBrk="1" latinLnBrk="0" hangingPunct="1">
                        <a:defRPr sz="1800" kern="1200">
                          <a:solidFill>
                            <a:schemeClr val="dk1"/>
                          </a:solidFill>
                          <a:latin typeface="Arial"/>
                          <a:ea typeface="ヒラギノ角ゴ Pro W3"/>
                          <a:cs typeface="ヒラギノ角ゴ Pro W3"/>
                        </a:defRPr>
                      </a:lvl2pPr>
                      <a:lvl3pPr marL="914400" algn="l" defTabSz="457200" rtl="0" eaLnBrk="1" latinLnBrk="0" hangingPunct="1">
                        <a:defRPr sz="1800" kern="1200">
                          <a:solidFill>
                            <a:schemeClr val="dk1"/>
                          </a:solidFill>
                          <a:latin typeface="Arial"/>
                          <a:ea typeface="ヒラギノ角ゴ Pro W3"/>
                          <a:cs typeface="ヒラギノ角ゴ Pro W3"/>
                        </a:defRPr>
                      </a:lvl3pPr>
                      <a:lvl4pPr marL="1371600" algn="l" defTabSz="457200" rtl="0" eaLnBrk="1" latinLnBrk="0" hangingPunct="1">
                        <a:defRPr sz="1800" kern="1200">
                          <a:solidFill>
                            <a:schemeClr val="dk1"/>
                          </a:solidFill>
                          <a:latin typeface="Arial"/>
                          <a:ea typeface="ヒラギノ角ゴ Pro W3"/>
                          <a:cs typeface="ヒラギノ角ゴ Pro W3"/>
                        </a:defRPr>
                      </a:lvl4pPr>
                      <a:lvl5pPr marL="1828800" algn="l" defTabSz="457200" rtl="0" eaLnBrk="1" latinLnBrk="0" hangingPunct="1">
                        <a:defRPr sz="1800" kern="1200">
                          <a:solidFill>
                            <a:schemeClr val="dk1"/>
                          </a:solidFill>
                          <a:latin typeface="Arial"/>
                          <a:ea typeface="ヒラギノ角ゴ Pro W3"/>
                          <a:cs typeface="ヒラギノ角ゴ Pro W3"/>
                        </a:defRPr>
                      </a:lvl5pPr>
                      <a:lvl6pPr marL="2286000" algn="l" defTabSz="457200" rtl="0" eaLnBrk="1" latinLnBrk="0" hangingPunct="1">
                        <a:defRPr sz="1800" kern="1200">
                          <a:solidFill>
                            <a:schemeClr val="dk1"/>
                          </a:solidFill>
                          <a:latin typeface="Arial"/>
                          <a:ea typeface="ヒラギノ角ゴ Pro W3"/>
                          <a:cs typeface="ヒラギノ角ゴ Pro W3"/>
                        </a:defRPr>
                      </a:lvl6pPr>
                      <a:lvl7pPr marL="2743200" algn="l" defTabSz="457200" rtl="0" eaLnBrk="1" latinLnBrk="0" hangingPunct="1">
                        <a:defRPr sz="1800" kern="1200">
                          <a:solidFill>
                            <a:schemeClr val="dk1"/>
                          </a:solidFill>
                          <a:latin typeface="Arial"/>
                          <a:ea typeface="ヒラギノ角ゴ Pro W3"/>
                          <a:cs typeface="ヒラギノ角ゴ Pro W3"/>
                        </a:defRPr>
                      </a:lvl7pPr>
                      <a:lvl8pPr marL="3200400" algn="l" defTabSz="457200" rtl="0" eaLnBrk="1" latinLnBrk="0" hangingPunct="1">
                        <a:defRPr sz="1800" kern="1200">
                          <a:solidFill>
                            <a:schemeClr val="dk1"/>
                          </a:solidFill>
                          <a:latin typeface="Arial"/>
                          <a:ea typeface="ヒラギノ角ゴ Pro W3"/>
                          <a:cs typeface="ヒラギノ角ゴ Pro W3"/>
                        </a:defRPr>
                      </a:lvl8pPr>
                      <a:lvl9pPr marL="3657600" algn="l" defTabSz="457200" rtl="0" eaLnBrk="1" latinLnBrk="0" hangingPunct="1">
                        <a:defRPr sz="1800" kern="1200">
                          <a:solidFill>
                            <a:schemeClr val="dk1"/>
                          </a:solidFill>
                          <a:latin typeface="Arial"/>
                          <a:ea typeface="ヒラギノ角ゴ Pro W3"/>
                          <a:cs typeface="ヒラギノ角ゴ Pro W3"/>
                        </a:defRPr>
                      </a:lvl9pPr>
                    </a:lstStyle>
                    <a:p>
                      <a:pPr algn="ctr" fontAlgn="ctr"/>
                      <a:r>
                        <a:rPr lang="it-IT" sz="1100" b="0" i="0" u="none" strike="noStrike" dirty="0">
                          <a:solidFill>
                            <a:schemeClr val="tx1"/>
                          </a:solidFill>
                          <a:latin typeface="Calibri"/>
                          <a:cs typeface="Calibri"/>
                        </a:rPr>
                        <a:t>20</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457200" rtl="0" eaLnBrk="1" latinLnBrk="0" hangingPunct="1">
                        <a:defRPr sz="1800" kern="1200">
                          <a:solidFill>
                            <a:schemeClr val="dk1"/>
                          </a:solidFill>
                          <a:latin typeface="Arial"/>
                          <a:ea typeface="ヒラギノ角ゴ Pro W3"/>
                          <a:cs typeface="ヒラギノ角ゴ Pro W3"/>
                        </a:defRPr>
                      </a:lvl1pPr>
                      <a:lvl2pPr marL="457200" algn="l" defTabSz="457200" rtl="0" eaLnBrk="1" latinLnBrk="0" hangingPunct="1">
                        <a:defRPr sz="1800" kern="1200">
                          <a:solidFill>
                            <a:schemeClr val="dk1"/>
                          </a:solidFill>
                          <a:latin typeface="Arial"/>
                          <a:ea typeface="ヒラギノ角ゴ Pro W3"/>
                          <a:cs typeface="ヒラギノ角ゴ Pro W3"/>
                        </a:defRPr>
                      </a:lvl2pPr>
                      <a:lvl3pPr marL="914400" algn="l" defTabSz="457200" rtl="0" eaLnBrk="1" latinLnBrk="0" hangingPunct="1">
                        <a:defRPr sz="1800" kern="1200">
                          <a:solidFill>
                            <a:schemeClr val="dk1"/>
                          </a:solidFill>
                          <a:latin typeface="Arial"/>
                          <a:ea typeface="ヒラギノ角ゴ Pro W3"/>
                          <a:cs typeface="ヒラギノ角ゴ Pro W3"/>
                        </a:defRPr>
                      </a:lvl3pPr>
                      <a:lvl4pPr marL="1371600" algn="l" defTabSz="457200" rtl="0" eaLnBrk="1" latinLnBrk="0" hangingPunct="1">
                        <a:defRPr sz="1800" kern="1200">
                          <a:solidFill>
                            <a:schemeClr val="dk1"/>
                          </a:solidFill>
                          <a:latin typeface="Arial"/>
                          <a:ea typeface="ヒラギノ角ゴ Pro W3"/>
                          <a:cs typeface="ヒラギノ角ゴ Pro W3"/>
                        </a:defRPr>
                      </a:lvl4pPr>
                      <a:lvl5pPr marL="1828800" algn="l" defTabSz="457200" rtl="0" eaLnBrk="1" latinLnBrk="0" hangingPunct="1">
                        <a:defRPr sz="1800" kern="1200">
                          <a:solidFill>
                            <a:schemeClr val="dk1"/>
                          </a:solidFill>
                          <a:latin typeface="Arial"/>
                          <a:ea typeface="ヒラギノ角ゴ Pro W3"/>
                          <a:cs typeface="ヒラギノ角ゴ Pro W3"/>
                        </a:defRPr>
                      </a:lvl5pPr>
                      <a:lvl6pPr marL="2286000" algn="l" defTabSz="457200" rtl="0" eaLnBrk="1" latinLnBrk="0" hangingPunct="1">
                        <a:defRPr sz="1800" kern="1200">
                          <a:solidFill>
                            <a:schemeClr val="dk1"/>
                          </a:solidFill>
                          <a:latin typeface="Arial"/>
                          <a:ea typeface="ヒラギノ角ゴ Pro W3"/>
                          <a:cs typeface="ヒラギノ角ゴ Pro W3"/>
                        </a:defRPr>
                      </a:lvl6pPr>
                      <a:lvl7pPr marL="2743200" algn="l" defTabSz="457200" rtl="0" eaLnBrk="1" latinLnBrk="0" hangingPunct="1">
                        <a:defRPr sz="1800" kern="1200">
                          <a:solidFill>
                            <a:schemeClr val="dk1"/>
                          </a:solidFill>
                          <a:latin typeface="Arial"/>
                          <a:ea typeface="ヒラギノ角ゴ Pro W3"/>
                          <a:cs typeface="ヒラギノ角ゴ Pro W3"/>
                        </a:defRPr>
                      </a:lvl7pPr>
                      <a:lvl8pPr marL="3200400" algn="l" defTabSz="457200" rtl="0" eaLnBrk="1" latinLnBrk="0" hangingPunct="1">
                        <a:defRPr sz="1800" kern="1200">
                          <a:solidFill>
                            <a:schemeClr val="dk1"/>
                          </a:solidFill>
                          <a:latin typeface="Arial"/>
                          <a:ea typeface="ヒラギノ角ゴ Pro W3"/>
                          <a:cs typeface="ヒラギノ角ゴ Pro W3"/>
                        </a:defRPr>
                      </a:lvl8pPr>
                      <a:lvl9pPr marL="3657600" algn="l" defTabSz="457200" rtl="0" eaLnBrk="1" latinLnBrk="0" hangingPunct="1">
                        <a:defRPr sz="1800" kern="1200">
                          <a:solidFill>
                            <a:schemeClr val="dk1"/>
                          </a:solidFill>
                          <a:latin typeface="Arial"/>
                          <a:ea typeface="ヒラギノ角ゴ Pro W3"/>
                          <a:cs typeface="ヒラギノ角ゴ Pro W3"/>
                        </a:defRPr>
                      </a:lvl9pPr>
                    </a:lstStyle>
                    <a:p>
                      <a:pPr algn="ctr" fontAlgn="ctr"/>
                      <a:r>
                        <a:rPr lang="it-IT" sz="1100" b="0" i="0" u="none" strike="noStrike" dirty="0">
                          <a:solidFill>
                            <a:schemeClr val="tx1"/>
                          </a:solidFill>
                          <a:effectLst/>
                          <a:latin typeface="Calibri"/>
                          <a:cs typeface="Calibri"/>
                        </a:rPr>
                        <a:t>24</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457200" rtl="0" eaLnBrk="1" latinLnBrk="0" hangingPunct="1">
                        <a:defRPr sz="1800" kern="1200">
                          <a:solidFill>
                            <a:schemeClr val="dk1"/>
                          </a:solidFill>
                          <a:latin typeface="Arial"/>
                          <a:ea typeface="ヒラギノ角ゴ Pro W3"/>
                          <a:cs typeface="ヒラギノ角ゴ Pro W3"/>
                        </a:defRPr>
                      </a:lvl1pPr>
                      <a:lvl2pPr marL="457200" algn="l" defTabSz="457200" rtl="0" eaLnBrk="1" latinLnBrk="0" hangingPunct="1">
                        <a:defRPr sz="1800" kern="1200">
                          <a:solidFill>
                            <a:schemeClr val="dk1"/>
                          </a:solidFill>
                          <a:latin typeface="Arial"/>
                          <a:ea typeface="ヒラギノ角ゴ Pro W3"/>
                          <a:cs typeface="ヒラギノ角ゴ Pro W3"/>
                        </a:defRPr>
                      </a:lvl2pPr>
                      <a:lvl3pPr marL="914400" algn="l" defTabSz="457200" rtl="0" eaLnBrk="1" latinLnBrk="0" hangingPunct="1">
                        <a:defRPr sz="1800" kern="1200">
                          <a:solidFill>
                            <a:schemeClr val="dk1"/>
                          </a:solidFill>
                          <a:latin typeface="Arial"/>
                          <a:ea typeface="ヒラギノ角ゴ Pro W3"/>
                          <a:cs typeface="ヒラギノ角ゴ Pro W3"/>
                        </a:defRPr>
                      </a:lvl3pPr>
                      <a:lvl4pPr marL="1371600" algn="l" defTabSz="457200" rtl="0" eaLnBrk="1" latinLnBrk="0" hangingPunct="1">
                        <a:defRPr sz="1800" kern="1200">
                          <a:solidFill>
                            <a:schemeClr val="dk1"/>
                          </a:solidFill>
                          <a:latin typeface="Arial"/>
                          <a:ea typeface="ヒラギノ角ゴ Pro W3"/>
                          <a:cs typeface="ヒラギノ角ゴ Pro W3"/>
                        </a:defRPr>
                      </a:lvl4pPr>
                      <a:lvl5pPr marL="1828800" algn="l" defTabSz="457200" rtl="0" eaLnBrk="1" latinLnBrk="0" hangingPunct="1">
                        <a:defRPr sz="1800" kern="1200">
                          <a:solidFill>
                            <a:schemeClr val="dk1"/>
                          </a:solidFill>
                          <a:latin typeface="Arial"/>
                          <a:ea typeface="ヒラギノ角ゴ Pro W3"/>
                          <a:cs typeface="ヒラギノ角ゴ Pro W3"/>
                        </a:defRPr>
                      </a:lvl5pPr>
                      <a:lvl6pPr marL="2286000" algn="l" defTabSz="457200" rtl="0" eaLnBrk="1" latinLnBrk="0" hangingPunct="1">
                        <a:defRPr sz="1800" kern="1200">
                          <a:solidFill>
                            <a:schemeClr val="dk1"/>
                          </a:solidFill>
                          <a:latin typeface="Arial"/>
                          <a:ea typeface="ヒラギノ角ゴ Pro W3"/>
                          <a:cs typeface="ヒラギノ角ゴ Pro W3"/>
                        </a:defRPr>
                      </a:lvl6pPr>
                      <a:lvl7pPr marL="2743200" algn="l" defTabSz="457200" rtl="0" eaLnBrk="1" latinLnBrk="0" hangingPunct="1">
                        <a:defRPr sz="1800" kern="1200">
                          <a:solidFill>
                            <a:schemeClr val="dk1"/>
                          </a:solidFill>
                          <a:latin typeface="Arial"/>
                          <a:ea typeface="ヒラギノ角ゴ Pro W3"/>
                          <a:cs typeface="ヒラギノ角ゴ Pro W3"/>
                        </a:defRPr>
                      </a:lvl7pPr>
                      <a:lvl8pPr marL="3200400" algn="l" defTabSz="457200" rtl="0" eaLnBrk="1" latinLnBrk="0" hangingPunct="1">
                        <a:defRPr sz="1800" kern="1200">
                          <a:solidFill>
                            <a:schemeClr val="dk1"/>
                          </a:solidFill>
                          <a:latin typeface="Arial"/>
                          <a:ea typeface="ヒラギノ角ゴ Pro W3"/>
                          <a:cs typeface="ヒラギノ角ゴ Pro W3"/>
                        </a:defRPr>
                      </a:lvl8pPr>
                      <a:lvl9pPr marL="3657600" algn="l" defTabSz="457200" rtl="0" eaLnBrk="1" latinLnBrk="0" hangingPunct="1">
                        <a:defRPr sz="1800" kern="1200">
                          <a:solidFill>
                            <a:schemeClr val="dk1"/>
                          </a:solidFill>
                          <a:latin typeface="Arial"/>
                          <a:ea typeface="ヒラギノ角ゴ Pro W3"/>
                          <a:cs typeface="ヒラギノ角ゴ Pro W3"/>
                        </a:defRPr>
                      </a:lvl9pPr>
                    </a:lstStyle>
                    <a:p>
                      <a:pPr algn="ctr" fontAlgn="ctr"/>
                      <a:r>
                        <a:rPr lang="it-IT" sz="1100" b="0" i="0" u="none" strike="noStrike" dirty="0">
                          <a:solidFill>
                            <a:schemeClr val="tx1"/>
                          </a:solidFill>
                          <a:effectLst/>
                          <a:latin typeface="Calibri"/>
                          <a:cs typeface="Calibri"/>
                        </a:rPr>
                        <a:t>24</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it-IT" sz="1100" b="0" i="0" u="none" strike="noStrike" dirty="0">
                          <a:solidFill>
                            <a:schemeClr val="tx1"/>
                          </a:solidFill>
                          <a:effectLst/>
                          <a:latin typeface="Calibri"/>
                          <a:cs typeface="Calibri"/>
                        </a:rPr>
                        <a:t>27</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it-IT" sz="1100" b="0" i="0" u="none" strike="noStrike" dirty="0">
                          <a:solidFill>
                            <a:schemeClr val="tx1"/>
                          </a:solidFill>
                          <a:effectLst/>
                          <a:latin typeface="Calibri"/>
                          <a:cs typeface="Calibri"/>
                        </a:rPr>
                        <a:t>25</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it-IT" sz="1100" b="0" i="0" u="none" strike="noStrike" dirty="0">
                          <a:solidFill>
                            <a:schemeClr val="tx1"/>
                          </a:solidFill>
                          <a:effectLst/>
                          <a:latin typeface="Calibri"/>
                          <a:cs typeface="Calibri"/>
                        </a:rPr>
                        <a:t>18</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it-IT" sz="1100" b="0" i="0" u="none" strike="noStrike" dirty="0">
                          <a:solidFill>
                            <a:schemeClr val="tx1"/>
                          </a:solidFill>
                          <a:effectLst/>
                          <a:latin typeface="Calibri"/>
                          <a:cs typeface="Calibri"/>
                        </a:rPr>
                        <a:t>20</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is-IS" sz="1100" b="0" i="0" u="none" strike="noStrike" dirty="0">
                          <a:solidFill>
                            <a:srgbClr val="000000"/>
                          </a:solidFill>
                          <a:effectLst/>
                          <a:latin typeface="Calibri"/>
                          <a:cs typeface="Calibri"/>
                        </a:rPr>
                        <a:t>23</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is-IS" sz="1100" b="0" i="0" u="none" strike="noStrike" dirty="0">
                          <a:solidFill>
                            <a:srgbClr val="000000"/>
                          </a:solidFill>
                          <a:effectLst/>
                          <a:latin typeface="Calibri"/>
                          <a:cs typeface="Calibri"/>
                        </a:rPr>
                        <a:t>23</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is-IS" sz="1100" b="0" i="0" u="none" strike="noStrike" dirty="0">
                          <a:solidFill>
                            <a:srgbClr val="000000"/>
                          </a:solidFill>
                          <a:effectLst/>
                          <a:latin typeface="Calibri"/>
                          <a:cs typeface="Calibri"/>
                        </a:rPr>
                        <a:t>22</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is-IS" sz="1100" b="0" i="0" u="none" strike="noStrike" dirty="0">
                          <a:solidFill>
                            <a:srgbClr val="000000"/>
                          </a:solidFill>
                          <a:effectLst/>
                          <a:latin typeface="Calibri"/>
                          <a:cs typeface="Calibri"/>
                        </a:rPr>
                        <a:t>20</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is-IS" sz="1100" b="1" i="0" u="none" strike="noStrike" dirty="0">
                          <a:solidFill>
                            <a:srgbClr val="000000"/>
                          </a:solidFill>
                          <a:effectLst/>
                          <a:latin typeface="Calibri"/>
                          <a:cs typeface="Calibri"/>
                        </a:rPr>
                        <a:t>20</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bl>
          </a:graphicData>
        </a:graphic>
      </p:graphicFrame>
      <p:sp>
        <p:nvSpPr>
          <p:cNvPr id="19" name="Rettangolo arrotondato 18"/>
          <p:cNvSpPr/>
          <p:nvPr/>
        </p:nvSpPr>
        <p:spPr>
          <a:xfrm>
            <a:off x="9428672" y="1459323"/>
            <a:ext cx="388184" cy="2118969"/>
          </a:xfrm>
          <a:prstGeom prst="roundRect">
            <a:avLst/>
          </a:prstGeom>
          <a:noFill/>
          <a:ln>
            <a:solidFill>
              <a:srgbClr val="CA5817"/>
            </a:solidFill>
          </a:ln>
          <a:effectLst>
            <a:glow rad="63500">
              <a:srgbClr val="C2B8B1">
                <a:alpha val="40000"/>
              </a:srgb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graphicFrame>
        <p:nvGraphicFramePr>
          <p:cNvPr id="20" name="Grafico 19"/>
          <p:cNvGraphicFramePr/>
          <p:nvPr>
            <p:extLst>
              <p:ext uri="{D42A27DB-BD31-4B8C-83A1-F6EECF244321}">
                <p14:modId xmlns:p14="http://schemas.microsoft.com/office/powerpoint/2010/main" val="3149889290"/>
              </p:ext>
            </p:extLst>
          </p:nvPr>
        </p:nvGraphicFramePr>
        <p:xfrm>
          <a:off x="448424" y="4031917"/>
          <a:ext cx="8888900" cy="2047539"/>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73348343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698500" y="0"/>
            <a:ext cx="9226800" cy="6876000"/>
          </a:xfrm>
          <a:prstGeom prst="rect">
            <a:avLst/>
          </a:prstGeom>
        </p:spPr>
      </p:pic>
      <p:sp>
        <p:nvSpPr>
          <p:cNvPr id="10" name="Ovale 9"/>
          <p:cNvSpPr/>
          <p:nvPr/>
        </p:nvSpPr>
        <p:spPr>
          <a:xfrm>
            <a:off x="-19131249" y="-2506424"/>
            <a:ext cx="28837680" cy="28837680"/>
          </a:xfrm>
          <a:prstGeom prst="ellipse">
            <a:avLst/>
          </a:prstGeom>
          <a:solidFill>
            <a:schemeClr val="accent3"/>
          </a:solidFill>
          <a:ln>
            <a:solidFill>
              <a:schemeClr val="accent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11" name="Ovale 10"/>
          <p:cNvSpPr/>
          <p:nvPr/>
        </p:nvSpPr>
        <p:spPr>
          <a:xfrm>
            <a:off x="-19639250" y="-2161712"/>
            <a:ext cx="28837680" cy="28837680"/>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3" name="Titolo 2"/>
          <p:cNvSpPr>
            <a:spLocks noGrp="1"/>
          </p:cNvSpPr>
          <p:nvPr>
            <p:ph type="ctrTitle" idx="4294967295"/>
          </p:nvPr>
        </p:nvSpPr>
        <p:spPr>
          <a:xfrm>
            <a:off x="698501" y="2633662"/>
            <a:ext cx="5247987" cy="769938"/>
          </a:xfrm>
          <a:prstGeom prst="rect">
            <a:avLst/>
          </a:prstGeom>
        </p:spPr>
        <p:txBody>
          <a:bodyPr/>
          <a:lstStyle/>
          <a:p>
            <a:pPr algn="l"/>
            <a:r>
              <a:rPr lang="it-IT" b="1" dirty="0">
                <a:solidFill>
                  <a:srgbClr val="CA5817"/>
                </a:solidFill>
              </a:rPr>
              <a:t>7. VITA DI GENERE</a:t>
            </a:r>
            <a:endParaRPr lang="it-IT" dirty="0">
              <a:solidFill>
                <a:srgbClr val="CA5817"/>
              </a:solidFill>
            </a:endParaRPr>
          </a:p>
        </p:txBody>
      </p:sp>
      <p:sp>
        <p:nvSpPr>
          <p:cNvPr id="8" name="Titolo 1"/>
          <p:cNvSpPr txBox="1">
            <a:spLocks/>
          </p:cNvSpPr>
          <p:nvPr/>
        </p:nvSpPr>
        <p:spPr>
          <a:xfrm>
            <a:off x="-7637382" y="1229667"/>
            <a:ext cx="5347313" cy="1507258"/>
          </a:xfrm>
          <a:prstGeom prst="rect">
            <a:avLst/>
          </a:prstGeom>
        </p:spPr>
        <p:txBody>
          <a:bodyPr vert="horz" lIns="91440" tIns="45720" rIns="91440" bIns="45720" numCol="1" spcCol="36000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marL="285750" indent="-285750" algn="l">
              <a:lnSpc>
                <a:spcPct val="130000"/>
              </a:lnSpc>
              <a:buFont typeface="Wingdings" charset="2"/>
              <a:buChar char="ü"/>
            </a:pPr>
            <a:r>
              <a:rPr lang="it-IT" sz="2000" b="1" dirty="0">
                <a:solidFill>
                  <a:schemeClr val="bg1"/>
                </a:solidFill>
                <a:cs typeface="Calibri"/>
              </a:rPr>
              <a:t>Nostalgia e futuro smarrito</a:t>
            </a:r>
          </a:p>
          <a:p>
            <a:pPr marL="285750" indent="-285750" algn="l">
              <a:lnSpc>
                <a:spcPct val="130000"/>
              </a:lnSpc>
              <a:buFont typeface="Wingdings" charset="2"/>
              <a:buChar char="ü"/>
            </a:pPr>
            <a:r>
              <a:rPr lang="it-IT" sz="2000" b="1" dirty="0">
                <a:solidFill>
                  <a:schemeClr val="bg1"/>
                </a:solidFill>
                <a:cs typeface="Calibri"/>
              </a:rPr>
              <a:t>Futuro</a:t>
            </a:r>
          </a:p>
          <a:p>
            <a:pPr marL="285750" indent="-285750" algn="l">
              <a:lnSpc>
                <a:spcPct val="130000"/>
              </a:lnSpc>
              <a:buFont typeface="Wingdings" charset="2"/>
              <a:buChar char="ü"/>
            </a:pPr>
            <a:r>
              <a:rPr lang="it-IT" sz="2000" b="1" dirty="0">
                <a:solidFill>
                  <a:schemeClr val="bg1"/>
                </a:solidFill>
                <a:cs typeface="Calibri"/>
              </a:rPr>
              <a:t>L’umore degli italiani</a:t>
            </a:r>
          </a:p>
        </p:txBody>
      </p:sp>
      <p:sp>
        <p:nvSpPr>
          <p:cNvPr id="6" name="Titolo 2"/>
          <p:cNvSpPr txBox="1">
            <a:spLocks/>
          </p:cNvSpPr>
          <p:nvPr/>
        </p:nvSpPr>
        <p:spPr>
          <a:xfrm>
            <a:off x="698508" y="4317122"/>
            <a:ext cx="6210300" cy="3232151"/>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marL="285750" indent="-285750" algn="l">
              <a:buSzPct val="120000"/>
              <a:buFont typeface="Wingdings" charset="2"/>
              <a:buChar char="ü"/>
              <a:defRPr/>
            </a:pPr>
            <a:r>
              <a:rPr lang="it-IT" sz="2000" dirty="0">
                <a:solidFill>
                  <a:srgbClr val="CA5817"/>
                </a:solidFill>
                <a:cs typeface="Calibri"/>
              </a:rPr>
              <a:t>Violenza contro le donne</a:t>
            </a:r>
          </a:p>
        </p:txBody>
      </p:sp>
    </p:spTree>
    <p:extLst>
      <p:ext uri="{BB962C8B-B14F-4D97-AF65-F5344CB8AC3E}">
        <p14:creationId xmlns:p14="http://schemas.microsoft.com/office/powerpoint/2010/main" val="291293661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a:xfrm>
            <a:off x="578154" y="158459"/>
            <a:ext cx="8420100" cy="626535"/>
          </a:xfrm>
        </p:spPr>
        <p:txBody>
          <a:bodyPr/>
          <a:lstStyle/>
          <a:p>
            <a:r>
              <a:rPr lang="it-IT" dirty="0">
                <a:solidFill>
                  <a:srgbClr val="CA5817"/>
                </a:solidFill>
                <a:ea typeface="ヒラギノ角ゴ Pro W3" charset="-128"/>
                <a:cs typeface="Calibri"/>
              </a:rPr>
              <a:t>La violenza contro le donne: i temi</a:t>
            </a:r>
            <a:endParaRPr lang="it-IT" sz="2800" dirty="0">
              <a:solidFill>
                <a:srgbClr val="CA5817"/>
              </a:solidFill>
              <a:latin typeface="Calibri"/>
              <a:cs typeface="Calibri"/>
            </a:endParaRPr>
          </a:p>
        </p:txBody>
      </p:sp>
      <p:sp>
        <p:nvSpPr>
          <p:cNvPr id="4" name="Rectangle 92"/>
          <p:cNvSpPr>
            <a:spLocks noChangeArrowheads="1"/>
          </p:cNvSpPr>
          <p:nvPr/>
        </p:nvSpPr>
        <p:spPr bwMode="auto">
          <a:xfrm>
            <a:off x="776240" y="1003562"/>
            <a:ext cx="8776984" cy="307777"/>
          </a:xfrm>
          <a:prstGeom prst="rect">
            <a:avLst/>
          </a:prstGeom>
          <a:noFill/>
          <a:ln w="9525">
            <a:noFill/>
            <a:miter lim="800000"/>
            <a:headEnd/>
            <a:tailEnd/>
          </a:ln>
        </p:spPr>
        <p:txBody>
          <a:bodyPr wrap="square">
            <a:prstTxWarp prst="textNoShape">
              <a:avLst/>
            </a:prstTxWarp>
            <a:spAutoFit/>
          </a:bodyPr>
          <a:lstStyle/>
          <a:p>
            <a:pPr defTabSz="798513"/>
            <a:r>
              <a:rPr lang="it-IT" sz="1400" b="1" dirty="0">
                <a:solidFill>
                  <a:srgbClr val="C95718"/>
                </a:solidFill>
                <a:ea typeface="Calibri"/>
                <a:cs typeface="Calibri"/>
              </a:rPr>
              <a:t>Quali sono a suo parere le cause principali della violenza contro le donne? </a:t>
            </a:r>
          </a:p>
        </p:txBody>
      </p:sp>
      <p:sp>
        <p:nvSpPr>
          <p:cNvPr id="15" name="CasellaDiTesto 14"/>
          <p:cNvSpPr txBox="1"/>
          <p:nvPr/>
        </p:nvSpPr>
        <p:spPr>
          <a:xfrm>
            <a:off x="4028787" y="6365435"/>
            <a:ext cx="1497688" cy="246221"/>
          </a:xfrm>
          <a:prstGeom prst="rect">
            <a:avLst/>
          </a:prstGeom>
          <a:noFill/>
        </p:spPr>
        <p:txBody>
          <a:bodyPr wrap="none" rtlCol="0">
            <a:spAutoFit/>
          </a:bodyPr>
          <a:lstStyle/>
          <a:p>
            <a:r>
              <a:rPr lang="it-IT" sz="1000" i="1" dirty="0">
                <a:latin typeface="Calibri"/>
                <a:cs typeface="Calibri"/>
              </a:rPr>
              <a:t>Valori % somma risposte</a:t>
            </a:r>
          </a:p>
        </p:txBody>
      </p:sp>
      <p:sp>
        <p:nvSpPr>
          <p:cNvPr id="6" name="Segnaposto numero diapositiva 5"/>
          <p:cNvSpPr>
            <a:spLocks noGrp="1"/>
          </p:cNvSpPr>
          <p:nvPr>
            <p:ph type="sldNum" sz="quarter" idx="12"/>
          </p:nvPr>
        </p:nvSpPr>
        <p:spPr/>
        <p:txBody>
          <a:bodyPr/>
          <a:lstStyle/>
          <a:p>
            <a:fld id="{CEC07F19-866A-D549-94C6-C4D9AC2AB9CF}" type="slidenum">
              <a:rPr lang="it-IT" smtClean="0"/>
              <a:pPr/>
              <a:t>81</a:t>
            </a:fld>
            <a:endParaRPr lang="it-IT" dirty="0"/>
          </a:p>
        </p:txBody>
      </p:sp>
      <p:sp>
        <p:nvSpPr>
          <p:cNvPr id="13" name="Rettangolo 12"/>
          <p:cNvSpPr/>
          <p:nvPr/>
        </p:nvSpPr>
        <p:spPr>
          <a:xfrm>
            <a:off x="465465" y="960961"/>
            <a:ext cx="8975070" cy="5256630"/>
          </a:xfrm>
          <a:prstGeom prst="rect">
            <a:avLst/>
          </a:prstGeom>
          <a:noFill/>
          <a:ln>
            <a:solidFill>
              <a:srgbClr val="C2B8B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graphicFrame>
        <p:nvGraphicFramePr>
          <p:cNvPr id="20" name="Grafico 8"/>
          <p:cNvGraphicFramePr>
            <a:graphicFrameLocks/>
          </p:cNvGraphicFramePr>
          <p:nvPr>
            <p:extLst>
              <p:ext uri="{D42A27DB-BD31-4B8C-83A1-F6EECF244321}">
                <p14:modId xmlns:p14="http://schemas.microsoft.com/office/powerpoint/2010/main" val="1444786323"/>
              </p:ext>
            </p:extLst>
          </p:nvPr>
        </p:nvGraphicFramePr>
        <p:xfrm>
          <a:off x="902470" y="1494407"/>
          <a:ext cx="8101061" cy="2569637"/>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1" name="Tabella 20"/>
          <p:cNvGraphicFramePr>
            <a:graphicFrameLocks noGrp="1"/>
          </p:cNvGraphicFramePr>
          <p:nvPr>
            <p:extLst>
              <p:ext uri="{D42A27DB-BD31-4B8C-83A1-F6EECF244321}">
                <p14:modId xmlns:p14="http://schemas.microsoft.com/office/powerpoint/2010/main" val="3262367059"/>
              </p:ext>
            </p:extLst>
          </p:nvPr>
        </p:nvGraphicFramePr>
        <p:xfrm>
          <a:off x="533881" y="4046860"/>
          <a:ext cx="8838242" cy="2005687"/>
        </p:xfrm>
        <a:graphic>
          <a:graphicData uri="http://schemas.openxmlformats.org/drawingml/2006/table">
            <a:tbl>
              <a:tblPr>
                <a:tableStyleId>{073A0DAA-6AF3-43AB-8588-CEC1D06C72B9}</a:tableStyleId>
              </a:tblPr>
              <a:tblGrid>
                <a:gridCol w="3451080">
                  <a:extLst>
                    <a:ext uri="{9D8B030D-6E8A-4147-A177-3AD203B41FA5}">
                      <a16:colId xmlns:a16="http://schemas.microsoft.com/office/drawing/2014/main" val="20000"/>
                    </a:ext>
                  </a:extLst>
                </a:gridCol>
                <a:gridCol w="489742">
                  <a:extLst>
                    <a:ext uri="{9D8B030D-6E8A-4147-A177-3AD203B41FA5}">
                      <a16:colId xmlns:a16="http://schemas.microsoft.com/office/drawing/2014/main" val="20001"/>
                    </a:ext>
                  </a:extLst>
                </a:gridCol>
                <a:gridCol w="489742">
                  <a:extLst>
                    <a:ext uri="{9D8B030D-6E8A-4147-A177-3AD203B41FA5}">
                      <a16:colId xmlns:a16="http://schemas.microsoft.com/office/drawing/2014/main" val="20002"/>
                    </a:ext>
                  </a:extLst>
                </a:gridCol>
                <a:gridCol w="489742">
                  <a:extLst>
                    <a:ext uri="{9D8B030D-6E8A-4147-A177-3AD203B41FA5}">
                      <a16:colId xmlns:a16="http://schemas.microsoft.com/office/drawing/2014/main" val="20003"/>
                    </a:ext>
                  </a:extLst>
                </a:gridCol>
                <a:gridCol w="489742">
                  <a:extLst>
                    <a:ext uri="{9D8B030D-6E8A-4147-A177-3AD203B41FA5}">
                      <a16:colId xmlns:a16="http://schemas.microsoft.com/office/drawing/2014/main" val="20004"/>
                    </a:ext>
                  </a:extLst>
                </a:gridCol>
                <a:gridCol w="489742">
                  <a:extLst>
                    <a:ext uri="{9D8B030D-6E8A-4147-A177-3AD203B41FA5}">
                      <a16:colId xmlns:a16="http://schemas.microsoft.com/office/drawing/2014/main" val="20005"/>
                    </a:ext>
                  </a:extLst>
                </a:gridCol>
                <a:gridCol w="489742">
                  <a:extLst>
                    <a:ext uri="{9D8B030D-6E8A-4147-A177-3AD203B41FA5}">
                      <a16:colId xmlns:a16="http://schemas.microsoft.com/office/drawing/2014/main" val="20006"/>
                    </a:ext>
                  </a:extLst>
                </a:gridCol>
                <a:gridCol w="489742">
                  <a:extLst>
                    <a:ext uri="{9D8B030D-6E8A-4147-A177-3AD203B41FA5}">
                      <a16:colId xmlns:a16="http://schemas.microsoft.com/office/drawing/2014/main" val="1622013349"/>
                    </a:ext>
                  </a:extLst>
                </a:gridCol>
                <a:gridCol w="489742">
                  <a:extLst>
                    <a:ext uri="{9D8B030D-6E8A-4147-A177-3AD203B41FA5}">
                      <a16:colId xmlns:a16="http://schemas.microsoft.com/office/drawing/2014/main" val="2252160453"/>
                    </a:ext>
                  </a:extLst>
                </a:gridCol>
                <a:gridCol w="489742">
                  <a:extLst>
                    <a:ext uri="{9D8B030D-6E8A-4147-A177-3AD203B41FA5}">
                      <a16:colId xmlns:a16="http://schemas.microsoft.com/office/drawing/2014/main" val="2843154110"/>
                    </a:ext>
                  </a:extLst>
                </a:gridCol>
                <a:gridCol w="489742">
                  <a:extLst>
                    <a:ext uri="{9D8B030D-6E8A-4147-A177-3AD203B41FA5}">
                      <a16:colId xmlns:a16="http://schemas.microsoft.com/office/drawing/2014/main" val="20007"/>
                    </a:ext>
                  </a:extLst>
                </a:gridCol>
                <a:gridCol w="489742">
                  <a:extLst>
                    <a:ext uri="{9D8B030D-6E8A-4147-A177-3AD203B41FA5}">
                      <a16:colId xmlns:a16="http://schemas.microsoft.com/office/drawing/2014/main" val="20008"/>
                    </a:ext>
                  </a:extLst>
                </a:gridCol>
              </a:tblGrid>
              <a:tr h="164559">
                <a:tc>
                  <a:txBody>
                    <a:bodyPr/>
                    <a:lstStyle/>
                    <a:p>
                      <a:pPr marL="87313" indent="0" algn="l" fontAlgn="ctr"/>
                      <a:endParaRPr kumimoji="1" lang="it-IT" sz="1200" b="0" i="0" u="none" strike="noStrike" kern="1200" cap="none" normalizeH="0" baseline="0" dirty="0">
                        <a:ln>
                          <a:noFill/>
                        </a:ln>
                        <a:solidFill>
                          <a:srgbClr val="000000"/>
                        </a:solidFill>
                        <a:effectLst/>
                        <a:latin typeface="Calibri"/>
                        <a:ea typeface="+mn-ea"/>
                        <a:cs typeface="Calibri"/>
                      </a:endParaRPr>
                    </a:p>
                  </a:txBody>
                  <a:tcPr marL="12700" marR="12700" marT="12700" marB="0" anchor="ctr">
                    <a:lnL w="12700" cap="flat" cmpd="sng" algn="ctr">
                      <a:solidFill>
                        <a:prstClr val="white"/>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100" b="1" i="0" u="none" strike="noStrike" dirty="0">
                          <a:solidFill>
                            <a:schemeClr val="tx1"/>
                          </a:solidFill>
                          <a:effectLst/>
                          <a:latin typeface="Calibri"/>
                          <a:cs typeface="Calibri"/>
                        </a:rPr>
                        <a:t>2014</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100" b="1" i="0" u="none" strike="noStrike" dirty="0">
                          <a:solidFill>
                            <a:schemeClr val="tx1"/>
                          </a:solidFill>
                          <a:effectLst/>
                          <a:latin typeface="Calibri"/>
                          <a:cs typeface="Calibri"/>
                        </a:rPr>
                        <a:t>2015</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100" b="1" i="0" u="none" strike="noStrike" dirty="0">
                          <a:solidFill>
                            <a:schemeClr val="tx1"/>
                          </a:solidFill>
                          <a:effectLst/>
                          <a:latin typeface="Calibri"/>
                          <a:cs typeface="Calibri"/>
                        </a:rPr>
                        <a:t>2016</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100" b="1" i="0" u="none" strike="noStrike" dirty="0">
                          <a:solidFill>
                            <a:schemeClr val="tx1"/>
                          </a:solidFill>
                          <a:effectLst/>
                          <a:latin typeface="Calibri"/>
                          <a:cs typeface="Calibri"/>
                        </a:rPr>
                        <a:t>2017</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100" b="1" i="0" u="none" strike="noStrike" dirty="0">
                          <a:solidFill>
                            <a:schemeClr val="tx1"/>
                          </a:solidFill>
                          <a:effectLst/>
                          <a:latin typeface="Calibri"/>
                          <a:cs typeface="Calibri"/>
                        </a:rPr>
                        <a:t>2018</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100" b="1" i="0" u="none" strike="noStrike" dirty="0">
                          <a:solidFill>
                            <a:schemeClr val="tx1"/>
                          </a:solidFill>
                          <a:effectLst/>
                          <a:latin typeface="Calibri"/>
                          <a:cs typeface="Calibri"/>
                        </a:rPr>
                        <a:t>2019</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100" b="1" i="0" u="none" strike="noStrike" dirty="0">
                          <a:solidFill>
                            <a:schemeClr val="tx1"/>
                          </a:solidFill>
                          <a:effectLst/>
                          <a:latin typeface="Calibri"/>
                          <a:cs typeface="Calibri"/>
                        </a:rPr>
                        <a:t>2020</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100" b="1" i="0" u="none" strike="noStrike" dirty="0">
                          <a:solidFill>
                            <a:schemeClr val="tx1"/>
                          </a:solidFill>
                          <a:effectLst/>
                          <a:latin typeface="Calibri"/>
                          <a:cs typeface="Calibri"/>
                        </a:rPr>
                        <a:t>2021</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100" b="1" i="0" u="none" strike="noStrike" dirty="0">
                          <a:solidFill>
                            <a:schemeClr val="tx1"/>
                          </a:solidFill>
                          <a:effectLst/>
                          <a:latin typeface="Calibri"/>
                          <a:cs typeface="Calibri"/>
                        </a:rPr>
                        <a:t>2022</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100" b="1" i="0" u="none" strike="noStrike" dirty="0">
                          <a:solidFill>
                            <a:schemeClr val="tx1"/>
                          </a:solidFill>
                          <a:effectLst/>
                          <a:latin typeface="Calibri"/>
                          <a:cs typeface="Calibri"/>
                        </a:rPr>
                        <a:t>uomini</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100" b="1" i="0" u="none" strike="noStrike" dirty="0">
                          <a:solidFill>
                            <a:schemeClr val="tx1"/>
                          </a:solidFill>
                          <a:effectLst/>
                          <a:latin typeface="Calibri"/>
                          <a:cs typeface="Calibri"/>
                        </a:rPr>
                        <a:t>donne</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extLst>
                  <a:ext uri="{0D108BD9-81ED-4DB2-BD59-A6C34878D82A}">
                    <a16:rowId xmlns:a16="http://schemas.microsoft.com/office/drawing/2014/main" val="10000"/>
                  </a:ext>
                </a:extLst>
              </a:tr>
              <a:tr h="223439">
                <a:tc>
                  <a:txBody>
                    <a:bodyPr/>
                    <a:lstStyle/>
                    <a:p>
                      <a:pPr marL="88900" indent="0" algn="l" fontAlgn="ctr">
                        <a:lnSpc>
                          <a:spcPct val="90000"/>
                        </a:lnSpc>
                      </a:pPr>
                      <a:r>
                        <a:rPr lang="it-IT" sz="1200" b="0" i="0" u="none" strike="noStrike" dirty="0">
                          <a:effectLst/>
                          <a:latin typeface="Calibri"/>
                          <a:cs typeface="Calibri"/>
                        </a:rPr>
                        <a:t>il degrado sociale</a:t>
                      </a:r>
                    </a:p>
                  </a:txBody>
                  <a:tcPr marL="12700" marR="12700" marT="12700" marB="0" anchor="ctr">
                    <a:lnL w="6350" cap="flat" cmpd="sng" algn="ctr">
                      <a:solidFill>
                        <a:srgbClr val="FFFFFF">
                          <a:lumMod val="65000"/>
                        </a:srgbClr>
                      </a:solidFill>
                      <a:prstDash val="solid"/>
                      <a:round/>
                      <a:headEnd type="none" w="med" len="med"/>
                      <a:tailEnd type="none" w="med" len="med"/>
                    </a:lnL>
                    <a:lnR w="6350" cap="flat" cmpd="sng" algn="ctr">
                      <a:solidFill>
                        <a:srgbClr val="FFFFFF">
                          <a:lumMod val="65000"/>
                        </a:srgbClr>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lnSpc>
                          <a:spcPct val="90000"/>
                        </a:lnSpc>
                      </a:pPr>
                      <a:r>
                        <a:rPr lang="it-IT" sz="1200" b="0" i="0" u="none" strike="noStrike" dirty="0">
                          <a:effectLst/>
                          <a:latin typeface="Calibri"/>
                          <a:cs typeface="Calibri"/>
                        </a:rPr>
                        <a:t>49</a:t>
                      </a:r>
                    </a:p>
                  </a:txBody>
                  <a:tcPr marL="12700" marR="12700" marT="12700" marB="0" anchor="ctr">
                    <a:lnL w="6350" cap="flat" cmpd="sng" algn="ctr">
                      <a:solidFill>
                        <a:srgbClr val="FFFFFF">
                          <a:lumMod val="65000"/>
                        </a:srgbClr>
                      </a:solidFill>
                      <a:prstDash val="solid"/>
                      <a:round/>
                      <a:headEnd type="none" w="med" len="med"/>
                      <a:tailEnd type="none" w="med" len="med"/>
                    </a:lnL>
                    <a:lnR w="6350" cap="flat" cmpd="sng" algn="ctr">
                      <a:solidFill>
                        <a:srgbClr val="FFFFFF">
                          <a:lumMod val="65000"/>
                        </a:srgbClr>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lnSpc>
                          <a:spcPct val="90000"/>
                        </a:lnSpc>
                      </a:pPr>
                      <a:r>
                        <a:rPr lang="it-IT" sz="1200" b="0" i="0" u="none" strike="noStrike" dirty="0">
                          <a:effectLst/>
                          <a:latin typeface="Calibri"/>
                          <a:cs typeface="Calibri"/>
                        </a:rPr>
                        <a:t>55</a:t>
                      </a:r>
                    </a:p>
                  </a:txBody>
                  <a:tcPr marL="12700" marR="12700" marT="12700" marB="0" anchor="ctr">
                    <a:lnL w="6350" cap="flat" cmpd="sng" algn="ctr">
                      <a:solidFill>
                        <a:srgbClr val="FFFFFF">
                          <a:lumMod val="65000"/>
                        </a:srgbClr>
                      </a:solidFill>
                      <a:prstDash val="solid"/>
                      <a:round/>
                      <a:headEnd type="none" w="med" len="med"/>
                      <a:tailEnd type="none" w="med" len="med"/>
                    </a:lnL>
                    <a:lnR w="6350" cap="flat" cmpd="sng" algn="ctr">
                      <a:solidFill>
                        <a:srgbClr val="FFFFFF">
                          <a:lumMod val="65000"/>
                        </a:srgbClr>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lnSpc>
                          <a:spcPct val="90000"/>
                        </a:lnSpc>
                      </a:pPr>
                      <a:r>
                        <a:rPr lang="it-IT" sz="1200" b="0" i="0" u="none" strike="noStrike" dirty="0">
                          <a:solidFill>
                            <a:schemeClr val="tx1"/>
                          </a:solidFill>
                          <a:effectLst/>
                          <a:latin typeface="Calibri"/>
                          <a:cs typeface="Calibri"/>
                        </a:rPr>
                        <a:t>58</a:t>
                      </a:r>
                    </a:p>
                  </a:txBody>
                  <a:tcPr marL="12700" marR="12700" marT="12700" marB="0" anchor="ctr">
                    <a:lnL w="6350" cap="flat" cmpd="sng" algn="ctr">
                      <a:solidFill>
                        <a:srgbClr val="FFFFFF">
                          <a:lumMod val="65000"/>
                        </a:srgbClr>
                      </a:solidFill>
                      <a:prstDash val="solid"/>
                      <a:round/>
                      <a:headEnd type="none" w="med" len="med"/>
                      <a:tailEnd type="none" w="med" len="med"/>
                    </a:lnL>
                    <a:lnR w="6350" cap="flat" cmpd="sng" algn="ctr">
                      <a:solidFill>
                        <a:srgbClr val="FFFFFF">
                          <a:lumMod val="65000"/>
                        </a:srgbClr>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FFFFF"/>
                    </a:solidFill>
                  </a:tcPr>
                </a:tc>
                <a:tc>
                  <a:txBody>
                    <a:bodyPr/>
                    <a:lstStyle/>
                    <a:p>
                      <a:pPr algn="ctr" fontAlgn="ctr"/>
                      <a:r>
                        <a:rPr lang="it-IT" sz="1200" b="0" i="0" u="none" strike="noStrike" kern="1200" dirty="0">
                          <a:solidFill>
                            <a:schemeClr val="tx1"/>
                          </a:solidFill>
                          <a:effectLst/>
                          <a:latin typeface="Calibri"/>
                          <a:ea typeface="+mn-ea"/>
                          <a:cs typeface="Calibri"/>
                        </a:rPr>
                        <a:t>56</a:t>
                      </a:r>
                    </a:p>
                  </a:txBody>
                  <a:tcPr marL="12700" marR="12700" marT="12700" marB="0" anchor="ctr">
                    <a:lnL w="6350" cap="flat" cmpd="sng" algn="ctr">
                      <a:solidFill>
                        <a:srgbClr val="FFFFFF">
                          <a:lumMod val="65000"/>
                        </a:srgbClr>
                      </a:solidFill>
                      <a:prstDash val="solid"/>
                      <a:round/>
                      <a:headEnd type="none" w="med" len="med"/>
                      <a:tailEnd type="none" w="med" len="med"/>
                    </a:lnL>
                    <a:lnR w="6350" cap="flat" cmpd="sng" algn="ctr">
                      <a:solidFill>
                        <a:srgbClr val="FFFFFF">
                          <a:lumMod val="65000"/>
                        </a:srgbClr>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FFFFF"/>
                    </a:solidFill>
                  </a:tcPr>
                </a:tc>
                <a:tc>
                  <a:txBody>
                    <a:bodyPr/>
                    <a:lstStyle/>
                    <a:p>
                      <a:pPr algn="ctr" fontAlgn="ctr"/>
                      <a:r>
                        <a:rPr lang="it-IT" sz="1200" b="0" i="0" u="none" strike="noStrike" kern="1200" dirty="0">
                          <a:solidFill>
                            <a:schemeClr val="tx1"/>
                          </a:solidFill>
                          <a:effectLst/>
                          <a:latin typeface="Calibri"/>
                          <a:ea typeface="+mn-ea"/>
                          <a:cs typeface="Calibri"/>
                        </a:rPr>
                        <a:t>56</a:t>
                      </a:r>
                    </a:p>
                  </a:txBody>
                  <a:tcPr marL="12700" marR="12700" marT="12700" marB="0" anchor="ctr">
                    <a:lnL w="6350" cap="flat" cmpd="sng" algn="ctr">
                      <a:solidFill>
                        <a:srgbClr val="FFFFFF">
                          <a:lumMod val="65000"/>
                        </a:srgbClr>
                      </a:solidFill>
                      <a:prstDash val="solid"/>
                      <a:round/>
                      <a:headEnd type="none" w="med" len="med"/>
                      <a:tailEnd type="none" w="med" len="med"/>
                    </a:lnL>
                    <a:lnR w="6350" cap="flat" cmpd="sng" algn="ctr">
                      <a:solidFill>
                        <a:srgbClr val="FFFFFF">
                          <a:lumMod val="65000"/>
                        </a:srgbClr>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FFFFF"/>
                    </a:solidFill>
                  </a:tcPr>
                </a:tc>
                <a:tc>
                  <a:txBody>
                    <a:bodyPr/>
                    <a:lstStyle/>
                    <a:p>
                      <a:pPr algn="ctr" fontAlgn="ctr"/>
                      <a:r>
                        <a:rPr lang="it-IT" sz="1200" b="0" i="0" u="none" strike="noStrike" kern="1200" dirty="0">
                          <a:solidFill>
                            <a:schemeClr val="tx1"/>
                          </a:solidFill>
                          <a:effectLst/>
                          <a:latin typeface="Calibri"/>
                          <a:ea typeface="+mn-ea"/>
                          <a:cs typeface="Calibri"/>
                        </a:rPr>
                        <a:t>53</a:t>
                      </a:r>
                    </a:p>
                  </a:txBody>
                  <a:tcPr marL="12700" marR="12700" marT="12700" marB="0" anchor="ctr">
                    <a:lnL w="6350" cap="flat" cmpd="sng" algn="ctr">
                      <a:solidFill>
                        <a:srgbClr val="FFFFFF">
                          <a:lumMod val="65000"/>
                        </a:srgbClr>
                      </a:solidFill>
                      <a:prstDash val="solid"/>
                      <a:round/>
                      <a:headEnd type="none" w="med" len="med"/>
                      <a:tailEnd type="none" w="med" len="med"/>
                    </a:lnL>
                    <a:lnR w="6350" cap="flat" cmpd="sng" algn="ctr">
                      <a:solidFill>
                        <a:srgbClr val="FFFFFF">
                          <a:lumMod val="65000"/>
                        </a:srgbClr>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FFFFF"/>
                    </a:solidFill>
                  </a:tcPr>
                </a:tc>
                <a:tc>
                  <a:txBody>
                    <a:bodyPr/>
                    <a:lstStyle/>
                    <a:p>
                      <a:pPr marL="0" algn="ctr" defTabSz="457200" rtl="0" eaLnBrk="1" fontAlgn="ctr" latinLnBrk="0" hangingPunct="1"/>
                      <a:r>
                        <a:rPr lang="it-IT" sz="1200" b="0" i="0" u="none" strike="noStrike" kern="1200" dirty="0">
                          <a:solidFill>
                            <a:schemeClr val="tx1"/>
                          </a:solidFill>
                          <a:effectLst/>
                          <a:latin typeface="Calibri"/>
                          <a:ea typeface="+mn-ea"/>
                          <a:cs typeface="Calibri"/>
                        </a:rPr>
                        <a:t>55</a:t>
                      </a:r>
                    </a:p>
                  </a:txBody>
                  <a:tcPr marL="9525" marR="9525" marT="9525" marB="0" anchor="ctr">
                    <a:lnL w="6350" cap="flat" cmpd="sng" algn="ctr">
                      <a:solidFill>
                        <a:srgbClr val="FFFFFF">
                          <a:lumMod val="65000"/>
                        </a:srgbClr>
                      </a:solidFill>
                      <a:prstDash val="solid"/>
                      <a:round/>
                      <a:headEnd type="none" w="med" len="med"/>
                      <a:tailEnd type="none" w="med" len="med"/>
                    </a:lnL>
                    <a:lnR w="6350" cap="flat" cmpd="sng" algn="ctr">
                      <a:solidFill>
                        <a:srgbClr val="FFFFFF">
                          <a:lumMod val="65000"/>
                        </a:srgbClr>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FFFFF"/>
                    </a:solidFill>
                  </a:tcPr>
                </a:tc>
                <a:tc>
                  <a:txBody>
                    <a:bodyPr/>
                    <a:lstStyle/>
                    <a:p>
                      <a:pPr marL="0" algn="ctr" defTabSz="457200" rtl="0" eaLnBrk="1" fontAlgn="ctr" latinLnBrk="0" hangingPunct="1"/>
                      <a:r>
                        <a:rPr lang="it-IT" sz="1200" b="0" i="0" u="none" strike="noStrike" kern="1200" dirty="0">
                          <a:solidFill>
                            <a:schemeClr val="tx1"/>
                          </a:solidFill>
                          <a:effectLst/>
                          <a:latin typeface="Calibri"/>
                          <a:ea typeface="+mn-ea"/>
                          <a:cs typeface="Calibri"/>
                        </a:rPr>
                        <a:t>56</a:t>
                      </a:r>
                    </a:p>
                  </a:txBody>
                  <a:tcPr marL="9525" marR="9525" marT="9525" marB="0" anchor="ctr">
                    <a:lnL w="6350" cap="flat" cmpd="sng" algn="ctr">
                      <a:solidFill>
                        <a:srgbClr val="FFFFFF">
                          <a:lumMod val="65000"/>
                        </a:srgbClr>
                      </a:solidFill>
                      <a:prstDash val="solid"/>
                      <a:round/>
                      <a:headEnd type="none" w="med" len="med"/>
                      <a:tailEnd type="none" w="med" len="med"/>
                    </a:lnL>
                    <a:lnR w="6350" cap="flat" cmpd="sng" algn="ctr">
                      <a:solidFill>
                        <a:srgbClr val="FFFFFF">
                          <a:lumMod val="65000"/>
                        </a:srgbClr>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FFFFF"/>
                    </a:solidFill>
                  </a:tcPr>
                </a:tc>
                <a:tc>
                  <a:txBody>
                    <a:bodyPr/>
                    <a:lstStyle/>
                    <a:p>
                      <a:pPr marL="0" algn="ctr" defTabSz="457200" rtl="0" eaLnBrk="1" fontAlgn="ctr" latinLnBrk="0" hangingPunct="1"/>
                      <a:r>
                        <a:rPr lang="it-IT" sz="1200" b="1" i="0" u="none" strike="noStrike" kern="1200" dirty="0">
                          <a:solidFill>
                            <a:schemeClr val="tx1"/>
                          </a:solidFill>
                          <a:effectLst/>
                          <a:latin typeface="Calibri"/>
                          <a:ea typeface="+mn-ea"/>
                          <a:cs typeface="Calibri"/>
                        </a:rPr>
                        <a:t>56</a:t>
                      </a:r>
                    </a:p>
                  </a:txBody>
                  <a:tcPr marL="9525" marR="9525" marT="9525" marB="0" anchor="ctr">
                    <a:lnL w="6350" cap="flat" cmpd="sng" algn="ctr">
                      <a:solidFill>
                        <a:srgbClr val="FFFFFF">
                          <a:lumMod val="65000"/>
                        </a:srgbClr>
                      </a:solidFill>
                      <a:prstDash val="solid"/>
                      <a:round/>
                      <a:headEnd type="none" w="med" len="med"/>
                      <a:tailEnd type="none" w="med" len="med"/>
                    </a:lnL>
                    <a:lnR w="6350" cap="flat" cmpd="sng" algn="ctr">
                      <a:solidFill>
                        <a:srgbClr val="FFFFFF">
                          <a:lumMod val="65000"/>
                        </a:srgbClr>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FFFFF"/>
                    </a:solidFill>
                  </a:tcPr>
                </a:tc>
                <a:tc>
                  <a:txBody>
                    <a:bodyPr/>
                    <a:lstStyle/>
                    <a:p>
                      <a:pPr algn="ctr" fontAlgn="ctr"/>
                      <a:r>
                        <a:rPr lang="it-IT" sz="1100" b="1" i="0" u="none" strike="noStrike" dirty="0">
                          <a:solidFill>
                            <a:srgbClr val="000000"/>
                          </a:solidFill>
                          <a:effectLst/>
                          <a:latin typeface="Calibri" panose="020F0502020204030204" pitchFamily="34" charset="0"/>
                        </a:rPr>
                        <a:t>61</a:t>
                      </a:r>
                    </a:p>
                  </a:txBody>
                  <a:tcPr marL="9525" marR="9525" marT="9525" marB="0" anchor="ctr">
                    <a:lnL w="6350" cap="flat" cmpd="sng" algn="ctr">
                      <a:solidFill>
                        <a:srgbClr val="FFFFFF">
                          <a:lumMod val="65000"/>
                        </a:srgbClr>
                      </a:solidFill>
                      <a:prstDash val="solid"/>
                      <a:round/>
                      <a:headEnd type="none" w="med" len="med"/>
                      <a:tailEnd type="none" w="med" len="med"/>
                    </a:lnL>
                    <a:lnR w="6350" cap="flat" cmpd="sng" algn="ctr">
                      <a:solidFill>
                        <a:srgbClr val="FFFFFF">
                          <a:lumMod val="65000"/>
                        </a:srgbClr>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100" b="1" i="0" u="none" strike="noStrike" dirty="0">
                          <a:solidFill>
                            <a:srgbClr val="000000"/>
                          </a:solidFill>
                          <a:effectLst/>
                          <a:latin typeface="Calibri" panose="020F0502020204030204" pitchFamily="34" charset="0"/>
                        </a:rPr>
                        <a:t>52</a:t>
                      </a:r>
                    </a:p>
                  </a:txBody>
                  <a:tcPr marL="9525" marR="9525" marT="9525" marB="0" anchor="ctr">
                    <a:lnL w="6350" cap="flat" cmpd="sng" algn="ctr">
                      <a:solidFill>
                        <a:srgbClr val="FFFFFF">
                          <a:lumMod val="65000"/>
                        </a:srgbClr>
                      </a:solidFill>
                      <a:prstDash val="solid"/>
                      <a:round/>
                      <a:headEnd type="none" w="med" len="med"/>
                      <a:tailEnd type="none" w="med" len="med"/>
                    </a:lnL>
                    <a:lnR w="12700" cap="flat" cmpd="sng" algn="ctr">
                      <a:solidFill>
                        <a:srgbClr val="FFFFFF">
                          <a:lumMod val="65000"/>
                        </a:srgbClr>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extLst>
                  <a:ext uri="{0D108BD9-81ED-4DB2-BD59-A6C34878D82A}">
                    <a16:rowId xmlns:a16="http://schemas.microsoft.com/office/drawing/2014/main" val="10001"/>
                  </a:ext>
                </a:extLst>
              </a:tr>
              <a:tr h="223439">
                <a:tc>
                  <a:txBody>
                    <a:bodyPr/>
                    <a:lstStyle/>
                    <a:p>
                      <a:pPr marL="88900" indent="0" algn="l" fontAlgn="ctr">
                        <a:lnSpc>
                          <a:spcPct val="90000"/>
                        </a:lnSpc>
                      </a:pPr>
                      <a:r>
                        <a:rPr lang="it-IT" sz="1200" b="0" i="0" u="none" strike="noStrike" dirty="0">
                          <a:effectLst/>
                          <a:latin typeface="Calibri"/>
                          <a:cs typeface="Calibri"/>
                        </a:rPr>
                        <a:t>l'abuso di sostanze/droghe o alcool</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lnSpc>
                          <a:spcPct val="90000"/>
                        </a:lnSpc>
                      </a:pPr>
                      <a:r>
                        <a:rPr lang="it-IT" sz="1200" b="0" i="0" u="none" strike="noStrike" dirty="0">
                          <a:effectLst/>
                          <a:latin typeface="Calibri"/>
                          <a:cs typeface="Calibri"/>
                        </a:rPr>
                        <a:t>43</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lnSpc>
                          <a:spcPct val="90000"/>
                        </a:lnSpc>
                      </a:pPr>
                      <a:r>
                        <a:rPr lang="it-IT" sz="1200" b="0" i="0" u="none" strike="noStrike" dirty="0">
                          <a:effectLst/>
                          <a:latin typeface="Calibri"/>
                          <a:cs typeface="Calibri"/>
                        </a:rPr>
                        <a:t>45</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lnSpc>
                          <a:spcPct val="90000"/>
                        </a:lnSpc>
                      </a:pPr>
                      <a:r>
                        <a:rPr lang="it-IT" sz="1200" b="0" i="0" u="none" strike="noStrike" dirty="0">
                          <a:solidFill>
                            <a:schemeClr val="tx1"/>
                          </a:solidFill>
                          <a:effectLst/>
                          <a:latin typeface="Calibri"/>
                          <a:cs typeface="Calibri"/>
                        </a:rPr>
                        <a:t>43</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FFFFF"/>
                    </a:solidFill>
                  </a:tcPr>
                </a:tc>
                <a:tc>
                  <a:txBody>
                    <a:bodyPr/>
                    <a:lstStyle/>
                    <a:p>
                      <a:pPr marL="0" algn="ctr" defTabSz="457200" rtl="0" eaLnBrk="1" fontAlgn="ctr" latinLnBrk="0" hangingPunct="1">
                        <a:lnSpc>
                          <a:spcPct val="90000"/>
                        </a:lnSpc>
                      </a:pPr>
                      <a:r>
                        <a:rPr lang="it-IT" sz="1200" b="0" i="0" u="none" strike="noStrike" kern="1200" dirty="0">
                          <a:solidFill>
                            <a:schemeClr val="tx1"/>
                          </a:solidFill>
                          <a:effectLst/>
                          <a:latin typeface="Calibri"/>
                          <a:ea typeface="+mn-ea"/>
                          <a:cs typeface="Calibri"/>
                        </a:rPr>
                        <a:t>43</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FFFFF"/>
                    </a:solidFill>
                  </a:tcPr>
                </a:tc>
                <a:tc>
                  <a:txBody>
                    <a:bodyPr/>
                    <a:lstStyle/>
                    <a:p>
                      <a:pPr marL="0" algn="ctr" defTabSz="457200" rtl="0" eaLnBrk="1" fontAlgn="ctr" latinLnBrk="0" hangingPunct="1">
                        <a:lnSpc>
                          <a:spcPct val="90000"/>
                        </a:lnSpc>
                      </a:pPr>
                      <a:r>
                        <a:rPr lang="it-IT" sz="1200" b="0" i="0" u="none" strike="noStrike" kern="1200" dirty="0">
                          <a:solidFill>
                            <a:schemeClr val="tx1"/>
                          </a:solidFill>
                          <a:effectLst/>
                          <a:latin typeface="Calibri"/>
                          <a:ea typeface="+mn-ea"/>
                          <a:cs typeface="Calibri"/>
                        </a:rPr>
                        <a:t>46</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FFFFF"/>
                    </a:solidFill>
                  </a:tcPr>
                </a:tc>
                <a:tc>
                  <a:txBody>
                    <a:bodyPr/>
                    <a:lstStyle/>
                    <a:p>
                      <a:pPr marL="0" algn="ctr" defTabSz="457200" rtl="0" eaLnBrk="1" fontAlgn="ctr" latinLnBrk="0" hangingPunct="1">
                        <a:lnSpc>
                          <a:spcPct val="90000"/>
                        </a:lnSpc>
                      </a:pPr>
                      <a:r>
                        <a:rPr lang="it-IT" sz="1200" b="0" i="0" u="none" strike="noStrike" kern="1200" dirty="0">
                          <a:solidFill>
                            <a:schemeClr val="tx1"/>
                          </a:solidFill>
                          <a:effectLst/>
                          <a:latin typeface="Calibri"/>
                          <a:ea typeface="+mn-ea"/>
                          <a:cs typeface="Calibri"/>
                        </a:rPr>
                        <a:t>48</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FFFFF"/>
                    </a:solidFill>
                  </a:tcPr>
                </a:tc>
                <a:tc>
                  <a:txBody>
                    <a:bodyPr/>
                    <a:lstStyle/>
                    <a:p>
                      <a:pPr marL="0" algn="ctr" defTabSz="457200" rtl="0" eaLnBrk="1" fontAlgn="ctr" latinLnBrk="0" hangingPunct="1"/>
                      <a:r>
                        <a:rPr lang="it-IT" sz="1200" b="0" i="0" u="none" strike="noStrike" kern="1200" dirty="0">
                          <a:solidFill>
                            <a:schemeClr val="tx1"/>
                          </a:solidFill>
                          <a:effectLst/>
                          <a:latin typeface="Calibri"/>
                          <a:ea typeface="+mn-ea"/>
                          <a:cs typeface="Calibri"/>
                        </a:rPr>
                        <a:t>46</a:t>
                      </a:r>
                    </a:p>
                  </a:txBody>
                  <a:tcPr marL="9525" marR="9525" marT="9525"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FFFFF"/>
                    </a:solidFill>
                  </a:tcPr>
                </a:tc>
                <a:tc>
                  <a:txBody>
                    <a:bodyPr/>
                    <a:lstStyle/>
                    <a:p>
                      <a:pPr marL="0" algn="ctr" defTabSz="457200" rtl="0" eaLnBrk="1" fontAlgn="ctr" latinLnBrk="0" hangingPunct="1"/>
                      <a:r>
                        <a:rPr lang="it-IT" sz="1200" b="0" i="0" u="none" strike="noStrike" kern="1200" dirty="0">
                          <a:solidFill>
                            <a:schemeClr val="tx1"/>
                          </a:solidFill>
                          <a:effectLst/>
                          <a:latin typeface="Calibri"/>
                          <a:ea typeface="+mn-ea"/>
                          <a:cs typeface="Calibri"/>
                        </a:rPr>
                        <a:t>41</a:t>
                      </a:r>
                    </a:p>
                  </a:txBody>
                  <a:tcPr marL="9525" marR="9525" marT="9525"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FFFFF"/>
                    </a:solidFill>
                  </a:tcPr>
                </a:tc>
                <a:tc>
                  <a:txBody>
                    <a:bodyPr/>
                    <a:lstStyle/>
                    <a:p>
                      <a:pPr marL="0" algn="ctr" defTabSz="457200" rtl="0" eaLnBrk="1" fontAlgn="ctr" latinLnBrk="0" hangingPunct="1"/>
                      <a:r>
                        <a:rPr lang="it-IT" sz="1200" b="1" i="0" u="none" strike="noStrike" kern="1200" dirty="0">
                          <a:solidFill>
                            <a:schemeClr val="tx1"/>
                          </a:solidFill>
                          <a:effectLst/>
                          <a:latin typeface="Calibri"/>
                          <a:ea typeface="+mn-ea"/>
                          <a:cs typeface="Calibri"/>
                        </a:rPr>
                        <a:t>48</a:t>
                      </a:r>
                    </a:p>
                  </a:txBody>
                  <a:tcPr marL="9525" marR="9525" marT="9525"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FFFFF"/>
                    </a:solidFill>
                  </a:tcPr>
                </a:tc>
                <a:tc>
                  <a:txBody>
                    <a:bodyPr/>
                    <a:lstStyle/>
                    <a:p>
                      <a:pPr algn="ctr" fontAlgn="ctr"/>
                      <a:r>
                        <a:rPr lang="it-IT" sz="1100" b="1" i="0" u="none" strike="noStrike" dirty="0">
                          <a:solidFill>
                            <a:srgbClr val="000000"/>
                          </a:solidFill>
                          <a:effectLst/>
                          <a:latin typeface="Calibri" panose="020F0502020204030204" pitchFamily="34" charset="0"/>
                        </a:rPr>
                        <a:t>48</a:t>
                      </a:r>
                    </a:p>
                  </a:txBody>
                  <a:tcPr marL="9525" marR="9525" marT="9525"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100" b="1" i="0" u="none" strike="noStrike" dirty="0">
                          <a:solidFill>
                            <a:srgbClr val="000000"/>
                          </a:solidFill>
                          <a:effectLst/>
                          <a:latin typeface="Calibri" panose="020F0502020204030204" pitchFamily="34" charset="0"/>
                        </a:rPr>
                        <a:t>48</a:t>
                      </a:r>
                    </a:p>
                  </a:txBody>
                  <a:tcPr marL="9525" marR="9525" marT="9525"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extLst>
                  <a:ext uri="{0D108BD9-81ED-4DB2-BD59-A6C34878D82A}">
                    <a16:rowId xmlns:a16="http://schemas.microsoft.com/office/drawing/2014/main" val="10002"/>
                  </a:ext>
                </a:extLst>
              </a:tr>
              <a:tr h="284212">
                <a:tc>
                  <a:txBody>
                    <a:bodyPr/>
                    <a:lstStyle/>
                    <a:p>
                      <a:pPr marL="88900" indent="0" algn="l" fontAlgn="ctr">
                        <a:lnSpc>
                          <a:spcPct val="90000"/>
                        </a:lnSpc>
                      </a:pPr>
                      <a:r>
                        <a:rPr lang="it-IT" sz="1200" b="0" i="0" u="none" strike="noStrike" dirty="0">
                          <a:effectLst/>
                          <a:latin typeface="Calibri"/>
                          <a:cs typeface="Calibri"/>
                        </a:rPr>
                        <a:t>i problemi dell'uomo conseguenti alla </a:t>
                      </a:r>
                    </a:p>
                    <a:p>
                      <a:pPr marL="88900" indent="0" algn="l" fontAlgn="ctr">
                        <a:lnSpc>
                          <a:spcPct val="90000"/>
                        </a:lnSpc>
                      </a:pPr>
                      <a:r>
                        <a:rPr lang="it-IT" sz="1200" b="0" i="0" u="none" strike="noStrike" dirty="0">
                          <a:effectLst/>
                          <a:latin typeface="Calibri"/>
                          <a:cs typeface="Calibri"/>
                        </a:rPr>
                        <a:t>crescente emancipazione femminile</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lnSpc>
                          <a:spcPct val="90000"/>
                        </a:lnSpc>
                      </a:pPr>
                      <a:r>
                        <a:rPr lang="it-IT" sz="1200" b="0" i="0" u="none" strike="noStrike" dirty="0">
                          <a:effectLst/>
                          <a:latin typeface="Calibri"/>
                          <a:cs typeface="Calibri"/>
                        </a:rPr>
                        <a:t>32</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lnSpc>
                          <a:spcPct val="90000"/>
                        </a:lnSpc>
                      </a:pPr>
                      <a:r>
                        <a:rPr lang="it-IT" sz="1200" b="0" i="0" u="none" strike="noStrike" dirty="0">
                          <a:effectLst/>
                          <a:latin typeface="Calibri"/>
                          <a:cs typeface="Calibri"/>
                        </a:rPr>
                        <a:t>34</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lnSpc>
                          <a:spcPct val="90000"/>
                        </a:lnSpc>
                      </a:pPr>
                      <a:r>
                        <a:rPr lang="it-IT" sz="1200" b="0" i="0" u="none" strike="noStrike" dirty="0">
                          <a:solidFill>
                            <a:schemeClr val="tx1"/>
                          </a:solidFill>
                          <a:effectLst/>
                          <a:latin typeface="Calibri"/>
                          <a:cs typeface="Calibri"/>
                        </a:rPr>
                        <a:t>37</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FFFFF"/>
                    </a:solidFill>
                  </a:tcPr>
                </a:tc>
                <a:tc>
                  <a:txBody>
                    <a:bodyPr/>
                    <a:lstStyle/>
                    <a:p>
                      <a:pPr marL="0" algn="ctr" defTabSz="457200" rtl="0" eaLnBrk="1" fontAlgn="ctr" latinLnBrk="0" hangingPunct="1">
                        <a:lnSpc>
                          <a:spcPct val="90000"/>
                        </a:lnSpc>
                      </a:pPr>
                      <a:r>
                        <a:rPr lang="uk-UA" sz="1200" b="0" i="0" u="none" strike="noStrike" kern="1200" dirty="0">
                          <a:solidFill>
                            <a:schemeClr val="tx1"/>
                          </a:solidFill>
                          <a:effectLst/>
                          <a:latin typeface="Calibri"/>
                          <a:ea typeface="+mn-ea"/>
                          <a:cs typeface="Calibri"/>
                        </a:rPr>
                        <a:t>39</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FFFFF"/>
                    </a:solidFill>
                  </a:tcPr>
                </a:tc>
                <a:tc>
                  <a:txBody>
                    <a:bodyPr/>
                    <a:lstStyle/>
                    <a:p>
                      <a:pPr marL="0" algn="ctr" defTabSz="457200" rtl="0" eaLnBrk="1" fontAlgn="ctr" latinLnBrk="0" hangingPunct="1">
                        <a:lnSpc>
                          <a:spcPct val="90000"/>
                        </a:lnSpc>
                      </a:pPr>
                      <a:r>
                        <a:rPr lang="it-IT" sz="1200" b="0" i="0" u="none" strike="noStrike" kern="1200" dirty="0">
                          <a:solidFill>
                            <a:schemeClr val="tx1"/>
                          </a:solidFill>
                          <a:effectLst/>
                          <a:latin typeface="Calibri"/>
                          <a:ea typeface="+mn-ea"/>
                          <a:cs typeface="Calibri"/>
                        </a:rPr>
                        <a:t>32</a:t>
                      </a:r>
                      <a:endParaRPr lang="uk-UA" sz="1200" b="0" i="0" u="none" strike="noStrike" kern="1200" dirty="0">
                        <a:solidFill>
                          <a:schemeClr val="tx1"/>
                        </a:solidFill>
                        <a:effectLst/>
                        <a:latin typeface="Calibri"/>
                        <a:ea typeface="+mn-ea"/>
                        <a:cs typeface="Calibri"/>
                      </a:endParaRP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FFFFF"/>
                    </a:solidFill>
                  </a:tcPr>
                </a:tc>
                <a:tc>
                  <a:txBody>
                    <a:bodyPr/>
                    <a:lstStyle/>
                    <a:p>
                      <a:pPr marL="0" algn="ctr" defTabSz="457200" rtl="0" eaLnBrk="1" fontAlgn="ctr" latinLnBrk="0" hangingPunct="1">
                        <a:lnSpc>
                          <a:spcPct val="90000"/>
                        </a:lnSpc>
                      </a:pPr>
                      <a:r>
                        <a:rPr lang="it-IT" sz="1200" b="0" i="0" u="none" strike="noStrike" kern="1200" dirty="0">
                          <a:solidFill>
                            <a:schemeClr val="tx1"/>
                          </a:solidFill>
                          <a:effectLst/>
                          <a:latin typeface="Calibri"/>
                          <a:ea typeface="+mn-ea"/>
                          <a:cs typeface="Calibri"/>
                        </a:rPr>
                        <a:t>35</a:t>
                      </a:r>
                      <a:endParaRPr lang="uk-UA" sz="1200" b="0" i="0" u="none" strike="noStrike" kern="1200" dirty="0">
                        <a:solidFill>
                          <a:schemeClr val="tx1"/>
                        </a:solidFill>
                        <a:effectLst/>
                        <a:latin typeface="Calibri"/>
                        <a:ea typeface="+mn-ea"/>
                        <a:cs typeface="Calibri"/>
                      </a:endParaRP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FFFFF"/>
                    </a:solidFill>
                  </a:tcPr>
                </a:tc>
                <a:tc>
                  <a:txBody>
                    <a:bodyPr/>
                    <a:lstStyle/>
                    <a:p>
                      <a:pPr marL="0" algn="ctr" defTabSz="457200" rtl="0" eaLnBrk="1" fontAlgn="ctr" latinLnBrk="0" hangingPunct="1"/>
                      <a:r>
                        <a:rPr lang="it-IT" sz="1200" b="0" i="0" u="none" strike="noStrike" kern="1200" dirty="0">
                          <a:solidFill>
                            <a:schemeClr val="tx1"/>
                          </a:solidFill>
                          <a:effectLst/>
                          <a:latin typeface="Calibri"/>
                          <a:ea typeface="+mn-ea"/>
                          <a:cs typeface="Calibri"/>
                        </a:rPr>
                        <a:t>30</a:t>
                      </a:r>
                    </a:p>
                  </a:txBody>
                  <a:tcPr marL="9525" marR="9525" marT="9525"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FFFFF"/>
                    </a:solidFill>
                  </a:tcPr>
                </a:tc>
                <a:tc>
                  <a:txBody>
                    <a:bodyPr/>
                    <a:lstStyle/>
                    <a:p>
                      <a:pPr marL="0" algn="ctr" defTabSz="457200" rtl="0" eaLnBrk="1" fontAlgn="ctr" latinLnBrk="0" hangingPunct="1"/>
                      <a:r>
                        <a:rPr lang="it-IT" sz="1200" b="0" i="0" u="none" strike="noStrike" kern="1200" dirty="0">
                          <a:solidFill>
                            <a:schemeClr val="tx1"/>
                          </a:solidFill>
                          <a:effectLst/>
                          <a:latin typeface="Calibri"/>
                          <a:ea typeface="+mn-ea"/>
                          <a:cs typeface="Calibri"/>
                        </a:rPr>
                        <a:t>33</a:t>
                      </a:r>
                    </a:p>
                  </a:txBody>
                  <a:tcPr marL="9525" marR="9525" marT="9525"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FFFFF"/>
                    </a:solidFill>
                  </a:tcPr>
                </a:tc>
                <a:tc>
                  <a:txBody>
                    <a:bodyPr/>
                    <a:lstStyle/>
                    <a:p>
                      <a:pPr marL="0" algn="ctr" defTabSz="457200" rtl="0" eaLnBrk="1" fontAlgn="ctr" latinLnBrk="0" hangingPunct="1"/>
                      <a:r>
                        <a:rPr lang="it-IT" sz="1200" b="1" i="0" u="none" strike="noStrike" kern="1200" dirty="0">
                          <a:solidFill>
                            <a:schemeClr val="tx1"/>
                          </a:solidFill>
                          <a:effectLst/>
                          <a:latin typeface="Calibri"/>
                          <a:ea typeface="+mn-ea"/>
                          <a:cs typeface="Calibri"/>
                        </a:rPr>
                        <a:t>35</a:t>
                      </a:r>
                    </a:p>
                  </a:txBody>
                  <a:tcPr marL="9525" marR="9525" marT="9525"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FFFFF"/>
                    </a:solidFill>
                  </a:tcPr>
                </a:tc>
                <a:tc>
                  <a:txBody>
                    <a:bodyPr/>
                    <a:lstStyle/>
                    <a:p>
                      <a:pPr algn="ctr" fontAlgn="ctr"/>
                      <a:r>
                        <a:rPr lang="it-IT" sz="1100" b="1" i="0" u="none" strike="noStrike" dirty="0">
                          <a:solidFill>
                            <a:srgbClr val="000000"/>
                          </a:solidFill>
                          <a:effectLst/>
                          <a:latin typeface="Calibri" panose="020F0502020204030204" pitchFamily="34" charset="0"/>
                        </a:rPr>
                        <a:t>31</a:t>
                      </a:r>
                    </a:p>
                  </a:txBody>
                  <a:tcPr marL="9525" marR="9525" marT="9525"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100" b="1" i="0" u="none" strike="noStrike" dirty="0">
                          <a:solidFill>
                            <a:srgbClr val="000000"/>
                          </a:solidFill>
                          <a:effectLst/>
                          <a:latin typeface="Calibri" panose="020F0502020204030204" pitchFamily="34" charset="0"/>
                        </a:rPr>
                        <a:t>39</a:t>
                      </a:r>
                    </a:p>
                  </a:txBody>
                  <a:tcPr marL="9525" marR="9525" marT="9525"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extLst>
                  <a:ext uri="{0D108BD9-81ED-4DB2-BD59-A6C34878D82A}">
                    <a16:rowId xmlns:a16="http://schemas.microsoft.com/office/drawing/2014/main" val="3538881177"/>
                  </a:ext>
                </a:extLst>
              </a:tr>
              <a:tr h="284212">
                <a:tc>
                  <a:txBody>
                    <a:bodyPr/>
                    <a:lstStyle/>
                    <a:p>
                      <a:pPr marL="88900" indent="0" algn="l" fontAlgn="ctr">
                        <a:lnSpc>
                          <a:spcPct val="90000"/>
                        </a:lnSpc>
                      </a:pPr>
                      <a:r>
                        <a:rPr lang="it-IT" sz="1200" b="0" i="0" u="none" strike="noStrike" dirty="0">
                          <a:effectLst/>
                          <a:latin typeface="Calibri"/>
                          <a:cs typeface="Calibri"/>
                        </a:rPr>
                        <a:t>essere geneticamente predisposti al </a:t>
                      </a:r>
                    </a:p>
                    <a:p>
                      <a:pPr marL="88900" indent="0" algn="l" fontAlgn="ctr">
                        <a:lnSpc>
                          <a:spcPct val="90000"/>
                        </a:lnSpc>
                      </a:pPr>
                      <a:r>
                        <a:rPr lang="it-IT" sz="1200" b="0" i="0" u="none" strike="noStrike" dirty="0">
                          <a:effectLst/>
                          <a:latin typeface="Calibri"/>
                          <a:cs typeface="Calibri"/>
                        </a:rPr>
                        <a:t>comportamento violento</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lnSpc>
                          <a:spcPct val="90000"/>
                        </a:lnSpc>
                      </a:pPr>
                      <a:r>
                        <a:rPr lang="it-IT" sz="1200" b="0" i="0" u="none" strike="noStrike" dirty="0">
                          <a:effectLst/>
                          <a:latin typeface="Calibri"/>
                          <a:cs typeface="Calibri"/>
                        </a:rPr>
                        <a:t>26</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lnSpc>
                          <a:spcPct val="90000"/>
                        </a:lnSpc>
                      </a:pPr>
                      <a:r>
                        <a:rPr lang="it-IT" sz="1200" b="0" i="0" u="none" strike="noStrike" dirty="0">
                          <a:effectLst/>
                          <a:latin typeface="Calibri"/>
                          <a:cs typeface="Calibri"/>
                        </a:rPr>
                        <a:t>33</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lnSpc>
                          <a:spcPct val="90000"/>
                        </a:lnSpc>
                      </a:pPr>
                      <a:r>
                        <a:rPr lang="it-IT" sz="1200" b="0" i="0" u="none" strike="noStrike" dirty="0">
                          <a:solidFill>
                            <a:schemeClr val="tx1"/>
                          </a:solidFill>
                          <a:effectLst/>
                          <a:latin typeface="Calibri"/>
                          <a:cs typeface="Calibri"/>
                        </a:rPr>
                        <a:t>32</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FFFFF"/>
                    </a:solidFill>
                  </a:tcPr>
                </a:tc>
                <a:tc>
                  <a:txBody>
                    <a:bodyPr/>
                    <a:lstStyle/>
                    <a:p>
                      <a:pPr marL="0" algn="ctr" defTabSz="457200" rtl="0" eaLnBrk="1" fontAlgn="ctr" latinLnBrk="0" hangingPunct="1">
                        <a:lnSpc>
                          <a:spcPct val="90000"/>
                        </a:lnSpc>
                      </a:pPr>
                      <a:r>
                        <a:rPr lang="is-IS" sz="1200" b="0" i="0" u="none" strike="noStrike" kern="1200" dirty="0">
                          <a:solidFill>
                            <a:schemeClr val="tx1"/>
                          </a:solidFill>
                          <a:effectLst/>
                          <a:latin typeface="Calibri"/>
                          <a:ea typeface="+mn-ea"/>
                          <a:cs typeface="Calibri"/>
                        </a:rPr>
                        <a:t>29</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FFFFF"/>
                    </a:solidFill>
                  </a:tcPr>
                </a:tc>
                <a:tc>
                  <a:txBody>
                    <a:bodyPr/>
                    <a:lstStyle/>
                    <a:p>
                      <a:pPr marL="0" algn="ctr" defTabSz="457200" rtl="0" eaLnBrk="1" fontAlgn="ctr" latinLnBrk="0" hangingPunct="1">
                        <a:lnSpc>
                          <a:spcPct val="90000"/>
                        </a:lnSpc>
                      </a:pPr>
                      <a:r>
                        <a:rPr lang="is-IS" sz="1200" b="0" i="0" u="none" strike="noStrike" kern="1200" dirty="0">
                          <a:solidFill>
                            <a:schemeClr val="tx1"/>
                          </a:solidFill>
                          <a:effectLst/>
                          <a:latin typeface="Calibri"/>
                          <a:ea typeface="+mn-ea"/>
                          <a:cs typeface="Calibri"/>
                        </a:rPr>
                        <a:t>29</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FFFFF"/>
                    </a:solidFill>
                  </a:tcPr>
                </a:tc>
                <a:tc>
                  <a:txBody>
                    <a:bodyPr/>
                    <a:lstStyle/>
                    <a:p>
                      <a:pPr marL="0" algn="ctr" defTabSz="457200" rtl="0" eaLnBrk="1" fontAlgn="ctr" latinLnBrk="0" hangingPunct="1">
                        <a:lnSpc>
                          <a:spcPct val="90000"/>
                        </a:lnSpc>
                      </a:pPr>
                      <a:r>
                        <a:rPr lang="is-IS" sz="1200" b="0" i="0" u="none" strike="noStrike" kern="1200" dirty="0">
                          <a:solidFill>
                            <a:schemeClr val="tx1"/>
                          </a:solidFill>
                          <a:effectLst/>
                          <a:latin typeface="Calibri"/>
                          <a:ea typeface="+mn-ea"/>
                          <a:cs typeface="Calibri"/>
                        </a:rPr>
                        <a:t>31</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FFFFF"/>
                    </a:solidFill>
                  </a:tcPr>
                </a:tc>
                <a:tc>
                  <a:txBody>
                    <a:bodyPr/>
                    <a:lstStyle/>
                    <a:p>
                      <a:pPr marL="0" algn="ctr" defTabSz="457200" rtl="0" eaLnBrk="1" fontAlgn="ctr" latinLnBrk="0" hangingPunct="1"/>
                      <a:r>
                        <a:rPr lang="it-IT" sz="1200" b="0" i="0" u="none" strike="noStrike" kern="1200" dirty="0">
                          <a:solidFill>
                            <a:schemeClr val="tx1"/>
                          </a:solidFill>
                          <a:effectLst/>
                          <a:latin typeface="Calibri"/>
                          <a:ea typeface="+mn-ea"/>
                          <a:cs typeface="Calibri"/>
                        </a:rPr>
                        <a:t>34</a:t>
                      </a:r>
                    </a:p>
                  </a:txBody>
                  <a:tcPr marL="9525" marR="9525" marT="9525"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FFFFF"/>
                    </a:solidFill>
                  </a:tcPr>
                </a:tc>
                <a:tc>
                  <a:txBody>
                    <a:bodyPr/>
                    <a:lstStyle/>
                    <a:p>
                      <a:pPr marL="0" algn="ctr" defTabSz="457200" rtl="0" eaLnBrk="1" fontAlgn="ctr" latinLnBrk="0" hangingPunct="1"/>
                      <a:r>
                        <a:rPr lang="it-IT" sz="1200" b="0" i="0" u="none" strike="noStrike" kern="1200" dirty="0">
                          <a:solidFill>
                            <a:schemeClr val="tx1"/>
                          </a:solidFill>
                          <a:effectLst/>
                          <a:latin typeface="Calibri"/>
                          <a:ea typeface="+mn-ea"/>
                          <a:cs typeface="Calibri"/>
                        </a:rPr>
                        <a:t>26</a:t>
                      </a:r>
                    </a:p>
                  </a:txBody>
                  <a:tcPr marL="9525" marR="9525" marT="9525"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FFFFF"/>
                    </a:solidFill>
                  </a:tcPr>
                </a:tc>
                <a:tc>
                  <a:txBody>
                    <a:bodyPr/>
                    <a:lstStyle/>
                    <a:p>
                      <a:pPr marL="0" algn="ctr" defTabSz="457200" rtl="0" eaLnBrk="1" fontAlgn="ctr" latinLnBrk="0" hangingPunct="1"/>
                      <a:r>
                        <a:rPr lang="it-IT" sz="1200" b="1" i="0" u="none" strike="noStrike" kern="1200" dirty="0">
                          <a:solidFill>
                            <a:schemeClr val="tx1"/>
                          </a:solidFill>
                          <a:effectLst/>
                          <a:latin typeface="Calibri"/>
                          <a:ea typeface="+mn-ea"/>
                          <a:cs typeface="Calibri"/>
                        </a:rPr>
                        <a:t>32</a:t>
                      </a:r>
                    </a:p>
                  </a:txBody>
                  <a:tcPr marL="9525" marR="9525" marT="9525"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FFFFF"/>
                    </a:solidFill>
                  </a:tcPr>
                </a:tc>
                <a:tc>
                  <a:txBody>
                    <a:bodyPr/>
                    <a:lstStyle/>
                    <a:p>
                      <a:pPr algn="ctr" fontAlgn="ctr"/>
                      <a:r>
                        <a:rPr lang="it-IT" sz="1100" b="1" i="0" u="none" strike="noStrike" dirty="0">
                          <a:solidFill>
                            <a:srgbClr val="000000"/>
                          </a:solidFill>
                          <a:effectLst/>
                          <a:latin typeface="Calibri" panose="020F0502020204030204" pitchFamily="34" charset="0"/>
                        </a:rPr>
                        <a:t>31</a:t>
                      </a:r>
                    </a:p>
                  </a:txBody>
                  <a:tcPr marL="9525" marR="9525" marT="9525"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100" b="1" i="0" u="none" strike="noStrike" dirty="0">
                          <a:solidFill>
                            <a:srgbClr val="000000"/>
                          </a:solidFill>
                          <a:effectLst/>
                          <a:latin typeface="Calibri" panose="020F0502020204030204" pitchFamily="34" charset="0"/>
                        </a:rPr>
                        <a:t>32</a:t>
                      </a:r>
                    </a:p>
                  </a:txBody>
                  <a:tcPr marL="9525" marR="9525" marT="9525"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extLst>
                  <a:ext uri="{0D108BD9-81ED-4DB2-BD59-A6C34878D82A}">
                    <a16:rowId xmlns:a16="http://schemas.microsoft.com/office/drawing/2014/main" val="10003"/>
                  </a:ext>
                </a:extLst>
              </a:tr>
              <a:tr h="223439">
                <a:tc>
                  <a:txBody>
                    <a:bodyPr/>
                    <a:lstStyle/>
                    <a:p>
                      <a:pPr marL="88900" indent="0" algn="l" fontAlgn="ctr">
                        <a:lnSpc>
                          <a:spcPct val="90000"/>
                        </a:lnSpc>
                      </a:pPr>
                      <a:r>
                        <a:rPr lang="it-IT" sz="1200" b="0" i="0" u="none" strike="noStrike" dirty="0">
                          <a:effectLst/>
                          <a:latin typeface="Calibri"/>
                          <a:cs typeface="Calibri"/>
                        </a:rPr>
                        <a:t>l'essere stati vittima di atti di violenza</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lnSpc>
                          <a:spcPct val="90000"/>
                        </a:lnSpc>
                      </a:pPr>
                      <a:r>
                        <a:rPr lang="it-IT" sz="1200" b="0" i="0" u="none" strike="noStrike">
                          <a:effectLst/>
                          <a:latin typeface="Calibri"/>
                          <a:cs typeface="Calibri"/>
                        </a:rPr>
                        <a:t>18</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lnSpc>
                          <a:spcPct val="90000"/>
                        </a:lnSpc>
                      </a:pPr>
                      <a:r>
                        <a:rPr lang="it-IT" sz="1200" b="0" i="0" u="none" strike="noStrike" dirty="0">
                          <a:effectLst/>
                          <a:latin typeface="Calibri"/>
                          <a:cs typeface="Calibri"/>
                        </a:rPr>
                        <a:t>23</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lnSpc>
                          <a:spcPct val="90000"/>
                        </a:lnSpc>
                      </a:pPr>
                      <a:r>
                        <a:rPr lang="it-IT" sz="1200" b="0" i="0" u="none" strike="noStrike" dirty="0">
                          <a:solidFill>
                            <a:schemeClr val="tx1"/>
                          </a:solidFill>
                          <a:effectLst/>
                          <a:latin typeface="Calibri"/>
                          <a:cs typeface="Calibri"/>
                        </a:rPr>
                        <a:t>22</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FFFFF"/>
                    </a:solidFill>
                  </a:tcPr>
                </a:tc>
                <a:tc>
                  <a:txBody>
                    <a:bodyPr/>
                    <a:lstStyle/>
                    <a:p>
                      <a:pPr algn="ctr" fontAlgn="ctr">
                        <a:lnSpc>
                          <a:spcPct val="90000"/>
                        </a:lnSpc>
                      </a:pPr>
                      <a:r>
                        <a:rPr lang="it-IT" sz="1200" b="0" i="0" u="none" strike="noStrike" dirty="0">
                          <a:solidFill>
                            <a:schemeClr val="tx1"/>
                          </a:solidFill>
                          <a:effectLst/>
                          <a:latin typeface="Calibri"/>
                          <a:cs typeface="Calibri"/>
                        </a:rPr>
                        <a:t>21</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FFFFF"/>
                    </a:solidFill>
                  </a:tcPr>
                </a:tc>
                <a:tc>
                  <a:txBody>
                    <a:bodyPr/>
                    <a:lstStyle/>
                    <a:p>
                      <a:pPr algn="ctr" fontAlgn="ctr">
                        <a:lnSpc>
                          <a:spcPct val="90000"/>
                        </a:lnSpc>
                      </a:pPr>
                      <a:r>
                        <a:rPr lang="it-IT" sz="1200" b="0" i="0" u="none" strike="noStrike" dirty="0">
                          <a:solidFill>
                            <a:schemeClr val="tx1"/>
                          </a:solidFill>
                          <a:effectLst/>
                          <a:latin typeface="Calibri"/>
                          <a:cs typeface="Calibri"/>
                        </a:rPr>
                        <a:t>19</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FFFFF"/>
                    </a:solidFill>
                  </a:tcPr>
                </a:tc>
                <a:tc>
                  <a:txBody>
                    <a:bodyPr/>
                    <a:lstStyle/>
                    <a:p>
                      <a:pPr algn="ctr" fontAlgn="ctr">
                        <a:lnSpc>
                          <a:spcPct val="90000"/>
                        </a:lnSpc>
                      </a:pPr>
                      <a:r>
                        <a:rPr lang="it-IT" sz="1200" b="0" i="0" u="none" strike="noStrike" dirty="0">
                          <a:solidFill>
                            <a:schemeClr val="tx1"/>
                          </a:solidFill>
                          <a:effectLst/>
                          <a:latin typeface="Calibri"/>
                          <a:cs typeface="Calibri"/>
                        </a:rPr>
                        <a:t>23</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FFFFF"/>
                    </a:solidFill>
                  </a:tcPr>
                </a:tc>
                <a:tc>
                  <a:txBody>
                    <a:bodyPr/>
                    <a:lstStyle/>
                    <a:p>
                      <a:pPr marL="0" algn="ctr" defTabSz="457200" rtl="0" eaLnBrk="1" fontAlgn="ctr" latinLnBrk="0" hangingPunct="1"/>
                      <a:r>
                        <a:rPr lang="it-IT" sz="1200" b="0" i="0" u="none" strike="noStrike" kern="1200" dirty="0">
                          <a:solidFill>
                            <a:schemeClr val="tx1"/>
                          </a:solidFill>
                          <a:effectLst/>
                          <a:latin typeface="Calibri"/>
                          <a:ea typeface="+mn-ea"/>
                          <a:cs typeface="Calibri"/>
                        </a:rPr>
                        <a:t>22</a:t>
                      </a:r>
                    </a:p>
                  </a:txBody>
                  <a:tcPr marL="9525" marR="9525" marT="9525"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FFFFF"/>
                    </a:solidFill>
                  </a:tcPr>
                </a:tc>
                <a:tc>
                  <a:txBody>
                    <a:bodyPr/>
                    <a:lstStyle/>
                    <a:p>
                      <a:pPr marL="0" algn="ctr" defTabSz="457200" rtl="0" eaLnBrk="1" fontAlgn="ctr" latinLnBrk="0" hangingPunct="1"/>
                      <a:r>
                        <a:rPr lang="it-IT" sz="1200" b="0" i="0" u="none" strike="noStrike" kern="1200" dirty="0">
                          <a:solidFill>
                            <a:schemeClr val="tx1"/>
                          </a:solidFill>
                          <a:effectLst/>
                          <a:latin typeface="Calibri"/>
                          <a:ea typeface="+mn-ea"/>
                          <a:cs typeface="Calibri"/>
                        </a:rPr>
                        <a:t>20</a:t>
                      </a:r>
                    </a:p>
                  </a:txBody>
                  <a:tcPr marL="9525" marR="9525" marT="9525"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FFFFF"/>
                    </a:solidFill>
                  </a:tcPr>
                </a:tc>
                <a:tc>
                  <a:txBody>
                    <a:bodyPr/>
                    <a:lstStyle/>
                    <a:p>
                      <a:pPr marL="0" algn="ctr" defTabSz="457200" rtl="0" eaLnBrk="1" fontAlgn="ctr" latinLnBrk="0" hangingPunct="1"/>
                      <a:r>
                        <a:rPr lang="it-IT" sz="1200" b="1" i="0" u="none" strike="noStrike" kern="1200" dirty="0">
                          <a:solidFill>
                            <a:schemeClr val="tx1"/>
                          </a:solidFill>
                          <a:effectLst/>
                          <a:latin typeface="Calibri"/>
                          <a:ea typeface="+mn-ea"/>
                          <a:cs typeface="Calibri"/>
                        </a:rPr>
                        <a:t>22</a:t>
                      </a:r>
                    </a:p>
                  </a:txBody>
                  <a:tcPr marL="9525" marR="9525" marT="9525"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FFFFF"/>
                    </a:solidFill>
                  </a:tcPr>
                </a:tc>
                <a:tc>
                  <a:txBody>
                    <a:bodyPr/>
                    <a:lstStyle/>
                    <a:p>
                      <a:pPr algn="ctr" fontAlgn="ctr"/>
                      <a:r>
                        <a:rPr lang="it-IT" sz="1100" b="1" i="0" u="none" strike="noStrike" dirty="0">
                          <a:solidFill>
                            <a:srgbClr val="000000"/>
                          </a:solidFill>
                          <a:effectLst/>
                          <a:latin typeface="Calibri" panose="020F0502020204030204" pitchFamily="34" charset="0"/>
                        </a:rPr>
                        <a:t>18</a:t>
                      </a:r>
                    </a:p>
                  </a:txBody>
                  <a:tcPr marL="9525" marR="9525" marT="9525"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100" b="1" i="0" u="none" strike="noStrike" dirty="0">
                          <a:solidFill>
                            <a:srgbClr val="000000"/>
                          </a:solidFill>
                          <a:effectLst/>
                          <a:latin typeface="Calibri" panose="020F0502020204030204" pitchFamily="34" charset="0"/>
                        </a:rPr>
                        <a:t>27</a:t>
                      </a:r>
                    </a:p>
                  </a:txBody>
                  <a:tcPr marL="9525" marR="9525" marT="9525"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extLst>
                  <a:ext uri="{0D108BD9-81ED-4DB2-BD59-A6C34878D82A}">
                    <a16:rowId xmlns:a16="http://schemas.microsoft.com/office/drawing/2014/main" val="10005"/>
                  </a:ext>
                </a:extLst>
              </a:tr>
              <a:tr h="223439">
                <a:tc>
                  <a:txBody>
                    <a:bodyPr/>
                    <a:lstStyle/>
                    <a:p>
                      <a:pPr marL="88900" indent="0" algn="l" fontAlgn="ctr">
                        <a:lnSpc>
                          <a:spcPct val="90000"/>
                        </a:lnSpc>
                      </a:pPr>
                      <a:r>
                        <a:rPr lang="it-IT" sz="1200" b="0" i="0" u="none" strike="noStrike" dirty="0">
                          <a:effectLst/>
                          <a:latin typeface="Calibri"/>
                          <a:cs typeface="Calibri"/>
                        </a:rPr>
                        <a:t>i mezzi di informazione</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lnSpc>
                          <a:spcPct val="90000"/>
                        </a:lnSpc>
                      </a:pPr>
                      <a:r>
                        <a:rPr lang="it-IT" sz="1200" b="0" i="0" u="none" strike="noStrike">
                          <a:effectLst/>
                          <a:latin typeface="Calibri"/>
                          <a:cs typeface="Calibri"/>
                        </a:rPr>
                        <a:t>26</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lnSpc>
                          <a:spcPct val="90000"/>
                        </a:lnSpc>
                      </a:pPr>
                      <a:r>
                        <a:rPr lang="it-IT" sz="1200" b="0" i="0" u="none" strike="noStrike" dirty="0">
                          <a:effectLst/>
                          <a:latin typeface="Calibri"/>
                          <a:cs typeface="Calibri"/>
                        </a:rPr>
                        <a:t>23</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lnSpc>
                          <a:spcPct val="90000"/>
                        </a:lnSpc>
                      </a:pPr>
                      <a:r>
                        <a:rPr lang="it-IT" sz="1200" b="0" i="0" u="none" strike="noStrike" dirty="0">
                          <a:solidFill>
                            <a:schemeClr val="tx1"/>
                          </a:solidFill>
                          <a:effectLst/>
                          <a:latin typeface="Calibri"/>
                          <a:cs typeface="Calibri"/>
                        </a:rPr>
                        <a:t>22</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FFFFF"/>
                    </a:solidFill>
                  </a:tcPr>
                </a:tc>
                <a:tc>
                  <a:txBody>
                    <a:bodyPr/>
                    <a:lstStyle/>
                    <a:p>
                      <a:pPr algn="ctr" fontAlgn="ctr">
                        <a:lnSpc>
                          <a:spcPct val="90000"/>
                        </a:lnSpc>
                      </a:pPr>
                      <a:r>
                        <a:rPr lang="it-IT" sz="1200" b="0" i="0" u="none" strike="noStrike" dirty="0">
                          <a:solidFill>
                            <a:schemeClr val="tx1"/>
                          </a:solidFill>
                          <a:effectLst/>
                          <a:latin typeface="Calibri"/>
                          <a:cs typeface="Calibri"/>
                        </a:rPr>
                        <a:t>20</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FFFFF"/>
                    </a:solidFill>
                  </a:tcPr>
                </a:tc>
                <a:tc>
                  <a:txBody>
                    <a:bodyPr/>
                    <a:lstStyle/>
                    <a:p>
                      <a:pPr algn="ctr" fontAlgn="ctr">
                        <a:lnSpc>
                          <a:spcPct val="90000"/>
                        </a:lnSpc>
                      </a:pPr>
                      <a:r>
                        <a:rPr lang="it-IT" sz="1200" b="0" i="0" u="none" strike="noStrike" dirty="0">
                          <a:solidFill>
                            <a:schemeClr val="tx1"/>
                          </a:solidFill>
                          <a:effectLst/>
                          <a:latin typeface="Calibri"/>
                          <a:cs typeface="Calibri"/>
                        </a:rPr>
                        <a:t>21</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FFFFF"/>
                    </a:solidFill>
                  </a:tcPr>
                </a:tc>
                <a:tc>
                  <a:txBody>
                    <a:bodyPr/>
                    <a:lstStyle/>
                    <a:p>
                      <a:pPr algn="ctr" fontAlgn="ctr">
                        <a:lnSpc>
                          <a:spcPct val="90000"/>
                        </a:lnSpc>
                      </a:pPr>
                      <a:r>
                        <a:rPr lang="it-IT" sz="1200" b="0" i="0" u="none" strike="noStrike" dirty="0">
                          <a:solidFill>
                            <a:schemeClr val="tx1"/>
                          </a:solidFill>
                          <a:effectLst/>
                          <a:latin typeface="Calibri"/>
                          <a:cs typeface="Calibri"/>
                        </a:rPr>
                        <a:t>20</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FFFFF"/>
                    </a:solidFill>
                  </a:tcPr>
                </a:tc>
                <a:tc>
                  <a:txBody>
                    <a:bodyPr/>
                    <a:lstStyle/>
                    <a:p>
                      <a:pPr marL="0" algn="ctr" defTabSz="457200" rtl="0" eaLnBrk="1" fontAlgn="ctr" latinLnBrk="0" hangingPunct="1"/>
                      <a:r>
                        <a:rPr lang="it-IT" sz="1200" b="0" i="0" u="none" strike="noStrike" kern="1200" dirty="0">
                          <a:solidFill>
                            <a:schemeClr val="tx1"/>
                          </a:solidFill>
                          <a:effectLst/>
                          <a:latin typeface="Calibri"/>
                          <a:ea typeface="+mn-ea"/>
                          <a:cs typeface="Calibri"/>
                        </a:rPr>
                        <a:t>21</a:t>
                      </a:r>
                    </a:p>
                  </a:txBody>
                  <a:tcPr marL="9525" marR="9525" marT="9525"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FFFFF"/>
                    </a:solidFill>
                  </a:tcPr>
                </a:tc>
                <a:tc>
                  <a:txBody>
                    <a:bodyPr/>
                    <a:lstStyle/>
                    <a:p>
                      <a:pPr marL="0" algn="ctr" defTabSz="457200" rtl="0" eaLnBrk="1" fontAlgn="ctr" latinLnBrk="0" hangingPunct="1"/>
                      <a:r>
                        <a:rPr lang="it-IT" sz="1200" b="0" i="0" u="none" strike="noStrike" kern="1200" dirty="0">
                          <a:solidFill>
                            <a:schemeClr val="tx1"/>
                          </a:solidFill>
                          <a:effectLst/>
                          <a:latin typeface="Calibri"/>
                          <a:ea typeface="+mn-ea"/>
                          <a:cs typeface="Calibri"/>
                        </a:rPr>
                        <a:t>18</a:t>
                      </a:r>
                    </a:p>
                  </a:txBody>
                  <a:tcPr marL="9525" marR="9525" marT="9525"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FFFFF"/>
                    </a:solidFill>
                  </a:tcPr>
                </a:tc>
                <a:tc>
                  <a:txBody>
                    <a:bodyPr/>
                    <a:lstStyle/>
                    <a:p>
                      <a:pPr marL="0" algn="ctr" defTabSz="457200" rtl="0" eaLnBrk="1" fontAlgn="ctr" latinLnBrk="0" hangingPunct="1"/>
                      <a:r>
                        <a:rPr lang="it-IT" sz="1200" b="1" i="0" u="none" strike="noStrike" kern="1200" dirty="0">
                          <a:solidFill>
                            <a:schemeClr val="tx1"/>
                          </a:solidFill>
                          <a:effectLst/>
                          <a:latin typeface="Calibri"/>
                          <a:ea typeface="+mn-ea"/>
                          <a:cs typeface="Calibri"/>
                        </a:rPr>
                        <a:t>18</a:t>
                      </a:r>
                    </a:p>
                  </a:txBody>
                  <a:tcPr marL="9525" marR="9525" marT="9525"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FFFFF"/>
                    </a:solidFill>
                  </a:tcPr>
                </a:tc>
                <a:tc>
                  <a:txBody>
                    <a:bodyPr/>
                    <a:lstStyle/>
                    <a:p>
                      <a:pPr algn="ctr" fontAlgn="ctr"/>
                      <a:r>
                        <a:rPr lang="it-IT" sz="1100" b="1" i="0" u="none" strike="noStrike" dirty="0">
                          <a:solidFill>
                            <a:srgbClr val="000000"/>
                          </a:solidFill>
                          <a:effectLst/>
                          <a:latin typeface="Calibri" panose="020F0502020204030204" pitchFamily="34" charset="0"/>
                        </a:rPr>
                        <a:t>17</a:t>
                      </a:r>
                    </a:p>
                  </a:txBody>
                  <a:tcPr marL="9525" marR="9525" marT="9525"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100" b="1" i="0" u="none" strike="noStrike" dirty="0">
                          <a:solidFill>
                            <a:srgbClr val="000000"/>
                          </a:solidFill>
                          <a:effectLst/>
                          <a:latin typeface="Calibri" panose="020F0502020204030204" pitchFamily="34" charset="0"/>
                        </a:rPr>
                        <a:t>19</a:t>
                      </a:r>
                    </a:p>
                  </a:txBody>
                  <a:tcPr marL="9525" marR="9525" marT="9525"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extLst>
                  <a:ext uri="{0D108BD9-81ED-4DB2-BD59-A6C34878D82A}">
                    <a16:rowId xmlns:a16="http://schemas.microsoft.com/office/drawing/2014/main" val="10006"/>
                  </a:ext>
                </a:extLst>
              </a:tr>
              <a:tr h="223439">
                <a:tc>
                  <a:txBody>
                    <a:bodyPr/>
                    <a:lstStyle/>
                    <a:p>
                      <a:pPr marL="88900" indent="0" algn="l" fontAlgn="ctr">
                        <a:lnSpc>
                          <a:spcPct val="90000"/>
                        </a:lnSpc>
                      </a:pPr>
                      <a:r>
                        <a:rPr lang="it-IT" sz="1200" b="0" i="0" u="none" strike="noStrike" dirty="0">
                          <a:effectLst/>
                          <a:latin typeface="Calibri"/>
                          <a:cs typeface="Calibri"/>
                        </a:rPr>
                        <a:t>alcuni comportamenti della donna</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lnSpc>
                          <a:spcPct val="90000"/>
                        </a:lnSpc>
                      </a:pPr>
                      <a:r>
                        <a:rPr lang="it-IT" sz="1200" b="0" i="0" u="none" strike="noStrike" dirty="0">
                          <a:effectLst/>
                          <a:latin typeface="Calibri"/>
                          <a:cs typeface="Calibri"/>
                        </a:rPr>
                        <a:t>14</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lnSpc>
                          <a:spcPct val="90000"/>
                        </a:lnSpc>
                      </a:pPr>
                      <a:r>
                        <a:rPr lang="it-IT" sz="1200" b="0" i="0" u="none" strike="noStrike" dirty="0">
                          <a:effectLst/>
                          <a:latin typeface="Calibri"/>
                          <a:cs typeface="Calibri"/>
                        </a:rPr>
                        <a:t>11</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lnSpc>
                          <a:spcPct val="90000"/>
                        </a:lnSpc>
                      </a:pPr>
                      <a:r>
                        <a:rPr lang="it-IT" sz="1200" b="0" i="0" u="none" strike="noStrike" dirty="0">
                          <a:solidFill>
                            <a:schemeClr val="tx1"/>
                          </a:solidFill>
                          <a:effectLst/>
                          <a:latin typeface="Calibri"/>
                          <a:cs typeface="Calibri"/>
                        </a:rPr>
                        <a:t>10</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FFFFF"/>
                    </a:solidFill>
                  </a:tcPr>
                </a:tc>
                <a:tc>
                  <a:txBody>
                    <a:bodyPr/>
                    <a:lstStyle/>
                    <a:p>
                      <a:pPr algn="ctr" fontAlgn="ctr">
                        <a:lnSpc>
                          <a:spcPct val="90000"/>
                        </a:lnSpc>
                      </a:pPr>
                      <a:r>
                        <a:rPr lang="it-IT" sz="1200" b="0" i="0" u="none" strike="noStrike" dirty="0">
                          <a:solidFill>
                            <a:schemeClr val="tx1"/>
                          </a:solidFill>
                          <a:effectLst/>
                          <a:latin typeface="Calibri"/>
                          <a:cs typeface="Calibri"/>
                        </a:rPr>
                        <a:t>9</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FFFFF"/>
                    </a:solidFill>
                  </a:tcPr>
                </a:tc>
                <a:tc>
                  <a:txBody>
                    <a:bodyPr/>
                    <a:lstStyle/>
                    <a:p>
                      <a:pPr algn="ctr" fontAlgn="ctr">
                        <a:lnSpc>
                          <a:spcPct val="90000"/>
                        </a:lnSpc>
                      </a:pPr>
                      <a:r>
                        <a:rPr lang="it-IT" sz="1200" b="0" i="0" u="none" strike="noStrike" dirty="0">
                          <a:solidFill>
                            <a:schemeClr val="tx1"/>
                          </a:solidFill>
                          <a:effectLst/>
                          <a:latin typeface="Calibri"/>
                          <a:cs typeface="Calibri"/>
                        </a:rPr>
                        <a:t>11</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FFFFF"/>
                    </a:solidFill>
                  </a:tcPr>
                </a:tc>
                <a:tc>
                  <a:txBody>
                    <a:bodyPr/>
                    <a:lstStyle/>
                    <a:p>
                      <a:pPr algn="ctr" fontAlgn="ctr">
                        <a:lnSpc>
                          <a:spcPct val="90000"/>
                        </a:lnSpc>
                      </a:pPr>
                      <a:r>
                        <a:rPr lang="it-IT" sz="1200" b="0" i="0" u="none" strike="noStrike" dirty="0">
                          <a:solidFill>
                            <a:schemeClr val="tx1"/>
                          </a:solidFill>
                          <a:effectLst/>
                          <a:latin typeface="Calibri"/>
                          <a:cs typeface="Calibri"/>
                        </a:rPr>
                        <a:t>8</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FFFFF"/>
                    </a:solidFill>
                  </a:tcPr>
                </a:tc>
                <a:tc>
                  <a:txBody>
                    <a:bodyPr/>
                    <a:lstStyle/>
                    <a:p>
                      <a:pPr marL="0" algn="ctr" defTabSz="457200" rtl="0" eaLnBrk="1" fontAlgn="ctr" latinLnBrk="0" hangingPunct="1"/>
                      <a:r>
                        <a:rPr lang="it-IT" sz="1200" b="0" i="0" u="none" strike="noStrike" kern="1200" dirty="0">
                          <a:solidFill>
                            <a:schemeClr val="tx1"/>
                          </a:solidFill>
                          <a:effectLst/>
                          <a:latin typeface="Calibri"/>
                          <a:ea typeface="+mn-ea"/>
                          <a:cs typeface="Calibri"/>
                        </a:rPr>
                        <a:t>7</a:t>
                      </a:r>
                    </a:p>
                  </a:txBody>
                  <a:tcPr marL="9525" marR="9525" marT="9525"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FFFFF"/>
                    </a:solidFill>
                  </a:tcPr>
                </a:tc>
                <a:tc>
                  <a:txBody>
                    <a:bodyPr/>
                    <a:lstStyle/>
                    <a:p>
                      <a:pPr marL="0" algn="ctr" defTabSz="457200" rtl="0" eaLnBrk="1" fontAlgn="ctr" latinLnBrk="0" hangingPunct="1"/>
                      <a:r>
                        <a:rPr lang="it-IT" sz="1200" b="0" i="0" u="none" strike="noStrike" kern="1200" dirty="0">
                          <a:solidFill>
                            <a:schemeClr val="tx1"/>
                          </a:solidFill>
                          <a:effectLst/>
                          <a:latin typeface="Calibri"/>
                          <a:ea typeface="+mn-ea"/>
                          <a:cs typeface="Calibri"/>
                        </a:rPr>
                        <a:t>8</a:t>
                      </a:r>
                    </a:p>
                  </a:txBody>
                  <a:tcPr marL="9525" marR="9525" marT="9525"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FFFFF"/>
                    </a:solidFill>
                  </a:tcPr>
                </a:tc>
                <a:tc>
                  <a:txBody>
                    <a:bodyPr/>
                    <a:lstStyle/>
                    <a:p>
                      <a:pPr marL="0" algn="ctr" defTabSz="457200" rtl="0" eaLnBrk="1" fontAlgn="ctr" latinLnBrk="0" hangingPunct="1"/>
                      <a:r>
                        <a:rPr lang="it-IT" sz="1200" b="1" i="0" u="none" strike="noStrike" kern="1200" dirty="0">
                          <a:solidFill>
                            <a:schemeClr val="tx1"/>
                          </a:solidFill>
                          <a:effectLst/>
                          <a:latin typeface="Calibri"/>
                          <a:ea typeface="+mn-ea"/>
                          <a:cs typeface="Calibri"/>
                        </a:rPr>
                        <a:t>9</a:t>
                      </a:r>
                    </a:p>
                  </a:txBody>
                  <a:tcPr marL="9525" marR="9525" marT="9525"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FFFFF"/>
                    </a:solidFill>
                  </a:tcPr>
                </a:tc>
                <a:tc>
                  <a:txBody>
                    <a:bodyPr/>
                    <a:lstStyle/>
                    <a:p>
                      <a:pPr algn="ctr" fontAlgn="ctr"/>
                      <a:r>
                        <a:rPr lang="it-IT" sz="1100" b="1" i="0" u="none" strike="noStrike" dirty="0">
                          <a:solidFill>
                            <a:srgbClr val="000000"/>
                          </a:solidFill>
                          <a:effectLst/>
                          <a:latin typeface="Calibri" panose="020F0502020204030204" pitchFamily="34" charset="0"/>
                        </a:rPr>
                        <a:t>12</a:t>
                      </a:r>
                    </a:p>
                  </a:txBody>
                  <a:tcPr marL="9525" marR="9525" marT="9525"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100" b="1" i="0" u="none" strike="noStrike" dirty="0">
                          <a:solidFill>
                            <a:srgbClr val="000000"/>
                          </a:solidFill>
                          <a:effectLst/>
                          <a:latin typeface="Calibri" panose="020F0502020204030204" pitchFamily="34" charset="0"/>
                        </a:rPr>
                        <a:t>6</a:t>
                      </a:r>
                    </a:p>
                  </a:txBody>
                  <a:tcPr marL="9525" marR="9525" marT="9525"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extLst>
                  <a:ext uri="{0D108BD9-81ED-4DB2-BD59-A6C34878D82A}">
                    <a16:rowId xmlns:a16="http://schemas.microsoft.com/office/drawing/2014/main" val="10007"/>
                  </a:ext>
                </a:extLst>
              </a:tr>
            </a:tbl>
          </a:graphicData>
        </a:graphic>
      </p:graphicFrame>
      <p:sp>
        <p:nvSpPr>
          <p:cNvPr id="10" name="Rettangolo arrotondato 9"/>
          <p:cNvSpPr/>
          <p:nvPr/>
        </p:nvSpPr>
        <p:spPr>
          <a:xfrm>
            <a:off x="7893170" y="4049003"/>
            <a:ext cx="504000" cy="2003544"/>
          </a:xfrm>
          <a:prstGeom prst="roundRect">
            <a:avLst/>
          </a:prstGeom>
          <a:noFill/>
          <a:ln>
            <a:solidFill>
              <a:srgbClr val="CA5817"/>
            </a:solidFill>
          </a:ln>
          <a:effectLst>
            <a:glow rad="63500">
              <a:srgbClr val="C2B8B1">
                <a:alpha val="40000"/>
              </a:srgb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11" name="Rettangolo arrotondato 10"/>
          <p:cNvSpPr/>
          <p:nvPr/>
        </p:nvSpPr>
        <p:spPr>
          <a:xfrm>
            <a:off x="8850384" y="4064044"/>
            <a:ext cx="504000" cy="1988503"/>
          </a:xfrm>
          <a:prstGeom prst="roundRect">
            <a:avLst/>
          </a:prstGeom>
          <a:noFill/>
          <a:ln>
            <a:solidFill>
              <a:srgbClr val="CA5817"/>
            </a:solidFill>
          </a:ln>
          <a:effectLst>
            <a:glow rad="63500">
              <a:srgbClr val="C2B8B1">
                <a:alpha val="40000"/>
              </a:srgb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43647030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a:xfrm>
            <a:off x="578154" y="186183"/>
            <a:ext cx="8420100" cy="626535"/>
          </a:xfrm>
        </p:spPr>
        <p:txBody>
          <a:bodyPr/>
          <a:lstStyle/>
          <a:p>
            <a:r>
              <a:rPr lang="it-IT" dirty="0">
                <a:solidFill>
                  <a:srgbClr val="CA5817"/>
                </a:solidFill>
                <a:ea typeface="ヒラギノ角ゴ Pro W3" charset="-128"/>
                <a:cs typeface="Calibri"/>
              </a:rPr>
              <a:t>La violenza contro le donne: i temi</a:t>
            </a:r>
            <a:endParaRPr lang="it-IT" sz="2800" dirty="0">
              <a:solidFill>
                <a:srgbClr val="CA5817"/>
              </a:solidFill>
              <a:latin typeface="Calibri"/>
              <a:cs typeface="Calibri"/>
            </a:endParaRPr>
          </a:p>
        </p:txBody>
      </p:sp>
      <p:sp>
        <p:nvSpPr>
          <p:cNvPr id="4" name="Rectangle 92"/>
          <p:cNvSpPr>
            <a:spLocks noChangeArrowheads="1"/>
          </p:cNvSpPr>
          <p:nvPr/>
        </p:nvSpPr>
        <p:spPr bwMode="auto">
          <a:xfrm>
            <a:off x="762733" y="922480"/>
            <a:ext cx="8776984" cy="307777"/>
          </a:xfrm>
          <a:prstGeom prst="rect">
            <a:avLst/>
          </a:prstGeom>
          <a:noFill/>
          <a:ln w="9525">
            <a:noFill/>
            <a:miter lim="800000"/>
            <a:headEnd/>
            <a:tailEnd/>
          </a:ln>
        </p:spPr>
        <p:txBody>
          <a:bodyPr wrap="square">
            <a:prstTxWarp prst="textNoShape">
              <a:avLst/>
            </a:prstTxWarp>
            <a:spAutoFit/>
          </a:bodyPr>
          <a:lstStyle/>
          <a:p>
            <a:pPr defTabSz="798513"/>
            <a:r>
              <a:rPr lang="it-IT" sz="1400" b="1" dirty="0">
                <a:solidFill>
                  <a:srgbClr val="C95718"/>
                </a:solidFill>
                <a:ea typeface="Calibri"/>
                <a:cs typeface="Calibri"/>
              </a:rPr>
              <a:t>Secondo lei, ci possono essere delle circostanze che giustificano la violenza fisica del marito verso la moglie? </a:t>
            </a:r>
          </a:p>
        </p:txBody>
      </p:sp>
      <p:sp>
        <p:nvSpPr>
          <p:cNvPr id="15" name="CasellaDiTesto 14"/>
          <p:cNvSpPr txBox="1"/>
          <p:nvPr/>
        </p:nvSpPr>
        <p:spPr>
          <a:xfrm>
            <a:off x="4028783" y="6365435"/>
            <a:ext cx="646030" cy="246221"/>
          </a:xfrm>
          <a:prstGeom prst="rect">
            <a:avLst/>
          </a:prstGeom>
          <a:noFill/>
        </p:spPr>
        <p:txBody>
          <a:bodyPr wrap="none" rtlCol="0">
            <a:spAutoFit/>
          </a:bodyPr>
          <a:lstStyle/>
          <a:p>
            <a:r>
              <a:rPr lang="it-IT" sz="1000" i="1" dirty="0">
                <a:latin typeface="Calibri"/>
                <a:cs typeface="Calibri"/>
              </a:rPr>
              <a:t>Valori %</a:t>
            </a:r>
          </a:p>
        </p:txBody>
      </p:sp>
      <p:sp>
        <p:nvSpPr>
          <p:cNvPr id="6" name="Segnaposto numero diapositiva 5"/>
          <p:cNvSpPr>
            <a:spLocks noGrp="1"/>
          </p:cNvSpPr>
          <p:nvPr>
            <p:ph type="sldNum" sz="quarter" idx="12"/>
          </p:nvPr>
        </p:nvSpPr>
        <p:spPr/>
        <p:txBody>
          <a:bodyPr/>
          <a:lstStyle/>
          <a:p>
            <a:fld id="{CEC07F19-866A-D549-94C6-C4D9AC2AB9CF}" type="slidenum">
              <a:rPr lang="it-IT" smtClean="0"/>
              <a:pPr/>
              <a:t>82</a:t>
            </a:fld>
            <a:endParaRPr lang="it-IT" dirty="0"/>
          </a:p>
        </p:txBody>
      </p:sp>
      <p:sp>
        <p:nvSpPr>
          <p:cNvPr id="13" name="Rettangolo 12"/>
          <p:cNvSpPr/>
          <p:nvPr/>
        </p:nvSpPr>
        <p:spPr>
          <a:xfrm>
            <a:off x="612964" y="889362"/>
            <a:ext cx="8724360" cy="5407928"/>
          </a:xfrm>
          <a:prstGeom prst="rect">
            <a:avLst/>
          </a:prstGeom>
          <a:noFill/>
          <a:ln>
            <a:solidFill>
              <a:srgbClr val="C2B8B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graphicFrame>
        <p:nvGraphicFramePr>
          <p:cNvPr id="21" name="Tabella 20"/>
          <p:cNvGraphicFramePr>
            <a:graphicFrameLocks noGrp="1"/>
          </p:cNvGraphicFramePr>
          <p:nvPr>
            <p:extLst>
              <p:ext uri="{D42A27DB-BD31-4B8C-83A1-F6EECF244321}">
                <p14:modId xmlns:p14="http://schemas.microsoft.com/office/powerpoint/2010/main" val="310448186"/>
              </p:ext>
            </p:extLst>
          </p:nvPr>
        </p:nvGraphicFramePr>
        <p:xfrm>
          <a:off x="621450" y="4418817"/>
          <a:ext cx="8600739" cy="1775090"/>
        </p:xfrm>
        <a:graphic>
          <a:graphicData uri="http://schemas.openxmlformats.org/drawingml/2006/table">
            <a:tbl>
              <a:tblPr>
                <a:tableStyleId>{073A0DAA-6AF3-43AB-8588-CEC1D06C72B9}</a:tableStyleId>
              </a:tblPr>
              <a:tblGrid>
                <a:gridCol w="3281271">
                  <a:extLst>
                    <a:ext uri="{9D8B030D-6E8A-4147-A177-3AD203B41FA5}">
                      <a16:colId xmlns:a16="http://schemas.microsoft.com/office/drawing/2014/main" val="20000"/>
                    </a:ext>
                  </a:extLst>
                </a:gridCol>
                <a:gridCol w="591052">
                  <a:extLst>
                    <a:ext uri="{9D8B030D-6E8A-4147-A177-3AD203B41FA5}">
                      <a16:colId xmlns:a16="http://schemas.microsoft.com/office/drawing/2014/main" val="20001"/>
                    </a:ext>
                  </a:extLst>
                </a:gridCol>
                <a:gridCol w="591052">
                  <a:extLst>
                    <a:ext uri="{9D8B030D-6E8A-4147-A177-3AD203B41FA5}">
                      <a16:colId xmlns:a16="http://schemas.microsoft.com/office/drawing/2014/main" val="20002"/>
                    </a:ext>
                  </a:extLst>
                </a:gridCol>
                <a:gridCol w="591052">
                  <a:extLst>
                    <a:ext uri="{9D8B030D-6E8A-4147-A177-3AD203B41FA5}">
                      <a16:colId xmlns:a16="http://schemas.microsoft.com/office/drawing/2014/main" val="20003"/>
                    </a:ext>
                  </a:extLst>
                </a:gridCol>
                <a:gridCol w="591052">
                  <a:extLst>
                    <a:ext uri="{9D8B030D-6E8A-4147-A177-3AD203B41FA5}">
                      <a16:colId xmlns:a16="http://schemas.microsoft.com/office/drawing/2014/main" val="20004"/>
                    </a:ext>
                  </a:extLst>
                </a:gridCol>
                <a:gridCol w="591052">
                  <a:extLst>
                    <a:ext uri="{9D8B030D-6E8A-4147-A177-3AD203B41FA5}">
                      <a16:colId xmlns:a16="http://schemas.microsoft.com/office/drawing/2014/main" val="20005"/>
                    </a:ext>
                  </a:extLst>
                </a:gridCol>
                <a:gridCol w="591052">
                  <a:extLst>
                    <a:ext uri="{9D8B030D-6E8A-4147-A177-3AD203B41FA5}">
                      <a16:colId xmlns:a16="http://schemas.microsoft.com/office/drawing/2014/main" val="20006"/>
                    </a:ext>
                  </a:extLst>
                </a:gridCol>
                <a:gridCol w="591052">
                  <a:extLst>
                    <a:ext uri="{9D8B030D-6E8A-4147-A177-3AD203B41FA5}">
                      <a16:colId xmlns:a16="http://schemas.microsoft.com/office/drawing/2014/main" val="1281748033"/>
                    </a:ext>
                  </a:extLst>
                </a:gridCol>
                <a:gridCol w="591052">
                  <a:extLst>
                    <a:ext uri="{9D8B030D-6E8A-4147-A177-3AD203B41FA5}">
                      <a16:colId xmlns:a16="http://schemas.microsoft.com/office/drawing/2014/main" val="551089822"/>
                    </a:ext>
                  </a:extLst>
                </a:gridCol>
                <a:gridCol w="591052">
                  <a:extLst>
                    <a:ext uri="{9D8B030D-6E8A-4147-A177-3AD203B41FA5}">
                      <a16:colId xmlns:a16="http://schemas.microsoft.com/office/drawing/2014/main" val="3386092291"/>
                    </a:ext>
                  </a:extLst>
                </a:gridCol>
              </a:tblGrid>
              <a:tr h="242968">
                <a:tc>
                  <a:txBody>
                    <a:bodyPr/>
                    <a:lstStyle/>
                    <a:p>
                      <a:pPr marL="87313" indent="0" algn="l" fontAlgn="ctr"/>
                      <a:endParaRPr kumimoji="1" lang="it-IT" sz="1200" b="0" i="0" u="none" strike="noStrike" kern="1200" cap="none" normalizeH="0" baseline="0" dirty="0">
                        <a:ln>
                          <a:noFill/>
                        </a:ln>
                        <a:solidFill>
                          <a:srgbClr val="000000"/>
                        </a:solidFill>
                        <a:effectLst/>
                        <a:latin typeface="Calibri"/>
                        <a:ea typeface="+mn-ea"/>
                        <a:cs typeface="Calibri"/>
                      </a:endParaRPr>
                    </a:p>
                  </a:txBody>
                  <a:tcPr marL="12700" marR="12700" marT="12700" marB="0" anchor="ctr">
                    <a:lnL w="12700" cap="flat" cmpd="sng" algn="ctr">
                      <a:solidFill>
                        <a:prstClr val="white"/>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400" b="1" i="0" u="none" strike="noStrike" dirty="0">
                          <a:solidFill>
                            <a:schemeClr val="tx1"/>
                          </a:solidFill>
                          <a:effectLst/>
                          <a:latin typeface="Calibri"/>
                          <a:cs typeface="Calibri"/>
                        </a:rPr>
                        <a:t>2014</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400" b="1" i="0" u="none" strike="noStrike" dirty="0">
                          <a:solidFill>
                            <a:schemeClr val="tx1"/>
                          </a:solidFill>
                          <a:effectLst/>
                          <a:latin typeface="Calibri"/>
                          <a:cs typeface="Calibri"/>
                        </a:rPr>
                        <a:t>2015</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400" b="1" i="0" u="none" strike="noStrike" dirty="0">
                          <a:solidFill>
                            <a:schemeClr val="tx1"/>
                          </a:solidFill>
                          <a:effectLst/>
                          <a:latin typeface="Calibri"/>
                          <a:cs typeface="Calibri"/>
                        </a:rPr>
                        <a:t>2016</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400" b="1" i="0" u="none" strike="noStrike" dirty="0">
                          <a:solidFill>
                            <a:schemeClr val="tx1"/>
                          </a:solidFill>
                          <a:effectLst/>
                          <a:latin typeface="Calibri"/>
                          <a:cs typeface="Calibri"/>
                        </a:rPr>
                        <a:t>2017</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400" b="1" i="0" u="none" strike="noStrike" dirty="0">
                          <a:solidFill>
                            <a:schemeClr val="tx1"/>
                          </a:solidFill>
                          <a:effectLst/>
                          <a:latin typeface="Calibri"/>
                          <a:cs typeface="Calibri"/>
                        </a:rPr>
                        <a:t>2018</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400" b="1" i="0" u="none" strike="noStrike" dirty="0">
                          <a:solidFill>
                            <a:schemeClr val="tx1"/>
                          </a:solidFill>
                          <a:effectLst/>
                          <a:latin typeface="Calibri"/>
                          <a:cs typeface="Calibri"/>
                        </a:rPr>
                        <a:t>2019</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400" b="1" i="0" u="none" strike="noStrike" dirty="0">
                          <a:solidFill>
                            <a:schemeClr val="tx1"/>
                          </a:solidFill>
                          <a:effectLst/>
                          <a:latin typeface="Calibri"/>
                          <a:cs typeface="Calibri"/>
                        </a:rPr>
                        <a:t>2020</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400" b="1" i="0" u="none" strike="noStrike" dirty="0">
                          <a:solidFill>
                            <a:schemeClr val="tx1"/>
                          </a:solidFill>
                          <a:effectLst/>
                          <a:latin typeface="Calibri"/>
                          <a:cs typeface="Calibri"/>
                        </a:rPr>
                        <a:t>2021</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400" b="1" i="0" u="none" strike="noStrike" dirty="0">
                          <a:solidFill>
                            <a:schemeClr val="tx1"/>
                          </a:solidFill>
                          <a:effectLst/>
                          <a:latin typeface="Calibri"/>
                          <a:cs typeface="Calibri"/>
                        </a:rPr>
                        <a:t>2022</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extLst>
                  <a:ext uri="{0D108BD9-81ED-4DB2-BD59-A6C34878D82A}">
                    <a16:rowId xmlns:a16="http://schemas.microsoft.com/office/drawing/2014/main" val="10000"/>
                  </a:ext>
                </a:extLst>
              </a:tr>
              <a:tr h="244091">
                <a:tc>
                  <a:txBody>
                    <a:bodyPr/>
                    <a:lstStyle/>
                    <a:p>
                      <a:pPr marL="88900" indent="0" algn="l" fontAlgn="ctr"/>
                      <a:r>
                        <a:rPr lang="it-IT" sz="1100" b="0" i="0" u="none" strike="noStrike" dirty="0">
                          <a:solidFill>
                            <a:srgbClr val="000000"/>
                          </a:solidFill>
                          <a:effectLst/>
                          <a:latin typeface="Calibri"/>
                        </a:rPr>
                        <a:t>non ci sono mai circostanze che giustificano la violenza</a:t>
                      </a:r>
                    </a:p>
                  </a:txBody>
                  <a:tcPr marL="12700" marR="12700" marT="12700" marB="0" anchor="ctr">
                    <a:lnL w="6350" cap="flat" cmpd="sng" algn="ctr">
                      <a:solidFill>
                        <a:srgbClr val="FFFFFF">
                          <a:lumMod val="65000"/>
                        </a:srgbClr>
                      </a:solidFill>
                      <a:prstDash val="solid"/>
                      <a:round/>
                      <a:headEnd type="none" w="med" len="med"/>
                      <a:tailEnd type="none" w="med" len="med"/>
                    </a:lnL>
                    <a:lnR w="6350" cap="flat" cmpd="sng" algn="ctr">
                      <a:solidFill>
                        <a:srgbClr val="FFFFFF">
                          <a:lumMod val="65000"/>
                        </a:srgbClr>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lnSpc>
                          <a:spcPct val="90000"/>
                        </a:lnSpc>
                      </a:pPr>
                      <a:r>
                        <a:rPr lang="it-IT" sz="1400" b="0" i="0" u="none" strike="noStrike" dirty="0">
                          <a:effectLst/>
                          <a:latin typeface="Calibri"/>
                          <a:cs typeface="Calibri"/>
                        </a:rPr>
                        <a:t>83</a:t>
                      </a:r>
                    </a:p>
                  </a:txBody>
                  <a:tcPr marL="12700" marR="12700" marT="12700" marB="0" anchor="ctr">
                    <a:lnL w="6350" cap="flat" cmpd="sng" algn="ctr">
                      <a:solidFill>
                        <a:srgbClr val="FFFFFF">
                          <a:lumMod val="65000"/>
                        </a:srgbClr>
                      </a:solidFill>
                      <a:prstDash val="solid"/>
                      <a:round/>
                      <a:headEnd type="none" w="med" len="med"/>
                      <a:tailEnd type="none" w="med" len="med"/>
                    </a:lnL>
                    <a:lnR w="6350" cap="flat" cmpd="sng" algn="ctr">
                      <a:solidFill>
                        <a:srgbClr val="FFFFFF">
                          <a:lumMod val="65000"/>
                        </a:srgbClr>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lnSpc>
                          <a:spcPct val="90000"/>
                        </a:lnSpc>
                      </a:pPr>
                      <a:r>
                        <a:rPr lang="it-IT" sz="1400" b="0" i="0" u="none" strike="noStrike" dirty="0">
                          <a:effectLst/>
                          <a:latin typeface="Calibri"/>
                          <a:cs typeface="Calibri"/>
                        </a:rPr>
                        <a:t>81</a:t>
                      </a:r>
                    </a:p>
                  </a:txBody>
                  <a:tcPr marL="12700" marR="12700" marT="12700" marB="0" anchor="ctr">
                    <a:lnL w="6350" cap="flat" cmpd="sng" algn="ctr">
                      <a:solidFill>
                        <a:srgbClr val="FFFFFF">
                          <a:lumMod val="65000"/>
                        </a:srgbClr>
                      </a:solidFill>
                      <a:prstDash val="solid"/>
                      <a:round/>
                      <a:headEnd type="none" w="med" len="med"/>
                      <a:tailEnd type="none" w="med" len="med"/>
                    </a:lnL>
                    <a:lnR w="6350" cap="flat" cmpd="sng" algn="ctr">
                      <a:solidFill>
                        <a:srgbClr val="FFFFFF">
                          <a:lumMod val="65000"/>
                        </a:srgbClr>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400" b="0" i="0" u="none" strike="noStrike" dirty="0">
                          <a:solidFill>
                            <a:srgbClr val="000000"/>
                          </a:solidFill>
                          <a:effectLst/>
                          <a:latin typeface="Calibri"/>
                          <a:cs typeface="Calibri"/>
                        </a:rPr>
                        <a:t>89</a:t>
                      </a:r>
                    </a:p>
                  </a:txBody>
                  <a:tcPr marL="12700" marR="12700" marT="12700" marB="0" anchor="ctr">
                    <a:lnL w="6350" cap="flat" cmpd="sng" algn="ctr">
                      <a:solidFill>
                        <a:srgbClr val="FFFFFF">
                          <a:lumMod val="65000"/>
                        </a:srgbClr>
                      </a:solidFill>
                      <a:prstDash val="solid"/>
                      <a:round/>
                      <a:headEnd type="none" w="med" len="med"/>
                      <a:tailEnd type="none" w="med" len="med"/>
                    </a:lnL>
                    <a:lnR w="6350" cap="flat" cmpd="sng" algn="ctr">
                      <a:solidFill>
                        <a:srgbClr val="FFFFFF">
                          <a:lumMod val="65000"/>
                        </a:srgbClr>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400" b="0" i="0" u="none" strike="noStrike" dirty="0">
                          <a:solidFill>
                            <a:srgbClr val="000000"/>
                          </a:solidFill>
                          <a:effectLst/>
                          <a:latin typeface="Calibri"/>
                          <a:cs typeface="Calibri"/>
                        </a:rPr>
                        <a:t>87</a:t>
                      </a:r>
                    </a:p>
                  </a:txBody>
                  <a:tcPr marL="12700" marR="12700" marT="12700" marB="0" anchor="ctr">
                    <a:lnL w="6350" cap="flat" cmpd="sng" algn="ctr">
                      <a:solidFill>
                        <a:srgbClr val="FFFFFF">
                          <a:lumMod val="65000"/>
                        </a:srgbClr>
                      </a:solidFill>
                      <a:prstDash val="solid"/>
                      <a:round/>
                      <a:headEnd type="none" w="med" len="med"/>
                      <a:tailEnd type="none" w="med" len="med"/>
                    </a:lnL>
                    <a:lnR w="6350" cap="flat" cmpd="sng" algn="ctr">
                      <a:solidFill>
                        <a:srgbClr val="FFFFFF">
                          <a:lumMod val="65000"/>
                        </a:srgbClr>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400" b="0" i="0" u="none" strike="noStrike" dirty="0">
                          <a:solidFill>
                            <a:srgbClr val="000000"/>
                          </a:solidFill>
                          <a:effectLst/>
                          <a:latin typeface="Calibri"/>
                          <a:cs typeface="Calibri"/>
                        </a:rPr>
                        <a:t>85</a:t>
                      </a:r>
                    </a:p>
                  </a:txBody>
                  <a:tcPr marL="12700" marR="12700" marT="12700" marB="0" anchor="ctr">
                    <a:lnL w="6350" cap="flat" cmpd="sng" algn="ctr">
                      <a:solidFill>
                        <a:srgbClr val="FFFFFF">
                          <a:lumMod val="65000"/>
                        </a:srgbClr>
                      </a:solidFill>
                      <a:prstDash val="solid"/>
                      <a:round/>
                      <a:headEnd type="none" w="med" len="med"/>
                      <a:tailEnd type="none" w="med" len="med"/>
                    </a:lnL>
                    <a:lnR w="6350" cap="flat" cmpd="sng" algn="ctr">
                      <a:solidFill>
                        <a:srgbClr val="FFFFFF">
                          <a:lumMod val="65000"/>
                        </a:srgbClr>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400" b="0" i="0" u="none" strike="noStrike" dirty="0">
                          <a:solidFill>
                            <a:srgbClr val="000000"/>
                          </a:solidFill>
                          <a:effectLst/>
                          <a:latin typeface="Calibri"/>
                          <a:cs typeface="Calibri"/>
                        </a:rPr>
                        <a:t>85</a:t>
                      </a:r>
                    </a:p>
                  </a:txBody>
                  <a:tcPr marL="12700" marR="12700" marT="12700" marB="0" anchor="ctr">
                    <a:lnL w="6350" cap="flat" cmpd="sng" algn="ctr">
                      <a:solidFill>
                        <a:srgbClr val="FFFFFF">
                          <a:lumMod val="65000"/>
                        </a:srgbClr>
                      </a:solidFill>
                      <a:prstDash val="solid"/>
                      <a:round/>
                      <a:headEnd type="none" w="med" len="med"/>
                      <a:tailEnd type="none" w="med" len="med"/>
                    </a:lnL>
                    <a:lnR w="6350" cap="flat" cmpd="sng" algn="ctr">
                      <a:solidFill>
                        <a:srgbClr val="FFFFFF">
                          <a:lumMod val="65000"/>
                        </a:srgbClr>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400" b="0" i="0" u="none" strike="noStrike" dirty="0">
                          <a:solidFill>
                            <a:srgbClr val="000000"/>
                          </a:solidFill>
                          <a:effectLst/>
                          <a:latin typeface="Calibri"/>
                          <a:cs typeface="Calibri"/>
                        </a:rPr>
                        <a:t>84</a:t>
                      </a:r>
                    </a:p>
                  </a:txBody>
                  <a:tcPr marL="12700" marR="12700" marT="12700" marB="0" anchor="ctr">
                    <a:lnL w="6350" cap="flat" cmpd="sng" algn="ctr">
                      <a:solidFill>
                        <a:srgbClr val="FFFFFF">
                          <a:lumMod val="65000"/>
                        </a:srgbClr>
                      </a:solidFill>
                      <a:prstDash val="solid"/>
                      <a:round/>
                      <a:headEnd type="none" w="med" len="med"/>
                      <a:tailEnd type="none" w="med" len="med"/>
                    </a:lnL>
                    <a:lnR w="6350" cap="flat" cmpd="sng" algn="ctr">
                      <a:solidFill>
                        <a:srgbClr val="FFFFFF">
                          <a:lumMod val="65000"/>
                        </a:srgbClr>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400" b="0" i="0" u="none" strike="noStrike" dirty="0">
                          <a:solidFill>
                            <a:srgbClr val="000000"/>
                          </a:solidFill>
                          <a:effectLst/>
                          <a:latin typeface="Calibri"/>
                          <a:cs typeface="Calibri"/>
                        </a:rPr>
                        <a:t>86</a:t>
                      </a:r>
                    </a:p>
                  </a:txBody>
                  <a:tcPr marL="12700" marR="12700" marT="12700" marB="0" anchor="ctr">
                    <a:lnL w="6350" cap="flat" cmpd="sng" algn="ctr">
                      <a:solidFill>
                        <a:srgbClr val="FFFFFF">
                          <a:lumMod val="65000"/>
                        </a:srgbClr>
                      </a:solidFill>
                      <a:prstDash val="solid"/>
                      <a:round/>
                      <a:headEnd type="none" w="med" len="med"/>
                      <a:tailEnd type="none" w="med" len="med"/>
                    </a:lnL>
                    <a:lnR w="6350" cap="flat" cmpd="sng" algn="ctr">
                      <a:solidFill>
                        <a:srgbClr val="FFFFFF">
                          <a:lumMod val="65000"/>
                        </a:srgbClr>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400" b="1" i="0" u="none" strike="noStrike" dirty="0">
                          <a:solidFill>
                            <a:srgbClr val="000000"/>
                          </a:solidFill>
                          <a:effectLst/>
                          <a:latin typeface="Calibri"/>
                          <a:cs typeface="Calibri"/>
                        </a:rPr>
                        <a:t>82</a:t>
                      </a:r>
                    </a:p>
                  </a:txBody>
                  <a:tcPr marL="12700" marR="12700" marT="12700" marB="0" anchor="ctr">
                    <a:lnL w="6350" cap="flat" cmpd="sng" algn="ctr">
                      <a:solidFill>
                        <a:srgbClr val="FFFFFF">
                          <a:lumMod val="65000"/>
                        </a:srgbClr>
                      </a:solidFill>
                      <a:prstDash val="solid"/>
                      <a:round/>
                      <a:headEnd type="none" w="med" len="med"/>
                      <a:tailEnd type="none" w="med" len="med"/>
                    </a:lnL>
                    <a:lnR w="6350" cap="flat" cmpd="sng" algn="ctr">
                      <a:solidFill>
                        <a:srgbClr val="FFFFFF">
                          <a:lumMod val="65000"/>
                        </a:srgbClr>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extLst>
                  <a:ext uri="{0D108BD9-81ED-4DB2-BD59-A6C34878D82A}">
                    <a16:rowId xmlns:a16="http://schemas.microsoft.com/office/drawing/2014/main" val="10001"/>
                  </a:ext>
                </a:extLst>
              </a:tr>
              <a:tr h="272890">
                <a:tc>
                  <a:txBody>
                    <a:bodyPr/>
                    <a:lstStyle/>
                    <a:p>
                      <a:pPr marL="88900" indent="0" algn="l" fontAlgn="ctr"/>
                      <a:r>
                        <a:rPr lang="it-IT" sz="1100" b="0" i="0" u="none" strike="noStrike" dirty="0">
                          <a:solidFill>
                            <a:srgbClr val="000000"/>
                          </a:solidFill>
                          <a:effectLst/>
                          <a:latin typeface="Calibri"/>
                        </a:rPr>
                        <a:t>quando l'uomo è molto geloso e teme di essere tradito</a:t>
                      </a:r>
                    </a:p>
                    <a:p>
                      <a:pPr marL="88900" indent="0" algn="l" fontAlgn="ctr"/>
                      <a:r>
                        <a:rPr lang="it-IT" sz="1100" b="0" i="0" u="none" strike="noStrike" dirty="0">
                          <a:solidFill>
                            <a:srgbClr val="000000"/>
                          </a:solidFill>
                          <a:effectLst/>
                          <a:latin typeface="Calibri"/>
                        </a:rPr>
                        <a:t>o lasciato</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lnSpc>
                          <a:spcPct val="90000"/>
                        </a:lnSpc>
                      </a:pPr>
                      <a:r>
                        <a:rPr lang="it-IT" sz="1400" b="0" i="0" u="none" strike="noStrike" dirty="0">
                          <a:effectLst/>
                          <a:latin typeface="Calibri"/>
                          <a:cs typeface="Calibri"/>
                        </a:rPr>
                        <a:t>5</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lnSpc>
                          <a:spcPct val="90000"/>
                        </a:lnSpc>
                      </a:pPr>
                      <a:r>
                        <a:rPr lang="it-IT" sz="1400" b="0" i="0" u="none" strike="noStrike" dirty="0">
                          <a:effectLst/>
                          <a:latin typeface="Calibri"/>
                          <a:cs typeface="Calibri"/>
                        </a:rPr>
                        <a:t>5</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400" b="0" i="0" u="none" strike="noStrike" dirty="0">
                          <a:solidFill>
                            <a:srgbClr val="000000"/>
                          </a:solidFill>
                          <a:effectLst/>
                          <a:latin typeface="Calibri"/>
                          <a:cs typeface="Calibri"/>
                        </a:rPr>
                        <a:t>3</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400" b="0" i="0" u="none" strike="noStrike" dirty="0">
                          <a:solidFill>
                            <a:srgbClr val="000000"/>
                          </a:solidFill>
                          <a:effectLst/>
                          <a:latin typeface="Calibri"/>
                          <a:cs typeface="Calibri"/>
                        </a:rPr>
                        <a:t>5</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400" b="0" i="0" u="none" strike="noStrike" dirty="0">
                          <a:solidFill>
                            <a:srgbClr val="000000"/>
                          </a:solidFill>
                          <a:effectLst/>
                          <a:latin typeface="Calibri"/>
                          <a:cs typeface="Calibri"/>
                        </a:rPr>
                        <a:t>4</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400" b="0" i="0" u="none" strike="noStrike" dirty="0">
                          <a:solidFill>
                            <a:srgbClr val="000000"/>
                          </a:solidFill>
                          <a:effectLst/>
                          <a:latin typeface="Calibri"/>
                          <a:cs typeface="Calibri"/>
                        </a:rPr>
                        <a:t>4</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400" b="0" i="0" u="none" strike="noStrike" dirty="0">
                          <a:solidFill>
                            <a:srgbClr val="000000"/>
                          </a:solidFill>
                          <a:effectLst/>
                          <a:latin typeface="Calibri"/>
                          <a:cs typeface="Calibri"/>
                        </a:rPr>
                        <a:t>5</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400" b="0" i="0" u="none" strike="noStrike" dirty="0">
                          <a:solidFill>
                            <a:srgbClr val="000000"/>
                          </a:solidFill>
                          <a:effectLst/>
                          <a:latin typeface="Calibri"/>
                          <a:cs typeface="Calibri"/>
                        </a:rPr>
                        <a:t>4</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400" b="1" i="0" u="none" strike="noStrike" dirty="0">
                          <a:solidFill>
                            <a:srgbClr val="000000"/>
                          </a:solidFill>
                          <a:effectLst/>
                          <a:latin typeface="Calibri"/>
                          <a:cs typeface="Calibri"/>
                        </a:rPr>
                        <a:t>7</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extLst>
                  <a:ext uri="{0D108BD9-81ED-4DB2-BD59-A6C34878D82A}">
                    <a16:rowId xmlns:a16="http://schemas.microsoft.com/office/drawing/2014/main" val="3899395005"/>
                  </a:ext>
                </a:extLst>
              </a:tr>
              <a:tr h="272890">
                <a:tc>
                  <a:txBody>
                    <a:bodyPr/>
                    <a:lstStyle/>
                    <a:p>
                      <a:pPr marL="88900" indent="0" algn="l" fontAlgn="ctr"/>
                      <a:r>
                        <a:rPr lang="it-IT" sz="1100" b="0" i="0" u="none" strike="noStrike" dirty="0">
                          <a:solidFill>
                            <a:srgbClr val="000000"/>
                          </a:solidFill>
                          <a:effectLst/>
                          <a:latin typeface="Calibri"/>
                        </a:rPr>
                        <a:t>quando l'uomo è nervoso, preoccupato, ha problemi di lavoro</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lnSpc>
                          <a:spcPct val="90000"/>
                        </a:lnSpc>
                      </a:pPr>
                      <a:r>
                        <a:rPr lang="it-IT" sz="1400" b="0" i="0" u="none" strike="noStrike" dirty="0">
                          <a:effectLst/>
                          <a:latin typeface="Calibri"/>
                          <a:cs typeface="Calibri"/>
                        </a:rPr>
                        <a:t>5</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lnSpc>
                          <a:spcPct val="90000"/>
                        </a:lnSpc>
                      </a:pPr>
                      <a:r>
                        <a:rPr lang="it-IT" sz="1400" b="0" i="0" u="none" strike="noStrike" dirty="0">
                          <a:effectLst/>
                          <a:latin typeface="Calibri"/>
                          <a:cs typeface="Calibri"/>
                        </a:rPr>
                        <a:t>5</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400" b="0" i="0" u="none" strike="noStrike" dirty="0">
                          <a:solidFill>
                            <a:srgbClr val="000000"/>
                          </a:solidFill>
                          <a:effectLst/>
                          <a:latin typeface="Calibri"/>
                          <a:cs typeface="Calibri"/>
                        </a:rPr>
                        <a:t>2</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400" b="0" i="0" u="none" strike="noStrike" dirty="0">
                          <a:solidFill>
                            <a:srgbClr val="000000"/>
                          </a:solidFill>
                          <a:effectLst/>
                          <a:latin typeface="Calibri"/>
                          <a:cs typeface="Calibri"/>
                        </a:rPr>
                        <a:t>3</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400" b="0" i="0" u="none" strike="noStrike" dirty="0">
                          <a:solidFill>
                            <a:srgbClr val="000000"/>
                          </a:solidFill>
                          <a:effectLst/>
                          <a:latin typeface="Calibri"/>
                          <a:cs typeface="Calibri"/>
                        </a:rPr>
                        <a:t>5</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400" b="0" i="0" u="none" strike="noStrike" dirty="0">
                          <a:solidFill>
                            <a:srgbClr val="000000"/>
                          </a:solidFill>
                          <a:effectLst/>
                          <a:latin typeface="Calibri"/>
                          <a:cs typeface="Calibri"/>
                        </a:rPr>
                        <a:t>3</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400" b="0" i="0" u="none" strike="noStrike" dirty="0">
                          <a:solidFill>
                            <a:srgbClr val="000000"/>
                          </a:solidFill>
                          <a:effectLst/>
                          <a:latin typeface="Calibri"/>
                          <a:cs typeface="Calibri"/>
                        </a:rPr>
                        <a:t>4</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400" b="0" i="0" u="none" strike="noStrike" dirty="0">
                          <a:solidFill>
                            <a:srgbClr val="000000"/>
                          </a:solidFill>
                          <a:effectLst/>
                          <a:latin typeface="Calibri"/>
                          <a:cs typeface="Calibri"/>
                        </a:rPr>
                        <a:t>4</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400" b="1" i="0" u="none" strike="noStrike" dirty="0">
                          <a:solidFill>
                            <a:srgbClr val="000000"/>
                          </a:solidFill>
                          <a:effectLst/>
                          <a:latin typeface="Calibri"/>
                          <a:cs typeface="Calibri"/>
                        </a:rPr>
                        <a:t>3</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extLst>
                  <a:ext uri="{0D108BD9-81ED-4DB2-BD59-A6C34878D82A}">
                    <a16:rowId xmlns:a16="http://schemas.microsoft.com/office/drawing/2014/main" val="476936426"/>
                  </a:ext>
                </a:extLst>
              </a:tr>
              <a:tr h="244091">
                <a:tc>
                  <a:txBody>
                    <a:bodyPr/>
                    <a:lstStyle/>
                    <a:p>
                      <a:pPr marL="88900" indent="0" algn="l" fontAlgn="ctr"/>
                      <a:r>
                        <a:rPr lang="it-IT" sz="1100" b="0" i="0" u="none" strike="noStrike" dirty="0">
                          <a:solidFill>
                            <a:srgbClr val="000000"/>
                          </a:solidFill>
                          <a:effectLst/>
                          <a:latin typeface="Calibri"/>
                        </a:rPr>
                        <a:t>quando la donna ha un atteggiamento aggressivo</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lnSpc>
                          <a:spcPct val="90000"/>
                        </a:lnSpc>
                      </a:pPr>
                      <a:r>
                        <a:rPr lang="it-IT" sz="1400" b="0" i="0" u="none" strike="noStrike" dirty="0">
                          <a:effectLst/>
                          <a:latin typeface="Calibri"/>
                          <a:cs typeface="Calibri"/>
                        </a:rPr>
                        <a:t>4</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lnSpc>
                          <a:spcPct val="90000"/>
                        </a:lnSpc>
                      </a:pPr>
                      <a:r>
                        <a:rPr lang="it-IT" sz="1400" b="0" i="0" u="none" strike="noStrike" dirty="0">
                          <a:effectLst/>
                          <a:latin typeface="Calibri"/>
                          <a:cs typeface="Calibri"/>
                        </a:rPr>
                        <a:t>5</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400" b="0" i="0" u="none" strike="noStrike" dirty="0">
                          <a:solidFill>
                            <a:srgbClr val="000000"/>
                          </a:solidFill>
                          <a:effectLst/>
                          <a:latin typeface="Calibri"/>
                          <a:cs typeface="Calibri"/>
                        </a:rPr>
                        <a:t>3</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400" b="0" i="0" u="none" strike="noStrike" dirty="0">
                          <a:solidFill>
                            <a:srgbClr val="000000"/>
                          </a:solidFill>
                          <a:effectLst/>
                          <a:latin typeface="Calibri"/>
                          <a:cs typeface="Calibri"/>
                        </a:rPr>
                        <a:t>3</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400" b="0" i="0" u="none" strike="noStrike" dirty="0">
                          <a:solidFill>
                            <a:srgbClr val="000000"/>
                          </a:solidFill>
                          <a:effectLst/>
                          <a:latin typeface="Calibri"/>
                          <a:cs typeface="Calibri"/>
                        </a:rPr>
                        <a:t>4</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400" b="0" i="0" u="none" strike="noStrike" dirty="0">
                          <a:solidFill>
                            <a:srgbClr val="000000"/>
                          </a:solidFill>
                          <a:effectLst/>
                          <a:latin typeface="Calibri"/>
                          <a:cs typeface="Calibri"/>
                        </a:rPr>
                        <a:t>4</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400" b="0" i="0" u="none" strike="noStrike" dirty="0">
                          <a:solidFill>
                            <a:srgbClr val="000000"/>
                          </a:solidFill>
                          <a:effectLst/>
                          <a:latin typeface="Calibri"/>
                          <a:cs typeface="Calibri"/>
                        </a:rPr>
                        <a:t>4</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400" b="0" i="0" u="none" strike="noStrike" dirty="0">
                          <a:solidFill>
                            <a:srgbClr val="000000"/>
                          </a:solidFill>
                          <a:effectLst/>
                          <a:latin typeface="Calibri"/>
                          <a:cs typeface="Calibri"/>
                        </a:rPr>
                        <a:t>3</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400" b="1" i="0" u="none" strike="noStrike" dirty="0">
                          <a:solidFill>
                            <a:srgbClr val="000000"/>
                          </a:solidFill>
                          <a:effectLst/>
                          <a:latin typeface="Calibri"/>
                          <a:cs typeface="Calibri"/>
                        </a:rPr>
                        <a:t>4</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extLst>
                  <a:ext uri="{0D108BD9-81ED-4DB2-BD59-A6C34878D82A}">
                    <a16:rowId xmlns:a16="http://schemas.microsoft.com/office/drawing/2014/main" val="10002"/>
                  </a:ext>
                </a:extLst>
              </a:tr>
              <a:tr h="272890">
                <a:tc>
                  <a:txBody>
                    <a:bodyPr/>
                    <a:lstStyle/>
                    <a:p>
                      <a:pPr marL="88900" indent="0" algn="l" fontAlgn="ctr"/>
                      <a:r>
                        <a:rPr lang="it-IT" sz="1100" b="0" i="0" u="none" strike="noStrike" dirty="0">
                          <a:solidFill>
                            <a:srgbClr val="000000"/>
                          </a:solidFill>
                          <a:effectLst/>
                          <a:latin typeface="Calibri"/>
                        </a:rPr>
                        <a:t>quando la donna non è una ''brava moglie' o una ''brava madre''</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lnSpc>
                          <a:spcPct val="90000"/>
                        </a:lnSpc>
                      </a:pPr>
                      <a:r>
                        <a:rPr lang="it-IT" sz="1400" b="0" i="0" u="none" strike="noStrike" dirty="0">
                          <a:effectLst/>
                          <a:latin typeface="Calibri"/>
                          <a:cs typeface="Calibri"/>
                        </a:rPr>
                        <a:t>3</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lnSpc>
                          <a:spcPct val="90000"/>
                        </a:lnSpc>
                      </a:pPr>
                      <a:r>
                        <a:rPr lang="it-IT" sz="1400" b="0" i="0" u="none" strike="noStrike" dirty="0">
                          <a:effectLst/>
                          <a:latin typeface="Calibri"/>
                          <a:cs typeface="Calibri"/>
                        </a:rPr>
                        <a:t>4</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400" b="0" i="0" u="none" strike="noStrike" dirty="0">
                          <a:solidFill>
                            <a:srgbClr val="000000"/>
                          </a:solidFill>
                          <a:effectLst/>
                          <a:latin typeface="Calibri"/>
                          <a:cs typeface="Calibri"/>
                        </a:rPr>
                        <a:t>3</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400" b="0" i="0" u="none" strike="noStrike" dirty="0">
                          <a:solidFill>
                            <a:srgbClr val="000000"/>
                          </a:solidFill>
                          <a:effectLst/>
                          <a:latin typeface="Calibri"/>
                          <a:cs typeface="Calibri"/>
                        </a:rPr>
                        <a:t>2</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400" b="0" i="0" u="none" strike="noStrike" dirty="0">
                          <a:solidFill>
                            <a:srgbClr val="000000"/>
                          </a:solidFill>
                          <a:effectLst/>
                          <a:latin typeface="Calibri"/>
                          <a:cs typeface="Calibri"/>
                        </a:rPr>
                        <a:t>2</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400" b="0" i="0" u="none" strike="noStrike" dirty="0">
                          <a:solidFill>
                            <a:srgbClr val="000000"/>
                          </a:solidFill>
                          <a:effectLst/>
                          <a:latin typeface="Calibri"/>
                          <a:cs typeface="Calibri"/>
                        </a:rPr>
                        <a:t>2</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400" b="0" i="0" u="none" strike="noStrike" dirty="0">
                          <a:solidFill>
                            <a:srgbClr val="000000"/>
                          </a:solidFill>
                          <a:effectLst/>
                          <a:latin typeface="Calibri"/>
                          <a:cs typeface="Calibri"/>
                        </a:rPr>
                        <a:t>3</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400" b="0" i="0" u="none" strike="noStrike" dirty="0">
                          <a:solidFill>
                            <a:srgbClr val="000000"/>
                          </a:solidFill>
                          <a:effectLst/>
                          <a:latin typeface="Calibri"/>
                          <a:cs typeface="Calibri"/>
                        </a:rPr>
                        <a:t>3</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400" b="1" i="0" u="none" strike="noStrike" dirty="0">
                          <a:solidFill>
                            <a:srgbClr val="000000"/>
                          </a:solidFill>
                          <a:effectLst/>
                          <a:latin typeface="Calibri"/>
                          <a:cs typeface="Calibri"/>
                        </a:rPr>
                        <a:t>4</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extLst>
                  <a:ext uri="{0D108BD9-81ED-4DB2-BD59-A6C34878D82A}">
                    <a16:rowId xmlns:a16="http://schemas.microsoft.com/office/drawing/2014/main" val="10005"/>
                  </a:ext>
                </a:extLst>
              </a:tr>
            </a:tbl>
          </a:graphicData>
        </a:graphic>
      </p:graphicFrame>
      <p:sp>
        <p:nvSpPr>
          <p:cNvPr id="25" name="Titolo 4"/>
          <p:cNvSpPr txBox="1">
            <a:spLocks/>
          </p:cNvSpPr>
          <p:nvPr/>
        </p:nvSpPr>
        <p:spPr bwMode="auto">
          <a:xfrm>
            <a:off x="4028783" y="1391484"/>
            <a:ext cx="3927506" cy="261610"/>
          </a:xfrm>
          <a:prstGeom prst="rect">
            <a:avLst/>
          </a:prstGeom>
          <a:solidFill>
            <a:srgbClr val="387389"/>
          </a:solidFill>
          <a:ln>
            <a:solidFill>
              <a:srgbClr val="BFBFBF"/>
            </a:solidFill>
          </a:ln>
        </p:spPr>
        <p:txBody>
          <a:bodyPr wrap="square">
            <a:spAutoFit/>
          </a:bodyPr>
          <a:lstStyle>
            <a:defPPr>
              <a:defRPr lang="it-IT"/>
            </a:defPPr>
            <a:lvl1pPr>
              <a:defRPr sz="1200">
                <a:solidFill>
                  <a:srgbClr val="FFFFFF"/>
                </a:solidFill>
                <a:latin typeface="Calibri"/>
                <a:ea typeface="Century Gothic"/>
                <a:cs typeface="Calibri"/>
              </a:defRPr>
            </a:lvl1pPr>
          </a:lstStyle>
          <a:p>
            <a:r>
              <a:rPr lang="it-IT" sz="1100" dirty="0">
                <a:ea typeface="Calibri"/>
              </a:rPr>
              <a:t>QUANDO LA DONNA HA UN ATTEGGIAMENTO AGGRESSIVO</a:t>
            </a:r>
          </a:p>
        </p:txBody>
      </p:sp>
      <p:sp>
        <p:nvSpPr>
          <p:cNvPr id="26" name="Rettangolo 25"/>
          <p:cNvSpPr/>
          <p:nvPr/>
        </p:nvSpPr>
        <p:spPr>
          <a:xfrm>
            <a:off x="4755498" y="2005508"/>
            <a:ext cx="4419599" cy="261610"/>
          </a:xfrm>
          <a:prstGeom prst="rect">
            <a:avLst/>
          </a:prstGeom>
          <a:solidFill>
            <a:srgbClr val="CA5817"/>
          </a:solidFill>
          <a:ln>
            <a:solidFill>
              <a:srgbClr val="BFBFBF"/>
            </a:solidFill>
          </a:ln>
        </p:spPr>
        <p:txBody>
          <a:bodyPr wrap="square">
            <a:spAutoFit/>
          </a:bodyPr>
          <a:lstStyle/>
          <a:p>
            <a:r>
              <a:rPr lang="it-IT" sz="1100" dirty="0">
                <a:solidFill>
                  <a:srgbClr val="FFFFFF"/>
                </a:solidFill>
                <a:latin typeface="Calibri"/>
                <a:ea typeface="Calibri"/>
                <a:cs typeface="Calibri"/>
              </a:rPr>
              <a:t>QUANDO LA DONNA NON È UNA 'BRAVA MOGLIE' O UNA 'BRAVA MADRE’</a:t>
            </a:r>
            <a:endParaRPr lang="it-IT" sz="1100" b="1" dirty="0">
              <a:solidFill>
                <a:srgbClr val="FFFFFF"/>
              </a:solidFill>
              <a:latin typeface="Calibri"/>
              <a:cs typeface="Calibri"/>
            </a:endParaRPr>
          </a:p>
        </p:txBody>
      </p:sp>
      <p:sp>
        <p:nvSpPr>
          <p:cNvPr id="27" name="Rettangolo 26"/>
          <p:cNvSpPr/>
          <p:nvPr/>
        </p:nvSpPr>
        <p:spPr>
          <a:xfrm>
            <a:off x="4578655" y="1696014"/>
            <a:ext cx="4643533" cy="261610"/>
          </a:xfrm>
          <a:prstGeom prst="rect">
            <a:avLst/>
          </a:prstGeom>
          <a:solidFill>
            <a:srgbClr val="C2B8B1"/>
          </a:solidFill>
          <a:ln>
            <a:solidFill>
              <a:srgbClr val="BFBFBF"/>
            </a:solidFill>
          </a:ln>
        </p:spPr>
        <p:txBody>
          <a:bodyPr wrap="square">
            <a:spAutoFit/>
          </a:bodyPr>
          <a:lstStyle/>
          <a:p>
            <a:pPr algn="ctr"/>
            <a:r>
              <a:rPr lang="it-IT" sz="1100" dirty="0">
                <a:solidFill>
                  <a:srgbClr val="FFFFFF"/>
                </a:solidFill>
                <a:latin typeface="Calibri"/>
                <a:ea typeface="Calibri"/>
                <a:cs typeface="Calibri"/>
              </a:rPr>
              <a:t>QUANDO L'UOMO È MOLTO GELOSO E TEME DI ESSERE TRADITO O LASCIATO</a:t>
            </a:r>
            <a:endParaRPr lang="it-IT" sz="1600" b="1" dirty="0">
              <a:solidFill>
                <a:srgbClr val="FFFFFF"/>
              </a:solidFill>
              <a:latin typeface="Calibri"/>
              <a:cs typeface="Calibri"/>
            </a:endParaRPr>
          </a:p>
        </p:txBody>
      </p:sp>
      <p:sp>
        <p:nvSpPr>
          <p:cNvPr id="28" name="Rettangolo 27"/>
          <p:cNvSpPr/>
          <p:nvPr/>
        </p:nvSpPr>
        <p:spPr>
          <a:xfrm>
            <a:off x="1215897" y="1462750"/>
            <a:ext cx="2432686" cy="466520"/>
          </a:xfrm>
          <a:prstGeom prst="rect">
            <a:avLst/>
          </a:prstGeom>
          <a:solidFill>
            <a:srgbClr val="F26810"/>
          </a:solidFill>
          <a:ln>
            <a:solidFill>
              <a:srgbClr val="FFFFFF"/>
            </a:solidFill>
            <a:miter lim="800000"/>
            <a:headEnd/>
            <a:tailEnd/>
          </a:ln>
        </p:spPr>
        <p:txBody>
          <a:bodyPr vert="horz" wrap="square" lIns="0" tIns="0" rIns="0" bIns="0" numCol="1" anchor="ctr" anchorCtr="0" compatLnSpc="1">
            <a:prstTxWarp prst="textNoShape">
              <a:avLst/>
            </a:prstTxWarp>
          </a:bodyPr>
          <a:lstStyle/>
          <a:p>
            <a:pPr algn="ctr" eaLnBrk="0" fontAlgn="b" hangingPunct="0">
              <a:spcBef>
                <a:spcPct val="0"/>
              </a:spcBef>
              <a:spcAft>
                <a:spcPct val="0"/>
              </a:spcAft>
            </a:pPr>
            <a:r>
              <a:rPr lang="it-IT" sz="1100" dirty="0">
                <a:solidFill>
                  <a:srgbClr val="FFFFFF"/>
                </a:solidFill>
                <a:latin typeface="Calibri"/>
                <a:ea typeface="Calibri"/>
                <a:cs typeface="Calibri"/>
              </a:rPr>
              <a:t> QUANDO L'UOMO È NERVOSO, PREOCCUPATO, HA PROBLEMI DI LAVORO</a:t>
            </a:r>
            <a:endParaRPr lang="it-IT" sz="1100" b="1" dirty="0">
              <a:solidFill>
                <a:srgbClr val="FFFFFF"/>
              </a:solidFill>
              <a:latin typeface="Calibri"/>
              <a:ea typeface="Calibri"/>
              <a:cs typeface="Calibri"/>
            </a:endParaRPr>
          </a:p>
        </p:txBody>
      </p:sp>
      <p:sp>
        <p:nvSpPr>
          <p:cNvPr id="30" name="Rettangolo arrotondato 29"/>
          <p:cNvSpPr/>
          <p:nvPr/>
        </p:nvSpPr>
        <p:spPr>
          <a:xfrm>
            <a:off x="8643668" y="4386532"/>
            <a:ext cx="587007" cy="1807375"/>
          </a:xfrm>
          <a:prstGeom prst="roundRect">
            <a:avLst/>
          </a:prstGeom>
          <a:noFill/>
          <a:ln>
            <a:solidFill>
              <a:srgbClr val="CA5817"/>
            </a:solidFill>
          </a:ln>
          <a:effectLst>
            <a:glow rad="63500">
              <a:srgbClr val="C2B8B1">
                <a:alpha val="40000"/>
              </a:srgb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graphicFrame>
        <p:nvGraphicFramePr>
          <p:cNvPr id="3" name="Grafico 2">
            <a:extLst>
              <a:ext uri="{FF2B5EF4-FFF2-40B4-BE49-F238E27FC236}">
                <a16:creationId xmlns:a16="http://schemas.microsoft.com/office/drawing/2014/main" id="{1FED3726-8363-4C7D-AA2B-9AD84DFC5A5B}"/>
              </a:ext>
            </a:extLst>
          </p:cNvPr>
          <p:cNvGraphicFramePr>
            <a:graphicFrameLocks/>
          </p:cNvGraphicFramePr>
          <p:nvPr>
            <p:extLst>
              <p:ext uri="{D42A27DB-BD31-4B8C-83A1-F6EECF244321}">
                <p14:modId xmlns:p14="http://schemas.microsoft.com/office/powerpoint/2010/main" val="3678239829"/>
              </p:ext>
            </p:extLst>
          </p:nvPr>
        </p:nvGraphicFramePr>
        <p:xfrm>
          <a:off x="1362847" y="1530026"/>
          <a:ext cx="4310681" cy="2558987"/>
        </p:xfrm>
        <a:graphic>
          <a:graphicData uri="http://schemas.openxmlformats.org/drawingml/2006/chart">
            <c:chart xmlns:c="http://schemas.openxmlformats.org/drawingml/2006/chart" xmlns:r="http://schemas.openxmlformats.org/officeDocument/2006/relationships" r:id="rId2"/>
          </a:graphicData>
        </a:graphic>
      </p:graphicFrame>
      <p:sp>
        <p:nvSpPr>
          <p:cNvPr id="24" name="Titolo 4"/>
          <p:cNvSpPr txBox="1">
            <a:spLocks/>
          </p:cNvSpPr>
          <p:nvPr/>
        </p:nvSpPr>
        <p:spPr bwMode="auto">
          <a:xfrm>
            <a:off x="4419059" y="3350838"/>
            <a:ext cx="3831138" cy="360000"/>
          </a:xfrm>
          <a:prstGeom prst="rect">
            <a:avLst/>
          </a:prstGeom>
          <a:solidFill>
            <a:srgbClr val="54A8C9"/>
          </a:solidFill>
          <a:ln>
            <a:solidFill>
              <a:schemeClr val="bg1"/>
            </a:solidFill>
            <a:miter lim="800000"/>
            <a:headEnd/>
            <a:tailEnd/>
          </a:ln>
        </p:spPr>
        <p:txBody>
          <a:bodyPr vert="horz" wrap="square" lIns="0" tIns="0" rIns="0" bIns="0" numCol="1" anchor="ctr" anchorCtr="0" compatLnSpc="1">
            <a:prstTxWarp prst="textNoShape">
              <a:avLst/>
            </a:prstTxWarp>
          </a:bodyPr>
          <a:lstStyle>
            <a:lvl1pPr algn="l" rtl="0" eaLnBrk="0" fontAlgn="base" hangingPunct="0">
              <a:spcBef>
                <a:spcPct val="0"/>
              </a:spcBef>
              <a:spcAft>
                <a:spcPct val="0"/>
              </a:spcAft>
              <a:defRPr sz="2800" b="0">
                <a:solidFill>
                  <a:schemeClr val="bg2">
                    <a:lumMod val="75000"/>
                  </a:schemeClr>
                </a:solidFill>
                <a:latin typeface="Century Gothic"/>
                <a:ea typeface="+mj-ea"/>
                <a:cs typeface="Century Gothic"/>
              </a:defRPr>
            </a:lvl1pPr>
            <a:lvl2pPr algn="l" rtl="0" eaLnBrk="0" fontAlgn="base" hangingPunct="0">
              <a:spcBef>
                <a:spcPct val="0"/>
              </a:spcBef>
              <a:spcAft>
                <a:spcPct val="0"/>
              </a:spcAft>
              <a:defRPr sz="3000">
                <a:solidFill>
                  <a:schemeClr val="tx2"/>
                </a:solidFill>
                <a:latin typeface="Century Gothic" charset="0"/>
                <a:ea typeface="ヒラギノ角ゴ Pro W3" charset="-128"/>
                <a:cs typeface="ヒラギノ角ゴ Pro W3" charset="-128"/>
              </a:defRPr>
            </a:lvl2pPr>
            <a:lvl3pPr algn="l" rtl="0" eaLnBrk="0" fontAlgn="base" hangingPunct="0">
              <a:spcBef>
                <a:spcPct val="0"/>
              </a:spcBef>
              <a:spcAft>
                <a:spcPct val="0"/>
              </a:spcAft>
              <a:defRPr sz="3000">
                <a:solidFill>
                  <a:schemeClr val="tx2"/>
                </a:solidFill>
                <a:latin typeface="Century Gothic" charset="0"/>
                <a:ea typeface="ヒラギノ角ゴ Pro W3" charset="-128"/>
                <a:cs typeface="ヒラギノ角ゴ Pro W3" charset="-128"/>
              </a:defRPr>
            </a:lvl3pPr>
            <a:lvl4pPr algn="l" rtl="0" eaLnBrk="0" fontAlgn="base" hangingPunct="0">
              <a:spcBef>
                <a:spcPct val="0"/>
              </a:spcBef>
              <a:spcAft>
                <a:spcPct val="0"/>
              </a:spcAft>
              <a:defRPr sz="3000">
                <a:solidFill>
                  <a:schemeClr val="tx2"/>
                </a:solidFill>
                <a:latin typeface="Century Gothic" charset="0"/>
                <a:ea typeface="ヒラギノ角ゴ Pro W3" charset="-128"/>
                <a:cs typeface="ヒラギノ角ゴ Pro W3" charset="-128"/>
              </a:defRPr>
            </a:lvl4pPr>
            <a:lvl5pPr algn="l" rtl="0" eaLnBrk="0" fontAlgn="base" hangingPunct="0">
              <a:spcBef>
                <a:spcPct val="0"/>
              </a:spcBef>
              <a:spcAft>
                <a:spcPct val="0"/>
              </a:spcAft>
              <a:defRPr sz="3000">
                <a:solidFill>
                  <a:schemeClr val="tx2"/>
                </a:solidFill>
                <a:latin typeface="Century Gothic" charset="0"/>
                <a:ea typeface="ヒラギノ角ゴ Pro W3" charset="-128"/>
                <a:cs typeface="ヒラギノ角ゴ Pro W3" charset="-128"/>
              </a:defRPr>
            </a:lvl5pPr>
            <a:lvl6pPr marL="457200" algn="ctr" rtl="0" fontAlgn="base">
              <a:spcBef>
                <a:spcPct val="0"/>
              </a:spcBef>
              <a:spcAft>
                <a:spcPct val="0"/>
              </a:spcAft>
              <a:defRPr sz="4400">
                <a:solidFill>
                  <a:schemeClr val="tx2"/>
                </a:solidFill>
                <a:latin typeface="Arial" charset="0"/>
                <a:ea typeface="ヒラギノ角ゴ Pro W3" charset="-128"/>
                <a:cs typeface="ヒラギノ角ゴ Pro W3" charset="-128"/>
              </a:defRPr>
            </a:lvl6pPr>
            <a:lvl7pPr marL="914400" algn="ctr" rtl="0" fontAlgn="base">
              <a:spcBef>
                <a:spcPct val="0"/>
              </a:spcBef>
              <a:spcAft>
                <a:spcPct val="0"/>
              </a:spcAft>
              <a:defRPr sz="4400">
                <a:solidFill>
                  <a:schemeClr val="tx2"/>
                </a:solidFill>
                <a:latin typeface="Arial" charset="0"/>
                <a:ea typeface="ヒラギノ角ゴ Pro W3" charset="-128"/>
                <a:cs typeface="ヒラギノ角ゴ Pro W3" charset="-128"/>
              </a:defRPr>
            </a:lvl7pPr>
            <a:lvl8pPr marL="1371600" algn="ctr" rtl="0" fontAlgn="base">
              <a:spcBef>
                <a:spcPct val="0"/>
              </a:spcBef>
              <a:spcAft>
                <a:spcPct val="0"/>
              </a:spcAft>
              <a:defRPr sz="4400">
                <a:solidFill>
                  <a:schemeClr val="tx2"/>
                </a:solidFill>
                <a:latin typeface="Arial" charset="0"/>
                <a:ea typeface="ヒラギノ角ゴ Pro W3" charset="-128"/>
                <a:cs typeface="ヒラギノ角ゴ Pro W3" charset="-128"/>
              </a:defRPr>
            </a:lvl8pPr>
            <a:lvl9pPr marL="1828800" algn="ctr" rtl="0" fontAlgn="base">
              <a:spcBef>
                <a:spcPct val="0"/>
              </a:spcBef>
              <a:spcAft>
                <a:spcPct val="0"/>
              </a:spcAft>
              <a:defRPr sz="4400">
                <a:solidFill>
                  <a:schemeClr val="tx2"/>
                </a:solidFill>
                <a:latin typeface="Arial" charset="0"/>
                <a:ea typeface="ヒラギノ角ゴ Pro W3" charset="-128"/>
                <a:cs typeface="ヒラギノ角ゴ Pro W3" charset="-128"/>
              </a:defRPr>
            </a:lvl9pPr>
          </a:lstStyle>
          <a:p>
            <a:pPr algn="ctr" fontAlgn="b"/>
            <a:r>
              <a:rPr lang="it-IT" sz="1100" dirty="0">
                <a:solidFill>
                  <a:srgbClr val="FFFFFF"/>
                </a:solidFill>
                <a:latin typeface="Calibri"/>
                <a:ea typeface="Calibri"/>
                <a:cs typeface="Calibri"/>
              </a:rPr>
              <a:t>NON CI SONO MAI CIRCOSTANZE CHE GIUSTIFICANO LA VIOLENZA</a:t>
            </a:r>
          </a:p>
        </p:txBody>
      </p:sp>
    </p:spTree>
    <p:extLst>
      <p:ext uri="{BB962C8B-B14F-4D97-AF65-F5344CB8AC3E}">
        <p14:creationId xmlns:p14="http://schemas.microsoft.com/office/powerpoint/2010/main" val="189164858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a:xfrm>
            <a:off x="578154" y="208789"/>
            <a:ext cx="8420100" cy="626535"/>
          </a:xfrm>
        </p:spPr>
        <p:txBody>
          <a:bodyPr/>
          <a:lstStyle/>
          <a:p>
            <a:r>
              <a:rPr lang="it-IT" dirty="0">
                <a:solidFill>
                  <a:srgbClr val="CA5817"/>
                </a:solidFill>
                <a:ea typeface="ヒラギノ角ゴ Pro W3" charset="-128"/>
                <a:cs typeface="Calibri"/>
              </a:rPr>
              <a:t>La violenza contro le donne: i temi</a:t>
            </a:r>
            <a:endParaRPr lang="it-IT" sz="2800" dirty="0">
              <a:solidFill>
                <a:srgbClr val="CA5817"/>
              </a:solidFill>
              <a:latin typeface="Calibri"/>
              <a:cs typeface="Calibri"/>
            </a:endParaRPr>
          </a:p>
        </p:txBody>
      </p:sp>
      <p:sp>
        <p:nvSpPr>
          <p:cNvPr id="4" name="Rectangle 92"/>
          <p:cNvSpPr>
            <a:spLocks noChangeArrowheads="1"/>
          </p:cNvSpPr>
          <p:nvPr/>
        </p:nvSpPr>
        <p:spPr bwMode="auto">
          <a:xfrm>
            <a:off x="776240" y="814380"/>
            <a:ext cx="8776984" cy="307777"/>
          </a:xfrm>
          <a:prstGeom prst="rect">
            <a:avLst/>
          </a:prstGeom>
          <a:noFill/>
          <a:ln w="9525">
            <a:noFill/>
            <a:miter lim="800000"/>
            <a:headEnd/>
            <a:tailEnd/>
          </a:ln>
        </p:spPr>
        <p:txBody>
          <a:bodyPr wrap="square">
            <a:prstTxWarp prst="textNoShape">
              <a:avLst/>
            </a:prstTxWarp>
            <a:spAutoFit/>
          </a:bodyPr>
          <a:lstStyle/>
          <a:p>
            <a:pPr defTabSz="798513"/>
            <a:r>
              <a:rPr lang="it-IT" sz="1400" b="1" dirty="0">
                <a:solidFill>
                  <a:srgbClr val="C95718"/>
                </a:solidFill>
                <a:ea typeface="Calibri"/>
                <a:cs typeface="Calibri"/>
              </a:rPr>
              <a:t>Per affrontare il problema della violenza contro le donne cosa bisognerebbe fare prioritariamente secondo lei? </a:t>
            </a:r>
          </a:p>
        </p:txBody>
      </p:sp>
      <p:sp>
        <p:nvSpPr>
          <p:cNvPr id="15" name="CasellaDiTesto 14"/>
          <p:cNvSpPr txBox="1"/>
          <p:nvPr/>
        </p:nvSpPr>
        <p:spPr>
          <a:xfrm>
            <a:off x="4028787" y="6365435"/>
            <a:ext cx="1497688" cy="246221"/>
          </a:xfrm>
          <a:prstGeom prst="rect">
            <a:avLst/>
          </a:prstGeom>
          <a:noFill/>
        </p:spPr>
        <p:txBody>
          <a:bodyPr wrap="none" rtlCol="0">
            <a:spAutoFit/>
          </a:bodyPr>
          <a:lstStyle/>
          <a:p>
            <a:r>
              <a:rPr lang="it-IT" sz="1000" i="1" dirty="0">
                <a:latin typeface="Calibri"/>
                <a:cs typeface="Calibri"/>
              </a:rPr>
              <a:t>Valori % somma risposte</a:t>
            </a:r>
          </a:p>
        </p:txBody>
      </p:sp>
      <p:sp>
        <p:nvSpPr>
          <p:cNvPr id="6" name="Segnaposto numero diapositiva 5"/>
          <p:cNvSpPr>
            <a:spLocks noGrp="1"/>
          </p:cNvSpPr>
          <p:nvPr>
            <p:ph type="sldNum" sz="quarter" idx="12"/>
          </p:nvPr>
        </p:nvSpPr>
        <p:spPr/>
        <p:txBody>
          <a:bodyPr/>
          <a:lstStyle/>
          <a:p>
            <a:fld id="{CEC07F19-866A-D549-94C6-C4D9AC2AB9CF}" type="slidenum">
              <a:rPr lang="it-IT" smtClean="0"/>
              <a:pPr/>
              <a:t>83</a:t>
            </a:fld>
            <a:endParaRPr lang="it-IT" dirty="0"/>
          </a:p>
        </p:txBody>
      </p:sp>
      <p:graphicFrame>
        <p:nvGraphicFramePr>
          <p:cNvPr id="20" name="Grafico 8"/>
          <p:cNvGraphicFramePr>
            <a:graphicFrameLocks/>
          </p:cNvGraphicFramePr>
          <p:nvPr>
            <p:extLst>
              <p:ext uri="{D42A27DB-BD31-4B8C-83A1-F6EECF244321}">
                <p14:modId xmlns:p14="http://schemas.microsoft.com/office/powerpoint/2010/main" val="4059769548"/>
              </p:ext>
            </p:extLst>
          </p:nvPr>
        </p:nvGraphicFramePr>
        <p:xfrm>
          <a:off x="776246" y="1251227"/>
          <a:ext cx="9030484" cy="2504587"/>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1" name="Tabella 20"/>
          <p:cNvGraphicFramePr>
            <a:graphicFrameLocks noGrp="1"/>
          </p:cNvGraphicFramePr>
          <p:nvPr>
            <p:extLst>
              <p:ext uri="{D42A27DB-BD31-4B8C-83A1-F6EECF244321}">
                <p14:modId xmlns:p14="http://schemas.microsoft.com/office/powerpoint/2010/main" val="3973211247"/>
              </p:ext>
            </p:extLst>
          </p:nvPr>
        </p:nvGraphicFramePr>
        <p:xfrm>
          <a:off x="276880" y="3681478"/>
          <a:ext cx="9352246" cy="2687320"/>
        </p:xfrm>
        <a:graphic>
          <a:graphicData uri="http://schemas.openxmlformats.org/drawingml/2006/table">
            <a:tbl>
              <a:tblPr>
                <a:tableStyleId>{073A0DAA-6AF3-43AB-8588-CEC1D06C72B9}</a:tableStyleId>
              </a:tblPr>
              <a:tblGrid>
                <a:gridCol w="3734403">
                  <a:extLst>
                    <a:ext uri="{9D8B030D-6E8A-4147-A177-3AD203B41FA5}">
                      <a16:colId xmlns:a16="http://schemas.microsoft.com/office/drawing/2014/main" val="20000"/>
                    </a:ext>
                  </a:extLst>
                </a:gridCol>
                <a:gridCol w="510713">
                  <a:extLst>
                    <a:ext uri="{9D8B030D-6E8A-4147-A177-3AD203B41FA5}">
                      <a16:colId xmlns:a16="http://schemas.microsoft.com/office/drawing/2014/main" val="20001"/>
                    </a:ext>
                  </a:extLst>
                </a:gridCol>
                <a:gridCol w="510713">
                  <a:extLst>
                    <a:ext uri="{9D8B030D-6E8A-4147-A177-3AD203B41FA5}">
                      <a16:colId xmlns:a16="http://schemas.microsoft.com/office/drawing/2014/main" val="20002"/>
                    </a:ext>
                  </a:extLst>
                </a:gridCol>
                <a:gridCol w="510713">
                  <a:extLst>
                    <a:ext uri="{9D8B030D-6E8A-4147-A177-3AD203B41FA5}">
                      <a16:colId xmlns:a16="http://schemas.microsoft.com/office/drawing/2014/main" val="20003"/>
                    </a:ext>
                  </a:extLst>
                </a:gridCol>
                <a:gridCol w="510713">
                  <a:extLst>
                    <a:ext uri="{9D8B030D-6E8A-4147-A177-3AD203B41FA5}">
                      <a16:colId xmlns:a16="http://schemas.microsoft.com/office/drawing/2014/main" val="20004"/>
                    </a:ext>
                  </a:extLst>
                </a:gridCol>
                <a:gridCol w="510713">
                  <a:extLst>
                    <a:ext uri="{9D8B030D-6E8A-4147-A177-3AD203B41FA5}">
                      <a16:colId xmlns:a16="http://schemas.microsoft.com/office/drawing/2014/main" val="20005"/>
                    </a:ext>
                  </a:extLst>
                </a:gridCol>
                <a:gridCol w="510713">
                  <a:extLst>
                    <a:ext uri="{9D8B030D-6E8A-4147-A177-3AD203B41FA5}">
                      <a16:colId xmlns:a16="http://schemas.microsoft.com/office/drawing/2014/main" val="20006"/>
                    </a:ext>
                  </a:extLst>
                </a:gridCol>
                <a:gridCol w="510713">
                  <a:extLst>
                    <a:ext uri="{9D8B030D-6E8A-4147-A177-3AD203B41FA5}">
                      <a16:colId xmlns:a16="http://schemas.microsoft.com/office/drawing/2014/main" val="1974410882"/>
                    </a:ext>
                  </a:extLst>
                </a:gridCol>
                <a:gridCol w="510713">
                  <a:extLst>
                    <a:ext uri="{9D8B030D-6E8A-4147-A177-3AD203B41FA5}">
                      <a16:colId xmlns:a16="http://schemas.microsoft.com/office/drawing/2014/main" val="3575015067"/>
                    </a:ext>
                  </a:extLst>
                </a:gridCol>
                <a:gridCol w="510713">
                  <a:extLst>
                    <a:ext uri="{9D8B030D-6E8A-4147-A177-3AD203B41FA5}">
                      <a16:colId xmlns:a16="http://schemas.microsoft.com/office/drawing/2014/main" val="3908802163"/>
                    </a:ext>
                  </a:extLst>
                </a:gridCol>
                <a:gridCol w="510713">
                  <a:extLst>
                    <a:ext uri="{9D8B030D-6E8A-4147-A177-3AD203B41FA5}">
                      <a16:colId xmlns:a16="http://schemas.microsoft.com/office/drawing/2014/main" val="20007"/>
                    </a:ext>
                  </a:extLst>
                </a:gridCol>
                <a:gridCol w="510713">
                  <a:extLst>
                    <a:ext uri="{9D8B030D-6E8A-4147-A177-3AD203B41FA5}">
                      <a16:colId xmlns:a16="http://schemas.microsoft.com/office/drawing/2014/main" val="20008"/>
                    </a:ext>
                  </a:extLst>
                </a:gridCol>
              </a:tblGrid>
              <a:tr h="190381">
                <a:tc>
                  <a:txBody>
                    <a:bodyPr/>
                    <a:lstStyle/>
                    <a:p>
                      <a:pPr marL="87313" indent="0" algn="l" fontAlgn="ctr"/>
                      <a:endParaRPr kumimoji="1" lang="it-IT" sz="1200" b="0" i="0" u="none" strike="noStrike" kern="1200" cap="none" normalizeH="0" baseline="0" dirty="0">
                        <a:ln>
                          <a:noFill/>
                        </a:ln>
                        <a:solidFill>
                          <a:srgbClr val="000000"/>
                        </a:solidFill>
                        <a:effectLst/>
                        <a:latin typeface="Calibri"/>
                        <a:ea typeface="+mn-ea"/>
                        <a:cs typeface="Calibri"/>
                      </a:endParaRPr>
                    </a:p>
                  </a:txBody>
                  <a:tcPr marL="12700" marR="12700" marT="12700" marB="0" anchor="ctr">
                    <a:lnL w="12700" cap="flat" cmpd="sng" algn="ctr">
                      <a:solidFill>
                        <a:prstClr val="white"/>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200" b="1" i="0" u="none" strike="noStrike" dirty="0">
                          <a:solidFill>
                            <a:schemeClr val="tx1"/>
                          </a:solidFill>
                          <a:effectLst/>
                          <a:latin typeface="Calibri"/>
                          <a:cs typeface="Calibri"/>
                        </a:rPr>
                        <a:t>2014</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200" b="1" i="0" u="none" strike="noStrike" dirty="0">
                          <a:solidFill>
                            <a:schemeClr val="tx1"/>
                          </a:solidFill>
                          <a:effectLst/>
                          <a:latin typeface="Calibri"/>
                          <a:cs typeface="Calibri"/>
                        </a:rPr>
                        <a:t>2015</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200" b="1" i="0" u="none" strike="noStrike" dirty="0">
                          <a:solidFill>
                            <a:schemeClr val="tx1"/>
                          </a:solidFill>
                          <a:effectLst/>
                          <a:latin typeface="Calibri"/>
                          <a:cs typeface="Calibri"/>
                        </a:rPr>
                        <a:t>2016</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200" b="1" i="0" u="none" strike="noStrike" dirty="0">
                          <a:solidFill>
                            <a:schemeClr val="tx1"/>
                          </a:solidFill>
                          <a:effectLst/>
                          <a:latin typeface="Calibri"/>
                          <a:cs typeface="Calibri"/>
                        </a:rPr>
                        <a:t>2017</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200" b="1" i="0" u="none" strike="noStrike" dirty="0">
                          <a:solidFill>
                            <a:schemeClr val="tx1"/>
                          </a:solidFill>
                          <a:effectLst/>
                          <a:latin typeface="Calibri"/>
                          <a:cs typeface="Calibri"/>
                        </a:rPr>
                        <a:t>2018</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200" b="1" i="0" u="none" strike="noStrike" dirty="0">
                          <a:solidFill>
                            <a:schemeClr val="tx1"/>
                          </a:solidFill>
                          <a:effectLst/>
                          <a:latin typeface="Calibri"/>
                          <a:cs typeface="Calibri"/>
                        </a:rPr>
                        <a:t>2019</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200" b="1" i="0" u="none" strike="noStrike" dirty="0">
                          <a:solidFill>
                            <a:schemeClr val="tx1"/>
                          </a:solidFill>
                          <a:effectLst/>
                          <a:latin typeface="Calibri"/>
                          <a:cs typeface="Calibri"/>
                        </a:rPr>
                        <a:t>2020</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200" b="1" i="0" u="none" strike="noStrike" dirty="0">
                          <a:solidFill>
                            <a:schemeClr val="tx1"/>
                          </a:solidFill>
                          <a:effectLst/>
                          <a:latin typeface="Calibri"/>
                          <a:cs typeface="Calibri"/>
                        </a:rPr>
                        <a:t>2021</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200" b="1" i="0" u="none" strike="noStrike" dirty="0">
                          <a:solidFill>
                            <a:schemeClr val="tx1"/>
                          </a:solidFill>
                          <a:effectLst/>
                          <a:latin typeface="Calibri"/>
                          <a:cs typeface="Calibri"/>
                        </a:rPr>
                        <a:t>2022</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200" b="1" i="0" u="none" strike="noStrike" dirty="0">
                          <a:solidFill>
                            <a:schemeClr val="tx1"/>
                          </a:solidFill>
                          <a:effectLst/>
                          <a:latin typeface="Calibri"/>
                          <a:cs typeface="Calibri"/>
                        </a:rPr>
                        <a:t>uomini</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200" b="1" i="0" u="none" strike="noStrike" dirty="0">
                          <a:solidFill>
                            <a:schemeClr val="tx1"/>
                          </a:solidFill>
                          <a:effectLst/>
                          <a:latin typeface="Calibri"/>
                          <a:cs typeface="Calibri"/>
                        </a:rPr>
                        <a:t>donne</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extLst>
                  <a:ext uri="{0D108BD9-81ED-4DB2-BD59-A6C34878D82A}">
                    <a16:rowId xmlns:a16="http://schemas.microsoft.com/office/drawing/2014/main" val="10000"/>
                  </a:ext>
                </a:extLst>
              </a:tr>
              <a:tr h="190381">
                <a:tc>
                  <a:txBody>
                    <a:bodyPr/>
                    <a:lstStyle/>
                    <a:p>
                      <a:pPr marL="88900" indent="0" algn="l" fontAlgn="ctr"/>
                      <a:r>
                        <a:rPr lang="it-IT" sz="1200" b="0" i="0" u="none" strike="noStrike" dirty="0">
                          <a:effectLst/>
                          <a:latin typeface="Calibri"/>
                        </a:rPr>
                        <a:t>insegnare ai giovani il rispetto reciproco</a:t>
                      </a:r>
                    </a:p>
                  </a:txBody>
                  <a:tcPr marL="12700" marR="12700" marT="12700" marB="0" anchor="ctr">
                    <a:lnL w="6350" cap="flat" cmpd="sng" algn="ctr">
                      <a:solidFill>
                        <a:srgbClr val="FFFFFF">
                          <a:lumMod val="65000"/>
                        </a:srgbClr>
                      </a:solidFill>
                      <a:prstDash val="solid"/>
                      <a:round/>
                      <a:headEnd type="none" w="med" len="med"/>
                      <a:tailEnd type="none" w="med" len="med"/>
                    </a:lnL>
                    <a:lnR w="6350" cap="flat" cmpd="sng" algn="ctr">
                      <a:solidFill>
                        <a:srgbClr val="FFFFFF">
                          <a:lumMod val="65000"/>
                        </a:srgbClr>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lnSpc>
                          <a:spcPct val="90000"/>
                        </a:lnSpc>
                      </a:pPr>
                      <a:r>
                        <a:rPr lang="it-IT" sz="1200" b="0" i="0" u="none" strike="noStrike" dirty="0">
                          <a:effectLst/>
                          <a:latin typeface="Calibri"/>
                          <a:cs typeface="Calibri"/>
                        </a:rPr>
                        <a:t>52</a:t>
                      </a:r>
                    </a:p>
                  </a:txBody>
                  <a:tcPr marL="12700" marR="12700" marT="0" marB="0" anchor="ctr">
                    <a:lnL w="6350" cap="flat" cmpd="sng" algn="ctr">
                      <a:solidFill>
                        <a:srgbClr val="FFFFFF">
                          <a:lumMod val="65000"/>
                        </a:srgbClr>
                      </a:solidFill>
                      <a:prstDash val="solid"/>
                      <a:round/>
                      <a:headEnd type="none" w="med" len="med"/>
                      <a:tailEnd type="none" w="med" len="med"/>
                    </a:lnL>
                    <a:lnR w="6350" cap="flat" cmpd="sng" algn="ctr">
                      <a:solidFill>
                        <a:srgbClr val="FFFFFF">
                          <a:lumMod val="65000"/>
                        </a:srgbClr>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lnSpc>
                          <a:spcPct val="90000"/>
                        </a:lnSpc>
                      </a:pPr>
                      <a:r>
                        <a:rPr lang="it-IT" sz="1200" b="0" i="0" u="none" strike="noStrike" dirty="0">
                          <a:effectLst/>
                          <a:latin typeface="Calibri"/>
                          <a:cs typeface="Calibri"/>
                        </a:rPr>
                        <a:t>56</a:t>
                      </a:r>
                    </a:p>
                  </a:txBody>
                  <a:tcPr marL="12700" marR="12700" marT="0" marB="0" anchor="ctr">
                    <a:lnL w="6350" cap="flat" cmpd="sng" algn="ctr">
                      <a:solidFill>
                        <a:srgbClr val="FFFFFF">
                          <a:lumMod val="65000"/>
                        </a:srgbClr>
                      </a:solidFill>
                      <a:prstDash val="solid"/>
                      <a:round/>
                      <a:headEnd type="none" w="med" len="med"/>
                      <a:tailEnd type="none" w="med" len="med"/>
                    </a:lnL>
                    <a:lnR w="6350" cap="flat" cmpd="sng" algn="ctr">
                      <a:solidFill>
                        <a:srgbClr val="FFFFFF">
                          <a:lumMod val="65000"/>
                        </a:srgbClr>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200" b="0" i="0" u="none" strike="noStrike" dirty="0">
                          <a:solidFill>
                            <a:srgbClr val="000000"/>
                          </a:solidFill>
                          <a:effectLst/>
                          <a:latin typeface="Calibri"/>
                          <a:cs typeface="Calibri"/>
                        </a:rPr>
                        <a:t>62</a:t>
                      </a:r>
                    </a:p>
                  </a:txBody>
                  <a:tcPr marL="12700" marR="12700" marT="0" marB="0" anchor="ctr">
                    <a:lnL w="6350" cap="flat" cmpd="sng" algn="ctr">
                      <a:solidFill>
                        <a:srgbClr val="FFFFFF">
                          <a:lumMod val="65000"/>
                        </a:srgbClr>
                      </a:solidFill>
                      <a:prstDash val="solid"/>
                      <a:round/>
                      <a:headEnd type="none" w="med" len="med"/>
                      <a:tailEnd type="none" w="med" len="med"/>
                    </a:lnL>
                    <a:lnR w="6350" cap="flat" cmpd="sng" algn="ctr">
                      <a:solidFill>
                        <a:srgbClr val="FFFFFF">
                          <a:lumMod val="65000"/>
                        </a:srgbClr>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FFFFF"/>
                    </a:solidFill>
                  </a:tcPr>
                </a:tc>
                <a:tc>
                  <a:txBody>
                    <a:bodyPr/>
                    <a:lstStyle/>
                    <a:p>
                      <a:pPr algn="ctr" fontAlgn="ctr"/>
                      <a:r>
                        <a:rPr lang="it-IT" sz="1200" b="0" i="0" u="none" strike="noStrike" dirty="0">
                          <a:solidFill>
                            <a:srgbClr val="000000"/>
                          </a:solidFill>
                          <a:effectLst/>
                          <a:latin typeface="Calibri"/>
                          <a:cs typeface="Calibri"/>
                        </a:rPr>
                        <a:t>59</a:t>
                      </a:r>
                    </a:p>
                  </a:txBody>
                  <a:tcPr marL="12700" marR="12700" marT="0" marB="0" anchor="ctr">
                    <a:lnL w="6350" cap="flat" cmpd="sng" algn="ctr">
                      <a:solidFill>
                        <a:srgbClr val="FFFFFF">
                          <a:lumMod val="65000"/>
                        </a:srgbClr>
                      </a:solidFill>
                      <a:prstDash val="solid"/>
                      <a:round/>
                      <a:headEnd type="none" w="med" len="med"/>
                      <a:tailEnd type="none" w="med" len="med"/>
                    </a:lnL>
                    <a:lnR w="6350" cap="flat" cmpd="sng" algn="ctr">
                      <a:solidFill>
                        <a:srgbClr val="FFFFFF">
                          <a:lumMod val="65000"/>
                        </a:srgbClr>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FFFFF"/>
                    </a:solidFill>
                  </a:tcPr>
                </a:tc>
                <a:tc>
                  <a:txBody>
                    <a:bodyPr/>
                    <a:lstStyle/>
                    <a:p>
                      <a:pPr algn="ctr" fontAlgn="ctr"/>
                      <a:r>
                        <a:rPr lang="ru-RU" sz="1200" b="0" i="0" u="none" strike="noStrike" dirty="0">
                          <a:solidFill>
                            <a:srgbClr val="000000"/>
                          </a:solidFill>
                          <a:effectLst/>
                          <a:latin typeface="Calibri"/>
                          <a:cs typeface="Calibri"/>
                        </a:rPr>
                        <a:t>58</a:t>
                      </a:r>
                    </a:p>
                  </a:txBody>
                  <a:tcPr marL="12700" marR="12700" marT="0" marB="0" anchor="ctr">
                    <a:lnL w="6350" cap="flat" cmpd="sng" algn="ctr">
                      <a:solidFill>
                        <a:srgbClr val="FFFFFF">
                          <a:lumMod val="65000"/>
                        </a:srgbClr>
                      </a:solidFill>
                      <a:prstDash val="solid"/>
                      <a:round/>
                      <a:headEnd type="none" w="med" len="med"/>
                      <a:tailEnd type="none" w="med" len="med"/>
                    </a:lnL>
                    <a:lnR w="6350" cap="flat" cmpd="sng" algn="ctr">
                      <a:solidFill>
                        <a:srgbClr val="FFFFFF">
                          <a:lumMod val="65000"/>
                        </a:srgbClr>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FFFFF"/>
                    </a:solidFill>
                  </a:tcPr>
                </a:tc>
                <a:tc>
                  <a:txBody>
                    <a:bodyPr/>
                    <a:lstStyle/>
                    <a:p>
                      <a:pPr algn="ctr" fontAlgn="ctr"/>
                      <a:r>
                        <a:rPr lang="it-IT" sz="1200" b="0" i="0" u="none" strike="noStrike" dirty="0">
                          <a:solidFill>
                            <a:srgbClr val="000000"/>
                          </a:solidFill>
                          <a:effectLst/>
                          <a:latin typeface="Calibri"/>
                          <a:cs typeface="Calibri"/>
                        </a:rPr>
                        <a:t>61</a:t>
                      </a:r>
                      <a:endParaRPr lang="ru-RU" sz="1200" b="0" i="0" u="none" strike="noStrike" dirty="0">
                        <a:solidFill>
                          <a:srgbClr val="000000"/>
                        </a:solidFill>
                        <a:effectLst/>
                        <a:latin typeface="Calibri"/>
                        <a:cs typeface="Calibri"/>
                      </a:endParaRPr>
                    </a:p>
                  </a:txBody>
                  <a:tcPr marL="12700" marR="12700" marT="0" marB="0" anchor="ctr">
                    <a:lnL w="6350" cap="flat" cmpd="sng" algn="ctr">
                      <a:solidFill>
                        <a:srgbClr val="FFFFFF">
                          <a:lumMod val="65000"/>
                        </a:srgbClr>
                      </a:solidFill>
                      <a:prstDash val="solid"/>
                      <a:round/>
                      <a:headEnd type="none" w="med" len="med"/>
                      <a:tailEnd type="none" w="med" len="med"/>
                    </a:lnL>
                    <a:lnR w="6350" cap="flat" cmpd="sng" algn="ctr">
                      <a:solidFill>
                        <a:srgbClr val="FFFFFF">
                          <a:lumMod val="65000"/>
                        </a:srgbClr>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FFFFF"/>
                    </a:solidFill>
                  </a:tcPr>
                </a:tc>
                <a:tc>
                  <a:txBody>
                    <a:bodyPr/>
                    <a:lstStyle/>
                    <a:p>
                      <a:pPr algn="ctr" fontAlgn="ctr"/>
                      <a:r>
                        <a:rPr lang="it-IT" sz="1200" b="0" i="0" u="none" strike="noStrike" dirty="0">
                          <a:solidFill>
                            <a:srgbClr val="000000"/>
                          </a:solidFill>
                          <a:effectLst/>
                          <a:latin typeface="Calibri"/>
                          <a:cs typeface="Calibri"/>
                        </a:rPr>
                        <a:t>58</a:t>
                      </a:r>
                      <a:endParaRPr lang="ru-RU" sz="1200" b="0" i="0" u="none" strike="noStrike" dirty="0">
                        <a:solidFill>
                          <a:srgbClr val="000000"/>
                        </a:solidFill>
                        <a:effectLst/>
                        <a:latin typeface="Calibri"/>
                        <a:cs typeface="Calibri"/>
                      </a:endParaRPr>
                    </a:p>
                  </a:txBody>
                  <a:tcPr marL="12700" marR="12700" marT="0" marB="0" anchor="ctr">
                    <a:lnL w="6350" cap="flat" cmpd="sng" algn="ctr">
                      <a:solidFill>
                        <a:srgbClr val="FFFFFF">
                          <a:lumMod val="65000"/>
                        </a:srgbClr>
                      </a:solidFill>
                      <a:prstDash val="solid"/>
                      <a:round/>
                      <a:headEnd type="none" w="med" len="med"/>
                      <a:tailEnd type="none" w="med" len="med"/>
                    </a:lnL>
                    <a:lnR w="6350" cap="flat" cmpd="sng" algn="ctr">
                      <a:solidFill>
                        <a:srgbClr val="FFFFFF">
                          <a:lumMod val="65000"/>
                        </a:srgbClr>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FFFFF"/>
                    </a:solidFill>
                  </a:tcPr>
                </a:tc>
                <a:tc>
                  <a:txBody>
                    <a:bodyPr/>
                    <a:lstStyle/>
                    <a:p>
                      <a:pPr algn="ctr" fontAlgn="ctr"/>
                      <a:r>
                        <a:rPr lang="it-IT" sz="1200" b="0" i="0" u="none" strike="noStrike" dirty="0">
                          <a:solidFill>
                            <a:srgbClr val="000000"/>
                          </a:solidFill>
                          <a:effectLst/>
                          <a:latin typeface="Calibri"/>
                          <a:cs typeface="Calibri"/>
                        </a:rPr>
                        <a:t>58</a:t>
                      </a:r>
                      <a:endParaRPr lang="ru-RU" sz="1200" b="0" i="0" u="none" strike="noStrike" dirty="0">
                        <a:solidFill>
                          <a:srgbClr val="000000"/>
                        </a:solidFill>
                        <a:effectLst/>
                        <a:latin typeface="Calibri"/>
                        <a:cs typeface="Calibri"/>
                      </a:endParaRPr>
                    </a:p>
                  </a:txBody>
                  <a:tcPr marL="12700" marR="12700" marT="0" marB="0" anchor="ctr">
                    <a:lnL w="6350" cap="flat" cmpd="sng" algn="ctr">
                      <a:solidFill>
                        <a:srgbClr val="FFFFFF">
                          <a:lumMod val="65000"/>
                        </a:srgbClr>
                      </a:solidFill>
                      <a:prstDash val="solid"/>
                      <a:round/>
                      <a:headEnd type="none" w="med" len="med"/>
                      <a:tailEnd type="none" w="med" len="med"/>
                    </a:lnL>
                    <a:lnR w="6350" cap="flat" cmpd="sng" algn="ctr">
                      <a:solidFill>
                        <a:srgbClr val="FFFFFF">
                          <a:lumMod val="65000"/>
                        </a:srgbClr>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FFFFF"/>
                    </a:solidFill>
                  </a:tcPr>
                </a:tc>
                <a:tc>
                  <a:txBody>
                    <a:bodyPr/>
                    <a:lstStyle/>
                    <a:p>
                      <a:pPr algn="ctr" fontAlgn="ctr"/>
                      <a:r>
                        <a:rPr lang="it-IT" sz="1200" b="1" i="0" u="none" strike="noStrike" dirty="0">
                          <a:solidFill>
                            <a:srgbClr val="000000"/>
                          </a:solidFill>
                          <a:effectLst/>
                          <a:latin typeface="Calibri"/>
                          <a:cs typeface="Calibri"/>
                        </a:rPr>
                        <a:t>58</a:t>
                      </a:r>
                      <a:endParaRPr lang="ru-RU" sz="1200" b="1" i="0" u="none" strike="noStrike" dirty="0">
                        <a:solidFill>
                          <a:srgbClr val="000000"/>
                        </a:solidFill>
                        <a:effectLst/>
                        <a:latin typeface="Calibri"/>
                        <a:cs typeface="Calibri"/>
                      </a:endParaRPr>
                    </a:p>
                  </a:txBody>
                  <a:tcPr marL="12700" marR="12700" marT="0" marB="0" anchor="ctr">
                    <a:lnL w="6350" cap="flat" cmpd="sng" algn="ctr">
                      <a:solidFill>
                        <a:srgbClr val="FFFFFF">
                          <a:lumMod val="65000"/>
                        </a:srgbClr>
                      </a:solidFill>
                      <a:prstDash val="solid"/>
                      <a:round/>
                      <a:headEnd type="none" w="med" len="med"/>
                      <a:tailEnd type="none" w="med" len="med"/>
                    </a:lnL>
                    <a:lnR w="6350" cap="flat" cmpd="sng" algn="ctr">
                      <a:solidFill>
                        <a:srgbClr val="FFFFFF">
                          <a:lumMod val="65000"/>
                        </a:srgbClr>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FFFFF"/>
                    </a:solidFill>
                  </a:tcPr>
                </a:tc>
                <a:tc>
                  <a:txBody>
                    <a:bodyPr/>
                    <a:lstStyle/>
                    <a:p>
                      <a:pPr algn="ctr" fontAlgn="ctr"/>
                      <a:r>
                        <a:rPr lang="it-IT" sz="1100" b="1" i="0" u="none" strike="noStrike">
                          <a:solidFill>
                            <a:srgbClr val="000000"/>
                          </a:solidFill>
                          <a:effectLst/>
                          <a:latin typeface="Calibri" panose="020F0502020204030204" pitchFamily="34" charset="0"/>
                        </a:rPr>
                        <a:t>60</a:t>
                      </a:r>
                    </a:p>
                  </a:txBody>
                  <a:tcPr marL="9525" marR="9525" marT="9525" marB="0" anchor="ctr">
                    <a:lnL w="6350" cap="flat" cmpd="sng" algn="ctr">
                      <a:solidFill>
                        <a:srgbClr val="FFFFFF">
                          <a:lumMod val="65000"/>
                        </a:srgbClr>
                      </a:solidFill>
                      <a:prstDash val="solid"/>
                      <a:round/>
                      <a:headEnd type="none" w="med" len="med"/>
                      <a:tailEnd type="none" w="med" len="med"/>
                    </a:lnL>
                    <a:lnR w="6350" cap="flat" cmpd="sng" algn="ctr">
                      <a:solidFill>
                        <a:srgbClr val="FFFFFF">
                          <a:lumMod val="65000"/>
                        </a:srgbClr>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100" b="1" i="0" u="none" strike="noStrike">
                          <a:solidFill>
                            <a:srgbClr val="000000"/>
                          </a:solidFill>
                          <a:effectLst/>
                          <a:latin typeface="Calibri" panose="020F0502020204030204" pitchFamily="34" charset="0"/>
                        </a:rPr>
                        <a:t>57</a:t>
                      </a:r>
                    </a:p>
                  </a:txBody>
                  <a:tcPr marL="9525" marR="9525" marT="9525" marB="0" anchor="ctr">
                    <a:lnL w="6350" cap="flat" cmpd="sng" algn="ctr">
                      <a:solidFill>
                        <a:srgbClr val="FFFFFF">
                          <a:lumMod val="65000"/>
                        </a:srgbClr>
                      </a:solidFill>
                      <a:prstDash val="solid"/>
                      <a:round/>
                      <a:headEnd type="none" w="med" len="med"/>
                      <a:tailEnd type="none" w="med" len="med"/>
                    </a:lnL>
                    <a:lnR w="12700" cap="flat" cmpd="sng" algn="ctr">
                      <a:solidFill>
                        <a:srgbClr val="FFFFFF">
                          <a:lumMod val="65000"/>
                        </a:srgbClr>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extLst>
                  <a:ext uri="{0D108BD9-81ED-4DB2-BD59-A6C34878D82A}">
                    <a16:rowId xmlns:a16="http://schemas.microsoft.com/office/drawing/2014/main" val="10001"/>
                  </a:ext>
                </a:extLst>
              </a:tr>
              <a:tr h="190381">
                <a:tc>
                  <a:txBody>
                    <a:bodyPr/>
                    <a:lstStyle/>
                    <a:p>
                      <a:pPr marL="88900" indent="0" algn="l" fontAlgn="ctr"/>
                      <a:r>
                        <a:rPr lang="it-IT" sz="1200" b="0" i="0" u="none" strike="noStrike" dirty="0">
                          <a:effectLst/>
                          <a:latin typeface="Calibri"/>
                        </a:rPr>
                        <a:t>pene più severe per i violenti</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lnSpc>
                          <a:spcPct val="90000"/>
                        </a:lnSpc>
                      </a:pPr>
                      <a:r>
                        <a:rPr lang="it-IT" sz="1200" b="0" i="0" u="none" strike="noStrike" dirty="0">
                          <a:effectLst/>
                          <a:latin typeface="Calibri"/>
                          <a:cs typeface="Calibri"/>
                        </a:rPr>
                        <a:t>58</a:t>
                      </a:r>
                    </a:p>
                  </a:txBody>
                  <a:tcPr marL="12700" marR="12700"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lnSpc>
                          <a:spcPct val="90000"/>
                        </a:lnSpc>
                      </a:pPr>
                      <a:r>
                        <a:rPr lang="it-IT" sz="1200" b="0" i="0" u="none" strike="noStrike" dirty="0">
                          <a:effectLst/>
                          <a:latin typeface="Calibri"/>
                          <a:cs typeface="Calibri"/>
                        </a:rPr>
                        <a:t>62</a:t>
                      </a:r>
                    </a:p>
                  </a:txBody>
                  <a:tcPr marL="12700" marR="12700"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200" b="0" i="0" u="none" strike="noStrike" dirty="0">
                          <a:solidFill>
                            <a:srgbClr val="000000"/>
                          </a:solidFill>
                          <a:effectLst/>
                          <a:latin typeface="Calibri"/>
                          <a:cs typeface="Calibri"/>
                        </a:rPr>
                        <a:t>60</a:t>
                      </a:r>
                    </a:p>
                  </a:txBody>
                  <a:tcPr marL="12700" marR="12700"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FFFFF"/>
                    </a:solidFill>
                  </a:tcPr>
                </a:tc>
                <a:tc>
                  <a:txBody>
                    <a:bodyPr/>
                    <a:lstStyle/>
                    <a:p>
                      <a:pPr algn="ctr" fontAlgn="ctr"/>
                      <a:r>
                        <a:rPr lang="it-IT" sz="1200" b="0" i="0" u="none" strike="noStrike" dirty="0">
                          <a:solidFill>
                            <a:srgbClr val="000000"/>
                          </a:solidFill>
                          <a:effectLst/>
                          <a:latin typeface="Calibri"/>
                          <a:cs typeface="Calibri"/>
                        </a:rPr>
                        <a:t>56</a:t>
                      </a:r>
                    </a:p>
                  </a:txBody>
                  <a:tcPr marL="12700" marR="12700"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FFFFF"/>
                    </a:solidFill>
                  </a:tcPr>
                </a:tc>
                <a:tc>
                  <a:txBody>
                    <a:bodyPr/>
                    <a:lstStyle/>
                    <a:p>
                      <a:pPr algn="ctr" fontAlgn="ctr"/>
                      <a:r>
                        <a:rPr lang="ru-RU" sz="1200" b="0" i="0" u="none" strike="noStrike" dirty="0">
                          <a:solidFill>
                            <a:srgbClr val="000000"/>
                          </a:solidFill>
                          <a:effectLst/>
                          <a:latin typeface="Calibri"/>
                          <a:cs typeface="Calibri"/>
                        </a:rPr>
                        <a:t>58</a:t>
                      </a:r>
                    </a:p>
                  </a:txBody>
                  <a:tcPr marL="12700" marR="12700"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FFFFF"/>
                    </a:solidFill>
                  </a:tcPr>
                </a:tc>
                <a:tc>
                  <a:txBody>
                    <a:bodyPr/>
                    <a:lstStyle/>
                    <a:p>
                      <a:pPr algn="ctr" fontAlgn="ctr"/>
                      <a:r>
                        <a:rPr lang="ru-RU" sz="1200" b="0" i="0" u="none" strike="noStrike" dirty="0">
                          <a:solidFill>
                            <a:srgbClr val="000000"/>
                          </a:solidFill>
                          <a:effectLst/>
                          <a:latin typeface="Calibri"/>
                          <a:cs typeface="Calibri"/>
                        </a:rPr>
                        <a:t>5</a:t>
                      </a:r>
                      <a:r>
                        <a:rPr lang="it-IT" sz="1200" b="0" i="0" u="none" strike="noStrike" dirty="0">
                          <a:solidFill>
                            <a:srgbClr val="000000"/>
                          </a:solidFill>
                          <a:effectLst/>
                          <a:latin typeface="Calibri"/>
                          <a:cs typeface="Calibri"/>
                        </a:rPr>
                        <a:t>6</a:t>
                      </a:r>
                      <a:endParaRPr lang="ru-RU" sz="1200" b="0" i="0" u="none" strike="noStrike" dirty="0">
                        <a:solidFill>
                          <a:srgbClr val="000000"/>
                        </a:solidFill>
                        <a:effectLst/>
                        <a:latin typeface="Calibri"/>
                        <a:cs typeface="Calibri"/>
                      </a:endParaRPr>
                    </a:p>
                  </a:txBody>
                  <a:tcPr marL="12700" marR="12700"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FFFFF"/>
                    </a:solidFill>
                  </a:tcPr>
                </a:tc>
                <a:tc>
                  <a:txBody>
                    <a:bodyPr/>
                    <a:lstStyle/>
                    <a:p>
                      <a:pPr algn="ctr" fontAlgn="ctr"/>
                      <a:r>
                        <a:rPr lang="it-IT" sz="1200" b="0" i="0" u="none" strike="noStrike" dirty="0">
                          <a:solidFill>
                            <a:srgbClr val="000000"/>
                          </a:solidFill>
                          <a:effectLst/>
                          <a:latin typeface="Calibri"/>
                          <a:cs typeface="Calibri"/>
                        </a:rPr>
                        <a:t>58</a:t>
                      </a:r>
                      <a:endParaRPr lang="ru-RU" sz="1200" b="0" i="0" u="none" strike="noStrike" dirty="0">
                        <a:solidFill>
                          <a:srgbClr val="000000"/>
                        </a:solidFill>
                        <a:effectLst/>
                        <a:latin typeface="Calibri"/>
                        <a:cs typeface="Calibri"/>
                      </a:endParaRPr>
                    </a:p>
                  </a:txBody>
                  <a:tcPr marL="12700" marR="12700"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FFFFF"/>
                    </a:solidFill>
                  </a:tcPr>
                </a:tc>
                <a:tc>
                  <a:txBody>
                    <a:bodyPr/>
                    <a:lstStyle/>
                    <a:p>
                      <a:pPr algn="ctr" fontAlgn="ctr"/>
                      <a:r>
                        <a:rPr lang="it-IT" sz="1200" b="0" i="0" u="none" strike="noStrike" dirty="0">
                          <a:solidFill>
                            <a:srgbClr val="000000"/>
                          </a:solidFill>
                          <a:effectLst/>
                          <a:latin typeface="Calibri"/>
                          <a:cs typeface="Calibri"/>
                        </a:rPr>
                        <a:t>54</a:t>
                      </a:r>
                      <a:endParaRPr lang="ru-RU" sz="1200" b="0" i="0" u="none" strike="noStrike" dirty="0">
                        <a:solidFill>
                          <a:srgbClr val="000000"/>
                        </a:solidFill>
                        <a:effectLst/>
                        <a:latin typeface="Calibri"/>
                        <a:cs typeface="Calibri"/>
                      </a:endParaRPr>
                    </a:p>
                  </a:txBody>
                  <a:tcPr marL="12700" marR="12700"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FFFFF"/>
                    </a:solidFill>
                  </a:tcPr>
                </a:tc>
                <a:tc>
                  <a:txBody>
                    <a:bodyPr/>
                    <a:lstStyle/>
                    <a:p>
                      <a:pPr algn="ctr" fontAlgn="ctr"/>
                      <a:r>
                        <a:rPr lang="it-IT" sz="1200" b="1" i="0" u="none" strike="noStrike" dirty="0">
                          <a:solidFill>
                            <a:srgbClr val="000000"/>
                          </a:solidFill>
                          <a:effectLst/>
                          <a:latin typeface="Calibri"/>
                          <a:cs typeface="Calibri"/>
                        </a:rPr>
                        <a:t>53</a:t>
                      </a:r>
                      <a:endParaRPr lang="ru-RU" sz="1200" b="1" i="0" u="none" strike="noStrike" dirty="0">
                        <a:solidFill>
                          <a:srgbClr val="000000"/>
                        </a:solidFill>
                        <a:effectLst/>
                        <a:latin typeface="Calibri"/>
                        <a:cs typeface="Calibri"/>
                      </a:endParaRPr>
                    </a:p>
                  </a:txBody>
                  <a:tcPr marL="12700" marR="12700"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FFFFF"/>
                    </a:solidFill>
                  </a:tcPr>
                </a:tc>
                <a:tc>
                  <a:txBody>
                    <a:bodyPr/>
                    <a:lstStyle/>
                    <a:p>
                      <a:pPr algn="ctr" fontAlgn="ctr"/>
                      <a:r>
                        <a:rPr lang="it-IT" sz="1100" b="1" i="0" u="none" strike="noStrike" dirty="0">
                          <a:solidFill>
                            <a:srgbClr val="000000"/>
                          </a:solidFill>
                          <a:effectLst/>
                          <a:latin typeface="Calibri" panose="020F0502020204030204" pitchFamily="34" charset="0"/>
                        </a:rPr>
                        <a:t>47</a:t>
                      </a:r>
                    </a:p>
                  </a:txBody>
                  <a:tcPr marL="9525" marR="9525" marT="9525"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100" b="1" i="0" u="none" strike="noStrike" dirty="0">
                          <a:solidFill>
                            <a:srgbClr val="000000"/>
                          </a:solidFill>
                          <a:effectLst/>
                          <a:latin typeface="Calibri" panose="020F0502020204030204" pitchFamily="34" charset="0"/>
                        </a:rPr>
                        <a:t>58</a:t>
                      </a:r>
                    </a:p>
                  </a:txBody>
                  <a:tcPr marL="9525" marR="9525" marT="9525"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extLst>
                  <a:ext uri="{0D108BD9-81ED-4DB2-BD59-A6C34878D82A}">
                    <a16:rowId xmlns:a16="http://schemas.microsoft.com/office/drawing/2014/main" val="10002"/>
                  </a:ext>
                </a:extLst>
              </a:tr>
              <a:tr h="190381">
                <a:tc>
                  <a:txBody>
                    <a:bodyPr/>
                    <a:lstStyle/>
                    <a:p>
                      <a:pPr marL="88900" indent="0" algn="l" fontAlgn="ctr"/>
                      <a:r>
                        <a:rPr lang="it-IT" sz="1200" b="0" i="0" u="none" strike="noStrike" dirty="0">
                          <a:effectLst/>
                          <a:latin typeface="Calibri"/>
                        </a:rPr>
                        <a:t>un rafforzamento delle leggi già esistenti</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lnSpc>
                          <a:spcPct val="90000"/>
                        </a:lnSpc>
                      </a:pPr>
                      <a:r>
                        <a:rPr lang="it-IT" sz="1200" b="0" i="0" u="none" strike="noStrike" dirty="0">
                          <a:effectLst/>
                          <a:latin typeface="Calibri"/>
                          <a:cs typeface="Calibri"/>
                        </a:rPr>
                        <a:t>26</a:t>
                      </a:r>
                    </a:p>
                  </a:txBody>
                  <a:tcPr marL="12700" marR="12700"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lnSpc>
                          <a:spcPct val="90000"/>
                        </a:lnSpc>
                      </a:pPr>
                      <a:r>
                        <a:rPr lang="it-IT" sz="1200" b="0" i="0" u="none" strike="noStrike" dirty="0">
                          <a:effectLst/>
                          <a:latin typeface="Calibri"/>
                          <a:cs typeface="Calibri"/>
                        </a:rPr>
                        <a:t>30</a:t>
                      </a:r>
                    </a:p>
                  </a:txBody>
                  <a:tcPr marL="12700" marR="12700"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200" b="0" i="0" u="none" strike="noStrike" dirty="0">
                          <a:solidFill>
                            <a:srgbClr val="000000"/>
                          </a:solidFill>
                          <a:effectLst/>
                          <a:latin typeface="Calibri"/>
                          <a:cs typeface="Calibri"/>
                        </a:rPr>
                        <a:t>26</a:t>
                      </a:r>
                    </a:p>
                  </a:txBody>
                  <a:tcPr marL="12700" marR="12700"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FFFFF"/>
                    </a:solidFill>
                  </a:tcPr>
                </a:tc>
                <a:tc>
                  <a:txBody>
                    <a:bodyPr/>
                    <a:lstStyle/>
                    <a:p>
                      <a:pPr algn="ctr" fontAlgn="ctr"/>
                      <a:r>
                        <a:rPr lang="it-IT" sz="1200" b="0" i="0" u="none" strike="noStrike" dirty="0">
                          <a:solidFill>
                            <a:srgbClr val="000000"/>
                          </a:solidFill>
                          <a:effectLst/>
                          <a:latin typeface="Calibri"/>
                          <a:cs typeface="Calibri"/>
                        </a:rPr>
                        <a:t>27</a:t>
                      </a:r>
                    </a:p>
                  </a:txBody>
                  <a:tcPr marL="12700" marR="12700"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FFFFF"/>
                    </a:solidFill>
                  </a:tcPr>
                </a:tc>
                <a:tc>
                  <a:txBody>
                    <a:bodyPr/>
                    <a:lstStyle/>
                    <a:p>
                      <a:pPr algn="ctr" fontAlgn="ctr"/>
                      <a:r>
                        <a:rPr lang="it-IT" sz="1200" b="0" i="0" u="none" strike="noStrike" dirty="0">
                          <a:solidFill>
                            <a:srgbClr val="000000"/>
                          </a:solidFill>
                          <a:effectLst/>
                          <a:latin typeface="Calibri"/>
                          <a:cs typeface="Calibri"/>
                        </a:rPr>
                        <a:t>31</a:t>
                      </a:r>
                    </a:p>
                  </a:txBody>
                  <a:tcPr marL="12700" marR="12700"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FFFFF"/>
                    </a:solidFill>
                  </a:tcPr>
                </a:tc>
                <a:tc>
                  <a:txBody>
                    <a:bodyPr/>
                    <a:lstStyle/>
                    <a:p>
                      <a:pPr algn="ctr" fontAlgn="ctr"/>
                      <a:r>
                        <a:rPr lang="it-IT" sz="1200" b="0" i="0" u="none" strike="noStrike" dirty="0">
                          <a:solidFill>
                            <a:srgbClr val="000000"/>
                          </a:solidFill>
                          <a:effectLst/>
                          <a:latin typeface="Calibri"/>
                          <a:cs typeface="Calibri"/>
                        </a:rPr>
                        <a:t>28</a:t>
                      </a:r>
                    </a:p>
                  </a:txBody>
                  <a:tcPr marL="12700" marR="12700"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FFFFF"/>
                    </a:solidFill>
                  </a:tcPr>
                </a:tc>
                <a:tc>
                  <a:txBody>
                    <a:bodyPr/>
                    <a:lstStyle/>
                    <a:p>
                      <a:pPr algn="ctr" fontAlgn="ctr"/>
                      <a:r>
                        <a:rPr lang="it-IT" sz="1200" b="0" i="0" u="none" strike="noStrike" dirty="0">
                          <a:solidFill>
                            <a:srgbClr val="000000"/>
                          </a:solidFill>
                          <a:effectLst/>
                          <a:latin typeface="Calibri"/>
                          <a:cs typeface="Calibri"/>
                        </a:rPr>
                        <a:t>30</a:t>
                      </a:r>
                    </a:p>
                  </a:txBody>
                  <a:tcPr marL="12700" marR="12700"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FFFFF"/>
                    </a:solidFill>
                  </a:tcPr>
                </a:tc>
                <a:tc>
                  <a:txBody>
                    <a:bodyPr/>
                    <a:lstStyle/>
                    <a:p>
                      <a:pPr algn="ctr" fontAlgn="ctr"/>
                      <a:r>
                        <a:rPr lang="it-IT" sz="1200" b="0" i="0" u="none" strike="noStrike" dirty="0">
                          <a:solidFill>
                            <a:srgbClr val="000000"/>
                          </a:solidFill>
                          <a:effectLst/>
                          <a:latin typeface="Calibri"/>
                          <a:cs typeface="Calibri"/>
                        </a:rPr>
                        <a:t>27</a:t>
                      </a:r>
                    </a:p>
                  </a:txBody>
                  <a:tcPr marL="12700" marR="12700"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FFFFF"/>
                    </a:solidFill>
                  </a:tcPr>
                </a:tc>
                <a:tc>
                  <a:txBody>
                    <a:bodyPr/>
                    <a:lstStyle/>
                    <a:p>
                      <a:pPr algn="ctr" fontAlgn="ctr"/>
                      <a:r>
                        <a:rPr lang="it-IT" sz="1200" b="1" i="0" u="none" strike="noStrike" dirty="0">
                          <a:solidFill>
                            <a:srgbClr val="000000"/>
                          </a:solidFill>
                          <a:effectLst/>
                          <a:latin typeface="Calibri"/>
                          <a:cs typeface="Calibri"/>
                        </a:rPr>
                        <a:t>28</a:t>
                      </a:r>
                    </a:p>
                  </a:txBody>
                  <a:tcPr marL="12700" marR="12700"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FFFFF"/>
                    </a:solidFill>
                  </a:tcPr>
                </a:tc>
                <a:tc>
                  <a:txBody>
                    <a:bodyPr/>
                    <a:lstStyle/>
                    <a:p>
                      <a:pPr algn="ctr" fontAlgn="ctr"/>
                      <a:r>
                        <a:rPr lang="it-IT" sz="1100" b="1" i="0" u="none" strike="noStrike" dirty="0">
                          <a:solidFill>
                            <a:srgbClr val="000000"/>
                          </a:solidFill>
                          <a:effectLst/>
                          <a:latin typeface="Calibri" panose="020F0502020204030204" pitchFamily="34" charset="0"/>
                        </a:rPr>
                        <a:t>26</a:t>
                      </a:r>
                    </a:p>
                  </a:txBody>
                  <a:tcPr marL="9525" marR="9525" marT="9525"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100" b="1" i="0" u="none" strike="noStrike">
                          <a:solidFill>
                            <a:srgbClr val="000000"/>
                          </a:solidFill>
                          <a:effectLst/>
                          <a:latin typeface="Calibri" panose="020F0502020204030204" pitchFamily="34" charset="0"/>
                        </a:rPr>
                        <a:t>30</a:t>
                      </a:r>
                    </a:p>
                  </a:txBody>
                  <a:tcPr marL="9525" marR="9525" marT="9525"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extLst>
                  <a:ext uri="{0D108BD9-81ED-4DB2-BD59-A6C34878D82A}">
                    <a16:rowId xmlns:a16="http://schemas.microsoft.com/office/drawing/2014/main" val="10003"/>
                  </a:ext>
                </a:extLst>
              </a:tr>
              <a:tr h="368400">
                <a:tc>
                  <a:txBody>
                    <a:bodyPr/>
                    <a:lstStyle/>
                    <a:p>
                      <a:pPr marL="88900" indent="0" algn="l" fontAlgn="ctr"/>
                      <a:r>
                        <a:rPr lang="it-IT" sz="1200" b="0" i="0" u="none" strike="noStrike" dirty="0">
                          <a:effectLst/>
                          <a:latin typeface="Calibri"/>
                        </a:rPr>
                        <a:t>creazione di centri antiviolenza, telefono rosa ,case protette</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lnSpc>
                          <a:spcPct val="90000"/>
                        </a:lnSpc>
                      </a:pPr>
                      <a:r>
                        <a:rPr lang="it-IT" sz="1200" b="0" i="0" u="none" strike="noStrike" dirty="0">
                          <a:effectLst/>
                          <a:latin typeface="Calibri"/>
                          <a:cs typeface="Calibri"/>
                        </a:rPr>
                        <a:t>18</a:t>
                      </a:r>
                    </a:p>
                  </a:txBody>
                  <a:tcPr marL="12700" marR="12700"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lnSpc>
                          <a:spcPct val="90000"/>
                        </a:lnSpc>
                      </a:pPr>
                      <a:r>
                        <a:rPr lang="it-IT" sz="1200" b="0" i="0" u="none" strike="noStrike" dirty="0">
                          <a:effectLst/>
                          <a:latin typeface="Calibri"/>
                          <a:cs typeface="Calibri"/>
                        </a:rPr>
                        <a:t>17</a:t>
                      </a:r>
                    </a:p>
                  </a:txBody>
                  <a:tcPr marL="12700" marR="12700"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200" b="0" i="0" u="none" strike="noStrike" dirty="0">
                          <a:solidFill>
                            <a:srgbClr val="000000"/>
                          </a:solidFill>
                          <a:effectLst/>
                          <a:latin typeface="Calibri"/>
                          <a:cs typeface="Calibri"/>
                        </a:rPr>
                        <a:t>23</a:t>
                      </a:r>
                    </a:p>
                  </a:txBody>
                  <a:tcPr marL="12700" marR="12700"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FFFFF"/>
                    </a:solidFill>
                  </a:tcPr>
                </a:tc>
                <a:tc>
                  <a:txBody>
                    <a:bodyPr/>
                    <a:lstStyle/>
                    <a:p>
                      <a:pPr algn="ctr" fontAlgn="ctr"/>
                      <a:r>
                        <a:rPr lang="it-IT" sz="1200" b="0" i="0" u="none" strike="noStrike" dirty="0">
                          <a:solidFill>
                            <a:srgbClr val="000000"/>
                          </a:solidFill>
                          <a:effectLst/>
                          <a:latin typeface="Calibri"/>
                          <a:cs typeface="Calibri"/>
                        </a:rPr>
                        <a:t>22</a:t>
                      </a:r>
                    </a:p>
                  </a:txBody>
                  <a:tcPr marL="12700" marR="12700"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FFFFF"/>
                    </a:solidFill>
                  </a:tcPr>
                </a:tc>
                <a:tc>
                  <a:txBody>
                    <a:bodyPr/>
                    <a:lstStyle/>
                    <a:p>
                      <a:pPr algn="ctr" fontAlgn="ctr"/>
                      <a:r>
                        <a:rPr lang="it-IT" sz="1200" b="0" i="0" u="none" strike="noStrike" dirty="0">
                          <a:solidFill>
                            <a:srgbClr val="000000"/>
                          </a:solidFill>
                          <a:effectLst/>
                          <a:latin typeface="Calibri"/>
                          <a:cs typeface="Calibri"/>
                        </a:rPr>
                        <a:t>18</a:t>
                      </a:r>
                    </a:p>
                  </a:txBody>
                  <a:tcPr marL="12700" marR="12700"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FFFFF"/>
                    </a:solidFill>
                  </a:tcPr>
                </a:tc>
                <a:tc>
                  <a:txBody>
                    <a:bodyPr/>
                    <a:lstStyle/>
                    <a:p>
                      <a:pPr algn="ctr" fontAlgn="ctr"/>
                      <a:r>
                        <a:rPr lang="it-IT" sz="1200" b="0" i="0" u="none" strike="noStrike" dirty="0">
                          <a:solidFill>
                            <a:srgbClr val="000000"/>
                          </a:solidFill>
                          <a:effectLst/>
                          <a:latin typeface="Calibri"/>
                          <a:cs typeface="Calibri"/>
                        </a:rPr>
                        <a:t>20</a:t>
                      </a:r>
                    </a:p>
                  </a:txBody>
                  <a:tcPr marL="12700" marR="12700"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FFFFF"/>
                    </a:solidFill>
                  </a:tcPr>
                </a:tc>
                <a:tc>
                  <a:txBody>
                    <a:bodyPr/>
                    <a:lstStyle/>
                    <a:p>
                      <a:pPr algn="ctr" fontAlgn="ctr"/>
                      <a:r>
                        <a:rPr lang="it-IT" sz="1200" b="0" i="0" u="none" strike="noStrike" dirty="0">
                          <a:solidFill>
                            <a:srgbClr val="000000"/>
                          </a:solidFill>
                          <a:effectLst/>
                          <a:latin typeface="Calibri"/>
                          <a:cs typeface="Calibri"/>
                        </a:rPr>
                        <a:t>21</a:t>
                      </a:r>
                    </a:p>
                  </a:txBody>
                  <a:tcPr marL="12700" marR="12700"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FFFFF"/>
                    </a:solidFill>
                  </a:tcPr>
                </a:tc>
                <a:tc>
                  <a:txBody>
                    <a:bodyPr/>
                    <a:lstStyle/>
                    <a:p>
                      <a:pPr algn="ctr" fontAlgn="ctr"/>
                      <a:r>
                        <a:rPr lang="is-IS" sz="1200" b="0" i="0" u="none" strike="noStrike" dirty="0">
                          <a:solidFill>
                            <a:srgbClr val="000000"/>
                          </a:solidFill>
                          <a:effectLst/>
                          <a:latin typeface="Calibri"/>
                          <a:cs typeface="Calibri"/>
                        </a:rPr>
                        <a:t>24</a:t>
                      </a:r>
                    </a:p>
                  </a:txBody>
                  <a:tcPr marL="12700" marR="12700"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FFFFF"/>
                    </a:solidFill>
                  </a:tcPr>
                </a:tc>
                <a:tc>
                  <a:txBody>
                    <a:bodyPr/>
                    <a:lstStyle/>
                    <a:p>
                      <a:pPr algn="ctr" fontAlgn="ctr"/>
                      <a:r>
                        <a:rPr lang="is-IS" sz="1200" b="1" i="0" u="none" strike="noStrike" dirty="0">
                          <a:solidFill>
                            <a:srgbClr val="000000"/>
                          </a:solidFill>
                          <a:effectLst/>
                          <a:latin typeface="Calibri"/>
                          <a:cs typeface="Calibri"/>
                        </a:rPr>
                        <a:t>25</a:t>
                      </a:r>
                    </a:p>
                  </a:txBody>
                  <a:tcPr marL="12700" marR="12700"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FFFFF"/>
                    </a:solidFill>
                  </a:tcPr>
                </a:tc>
                <a:tc>
                  <a:txBody>
                    <a:bodyPr/>
                    <a:lstStyle/>
                    <a:p>
                      <a:pPr algn="ctr" fontAlgn="ctr"/>
                      <a:r>
                        <a:rPr lang="it-IT" sz="1100" b="1" i="0" u="none" strike="noStrike" dirty="0">
                          <a:solidFill>
                            <a:srgbClr val="000000"/>
                          </a:solidFill>
                          <a:effectLst/>
                          <a:latin typeface="Calibri" panose="020F0502020204030204" pitchFamily="34" charset="0"/>
                        </a:rPr>
                        <a:t>24</a:t>
                      </a:r>
                    </a:p>
                  </a:txBody>
                  <a:tcPr marL="9525" marR="9525" marT="9525"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100" b="1" i="0" u="none" strike="noStrike" dirty="0">
                          <a:solidFill>
                            <a:srgbClr val="000000"/>
                          </a:solidFill>
                          <a:effectLst/>
                          <a:latin typeface="Calibri" panose="020F0502020204030204" pitchFamily="34" charset="0"/>
                        </a:rPr>
                        <a:t>25</a:t>
                      </a:r>
                    </a:p>
                  </a:txBody>
                  <a:tcPr marL="9525" marR="9525" marT="9525"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extLst>
                  <a:ext uri="{0D108BD9-81ED-4DB2-BD59-A6C34878D82A}">
                    <a16:rowId xmlns:a16="http://schemas.microsoft.com/office/drawing/2014/main" val="10004"/>
                  </a:ext>
                </a:extLst>
              </a:tr>
              <a:tr h="190381">
                <a:tc>
                  <a:txBody>
                    <a:bodyPr/>
                    <a:lstStyle/>
                    <a:p>
                      <a:pPr marL="88900" indent="0" algn="l" fontAlgn="ctr"/>
                      <a:r>
                        <a:rPr lang="it-IT" sz="1200" b="0" i="0" u="none" strike="noStrike" dirty="0">
                          <a:effectLst/>
                          <a:latin typeface="Calibri"/>
                        </a:rPr>
                        <a:t>un aumento del controllo e della protezione di polizia</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lnSpc>
                          <a:spcPct val="90000"/>
                        </a:lnSpc>
                      </a:pPr>
                      <a:r>
                        <a:rPr lang="it-IT" sz="1200" b="0" i="0" u="none" strike="noStrike" dirty="0">
                          <a:effectLst/>
                          <a:latin typeface="Calibri"/>
                          <a:cs typeface="Calibri"/>
                        </a:rPr>
                        <a:t>22</a:t>
                      </a:r>
                    </a:p>
                  </a:txBody>
                  <a:tcPr marL="12700" marR="12700"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lnSpc>
                          <a:spcPct val="90000"/>
                        </a:lnSpc>
                      </a:pPr>
                      <a:r>
                        <a:rPr lang="it-IT" sz="1200" b="0" i="0" u="none" strike="noStrike" dirty="0">
                          <a:effectLst/>
                          <a:latin typeface="Calibri"/>
                          <a:cs typeface="Calibri"/>
                        </a:rPr>
                        <a:t>25</a:t>
                      </a:r>
                    </a:p>
                  </a:txBody>
                  <a:tcPr marL="12700" marR="12700"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200" b="0" i="0" u="none" strike="noStrike" dirty="0">
                          <a:solidFill>
                            <a:srgbClr val="000000"/>
                          </a:solidFill>
                          <a:effectLst/>
                          <a:latin typeface="Calibri"/>
                          <a:cs typeface="Calibri"/>
                        </a:rPr>
                        <a:t>23</a:t>
                      </a:r>
                    </a:p>
                  </a:txBody>
                  <a:tcPr marL="12700" marR="12700"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FFFFF"/>
                    </a:solidFill>
                  </a:tcPr>
                </a:tc>
                <a:tc>
                  <a:txBody>
                    <a:bodyPr/>
                    <a:lstStyle/>
                    <a:p>
                      <a:pPr algn="ctr" fontAlgn="ctr"/>
                      <a:r>
                        <a:rPr lang="it-IT" sz="1200" b="0" i="0" u="none" strike="noStrike" dirty="0">
                          <a:solidFill>
                            <a:srgbClr val="000000"/>
                          </a:solidFill>
                          <a:effectLst/>
                          <a:latin typeface="Calibri"/>
                          <a:cs typeface="Calibri"/>
                        </a:rPr>
                        <a:t>22</a:t>
                      </a:r>
                    </a:p>
                  </a:txBody>
                  <a:tcPr marL="12700" marR="12700"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FFFFF"/>
                    </a:solidFill>
                  </a:tcPr>
                </a:tc>
                <a:tc>
                  <a:txBody>
                    <a:bodyPr/>
                    <a:lstStyle/>
                    <a:p>
                      <a:pPr algn="ctr" fontAlgn="ctr"/>
                      <a:r>
                        <a:rPr lang="is-IS" sz="1200" b="0" i="0" u="none" strike="noStrike" dirty="0">
                          <a:solidFill>
                            <a:srgbClr val="000000"/>
                          </a:solidFill>
                          <a:effectLst/>
                          <a:latin typeface="Calibri"/>
                          <a:cs typeface="Calibri"/>
                        </a:rPr>
                        <a:t>23</a:t>
                      </a:r>
                    </a:p>
                  </a:txBody>
                  <a:tcPr marL="12700" marR="12700"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FFFFF"/>
                    </a:solidFill>
                  </a:tcPr>
                </a:tc>
                <a:tc>
                  <a:txBody>
                    <a:bodyPr/>
                    <a:lstStyle/>
                    <a:p>
                      <a:pPr algn="ctr" fontAlgn="ctr"/>
                      <a:r>
                        <a:rPr lang="is-IS" sz="1200" b="0" i="0" u="none" strike="noStrike" dirty="0">
                          <a:solidFill>
                            <a:srgbClr val="000000"/>
                          </a:solidFill>
                          <a:effectLst/>
                          <a:latin typeface="Calibri"/>
                          <a:cs typeface="Calibri"/>
                        </a:rPr>
                        <a:t>21</a:t>
                      </a:r>
                    </a:p>
                  </a:txBody>
                  <a:tcPr marL="12700" marR="12700"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FFFFF"/>
                    </a:solidFill>
                  </a:tcPr>
                </a:tc>
                <a:tc>
                  <a:txBody>
                    <a:bodyPr/>
                    <a:lstStyle/>
                    <a:p>
                      <a:pPr algn="ctr" fontAlgn="ctr"/>
                      <a:r>
                        <a:rPr lang="is-IS" sz="1200" b="0" i="0" u="none" strike="noStrike" dirty="0">
                          <a:solidFill>
                            <a:srgbClr val="000000"/>
                          </a:solidFill>
                          <a:effectLst/>
                          <a:latin typeface="Calibri"/>
                          <a:cs typeface="Calibri"/>
                        </a:rPr>
                        <a:t>22</a:t>
                      </a:r>
                    </a:p>
                  </a:txBody>
                  <a:tcPr marL="12700" marR="12700"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FFFFF"/>
                    </a:solidFill>
                  </a:tcPr>
                </a:tc>
                <a:tc>
                  <a:txBody>
                    <a:bodyPr/>
                    <a:lstStyle/>
                    <a:p>
                      <a:pPr algn="ctr" fontAlgn="ctr"/>
                      <a:r>
                        <a:rPr lang="it-IT" sz="1200" b="0" i="0" u="none" strike="noStrike" dirty="0">
                          <a:solidFill>
                            <a:srgbClr val="000000"/>
                          </a:solidFill>
                          <a:effectLst/>
                          <a:latin typeface="Calibri"/>
                          <a:cs typeface="Calibri"/>
                        </a:rPr>
                        <a:t>22</a:t>
                      </a:r>
                    </a:p>
                  </a:txBody>
                  <a:tcPr marL="12700" marR="12700"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FFFFF"/>
                    </a:solidFill>
                  </a:tcPr>
                </a:tc>
                <a:tc>
                  <a:txBody>
                    <a:bodyPr/>
                    <a:lstStyle/>
                    <a:p>
                      <a:pPr algn="ctr" fontAlgn="ctr"/>
                      <a:r>
                        <a:rPr lang="it-IT" sz="1200" b="1" i="0" u="none" strike="noStrike" dirty="0">
                          <a:solidFill>
                            <a:srgbClr val="000000"/>
                          </a:solidFill>
                          <a:effectLst/>
                          <a:latin typeface="Calibri"/>
                          <a:cs typeface="Calibri"/>
                        </a:rPr>
                        <a:t>23</a:t>
                      </a:r>
                    </a:p>
                  </a:txBody>
                  <a:tcPr marL="12700" marR="12700"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FFFFF"/>
                    </a:solidFill>
                  </a:tcPr>
                </a:tc>
                <a:tc>
                  <a:txBody>
                    <a:bodyPr/>
                    <a:lstStyle/>
                    <a:p>
                      <a:pPr algn="ctr" fontAlgn="ctr"/>
                      <a:r>
                        <a:rPr lang="it-IT" sz="1100" b="1" i="0" u="none" strike="noStrike" dirty="0">
                          <a:solidFill>
                            <a:srgbClr val="000000"/>
                          </a:solidFill>
                          <a:effectLst/>
                          <a:latin typeface="Calibri" panose="020F0502020204030204" pitchFamily="34" charset="0"/>
                        </a:rPr>
                        <a:t>22</a:t>
                      </a:r>
                    </a:p>
                  </a:txBody>
                  <a:tcPr marL="9525" marR="9525" marT="9525"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100" b="1" i="0" u="none" strike="noStrike" dirty="0">
                          <a:solidFill>
                            <a:srgbClr val="000000"/>
                          </a:solidFill>
                          <a:effectLst/>
                          <a:latin typeface="Calibri" panose="020F0502020204030204" pitchFamily="34" charset="0"/>
                        </a:rPr>
                        <a:t>24</a:t>
                      </a:r>
                    </a:p>
                  </a:txBody>
                  <a:tcPr marL="9525" marR="9525" marT="9525"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extLst>
                  <a:ext uri="{0D108BD9-81ED-4DB2-BD59-A6C34878D82A}">
                    <a16:rowId xmlns:a16="http://schemas.microsoft.com/office/drawing/2014/main" val="2816298320"/>
                  </a:ext>
                </a:extLst>
              </a:tr>
              <a:tr h="368400">
                <a:tc>
                  <a:txBody>
                    <a:bodyPr/>
                    <a:lstStyle/>
                    <a:p>
                      <a:pPr marL="88900" indent="0" algn="l" fontAlgn="ctr"/>
                      <a:r>
                        <a:rPr lang="it-IT" sz="1200" b="0" i="0" u="none" strike="noStrike" dirty="0">
                          <a:effectLst/>
                          <a:latin typeface="Calibri"/>
                        </a:rPr>
                        <a:t>campagne per sensibilizzare l'opinione pubblica </a:t>
                      </a:r>
                    </a:p>
                    <a:p>
                      <a:pPr marL="88900" indent="0" algn="l" fontAlgn="ctr"/>
                      <a:r>
                        <a:rPr lang="it-IT" sz="1200" b="0" i="0" u="none" strike="noStrike" dirty="0">
                          <a:effectLst/>
                          <a:latin typeface="Calibri"/>
                        </a:rPr>
                        <a:t>su questo tema</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lnSpc>
                          <a:spcPct val="90000"/>
                        </a:lnSpc>
                      </a:pPr>
                      <a:r>
                        <a:rPr lang="it-IT" sz="1200" b="0" i="0" u="none" strike="noStrike" dirty="0">
                          <a:effectLst/>
                          <a:latin typeface="Calibri"/>
                          <a:cs typeface="Calibri"/>
                        </a:rPr>
                        <a:t>19</a:t>
                      </a:r>
                    </a:p>
                  </a:txBody>
                  <a:tcPr marL="12700" marR="12700"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lnSpc>
                          <a:spcPct val="90000"/>
                        </a:lnSpc>
                      </a:pPr>
                      <a:r>
                        <a:rPr lang="it-IT" sz="1200" b="0" i="0" u="none" strike="noStrike" dirty="0">
                          <a:effectLst/>
                          <a:latin typeface="Calibri"/>
                          <a:cs typeface="Calibri"/>
                        </a:rPr>
                        <a:t>20</a:t>
                      </a:r>
                    </a:p>
                  </a:txBody>
                  <a:tcPr marL="12700" marR="12700"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200" b="0" i="0" u="none" strike="noStrike" dirty="0">
                          <a:solidFill>
                            <a:srgbClr val="000000"/>
                          </a:solidFill>
                          <a:effectLst/>
                          <a:latin typeface="Calibri"/>
                          <a:cs typeface="Calibri"/>
                        </a:rPr>
                        <a:t>21</a:t>
                      </a:r>
                    </a:p>
                  </a:txBody>
                  <a:tcPr marL="12700" marR="12700"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FFFFF"/>
                    </a:solidFill>
                  </a:tcPr>
                </a:tc>
                <a:tc>
                  <a:txBody>
                    <a:bodyPr/>
                    <a:lstStyle/>
                    <a:p>
                      <a:pPr algn="ctr" fontAlgn="ctr"/>
                      <a:r>
                        <a:rPr lang="it-IT" sz="1200" b="0" i="0" u="none" strike="noStrike" dirty="0">
                          <a:solidFill>
                            <a:srgbClr val="000000"/>
                          </a:solidFill>
                          <a:effectLst/>
                          <a:latin typeface="Calibri"/>
                          <a:cs typeface="Calibri"/>
                        </a:rPr>
                        <a:t>22</a:t>
                      </a:r>
                    </a:p>
                  </a:txBody>
                  <a:tcPr marL="12700" marR="12700"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FFFFF"/>
                    </a:solidFill>
                  </a:tcPr>
                </a:tc>
                <a:tc>
                  <a:txBody>
                    <a:bodyPr/>
                    <a:lstStyle/>
                    <a:p>
                      <a:pPr algn="ctr" fontAlgn="ctr"/>
                      <a:r>
                        <a:rPr lang="it-IT" sz="1200" b="0" i="0" u="none" strike="noStrike" dirty="0">
                          <a:solidFill>
                            <a:srgbClr val="000000"/>
                          </a:solidFill>
                          <a:effectLst/>
                          <a:latin typeface="Calibri"/>
                          <a:cs typeface="Calibri"/>
                        </a:rPr>
                        <a:t>21</a:t>
                      </a:r>
                    </a:p>
                  </a:txBody>
                  <a:tcPr marL="12700" marR="12700"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FFFFF"/>
                    </a:solidFill>
                  </a:tcPr>
                </a:tc>
                <a:tc>
                  <a:txBody>
                    <a:bodyPr/>
                    <a:lstStyle/>
                    <a:p>
                      <a:pPr algn="ctr" fontAlgn="ctr"/>
                      <a:r>
                        <a:rPr lang="it-IT" sz="1200" b="0" i="0" u="none" strike="noStrike" dirty="0">
                          <a:solidFill>
                            <a:srgbClr val="000000"/>
                          </a:solidFill>
                          <a:effectLst/>
                          <a:latin typeface="Calibri"/>
                          <a:cs typeface="Calibri"/>
                        </a:rPr>
                        <a:t>21</a:t>
                      </a:r>
                    </a:p>
                  </a:txBody>
                  <a:tcPr marL="12700" marR="12700"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FFFFF"/>
                    </a:solidFill>
                  </a:tcPr>
                </a:tc>
                <a:tc>
                  <a:txBody>
                    <a:bodyPr/>
                    <a:lstStyle/>
                    <a:p>
                      <a:pPr algn="ctr" fontAlgn="ctr"/>
                      <a:r>
                        <a:rPr lang="it-IT" sz="1200" b="0" i="0" u="none" strike="noStrike" dirty="0">
                          <a:solidFill>
                            <a:srgbClr val="000000"/>
                          </a:solidFill>
                          <a:effectLst/>
                          <a:latin typeface="Calibri"/>
                          <a:cs typeface="Calibri"/>
                        </a:rPr>
                        <a:t>20</a:t>
                      </a:r>
                    </a:p>
                  </a:txBody>
                  <a:tcPr marL="12700" marR="12700"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FFFFF"/>
                    </a:solidFill>
                  </a:tcPr>
                </a:tc>
                <a:tc>
                  <a:txBody>
                    <a:bodyPr/>
                    <a:lstStyle/>
                    <a:p>
                      <a:pPr algn="ctr" fontAlgn="ctr"/>
                      <a:r>
                        <a:rPr lang="it-IT" sz="1200" b="0" i="0" u="none" strike="noStrike" dirty="0">
                          <a:solidFill>
                            <a:srgbClr val="000000"/>
                          </a:solidFill>
                          <a:effectLst/>
                          <a:latin typeface="Calibri"/>
                          <a:cs typeface="Calibri"/>
                        </a:rPr>
                        <a:t>20</a:t>
                      </a:r>
                    </a:p>
                  </a:txBody>
                  <a:tcPr marL="12700" marR="12700"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FFFFF"/>
                    </a:solidFill>
                  </a:tcPr>
                </a:tc>
                <a:tc>
                  <a:txBody>
                    <a:bodyPr/>
                    <a:lstStyle/>
                    <a:p>
                      <a:pPr algn="ctr" fontAlgn="ctr"/>
                      <a:r>
                        <a:rPr lang="it-IT" sz="1200" b="1" i="0" u="none" strike="noStrike" dirty="0">
                          <a:solidFill>
                            <a:srgbClr val="000000"/>
                          </a:solidFill>
                          <a:effectLst/>
                          <a:latin typeface="Calibri"/>
                          <a:cs typeface="Calibri"/>
                        </a:rPr>
                        <a:t>20</a:t>
                      </a:r>
                    </a:p>
                  </a:txBody>
                  <a:tcPr marL="12700" marR="12700"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FFFFF"/>
                    </a:solidFill>
                  </a:tcPr>
                </a:tc>
                <a:tc>
                  <a:txBody>
                    <a:bodyPr/>
                    <a:lstStyle/>
                    <a:p>
                      <a:pPr algn="ctr" fontAlgn="ctr"/>
                      <a:r>
                        <a:rPr lang="it-IT" sz="1100" b="1" i="0" u="none" strike="noStrike">
                          <a:solidFill>
                            <a:srgbClr val="000000"/>
                          </a:solidFill>
                          <a:effectLst/>
                          <a:latin typeface="Calibri" panose="020F0502020204030204" pitchFamily="34" charset="0"/>
                        </a:rPr>
                        <a:t>22</a:t>
                      </a:r>
                    </a:p>
                  </a:txBody>
                  <a:tcPr marL="9525" marR="9525" marT="9525"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100" b="1" i="0" u="none" strike="noStrike" dirty="0">
                          <a:solidFill>
                            <a:srgbClr val="000000"/>
                          </a:solidFill>
                          <a:effectLst/>
                          <a:latin typeface="Calibri" panose="020F0502020204030204" pitchFamily="34" charset="0"/>
                        </a:rPr>
                        <a:t>17</a:t>
                      </a:r>
                    </a:p>
                  </a:txBody>
                  <a:tcPr marL="9525" marR="9525" marT="9525"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extLst>
                  <a:ext uri="{0D108BD9-81ED-4DB2-BD59-A6C34878D82A}">
                    <a16:rowId xmlns:a16="http://schemas.microsoft.com/office/drawing/2014/main" val="10005"/>
                  </a:ext>
                </a:extLst>
              </a:tr>
              <a:tr h="190381">
                <a:tc>
                  <a:txBody>
                    <a:bodyPr/>
                    <a:lstStyle/>
                    <a:p>
                      <a:pPr marL="88900" indent="0" algn="l" fontAlgn="ctr"/>
                      <a:r>
                        <a:rPr lang="it-IT" sz="1200" b="0" i="0" u="none" strike="noStrike" dirty="0">
                          <a:effectLst/>
                          <a:latin typeface="Calibri"/>
                        </a:rPr>
                        <a:t>le donne devono imparare a difendersi da sole, a reagire</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lnSpc>
                          <a:spcPct val="90000"/>
                        </a:lnSpc>
                      </a:pPr>
                      <a:r>
                        <a:rPr lang="it-IT" sz="1200" b="0" i="0" u="none" strike="noStrike" dirty="0">
                          <a:effectLst/>
                          <a:latin typeface="Calibri"/>
                          <a:cs typeface="Calibri"/>
                        </a:rPr>
                        <a:t>14</a:t>
                      </a:r>
                    </a:p>
                  </a:txBody>
                  <a:tcPr marL="12700" marR="12700"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lnSpc>
                          <a:spcPct val="90000"/>
                        </a:lnSpc>
                      </a:pPr>
                      <a:r>
                        <a:rPr lang="it-IT" sz="1200" b="0" i="0" u="none" strike="noStrike" dirty="0">
                          <a:effectLst/>
                          <a:latin typeface="Calibri"/>
                          <a:cs typeface="Calibri"/>
                        </a:rPr>
                        <a:t>14</a:t>
                      </a:r>
                    </a:p>
                  </a:txBody>
                  <a:tcPr marL="12700" marR="12700"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200" b="0" i="0" u="none" strike="noStrike" dirty="0">
                          <a:solidFill>
                            <a:srgbClr val="000000"/>
                          </a:solidFill>
                          <a:effectLst/>
                          <a:latin typeface="Calibri"/>
                          <a:cs typeface="Calibri"/>
                        </a:rPr>
                        <a:t>15</a:t>
                      </a:r>
                    </a:p>
                  </a:txBody>
                  <a:tcPr marL="12700" marR="12700"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FFFFF"/>
                    </a:solidFill>
                  </a:tcPr>
                </a:tc>
                <a:tc>
                  <a:txBody>
                    <a:bodyPr/>
                    <a:lstStyle/>
                    <a:p>
                      <a:pPr algn="ctr" fontAlgn="ctr"/>
                      <a:r>
                        <a:rPr lang="it-IT" sz="1200" b="0" i="0" u="none" strike="noStrike" dirty="0">
                          <a:solidFill>
                            <a:srgbClr val="000000"/>
                          </a:solidFill>
                          <a:effectLst/>
                          <a:latin typeface="Calibri"/>
                          <a:cs typeface="Calibri"/>
                        </a:rPr>
                        <a:t>15</a:t>
                      </a:r>
                    </a:p>
                  </a:txBody>
                  <a:tcPr marL="12700" marR="12700"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FFFFF"/>
                    </a:solidFill>
                  </a:tcPr>
                </a:tc>
                <a:tc>
                  <a:txBody>
                    <a:bodyPr/>
                    <a:lstStyle/>
                    <a:p>
                      <a:pPr algn="ctr" fontAlgn="ctr"/>
                      <a:r>
                        <a:rPr lang="it-IT" sz="1200" b="0" i="0" u="none" strike="noStrike" dirty="0">
                          <a:solidFill>
                            <a:srgbClr val="000000"/>
                          </a:solidFill>
                          <a:effectLst/>
                          <a:latin typeface="Calibri"/>
                        </a:rPr>
                        <a:t>14</a:t>
                      </a:r>
                    </a:p>
                  </a:txBody>
                  <a:tcPr marL="12700" marR="12700"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FFFFF"/>
                    </a:solidFill>
                  </a:tcPr>
                </a:tc>
                <a:tc>
                  <a:txBody>
                    <a:bodyPr/>
                    <a:lstStyle/>
                    <a:p>
                      <a:pPr algn="ctr" fontAlgn="ctr"/>
                      <a:r>
                        <a:rPr lang="it-IT" sz="1200" b="0" i="0" u="none" strike="noStrike" dirty="0">
                          <a:solidFill>
                            <a:srgbClr val="000000"/>
                          </a:solidFill>
                          <a:effectLst/>
                          <a:latin typeface="Calibri"/>
                        </a:rPr>
                        <a:t>15</a:t>
                      </a:r>
                    </a:p>
                  </a:txBody>
                  <a:tcPr marL="12700" marR="12700"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FFFFF"/>
                    </a:solidFill>
                  </a:tcPr>
                </a:tc>
                <a:tc>
                  <a:txBody>
                    <a:bodyPr/>
                    <a:lstStyle/>
                    <a:p>
                      <a:pPr algn="ctr" fontAlgn="ctr"/>
                      <a:r>
                        <a:rPr lang="it-IT" sz="1200" b="0" i="0" u="none" strike="noStrike" dirty="0">
                          <a:solidFill>
                            <a:srgbClr val="000000"/>
                          </a:solidFill>
                          <a:effectLst/>
                          <a:latin typeface="Calibri"/>
                        </a:rPr>
                        <a:t>11</a:t>
                      </a:r>
                    </a:p>
                  </a:txBody>
                  <a:tcPr marL="12700" marR="12700"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FFFFF"/>
                    </a:solidFill>
                  </a:tcPr>
                </a:tc>
                <a:tc>
                  <a:txBody>
                    <a:bodyPr/>
                    <a:lstStyle/>
                    <a:p>
                      <a:pPr algn="ctr" fontAlgn="ctr"/>
                      <a:r>
                        <a:rPr lang="it-IT" sz="1200" b="0" i="0" u="none" strike="noStrike" dirty="0">
                          <a:solidFill>
                            <a:srgbClr val="000000"/>
                          </a:solidFill>
                          <a:effectLst/>
                          <a:latin typeface="Calibri"/>
                        </a:rPr>
                        <a:t>12</a:t>
                      </a:r>
                    </a:p>
                  </a:txBody>
                  <a:tcPr marL="12700" marR="12700"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FFFFF"/>
                    </a:solidFill>
                  </a:tcPr>
                </a:tc>
                <a:tc>
                  <a:txBody>
                    <a:bodyPr/>
                    <a:lstStyle/>
                    <a:p>
                      <a:pPr algn="ctr" fontAlgn="ctr"/>
                      <a:r>
                        <a:rPr lang="it-IT" sz="1200" b="1" i="0" u="none" strike="noStrike" dirty="0">
                          <a:solidFill>
                            <a:srgbClr val="000000"/>
                          </a:solidFill>
                          <a:effectLst/>
                          <a:latin typeface="Calibri"/>
                        </a:rPr>
                        <a:t>13</a:t>
                      </a:r>
                    </a:p>
                  </a:txBody>
                  <a:tcPr marL="12700" marR="12700"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FFFFF"/>
                    </a:solidFill>
                  </a:tcPr>
                </a:tc>
                <a:tc>
                  <a:txBody>
                    <a:bodyPr/>
                    <a:lstStyle/>
                    <a:p>
                      <a:pPr algn="ctr" fontAlgn="ctr"/>
                      <a:r>
                        <a:rPr lang="it-IT" sz="1100" b="1" i="0" u="none" strike="noStrike" dirty="0">
                          <a:solidFill>
                            <a:srgbClr val="000000"/>
                          </a:solidFill>
                          <a:effectLst/>
                          <a:latin typeface="Calibri" panose="020F0502020204030204" pitchFamily="34" charset="0"/>
                        </a:rPr>
                        <a:t>12</a:t>
                      </a:r>
                    </a:p>
                  </a:txBody>
                  <a:tcPr marL="9525" marR="9525" marT="9525"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100" b="1" i="0" u="none" strike="noStrike" dirty="0">
                          <a:solidFill>
                            <a:srgbClr val="000000"/>
                          </a:solidFill>
                          <a:effectLst/>
                          <a:latin typeface="Calibri" panose="020F0502020204030204" pitchFamily="34" charset="0"/>
                        </a:rPr>
                        <a:t>15</a:t>
                      </a:r>
                    </a:p>
                  </a:txBody>
                  <a:tcPr marL="9525" marR="9525" marT="9525"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extLst>
                  <a:ext uri="{0D108BD9-81ED-4DB2-BD59-A6C34878D82A}">
                    <a16:rowId xmlns:a16="http://schemas.microsoft.com/office/drawing/2014/main" val="303763918"/>
                  </a:ext>
                </a:extLst>
              </a:tr>
              <a:tr h="368400">
                <a:tc>
                  <a:txBody>
                    <a:bodyPr/>
                    <a:lstStyle/>
                    <a:p>
                      <a:pPr marL="88900" indent="0" algn="l" fontAlgn="ctr"/>
                      <a:r>
                        <a:rPr lang="it-IT" sz="1200" b="0" i="0" u="none" strike="noStrike" dirty="0">
                          <a:effectLst/>
                          <a:latin typeface="Calibri"/>
                        </a:rPr>
                        <a:t>un numero verde per le donne che cercano aiuto e consigli</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lnSpc>
                          <a:spcPct val="90000"/>
                        </a:lnSpc>
                      </a:pPr>
                      <a:r>
                        <a:rPr lang="it-IT" sz="1200" b="0" i="0" u="none" strike="noStrike" dirty="0">
                          <a:effectLst/>
                          <a:latin typeface="Calibri"/>
                          <a:cs typeface="Calibri"/>
                        </a:rPr>
                        <a:t>13</a:t>
                      </a:r>
                    </a:p>
                  </a:txBody>
                  <a:tcPr marL="12700" marR="12700"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lnSpc>
                          <a:spcPct val="90000"/>
                        </a:lnSpc>
                      </a:pPr>
                      <a:r>
                        <a:rPr lang="it-IT" sz="1200" b="0" i="0" u="none" strike="noStrike" dirty="0">
                          <a:effectLst/>
                          <a:latin typeface="Calibri"/>
                          <a:cs typeface="Calibri"/>
                        </a:rPr>
                        <a:t>13</a:t>
                      </a:r>
                    </a:p>
                  </a:txBody>
                  <a:tcPr marL="12700" marR="12700"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200" b="0" i="0" u="none" strike="noStrike" dirty="0">
                          <a:solidFill>
                            <a:srgbClr val="000000"/>
                          </a:solidFill>
                          <a:effectLst/>
                          <a:latin typeface="Calibri"/>
                          <a:cs typeface="Calibri"/>
                        </a:rPr>
                        <a:t>14</a:t>
                      </a:r>
                    </a:p>
                  </a:txBody>
                  <a:tcPr marL="12700" marR="12700"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FFFFF"/>
                    </a:solidFill>
                  </a:tcPr>
                </a:tc>
                <a:tc>
                  <a:txBody>
                    <a:bodyPr/>
                    <a:lstStyle/>
                    <a:p>
                      <a:pPr algn="ctr" fontAlgn="ctr"/>
                      <a:r>
                        <a:rPr lang="it-IT" sz="1200" b="0" i="0" u="none" strike="noStrike" dirty="0">
                          <a:solidFill>
                            <a:srgbClr val="000000"/>
                          </a:solidFill>
                          <a:effectLst/>
                          <a:latin typeface="Calibri"/>
                          <a:cs typeface="Calibri"/>
                        </a:rPr>
                        <a:t>14</a:t>
                      </a:r>
                    </a:p>
                  </a:txBody>
                  <a:tcPr marL="12700" marR="12700"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FFFFF"/>
                    </a:solidFill>
                  </a:tcPr>
                </a:tc>
                <a:tc>
                  <a:txBody>
                    <a:bodyPr/>
                    <a:lstStyle/>
                    <a:p>
                      <a:pPr algn="ctr" fontAlgn="ctr"/>
                      <a:r>
                        <a:rPr lang="it-IT" sz="1200" b="0" i="0" u="none" strike="noStrike" dirty="0">
                          <a:solidFill>
                            <a:srgbClr val="000000"/>
                          </a:solidFill>
                          <a:effectLst/>
                          <a:latin typeface="Calibri"/>
                        </a:rPr>
                        <a:t>12</a:t>
                      </a:r>
                    </a:p>
                  </a:txBody>
                  <a:tcPr marL="12700" marR="12700"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FFFFF"/>
                    </a:solidFill>
                  </a:tcPr>
                </a:tc>
                <a:tc>
                  <a:txBody>
                    <a:bodyPr/>
                    <a:lstStyle/>
                    <a:p>
                      <a:pPr algn="ctr" fontAlgn="ctr"/>
                      <a:r>
                        <a:rPr lang="it-IT" sz="1200" b="0" i="0" u="none" strike="noStrike" dirty="0">
                          <a:solidFill>
                            <a:srgbClr val="000000"/>
                          </a:solidFill>
                          <a:effectLst/>
                          <a:latin typeface="Calibri"/>
                        </a:rPr>
                        <a:t>12</a:t>
                      </a:r>
                    </a:p>
                  </a:txBody>
                  <a:tcPr marL="12700" marR="12700"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FFFFF"/>
                    </a:solidFill>
                  </a:tcPr>
                </a:tc>
                <a:tc>
                  <a:txBody>
                    <a:bodyPr/>
                    <a:lstStyle/>
                    <a:p>
                      <a:pPr algn="ctr" fontAlgn="ctr"/>
                      <a:r>
                        <a:rPr lang="it-IT" sz="1200" b="0" i="0" u="none" strike="noStrike" dirty="0">
                          <a:solidFill>
                            <a:srgbClr val="000000"/>
                          </a:solidFill>
                          <a:effectLst/>
                          <a:latin typeface="Calibri"/>
                        </a:rPr>
                        <a:t>13</a:t>
                      </a:r>
                    </a:p>
                  </a:txBody>
                  <a:tcPr marL="12700" marR="12700"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FFFFF"/>
                    </a:solidFill>
                  </a:tcPr>
                </a:tc>
                <a:tc>
                  <a:txBody>
                    <a:bodyPr/>
                    <a:lstStyle/>
                    <a:p>
                      <a:pPr algn="ctr" fontAlgn="ctr"/>
                      <a:r>
                        <a:rPr lang="it-IT" sz="1200" b="0" i="0" u="none" strike="noStrike" dirty="0">
                          <a:solidFill>
                            <a:srgbClr val="000000"/>
                          </a:solidFill>
                          <a:effectLst/>
                          <a:latin typeface="Calibri"/>
                        </a:rPr>
                        <a:t>12</a:t>
                      </a:r>
                    </a:p>
                  </a:txBody>
                  <a:tcPr marL="12700" marR="12700"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FFFFF"/>
                    </a:solidFill>
                  </a:tcPr>
                </a:tc>
                <a:tc>
                  <a:txBody>
                    <a:bodyPr/>
                    <a:lstStyle/>
                    <a:p>
                      <a:pPr algn="ctr" fontAlgn="ctr"/>
                      <a:r>
                        <a:rPr lang="it-IT" sz="1200" b="1" i="0" u="none" strike="noStrike" dirty="0">
                          <a:solidFill>
                            <a:srgbClr val="000000"/>
                          </a:solidFill>
                          <a:effectLst/>
                          <a:latin typeface="Calibri"/>
                        </a:rPr>
                        <a:t>15</a:t>
                      </a:r>
                    </a:p>
                  </a:txBody>
                  <a:tcPr marL="12700" marR="12700"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FFFFF"/>
                    </a:solidFill>
                  </a:tcPr>
                </a:tc>
                <a:tc>
                  <a:txBody>
                    <a:bodyPr/>
                    <a:lstStyle/>
                    <a:p>
                      <a:pPr algn="ctr" fontAlgn="ctr"/>
                      <a:r>
                        <a:rPr lang="it-IT" sz="1100" b="1" i="0" u="none" strike="noStrike" dirty="0">
                          <a:solidFill>
                            <a:srgbClr val="000000"/>
                          </a:solidFill>
                          <a:effectLst/>
                          <a:latin typeface="Calibri" panose="020F0502020204030204" pitchFamily="34" charset="0"/>
                        </a:rPr>
                        <a:t>14</a:t>
                      </a:r>
                    </a:p>
                  </a:txBody>
                  <a:tcPr marL="9525" marR="9525" marT="9525"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100" b="1" i="0" u="none" strike="noStrike" dirty="0">
                          <a:solidFill>
                            <a:srgbClr val="000000"/>
                          </a:solidFill>
                          <a:effectLst/>
                          <a:latin typeface="Calibri" panose="020F0502020204030204" pitchFamily="34" charset="0"/>
                        </a:rPr>
                        <a:t>16</a:t>
                      </a:r>
                    </a:p>
                  </a:txBody>
                  <a:tcPr marL="9525" marR="9525" marT="9525"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extLst>
                  <a:ext uri="{0D108BD9-81ED-4DB2-BD59-A6C34878D82A}">
                    <a16:rowId xmlns:a16="http://schemas.microsoft.com/office/drawing/2014/main" val="10007"/>
                  </a:ext>
                </a:extLst>
              </a:tr>
              <a:tr h="368400">
                <a:tc>
                  <a:txBody>
                    <a:bodyPr/>
                    <a:lstStyle/>
                    <a:p>
                      <a:pPr marL="88900" indent="0" algn="l" fontAlgn="ctr"/>
                      <a:r>
                        <a:rPr lang="it-IT" sz="1200" b="0" i="0" u="none" strike="noStrike" dirty="0">
                          <a:effectLst/>
                          <a:latin typeface="Calibri"/>
                        </a:rPr>
                        <a:t>corsi di aggiornamento per funzionari di polizia sul tema violenza</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lnSpc>
                          <a:spcPct val="90000"/>
                        </a:lnSpc>
                      </a:pPr>
                      <a:r>
                        <a:rPr lang="it-IT" sz="1200" b="0" i="0" u="none" strike="noStrike" dirty="0">
                          <a:effectLst/>
                          <a:latin typeface="Calibri"/>
                          <a:cs typeface="Calibri"/>
                        </a:rPr>
                        <a:t>8</a:t>
                      </a:r>
                    </a:p>
                  </a:txBody>
                  <a:tcPr marL="12700" marR="12700"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lnSpc>
                          <a:spcPct val="90000"/>
                        </a:lnSpc>
                      </a:pPr>
                      <a:r>
                        <a:rPr lang="it-IT" sz="1200" b="0" i="0" u="none" strike="noStrike" dirty="0">
                          <a:effectLst/>
                          <a:latin typeface="Calibri"/>
                          <a:cs typeface="Calibri"/>
                        </a:rPr>
                        <a:t>7</a:t>
                      </a:r>
                    </a:p>
                  </a:txBody>
                  <a:tcPr marL="12700" marR="12700"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200" b="0" i="0" u="none" strike="noStrike" dirty="0">
                          <a:solidFill>
                            <a:srgbClr val="000000"/>
                          </a:solidFill>
                          <a:effectLst/>
                          <a:latin typeface="Calibri"/>
                          <a:cs typeface="Calibri"/>
                        </a:rPr>
                        <a:t>5</a:t>
                      </a:r>
                    </a:p>
                  </a:txBody>
                  <a:tcPr marL="12700" marR="12700"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FFFFF"/>
                    </a:solidFill>
                  </a:tcPr>
                </a:tc>
                <a:tc>
                  <a:txBody>
                    <a:bodyPr/>
                    <a:lstStyle/>
                    <a:p>
                      <a:pPr algn="ctr" fontAlgn="ctr"/>
                      <a:r>
                        <a:rPr lang="it-IT" sz="1200" b="0" i="0" u="none" strike="noStrike" dirty="0">
                          <a:solidFill>
                            <a:srgbClr val="000000"/>
                          </a:solidFill>
                          <a:effectLst/>
                          <a:latin typeface="Calibri"/>
                          <a:cs typeface="Calibri"/>
                        </a:rPr>
                        <a:t>7</a:t>
                      </a:r>
                    </a:p>
                  </a:txBody>
                  <a:tcPr marL="12700" marR="12700"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FFFFF"/>
                    </a:solidFill>
                  </a:tcPr>
                </a:tc>
                <a:tc>
                  <a:txBody>
                    <a:bodyPr/>
                    <a:lstStyle/>
                    <a:p>
                      <a:pPr algn="ctr" fontAlgn="ctr"/>
                      <a:r>
                        <a:rPr lang="it-IT" sz="1200" b="0" i="0" u="none" strike="noStrike" dirty="0">
                          <a:solidFill>
                            <a:srgbClr val="000000"/>
                          </a:solidFill>
                          <a:effectLst/>
                          <a:latin typeface="Calibri"/>
                        </a:rPr>
                        <a:t>6</a:t>
                      </a:r>
                    </a:p>
                  </a:txBody>
                  <a:tcPr marL="12700" marR="12700"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FFFFF"/>
                    </a:solidFill>
                  </a:tcPr>
                </a:tc>
                <a:tc>
                  <a:txBody>
                    <a:bodyPr/>
                    <a:lstStyle/>
                    <a:p>
                      <a:pPr algn="ctr" fontAlgn="ctr"/>
                      <a:r>
                        <a:rPr lang="it-IT" sz="1200" b="0" i="0" u="none" strike="noStrike" dirty="0">
                          <a:solidFill>
                            <a:srgbClr val="000000"/>
                          </a:solidFill>
                          <a:effectLst/>
                          <a:latin typeface="Calibri"/>
                        </a:rPr>
                        <a:t>8</a:t>
                      </a:r>
                    </a:p>
                  </a:txBody>
                  <a:tcPr marL="12700" marR="12700"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FFFFF"/>
                    </a:solidFill>
                  </a:tcPr>
                </a:tc>
                <a:tc>
                  <a:txBody>
                    <a:bodyPr/>
                    <a:lstStyle/>
                    <a:p>
                      <a:pPr algn="ctr" fontAlgn="ctr"/>
                      <a:r>
                        <a:rPr lang="it-IT" sz="1200" b="0" i="0" u="none" strike="noStrike" dirty="0">
                          <a:solidFill>
                            <a:srgbClr val="000000"/>
                          </a:solidFill>
                          <a:effectLst/>
                          <a:latin typeface="Calibri"/>
                        </a:rPr>
                        <a:t>8</a:t>
                      </a:r>
                    </a:p>
                  </a:txBody>
                  <a:tcPr marL="12700" marR="12700"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FFFFF"/>
                    </a:solidFill>
                  </a:tcPr>
                </a:tc>
                <a:tc>
                  <a:txBody>
                    <a:bodyPr/>
                    <a:lstStyle/>
                    <a:p>
                      <a:pPr algn="ctr" fontAlgn="ctr"/>
                      <a:r>
                        <a:rPr lang="it-IT" sz="1200" b="0" i="0" u="none" strike="noStrike" dirty="0">
                          <a:solidFill>
                            <a:srgbClr val="000000"/>
                          </a:solidFill>
                          <a:effectLst/>
                          <a:latin typeface="Calibri"/>
                        </a:rPr>
                        <a:t>9</a:t>
                      </a:r>
                    </a:p>
                  </a:txBody>
                  <a:tcPr marL="12700" marR="12700"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FFFFF"/>
                    </a:solidFill>
                  </a:tcPr>
                </a:tc>
                <a:tc>
                  <a:txBody>
                    <a:bodyPr/>
                    <a:lstStyle/>
                    <a:p>
                      <a:pPr algn="ctr" fontAlgn="ctr"/>
                      <a:r>
                        <a:rPr lang="it-IT" sz="1200" b="1" i="0" u="none" strike="noStrike" dirty="0">
                          <a:solidFill>
                            <a:srgbClr val="000000"/>
                          </a:solidFill>
                          <a:effectLst/>
                          <a:latin typeface="Calibri"/>
                        </a:rPr>
                        <a:t>9</a:t>
                      </a:r>
                    </a:p>
                  </a:txBody>
                  <a:tcPr marL="12700" marR="12700"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FFFFF"/>
                    </a:solidFill>
                  </a:tcPr>
                </a:tc>
                <a:tc>
                  <a:txBody>
                    <a:bodyPr/>
                    <a:lstStyle/>
                    <a:p>
                      <a:pPr algn="ctr" fontAlgn="ctr"/>
                      <a:r>
                        <a:rPr lang="it-IT" sz="1100" b="1" i="0" u="none" strike="noStrike" dirty="0">
                          <a:solidFill>
                            <a:srgbClr val="000000"/>
                          </a:solidFill>
                          <a:effectLst/>
                          <a:latin typeface="Calibri" panose="020F0502020204030204" pitchFamily="34" charset="0"/>
                        </a:rPr>
                        <a:t>10</a:t>
                      </a:r>
                    </a:p>
                  </a:txBody>
                  <a:tcPr marL="9525" marR="9525" marT="9525"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100" b="1" i="0" u="none" strike="noStrike" dirty="0">
                          <a:solidFill>
                            <a:srgbClr val="000000"/>
                          </a:solidFill>
                          <a:effectLst/>
                          <a:latin typeface="Calibri" panose="020F0502020204030204" pitchFamily="34" charset="0"/>
                        </a:rPr>
                        <a:t>7</a:t>
                      </a:r>
                    </a:p>
                  </a:txBody>
                  <a:tcPr marL="9525" marR="9525" marT="9525"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extLst>
                  <a:ext uri="{0D108BD9-81ED-4DB2-BD59-A6C34878D82A}">
                    <a16:rowId xmlns:a16="http://schemas.microsoft.com/office/drawing/2014/main" val="10009"/>
                  </a:ext>
                </a:extLst>
              </a:tr>
            </a:tbl>
          </a:graphicData>
        </a:graphic>
      </p:graphicFrame>
      <p:sp>
        <p:nvSpPr>
          <p:cNvPr id="9" name="Rettangolo arrotondato 8"/>
          <p:cNvSpPr/>
          <p:nvPr/>
        </p:nvSpPr>
        <p:spPr>
          <a:xfrm>
            <a:off x="8082949" y="3663707"/>
            <a:ext cx="519644" cy="2687320"/>
          </a:xfrm>
          <a:prstGeom prst="roundRect">
            <a:avLst/>
          </a:prstGeom>
          <a:noFill/>
          <a:ln>
            <a:solidFill>
              <a:srgbClr val="CA5817"/>
            </a:solidFill>
          </a:ln>
          <a:effectLst>
            <a:glow rad="63500">
              <a:srgbClr val="C2B8B1">
                <a:alpha val="40000"/>
              </a:srgb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13" name="Rettangolo arrotondato 12"/>
          <p:cNvSpPr/>
          <p:nvPr/>
        </p:nvSpPr>
        <p:spPr>
          <a:xfrm>
            <a:off x="9129754" y="3663707"/>
            <a:ext cx="519644" cy="2687320"/>
          </a:xfrm>
          <a:prstGeom prst="roundRect">
            <a:avLst/>
          </a:prstGeom>
          <a:noFill/>
          <a:ln>
            <a:solidFill>
              <a:srgbClr val="CA5817"/>
            </a:solidFill>
          </a:ln>
          <a:effectLst>
            <a:glow rad="63500">
              <a:srgbClr val="C2B8B1">
                <a:alpha val="40000"/>
              </a:srgb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210494454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magine 1"/>
          <p:cNvPicPr>
            <a:picLocks noChangeAspect="1"/>
          </p:cNvPicPr>
          <p:nvPr/>
        </p:nvPicPr>
        <p:blipFill>
          <a:blip r:embed="rId2"/>
          <a:stretch>
            <a:fillRect/>
          </a:stretch>
        </p:blipFill>
        <p:spPr>
          <a:xfrm>
            <a:off x="2165909" y="-28797"/>
            <a:ext cx="10421999" cy="6947999"/>
          </a:xfrm>
          <a:prstGeom prst="rect">
            <a:avLst/>
          </a:prstGeom>
        </p:spPr>
      </p:pic>
      <p:sp>
        <p:nvSpPr>
          <p:cNvPr id="10" name="Ovale 9"/>
          <p:cNvSpPr/>
          <p:nvPr/>
        </p:nvSpPr>
        <p:spPr>
          <a:xfrm>
            <a:off x="-19131249" y="-2506424"/>
            <a:ext cx="28837680" cy="28837680"/>
          </a:xfrm>
          <a:prstGeom prst="ellipse">
            <a:avLst/>
          </a:prstGeom>
          <a:solidFill>
            <a:schemeClr val="accent3"/>
          </a:solidFill>
          <a:ln>
            <a:solidFill>
              <a:schemeClr val="accent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11" name="Ovale 10"/>
          <p:cNvSpPr/>
          <p:nvPr/>
        </p:nvSpPr>
        <p:spPr>
          <a:xfrm>
            <a:off x="-19639250" y="-2150763"/>
            <a:ext cx="28837680" cy="28837680"/>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3" name="Titolo 2"/>
          <p:cNvSpPr>
            <a:spLocks noGrp="1"/>
          </p:cNvSpPr>
          <p:nvPr>
            <p:ph type="ctrTitle" idx="4294967295"/>
          </p:nvPr>
        </p:nvSpPr>
        <p:spPr>
          <a:xfrm>
            <a:off x="698500" y="2633662"/>
            <a:ext cx="4445000" cy="769938"/>
          </a:xfrm>
          <a:prstGeom prst="rect">
            <a:avLst/>
          </a:prstGeom>
        </p:spPr>
        <p:txBody>
          <a:bodyPr/>
          <a:lstStyle/>
          <a:p>
            <a:pPr algn="l"/>
            <a:r>
              <a:rPr lang="it-IT" b="1" dirty="0">
                <a:solidFill>
                  <a:srgbClr val="CA5817"/>
                </a:solidFill>
              </a:rPr>
              <a:t>8. I GIOVANI</a:t>
            </a:r>
            <a:endParaRPr lang="it-IT" dirty="0">
              <a:solidFill>
                <a:srgbClr val="CA5817"/>
              </a:solidFill>
            </a:endParaRPr>
          </a:p>
        </p:txBody>
      </p:sp>
      <p:sp>
        <p:nvSpPr>
          <p:cNvPr id="8" name="Titolo 1"/>
          <p:cNvSpPr txBox="1">
            <a:spLocks/>
          </p:cNvSpPr>
          <p:nvPr/>
        </p:nvSpPr>
        <p:spPr>
          <a:xfrm>
            <a:off x="-7637382" y="1229667"/>
            <a:ext cx="5347313" cy="1507258"/>
          </a:xfrm>
          <a:prstGeom prst="rect">
            <a:avLst/>
          </a:prstGeom>
        </p:spPr>
        <p:txBody>
          <a:bodyPr vert="horz" lIns="91440" tIns="45720" rIns="91440" bIns="45720" numCol="1" spcCol="36000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marL="285750" indent="-285750" algn="l">
              <a:lnSpc>
                <a:spcPct val="130000"/>
              </a:lnSpc>
              <a:buFont typeface="Wingdings" charset="2"/>
              <a:buChar char="ü"/>
            </a:pPr>
            <a:r>
              <a:rPr lang="it-IT" sz="2000" b="1" dirty="0">
                <a:solidFill>
                  <a:schemeClr val="bg1"/>
                </a:solidFill>
                <a:cs typeface="Calibri"/>
              </a:rPr>
              <a:t>Nostalgia e futuro smarrito</a:t>
            </a:r>
          </a:p>
          <a:p>
            <a:pPr marL="285750" indent="-285750" algn="l">
              <a:lnSpc>
                <a:spcPct val="130000"/>
              </a:lnSpc>
              <a:buFont typeface="Wingdings" charset="2"/>
              <a:buChar char="ü"/>
            </a:pPr>
            <a:r>
              <a:rPr lang="it-IT" sz="2000" b="1" dirty="0">
                <a:solidFill>
                  <a:schemeClr val="bg1"/>
                </a:solidFill>
                <a:cs typeface="Calibri"/>
              </a:rPr>
              <a:t>Futuro</a:t>
            </a:r>
          </a:p>
          <a:p>
            <a:pPr marL="285750" indent="-285750" algn="l">
              <a:lnSpc>
                <a:spcPct val="130000"/>
              </a:lnSpc>
              <a:buFont typeface="Wingdings" charset="2"/>
              <a:buChar char="ü"/>
            </a:pPr>
            <a:r>
              <a:rPr lang="it-IT" sz="2000" b="1" dirty="0">
                <a:solidFill>
                  <a:schemeClr val="bg1"/>
                </a:solidFill>
                <a:cs typeface="Calibri"/>
              </a:rPr>
              <a:t>L’umore degli italiani</a:t>
            </a:r>
          </a:p>
        </p:txBody>
      </p:sp>
      <p:sp>
        <p:nvSpPr>
          <p:cNvPr id="6" name="Titolo 2"/>
          <p:cNvSpPr txBox="1">
            <a:spLocks/>
          </p:cNvSpPr>
          <p:nvPr/>
        </p:nvSpPr>
        <p:spPr>
          <a:xfrm>
            <a:off x="698508" y="3624263"/>
            <a:ext cx="6210300" cy="1798638"/>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marL="285750" indent="-285750" algn="l">
              <a:buSzPct val="120000"/>
              <a:buFont typeface="Wingdings" charset="2"/>
              <a:buChar char="ü"/>
              <a:defRPr/>
            </a:pPr>
            <a:r>
              <a:rPr lang="it-IT" sz="2000" dirty="0">
                <a:solidFill>
                  <a:srgbClr val="CA5817"/>
                </a:solidFill>
                <a:cs typeface="Calibri"/>
              </a:rPr>
              <a:t>Fiducia nei giovani</a:t>
            </a:r>
          </a:p>
          <a:p>
            <a:pPr marL="285750" indent="-285750" algn="l">
              <a:buSzPct val="120000"/>
              <a:buFont typeface="Wingdings" charset="2"/>
              <a:buChar char="ü"/>
              <a:defRPr/>
            </a:pPr>
            <a:r>
              <a:rPr lang="it-IT" sz="2000" dirty="0">
                <a:solidFill>
                  <a:srgbClr val="CA5817"/>
                </a:solidFill>
                <a:cs typeface="Calibri"/>
              </a:rPr>
              <a:t>Confronto generazionale</a:t>
            </a:r>
          </a:p>
        </p:txBody>
      </p:sp>
    </p:spTree>
    <p:extLst>
      <p:ext uri="{BB962C8B-B14F-4D97-AF65-F5344CB8AC3E}">
        <p14:creationId xmlns:p14="http://schemas.microsoft.com/office/powerpoint/2010/main" val="364519312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asellaDiTesto 11"/>
          <p:cNvSpPr txBox="1"/>
          <p:nvPr/>
        </p:nvSpPr>
        <p:spPr>
          <a:xfrm>
            <a:off x="577614" y="1663725"/>
            <a:ext cx="8724900" cy="307777"/>
          </a:xfrm>
          <a:prstGeom prst="rect">
            <a:avLst/>
          </a:prstGeom>
          <a:noFill/>
          <a:ln w="9525" cmpd="sng">
            <a:noFill/>
          </a:ln>
        </p:spPr>
        <p:txBody>
          <a:bodyPr wrap="square" rtlCol="0">
            <a:spAutoFit/>
          </a:bodyPr>
          <a:lstStyle>
            <a:defPPr>
              <a:defRPr lang="it-IT"/>
            </a:defPPr>
            <a:lvl1pPr algn="ctr">
              <a:defRPr sz="1400" b="1">
                <a:solidFill>
                  <a:srgbClr val="FFFFFF"/>
                </a:solidFill>
                <a:latin typeface="Century Gothic"/>
                <a:cs typeface="Century Gothic"/>
              </a:defRPr>
            </a:lvl1pPr>
          </a:lstStyle>
          <a:p>
            <a:endParaRPr lang="it-IT" dirty="0">
              <a:latin typeface="Calibri"/>
              <a:cs typeface="Calibri"/>
            </a:endParaRPr>
          </a:p>
        </p:txBody>
      </p:sp>
      <p:sp>
        <p:nvSpPr>
          <p:cNvPr id="2" name="Titolo 1"/>
          <p:cNvSpPr>
            <a:spLocks noGrp="1"/>
          </p:cNvSpPr>
          <p:nvPr>
            <p:ph type="ctrTitle"/>
          </p:nvPr>
        </p:nvSpPr>
        <p:spPr/>
        <p:txBody>
          <a:bodyPr/>
          <a:lstStyle/>
          <a:p>
            <a:r>
              <a:rPr lang="it-IT" dirty="0">
                <a:solidFill>
                  <a:srgbClr val="CA5817"/>
                </a:solidFill>
                <a:ea typeface="ヒラギノ角ゴ Pro W3" charset="-128"/>
                <a:cs typeface="Calibri"/>
              </a:rPr>
              <a:t>Fiducia nei giovani</a:t>
            </a:r>
            <a:endParaRPr lang="it-IT" sz="2800" dirty="0">
              <a:solidFill>
                <a:srgbClr val="CA5817"/>
              </a:solidFill>
              <a:latin typeface="Calibri"/>
              <a:cs typeface="Calibri"/>
            </a:endParaRPr>
          </a:p>
        </p:txBody>
      </p:sp>
      <p:sp>
        <p:nvSpPr>
          <p:cNvPr id="4" name="Rectangle 92"/>
          <p:cNvSpPr>
            <a:spLocks noChangeArrowheads="1"/>
          </p:cNvSpPr>
          <p:nvPr/>
        </p:nvSpPr>
        <p:spPr bwMode="auto">
          <a:xfrm>
            <a:off x="578159" y="990594"/>
            <a:ext cx="8776984" cy="523220"/>
          </a:xfrm>
          <a:prstGeom prst="rect">
            <a:avLst/>
          </a:prstGeom>
          <a:noFill/>
          <a:ln w="9525">
            <a:noFill/>
            <a:miter lim="800000"/>
            <a:headEnd/>
            <a:tailEnd/>
          </a:ln>
        </p:spPr>
        <p:txBody>
          <a:bodyPr wrap="square">
            <a:prstTxWarp prst="textNoShape">
              <a:avLst/>
            </a:prstTxWarp>
            <a:spAutoFit/>
          </a:bodyPr>
          <a:lstStyle/>
          <a:p>
            <a:pPr algn="just"/>
            <a:r>
              <a:rPr lang="it-IT" sz="1400" b="1" dirty="0">
                <a:solidFill>
                  <a:srgbClr val="CA5817"/>
                </a:solidFill>
                <a:ea typeface="Calibri"/>
                <a:cs typeface="Calibri"/>
              </a:rPr>
              <a:t>Segnala la convinzione che i giovani abbiano energie e risorse pari alle generazioni che li hanno preceduti e siano quindi in grado di offrire un apporto significativo al presente. </a:t>
            </a:r>
          </a:p>
        </p:txBody>
      </p:sp>
      <p:sp>
        <p:nvSpPr>
          <p:cNvPr id="15" name="CasellaDiTesto 14"/>
          <p:cNvSpPr txBox="1"/>
          <p:nvPr/>
        </p:nvSpPr>
        <p:spPr>
          <a:xfrm>
            <a:off x="4028783" y="6365467"/>
            <a:ext cx="646030" cy="246221"/>
          </a:xfrm>
          <a:prstGeom prst="rect">
            <a:avLst/>
          </a:prstGeom>
          <a:noFill/>
        </p:spPr>
        <p:txBody>
          <a:bodyPr wrap="none" rtlCol="0">
            <a:spAutoFit/>
          </a:bodyPr>
          <a:lstStyle/>
          <a:p>
            <a:r>
              <a:rPr lang="it-IT" sz="1000" i="1" dirty="0">
                <a:latin typeface="Calibri"/>
                <a:cs typeface="Calibri"/>
              </a:rPr>
              <a:t>Valori %</a:t>
            </a:r>
          </a:p>
        </p:txBody>
      </p:sp>
      <p:sp>
        <p:nvSpPr>
          <p:cNvPr id="6" name="Segnaposto numero diapositiva 5"/>
          <p:cNvSpPr>
            <a:spLocks noGrp="1"/>
          </p:cNvSpPr>
          <p:nvPr>
            <p:ph type="sldNum" sz="quarter" idx="12"/>
          </p:nvPr>
        </p:nvSpPr>
        <p:spPr/>
        <p:txBody>
          <a:bodyPr/>
          <a:lstStyle/>
          <a:p>
            <a:fld id="{CEC07F19-866A-D549-94C6-C4D9AC2AB9CF}" type="slidenum">
              <a:rPr lang="it-IT" smtClean="0"/>
              <a:pPr/>
              <a:t>85</a:t>
            </a:fld>
            <a:endParaRPr lang="it-IT" dirty="0"/>
          </a:p>
        </p:txBody>
      </p:sp>
      <p:sp>
        <p:nvSpPr>
          <p:cNvPr id="3" name="Rettangolo 2"/>
          <p:cNvSpPr/>
          <p:nvPr/>
        </p:nvSpPr>
        <p:spPr>
          <a:xfrm>
            <a:off x="578159" y="1663721"/>
            <a:ext cx="8724360" cy="4241779"/>
          </a:xfrm>
          <a:prstGeom prst="rect">
            <a:avLst/>
          </a:prstGeom>
          <a:noFill/>
          <a:ln>
            <a:solidFill>
              <a:srgbClr val="C2B8B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graphicFrame>
        <p:nvGraphicFramePr>
          <p:cNvPr id="9" name="Object 2"/>
          <p:cNvGraphicFramePr>
            <a:graphicFrameLocks noChangeAspect="1"/>
          </p:cNvGraphicFramePr>
          <p:nvPr>
            <p:extLst>
              <p:ext uri="{D42A27DB-BD31-4B8C-83A1-F6EECF244321}">
                <p14:modId xmlns:p14="http://schemas.microsoft.com/office/powerpoint/2010/main" val="1354147"/>
              </p:ext>
            </p:extLst>
          </p:nvPr>
        </p:nvGraphicFramePr>
        <p:xfrm>
          <a:off x="749306" y="1607110"/>
          <a:ext cx="8588023" cy="4500596"/>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94573930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a:xfrm>
            <a:off x="578154" y="303398"/>
            <a:ext cx="8420100" cy="626535"/>
          </a:xfrm>
        </p:spPr>
        <p:txBody>
          <a:bodyPr/>
          <a:lstStyle/>
          <a:p>
            <a:r>
              <a:rPr lang="it-IT" dirty="0">
                <a:solidFill>
                  <a:srgbClr val="CA5817"/>
                </a:solidFill>
                <a:ea typeface="ヒラギノ角ゴ Pro W3" charset="-128"/>
                <a:cs typeface="Calibri"/>
              </a:rPr>
              <a:t>Fiducia nei giovani: i temi</a:t>
            </a:r>
            <a:endParaRPr lang="it-IT" sz="2800" dirty="0">
              <a:solidFill>
                <a:srgbClr val="CA5817"/>
              </a:solidFill>
              <a:latin typeface="Calibri"/>
              <a:cs typeface="Calibri"/>
            </a:endParaRPr>
          </a:p>
        </p:txBody>
      </p:sp>
      <p:sp>
        <p:nvSpPr>
          <p:cNvPr id="4" name="Rectangle 92"/>
          <p:cNvSpPr>
            <a:spLocks noChangeArrowheads="1"/>
          </p:cNvSpPr>
          <p:nvPr/>
        </p:nvSpPr>
        <p:spPr bwMode="auto">
          <a:xfrm>
            <a:off x="613779" y="1024505"/>
            <a:ext cx="8776984" cy="307777"/>
          </a:xfrm>
          <a:prstGeom prst="rect">
            <a:avLst/>
          </a:prstGeom>
          <a:noFill/>
          <a:ln w="9525">
            <a:noFill/>
            <a:miter lim="800000"/>
            <a:headEnd/>
            <a:tailEnd/>
          </a:ln>
        </p:spPr>
        <p:txBody>
          <a:bodyPr wrap="square">
            <a:prstTxWarp prst="textNoShape">
              <a:avLst/>
            </a:prstTxWarp>
            <a:spAutoFit/>
          </a:bodyPr>
          <a:lstStyle/>
          <a:p>
            <a:pPr defTabSz="798513"/>
            <a:r>
              <a:rPr lang="it-IT" sz="1400" b="1" dirty="0">
                <a:solidFill>
                  <a:srgbClr val="CB5818"/>
                </a:solidFill>
                <a:ea typeface="Calibri"/>
                <a:cs typeface="Calibri"/>
              </a:rPr>
              <a:t>I giovani di 30 anni fa erano migliori di quelli di oggi. Lei è…  </a:t>
            </a:r>
          </a:p>
        </p:txBody>
      </p:sp>
      <p:sp>
        <p:nvSpPr>
          <p:cNvPr id="15" name="CasellaDiTesto 14"/>
          <p:cNvSpPr txBox="1"/>
          <p:nvPr/>
        </p:nvSpPr>
        <p:spPr>
          <a:xfrm>
            <a:off x="4028783" y="6365435"/>
            <a:ext cx="646030" cy="246221"/>
          </a:xfrm>
          <a:prstGeom prst="rect">
            <a:avLst/>
          </a:prstGeom>
          <a:noFill/>
        </p:spPr>
        <p:txBody>
          <a:bodyPr wrap="none" rtlCol="0">
            <a:spAutoFit/>
          </a:bodyPr>
          <a:lstStyle/>
          <a:p>
            <a:r>
              <a:rPr lang="it-IT" sz="1000" i="1" dirty="0">
                <a:latin typeface="Calibri"/>
                <a:cs typeface="Calibri"/>
              </a:rPr>
              <a:t>Valori %</a:t>
            </a:r>
          </a:p>
        </p:txBody>
      </p:sp>
      <p:sp>
        <p:nvSpPr>
          <p:cNvPr id="6" name="Segnaposto numero diapositiva 5"/>
          <p:cNvSpPr>
            <a:spLocks noGrp="1"/>
          </p:cNvSpPr>
          <p:nvPr>
            <p:ph type="sldNum" sz="quarter" idx="12"/>
          </p:nvPr>
        </p:nvSpPr>
        <p:spPr/>
        <p:txBody>
          <a:bodyPr/>
          <a:lstStyle/>
          <a:p>
            <a:fld id="{CEC07F19-866A-D549-94C6-C4D9AC2AB9CF}" type="slidenum">
              <a:rPr lang="it-IT" smtClean="0"/>
              <a:pPr/>
              <a:t>86</a:t>
            </a:fld>
            <a:endParaRPr lang="it-IT" dirty="0"/>
          </a:p>
        </p:txBody>
      </p:sp>
      <p:sp>
        <p:nvSpPr>
          <p:cNvPr id="11" name="CasellaDiTesto 10"/>
          <p:cNvSpPr txBox="1"/>
          <p:nvPr/>
        </p:nvSpPr>
        <p:spPr>
          <a:xfrm>
            <a:off x="578154" y="1427566"/>
            <a:ext cx="8724359" cy="325730"/>
          </a:xfrm>
          <a:prstGeom prst="rect">
            <a:avLst/>
          </a:prstGeom>
          <a:noFill/>
        </p:spPr>
        <p:txBody>
          <a:bodyPr wrap="square" rtlCol="0">
            <a:spAutoFit/>
          </a:bodyPr>
          <a:lstStyle/>
          <a:p>
            <a:pPr lvl="0" algn="ctr">
              <a:lnSpc>
                <a:spcPct val="110000"/>
              </a:lnSpc>
            </a:pPr>
            <a:r>
              <a:rPr lang="it-IT" sz="1400" i="1" dirty="0">
                <a:ea typeface="Calibri"/>
                <a:cs typeface="Calibri"/>
              </a:rPr>
              <a:t>trend temporale:  % di accordo</a:t>
            </a:r>
          </a:p>
        </p:txBody>
      </p:sp>
      <p:sp>
        <p:nvSpPr>
          <p:cNvPr id="13" name="Rettangolo 12"/>
          <p:cNvSpPr/>
          <p:nvPr/>
        </p:nvSpPr>
        <p:spPr>
          <a:xfrm>
            <a:off x="545737" y="1024505"/>
            <a:ext cx="8724360" cy="2455339"/>
          </a:xfrm>
          <a:prstGeom prst="rect">
            <a:avLst/>
          </a:prstGeom>
          <a:noFill/>
          <a:ln>
            <a:solidFill>
              <a:srgbClr val="C2B8B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14" name="Rectangle 92"/>
          <p:cNvSpPr>
            <a:spLocks noChangeArrowheads="1"/>
          </p:cNvSpPr>
          <p:nvPr/>
        </p:nvSpPr>
        <p:spPr bwMode="auto">
          <a:xfrm>
            <a:off x="613778" y="3824893"/>
            <a:ext cx="8613342" cy="307777"/>
          </a:xfrm>
          <a:prstGeom prst="rect">
            <a:avLst/>
          </a:prstGeom>
          <a:noFill/>
          <a:ln w="9525">
            <a:noFill/>
            <a:miter lim="800000"/>
            <a:headEnd/>
            <a:tailEnd/>
          </a:ln>
        </p:spPr>
        <p:txBody>
          <a:bodyPr wrap="square">
            <a:prstTxWarp prst="textNoShape">
              <a:avLst/>
            </a:prstTxWarp>
            <a:spAutoFit/>
          </a:bodyPr>
          <a:lstStyle>
            <a:defPPr>
              <a:defRPr lang="it-IT"/>
            </a:defPPr>
            <a:lvl1pPr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1pPr>
            <a:lvl2pPr marL="4572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2pPr>
            <a:lvl3pPr marL="9144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3pPr>
            <a:lvl4pPr marL="13716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4pPr>
            <a:lvl5pPr marL="18288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5pPr>
            <a:lvl6pPr marL="22860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6pPr>
            <a:lvl7pPr marL="27432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7pPr>
            <a:lvl8pPr marL="32004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8pPr>
            <a:lvl9pPr marL="36576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9pPr>
          </a:lstStyle>
          <a:p>
            <a:r>
              <a:rPr lang="it-IT" sz="1400" dirty="0">
                <a:solidFill>
                  <a:srgbClr val="C95718"/>
                </a:solidFill>
                <a:latin typeface="Calibri"/>
                <a:cs typeface="Calibri"/>
              </a:rPr>
              <a:t>I giovani d'oggi sono incapaci di fare sacrifici. Lei è…</a:t>
            </a:r>
          </a:p>
        </p:txBody>
      </p:sp>
      <p:sp>
        <p:nvSpPr>
          <p:cNvPr id="8" name="CasellaDiTesto 7"/>
          <p:cNvSpPr txBox="1"/>
          <p:nvPr/>
        </p:nvSpPr>
        <p:spPr>
          <a:xfrm>
            <a:off x="10528300" y="5080000"/>
            <a:ext cx="184666" cy="369332"/>
          </a:xfrm>
          <a:prstGeom prst="rect">
            <a:avLst/>
          </a:prstGeom>
          <a:noFill/>
        </p:spPr>
        <p:txBody>
          <a:bodyPr wrap="none" rtlCol="0">
            <a:spAutoFit/>
          </a:bodyPr>
          <a:lstStyle/>
          <a:p>
            <a:endParaRPr lang="it-IT" dirty="0"/>
          </a:p>
        </p:txBody>
      </p:sp>
      <p:sp>
        <p:nvSpPr>
          <p:cNvPr id="19" name="CasellaDiTesto 18"/>
          <p:cNvSpPr txBox="1"/>
          <p:nvPr/>
        </p:nvSpPr>
        <p:spPr>
          <a:xfrm>
            <a:off x="434723" y="4209566"/>
            <a:ext cx="8724359" cy="325730"/>
          </a:xfrm>
          <a:prstGeom prst="rect">
            <a:avLst/>
          </a:prstGeom>
          <a:noFill/>
        </p:spPr>
        <p:txBody>
          <a:bodyPr wrap="square" rtlCol="0">
            <a:spAutoFit/>
          </a:bodyPr>
          <a:lstStyle/>
          <a:p>
            <a:pPr lvl="0" algn="ctr">
              <a:lnSpc>
                <a:spcPct val="110000"/>
              </a:lnSpc>
            </a:pPr>
            <a:r>
              <a:rPr lang="it-IT" sz="1400" i="1" dirty="0">
                <a:ea typeface="Calibri"/>
                <a:cs typeface="Calibri"/>
              </a:rPr>
              <a:t>trend temporale:  % di accordo</a:t>
            </a:r>
          </a:p>
        </p:txBody>
      </p:sp>
      <p:graphicFrame>
        <p:nvGraphicFramePr>
          <p:cNvPr id="20" name="Object 2"/>
          <p:cNvGraphicFramePr>
            <a:graphicFrameLocks noChangeAspect="1"/>
          </p:cNvGraphicFramePr>
          <p:nvPr>
            <p:extLst>
              <p:ext uri="{D42A27DB-BD31-4B8C-83A1-F6EECF244321}">
                <p14:modId xmlns:p14="http://schemas.microsoft.com/office/powerpoint/2010/main" val="133918226"/>
              </p:ext>
            </p:extLst>
          </p:nvPr>
        </p:nvGraphicFramePr>
        <p:xfrm>
          <a:off x="698142" y="1416723"/>
          <a:ext cx="8724359" cy="2033188"/>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6" name="Object 2"/>
          <p:cNvGraphicFramePr>
            <a:graphicFrameLocks noChangeAspect="1"/>
          </p:cNvGraphicFramePr>
          <p:nvPr>
            <p:extLst>
              <p:ext uri="{D42A27DB-BD31-4B8C-83A1-F6EECF244321}">
                <p14:modId xmlns:p14="http://schemas.microsoft.com/office/powerpoint/2010/main" val="3614504683"/>
              </p:ext>
            </p:extLst>
          </p:nvPr>
        </p:nvGraphicFramePr>
        <p:xfrm>
          <a:off x="660039" y="4096423"/>
          <a:ext cx="8724359" cy="2033188"/>
        </p:xfrm>
        <a:graphic>
          <a:graphicData uri="http://schemas.openxmlformats.org/drawingml/2006/chart">
            <c:chart xmlns:c="http://schemas.openxmlformats.org/drawingml/2006/chart" xmlns:r="http://schemas.openxmlformats.org/officeDocument/2006/relationships" r:id="rId3"/>
          </a:graphicData>
        </a:graphic>
      </p:graphicFrame>
      <p:sp>
        <p:nvSpPr>
          <p:cNvPr id="17" name="Rettangolo 16"/>
          <p:cNvSpPr/>
          <p:nvPr/>
        </p:nvSpPr>
        <p:spPr>
          <a:xfrm>
            <a:off x="545737" y="3803948"/>
            <a:ext cx="8724360" cy="2354928"/>
          </a:xfrm>
          <a:prstGeom prst="rect">
            <a:avLst/>
          </a:prstGeom>
          <a:noFill/>
          <a:ln>
            <a:solidFill>
              <a:srgbClr val="C2B8B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335997569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a:xfrm>
            <a:off x="578154" y="289888"/>
            <a:ext cx="8420100" cy="626535"/>
          </a:xfrm>
        </p:spPr>
        <p:txBody>
          <a:bodyPr/>
          <a:lstStyle/>
          <a:p>
            <a:r>
              <a:rPr lang="it-IT" dirty="0">
                <a:solidFill>
                  <a:srgbClr val="CA5817"/>
                </a:solidFill>
                <a:ea typeface="ヒラギノ角ゴ Pro W3" charset="-128"/>
                <a:cs typeface="Calibri"/>
              </a:rPr>
              <a:t>Fiducia nei giovani: i temi</a:t>
            </a:r>
            <a:endParaRPr lang="it-IT" sz="2800" dirty="0">
              <a:solidFill>
                <a:srgbClr val="CA5817"/>
              </a:solidFill>
              <a:latin typeface="Calibri"/>
              <a:cs typeface="Calibri"/>
            </a:endParaRPr>
          </a:p>
        </p:txBody>
      </p:sp>
      <p:sp>
        <p:nvSpPr>
          <p:cNvPr id="15" name="CasellaDiTesto 14"/>
          <p:cNvSpPr txBox="1"/>
          <p:nvPr/>
        </p:nvSpPr>
        <p:spPr>
          <a:xfrm>
            <a:off x="4028783" y="6365435"/>
            <a:ext cx="646030" cy="246221"/>
          </a:xfrm>
          <a:prstGeom prst="rect">
            <a:avLst/>
          </a:prstGeom>
          <a:noFill/>
        </p:spPr>
        <p:txBody>
          <a:bodyPr wrap="none" rtlCol="0">
            <a:spAutoFit/>
          </a:bodyPr>
          <a:lstStyle/>
          <a:p>
            <a:r>
              <a:rPr lang="it-IT" sz="1000" i="1" dirty="0">
                <a:latin typeface="Calibri"/>
                <a:cs typeface="Calibri"/>
              </a:rPr>
              <a:t>Valori %</a:t>
            </a:r>
          </a:p>
        </p:txBody>
      </p:sp>
      <p:sp>
        <p:nvSpPr>
          <p:cNvPr id="6" name="Segnaposto numero diapositiva 5"/>
          <p:cNvSpPr>
            <a:spLocks noGrp="1"/>
          </p:cNvSpPr>
          <p:nvPr>
            <p:ph type="sldNum" sz="quarter" idx="12"/>
          </p:nvPr>
        </p:nvSpPr>
        <p:spPr/>
        <p:txBody>
          <a:bodyPr/>
          <a:lstStyle/>
          <a:p>
            <a:fld id="{CEC07F19-866A-D549-94C6-C4D9AC2AB9CF}" type="slidenum">
              <a:rPr lang="it-IT" smtClean="0"/>
              <a:pPr/>
              <a:t>87</a:t>
            </a:fld>
            <a:endParaRPr lang="it-IT" dirty="0"/>
          </a:p>
        </p:txBody>
      </p:sp>
      <p:sp>
        <p:nvSpPr>
          <p:cNvPr id="14" name="Rectangle 92"/>
          <p:cNvSpPr>
            <a:spLocks noChangeArrowheads="1"/>
          </p:cNvSpPr>
          <p:nvPr/>
        </p:nvSpPr>
        <p:spPr bwMode="auto">
          <a:xfrm>
            <a:off x="625116" y="3779533"/>
            <a:ext cx="6871063" cy="307777"/>
          </a:xfrm>
          <a:prstGeom prst="rect">
            <a:avLst/>
          </a:prstGeom>
          <a:noFill/>
          <a:ln w="9525">
            <a:noFill/>
            <a:miter lim="800000"/>
            <a:headEnd/>
            <a:tailEnd/>
          </a:ln>
        </p:spPr>
        <p:txBody>
          <a:bodyPr wrap="square">
            <a:prstTxWarp prst="textNoShape">
              <a:avLst/>
            </a:prstTxWarp>
            <a:spAutoFit/>
          </a:bodyPr>
          <a:lstStyle>
            <a:defPPr>
              <a:defRPr lang="it-IT"/>
            </a:defPPr>
            <a:lvl1pPr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1pPr>
            <a:lvl2pPr marL="4572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2pPr>
            <a:lvl3pPr marL="9144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3pPr>
            <a:lvl4pPr marL="13716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4pPr>
            <a:lvl5pPr marL="18288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5pPr>
            <a:lvl6pPr marL="22860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6pPr>
            <a:lvl7pPr marL="27432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7pPr>
            <a:lvl8pPr marL="32004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8pPr>
            <a:lvl9pPr marL="36576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9pPr>
          </a:lstStyle>
          <a:p>
            <a:r>
              <a:rPr lang="it-IT" sz="1400" dirty="0">
                <a:solidFill>
                  <a:srgbClr val="C95718"/>
                </a:solidFill>
                <a:latin typeface="Calibri"/>
                <a:cs typeface="Calibri"/>
              </a:rPr>
              <a:t>Negli ultimi anni l'impegno sociale dei giovani è  sempre meno forte. Lei è… </a:t>
            </a:r>
          </a:p>
        </p:txBody>
      </p:sp>
      <p:sp>
        <p:nvSpPr>
          <p:cNvPr id="8" name="CasellaDiTesto 7"/>
          <p:cNvSpPr txBox="1"/>
          <p:nvPr/>
        </p:nvSpPr>
        <p:spPr>
          <a:xfrm>
            <a:off x="10528300" y="5080000"/>
            <a:ext cx="184666" cy="369332"/>
          </a:xfrm>
          <a:prstGeom prst="rect">
            <a:avLst/>
          </a:prstGeom>
          <a:noFill/>
        </p:spPr>
        <p:txBody>
          <a:bodyPr wrap="none" rtlCol="0">
            <a:spAutoFit/>
          </a:bodyPr>
          <a:lstStyle/>
          <a:p>
            <a:endParaRPr lang="it-IT" dirty="0"/>
          </a:p>
        </p:txBody>
      </p:sp>
      <p:sp>
        <p:nvSpPr>
          <p:cNvPr id="19" name="CasellaDiTesto 18"/>
          <p:cNvSpPr txBox="1"/>
          <p:nvPr/>
        </p:nvSpPr>
        <p:spPr>
          <a:xfrm>
            <a:off x="434723" y="4164206"/>
            <a:ext cx="8724359" cy="325730"/>
          </a:xfrm>
          <a:prstGeom prst="rect">
            <a:avLst/>
          </a:prstGeom>
          <a:noFill/>
        </p:spPr>
        <p:txBody>
          <a:bodyPr wrap="square" rtlCol="0">
            <a:spAutoFit/>
          </a:bodyPr>
          <a:lstStyle/>
          <a:p>
            <a:pPr lvl="0" algn="ctr">
              <a:lnSpc>
                <a:spcPct val="110000"/>
              </a:lnSpc>
            </a:pPr>
            <a:r>
              <a:rPr lang="it-IT" sz="1400" i="1" dirty="0">
                <a:ea typeface="Calibri"/>
                <a:cs typeface="Calibri"/>
              </a:rPr>
              <a:t>trend temporale:  % di accordo</a:t>
            </a:r>
          </a:p>
        </p:txBody>
      </p:sp>
      <p:graphicFrame>
        <p:nvGraphicFramePr>
          <p:cNvPr id="17" name="Object 2"/>
          <p:cNvGraphicFramePr>
            <a:graphicFrameLocks noChangeAspect="1"/>
          </p:cNvGraphicFramePr>
          <p:nvPr>
            <p:extLst>
              <p:ext uri="{D42A27DB-BD31-4B8C-83A1-F6EECF244321}">
                <p14:modId xmlns:p14="http://schemas.microsoft.com/office/powerpoint/2010/main" val="528596014"/>
              </p:ext>
            </p:extLst>
          </p:nvPr>
        </p:nvGraphicFramePr>
        <p:xfrm>
          <a:off x="1483287" y="4380924"/>
          <a:ext cx="6187519" cy="1820794"/>
        </p:xfrm>
        <a:graphic>
          <a:graphicData uri="http://schemas.openxmlformats.org/drawingml/2006/chart">
            <c:chart xmlns:c="http://schemas.openxmlformats.org/drawingml/2006/chart" xmlns:r="http://schemas.openxmlformats.org/officeDocument/2006/relationships" r:id="rId2"/>
          </a:graphicData>
        </a:graphic>
      </p:graphicFrame>
      <p:sp>
        <p:nvSpPr>
          <p:cNvPr id="16" name="Rettangolo 15"/>
          <p:cNvSpPr/>
          <p:nvPr/>
        </p:nvSpPr>
        <p:spPr>
          <a:xfrm>
            <a:off x="578159" y="3758631"/>
            <a:ext cx="8724360" cy="2421835"/>
          </a:xfrm>
          <a:prstGeom prst="rect">
            <a:avLst/>
          </a:prstGeom>
          <a:noFill/>
          <a:ln>
            <a:solidFill>
              <a:srgbClr val="C2B8B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5" name="Rectangle 92">
            <a:extLst>
              <a:ext uri="{FF2B5EF4-FFF2-40B4-BE49-F238E27FC236}">
                <a16:creationId xmlns:a16="http://schemas.microsoft.com/office/drawing/2014/main" id="{F4007D3E-6381-48B0-BF30-5CC05CEC8AA8}"/>
              </a:ext>
            </a:extLst>
          </p:cNvPr>
          <p:cNvSpPr>
            <a:spLocks noChangeArrowheads="1"/>
          </p:cNvSpPr>
          <p:nvPr/>
        </p:nvSpPr>
        <p:spPr bwMode="auto">
          <a:xfrm>
            <a:off x="628956" y="1011046"/>
            <a:ext cx="8724359" cy="307777"/>
          </a:xfrm>
          <a:prstGeom prst="rect">
            <a:avLst/>
          </a:prstGeom>
          <a:solidFill>
            <a:schemeClr val="bg1"/>
          </a:solidFill>
          <a:ln w="9525">
            <a:noFill/>
            <a:miter lim="800000"/>
            <a:headEnd/>
            <a:tailEnd/>
          </a:ln>
        </p:spPr>
        <p:txBody>
          <a:bodyPr wrap="square">
            <a:prstTxWarp prst="textNoShape">
              <a:avLst/>
            </a:prstTxWarp>
            <a:spAutoFit/>
          </a:bodyPr>
          <a:lstStyle/>
          <a:p>
            <a:pPr algn="just"/>
            <a:r>
              <a:rPr lang="it-IT" sz="1400" b="1" dirty="0">
                <a:solidFill>
                  <a:srgbClr val="CA5817"/>
                </a:solidFill>
                <a:ea typeface="ＭＳ Ｐゴシック" pitchFamily="-111" charset="-128"/>
                <a:cs typeface="Calibri"/>
              </a:rPr>
              <a:t>Con la loro preparazione le nuove generazioni saranno in grado di migliorare il mondo in cui vivono. Lei è…  </a:t>
            </a:r>
          </a:p>
        </p:txBody>
      </p:sp>
      <p:sp>
        <p:nvSpPr>
          <p:cNvPr id="7" name="CasellaDiTesto 6">
            <a:extLst>
              <a:ext uri="{FF2B5EF4-FFF2-40B4-BE49-F238E27FC236}">
                <a16:creationId xmlns:a16="http://schemas.microsoft.com/office/drawing/2014/main" id="{4E7AD108-BD43-45AA-B94E-51A5365F9B71}"/>
              </a:ext>
            </a:extLst>
          </p:cNvPr>
          <p:cNvSpPr txBox="1"/>
          <p:nvPr/>
        </p:nvSpPr>
        <p:spPr>
          <a:xfrm>
            <a:off x="612966" y="1462933"/>
            <a:ext cx="8724359" cy="325730"/>
          </a:xfrm>
          <a:prstGeom prst="rect">
            <a:avLst/>
          </a:prstGeom>
          <a:noFill/>
        </p:spPr>
        <p:txBody>
          <a:bodyPr wrap="square" rtlCol="0">
            <a:spAutoFit/>
          </a:bodyPr>
          <a:lstStyle>
            <a:defPPr>
              <a:defRPr lang="it-IT"/>
            </a:defPPr>
            <a:lvl1pPr lvl="0" algn="ctr">
              <a:lnSpc>
                <a:spcPct val="110000"/>
              </a:lnSpc>
              <a:defRPr sz="1400" b="1" i="1">
                <a:solidFill>
                  <a:srgbClr val="CA5817"/>
                </a:solidFill>
                <a:ea typeface="Century Gothic"/>
                <a:cs typeface="Calibri"/>
              </a:defRPr>
            </a:lvl1pPr>
          </a:lstStyle>
          <a:p>
            <a:r>
              <a:rPr lang="it-IT" dirty="0">
                <a:ea typeface="Calibri"/>
              </a:rPr>
              <a:t>trend temporale:  % di accordo</a:t>
            </a:r>
          </a:p>
        </p:txBody>
      </p:sp>
      <p:sp>
        <p:nvSpPr>
          <p:cNvPr id="9" name="Rettangolo 8">
            <a:extLst>
              <a:ext uri="{FF2B5EF4-FFF2-40B4-BE49-F238E27FC236}">
                <a16:creationId xmlns:a16="http://schemas.microsoft.com/office/drawing/2014/main" id="{2D0E123A-F2B9-4EDC-AD65-122A20CA4DCB}"/>
              </a:ext>
            </a:extLst>
          </p:cNvPr>
          <p:cNvSpPr/>
          <p:nvPr/>
        </p:nvSpPr>
        <p:spPr>
          <a:xfrm>
            <a:off x="578159" y="952073"/>
            <a:ext cx="8724360" cy="2358766"/>
          </a:xfrm>
          <a:prstGeom prst="rect">
            <a:avLst/>
          </a:prstGeom>
          <a:noFill/>
          <a:ln>
            <a:solidFill>
              <a:srgbClr val="C2B8B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graphicFrame>
        <p:nvGraphicFramePr>
          <p:cNvPr id="10" name="Object 2">
            <a:extLst>
              <a:ext uri="{FF2B5EF4-FFF2-40B4-BE49-F238E27FC236}">
                <a16:creationId xmlns:a16="http://schemas.microsoft.com/office/drawing/2014/main" id="{2E46B771-E803-4281-814F-4B79D5BAD4AA}"/>
              </a:ext>
            </a:extLst>
          </p:cNvPr>
          <p:cNvGraphicFramePr>
            <a:graphicFrameLocks noChangeAspect="1"/>
          </p:cNvGraphicFramePr>
          <p:nvPr>
            <p:extLst>
              <p:ext uri="{D42A27DB-BD31-4B8C-83A1-F6EECF244321}">
                <p14:modId xmlns:p14="http://schemas.microsoft.com/office/powerpoint/2010/main" val="2997527345"/>
              </p:ext>
            </p:extLst>
          </p:nvPr>
        </p:nvGraphicFramePr>
        <p:xfrm>
          <a:off x="578155" y="1378924"/>
          <a:ext cx="8724359" cy="2033188"/>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47055669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a:xfrm>
            <a:off x="578154" y="293938"/>
            <a:ext cx="8420100" cy="626535"/>
          </a:xfrm>
        </p:spPr>
        <p:txBody>
          <a:bodyPr/>
          <a:lstStyle/>
          <a:p>
            <a:r>
              <a:rPr lang="it-IT" dirty="0">
                <a:solidFill>
                  <a:srgbClr val="CA5817"/>
                </a:solidFill>
                <a:ea typeface="ヒラギノ角ゴ Pro W3" charset="-128"/>
                <a:cs typeface="Calibri"/>
              </a:rPr>
              <a:t>Fiducia nei giovani: i temi</a:t>
            </a:r>
            <a:endParaRPr lang="it-IT" sz="2800" dirty="0">
              <a:solidFill>
                <a:srgbClr val="CA5817"/>
              </a:solidFill>
              <a:latin typeface="Calibri"/>
              <a:cs typeface="Calibri"/>
            </a:endParaRPr>
          </a:p>
        </p:txBody>
      </p:sp>
      <p:sp>
        <p:nvSpPr>
          <p:cNvPr id="4" name="Rectangle 92"/>
          <p:cNvSpPr>
            <a:spLocks noChangeArrowheads="1"/>
          </p:cNvSpPr>
          <p:nvPr/>
        </p:nvSpPr>
        <p:spPr bwMode="auto">
          <a:xfrm>
            <a:off x="555877" y="970463"/>
            <a:ext cx="8776984" cy="307777"/>
          </a:xfrm>
          <a:prstGeom prst="rect">
            <a:avLst/>
          </a:prstGeom>
          <a:noFill/>
          <a:ln w="9525">
            <a:noFill/>
            <a:miter lim="800000"/>
            <a:headEnd/>
            <a:tailEnd/>
          </a:ln>
        </p:spPr>
        <p:txBody>
          <a:bodyPr wrap="square">
            <a:prstTxWarp prst="textNoShape">
              <a:avLst/>
            </a:prstTxWarp>
            <a:spAutoFit/>
          </a:bodyPr>
          <a:lstStyle/>
          <a:p>
            <a:pPr algn="just"/>
            <a:r>
              <a:rPr lang="it-IT" sz="1400" b="1" dirty="0">
                <a:solidFill>
                  <a:srgbClr val="CA5817"/>
                </a:solidFill>
                <a:latin typeface="Calibri"/>
                <a:cs typeface="Calibri"/>
              </a:rPr>
              <a:t>La preparazione delle nuove generazioni è più scadente di quella delle generazioni precedenti. Lei è...</a:t>
            </a:r>
          </a:p>
        </p:txBody>
      </p:sp>
      <p:sp>
        <p:nvSpPr>
          <p:cNvPr id="15" name="CasellaDiTesto 14"/>
          <p:cNvSpPr txBox="1"/>
          <p:nvPr/>
        </p:nvSpPr>
        <p:spPr>
          <a:xfrm>
            <a:off x="4308184" y="6365435"/>
            <a:ext cx="646030" cy="246221"/>
          </a:xfrm>
          <a:prstGeom prst="rect">
            <a:avLst/>
          </a:prstGeom>
          <a:noFill/>
        </p:spPr>
        <p:txBody>
          <a:bodyPr wrap="none" rtlCol="0">
            <a:spAutoFit/>
          </a:bodyPr>
          <a:lstStyle/>
          <a:p>
            <a:r>
              <a:rPr lang="it-IT" sz="1000" i="1" dirty="0">
                <a:latin typeface="Calibri"/>
                <a:cs typeface="Calibri"/>
              </a:rPr>
              <a:t>Valori %</a:t>
            </a:r>
          </a:p>
        </p:txBody>
      </p:sp>
      <p:sp>
        <p:nvSpPr>
          <p:cNvPr id="6" name="Segnaposto numero diapositiva 5"/>
          <p:cNvSpPr>
            <a:spLocks noGrp="1"/>
          </p:cNvSpPr>
          <p:nvPr>
            <p:ph type="sldNum" sz="quarter" idx="12"/>
          </p:nvPr>
        </p:nvSpPr>
        <p:spPr/>
        <p:txBody>
          <a:bodyPr/>
          <a:lstStyle/>
          <a:p>
            <a:fld id="{CEC07F19-866A-D549-94C6-C4D9AC2AB9CF}" type="slidenum">
              <a:rPr lang="it-IT" smtClean="0"/>
              <a:pPr/>
              <a:t>88</a:t>
            </a:fld>
            <a:endParaRPr lang="it-IT" dirty="0"/>
          </a:p>
        </p:txBody>
      </p:sp>
      <p:sp>
        <p:nvSpPr>
          <p:cNvPr id="11" name="Rettangolo 10"/>
          <p:cNvSpPr/>
          <p:nvPr/>
        </p:nvSpPr>
        <p:spPr>
          <a:xfrm>
            <a:off x="514654" y="960959"/>
            <a:ext cx="8724360" cy="5135041"/>
          </a:xfrm>
          <a:prstGeom prst="rect">
            <a:avLst/>
          </a:prstGeom>
          <a:noFill/>
          <a:ln>
            <a:solidFill>
              <a:srgbClr val="C2B8B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40" name="CasellaDiTesto 39"/>
          <p:cNvSpPr txBox="1"/>
          <p:nvPr/>
        </p:nvSpPr>
        <p:spPr>
          <a:xfrm>
            <a:off x="1159913" y="3859135"/>
            <a:ext cx="2428847" cy="325730"/>
          </a:xfrm>
          <a:prstGeom prst="rect">
            <a:avLst/>
          </a:prstGeom>
          <a:noFill/>
        </p:spPr>
        <p:txBody>
          <a:bodyPr wrap="square" rtlCol="0">
            <a:spAutoFit/>
          </a:bodyPr>
          <a:lstStyle/>
          <a:p>
            <a:pPr lvl="0" algn="ctr">
              <a:lnSpc>
                <a:spcPct val="110000"/>
              </a:lnSpc>
            </a:pPr>
            <a:r>
              <a:rPr lang="it-IT" sz="1400" i="1" dirty="0">
                <a:ea typeface="Calibri"/>
                <a:cs typeface="Calibri"/>
              </a:rPr>
              <a:t>trend temporale</a:t>
            </a:r>
          </a:p>
        </p:txBody>
      </p:sp>
      <p:graphicFrame>
        <p:nvGraphicFramePr>
          <p:cNvPr id="26" name="Tabella 25"/>
          <p:cNvGraphicFramePr>
            <a:graphicFrameLocks noGrp="1"/>
          </p:cNvGraphicFramePr>
          <p:nvPr>
            <p:extLst>
              <p:ext uri="{D42A27DB-BD31-4B8C-83A1-F6EECF244321}">
                <p14:modId xmlns:p14="http://schemas.microsoft.com/office/powerpoint/2010/main" val="2193737311"/>
              </p:ext>
            </p:extLst>
          </p:nvPr>
        </p:nvGraphicFramePr>
        <p:xfrm>
          <a:off x="1769778" y="3904604"/>
          <a:ext cx="4421472" cy="1789194"/>
        </p:xfrm>
        <a:graphic>
          <a:graphicData uri="http://schemas.openxmlformats.org/drawingml/2006/table">
            <a:tbl>
              <a:tblPr>
                <a:tableStyleId>{073A0DAA-6AF3-43AB-8588-CEC1D06C72B9}</a:tableStyleId>
              </a:tblPr>
              <a:tblGrid>
                <a:gridCol w="2454636">
                  <a:extLst>
                    <a:ext uri="{9D8B030D-6E8A-4147-A177-3AD203B41FA5}">
                      <a16:colId xmlns:a16="http://schemas.microsoft.com/office/drawing/2014/main" val="20000"/>
                    </a:ext>
                  </a:extLst>
                </a:gridCol>
                <a:gridCol w="983418">
                  <a:extLst>
                    <a:ext uri="{9D8B030D-6E8A-4147-A177-3AD203B41FA5}">
                      <a16:colId xmlns:a16="http://schemas.microsoft.com/office/drawing/2014/main" val="1556411835"/>
                    </a:ext>
                  </a:extLst>
                </a:gridCol>
                <a:gridCol w="983418">
                  <a:extLst>
                    <a:ext uri="{9D8B030D-6E8A-4147-A177-3AD203B41FA5}">
                      <a16:colId xmlns:a16="http://schemas.microsoft.com/office/drawing/2014/main" val="2625909873"/>
                    </a:ext>
                  </a:extLst>
                </a:gridCol>
              </a:tblGrid>
              <a:tr h="256899">
                <a:tc>
                  <a:txBody>
                    <a:bodyPr/>
                    <a:lstStyle/>
                    <a:p>
                      <a:pPr marL="87313" indent="0" algn="l" fontAlgn="ctr"/>
                      <a:endParaRPr kumimoji="1" lang="it-IT" sz="1200" b="0" i="0" u="none" strike="noStrike" kern="1200" cap="none" normalizeH="0" baseline="0" dirty="0">
                        <a:ln>
                          <a:noFill/>
                        </a:ln>
                        <a:solidFill>
                          <a:srgbClr val="000000"/>
                        </a:solidFill>
                        <a:effectLst/>
                        <a:latin typeface="Calibri"/>
                        <a:ea typeface="+mn-ea"/>
                        <a:cs typeface="Calibri"/>
                      </a:endParaRPr>
                    </a:p>
                  </a:txBody>
                  <a:tcPr marL="12700" marR="12700" marT="12700" marB="0" anchor="ctr">
                    <a:lnL w="12700" cap="flat" cmpd="sng" algn="ctr">
                      <a:solidFill>
                        <a:prstClr val="white"/>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400" b="1" i="0" u="none" strike="noStrike" dirty="0">
                          <a:solidFill>
                            <a:schemeClr val="tx1"/>
                          </a:solidFill>
                          <a:effectLst/>
                          <a:latin typeface="Calibri"/>
                          <a:cs typeface="Calibri"/>
                        </a:rPr>
                        <a:t>2021</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400" b="1" i="0" u="none" strike="noStrike" dirty="0">
                          <a:solidFill>
                            <a:schemeClr val="tx1"/>
                          </a:solidFill>
                          <a:effectLst/>
                          <a:latin typeface="Calibri"/>
                          <a:cs typeface="Calibri"/>
                        </a:rPr>
                        <a:t>2022</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extLst>
                  <a:ext uri="{0D108BD9-81ED-4DB2-BD59-A6C34878D82A}">
                    <a16:rowId xmlns:a16="http://schemas.microsoft.com/office/drawing/2014/main" val="10000"/>
                  </a:ext>
                </a:extLst>
              </a:tr>
              <a:tr h="306459">
                <a:tc>
                  <a:txBody>
                    <a:bodyPr/>
                    <a:lstStyle/>
                    <a:p>
                      <a:pPr marL="90488" indent="0" algn="l" fontAlgn="ctr"/>
                      <a:r>
                        <a:rPr lang="it-IT" sz="1200" b="0" i="0" u="none" strike="noStrike" dirty="0">
                          <a:effectLst/>
                          <a:latin typeface="+mn-lt"/>
                          <a:cs typeface="Calibri"/>
                        </a:rPr>
                        <a:t>Del tutto d’accordo</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b"/>
                      <a:r>
                        <a:rPr lang="it-IT" sz="1400" b="0" i="0" u="none" strike="noStrike" dirty="0">
                          <a:solidFill>
                            <a:srgbClr val="000000"/>
                          </a:solidFill>
                          <a:effectLst/>
                          <a:latin typeface="Calibri"/>
                        </a:rPr>
                        <a:t>23</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b"/>
                      <a:r>
                        <a:rPr lang="it-IT" sz="1400" b="0" i="0" u="none" strike="noStrike" dirty="0">
                          <a:solidFill>
                            <a:srgbClr val="000000"/>
                          </a:solidFill>
                          <a:effectLst/>
                          <a:latin typeface="Calibri"/>
                        </a:rPr>
                        <a:t>25</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extLst>
                  <a:ext uri="{0D108BD9-81ED-4DB2-BD59-A6C34878D82A}">
                    <a16:rowId xmlns:a16="http://schemas.microsoft.com/office/drawing/2014/main" val="10001"/>
                  </a:ext>
                </a:extLst>
              </a:tr>
              <a:tr h="306459">
                <a:tc>
                  <a:txBody>
                    <a:bodyPr/>
                    <a:lstStyle/>
                    <a:p>
                      <a:pPr marL="90488" indent="0" algn="l" fontAlgn="ctr"/>
                      <a:r>
                        <a:rPr lang="it-IT" sz="1200" b="0" i="0" u="none" strike="noStrike" dirty="0">
                          <a:effectLst/>
                          <a:latin typeface="+mn-lt"/>
                          <a:cs typeface="Calibri"/>
                        </a:rPr>
                        <a:t>D’accordo</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b"/>
                      <a:r>
                        <a:rPr lang="is-IS" sz="1400" b="0" i="0" u="none" strike="noStrike" dirty="0">
                          <a:solidFill>
                            <a:srgbClr val="000000"/>
                          </a:solidFill>
                          <a:effectLst/>
                          <a:latin typeface="Calibri"/>
                        </a:rPr>
                        <a:t>44</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b"/>
                      <a:r>
                        <a:rPr lang="is-IS" sz="1400" b="0" i="0" u="none" strike="noStrike" dirty="0">
                          <a:solidFill>
                            <a:srgbClr val="000000"/>
                          </a:solidFill>
                          <a:effectLst/>
                          <a:latin typeface="Calibri"/>
                        </a:rPr>
                        <a:t>39</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extLst>
                  <a:ext uri="{0D108BD9-81ED-4DB2-BD59-A6C34878D82A}">
                    <a16:rowId xmlns:a16="http://schemas.microsoft.com/office/drawing/2014/main" val="10002"/>
                  </a:ext>
                </a:extLst>
              </a:tr>
              <a:tr h="306459">
                <a:tc>
                  <a:txBody>
                    <a:bodyPr/>
                    <a:lstStyle/>
                    <a:p>
                      <a:pPr marL="90488" marR="0" indent="0" algn="l" defTabSz="457200" rtl="0" eaLnBrk="1" fontAlgn="ctr" latinLnBrk="0" hangingPunct="1">
                        <a:lnSpc>
                          <a:spcPct val="100000"/>
                        </a:lnSpc>
                        <a:spcBef>
                          <a:spcPts val="0"/>
                        </a:spcBef>
                        <a:spcAft>
                          <a:spcPts val="0"/>
                        </a:spcAft>
                        <a:buClrTx/>
                        <a:buSzTx/>
                        <a:buFontTx/>
                        <a:buNone/>
                        <a:tabLst/>
                        <a:defRPr/>
                      </a:pPr>
                      <a:r>
                        <a:rPr lang="it-IT" sz="1400" b="1" i="0" u="none" strike="noStrike" dirty="0">
                          <a:solidFill>
                            <a:schemeClr val="bg1"/>
                          </a:solidFill>
                          <a:effectLst/>
                          <a:latin typeface="Calibri"/>
                          <a:cs typeface="Calibri"/>
                        </a:rPr>
                        <a:t>TOTALE </a:t>
                      </a:r>
                      <a:r>
                        <a:rPr lang="it-IT" sz="1400" b="1" i="0" u="none" strike="noStrike" kern="1200" dirty="0">
                          <a:solidFill>
                            <a:schemeClr val="bg1"/>
                          </a:solidFill>
                          <a:effectLst/>
                          <a:latin typeface="Calibri"/>
                          <a:ea typeface="+mn-ea"/>
                          <a:cs typeface="Calibri"/>
                        </a:rPr>
                        <a:t>ACCORDO</a:t>
                      </a:r>
                    </a:p>
                  </a:txBody>
                  <a:tcPr marL="12700" marR="12700" marT="12700" marB="0" anchor="ctr">
                    <a:lnL w="6350" cap="flat" cmpd="sng" algn="ctr">
                      <a:solidFill>
                        <a:srgbClr val="FFFFFF">
                          <a:lumMod val="65000"/>
                        </a:srgbClr>
                      </a:solidFill>
                      <a:prstDash val="solid"/>
                      <a:round/>
                      <a:headEnd type="none" w="med" len="med"/>
                      <a:tailEnd type="none" w="med" len="med"/>
                    </a:lnL>
                    <a:lnR w="6350" cap="flat" cmpd="sng" algn="ctr">
                      <a:solidFill>
                        <a:srgbClr val="FFFFFF">
                          <a:lumMod val="65000"/>
                        </a:srgbClr>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CA5817"/>
                    </a:solidFill>
                  </a:tcPr>
                </a:tc>
                <a:tc>
                  <a:txBody>
                    <a:bodyPr/>
                    <a:lstStyle/>
                    <a:p>
                      <a:pPr algn="ctr" fontAlgn="b"/>
                      <a:r>
                        <a:rPr lang="it-IT" sz="1400" b="1" i="0" u="none" strike="noStrike" dirty="0">
                          <a:solidFill>
                            <a:srgbClr val="FFFFFF"/>
                          </a:solidFill>
                          <a:effectLst/>
                          <a:latin typeface="Calibri"/>
                        </a:rPr>
                        <a:t>67</a:t>
                      </a:r>
                    </a:p>
                  </a:txBody>
                  <a:tcPr marL="12700" marR="12700" marT="12700" marB="0" anchor="ctr">
                    <a:lnL w="6350" cap="flat" cmpd="sng" algn="ctr">
                      <a:solidFill>
                        <a:srgbClr val="FFFFFF">
                          <a:lumMod val="65000"/>
                        </a:srgbClr>
                      </a:solidFill>
                      <a:prstDash val="solid"/>
                      <a:round/>
                      <a:headEnd type="none" w="med" len="med"/>
                      <a:tailEnd type="none" w="med" len="med"/>
                    </a:lnL>
                    <a:lnR w="6350" cap="flat" cmpd="sng" algn="ctr">
                      <a:solidFill>
                        <a:srgbClr val="FFFFFF">
                          <a:lumMod val="65000"/>
                        </a:srgbClr>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CA5817"/>
                    </a:solidFill>
                  </a:tcPr>
                </a:tc>
                <a:tc>
                  <a:txBody>
                    <a:bodyPr/>
                    <a:lstStyle/>
                    <a:p>
                      <a:pPr algn="ctr" fontAlgn="b"/>
                      <a:r>
                        <a:rPr lang="it-IT" sz="1400" b="1" i="0" u="none" strike="noStrike" dirty="0">
                          <a:solidFill>
                            <a:srgbClr val="FFFFFF"/>
                          </a:solidFill>
                          <a:effectLst/>
                          <a:latin typeface="Calibri"/>
                        </a:rPr>
                        <a:t>64</a:t>
                      </a:r>
                    </a:p>
                  </a:txBody>
                  <a:tcPr marL="12700" marR="12700" marT="12700" marB="0" anchor="ctr">
                    <a:lnL w="6350" cap="flat" cmpd="sng" algn="ctr">
                      <a:solidFill>
                        <a:srgbClr val="FFFFFF">
                          <a:lumMod val="65000"/>
                        </a:srgbClr>
                      </a:solidFill>
                      <a:prstDash val="solid"/>
                      <a:round/>
                      <a:headEnd type="none" w="med" len="med"/>
                      <a:tailEnd type="none" w="med" len="med"/>
                    </a:lnL>
                    <a:lnR w="12700" cap="flat" cmpd="sng" algn="ctr">
                      <a:solidFill>
                        <a:srgbClr val="FFFFFF">
                          <a:lumMod val="65000"/>
                        </a:srgbClr>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CA5817"/>
                    </a:solidFill>
                  </a:tcPr>
                </a:tc>
                <a:extLst>
                  <a:ext uri="{0D108BD9-81ED-4DB2-BD59-A6C34878D82A}">
                    <a16:rowId xmlns:a16="http://schemas.microsoft.com/office/drawing/2014/main" val="10003"/>
                  </a:ext>
                </a:extLst>
              </a:tr>
              <a:tr h="306459">
                <a:tc>
                  <a:txBody>
                    <a:bodyPr/>
                    <a:lstStyle/>
                    <a:p>
                      <a:pPr marL="90488" indent="0" algn="l" fontAlgn="ctr"/>
                      <a:r>
                        <a:rPr lang="it-IT" sz="1200" b="0" i="0" u="none" strike="noStrike" dirty="0">
                          <a:effectLst/>
                          <a:latin typeface="+mn-lt"/>
                          <a:cs typeface="Calibri"/>
                        </a:rPr>
                        <a:t>In disaccordo</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b"/>
                      <a:r>
                        <a:rPr lang="it-IT" sz="1400" b="0" i="0" u="none" strike="noStrike" dirty="0">
                          <a:solidFill>
                            <a:srgbClr val="000000"/>
                          </a:solidFill>
                          <a:effectLst/>
                          <a:latin typeface="Calibri"/>
                        </a:rPr>
                        <a:t>25</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b"/>
                      <a:r>
                        <a:rPr lang="it-IT" sz="1400" b="0" i="0" u="none" strike="noStrike" dirty="0">
                          <a:solidFill>
                            <a:srgbClr val="000000"/>
                          </a:solidFill>
                          <a:effectLst/>
                          <a:latin typeface="Calibri"/>
                        </a:rPr>
                        <a:t>29</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extLst>
                  <a:ext uri="{0D108BD9-81ED-4DB2-BD59-A6C34878D82A}">
                    <a16:rowId xmlns:a16="http://schemas.microsoft.com/office/drawing/2014/main" val="10004"/>
                  </a:ext>
                </a:extLst>
              </a:tr>
              <a:tr h="306459">
                <a:tc>
                  <a:txBody>
                    <a:bodyPr/>
                    <a:lstStyle/>
                    <a:p>
                      <a:pPr marL="90488" marR="0" indent="0" algn="l" defTabSz="457200" rtl="0" eaLnBrk="1" fontAlgn="ctr" latinLnBrk="0" hangingPunct="1">
                        <a:lnSpc>
                          <a:spcPct val="100000"/>
                        </a:lnSpc>
                        <a:spcBef>
                          <a:spcPts val="0"/>
                        </a:spcBef>
                        <a:spcAft>
                          <a:spcPts val="0"/>
                        </a:spcAft>
                        <a:buClrTx/>
                        <a:buSzTx/>
                        <a:buFontTx/>
                        <a:buNone/>
                        <a:tabLst/>
                        <a:defRPr/>
                      </a:pPr>
                      <a:r>
                        <a:rPr lang="it-IT" sz="1200" b="0" i="0" u="none" strike="noStrike" dirty="0">
                          <a:effectLst/>
                          <a:latin typeface="+mn-lt"/>
                          <a:cs typeface="Calibri"/>
                        </a:rPr>
                        <a:t>Del tutto in disaccordo</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b"/>
                      <a:r>
                        <a:rPr lang="is-IS" sz="1400" b="0" i="0" u="none" strike="noStrike" dirty="0">
                          <a:solidFill>
                            <a:srgbClr val="000000"/>
                          </a:solidFill>
                          <a:effectLst/>
                          <a:latin typeface="Calibri"/>
                        </a:rPr>
                        <a:t>8</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b"/>
                      <a:r>
                        <a:rPr lang="is-IS" sz="1400" b="0" i="0" u="none" strike="noStrike" dirty="0">
                          <a:solidFill>
                            <a:srgbClr val="000000"/>
                          </a:solidFill>
                          <a:effectLst/>
                          <a:latin typeface="Calibri"/>
                        </a:rPr>
                        <a:t>7</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extLst>
                  <a:ext uri="{0D108BD9-81ED-4DB2-BD59-A6C34878D82A}">
                    <a16:rowId xmlns:a16="http://schemas.microsoft.com/office/drawing/2014/main" val="10005"/>
                  </a:ext>
                </a:extLst>
              </a:tr>
            </a:tbl>
          </a:graphicData>
        </a:graphic>
      </p:graphicFrame>
      <p:sp>
        <p:nvSpPr>
          <p:cNvPr id="16" name="Rettangolo arrotondato 15"/>
          <p:cNvSpPr/>
          <p:nvPr/>
        </p:nvSpPr>
        <p:spPr>
          <a:xfrm>
            <a:off x="5216525" y="3794294"/>
            <a:ext cx="974725" cy="1899504"/>
          </a:xfrm>
          <a:prstGeom prst="roundRect">
            <a:avLst/>
          </a:prstGeom>
          <a:noFill/>
          <a:ln>
            <a:solidFill>
              <a:srgbClr val="CA5817"/>
            </a:solidFill>
          </a:ln>
          <a:effectLst>
            <a:glow rad="63500">
              <a:srgbClr val="C2B8B1">
                <a:alpha val="40000"/>
              </a:srgb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3" name="Rettangolo 2">
            <a:extLst>
              <a:ext uri="{FF2B5EF4-FFF2-40B4-BE49-F238E27FC236}">
                <a16:creationId xmlns:a16="http://schemas.microsoft.com/office/drawing/2014/main" id="{A138662B-95E8-F8D9-C60C-B39E30A599CA}"/>
              </a:ext>
            </a:extLst>
          </p:cNvPr>
          <p:cNvSpPr/>
          <p:nvPr/>
        </p:nvSpPr>
        <p:spPr>
          <a:xfrm>
            <a:off x="1430076" y="1753474"/>
            <a:ext cx="3332104" cy="1938391"/>
          </a:xfrm>
          <a:prstGeom prst="rect">
            <a:avLst/>
          </a:prstGeom>
          <a:solidFill>
            <a:srgbClr val="CA5817">
              <a:alpha val="18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dirty="0"/>
          </a:p>
        </p:txBody>
      </p:sp>
      <p:sp>
        <p:nvSpPr>
          <p:cNvPr id="5" name="Ovale 4">
            <a:extLst>
              <a:ext uri="{FF2B5EF4-FFF2-40B4-BE49-F238E27FC236}">
                <a16:creationId xmlns:a16="http://schemas.microsoft.com/office/drawing/2014/main" id="{026BB7D0-2F0B-F1AC-B02B-3217AAC9DB6F}"/>
              </a:ext>
            </a:extLst>
          </p:cNvPr>
          <p:cNvSpPr>
            <a:spLocks noChangeAspect="1"/>
          </p:cNvSpPr>
          <p:nvPr/>
        </p:nvSpPr>
        <p:spPr>
          <a:xfrm>
            <a:off x="2718524" y="1456957"/>
            <a:ext cx="658983" cy="647999"/>
          </a:xfrm>
          <a:prstGeom prst="ellipse">
            <a:avLst/>
          </a:prstGeom>
          <a:gradFill flip="none" rotWithShape="1">
            <a:gsLst>
              <a:gs pos="0">
                <a:srgbClr val="CA5817"/>
              </a:gs>
              <a:gs pos="100000">
                <a:srgbClr val="FFFFFF"/>
              </a:gs>
              <a:gs pos="50000">
                <a:srgbClr val="F5910F"/>
              </a:gs>
            </a:gsLst>
            <a:lin ang="0" scaled="1"/>
            <a:tileRect/>
          </a:gra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7" name="Rettangolo 6">
            <a:extLst>
              <a:ext uri="{FF2B5EF4-FFF2-40B4-BE49-F238E27FC236}">
                <a16:creationId xmlns:a16="http://schemas.microsoft.com/office/drawing/2014/main" id="{3B4134BC-4525-E756-EC7F-758DF6A3BD58}"/>
              </a:ext>
            </a:extLst>
          </p:cNvPr>
          <p:cNvSpPr/>
          <p:nvPr/>
        </p:nvSpPr>
        <p:spPr>
          <a:xfrm>
            <a:off x="4768323" y="1733395"/>
            <a:ext cx="3587112" cy="1968655"/>
          </a:xfrm>
          <a:prstGeom prst="rect">
            <a:avLst/>
          </a:prstGeom>
          <a:solidFill>
            <a:srgbClr val="655B6F">
              <a:alpha val="18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8" name="Ovale 7">
            <a:extLst>
              <a:ext uri="{FF2B5EF4-FFF2-40B4-BE49-F238E27FC236}">
                <a16:creationId xmlns:a16="http://schemas.microsoft.com/office/drawing/2014/main" id="{3DE4DAA4-DB05-A431-3A8C-400B1A85725D}"/>
              </a:ext>
            </a:extLst>
          </p:cNvPr>
          <p:cNvSpPr>
            <a:spLocks noChangeAspect="1"/>
          </p:cNvSpPr>
          <p:nvPr/>
        </p:nvSpPr>
        <p:spPr>
          <a:xfrm>
            <a:off x="6365960" y="1466482"/>
            <a:ext cx="658983" cy="647999"/>
          </a:xfrm>
          <a:prstGeom prst="ellipse">
            <a:avLst/>
          </a:prstGeom>
          <a:gradFill flip="none" rotWithShape="1">
            <a:gsLst>
              <a:gs pos="0">
                <a:srgbClr val="655B6F"/>
              </a:gs>
              <a:gs pos="100000">
                <a:srgbClr val="FFFFFF"/>
              </a:gs>
              <a:gs pos="50000">
                <a:srgbClr val="54A8C9"/>
              </a:gs>
            </a:gsLst>
            <a:lin ang="0" scaled="1"/>
            <a:tileRect/>
          </a:gra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graphicFrame>
        <p:nvGraphicFramePr>
          <p:cNvPr id="12" name="Grafico 13">
            <a:extLst>
              <a:ext uri="{FF2B5EF4-FFF2-40B4-BE49-F238E27FC236}">
                <a16:creationId xmlns:a16="http://schemas.microsoft.com/office/drawing/2014/main" id="{50B8C551-52F2-2F22-E25F-3A951B45C3AE}"/>
              </a:ext>
            </a:extLst>
          </p:cNvPr>
          <p:cNvGraphicFramePr/>
          <p:nvPr>
            <p:extLst>
              <p:ext uri="{D42A27DB-BD31-4B8C-83A1-F6EECF244321}">
                <p14:modId xmlns:p14="http://schemas.microsoft.com/office/powerpoint/2010/main" val="938306750"/>
              </p:ext>
            </p:extLst>
          </p:nvPr>
        </p:nvGraphicFramePr>
        <p:xfrm>
          <a:off x="1429502" y="1663605"/>
          <a:ext cx="6882200" cy="2424906"/>
        </p:xfrm>
        <a:graphic>
          <a:graphicData uri="http://schemas.openxmlformats.org/drawingml/2006/chart">
            <c:chart xmlns:c="http://schemas.openxmlformats.org/drawingml/2006/chart" xmlns:r="http://schemas.openxmlformats.org/officeDocument/2006/relationships" r:id="rId2"/>
          </a:graphicData>
        </a:graphic>
      </p:graphicFrame>
      <p:sp>
        <p:nvSpPr>
          <p:cNvPr id="10" name="Rectangle 92">
            <a:extLst>
              <a:ext uri="{FF2B5EF4-FFF2-40B4-BE49-F238E27FC236}">
                <a16:creationId xmlns:a16="http://schemas.microsoft.com/office/drawing/2014/main" id="{494D4E76-73F9-18D6-41F5-208D72CB832E}"/>
              </a:ext>
            </a:extLst>
          </p:cNvPr>
          <p:cNvSpPr>
            <a:spLocks noChangeArrowheads="1"/>
          </p:cNvSpPr>
          <p:nvPr/>
        </p:nvSpPr>
        <p:spPr bwMode="auto">
          <a:xfrm>
            <a:off x="6331181" y="1559649"/>
            <a:ext cx="728530" cy="461665"/>
          </a:xfrm>
          <a:prstGeom prst="rect">
            <a:avLst/>
          </a:prstGeom>
          <a:noFill/>
          <a:ln w="9525">
            <a:noFill/>
            <a:miter lim="800000"/>
            <a:headEnd/>
            <a:tailEnd/>
          </a:ln>
        </p:spPr>
        <p:txBody>
          <a:bodyPr wrap="square">
            <a:prstTxWarp prst="textNoShape">
              <a:avLst/>
            </a:prstTxWarp>
            <a:spAutoFit/>
          </a:bodyPr>
          <a:lstStyle>
            <a:defPPr>
              <a:defRPr lang="it-IT"/>
            </a:defPPr>
            <a:lvl1pPr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1pPr>
            <a:lvl2pPr marL="4572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2pPr>
            <a:lvl3pPr marL="9144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3pPr>
            <a:lvl4pPr marL="13716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4pPr>
            <a:lvl5pPr marL="18288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5pPr>
            <a:lvl6pPr marL="22860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6pPr>
            <a:lvl7pPr marL="27432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7pPr>
            <a:lvl8pPr marL="32004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8pPr>
            <a:lvl9pPr marL="36576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9pPr>
          </a:lstStyle>
          <a:p>
            <a:pPr algn="ctr"/>
            <a:r>
              <a:rPr lang="it-IT" sz="2400" dirty="0">
                <a:solidFill>
                  <a:srgbClr val="000000"/>
                </a:solidFill>
                <a:latin typeface="+mn-lt"/>
                <a:ea typeface="Calibri"/>
                <a:cs typeface="Calibri"/>
              </a:rPr>
              <a:t>36</a:t>
            </a:r>
            <a:r>
              <a:rPr lang="it-IT" sz="1400" dirty="0">
                <a:solidFill>
                  <a:srgbClr val="000000"/>
                </a:solidFill>
                <a:latin typeface="+mn-lt"/>
                <a:ea typeface="Calibri"/>
                <a:cs typeface="Calibri"/>
              </a:rPr>
              <a:t>%</a:t>
            </a:r>
          </a:p>
        </p:txBody>
      </p:sp>
      <p:sp>
        <p:nvSpPr>
          <p:cNvPr id="9" name="Rectangle 92">
            <a:extLst>
              <a:ext uri="{FF2B5EF4-FFF2-40B4-BE49-F238E27FC236}">
                <a16:creationId xmlns:a16="http://schemas.microsoft.com/office/drawing/2014/main" id="{D0CE4FF1-5C3B-E2DE-C7C3-8282DFDD2C23}"/>
              </a:ext>
            </a:extLst>
          </p:cNvPr>
          <p:cNvSpPr>
            <a:spLocks noChangeArrowheads="1"/>
          </p:cNvSpPr>
          <p:nvPr/>
        </p:nvSpPr>
        <p:spPr bwMode="auto">
          <a:xfrm>
            <a:off x="2683746" y="1550124"/>
            <a:ext cx="728530" cy="461665"/>
          </a:xfrm>
          <a:prstGeom prst="rect">
            <a:avLst/>
          </a:prstGeom>
          <a:noFill/>
          <a:ln w="9525">
            <a:noFill/>
            <a:miter lim="800000"/>
            <a:headEnd/>
            <a:tailEnd/>
          </a:ln>
        </p:spPr>
        <p:txBody>
          <a:bodyPr wrap="square">
            <a:prstTxWarp prst="textNoShape">
              <a:avLst/>
            </a:prstTxWarp>
            <a:spAutoFit/>
          </a:bodyPr>
          <a:lstStyle>
            <a:defPPr>
              <a:defRPr lang="it-IT"/>
            </a:defPPr>
            <a:lvl1pPr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1pPr>
            <a:lvl2pPr marL="4572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2pPr>
            <a:lvl3pPr marL="9144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3pPr>
            <a:lvl4pPr marL="13716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4pPr>
            <a:lvl5pPr marL="18288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5pPr>
            <a:lvl6pPr marL="22860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6pPr>
            <a:lvl7pPr marL="27432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7pPr>
            <a:lvl8pPr marL="32004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8pPr>
            <a:lvl9pPr marL="36576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9pPr>
          </a:lstStyle>
          <a:p>
            <a:pPr algn="ctr"/>
            <a:r>
              <a:rPr lang="it-IT" sz="2400" dirty="0">
                <a:solidFill>
                  <a:srgbClr val="000000"/>
                </a:solidFill>
                <a:latin typeface="+mn-lt"/>
                <a:ea typeface="Calibri"/>
                <a:cs typeface="Calibri"/>
              </a:rPr>
              <a:t>64</a:t>
            </a:r>
            <a:r>
              <a:rPr lang="it-IT" sz="1400" dirty="0">
                <a:solidFill>
                  <a:srgbClr val="000000"/>
                </a:solidFill>
                <a:latin typeface="+mn-lt"/>
                <a:ea typeface="Calibri"/>
                <a:cs typeface="Calibri"/>
              </a:rPr>
              <a:t>%</a:t>
            </a:r>
          </a:p>
        </p:txBody>
      </p:sp>
    </p:spTree>
    <p:extLst>
      <p:ext uri="{BB962C8B-B14F-4D97-AF65-F5344CB8AC3E}">
        <p14:creationId xmlns:p14="http://schemas.microsoft.com/office/powerpoint/2010/main" val="12909956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asellaDiTesto 11"/>
          <p:cNvSpPr txBox="1"/>
          <p:nvPr/>
        </p:nvSpPr>
        <p:spPr>
          <a:xfrm>
            <a:off x="577614" y="1663725"/>
            <a:ext cx="8724900" cy="307777"/>
          </a:xfrm>
          <a:prstGeom prst="rect">
            <a:avLst/>
          </a:prstGeom>
          <a:noFill/>
          <a:ln w="9525" cmpd="sng">
            <a:noFill/>
          </a:ln>
        </p:spPr>
        <p:txBody>
          <a:bodyPr wrap="square" rtlCol="0">
            <a:spAutoFit/>
          </a:bodyPr>
          <a:lstStyle>
            <a:defPPr>
              <a:defRPr lang="it-IT"/>
            </a:defPPr>
            <a:lvl1pPr algn="ctr">
              <a:defRPr sz="1400" b="1">
                <a:solidFill>
                  <a:srgbClr val="FFFFFF"/>
                </a:solidFill>
                <a:latin typeface="Century Gothic"/>
                <a:cs typeface="Century Gothic"/>
              </a:defRPr>
            </a:lvl1pPr>
          </a:lstStyle>
          <a:p>
            <a:endParaRPr lang="it-IT" dirty="0">
              <a:latin typeface="Calibri"/>
              <a:cs typeface="Calibri"/>
            </a:endParaRPr>
          </a:p>
        </p:txBody>
      </p:sp>
      <p:sp>
        <p:nvSpPr>
          <p:cNvPr id="2" name="Titolo 1"/>
          <p:cNvSpPr>
            <a:spLocks noGrp="1"/>
          </p:cNvSpPr>
          <p:nvPr>
            <p:ph type="ctrTitle"/>
          </p:nvPr>
        </p:nvSpPr>
        <p:spPr/>
        <p:txBody>
          <a:bodyPr/>
          <a:lstStyle/>
          <a:p>
            <a:r>
              <a:rPr lang="it-IT" dirty="0">
                <a:solidFill>
                  <a:srgbClr val="CA5817"/>
                </a:solidFill>
                <a:ea typeface="ヒラギノ角ゴ Pro W3" charset="-128"/>
                <a:cs typeface="Calibri"/>
              </a:rPr>
              <a:t>Confronto generazionale</a:t>
            </a:r>
            <a:endParaRPr lang="it-IT" sz="2800" dirty="0">
              <a:solidFill>
                <a:srgbClr val="CA5817"/>
              </a:solidFill>
              <a:latin typeface="Calibri"/>
              <a:cs typeface="Calibri"/>
            </a:endParaRPr>
          </a:p>
        </p:txBody>
      </p:sp>
      <p:sp>
        <p:nvSpPr>
          <p:cNvPr id="4" name="Rectangle 92"/>
          <p:cNvSpPr>
            <a:spLocks noChangeArrowheads="1"/>
          </p:cNvSpPr>
          <p:nvPr/>
        </p:nvSpPr>
        <p:spPr bwMode="auto">
          <a:xfrm>
            <a:off x="578159" y="990638"/>
            <a:ext cx="8776984" cy="307777"/>
          </a:xfrm>
          <a:prstGeom prst="rect">
            <a:avLst/>
          </a:prstGeom>
          <a:noFill/>
          <a:ln w="9525">
            <a:noFill/>
            <a:miter lim="800000"/>
            <a:headEnd/>
            <a:tailEnd/>
          </a:ln>
        </p:spPr>
        <p:txBody>
          <a:bodyPr wrap="square">
            <a:prstTxWarp prst="textNoShape">
              <a:avLst/>
            </a:prstTxWarp>
            <a:spAutoFit/>
          </a:bodyPr>
          <a:lstStyle/>
          <a:p>
            <a:pPr algn="just"/>
            <a:r>
              <a:rPr lang="it-IT" sz="1400" b="1" dirty="0">
                <a:solidFill>
                  <a:srgbClr val="CA5817"/>
                </a:solidFill>
                <a:ea typeface="Calibri"/>
                <a:cs typeface="Calibri"/>
              </a:rPr>
              <a:t>Individua nel passato il periodo migliore</a:t>
            </a:r>
          </a:p>
        </p:txBody>
      </p:sp>
      <p:graphicFrame>
        <p:nvGraphicFramePr>
          <p:cNvPr id="5" name="Object 2"/>
          <p:cNvGraphicFramePr>
            <a:graphicFrameLocks noChangeAspect="1"/>
          </p:cNvGraphicFramePr>
          <p:nvPr>
            <p:extLst>
              <p:ext uri="{D42A27DB-BD31-4B8C-83A1-F6EECF244321}">
                <p14:modId xmlns:p14="http://schemas.microsoft.com/office/powerpoint/2010/main" val="4123429993"/>
              </p:ext>
            </p:extLst>
          </p:nvPr>
        </p:nvGraphicFramePr>
        <p:xfrm>
          <a:off x="749306" y="1607110"/>
          <a:ext cx="8588023" cy="4500596"/>
        </p:xfrm>
        <a:graphic>
          <a:graphicData uri="http://schemas.openxmlformats.org/drawingml/2006/chart">
            <c:chart xmlns:c="http://schemas.openxmlformats.org/drawingml/2006/chart" xmlns:r="http://schemas.openxmlformats.org/officeDocument/2006/relationships" r:id="rId2"/>
          </a:graphicData>
        </a:graphic>
      </p:graphicFrame>
      <p:sp>
        <p:nvSpPr>
          <p:cNvPr id="15" name="CasellaDiTesto 14"/>
          <p:cNvSpPr txBox="1"/>
          <p:nvPr/>
        </p:nvSpPr>
        <p:spPr>
          <a:xfrm>
            <a:off x="4028783" y="6365435"/>
            <a:ext cx="646030" cy="246221"/>
          </a:xfrm>
          <a:prstGeom prst="rect">
            <a:avLst/>
          </a:prstGeom>
          <a:noFill/>
        </p:spPr>
        <p:txBody>
          <a:bodyPr wrap="none" rtlCol="0">
            <a:spAutoFit/>
          </a:bodyPr>
          <a:lstStyle/>
          <a:p>
            <a:r>
              <a:rPr lang="it-IT" sz="1000" i="1" dirty="0">
                <a:latin typeface="Calibri"/>
                <a:cs typeface="Calibri"/>
              </a:rPr>
              <a:t>Valori %</a:t>
            </a:r>
          </a:p>
        </p:txBody>
      </p:sp>
      <p:sp>
        <p:nvSpPr>
          <p:cNvPr id="6" name="Segnaposto numero diapositiva 5"/>
          <p:cNvSpPr>
            <a:spLocks noGrp="1"/>
          </p:cNvSpPr>
          <p:nvPr>
            <p:ph type="sldNum" sz="quarter" idx="12"/>
          </p:nvPr>
        </p:nvSpPr>
        <p:spPr/>
        <p:txBody>
          <a:bodyPr/>
          <a:lstStyle/>
          <a:p>
            <a:fld id="{CEC07F19-866A-D549-94C6-C4D9AC2AB9CF}" type="slidenum">
              <a:rPr lang="it-IT" smtClean="0"/>
              <a:pPr/>
              <a:t>89</a:t>
            </a:fld>
            <a:endParaRPr lang="it-IT" dirty="0"/>
          </a:p>
        </p:txBody>
      </p:sp>
      <p:sp>
        <p:nvSpPr>
          <p:cNvPr id="3" name="Rettangolo 2"/>
          <p:cNvSpPr/>
          <p:nvPr/>
        </p:nvSpPr>
        <p:spPr>
          <a:xfrm>
            <a:off x="578159" y="1663721"/>
            <a:ext cx="8724360" cy="4241779"/>
          </a:xfrm>
          <a:prstGeom prst="rect">
            <a:avLst/>
          </a:prstGeom>
          <a:noFill/>
          <a:ln>
            <a:solidFill>
              <a:srgbClr val="C2B8B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31689850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ttangolo 10"/>
          <p:cNvSpPr/>
          <p:nvPr/>
        </p:nvSpPr>
        <p:spPr>
          <a:xfrm>
            <a:off x="4767928" y="1728661"/>
            <a:ext cx="3575120" cy="1712368"/>
          </a:xfrm>
          <a:prstGeom prst="rect">
            <a:avLst/>
          </a:prstGeom>
          <a:solidFill>
            <a:schemeClr val="bg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graphicFrame>
        <p:nvGraphicFramePr>
          <p:cNvPr id="12" name="Object 2"/>
          <p:cNvGraphicFramePr>
            <a:graphicFrameLocks noChangeAspect="1"/>
          </p:cNvGraphicFramePr>
          <p:nvPr>
            <p:extLst>
              <p:ext uri="{D42A27DB-BD31-4B8C-83A1-F6EECF244321}">
                <p14:modId xmlns:p14="http://schemas.microsoft.com/office/powerpoint/2010/main" val="1941657325"/>
              </p:ext>
            </p:extLst>
          </p:nvPr>
        </p:nvGraphicFramePr>
        <p:xfrm>
          <a:off x="380596" y="1740043"/>
          <a:ext cx="7962452" cy="2052581"/>
        </p:xfrm>
        <a:graphic>
          <a:graphicData uri="http://schemas.openxmlformats.org/drawingml/2006/chart">
            <c:chart xmlns:c="http://schemas.openxmlformats.org/drawingml/2006/chart" xmlns:r="http://schemas.openxmlformats.org/officeDocument/2006/relationships" r:id="rId3"/>
          </a:graphicData>
        </a:graphic>
      </p:graphicFrame>
      <p:sp>
        <p:nvSpPr>
          <p:cNvPr id="2" name="Titolo 1"/>
          <p:cNvSpPr>
            <a:spLocks noGrp="1"/>
          </p:cNvSpPr>
          <p:nvPr>
            <p:ph type="ctrTitle"/>
          </p:nvPr>
        </p:nvSpPr>
        <p:spPr/>
        <p:txBody>
          <a:bodyPr/>
          <a:lstStyle/>
          <a:p>
            <a:r>
              <a:rPr lang="it-IT" dirty="0">
                <a:solidFill>
                  <a:srgbClr val="CB5818"/>
                </a:solidFill>
                <a:ea typeface="ヒラギノ角ゴ Pro W3" charset="-128"/>
                <a:cs typeface="Calibri"/>
              </a:rPr>
              <a:t>Libertà individuali: i temi</a:t>
            </a:r>
            <a:endParaRPr lang="it-IT" sz="2800" dirty="0">
              <a:solidFill>
                <a:srgbClr val="CA5817"/>
              </a:solidFill>
              <a:latin typeface="Calibri"/>
              <a:cs typeface="Calibri"/>
            </a:endParaRPr>
          </a:p>
        </p:txBody>
      </p:sp>
      <p:sp>
        <p:nvSpPr>
          <p:cNvPr id="15" name="CasellaDiTesto 14"/>
          <p:cNvSpPr txBox="1"/>
          <p:nvPr/>
        </p:nvSpPr>
        <p:spPr>
          <a:xfrm>
            <a:off x="4028783" y="6365435"/>
            <a:ext cx="646030" cy="246221"/>
          </a:xfrm>
          <a:prstGeom prst="rect">
            <a:avLst/>
          </a:prstGeom>
          <a:noFill/>
        </p:spPr>
        <p:txBody>
          <a:bodyPr wrap="none" rtlCol="0">
            <a:spAutoFit/>
          </a:bodyPr>
          <a:lstStyle/>
          <a:p>
            <a:r>
              <a:rPr lang="it-IT" sz="1000" i="1" dirty="0">
                <a:latin typeface="Calibri"/>
                <a:cs typeface="Calibri"/>
              </a:rPr>
              <a:t>Valori %</a:t>
            </a:r>
          </a:p>
        </p:txBody>
      </p:sp>
      <p:sp>
        <p:nvSpPr>
          <p:cNvPr id="6" name="Segnaposto numero diapositiva 5"/>
          <p:cNvSpPr>
            <a:spLocks noGrp="1"/>
          </p:cNvSpPr>
          <p:nvPr>
            <p:ph type="sldNum" sz="quarter" idx="12"/>
          </p:nvPr>
        </p:nvSpPr>
        <p:spPr/>
        <p:txBody>
          <a:bodyPr/>
          <a:lstStyle/>
          <a:p>
            <a:fld id="{CEC07F19-866A-D549-94C6-C4D9AC2AB9CF}" type="slidenum">
              <a:rPr lang="it-IT" smtClean="0"/>
              <a:pPr/>
              <a:t>9</a:t>
            </a:fld>
            <a:endParaRPr lang="it-IT" dirty="0"/>
          </a:p>
        </p:txBody>
      </p:sp>
      <p:sp>
        <p:nvSpPr>
          <p:cNvPr id="18" name="Rectangle 92"/>
          <p:cNvSpPr>
            <a:spLocks noChangeArrowheads="1"/>
          </p:cNvSpPr>
          <p:nvPr/>
        </p:nvSpPr>
        <p:spPr bwMode="auto">
          <a:xfrm>
            <a:off x="578154" y="1187810"/>
            <a:ext cx="4539945" cy="738664"/>
          </a:xfrm>
          <a:prstGeom prst="rect">
            <a:avLst/>
          </a:prstGeom>
          <a:noFill/>
          <a:ln w="9525">
            <a:noFill/>
            <a:miter lim="800000"/>
            <a:headEnd/>
            <a:tailEnd/>
          </a:ln>
        </p:spPr>
        <p:txBody>
          <a:bodyPr wrap="square">
            <a:prstTxWarp prst="textNoShape">
              <a:avLst/>
            </a:prstTxWarp>
            <a:spAutoFit/>
          </a:bodyPr>
          <a:lstStyle>
            <a:defPPr>
              <a:defRPr lang="it-IT"/>
            </a:defPPr>
            <a:lvl1pPr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1pPr>
            <a:lvl2pPr marL="4572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2pPr>
            <a:lvl3pPr marL="9144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3pPr>
            <a:lvl4pPr marL="13716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4pPr>
            <a:lvl5pPr marL="18288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5pPr>
            <a:lvl6pPr marL="22860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6pPr>
            <a:lvl7pPr marL="27432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7pPr>
            <a:lvl8pPr marL="32004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8pPr>
            <a:lvl9pPr marL="36576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9pPr>
          </a:lstStyle>
          <a:p>
            <a:r>
              <a:rPr lang="it-IT" sz="1400" dirty="0">
                <a:solidFill>
                  <a:srgbClr val="C95718"/>
                </a:solidFill>
                <a:latin typeface="Calibri"/>
                <a:cs typeface="Calibri"/>
              </a:rPr>
              <a:t>Lo Stato dovrebbe riconoscere anche alle coppie omosessuali che convivono gli stessi diritti delle coppie sposate. Lei è…  </a:t>
            </a:r>
          </a:p>
        </p:txBody>
      </p:sp>
      <p:sp>
        <p:nvSpPr>
          <p:cNvPr id="10" name="Rectangle 92"/>
          <p:cNvSpPr>
            <a:spLocks noChangeArrowheads="1"/>
          </p:cNvSpPr>
          <p:nvPr/>
        </p:nvSpPr>
        <p:spPr bwMode="auto">
          <a:xfrm>
            <a:off x="5144538" y="1187810"/>
            <a:ext cx="3789449" cy="523220"/>
          </a:xfrm>
          <a:prstGeom prst="rect">
            <a:avLst/>
          </a:prstGeom>
          <a:noFill/>
          <a:ln w="9525">
            <a:noFill/>
            <a:miter lim="800000"/>
            <a:headEnd/>
            <a:tailEnd/>
          </a:ln>
        </p:spPr>
        <p:txBody>
          <a:bodyPr wrap="square">
            <a:prstTxWarp prst="textNoShape">
              <a:avLst/>
            </a:prstTxWarp>
            <a:spAutoFit/>
          </a:bodyPr>
          <a:lstStyle>
            <a:defPPr>
              <a:defRPr lang="it-IT"/>
            </a:defPPr>
            <a:lvl1pPr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1pPr>
            <a:lvl2pPr marL="4572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2pPr>
            <a:lvl3pPr marL="9144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3pPr>
            <a:lvl4pPr marL="13716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4pPr>
            <a:lvl5pPr marL="18288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5pPr>
            <a:lvl6pPr marL="22860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6pPr>
            <a:lvl7pPr marL="27432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7pPr>
            <a:lvl8pPr marL="32004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8pPr>
            <a:lvl9pPr marL="36576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9pPr>
          </a:lstStyle>
          <a:p>
            <a:r>
              <a:rPr lang="it-IT" sz="1400" dirty="0">
                <a:solidFill>
                  <a:srgbClr val="C95718"/>
                </a:solidFill>
                <a:latin typeface="Calibri"/>
                <a:cs typeface="Calibri"/>
              </a:rPr>
              <a:t>Lo stato dovrebbe permettere di sposarsi anche alle coppie omosessuali. Lei è...</a:t>
            </a:r>
          </a:p>
        </p:txBody>
      </p:sp>
      <p:sp>
        <p:nvSpPr>
          <p:cNvPr id="13" name="CasellaDiTesto 12"/>
          <p:cNvSpPr txBox="1"/>
          <p:nvPr/>
        </p:nvSpPr>
        <p:spPr>
          <a:xfrm>
            <a:off x="1190252" y="1899613"/>
            <a:ext cx="2517924" cy="325730"/>
          </a:xfrm>
          <a:prstGeom prst="rect">
            <a:avLst/>
          </a:prstGeom>
          <a:noFill/>
        </p:spPr>
        <p:txBody>
          <a:bodyPr wrap="none" rtlCol="0">
            <a:spAutoFit/>
          </a:bodyPr>
          <a:lstStyle/>
          <a:p>
            <a:pPr lvl="0">
              <a:lnSpc>
                <a:spcPct val="110000"/>
              </a:lnSpc>
            </a:pPr>
            <a:r>
              <a:rPr lang="it-IT" sz="1400" b="1" i="1" dirty="0">
                <a:solidFill>
                  <a:srgbClr val="CA5817"/>
                </a:solidFill>
                <a:ea typeface="Calibri"/>
                <a:cs typeface="Calibri"/>
              </a:rPr>
              <a:t>trend temporale:  % di accordo</a:t>
            </a:r>
          </a:p>
        </p:txBody>
      </p:sp>
      <p:cxnSp>
        <p:nvCxnSpPr>
          <p:cNvPr id="14" name="Connettore 1 13"/>
          <p:cNvCxnSpPr/>
          <p:nvPr/>
        </p:nvCxnSpPr>
        <p:spPr>
          <a:xfrm>
            <a:off x="4767927" y="1227226"/>
            <a:ext cx="0" cy="2292278"/>
          </a:xfrm>
          <a:prstGeom prst="line">
            <a:avLst/>
          </a:prstGeom>
          <a:ln>
            <a:solidFill>
              <a:schemeClr val="bg1">
                <a:lumMod val="50000"/>
              </a:schemeClr>
            </a:solidFill>
            <a:prstDash val="sysDash"/>
          </a:ln>
        </p:spPr>
        <p:style>
          <a:lnRef idx="2">
            <a:schemeClr val="accent1"/>
          </a:lnRef>
          <a:fillRef idx="0">
            <a:schemeClr val="accent1"/>
          </a:fillRef>
          <a:effectRef idx="1">
            <a:schemeClr val="accent1"/>
          </a:effectRef>
          <a:fontRef idx="minor">
            <a:schemeClr val="tx1"/>
          </a:fontRef>
        </p:style>
      </p:cxnSp>
      <p:sp>
        <p:nvSpPr>
          <p:cNvPr id="22" name="CasellaDiTesto 21"/>
          <p:cNvSpPr txBox="1"/>
          <p:nvPr/>
        </p:nvSpPr>
        <p:spPr>
          <a:xfrm>
            <a:off x="702040" y="4121836"/>
            <a:ext cx="7311659" cy="553998"/>
          </a:xfrm>
          <a:prstGeom prst="rect">
            <a:avLst/>
          </a:prstGeom>
          <a:noFill/>
        </p:spPr>
        <p:txBody>
          <a:bodyPr wrap="square" rtlCol="0">
            <a:spAutoFit/>
          </a:bodyPr>
          <a:lstStyle/>
          <a:p>
            <a:r>
              <a:rPr lang="it-IT" sz="1400" b="1" dirty="0">
                <a:solidFill>
                  <a:srgbClr val="C95718"/>
                </a:solidFill>
                <a:latin typeface="Calibri"/>
                <a:cs typeface="Calibri"/>
              </a:rPr>
              <a:t>Lo stato dovrebbe permettere le adozioni  anche da parte di coppie omosessuali </a:t>
            </a:r>
          </a:p>
          <a:p>
            <a:endParaRPr lang="it-IT" sz="1600" b="1" dirty="0">
              <a:solidFill>
                <a:srgbClr val="FFFFFF"/>
              </a:solidFill>
              <a:latin typeface="Calibri"/>
              <a:cs typeface="Calibri"/>
            </a:endParaRPr>
          </a:p>
        </p:txBody>
      </p:sp>
      <p:sp>
        <p:nvSpPr>
          <p:cNvPr id="26" name="CasellaDiTesto 25"/>
          <p:cNvSpPr txBox="1"/>
          <p:nvPr/>
        </p:nvSpPr>
        <p:spPr>
          <a:xfrm>
            <a:off x="2306569" y="4512969"/>
            <a:ext cx="3917646" cy="325730"/>
          </a:xfrm>
          <a:prstGeom prst="rect">
            <a:avLst/>
          </a:prstGeom>
          <a:noFill/>
        </p:spPr>
        <p:txBody>
          <a:bodyPr wrap="square" rtlCol="0">
            <a:spAutoFit/>
          </a:bodyPr>
          <a:lstStyle/>
          <a:p>
            <a:pPr lvl="0" algn="ctr">
              <a:lnSpc>
                <a:spcPct val="110000"/>
              </a:lnSpc>
            </a:pPr>
            <a:r>
              <a:rPr lang="it-IT" sz="1400" b="1" i="1" dirty="0">
                <a:solidFill>
                  <a:srgbClr val="CA5817"/>
                </a:solidFill>
                <a:ea typeface="Calibri"/>
                <a:cs typeface="Calibri"/>
              </a:rPr>
              <a:t>trend temporale:  % di accordo</a:t>
            </a:r>
          </a:p>
        </p:txBody>
      </p:sp>
      <p:sp>
        <p:nvSpPr>
          <p:cNvPr id="28" name="Rettangolo 27"/>
          <p:cNvSpPr/>
          <p:nvPr/>
        </p:nvSpPr>
        <p:spPr>
          <a:xfrm>
            <a:off x="435341" y="4000543"/>
            <a:ext cx="8724360" cy="2240635"/>
          </a:xfrm>
          <a:prstGeom prst="rect">
            <a:avLst/>
          </a:prstGeom>
          <a:noFill/>
          <a:ln>
            <a:solidFill>
              <a:srgbClr val="C2B8B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graphicFrame>
        <p:nvGraphicFramePr>
          <p:cNvPr id="20" name="Object 2"/>
          <p:cNvGraphicFramePr>
            <a:graphicFrameLocks noChangeAspect="1"/>
          </p:cNvGraphicFramePr>
          <p:nvPr>
            <p:extLst>
              <p:ext uri="{D42A27DB-BD31-4B8C-83A1-F6EECF244321}">
                <p14:modId xmlns:p14="http://schemas.microsoft.com/office/powerpoint/2010/main" val="3800207950"/>
              </p:ext>
            </p:extLst>
          </p:nvPr>
        </p:nvGraphicFramePr>
        <p:xfrm>
          <a:off x="746300" y="4384222"/>
          <a:ext cx="7596748" cy="1856912"/>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300576342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asellaDiTesto 11"/>
          <p:cNvSpPr txBox="1"/>
          <p:nvPr/>
        </p:nvSpPr>
        <p:spPr>
          <a:xfrm>
            <a:off x="577614" y="1663725"/>
            <a:ext cx="8724900" cy="307777"/>
          </a:xfrm>
          <a:prstGeom prst="rect">
            <a:avLst/>
          </a:prstGeom>
          <a:noFill/>
          <a:ln w="9525" cmpd="sng">
            <a:noFill/>
          </a:ln>
        </p:spPr>
        <p:txBody>
          <a:bodyPr wrap="square" rtlCol="0">
            <a:spAutoFit/>
          </a:bodyPr>
          <a:lstStyle>
            <a:defPPr>
              <a:defRPr lang="it-IT"/>
            </a:defPPr>
            <a:lvl1pPr algn="ctr">
              <a:defRPr sz="1400" b="1">
                <a:solidFill>
                  <a:srgbClr val="FFFFFF"/>
                </a:solidFill>
                <a:latin typeface="Century Gothic"/>
                <a:cs typeface="Century Gothic"/>
              </a:defRPr>
            </a:lvl1pPr>
          </a:lstStyle>
          <a:p>
            <a:endParaRPr lang="it-IT" dirty="0">
              <a:latin typeface="Calibri"/>
              <a:cs typeface="Calibri"/>
            </a:endParaRPr>
          </a:p>
        </p:txBody>
      </p:sp>
      <p:sp>
        <p:nvSpPr>
          <p:cNvPr id="2" name="Titolo 1"/>
          <p:cNvSpPr>
            <a:spLocks noGrp="1"/>
          </p:cNvSpPr>
          <p:nvPr>
            <p:ph type="ctrTitle"/>
          </p:nvPr>
        </p:nvSpPr>
        <p:spPr>
          <a:xfrm>
            <a:off x="464763" y="284719"/>
            <a:ext cx="8420100" cy="626535"/>
          </a:xfrm>
        </p:spPr>
        <p:txBody>
          <a:bodyPr/>
          <a:lstStyle/>
          <a:p>
            <a:r>
              <a:rPr lang="it-IT" dirty="0">
                <a:solidFill>
                  <a:srgbClr val="CA5817"/>
                </a:solidFill>
                <a:ea typeface="ヒラギノ角ゴ Pro W3" charset="-128"/>
                <a:cs typeface="Calibri"/>
              </a:rPr>
              <a:t>Confronto generazionale: i temi</a:t>
            </a:r>
            <a:endParaRPr lang="it-IT" sz="2800" dirty="0">
              <a:solidFill>
                <a:srgbClr val="CA5817"/>
              </a:solidFill>
              <a:latin typeface="Calibri"/>
              <a:cs typeface="Calibri"/>
            </a:endParaRPr>
          </a:p>
        </p:txBody>
      </p:sp>
      <p:sp>
        <p:nvSpPr>
          <p:cNvPr id="4" name="Rectangle 92"/>
          <p:cNvSpPr>
            <a:spLocks noChangeArrowheads="1"/>
          </p:cNvSpPr>
          <p:nvPr/>
        </p:nvSpPr>
        <p:spPr bwMode="auto">
          <a:xfrm>
            <a:off x="463854" y="911212"/>
            <a:ext cx="8776984" cy="523220"/>
          </a:xfrm>
          <a:prstGeom prst="rect">
            <a:avLst/>
          </a:prstGeom>
          <a:noFill/>
          <a:ln w="9525">
            <a:noFill/>
            <a:miter lim="800000"/>
            <a:headEnd/>
            <a:tailEnd/>
          </a:ln>
        </p:spPr>
        <p:txBody>
          <a:bodyPr wrap="square">
            <a:prstTxWarp prst="textNoShape">
              <a:avLst/>
            </a:prstTxWarp>
            <a:spAutoFit/>
          </a:bodyPr>
          <a:lstStyle/>
          <a:p>
            <a:pPr algn="just"/>
            <a:r>
              <a:rPr lang="it-IT" sz="1400" b="1" dirty="0">
                <a:solidFill>
                  <a:srgbClr val="CA5817"/>
                </a:solidFill>
                <a:ea typeface="Calibri"/>
                <a:cs typeface="Calibri"/>
              </a:rPr>
              <a:t>La generazione che mi ha preceduto …..</a:t>
            </a:r>
          </a:p>
          <a:p>
            <a:pPr algn="just"/>
            <a:r>
              <a:rPr lang="it-IT" sz="1400" b="1" dirty="0">
                <a:solidFill>
                  <a:srgbClr val="CA5817"/>
                </a:solidFill>
                <a:ea typeface="Calibri"/>
                <a:cs typeface="Calibri"/>
              </a:rPr>
              <a:t>(% di accordo)</a:t>
            </a:r>
          </a:p>
        </p:txBody>
      </p:sp>
      <p:graphicFrame>
        <p:nvGraphicFramePr>
          <p:cNvPr id="5" name="Object 2"/>
          <p:cNvGraphicFramePr>
            <a:graphicFrameLocks noChangeAspect="1"/>
          </p:cNvGraphicFramePr>
          <p:nvPr>
            <p:extLst>
              <p:ext uri="{D42A27DB-BD31-4B8C-83A1-F6EECF244321}">
                <p14:modId xmlns:p14="http://schemas.microsoft.com/office/powerpoint/2010/main" val="3672329878"/>
              </p:ext>
            </p:extLst>
          </p:nvPr>
        </p:nvGraphicFramePr>
        <p:xfrm>
          <a:off x="380825" y="1607116"/>
          <a:ext cx="9423599" cy="4690177"/>
        </p:xfrm>
        <a:graphic>
          <a:graphicData uri="http://schemas.openxmlformats.org/drawingml/2006/chart">
            <c:chart xmlns:c="http://schemas.openxmlformats.org/drawingml/2006/chart" xmlns:r="http://schemas.openxmlformats.org/officeDocument/2006/relationships" r:id="rId2"/>
          </a:graphicData>
        </a:graphic>
      </p:graphicFrame>
      <p:sp>
        <p:nvSpPr>
          <p:cNvPr id="15" name="CasellaDiTesto 14"/>
          <p:cNvSpPr txBox="1"/>
          <p:nvPr/>
        </p:nvSpPr>
        <p:spPr>
          <a:xfrm>
            <a:off x="4028783" y="6365435"/>
            <a:ext cx="646030" cy="246221"/>
          </a:xfrm>
          <a:prstGeom prst="rect">
            <a:avLst/>
          </a:prstGeom>
          <a:noFill/>
        </p:spPr>
        <p:txBody>
          <a:bodyPr wrap="none" rtlCol="0">
            <a:spAutoFit/>
          </a:bodyPr>
          <a:lstStyle/>
          <a:p>
            <a:r>
              <a:rPr lang="it-IT" sz="1000" i="1" dirty="0">
                <a:latin typeface="Calibri"/>
                <a:cs typeface="Calibri"/>
              </a:rPr>
              <a:t>Valori %</a:t>
            </a:r>
          </a:p>
        </p:txBody>
      </p:sp>
      <p:sp>
        <p:nvSpPr>
          <p:cNvPr id="6" name="Segnaposto numero diapositiva 5"/>
          <p:cNvSpPr>
            <a:spLocks noGrp="1"/>
          </p:cNvSpPr>
          <p:nvPr>
            <p:ph type="sldNum" sz="quarter" idx="12"/>
          </p:nvPr>
        </p:nvSpPr>
        <p:spPr/>
        <p:txBody>
          <a:bodyPr/>
          <a:lstStyle/>
          <a:p>
            <a:fld id="{CEC07F19-866A-D549-94C6-C4D9AC2AB9CF}" type="slidenum">
              <a:rPr lang="it-IT" smtClean="0"/>
              <a:pPr/>
              <a:t>90</a:t>
            </a:fld>
            <a:endParaRPr lang="it-IT" dirty="0"/>
          </a:p>
        </p:txBody>
      </p:sp>
      <p:sp>
        <p:nvSpPr>
          <p:cNvPr id="3" name="Rettangolo 2"/>
          <p:cNvSpPr/>
          <p:nvPr/>
        </p:nvSpPr>
        <p:spPr>
          <a:xfrm>
            <a:off x="463854" y="1434433"/>
            <a:ext cx="8873470" cy="4553206"/>
          </a:xfrm>
          <a:prstGeom prst="rect">
            <a:avLst/>
          </a:prstGeom>
          <a:noFill/>
          <a:ln>
            <a:solidFill>
              <a:srgbClr val="C2B8B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337105569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asellaDiTesto 11"/>
          <p:cNvSpPr txBox="1"/>
          <p:nvPr/>
        </p:nvSpPr>
        <p:spPr>
          <a:xfrm>
            <a:off x="577614" y="1663725"/>
            <a:ext cx="8724900" cy="307777"/>
          </a:xfrm>
          <a:prstGeom prst="rect">
            <a:avLst/>
          </a:prstGeom>
          <a:noFill/>
          <a:ln w="9525" cmpd="sng">
            <a:noFill/>
          </a:ln>
        </p:spPr>
        <p:txBody>
          <a:bodyPr wrap="square" rtlCol="0">
            <a:spAutoFit/>
          </a:bodyPr>
          <a:lstStyle>
            <a:defPPr>
              <a:defRPr lang="it-IT"/>
            </a:defPPr>
            <a:lvl1pPr algn="ctr">
              <a:defRPr sz="1400" b="1">
                <a:solidFill>
                  <a:srgbClr val="FFFFFF"/>
                </a:solidFill>
                <a:latin typeface="Century Gothic"/>
                <a:cs typeface="Century Gothic"/>
              </a:defRPr>
            </a:lvl1pPr>
          </a:lstStyle>
          <a:p>
            <a:endParaRPr lang="it-IT" dirty="0">
              <a:latin typeface="Calibri"/>
              <a:cs typeface="Calibri"/>
            </a:endParaRPr>
          </a:p>
        </p:txBody>
      </p:sp>
      <p:sp>
        <p:nvSpPr>
          <p:cNvPr id="2" name="Titolo 1"/>
          <p:cNvSpPr>
            <a:spLocks noGrp="1"/>
          </p:cNvSpPr>
          <p:nvPr>
            <p:ph type="ctrTitle"/>
          </p:nvPr>
        </p:nvSpPr>
        <p:spPr>
          <a:xfrm>
            <a:off x="578154" y="249358"/>
            <a:ext cx="8420100" cy="626535"/>
          </a:xfrm>
        </p:spPr>
        <p:txBody>
          <a:bodyPr/>
          <a:lstStyle/>
          <a:p>
            <a:r>
              <a:rPr lang="it-IT" dirty="0">
                <a:solidFill>
                  <a:srgbClr val="CA5817"/>
                </a:solidFill>
                <a:ea typeface="ヒラギノ角ゴ Pro W3" charset="-128"/>
                <a:cs typeface="Calibri"/>
              </a:rPr>
              <a:t>Confronto generazionale: i temi</a:t>
            </a:r>
            <a:endParaRPr lang="it-IT" sz="2800" dirty="0">
              <a:solidFill>
                <a:srgbClr val="CA5817"/>
              </a:solidFill>
              <a:latin typeface="Calibri"/>
              <a:cs typeface="Calibri"/>
            </a:endParaRPr>
          </a:p>
        </p:txBody>
      </p:sp>
      <p:sp>
        <p:nvSpPr>
          <p:cNvPr id="15" name="CasellaDiTesto 14"/>
          <p:cNvSpPr txBox="1"/>
          <p:nvPr/>
        </p:nvSpPr>
        <p:spPr>
          <a:xfrm>
            <a:off x="4028783" y="6365435"/>
            <a:ext cx="646030" cy="246221"/>
          </a:xfrm>
          <a:prstGeom prst="rect">
            <a:avLst/>
          </a:prstGeom>
          <a:noFill/>
        </p:spPr>
        <p:txBody>
          <a:bodyPr wrap="none" rtlCol="0">
            <a:spAutoFit/>
          </a:bodyPr>
          <a:lstStyle/>
          <a:p>
            <a:r>
              <a:rPr lang="it-IT" sz="1000" i="1" dirty="0">
                <a:latin typeface="Calibri"/>
                <a:cs typeface="Calibri"/>
              </a:rPr>
              <a:t>Valori %</a:t>
            </a:r>
          </a:p>
        </p:txBody>
      </p:sp>
      <p:sp>
        <p:nvSpPr>
          <p:cNvPr id="6" name="Segnaposto numero diapositiva 5"/>
          <p:cNvSpPr>
            <a:spLocks noGrp="1"/>
          </p:cNvSpPr>
          <p:nvPr>
            <p:ph type="sldNum" sz="quarter" idx="12"/>
          </p:nvPr>
        </p:nvSpPr>
        <p:spPr/>
        <p:txBody>
          <a:bodyPr/>
          <a:lstStyle/>
          <a:p>
            <a:fld id="{CEC07F19-866A-D549-94C6-C4D9AC2AB9CF}" type="slidenum">
              <a:rPr lang="it-IT" smtClean="0"/>
              <a:pPr/>
              <a:t>91</a:t>
            </a:fld>
            <a:endParaRPr lang="it-IT" dirty="0"/>
          </a:p>
        </p:txBody>
      </p:sp>
      <p:sp>
        <p:nvSpPr>
          <p:cNvPr id="9" name="Rectangle 92"/>
          <p:cNvSpPr>
            <a:spLocks noChangeArrowheads="1"/>
          </p:cNvSpPr>
          <p:nvPr/>
        </p:nvSpPr>
        <p:spPr bwMode="auto">
          <a:xfrm>
            <a:off x="667054" y="976674"/>
            <a:ext cx="8776984" cy="307777"/>
          </a:xfrm>
          <a:prstGeom prst="rect">
            <a:avLst/>
          </a:prstGeom>
          <a:noFill/>
          <a:ln w="9525">
            <a:noFill/>
            <a:miter lim="800000"/>
            <a:headEnd/>
            <a:tailEnd/>
          </a:ln>
        </p:spPr>
        <p:txBody>
          <a:bodyPr wrap="square">
            <a:prstTxWarp prst="textNoShape">
              <a:avLst/>
            </a:prstTxWarp>
            <a:spAutoFit/>
          </a:bodyPr>
          <a:lstStyle/>
          <a:p>
            <a:pPr defTabSz="798513"/>
            <a:r>
              <a:rPr lang="it-IT" sz="1400" b="1" dirty="0">
                <a:solidFill>
                  <a:srgbClr val="C95718"/>
                </a:solidFill>
                <a:ea typeface="Calibri"/>
                <a:cs typeface="Calibri"/>
              </a:rPr>
              <a:t>Rispetto a quello che è il profilo socio-culturale dei suoi genitori si sente…</a:t>
            </a:r>
          </a:p>
        </p:txBody>
      </p:sp>
      <p:sp>
        <p:nvSpPr>
          <p:cNvPr id="10" name="Rettangolo 9"/>
          <p:cNvSpPr/>
          <p:nvPr/>
        </p:nvSpPr>
        <p:spPr>
          <a:xfrm>
            <a:off x="590820" y="960959"/>
            <a:ext cx="8724360" cy="5145667"/>
          </a:xfrm>
          <a:prstGeom prst="rect">
            <a:avLst/>
          </a:prstGeom>
          <a:noFill/>
          <a:ln>
            <a:solidFill>
              <a:srgbClr val="C2B8B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graphicFrame>
        <p:nvGraphicFramePr>
          <p:cNvPr id="11" name="Grafico 10"/>
          <p:cNvGraphicFramePr>
            <a:graphicFrameLocks/>
          </p:cNvGraphicFramePr>
          <p:nvPr>
            <p:extLst>
              <p:ext uri="{D42A27DB-BD31-4B8C-83A1-F6EECF244321}">
                <p14:modId xmlns:p14="http://schemas.microsoft.com/office/powerpoint/2010/main" val="2595948321"/>
              </p:ext>
            </p:extLst>
          </p:nvPr>
        </p:nvGraphicFramePr>
        <p:xfrm>
          <a:off x="2490372" y="1416157"/>
          <a:ext cx="4310681" cy="2558987"/>
        </p:xfrm>
        <a:graphic>
          <a:graphicData uri="http://schemas.openxmlformats.org/drawingml/2006/chart">
            <c:chart xmlns:c="http://schemas.openxmlformats.org/drawingml/2006/chart" xmlns:r="http://schemas.openxmlformats.org/officeDocument/2006/relationships" r:id="rId2"/>
          </a:graphicData>
        </a:graphic>
      </p:graphicFrame>
      <p:sp>
        <p:nvSpPr>
          <p:cNvPr id="13" name="Titolo 4"/>
          <p:cNvSpPr txBox="1">
            <a:spLocks/>
          </p:cNvSpPr>
          <p:nvPr/>
        </p:nvSpPr>
        <p:spPr bwMode="auto">
          <a:xfrm>
            <a:off x="5054954" y="1577282"/>
            <a:ext cx="2227698" cy="394216"/>
          </a:xfrm>
          <a:prstGeom prst="rect">
            <a:avLst/>
          </a:prstGeom>
          <a:solidFill>
            <a:srgbClr val="F5910F"/>
          </a:solidFill>
          <a:ln>
            <a:solidFill>
              <a:srgbClr val="FFFFFF"/>
            </a:solidFill>
            <a:miter lim="800000"/>
            <a:headEnd/>
            <a:tailEnd/>
          </a:ln>
        </p:spPr>
        <p:txBody>
          <a:bodyPr vert="horz" wrap="square" lIns="0" tIns="0" rIns="0" bIns="0" numCol="1" anchor="ctr" anchorCtr="0" compatLnSpc="1">
            <a:prstTxWarp prst="textNoShape">
              <a:avLst/>
            </a:prstTxWarp>
          </a:bodyPr>
          <a:lstStyle>
            <a:lvl1pPr algn="l" rtl="0" eaLnBrk="0" fontAlgn="base" hangingPunct="0">
              <a:spcBef>
                <a:spcPct val="0"/>
              </a:spcBef>
              <a:spcAft>
                <a:spcPct val="0"/>
              </a:spcAft>
              <a:defRPr sz="2800" b="0">
                <a:solidFill>
                  <a:schemeClr val="bg2">
                    <a:lumMod val="75000"/>
                  </a:schemeClr>
                </a:solidFill>
                <a:latin typeface="Century Gothic"/>
                <a:ea typeface="+mj-ea"/>
                <a:cs typeface="Century Gothic"/>
              </a:defRPr>
            </a:lvl1pPr>
            <a:lvl2pPr algn="l" rtl="0" eaLnBrk="0" fontAlgn="base" hangingPunct="0">
              <a:spcBef>
                <a:spcPct val="0"/>
              </a:spcBef>
              <a:spcAft>
                <a:spcPct val="0"/>
              </a:spcAft>
              <a:defRPr sz="3000">
                <a:solidFill>
                  <a:schemeClr val="tx2"/>
                </a:solidFill>
                <a:latin typeface="Century Gothic" charset="0"/>
                <a:ea typeface="ヒラギノ角ゴ Pro W3" charset="-128"/>
                <a:cs typeface="ヒラギノ角ゴ Pro W3" charset="-128"/>
              </a:defRPr>
            </a:lvl2pPr>
            <a:lvl3pPr algn="l" rtl="0" eaLnBrk="0" fontAlgn="base" hangingPunct="0">
              <a:spcBef>
                <a:spcPct val="0"/>
              </a:spcBef>
              <a:spcAft>
                <a:spcPct val="0"/>
              </a:spcAft>
              <a:defRPr sz="3000">
                <a:solidFill>
                  <a:schemeClr val="tx2"/>
                </a:solidFill>
                <a:latin typeface="Century Gothic" charset="0"/>
                <a:ea typeface="ヒラギノ角ゴ Pro W3" charset="-128"/>
                <a:cs typeface="ヒラギノ角ゴ Pro W3" charset="-128"/>
              </a:defRPr>
            </a:lvl3pPr>
            <a:lvl4pPr algn="l" rtl="0" eaLnBrk="0" fontAlgn="base" hangingPunct="0">
              <a:spcBef>
                <a:spcPct val="0"/>
              </a:spcBef>
              <a:spcAft>
                <a:spcPct val="0"/>
              </a:spcAft>
              <a:defRPr sz="3000">
                <a:solidFill>
                  <a:schemeClr val="tx2"/>
                </a:solidFill>
                <a:latin typeface="Century Gothic" charset="0"/>
                <a:ea typeface="ヒラギノ角ゴ Pro W3" charset="-128"/>
                <a:cs typeface="ヒラギノ角ゴ Pro W3" charset="-128"/>
              </a:defRPr>
            </a:lvl4pPr>
            <a:lvl5pPr algn="l" rtl="0" eaLnBrk="0" fontAlgn="base" hangingPunct="0">
              <a:spcBef>
                <a:spcPct val="0"/>
              </a:spcBef>
              <a:spcAft>
                <a:spcPct val="0"/>
              </a:spcAft>
              <a:defRPr sz="3000">
                <a:solidFill>
                  <a:schemeClr val="tx2"/>
                </a:solidFill>
                <a:latin typeface="Century Gothic" charset="0"/>
                <a:ea typeface="ヒラギノ角ゴ Pro W3" charset="-128"/>
                <a:cs typeface="ヒラギノ角ゴ Pro W3" charset="-128"/>
              </a:defRPr>
            </a:lvl5pPr>
            <a:lvl6pPr marL="457200" algn="ctr" rtl="0" fontAlgn="base">
              <a:spcBef>
                <a:spcPct val="0"/>
              </a:spcBef>
              <a:spcAft>
                <a:spcPct val="0"/>
              </a:spcAft>
              <a:defRPr sz="4400">
                <a:solidFill>
                  <a:schemeClr val="tx2"/>
                </a:solidFill>
                <a:latin typeface="Arial" charset="0"/>
                <a:ea typeface="ヒラギノ角ゴ Pro W3" charset="-128"/>
                <a:cs typeface="ヒラギノ角ゴ Pro W3" charset="-128"/>
              </a:defRPr>
            </a:lvl6pPr>
            <a:lvl7pPr marL="914400" algn="ctr" rtl="0" fontAlgn="base">
              <a:spcBef>
                <a:spcPct val="0"/>
              </a:spcBef>
              <a:spcAft>
                <a:spcPct val="0"/>
              </a:spcAft>
              <a:defRPr sz="4400">
                <a:solidFill>
                  <a:schemeClr val="tx2"/>
                </a:solidFill>
                <a:latin typeface="Arial" charset="0"/>
                <a:ea typeface="ヒラギノ角ゴ Pro W3" charset="-128"/>
                <a:cs typeface="ヒラギノ角ゴ Pro W3" charset="-128"/>
              </a:defRPr>
            </a:lvl7pPr>
            <a:lvl8pPr marL="1371600" algn="ctr" rtl="0" fontAlgn="base">
              <a:spcBef>
                <a:spcPct val="0"/>
              </a:spcBef>
              <a:spcAft>
                <a:spcPct val="0"/>
              </a:spcAft>
              <a:defRPr sz="4400">
                <a:solidFill>
                  <a:schemeClr val="tx2"/>
                </a:solidFill>
                <a:latin typeface="Arial" charset="0"/>
                <a:ea typeface="ヒラギノ角ゴ Pro W3" charset="-128"/>
                <a:cs typeface="ヒラギノ角ゴ Pro W3" charset="-128"/>
              </a:defRPr>
            </a:lvl8pPr>
            <a:lvl9pPr marL="1828800" algn="ctr" rtl="0" fontAlgn="base">
              <a:spcBef>
                <a:spcPct val="0"/>
              </a:spcBef>
              <a:spcAft>
                <a:spcPct val="0"/>
              </a:spcAft>
              <a:defRPr sz="4400">
                <a:solidFill>
                  <a:schemeClr val="tx2"/>
                </a:solidFill>
                <a:latin typeface="Arial" charset="0"/>
                <a:ea typeface="ヒラギノ角ゴ Pro W3" charset="-128"/>
                <a:cs typeface="ヒラギノ角ゴ Pro W3" charset="-128"/>
              </a:defRPr>
            </a:lvl9pPr>
          </a:lstStyle>
          <a:p>
            <a:pPr algn="ctr" fontAlgn="b"/>
            <a:r>
              <a:rPr lang="it-IT" sz="1400" dirty="0">
                <a:solidFill>
                  <a:srgbClr val="FFFFFF"/>
                </a:solidFill>
                <a:latin typeface="Calibri"/>
                <a:ea typeface="Calibri"/>
                <a:cs typeface="Calibri"/>
              </a:rPr>
              <a:t>MOLTO DIVERSO</a:t>
            </a:r>
          </a:p>
        </p:txBody>
      </p:sp>
      <p:sp>
        <p:nvSpPr>
          <p:cNvPr id="14" name="Titolo 4"/>
          <p:cNvSpPr txBox="1">
            <a:spLocks/>
          </p:cNvSpPr>
          <p:nvPr/>
        </p:nvSpPr>
        <p:spPr bwMode="auto">
          <a:xfrm>
            <a:off x="5737771" y="3045176"/>
            <a:ext cx="2026480" cy="360000"/>
          </a:xfrm>
          <a:prstGeom prst="rect">
            <a:avLst/>
          </a:prstGeom>
          <a:solidFill>
            <a:srgbClr val="54A8C9"/>
          </a:solidFill>
          <a:ln>
            <a:solidFill>
              <a:schemeClr val="bg1"/>
            </a:solidFill>
            <a:miter lim="800000"/>
            <a:headEnd/>
            <a:tailEnd/>
          </a:ln>
        </p:spPr>
        <p:txBody>
          <a:bodyPr vert="horz" wrap="square" lIns="0" tIns="0" rIns="0" bIns="0" numCol="1" anchor="ctr" anchorCtr="0" compatLnSpc="1">
            <a:prstTxWarp prst="textNoShape">
              <a:avLst/>
            </a:prstTxWarp>
          </a:bodyPr>
          <a:lstStyle>
            <a:lvl1pPr algn="l" rtl="0" eaLnBrk="0" fontAlgn="base" hangingPunct="0">
              <a:spcBef>
                <a:spcPct val="0"/>
              </a:spcBef>
              <a:spcAft>
                <a:spcPct val="0"/>
              </a:spcAft>
              <a:defRPr sz="2800" b="0">
                <a:solidFill>
                  <a:schemeClr val="bg2">
                    <a:lumMod val="75000"/>
                  </a:schemeClr>
                </a:solidFill>
                <a:latin typeface="Century Gothic"/>
                <a:ea typeface="+mj-ea"/>
                <a:cs typeface="Century Gothic"/>
              </a:defRPr>
            </a:lvl1pPr>
            <a:lvl2pPr algn="l" rtl="0" eaLnBrk="0" fontAlgn="base" hangingPunct="0">
              <a:spcBef>
                <a:spcPct val="0"/>
              </a:spcBef>
              <a:spcAft>
                <a:spcPct val="0"/>
              </a:spcAft>
              <a:defRPr sz="3000">
                <a:solidFill>
                  <a:schemeClr val="tx2"/>
                </a:solidFill>
                <a:latin typeface="Century Gothic" charset="0"/>
                <a:ea typeface="ヒラギノ角ゴ Pro W3" charset="-128"/>
                <a:cs typeface="ヒラギノ角ゴ Pro W3" charset="-128"/>
              </a:defRPr>
            </a:lvl2pPr>
            <a:lvl3pPr algn="l" rtl="0" eaLnBrk="0" fontAlgn="base" hangingPunct="0">
              <a:spcBef>
                <a:spcPct val="0"/>
              </a:spcBef>
              <a:spcAft>
                <a:spcPct val="0"/>
              </a:spcAft>
              <a:defRPr sz="3000">
                <a:solidFill>
                  <a:schemeClr val="tx2"/>
                </a:solidFill>
                <a:latin typeface="Century Gothic" charset="0"/>
                <a:ea typeface="ヒラギノ角ゴ Pro W3" charset="-128"/>
                <a:cs typeface="ヒラギノ角ゴ Pro W3" charset="-128"/>
              </a:defRPr>
            </a:lvl3pPr>
            <a:lvl4pPr algn="l" rtl="0" eaLnBrk="0" fontAlgn="base" hangingPunct="0">
              <a:spcBef>
                <a:spcPct val="0"/>
              </a:spcBef>
              <a:spcAft>
                <a:spcPct val="0"/>
              </a:spcAft>
              <a:defRPr sz="3000">
                <a:solidFill>
                  <a:schemeClr val="tx2"/>
                </a:solidFill>
                <a:latin typeface="Century Gothic" charset="0"/>
                <a:ea typeface="ヒラギノ角ゴ Pro W3" charset="-128"/>
                <a:cs typeface="ヒラギノ角ゴ Pro W3" charset="-128"/>
              </a:defRPr>
            </a:lvl4pPr>
            <a:lvl5pPr algn="l" rtl="0" eaLnBrk="0" fontAlgn="base" hangingPunct="0">
              <a:spcBef>
                <a:spcPct val="0"/>
              </a:spcBef>
              <a:spcAft>
                <a:spcPct val="0"/>
              </a:spcAft>
              <a:defRPr sz="3000">
                <a:solidFill>
                  <a:schemeClr val="tx2"/>
                </a:solidFill>
                <a:latin typeface="Century Gothic" charset="0"/>
                <a:ea typeface="ヒラギノ角ゴ Pro W3" charset="-128"/>
                <a:cs typeface="ヒラギノ角ゴ Pro W3" charset="-128"/>
              </a:defRPr>
            </a:lvl5pPr>
            <a:lvl6pPr marL="457200" algn="ctr" rtl="0" fontAlgn="base">
              <a:spcBef>
                <a:spcPct val="0"/>
              </a:spcBef>
              <a:spcAft>
                <a:spcPct val="0"/>
              </a:spcAft>
              <a:defRPr sz="4400">
                <a:solidFill>
                  <a:schemeClr val="tx2"/>
                </a:solidFill>
                <a:latin typeface="Arial" charset="0"/>
                <a:ea typeface="ヒラギノ角ゴ Pro W3" charset="-128"/>
                <a:cs typeface="ヒラギノ角ゴ Pro W3" charset="-128"/>
              </a:defRPr>
            </a:lvl6pPr>
            <a:lvl7pPr marL="914400" algn="ctr" rtl="0" fontAlgn="base">
              <a:spcBef>
                <a:spcPct val="0"/>
              </a:spcBef>
              <a:spcAft>
                <a:spcPct val="0"/>
              </a:spcAft>
              <a:defRPr sz="4400">
                <a:solidFill>
                  <a:schemeClr val="tx2"/>
                </a:solidFill>
                <a:latin typeface="Arial" charset="0"/>
                <a:ea typeface="ヒラギノ角ゴ Pro W3" charset="-128"/>
                <a:cs typeface="ヒラギノ角ゴ Pro W3" charset="-128"/>
              </a:defRPr>
            </a:lvl7pPr>
            <a:lvl8pPr marL="1371600" algn="ctr" rtl="0" fontAlgn="base">
              <a:spcBef>
                <a:spcPct val="0"/>
              </a:spcBef>
              <a:spcAft>
                <a:spcPct val="0"/>
              </a:spcAft>
              <a:defRPr sz="4400">
                <a:solidFill>
                  <a:schemeClr val="tx2"/>
                </a:solidFill>
                <a:latin typeface="Arial" charset="0"/>
                <a:ea typeface="ヒラギノ角ゴ Pro W3" charset="-128"/>
                <a:cs typeface="ヒラギノ角ゴ Pro W3" charset="-128"/>
              </a:defRPr>
            </a:lvl8pPr>
            <a:lvl9pPr marL="1828800" algn="ctr" rtl="0" fontAlgn="base">
              <a:spcBef>
                <a:spcPct val="0"/>
              </a:spcBef>
              <a:spcAft>
                <a:spcPct val="0"/>
              </a:spcAft>
              <a:defRPr sz="4400">
                <a:solidFill>
                  <a:schemeClr val="tx2"/>
                </a:solidFill>
                <a:latin typeface="Arial" charset="0"/>
                <a:ea typeface="ヒラギノ角ゴ Pro W3" charset="-128"/>
                <a:cs typeface="ヒラギノ角ゴ Pro W3" charset="-128"/>
              </a:defRPr>
            </a:lvl9pPr>
          </a:lstStyle>
          <a:p>
            <a:pPr algn="ctr" fontAlgn="b"/>
            <a:r>
              <a:rPr lang="it-IT" sz="1400" dirty="0">
                <a:solidFill>
                  <a:srgbClr val="FFFFFF"/>
                </a:solidFill>
                <a:latin typeface="Calibri"/>
                <a:ea typeface="Calibri"/>
                <a:cs typeface="Calibri"/>
              </a:rPr>
              <a:t>DIVERSO</a:t>
            </a:r>
          </a:p>
        </p:txBody>
      </p:sp>
      <p:sp>
        <p:nvSpPr>
          <p:cNvPr id="16" name="Titolo 4"/>
          <p:cNvSpPr txBox="1">
            <a:spLocks/>
          </p:cNvSpPr>
          <p:nvPr/>
        </p:nvSpPr>
        <p:spPr bwMode="auto">
          <a:xfrm>
            <a:off x="1954424" y="2838607"/>
            <a:ext cx="2009483" cy="413225"/>
          </a:xfrm>
          <a:prstGeom prst="rect">
            <a:avLst/>
          </a:prstGeom>
          <a:solidFill>
            <a:srgbClr val="8D8581"/>
          </a:solidFill>
          <a:ln>
            <a:solidFill>
              <a:schemeClr val="bg1"/>
            </a:solidFill>
            <a:miter lim="800000"/>
            <a:headEnd/>
            <a:tailEnd/>
          </a:ln>
        </p:spPr>
        <p:txBody>
          <a:bodyPr vert="horz" wrap="square" lIns="0" tIns="0" rIns="0" bIns="0" numCol="1" anchor="ctr" anchorCtr="0" compatLnSpc="1">
            <a:prstTxWarp prst="textNoShape">
              <a:avLst/>
            </a:prstTxWarp>
          </a:bodyPr>
          <a:lstStyle>
            <a:defPPr>
              <a:defRPr lang="it-IT"/>
            </a:defPPr>
            <a:lvl1pPr algn="ctr" eaLnBrk="0" fontAlgn="b" hangingPunct="0">
              <a:spcBef>
                <a:spcPct val="0"/>
              </a:spcBef>
              <a:spcAft>
                <a:spcPct val="0"/>
              </a:spcAft>
              <a:defRPr sz="1400" b="0">
                <a:solidFill>
                  <a:srgbClr val="FFFFFF"/>
                </a:solidFill>
                <a:latin typeface="Calibri"/>
                <a:ea typeface="Calibri"/>
                <a:cs typeface="Calibri"/>
              </a:defRPr>
            </a:lvl1pPr>
            <a:lvl2pPr eaLnBrk="0" fontAlgn="base" hangingPunct="0">
              <a:spcBef>
                <a:spcPct val="0"/>
              </a:spcBef>
              <a:spcAft>
                <a:spcPct val="0"/>
              </a:spcAft>
              <a:defRPr sz="3000">
                <a:solidFill>
                  <a:schemeClr val="tx2"/>
                </a:solidFill>
                <a:latin typeface="Century Gothic" charset="0"/>
                <a:ea typeface="ヒラギノ角ゴ Pro W3" charset="-128"/>
                <a:cs typeface="ヒラギノ角ゴ Pro W3" charset="-128"/>
              </a:defRPr>
            </a:lvl2pPr>
            <a:lvl3pPr eaLnBrk="0" fontAlgn="base" hangingPunct="0">
              <a:spcBef>
                <a:spcPct val="0"/>
              </a:spcBef>
              <a:spcAft>
                <a:spcPct val="0"/>
              </a:spcAft>
              <a:defRPr sz="3000">
                <a:solidFill>
                  <a:schemeClr val="tx2"/>
                </a:solidFill>
                <a:latin typeface="Century Gothic" charset="0"/>
                <a:ea typeface="ヒラギノ角ゴ Pro W3" charset="-128"/>
                <a:cs typeface="ヒラギノ角ゴ Pro W3" charset="-128"/>
              </a:defRPr>
            </a:lvl3pPr>
            <a:lvl4pPr eaLnBrk="0" fontAlgn="base" hangingPunct="0">
              <a:spcBef>
                <a:spcPct val="0"/>
              </a:spcBef>
              <a:spcAft>
                <a:spcPct val="0"/>
              </a:spcAft>
              <a:defRPr sz="3000">
                <a:solidFill>
                  <a:schemeClr val="tx2"/>
                </a:solidFill>
                <a:latin typeface="Century Gothic" charset="0"/>
                <a:ea typeface="ヒラギノ角ゴ Pro W3" charset="-128"/>
                <a:cs typeface="ヒラギノ角ゴ Pro W3" charset="-128"/>
              </a:defRPr>
            </a:lvl4pPr>
            <a:lvl5pPr eaLnBrk="0" fontAlgn="base" hangingPunct="0">
              <a:spcBef>
                <a:spcPct val="0"/>
              </a:spcBef>
              <a:spcAft>
                <a:spcPct val="0"/>
              </a:spcAft>
              <a:defRPr sz="3000">
                <a:solidFill>
                  <a:schemeClr val="tx2"/>
                </a:solidFill>
                <a:latin typeface="Century Gothic" charset="0"/>
                <a:ea typeface="ヒラギノ角ゴ Pro W3" charset="-128"/>
                <a:cs typeface="ヒラギノ角ゴ Pro W3" charset="-128"/>
              </a:defRPr>
            </a:lvl5pPr>
            <a:lvl6pPr marL="457200" algn="ctr" fontAlgn="base">
              <a:spcBef>
                <a:spcPct val="0"/>
              </a:spcBef>
              <a:spcAft>
                <a:spcPct val="0"/>
              </a:spcAft>
              <a:defRPr sz="4400">
                <a:solidFill>
                  <a:schemeClr val="tx2"/>
                </a:solidFill>
                <a:latin typeface="Arial" charset="0"/>
                <a:ea typeface="ヒラギノ角ゴ Pro W3" charset="-128"/>
                <a:cs typeface="ヒラギノ角ゴ Pro W3" charset="-128"/>
              </a:defRPr>
            </a:lvl6pPr>
            <a:lvl7pPr marL="914400" algn="ctr" fontAlgn="base">
              <a:spcBef>
                <a:spcPct val="0"/>
              </a:spcBef>
              <a:spcAft>
                <a:spcPct val="0"/>
              </a:spcAft>
              <a:defRPr sz="4400">
                <a:solidFill>
                  <a:schemeClr val="tx2"/>
                </a:solidFill>
                <a:latin typeface="Arial" charset="0"/>
                <a:ea typeface="ヒラギノ角ゴ Pro W3" charset="-128"/>
                <a:cs typeface="ヒラギノ角ゴ Pro W3" charset="-128"/>
              </a:defRPr>
            </a:lvl7pPr>
            <a:lvl8pPr marL="1371600" algn="ctr" fontAlgn="base">
              <a:spcBef>
                <a:spcPct val="0"/>
              </a:spcBef>
              <a:spcAft>
                <a:spcPct val="0"/>
              </a:spcAft>
              <a:defRPr sz="4400">
                <a:solidFill>
                  <a:schemeClr val="tx2"/>
                </a:solidFill>
                <a:latin typeface="Arial" charset="0"/>
                <a:ea typeface="ヒラギノ角ゴ Pro W3" charset="-128"/>
                <a:cs typeface="ヒラギノ角ゴ Pro W3" charset="-128"/>
              </a:defRPr>
            </a:lvl8pPr>
            <a:lvl9pPr marL="1828800" algn="ctr" fontAlgn="base">
              <a:spcBef>
                <a:spcPct val="0"/>
              </a:spcBef>
              <a:spcAft>
                <a:spcPct val="0"/>
              </a:spcAft>
              <a:defRPr sz="4400">
                <a:solidFill>
                  <a:schemeClr val="tx2"/>
                </a:solidFill>
                <a:latin typeface="Arial" charset="0"/>
                <a:ea typeface="ヒラギノ角ゴ Pro W3" charset="-128"/>
                <a:cs typeface="ヒラギノ角ゴ Pro W3" charset="-128"/>
              </a:defRPr>
            </a:lvl9pPr>
          </a:lstStyle>
          <a:p>
            <a:r>
              <a:rPr lang="it-IT" dirty="0"/>
              <a:t>SIMILE</a:t>
            </a:r>
          </a:p>
        </p:txBody>
      </p:sp>
      <p:sp>
        <p:nvSpPr>
          <p:cNvPr id="17" name="Titolo 4"/>
          <p:cNvSpPr txBox="1">
            <a:spLocks/>
          </p:cNvSpPr>
          <p:nvPr/>
        </p:nvSpPr>
        <p:spPr bwMode="auto">
          <a:xfrm>
            <a:off x="2581755" y="1644291"/>
            <a:ext cx="1770043" cy="346643"/>
          </a:xfrm>
          <a:prstGeom prst="rect">
            <a:avLst/>
          </a:prstGeom>
          <a:solidFill>
            <a:srgbClr val="C2B8B1"/>
          </a:solidFill>
          <a:ln>
            <a:solidFill>
              <a:schemeClr val="bg1"/>
            </a:solidFill>
            <a:miter lim="800000"/>
            <a:headEnd/>
            <a:tailEnd/>
          </a:ln>
        </p:spPr>
        <p:txBody>
          <a:bodyPr vert="horz" wrap="square" lIns="0" tIns="0" rIns="0" bIns="0" numCol="1" anchor="ctr" anchorCtr="0" compatLnSpc="1">
            <a:prstTxWarp prst="textNoShape">
              <a:avLst/>
            </a:prstTxWarp>
          </a:bodyPr>
          <a:lstStyle>
            <a:defPPr>
              <a:defRPr lang="it-IT"/>
            </a:defPPr>
            <a:lvl1pPr algn="ctr" eaLnBrk="0" fontAlgn="b" hangingPunct="0">
              <a:spcBef>
                <a:spcPct val="0"/>
              </a:spcBef>
              <a:spcAft>
                <a:spcPct val="0"/>
              </a:spcAft>
              <a:defRPr sz="1400" b="0">
                <a:solidFill>
                  <a:srgbClr val="FFFFFF"/>
                </a:solidFill>
                <a:latin typeface="Calibri"/>
                <a:ea typeface="Calibri"/>
                <a:cs typeface="Calibri"/>
              </a:defRPr>
            </a:lvl1pPr>
            <a:lvl2pPr eaLnBrk="0" fontAlgn="base" hangingPunct="0">
              <a:spcBef>
                <a:spcPct val="0"/>
              </a:spcBef>
              <a:spcAft>
                <a:spcPct val="0"/>
              </a:spcAft>
              <a:defRPr sz="3000">
                <a:solidFill>
                  <a:schemeClr val="tx2"/>
                </a:solidFill>
                <a:latin typeface="Century Gothic" charset="0"/>
                <a:ea typeface="ヒラギノ角ゴ Pro W3" charset="-128"/>
                <a:cs typeface="ヒラギノ角ゴ Pro W3" charset="-128"/>
              </a:defRPr>
            </a:lvl2pPr>
            <a:lvl3pPr eaLnBrk="0" fontAlgn="base" hangingPunct="0">
              <a:spcBef>
                <a:spcPct val="0"/>
              </a:spcBef>
              <a:spcAft>
                <a:spcPct val="0"/>
              </a:spcAft>
              <a:defRPr sz="3000">
                <a:solidFill>
                  <a:schemeClr val="tx2"/>
                </a:solidFill>
                <a:latin typeface="Century Gothic" charset="0"/>
                <a:ea typeface="ヒラギノ角ゴ Pro W3" charset="-128"/>
                <a:cs typeface="ヒラギノ角ゴ Pro W3" charset="-128"/>
              </a:defRPr>
            </a:lvl3pPr>
            <a:lvl4pPr eaLnBrk="0" fontAlgn="base" hangingPunct="0">
              <a:spcBef>
                <a:spcPct val="0"/>
              </a:spcBef>
              <a:spcAft>
                <a:spcPct val="0"/>
              </a:spcAft>
              <a:defRPr sz="3000">
                <a:solidFill>
                  <a:schemeClr val="tx2"/>
                </a:solidFill>
                <a:latin typeface="Century Gothic" charset="0"/>
                <a:ea typeface="ヒラギノ角ゴ Pro W3" charset="-128"/>
                <a:cs typeface="ヒラギノ角ゴ Pro W3" charset="-128"/>
              </a:defRPr>
            </a:lvl4pPr>
            <a:lvl5pPr eaLnBrk="0" fontAlgn="base" hangingPunct="0">
              <a:spcBef>
                <a:spcPct val="0"/>
              </a:spcBef>
              <a:spcAft>
                <a:spcPct val="0"/>
              </a:spcAft>
              <a:defRPr sz="3000">
                <a:solidFill>
                  <a:schemeClr val="tx2"/>
                </a:solidFill>
                <a:latin typeface="Century Gothic" charset="0"/>
                <a:ea typeface="ヒラギノ角ゴ Pro W3" charset="-128"/>
                <a:cs typeface="ヒラギノ角ゴ Pro W3" charset="-128"/>
              </a:defRPr>
            </a:lvl5pPr>
            <a:lvl6pPr marL="457200" algn="ctr" fontAlgn="base">
              <a:spcBef>
                <a:spcPct val="0"/>
              </a:spcBef>
              <a:spcAft>
                <a:spcPct val="0"/>
              </a:spcAft>
              <a:defRPr sz="4400">
                <a:solidFill>
                  <a:schemeClr val="tx2"/>
                </a:solidFill>
                <a:latin typeface="Arial" charset="0"/>
                <a:ea typeface="ヒラギノ角ゴ Pro W3" charset="-128"/>
                <a:cs typeface="ヒラギノ角ゴ Pro W3" charset="-128"/>
              </a:defRPr>
            </a:lvl6pPr>
            <a:lvl7pPr marL="914400" algn="ctr" fontAlgn="base">
              <a:spcBef>
                <a:spcPct val="0"/>
              </a:spcBef>
              <a:spcAft>
                <a:spcPct val="0"/>
              </a:spcAft>
              <a:defRPr sz="4400">
                <a:solidFill>
                  <a:schemeClr val="tx2"/>
                </a:solidFill>
                <a:latin typeface="Arial" charset="0"/>
                <a:ea typeface="ヒラギノ角ゴ Pro W3" charset="-128"/>
                <a:cs typeface="ヒラギノ角ゴ Pro W3" charset="-128"/>
              </a:defRPr>
            </a:lvl7pPr>
            <a:lvl8pPr marL="1371600" algn="ctr" fontAlgn="base">
              <a:spcBef>
                <a:spcPct val="0"/>
              </a:spcBef>
              <a:spcAft>
                <a:spcPct val="0"/>
              </a:spcAft>
              <a:defRPr sz="4400">
                <a:solidFill>
                  <a:schemeClr val="tx2"/>
                </a:solidFill>
                <a:latin typeface="Arial" charset="0"/>
                <a:ea typeface="ヒラギノ角ゴ Pro W3" charset="-128"/>
                <a:cs typeface="ヒラギノ角ゴ Pro W3" charset="-128"/>
              </a:defRPr>
            </a:lvl8pPr>
            <a:lvl9pPr marL="1828800" algn="ctr" fontAlgn="base">
              <a:spcBef>
                <a:spcPct val="0"/>
              </a:spcBef>
              <a:spcAft>
                <a:spcPct val="0"/>
              </a:spcAft>
              <a:defRPr sz="4400">
                <a:solidFill>
                  <a:schemeClr val="tx2"/>
                </a:solidFill>
                <a:latin typeface="Arial" charset="0"/>
                <a:ea typeface="ヒラギノ角ゴ Pro W3" charset="-128"/>
                <a:cs typeface="ヒラギノ角ゴ Pro W3" charset="-128"/>
              </a:defRPr>
            </a:lvl9pPr>
          </a:lstStyle>
          <a:p>
            <a:r>
              <a:rPr lang="it-IT" dirty="0"/>
              <a:t>MOLTO SIMILE</a:t>
            </a:r>
          </a:p>
        </p:txBody>
      </p:sp>
      <p:graphicFrame>
        <p:nvGraphicFramePr>
          <p:cNvPr id="18" name="Tabella 17"/>
          <p:cNvGraphicFramePr>
            <a:graphicFrameLocks noGrp="1"/>
          </p:cNvGraphicFramePr>
          <p:nvPr>
            <p:extLst>
              <p:ext uri="{D42A27DB-BD31-4B8C-83A1-F6EECF244321}">
                <p14:modId xmlns:p14="http://schemas.microsoft.com/office/powerpoint/2010/main" val="1857567636"/>
              </p:ext>
            </p:extLst>
          </p:nvPr>
        </p:nvGraphicFramePr>
        <p:xfrm>
          <a:off x="2206289" y="4260052"/>
          <a:ext cx="5712759" cy="1574415"/>
        </p:xfrm>
        <a:graphic>
          <a:graphicData uri="http://schemas.openxmlformats.org/drawingml/2006/table">
            <a:tbl>
              <a:tblPr>
                <a:tableStyleId>{073A0DAA-6AF3-43AB-8588-CEC1D06C72B9}</a:tableStyleId>
              </a:tblPr>
              <a:tblGrid>
                <a:gridCol w="1353391">
                  <a:extLst>
                    <a:ext uri="{9D8B030D-6E8A-4147-A177-3AD203B41FA5}">
                      <a16:colId xmlns:a16="http://schemas.microsoft.com/office/drawing/2014/main" val="20000"/>
                    </a:ext>
                  </a:extLst>
                </a:gridCol>
                <a:gridCol w="544921">
                  <a:extLst>
                    <a:ext uri="{9D8B030D-6E8A-4147-A177-3AD203B41FA5}">
                      <a16:colId xmlns:a16="http://schemas.microsoft.com/office/drawing/2014/main" val="20001"/>
                    </a:ext>
                  </a:extLst>
                </a:gridCol>
                <a:gridCol w="544921">
                  <a:extLst>
                    <a:ext uri="{9D8B030D-6E8A-4147-A177-3AD203B41FA5}">
                      <a16:colId xmlns:a16="http://schemas.microsoft.com/office/drawing/2014/main" val="20002"/>
                    </a:ext>
                  </a:extLst>
                </a:gridCol>
                <a:gridCol w="544921">
                  <a:extLst>
                    <a:ext uri="{9D8B030D-6E8A-4147-A177-3AD203B41FA5}">
                      <a16:colId xmlns:a16="http://schemas.microsoft.com/office/drawing/2014/main" val="20003"/>
                    </a:ext>
                  </a:extLst>
                </a:gridCol>
                <a:gridCol w="544921">
                  <a:extLst>
                    <a:ext uri="{9D8B030D-6E8A-4147-A177-3AD203B41FA5}">
                      <a16:colId xmlns:a16="http://schemas.microsoft.com/office/drawing/2014/main" val="20004"/>
                    </a:ext>
                  </a:extLst>
                </a:gridCol>
                <a:gridCol w="544921">
                  <a:extLst>
                    <a:ext uri="{9D8B030D-6E8A-4147-A177-3AD203B41FA5}">
                      <a16:colId xmlns:a16="http://schemas.microsoft.com/office/drawing/2014/main" val="20005"/>
                    </a:ext>
                  </a:extLst>
                </a:gridCol>
                <a:gridCol w="544921">
                  <a:extLst>
                    <a:ext uri="{9D8B030D-6E8A-4147-A177-3AD203B41FA5}">
                      <a16:colId xmlns:a16="http://schemas.microsoft.com/office/drawing/2014/main" val="2608706616"/>
                    </a:ext>
                  </a:extLst>
                </a:gridCol>
                <a:gridCol w="544921">
                  <a:extLst>
                    <a:ext uri="{9D8B030D-6E8A-4147-A177-3AD203B41FA5}">
                      <a16:colId xmlns:a16="http://schemas.microsoft.com/office/drawing/2014/main" val="971539520"/>
                    </a:ext>
                  </a:extLst>
                </a:gridCol>
                <a:gridCol w="544921">
                  <a:extLst>
                    <a:ext uri="{9D8B030D-6E8A-4147-A177-3AD203B41FA5}">
                      <a16:colId xmlns:a16="http://schemas.microsoft.com/office/drawing/2014/main" val="1899450526"/>
                    </a:ext>
                  </a:extLst>
                </a:gridCol>
              </a:tblGrid>
              <a:tr h="182750">
                <a:tc>
                  <a:txBody>
                    <a:bodyPr/>
                    <a:lstStyle/>
                    <a:p>
                      <a:pPr marL="87313" indent="0" algn="l" fontAlgn="ctr"/>
                      <a:endParaRPr kumimoji="1" lang="it-IT" sz="1200" b="0" i="0" u="none" strike="noStrike" kern="1200" cap="none" normalizeH="0" baseline="0" dirty="0">
                        <a:ln>
                          <a:noFill/>
                        </a:ln>
                        <a:solidFill>
                          <a:srgbClr val="000000"/>
                        </a:solidFill>
                        <a:effectLst/>
                        <a:latin typeface="Calibri"/>
                        <a:ea typeface="+mn-ea"/>
                        <a:cs typeface="Calibri"/>
                      </a:endParaRPr>
                    </a:p>
                  </a:txBody>
                  <a:tcPr marL="12700" marR="12700" marT="12700" marB="0" anchor="ctr">
                    <a:lnL w="12700" cap="flat" cmpd="sng" algn="ctr">
                      <a:solidFill>
                        <a:prstClr val="white"/>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400" b="1" i="0" u="none" strike="noStrike" dirty="0">
                          <a:solidFill>
                            <a:schemeClr val="tx1"/>
                          </a:solidFill>
                          <a:effectLst/>
                          <a:latin typeface="Calibri"/>
                          <a:cs typeface="Calibri"/>
                        </a:rPr>
                        <a:t>2015</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400" b="1" i="0" u="none" strike="noStrike" dirty="0">
                          <a:solidFill>
                            <a:schemeClr val="tx1"/>
                          </a:solidFill>
                          <a:effectLst/>
                          <a:latin typeface="Calibri"/>
                          <a:cs typeface="Calibri"/>
                        </a:rPr>
                        <a:t>2016</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400" b="1" i="0" u="none" strike="noStrike" dirty="0">
                          <a:solidFill>
                            <a:schemeClr val="tx1"/>
                          </a:solidFill>
                          <a:effectLst/>
                          <a:latin typeface="Calibri"/>
                          <a:cs typeface="Calibri"/>
                        </a:rPr>
                        <a:t>2017</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400" b="1" i="0" u="none" strike="noStrike" dirty="0">
                          <a:solidFill>
                            <a:schemeClr val="tx1"/>
                          </a:solidFill>
                          <a:effectLst/>
                          <a:latin typeface="Calibri"/>
                          <a:cs typeface="Calibri"/>
                        </a:rPr>
                        <a:t>2018</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400" b="1" i="0" u="none" strike="noStrike" dirty="0">
                          <a:solidFill>
                            <a:schemeClr val="tx1"/>
                          </a:solidFill>
                          <a:effectLst/>
                          <a:latin typeface="Calibri"/>
                          <a:cs typeface="Calibri"/>
                        </a:rPr>
                        <a:t>2019</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400" b="1" i="0" u="none" strike="noStrike" dirty="0">
                          <a:solidFill>
                            <a:schemeClr val="tx1"/>
                          </a:solidFill>
                          <a:effectLst/>
                          <a:latin typeface="Calibri"/>
                          <a:cs typeface="Calibri"/>
                        </a:rPr>
                        <a:t>2020</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400" b="1" i="0" u="none" strike="noStrike" dirty="0">
                          <a:solidFill>
                            <a:schemeClr val="tx1"/>
                          </a:solidFill>
                          <a:effectLst/>
                          <a:latin typeface="Calibri"/>
                          <a:cs typeface="Calibri"/>
                        </a:rPr>
                        <a:t>2021</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400" b="1" i="0" u="none" strike="noStrike" dirty="0">
                          <a:solidFill>
                            <a:schemeClr val="tx1"/>
                          </a:solidFill>
                          <a:effectLst/>
                          <a:latin typeface="Calibri"/>
                          <a:cs typeface="Calibri"/>
                        </a:rPr>
                        <a:t>2022</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extLst>
                  <a:ext uri="{0D108BD9-81ED-4DB2-BD59-A6C34878D82A}">
                    <a16:rowId xmlns:a16="http://schemas.microsoft.com/office/drawing/2014/main" val="10000"/>
                  </a:ext>
                </a:extLst>
              </a:tr>
              <a:tr h="269671">
                <a:tc>
                  <a:txBody>
                    <a:bodyPr/>
                    <a:lstStyle/>
                    <a:p>
                      <a:pPr marL="88900" indent="0" algn="l" fontAlgn="b"/>
                      <a:r>
                        <a:rPr lang="it-IT" sz="1400" b="0" i="0" u="none" strike="noStrike" dirty="0">
                          <a:solidFill>
                            <a:schemeClr val="tx1"/>
                          </a:solidFill>
                          <a:effectLst/>
                          <a:latin typeface="Calibri"/>
                        </a:rPr>
                        <a:t>MOLTO DIVERSO</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400" b="0" i="0" u="none" strike="noStrike" dirty="0">
                          <a:solidFill>
                            <a:schemeClr val="tx1"/>
                          </a:solidFill>
                          <a:effectLst/>
                          <a:latin typeface="Calibri"/>
                          <a:cs typeface="Calibri"/>
                        </a:rPr>
                        <a:t>19</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400" b="0" i="0" u="none" strike="noStrike" dirty="0">
                          <a:solidFill>
                            <a:schemeClr val="tx1"/>
                          </a:solidFill>
                          <a:effectLst/>
                          <a:latin typeface="Calibri"/>
                          <a:cs typeface="Calibri"/>
                        </a:rPr>
                        <a:t>18</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400" b="0" i="0" u="none" strike="noStrike" dirty="0">
                          <a:solidFill>
                            <a:srgbClr val="000000"/>
                          </a:solidFill>
                          <a:effectLst/>
                          <a:latin typeface="Calibri"/>
                        </a:rPr>
                        <a:t>17</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400" b="0" i="0" u="none" strike="noStrike" dirty="0">
                          <a:solidFill>
                            <a:srgbClr val="000000"/>
                          </a:solidFill>
                          <a:effectLst/>
                          <a:latin typeface="Calibri"/>
                        </a:rPr>
                        <a:t>15</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400" b="0" i="0" u="none" strike="noStrike" dirty="0">
                          <a:solidFill>
                            <a:srgbClr val="000000"/>
                          </a:solidFill>
                          <a:effectLst/>
                          <a:latin typeface="Calibri"/>
                        </a:rPr>
                        <a:t>16</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400" b="0" i="0" u="none" strike="noStrike" dirty="0">
                          <a:solidFill>
                            <a:srgbClr val="000000"/>
                          </a:solidFill>
                          <a:effectLst/>
                          <a:latin typeface="Calibri"/>
                        </a:rPr>
                        <a:t>14</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400" b="0" i="0" u="none" strike="noStrike" dirty="0">
                          <a:solidFill>
                            <a:srgbClr val="000000"/>
                          </a:solidFill>
                          <a:effectLst/>
                          <a:latin typeface="Calibri"/>
                        </a:rPr>
                        <a:t>15</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400" b="1" i="0" u="none" strike="noStrike" dirty="0">
                          <a:solidFill>
                            <a:srgbClr val="000000"/>
                          </a:solidFill>
                          <a:effectLst/>
                          <a:latin typeface="Calibri"/>
                        </a:rPr>
                        <a:t>13</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extLst>
                  <a:ext uri="{0D108BD9-81ED-4DB2-BD59-A6C34878D82A}">
                    <a16:rowId xmlns:a16="http://schemas.microsoft.com/office/drawing/2014/main" val="10001"/>
                  </a:ext>
                </a:extLst>
              </a:tr>
              <a:tr h="269671">
                <a:tc>
                  <a:txBody>
                    <a:bodyPr/>
                    <a:lstStyle/>
                    <a:p>
                      <a:pPr marL="88900" indent="0" algn="l" fontAlgn="b"/>
                      <a:r>
                        <a:rPr lang="it-IT" sz="1400" b="0" i="0" u="none" strike="noStrike" dirty="0">
                          <a:solidFill>
                            <a:srgbClr val="000000"/>
                          </a:solidFill>
                          <a:effectLst/>
                          <a:latin typeface="Calibri"/>
                        </a:rPr>
                        <a:t>DIVERSO</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400" b="0" i="0" u="none" strike="noStrike" dirty="0">
                          <a:effectLst/>
                          <a:latin typeface="Calibri"/>
                          <a:cs typeface="Calibri"/>
                        </a:rPr>
                        <a:t>46</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400" b="0" i="0" u="none" strike="noStrike" dirty="0">
                          <a:effectLst/>
                          <a:latin typeface="Calibri"/>
                          <a:cs typeface="Calibri"/>
                        </a:rPr>
                        <a:t>50</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s-IS" sz="1400" b="0" i="0" u="none" strike="noStrike" dirty="0">
                          <a:solidFill>
                            <a:srgbClr val="000000"/>
                          </a:solidFill>
                          <a:effectLst/>
                          <a:latin typeface="Calibri"/>
                        </a:rPr>
                        <a:t>52</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s-IS" sz="1400" b="0" i="0" u="none" strike="noStrike" dirty="0">
                          <a:solidFill>
                            <a:srgbClr val="000000"/>
                          </a:solidFill>
                          <a:effectLst/>
                          <a:latin typeface="Calibri"/>
                        </a:rPr>
                        <a:t>48</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s-IS" sz="1400" b="0" i="0" u="none" strike="noStrike" dirty="0">
                          <a:solidFill>
                            <a:srgbClr val="000000"/>
                          </a:solidFill>
                          <a:effectLst/>
                          <a:latin typeface="Calibri"/>
                        </a:rPr>
                        <a:t>48</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s-IS" sz="1400" b="0" i="0" u="none" strike="noStrike" dirty="0">
                          <a:solidFill>
                            <a:srgbClr val="000000"/>
                          </a:solidFill>
                          <a:effectLst/>
                          <a:latin typeface="Calibri"/>
                        </a:rPr>
                        <a:t>52</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s-IS" sz="1400" b="0" i="0" u="none" strike="noStrike" dirty="0">
                          <a:solidFill>
                            <a:srgbClr val="000000"/>
                          </a:solidFill>
                          <a:effectLst/>
                          <a:latin typeface="Calibri"/>
                        </a:rPr>
                        <a:t>51</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s-IS" sz="1400" b="1" i="0" u="none" strike="noStrike" dirty="0">
                          <a:solidFill>
                            <a:srgbClr val="000000"/>
                          </a:solidFill>
                          <a:effectLst/>
                          <a:latin typeface="Calibri"/>
                        </a:rPr>
                        <a:t>47</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extLst>
                  <a:ext uri="{0D108BD9-81ED-4DB2-BD59-A6C34878D82A}">
                    <a16:rowId xmlns:a16="http://schemas.microsoft.com/office/drawing/2014/main" val="10002"/>
                  </a:ext>
                </a:extLst>
              </a:tr>
              <a:tr h="269671">
                <a:tc>
                  <a:txBody>
                    <a:bodyPr/>
                    <a:lstStyle/>
                    <a:p>
                      <a:pPr marL="88900" indent="0" algn="l" fontAlgn="b"/>
                      <a:r>
                        <a:rPr lang="it-IT" sz="1400" b="1" i="0" u="none" strike="noStrike" dirty="0">
                          <a:solidFill>
                            <a:schemeClr val="bg1"/>
                          </a:solidFill>
                          <a:effectLst/>
                          <a:latin typeface="Calibri"/>
                        </a:rPr>
                        <a:t>TOTALE DIVERSO</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CA5817"/>
                    </a:solidFill>
                  </a:tcPr>
                </a:tc>
                <a:tc>
                  <a:txBody>
                    <a:bodyPr/>
                    <a:lstStyle/>
                    <a:p>
                      <a:pPr algn="ctr" fontAlgn="ctr"/>
                      <a:r>
                        <a:rPr lang="it-IT" sz="1400" b="1" i="0" u="none" strike="noStrike" dirty="0">
                          <a:solidFill>
                            <a:schemeClr val="bg1"/>
                          </a:solidFill>
                          <a:effectLst/>
                          <a:latin typeface="Calibri"/>
                          <a:cs typeface="Calibri"/>
                        </a:rPr>
                        <a:t>65</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CA5817"/>
                    </a:solidFill>
                  </a:tcPr>
                </a:tc>
                <a:tc>
                  <a:txBody>
                    <a:bodyPr/>
                    <a:lstStyle/>
                    <a:p>
                      <a:pPr algn="ctr" fontAlgn="ctr"/>
                      <a:r>
                        <a:rPr lang="it-IT" sz="1400" b="1" i="0" u="none" strike="noStrike" dirty="0">
                          <a:solidFill>
                            <a:schemeClr val="bg1"/>
                          </a:solidFill>
                          <a:effectLst/>
                          <a:latin typeface="Calibri"/>
                          <a:cs typeface="Calibri"/>
                        </a:rPr>
                        <a:t>68</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CA5817"/>
                    </a:solidFill>
                  </a:tcPr>
                </a:tc>
                <a:tc>
                  <a:txBody>
                    <a:bodyPr/>
                    <a:lstStyle/>
                    <a:p>
                      <a:pPr algn="ctr" fontAlgn="ctr"/>
                      <a:r>
                        <a:rPr lang="it-IT" sz="1400" b="1" i="0" u="none" strike="noStrike" dirty="0">
                          <a:solidFill>
                            <a:srgbClr val="FFFFFF"/>
                          </a:solidFill>
                          <a:effectLst/>
                          <a:latin typeface="Calibri"/>
                        </a:rPr>
                        <a:t>69</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CA5817"/>
                    </a:solidFill>
                  </a:tcPr>
                </a:tc>
                <a:tc>
                  <a:txBody>
                    <a:bodyPr/>
                    <a:lstStyle/>
                    <a:p>
                      <a:pPr algn="ctr" fontAlgn="ctr"/>
                      <a:r>
                        <a:rPr lang="it-IT" sz="1400" b="1" i="0" u="none" strike="noStrike" dirty="0">
                          <a:solidFill>
                            <a:srgbClr val="FFFFFF"/>
                          </a:solidFill>
                          <a:effectLst/>
                          <a:latin typeface="Calibri"/>
                        </a:rPr>
                        <a:t>63</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CA5817"/>
                    </a:solidFill>
                  </a:tcPr>
                </a:tc>
                <a:tc>
                  <a:txBody>
                    <a:bodyPr/>
                    <a:lstStyle/>
                    <a:p>
                      <a:pPr algn="ctr" fontAlgn="ctr"/>
                      <a:r>
                        <a:rPr lang="it-IT" sz="1400" b="1" i="0" u="none" strike="noStrike" dirty="0">
                          <a:solidFill>
                            <a:srgbClr val="FFFFFF"/>
                          </a:solidFill>
                          <a:effectLst/>
                          <a:latin typeface="Calibri"/>
                        </a:rPr>
                        <a:t>64</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CA5817"/>
                    </a:solidFill>
                  </a:tcPr>
                </a:tc>
                <a:tc>
                  <a:txBody>
                    <a:bodyPr/>
                    <a:lstStyle/>
                    <a:p>
                      <a:pPr algn="ctr" fontAlgn="ctr"/>
                      <a:r>
                        <a:rPr lang="it-IT" sz="1400" b="1" i="0" u="none" strike="noStrike" dirty="0">
                          <a:solidFill>
                            <a:srgbClr val="FFFFFF"/>
                          </a:solidFill>
                          <a:effectLst/>
                          <a:latin typeface="Calibri"/>
                        </a:rPr>
                        <a:t>66</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CA5817"/>
                    </a:solidFill>
                  </a:tcPr>
                </a:tc>
                <a:tc>
                  <a:txBody>
                    <a:bodyPr/>
                    <a:lstStyle/>
                    <a:p>
                      <a:pPr algn="ctr" fontAlgn="ctr"/>
                      <a:r>
                        <a:rPr lang="it-IT" sz="1400" b="1" i="0" u="none" strike="noStrike" dirty="0">
                          <a:solidFill>
                            <a:srgbClr val="FFFFFF"/>
                          </a:solidFill>
                          <a:effectLst/>
                          <a:latin typeface="Calibri"/>
                        </a:rPr>
                        <a:t>66</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CA5817"/>
                    </a:solidFill>
                  </a:tcPr>
                </a:tc>
                <a:tc>
                  <a:txBody>
                    <a:bodyPr/>
                    <a:lstStyle/>
                    <a:p>
                      <a:pPr algn="ctr" fontAlgn="ctr"/>
                      <a:r>
                        <a:rPr lang="it-IT" sz="1400" b="1" i="0" u="none" strike="noStrike" dirty="0">
                          <a:solidFill>
                            <a:srgbClr val="FFFFFF"/>
                          </a:solidFill>
                          <a:effectLst/>
                          <a:latin typeface="Calibri"/>
                        </a:rPr>
                        <a:t>60</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CA5817"/>
                    </a:solidFill>
                  </a:tcPr>
                </a:tc>
                <a:extLst>
                  <a:ext uri="{0D108BD9-81ED-4DB2-BD59-A6C34878D82A}">
                    <a16:rowId xmlns:a16="http://schemas.microsoft.com/office/drawing/2014/main" val="10003"/>
                  </a:ext>
                </a:extLst>
              </a:tr>
              <a:tr h="269671">
                <a:tc>
                  <a:txBody>
                    <a:bodyPr/>
                    <a:lstStyle/>
                    <a:p>
                      <a:pPr marL="88900" indent="0" algn="l" fontAlgn="b"/>
                      <a:r>
                        <a:rPr lang="it-IT" sz="1400" b="0" i="0" u="none" strike="noStrike" dirty="0">
                          <a:solidFill>
                            <a:srgbClr val="000000"/>
                          </a:solidFill>
                          <a:effectLst/>
                          <a:latin typeface="Calibri"/>
                        </a:rPr>
                        <a:t>SIMILE</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400" b="0" i="0" u="none" strike="noStrike" dirty="0">
                          <a:effectLst/>
                          <a:latin typeface="Calibri"/>
                          <a:cs typeface="Calibri"/>
                        </a:rPr>
                        <a:t>31</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400" b="0" i="0" u="none" strike="noStrike" dirty="0">
                          <a:effectLst/>
                          <a:latin typeface="Calibri"/>
                          <a:cs typeface="Calibri"/>
                        </a:rPr>
                        <a:t>28</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s-IS" sz="1400" b="0" i="0" u="none" strike="noStrike" dirty="0">
                          <a:solidFill>
                            <a:srgbClr val="000000"/>
                          </a:solidFill>
                          <a:effectLst/>
                          <a:latin typeface="Calibri"/>
                        </a:rPr>
                        <a:t>27</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s-IS" sz="1400" b="0" i="0" u="none" strike="noStrike" dirty="0">
                          <a:solidFill>
                            <a:srgbClr val="000000"/>
                          </a:solidFill>
                          <a:effectLst/>
                          <a:latin typeface="Calibri"/>
                        </a:rPr>
                        <a:t>33</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s-IS" sz="1400" b="0" i="0" u="none" strike="noStrike" dirty="0">
                          <a:solidFill>
                            <a:srgbClr val="000000"/>
                          </a:solidFill>
                          <a:effectLst/>
                          <a:latin typeface="Calibri"/>
                        </a:rPr>
                        <a:t>31</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s-IS" sz="1400" b="0" i="0" u="none" strike="noStrike" dirty="0">
                          <a:solidFill>
                            <a:srgbClr val="000000"/>
                          </a:solidFill>
                          <a:effectLst/>
                          <a:latin typeface="Calibri"/>
                        </a:rPr>
                        <a:t>30</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s-IS" sz="1400" b="0" i="0" u="none" strike="noStrike" dirty="0">
                          <a:solidFill>
                            <a:srgbClr val="000000"/>
                          </a:solidFill>
                          <a:effectLst/>
                          <a:latin typeface="Calibri"/>
                        </a:rPr>
                        <a:t>29</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s-IS" sz="1400" b="1" i="0" u="none" strike="noStrike" dirty="0">
                          <a:solidFill>
                            <a:srgbClr val="000000"/>
                          </a:solidFill>
                          <a:effectLst/>
                          <a:latin typeface="Calibri"/>
                        </a:rPr>
                        <a:t>33</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extLst>
                  <a:ext uri="{0D108BD9-81ED-4DB2-BD59-A6C34878D82A}">
                    <a16:rowId xmlns:a16="http://schemas.microsoft.com/office/drawing/2014/main" val="10004"/>
                  </a:ext>
                </a:extLst>
              </a:tr>
              <a:tr h="269671">
                <a:tc>
                  <a:txBody>
                    <a:bodyPr/>
                    <a:lstStyle/>
                    <a:p>
                      <a:pPr marL="88900" indent="0" algn="l" fontAlgn="b"/>
                      <a:r>
                        <a:rPr lang="it-IT" sz="1400" b="0" i="0" u="none" strike="noStrike" dirty="0">
                          <a:solidFill>
                            <a:srgbClr val="000000"/>
                          </a:solidFill>
                          <a:effectLst/>
                          <a:latin typeface="Calibri"/>
                        </a:rPr>
                        <a:t>MOLTO SIMILE</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400" b="0" i="0" u="none" strike="noStrike" dirty="0">
                          <a:effectLst/>
                          <a:latin typeface="Calibri"/>
                          <a:cs typeface="Calibri"/>
                        </a:rPr>
                        <a:t>4</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400" b="0" i="0" u="none" strike="noStrike" dirty="0">
                          <a:effectLst/>
                          <a:latin typeface="Calibri"/>
                          <a:cs typeface="Calibri"/>
                        </a:rPr>
                        <a:t>4</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400" b="0" i="0" u="none" strike="noStrike" dirty="0">
                          <a:solidFill>
                            <a:srgbClr val="000000"/>
                          </a:solidFill>
                          <a:effectLst/>
                          <a:latin typeface="Calibri"/>
                        </a:rPr>
                        <a:t>4</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400" b="0" i="0" u="none" strike="noStrike" dirty="0">
                          <a:solidFill>
                            <a:srgbClr val="000000"/>
                          </a:solidFill>
                          <a:effectLst/>
                          <a:latin typeface="Calibri"/>
                        </a:rPr>
                        <a:t>4</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400" b="0" i="0" u="none" strike="noStrike" dirty="0">
                          <a:solidFill>
                            <a:srgbClr val="000000"/>
                          </a:solidFill>
                          <a:effectLst/>
                          <a:latin typeface="Calibri"/>
                        </a:rPr>
                        <a:t>5</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400" b="0" i="0" u="none" strike="noStrike" dirty="0">
                          <a:solidFill>
                            <a:srgbClr val="000000"/>
                          </a:solidFill>
                          <a:effectLst/>
                          <a:latin typeface="Calibri"/>
                        </a:rPr>
                        <a:t>4</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400" b="0" i="0" u="none" strike="noStrike" dirty="0">
                          <a:solidFill>
                            <a:srgbClr val="000000"/>
                          </a:solidFill>
                          <a:effectLst/>
                          <a:latin typeface="Calibri"/>
                        </a:rPr>
                        <a:t>5</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400" b="1" i="0" u="none" strike="noStrike" dirty="0">
                          <a:solidFill>
                            <a:srgbClr val="000000"/>
                          </a:solidFill>
                          <a:effectLst/>
                          <a:latin typeface="Calibri"/>
                        </a:rPr>
                        <a:t>7</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extLst>
                  <a:ext uri="{0D108BD9-81ED-4DB2-BD59-A6C34878D82A}">
                    <a16:rowId xmlns:a16="http://schemas.microsoft.com/office/drawing/2014/main" val="10005"/>
                  </a:ext>
                </a:extLst>
              </a:tr>
            </a:tbl>
          </a:graphicData>
        </a:graphic>
      </p:graphicFrame>
      <p:sp>
        <p:nvSpPr>
          <p:cNvPr id="19" name="Rettangolo arrotondato 18"/>
          <p:cNvSpPr/>
          <p:nvPr/>
        </p:nvSpPr>
        <p:spPr>
          <a:xfrm>
            <a:off x="7370033" y="4157173"/>
            <a:ext cx="549016" cy="1677294"/>
          </a:xfrm>
          <a:prstGeom prst="roundRect">
            <a:avLst/>
          </a:prstGeom>
          <a:noFill/>
          <a:ln>
            <a:solidFill>
              <a:srgbClr val="CA5817"/>
            </a:solidFill>
          </a:ln>
          <a:effectLst>
            <a:glow rad="63500">
              <a:srgbClr val="C2B8B1">
                <a:alpha val="40000"/>
              </a:srgb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330529056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magine 1"/>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3233042" y="-33019"/>
            <a:ext cx="9354826" cy="7102478"/>
          </a:xfrm>
          <a:prstGeom prst="rect">
            <a:avLst/>
          </a:prstGeom>
        </p:spPr>
      </p:pic>
      <p:sp>
        <p:nvSpPr>
          <p:cNvPr id="10" name="Ovale 9"/>
          <p:cNvSpPr/>
          <p:nvPr/>
        </p:nvSpPr>
        <p:spPr>
          <a:xfrm>
            <a:off x="-19131249" y="-2506424"/>
            <a:ext cx="28837680" cy="28837680"/>
          </a:xfrm>
          <a:prstGeom prst="ellipse">
            <a:avLst/>
          </a:prstGeom>
          <a:solidFill>
            <a:schemeClr val="accent3"/>
          </a:solidFill>
          <a:ln>
            <a:solidFill>
              <a:schemeClr val="accent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11" name="Ovale 10"/>
          <p:cNvSpPr/>
          <p:nvPr/>
        </p:nvSpPr>
        <p:spPr>
          <a:xfrm>
            <a:off x="-19639250" y="-2161712"/>
            <a:ext cx="28837680" cy="28837680"/>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3" name="Titolo 2"/>
          <p:cNvSpPr>
            <a:spLocks noGrp="1"/>
          </p:cNvSpPr>
          <p:nvPr>
            <p:ph type="ctrTitle" idx="4294967295"/>
          </p:nvPr>
        </p:nvSpPr>
        <p:spPr>
          <a:xfrm>
            <a:off x="315290" y="2633662"/>
            <a:ext cx="5509515" cy="769938"/>
          </a:xfrm>
          <a:prstGeom prst="rect">
            <a:avLst/>
          </a:prstGeom>
        </p:spPr>
        <p:txBody>
          <a:bodyPr/>
          <a:lstStyle/>
          <a:p>
            <a:pPr algn="l"/>
            <a:r>
              <a:rPr lang="it-IT" b="1" dirty="0">
                <a:solidFill>
                  <a:srgbClr val="CA5817"/>
                </a:solidFill>
              </a:rPr>
              <a:t>9. SCUOLA, CULTURA E FORMAZIONE</a:t>
            </a:r>
            <a:endParaRPr lang="it-IT" dirty="0">
              <a:solidFill>
                <a:srgbClr val="CA5817"/>
              </a:solidFill>
            </a:endParaRPr>
          </a:p>
        </p:txBody>
      </p:sp>
      <p:sp>
        <p:nvSpPr>
          <p:cNvPr id="8" name="Titolo 1"/>
          <p:cNvSpPr txBox="1">
            <a:spLocks/>
          </p:cNvSpPr>
          <p:nvPr/>
        </p:nvSpPr>
        <p:spPr>
          <a:xfrm>
            <a:off x="-7637382" y="1229667"/>
            <a:ext cx="5347313" cy="1507258"/>
          </a:xfrm>
          <a:prstGeom prst="rect">
            <a:avLst/>
          </a:prstGeom>
        </p:spPr>
        <p:txBody>
          <a:bodyPr vert="horz" lIns="91440" tIns="45720" rIns="91440" bIns="45720" numCol="1" spcCol="36000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marL="285750" indent="-285750" algn="l">
              <a:lnSpc>
                <a:spcPct val="130000"/>
              </a:lnSpc>
              <a:buFont typeface="Wingdings" charset="2"/>
              <a:buChar char="ü"/>
            </a:pPr>
            <a:r>
              <a:rPr lang="it-IT" sz="2000" b="1" dirty="0">
                <a:solidFill>
                  <a:schemeClr val="bg1"/>
                </a:solidFill>
                <a:cs typeface="Calibri"/>
              </a:rPr>
              <a:t>Nostalgia e futuro smarrito</a:t>
            </a:r>
          </a:p>
          <a:p>
            <a:pPr marL="285750" indent="-285750" algn="l">
              <a:lnSpc>
                <a:spcPct val="130000"/>
              </a:lnSpc>
              <a:buFont typeface="Wingdings" charset="2"/>
              <a:buChar char="ü"/>
            </a:pPr>
            <a:r>
              <a:rPr lang="it-IT" sz="2000" b="1" dirty="0">
                <a:solidFill>
                  <a:schemeClr val="bg1"/>
                </a:solidFill>
                <a:cs typeface="Calibri"/>
              </a:rPr>
              <a:t>Futuro</a:t>
            </a:r>
          </a:p>
          <a:p>
            <a:pPr marL="285750" indent="-285750" algn="l">
              <a:lnSpc>
                <a:spcPct val="130000"/>
              </a:lnSpc>
              <a:buFont typeface="Wingdings" charset="2"/>
              <a:buChar char="ü"/>
            </a:pPr>
            <a:r>
              <a:rPr lang="it-IT" sz="2000" b="1" dirty="0">
                <a:solidFill>
                  <a:schemeClr val="bg1"/>
                </a:solidFill>
                <a:cs typeface="Calibri"/>
              </a:rPr>
              <a:t>L’umore degli italiani</a:t>
            </a:r>
          </a:p>
        </p:txBody>
      </p:sp>
      <p:sp>
        <p:nvSpPr>
          <p:cNvPr id="6" name="Titolo 2"/>
          <p:cNvSpPr txBox="1">
            <a:spLocks/>
          </p:cNvSpPr>
          <p:nvPr/>
        </p:nvSpPr>
        <p:spPr>
          <a:xfrm>
            <a:off x="424780" y="4317122"/>
            <a:ext cx="6210300" cy="3232151"/>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marL="285750" indent="-285750" algn="l">
              <a:buSzPct val="120000"/>
              <a:buFont typeface="Wingdings" charset="2"/>
              <a:buChar char="ü"/>
              <a:defRPr/>
            </a:pPr>
            <a:r>
              <a:rPr lang="it-IT" sz="2000" dirty="0">
                <a:solidFill>
                  <a:srgbClr val="CA5817"/>
                </a:solidFill>
                <a:cs typeface="Calibri"/>
              </a:rPr>
              <a:t>Scuola, formazione e cultura</a:t>
            </a:r>
          </a:p>
          <a:p>
            <a:pPr marL="285750" indent="-285750" algn="l">
              <a:buSzPct val="120000"/>
              <a:buFont typeface="Wingdings" charset="2"/>
              <a:buChar char="ü"/>
              <a:defRPr/>
            </a:pPr>
            <a:r>
              <a:rPr lang="it-IT" sz="2000" dirty="0">
                <a:solidFill>
                  <a:srgbClr val="CA5817"/>
                </a:solidFill>
                <a:cs typeface="Calibri"/>
              </a:rPr>
              <a:t>Sperimentazione genetica</a:t>
            </a:r>
          </a:p>
          <a:p>
            <a:pPr marL="285750" indent="-285750" algn="l">
              <a:buSzPct val="120000"/>
              <a:buFont typeface="Wingdings" charset="2"/>
              <a:buChar char="ü"/>
              <a:defRPr/>
            </a:pPr>
            <a:r>
              <a:rPr lang="it-IT" sz="2000" dirty="0">
                <a:solidFill>
                  <a:srgbClr val="CA5817"/>
                </a:solidFill>
                <a:cs typeface="Calibri"/>
              </a:rPr>
              <a:t>La scienza feconda</a:t>
            </a:r>
          </a:p>
          <a:p>
            <a:pPr marL="285750" indent="-285750" algn="l">
              <a:buSzPct val="120000"/>
              <a:buFont typeface="Wingdings" charset="2"/>
              <a:buChar char="ü"/>
              <a:defRPr/>
            </a:pPr>
            <a:r>
              <a:rPr lang="it-IT" sz="2000" dirty="0">
                <a:solidFill>
                  <a:srgbClr val="CA5817"/>
                </a:solidFill>
                <a:cs typeface="Calibri"/>
              </a:rPr>
              <a:t>Innovazione tecnologica</a:t>
            </a:r>
          </a:p>
        </p:txBody>
      </p:sp>
    </p:spTree>
    <p:extLst>
      <p:ext uri="{BB962C8B-B14F-4D97-AF65-F5344CB8AC3E}">
        <p14:creationId xmlns:p14="http://schemas.microsoft.com/office/powerpoint/2010/main" val="58952891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4" name="Tabella 33"/>
          <p:cNvGraphicFramePr>
            <a:graphicFrameLocks noGrp="1"/>
          </p:cNvGraphicFramePr>
          <p:nvPr>
            <p:extLst>
              <p:ext uri="{D42A27DB-BD31-4B8C-83A1-F6EECF244321}">
                <p14:modId xmlns:p14="http://schemas.microsoft.com/office/powerpoint/2010/main" val="1296298152"/>
              </p:ext>
            </p:extLst>
          </p:nvPr>
        </p:nvGraphicFramePr>
        <p:xfrm>
          <a:off x="5006127" y="3927746"/>
          <a:ext cx="4194085" cy="1974717"/>
        </p:xfrm>
        <a:graphic>
          <a:graphicData uri="http://schemas.openxmlformats.org/drawingml/2006/table">
            <a:tbl>
              <a:tblPr>
                <a:tableStyleId>{073A0DAA-6AF3-43AB-8588-CEC1D06C72B9}</a:tableStyleId>
              </a:tblPr>
              <a:tblGrid>
                <a:gridCol w="1202894">
                  <a:extLst>
                    <a:ext uri="{9D8B030D-6E8A-4147-A177-3AD203B41FA5}">
                      <a16:colId xmlns:a16="http://schemas.microsoft.com/office/drawing/2014/main" val="20000"/>
                    </a:ext>
                  </a:extLst>
                </a:gridCol>
                <a:gridCol w="427313">
                  <a:extLst>
                    <a:ext uri="{9D8B030D-6E8A-4147-A177-3AD203B41FA5}">
                      <a16:colId xmlns:a16="http://schemas.microsoft.com/office/drawing/2014/main" val="20001"/>
                    </a:ext>
                  </a:extLst>
                </a:gridCol>
                <a:gridCol w="427313">
                  <a:extLst>
                    <a:ext uri="{9D8B030D-6E8A-4147-A177-3AD203B41FA5}">
                      <a16:colId xmlns:a16="http://schemas.microsoft.com/office/drawing/2014/main" val="20002"/>
                    </a:ext>
                  </a:extLst>
                </a:gridCol>
                <a:gridCol w="427313">
                  <a:extLst>
                    <a:ext uri="{9D8B030D-6E8A-4147-A177-3AD203B41FA5}">
                      <a16:colId xmlns:a16="http://schemas.microsoft.com/office/drawing/2014/main" val="20003"/>
                    </a:ext>
                  </a:extLst>
                </a:gridCol>
                <a:gridCol w="427313">
                  <a:extLst>
                    <a:ext uri="{9D8B030D-6E8A-4147-A177-3AD203B41FA5}">
                      <a16:colId xmlns:a16="http://schemas.microsoft.com/office/drawing/2014/main" val="20004"/>
                    </a:ext>
                  </a:extLst>
                </a:gridCol>
                <a:gridCol w="427313">
                  <a:extLst>
                    <a:ext uri="{9D8B030D-6E8A-4147-A177-3AD203B41FA5}">
                      <a16:colId xmlns:a16="http://schemas.microsoft.com/office/drawing/2014/main" val="3187864167"/>
                    </a:ext>
                  </a:extLst>
                </a:gridCol>
                <a:gridCol w="427313">
                  <a:extLst>
                    <a:ext uri="{9D8B030D-6E8A-4147-A177-3AD203B41FA5}">
                      <a16:colId xmlns:a16="http://schemas.microsoft.com/office/drawing/2014/main" val="3721135528"/>
                    </a:ext>
                  </a:extLst>
                </a:gridCol>
                <a:gridCol w="427313">
                  <a:extLst>
                    <a:ext uri="{9D8B030D-6E8A-4147-A177-3AD203B41FA5}">
                      <a16:colId xmlns:a16="http://schemas.microsoft.com/office/drawing/2014/main" val="4182910757"/>
                    </a:ext>
                  </a:extLst>
                </a:gridCol>
              </a:tblGrid>
              <a:tr h="256899">
                <a:tc>
                  <a:txBody>
                    <a:bodyPr/>
                    <a:lstStyle/>
                    <a:p>
                      <a:pPr marL="87313" indent="0" algn="l" fontAlgn="ctr"/>
                      <a:endParaRPr kumimoji="1" lang="it-IT" sz="1200" b="0" i="0" u="none" strike="noStrike" kern="1200" cap="none" normalizeH="0" baseline="0" dirty="0">
                        <a:ln>
                          <a:noFill/>
                        </a:ln>
                        <a:solidFill>
                          <a:srgbClr val="000000"/>
                        </a:solidFill>
                        <a:effectLst/>
                        <a:latin typeface="Century Gothic"/>
                        <a:ea typeface="+mn-ea"/>
                        <a:cs typeface="Century Gothic"/>
                      </a:endParaRPr>
                    </a:p>
                  </a:txBody>
                  <a:tcPr marL="12700" marR="12700" marT="12700" marB="0" anchor="ctr">
                    <a:lnL w="12700" cap="flat" cmpd="sng" algn="ctr">
                      <a:solidFill>
                        <a:prstClr val="white"/>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400" b="1" i="0" u="none" strike="noStrike" dirty="0">
                          <a:solidFill>
                            <a:schemeClr val="tx1"/>
                          </a:solidFill>
                          <a:effectLst/>
                          <a:latin typeface="Calibri"/>
                          <a:cs typeface="Calibri"/>
                        </a:rPr>
                        <a:t>2014</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400" b="1" i="0" u="none" strike="noStrike" dirty="0">
                          <a:solidFill>
                            <a:schemeClr val="tx1"/>
                          </a:solidFill>
                          <a:effectLst/>
                          <a:latin typeface="Calibri"/>
                          <a:cs typeface="Calibri"/>
                        </a:rPr>
                        <a:t>2015</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400" b="1" i="0" u="none" strike="noStrike" dirty="0">
                          <a:solidFill>
                            <a:schemeClr val="tx1"/>
                          </a:solidFill>
                          <a:effectLst/>
                          <a:latin typeface="Calibri"/>
                          <a:cs typeface="Calibri"/>
                        </a:rPr>
                        <a:t>2016</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400" b="1" i="0" u="none" strike="noStrike" dirty="0">
                          <a:solidFill>
                            <a:schemeClr val="tx1"/>
                          </a:solidFill>
                          <a:effectLst/>
                          <a:latin typeface="Calibri"/>
                          <a:cs typeface="Calibri"/>
                        </a:rPr>
                        <a:t>2017</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400" b="1" i="0" u="none" strike="noStrike" dirty="0">
                          <a:solidFill>
                            <a:schemeClr val="tx1"/>
                          </a:solidFill>
                          <a:effectLst/>
                          <a:latin typeface="Calibri"/>
                          <a:cs typeface="Calibri"/>
                        </a:rPr>
                        <a:t>2020</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400" b="1" i="0" u="none" strike="noStrike" dirty="0">
                          <a:solidFill>
                            <a:schemeClr val="tx1"/>
                          </a:solidFill>
                          <a:effectLst/>
                          <a:latin typeface="Calibri"/>
                          <a:cs typeface="Calibri"/>
                        </a:rPr>
                        <a:t>2021</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400" b="1" i="0" u="none" strike="noStrike" dirty="0">
                          <a:solidFill>
                            <a:schemeClr val="tx1"/>
                          </a:solidFill>
                          <a:effectLst/>
                          <a:latin typeface="Calibri"/>
                          <a:cs typeface="Calibri"/>
                        </a:rPr>
                        <a:t>2022</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extLst>
                  <a:ext uri="{0D108BD9-81ED-4DB2-BD59-A6C34878D82A}">
                    <a16:rowId xmlns:a16="http://schemas.microsoft.com/office/drawing/2014/main" val="10000"/>
                  </a:ext>
                </a:extLst>
              </a:tr>
              <a:tr h="306459">
                <a:tc>
                  <a:txBody>
                    <a:bodyPr/>
                    <a:lstStyle/>
                    <a:p>
                      <a:pPr marL="90488" indent="0" algn="l" fontAlgn="ctr"/>
                      <a:r>
                        <a:rPr lang="it-IT" sz="1050" b="0" i="0" u="none" strike="noStrike" dirty="0">
                          <a:effectLst/>
                          <a:latin typeface="+mn-lt"/>
                          <a:cs typeface="Calibri"/>
                        </a:rPr>
                        <a:t>DEL TUTTO D’ACCORDO</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400" b="0" i="0" u="none" strike="noStrike" dirty="0">
                          <a:effectLst/>
                          <a:latin typeface="Calibri"/>
                          <a:cs typeface="Calibri"/>
                        </a:rPr>
                        <a:t>32</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400" b="0" i="0" u="none" strike="noStrike" dirty="0">
                          <a:effectLst/>
                          <a:latin typeface="Calibri"/>
                          <a:cs typeface="Calibri"/>
                        </a:rPr>
                        <a:t>40</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400" b="0" i="0" u="none" strike="noStrike" dirty="0">
                          <a:effectLst/>
                          <a:latin typeface="Calibri"/>
                          <a:cs typeface="Calibri"/>
                        </a:rPr>
                        <a:t>44</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400" b="0" i="0" u="none" strike="noStrike" dirty="0">
                          <a:solidFill>
                            <a:srgbClr val="000000"/>
                          </a:solidFill>
                          <a:effectLst/>
                          <a:latin typeface="Calibri"/>
                        </a:rPr>
                        <a:t>44</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400" b="0" i="0" u="none" strike="noStrike" dirty="0">
                          <a:solidFill>
                            <a:srgbClr val="000000"/>
                          </a:solidFill>
                          <a:effectLst/>
                          <a:latin typeface="Calibri"/>
                        </a:rPr>
                        <a:t>46</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400" b="1" i="0" u="none" strike="noStrike" dirty="0">
                          <a:solidFill>
                            <a:srgbClr val="000000"/>
                          </a:solidFill>
                          <a:effectLst/>
                          <a:latin typeface="Calibri"/>
                        </a:rPr>
                        <a:t>47</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400" b="1" i="0" u="none" strike="noStrike" dirty="0">
                          <a:solidFill>
                            <a:srgbClr val="000000"/>
                          </a:solidFill>
                          <a:effectLst/>
                          <a:latin typeface="Calibri"/>
                        </a:rPr>
                        <a:t>43</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extLst>
                  <a:ext uri="{0D108BD9-81ED-4DB2-BD59-A6C34878D82A}">
                    <a16:rowId xmlns:a16="http://schemas.microsoft.com/office/drawing/2014/main" val="10001"/>
                  </a:ext>
                </a:extLst>
              </a:tr>
              <a:tr h="306459">
                <a:tc>
                  <a:txBody>
                    <a:bodyPr/>
                    <a:lstStyle/>
                    <a:p>
                      <a:pPr marL="90488" indent="0" algn="l" fontAlgn="ctr"/>
                      <a:r>
                        <a:rPr lang="it-IT" sz="1050" b="0" i="0" u="none" strike="noStrike" dirty="0">
                          <a:effectLst/>
                          <a:latin typeface="+mn-lt"/>
                          <a:cs typeface="Calibri"/>
                        </a:rPr>
                        <a:t>D’ACCORDO</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400" b="0" i="0" u="none" strike="noStrike" dirty="0">
                          <a:effectLst/>
                          <a:latin typeface="Calibri"/>
                          <a:cs typeface="Calibri"/>
                        </a:rPr>
                        <a:t>51</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400" b="0" i="0" u="none" strike="noStrike" dirty="0">
                          <a:effectLst/>
                          <a:latin typeface="Calibri"/>
                          <a:cs typeface="Calibri"/>
                        </a:rPr>
                        <a:t>46</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400" b="0" i="0" u="none" strike="noStrike" dirty="0">
                          <a:effectLst/>
                          <a:latin typeface="Calibri"/>
                          <a:cs typeface="Calibri"/>
                        </a:rPr>
                        <a:t>45</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400" b="0" i="0" u="none" strike="noStrike" dirty="0">
                          <a:solidFill>
                            <a:srgbClr val="000000"/>
                          </a:solidFill>
                          <a:effectLst/>
                          <a:latin typeface="Calibri"/>
                        </a:rPr>
                        <a:t>47</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400" b="0" i="0" u="none" strike="noStrike" dirty="0">
                          <a:solidFill>
                            <a:srgbClr val="000000"/>
                          </a:solidFill>
                          <a:effectLst/>
                          <a:latin typeface="Calibri"/>
                        </a:rPr>
                        <a:t>42</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400" b="1" i="0" u="none" strike="noStrike" dirty="0">
                          <a:solidFill>
                            <a:srgbClr val="000000"/>
                          </a:solidFill>
                          <a:effectLst/>
                          <a:latin typeface="Calibri"/>
                        </a:rPr>
                        <a:t>43</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400" b="1" i="0" u="none" strike="noStrike" dirty="0">
                          <a:solidFill>
                            <a:srgbClr val="000000"/>
                          </a:solidFill>
                          <a:effectLst/>
                          <a:latin typeface="Calibri"/>
                        </a:rPr>
                        <a:t>46</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extLst>
                  <a:ext uri="{0D108BD9-81ED-4DB2-BD59-A6C34878D82A}">
                    <a16:rowId xmlns:a16="http://schemas.microsoft.com/office/drawing/2014/main" val="10002"/>
                  </a:ext>
                </a:extLst>
              </a:tr>
              <a:tr h="306459">
                <a:tc>
                  <a:txBody>
                    <a:bodyPr/>
                    <a:lstStyle/>
                    <a:p>
                      <a:pPr marL="90488" indent="0" algn="l" fontAlgn="ctr"/>
                      <a:r>
                        <a:rPr lang="it-IT" sz="1400" b="1" i="0" u="none" strike="noStrike" dirty="0">
                          <a:solidFill>
                            <a:schemeClr val="bg1"/>
                          </a:solidFill>
                          <a:effectLst/>
                          <a:latin typeface="Calibri"/>
                          <a:cs typeface="Calibri"/>
                        </a:rPr>
                        <a:t>TOTALE ACCORDO</a:t>
                      </a:r>
                    </a:p>
                  </a:txBody>
                  <a:tcPr marL="12700" marR="12700" marT="12700" marB="0" anchor="ctr">
                    <a:lnL w="6350" cap="flat" cmpd="sng" algn="ctr">
                      <a:solidFill>
                        <a:srgbClr val="FFFFFF">
                          <a:lumMod val="65000"/>
                        </a:srgbClr>
                      </a:solidFill>
                      <a:prstDash val="solid"/>
                      <a:round/>
                      <a:headEnd type="none" w="med" len="med"/>
                      <a:tailEnd type="none" w="med" len="med"/>
                    </a:lnL>
                    <a:lnR w="6350" cap="flat" cmpd="sng" algn="ctr">
                      <a:solidFill>
                        <a:srgbClr val="FFFFFF">
                          <a:lumMod val="65000"/>
                        </a:srgbClr>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CA5817"/>
                    </a:solidFill>
                  </a:tcPr>
                </a:tc>
                <a:tc>
                  <a:txBody>
                    <a:bodyPr/>
                    <a:lstStyle/>
                    <a:p>
                      <a:pPr algn="ctr" fontAlgn="ctr"/>
                      <a:r>
                        <a:rPr lang="it-IT" sz="1400" b="1" i="0" u="none" strike="noStrike" dirty="0">
                          <a:solidFill>
                            <a:schemeClr val="bg1"/>
                          </a:solidFill>
                          <a:effectLst/>
                          <a:latin typeface="Calibri"/>
                          <a:cs typeface="Calibri"/>
                        </a:rPr>
                        <a:t>83</a:t>
                      </a:r>
                    </a:p>
                  </a:txBody>
                  <a:tcPr marL="12700" marR="12700" marT="12700" marB="0" anchor="ctr">
                    <a:lnL w="6350" cap="flat" cmpd="sng" algn="ctr">
                      <a:solidFill>
                        <a:srgbClr val="FFFFFF">
                          <a:lumMod val="65000"/>
                        </a:srgbClr>
                      </a:solidFill>
                      <a:prstDash val="solid"/>
                      <a:round/>
                      <a:headEnd type="none" w="med" len="med"/>
                      <a:tailEnd type="none" w="med" len="med"/>
                    </a:lnL>
                    <a:lnR w="6350" cap="flat" cmpd="sng" algn="ctr">
                      <a:solidFill>
                        <a:srgbClr val="FFFFFF">
                          <a:lumMod val="65000"/>
                        </a:srgbClr>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CA5817"/>
                    </a:solidFill>
                  </a:tcPr>
                </a:tc>
                <a:tc>
                  <a:txBody>
                    <a:bodyPr/>
                    <a:lstStyle/>
                    <a:p>
                      <a:pPr algn="ctr" fontAlgn="ctr"/>
                      <a:r>
                        <a:rPr lang="it-IT" sz="1400" b="1" i="0" u="none" strike="noStrike" dirty="0">
                          <a:solidFill>
                            <a:schemeClr val="bg1"/>
                          </a:solidFill>
                          <a:effectLst/>
                          <a:latin typeface="Calibri"/>
                          <a:cs typeface="Calibri"/>
                        </a:rPr>
                        <a:t>86</a:t>
                      </a:r>
                    </a:p>
                  </a:txBody>
                  <a:tcPr marL="12700" marR="12700" marT="12700" marB="0" anchor="ctr">
                    <a:lnL w="6350" cap="flat" cmpd="sng" algn="ctr">
                      <a:solidFill>
                        <a:srgbClr val="FFFFFF">
                          <a:lumMod val="65000"/>
                        </a:srgbClr>
                      </a:solidFill>
                      <a:prstDash val="solid"/>
                      <a:round/>
                      <a:headEnd type="none" w="med" len="med"/>
                      <a:tailEnd type="none" w="med" len="med"/>
                    </a:lnL>
                    <a:lnR w="6350" cap="flat" cmpd="sng" algn="ctr">
                      <a:solidFill>
                        <a:srgbClr val="FFFFFF">
                          <a:lumMod val="65000"/>
                        </a:srgbClr>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CA5817"/>
                    </a:solidFill>
                  </a:tcPr>
                </a:tc>
                <a:tc>
                  <a:txBody>
                    <a:bodyPr/>
                    <a:lstStyle/>
                    <a:p>
                      <a:pPr algn="ctr" fontAlgn="ctr"/>
                      <a:r>
                        <a:rPr lang="it-IT" sz="1400" b="1" i="0" u="none" strike="noStrike" dirty="0">
                          <a:solidFill>
                            <a:schemeClr val="bg1"/>
                          </a:solidFill>
                          <a:effectLst/>
                          <a:latin typeface="Calibri"/>
                          <a:cs typeface="Calibri"/>
                        </a:rPr>
                        <a:t>92</a:t>
                      </a:r>
                    </a:p>
                  </a:txBody>
                  <a:tcPr marL="12700" marR="12700" marT="12700" marB="0" anchor="ctr">
                    <a:lnL w="6350" cap="flat" cmpd="sng" algn="ctr">
                      <a:solidFill>
                        <a:srgbClr val="FFFFFF">
                          <a:lumMod val="65000"/>
                        </a:srgbClr>
                      </a:solidFill>
                      <a:prstDash val="solid"/>
                      <a:round/>
                      <a:headEnd type="none" w="med" len="med"/>
                      <a:tailEnd type="none" w="med" len="med"/>
                    </a:lnL>
                    <a:lnR w="6350" cap="flat" cmpd="sng" algn="ctr">
                      <a:solidFill>
                        <a:srgbClr val="FFFFFF">
                          <a:lumMod val="65000"/>
                        </a:srgbClr>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CA5817"/>
                    </a:solidFill>
                  </a:tcPr>
                </a:tc>
                <a:tc>
                  <a:txBody>
                    <a:bodyPr/>
                    <a:lstStyle/>
                    <a:p>
                      <a:pPr algn="ctr" fontAlgn="ctr"/>
                      <a:r>
                        <a:rPr lang="is-IS" sz="1400" b="1" i="0" u="none" strike="noStrike" dirty="0">
                          <a:solidFill>
                            <a:srgbClr val="FFFFFF"/>
                          </a:solidFill>
                          <a:effectLst/>
                          <a:latin typeface="Calibri"/>
                        </a:rPr>
                        <a:t>91</a:t>
                      </a:r>
                    </a:p>
                  </a:txBody>
                  <a:tcPr marL="12700" marR="12700" marT="12700" marB="0" anchor="ctr">
                    <a:lnL w="6350" cap="flat" cmpd="sng" algn="ctr">
                      <a:solidFill>
                        <a:srgbClr val="FFFFFF">
                          <a:lumMod val="65000"/>
                        </a:srgbClr>
                      </a:solidFill>
                      <a:prstDash val="solid"/>
                      <a:round/>
                      <a:headEnd type="none" w="med" len="med"/>
                      <a:tailEnd type="none" w="med" len="med"/>
                    </a:lnL>
                    <a:lnR w="6350" cap="flat" cmpd="sng" algn="ctr">
                      <a:solidFill>
                        <a:srgbClr val="FFFFFF">
                          <a:lumMod val="65000"/>
                        </a:srgbClr>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CA5817"/>
                    </a:solidFill>
                  </a:tcPr>
                </a:tc>
                <a:tc>
                  <a:txBody>
                    <a:bodyPr/>
                    <a:lstStyle/>
                    <a:p>
                      <a:pPr algn="ctr" fontAlgn="ctr"/>
                      <a:r>
                        <a:rPr lang="is-IS" sz="1400" b="1" i="0" u="none" strike="noStrike" dirty="0">
                          <a:solidFill>
                            <a:srgbClr val="FFFFFF"/>
                          </a:solidFill>
                          <a:effectLst/>
                          <a:latin typeface="Calibri"/>
                        </a:rPr>
                        <a:t>88</a:t>
                      </a:r>
                    </a:p>
                  </a:txBody>
                  <a:tcPr marL="12700" marR="12700" marT="12700" marB="0" anchor="ctr">
                    <a:lnL w="6350" cap="flat" cmpd="sng" algn="ctr">
                      <a:solidFill>
                        <a:srgbClr val="FFFFFF">
                          <a:lumMod val="65000"/>
                        </a:srgbClr>
                      </a:solidFill>
                      <a:prstDash val="solid"/>
                      <a:round/>
                      <a:headEnd type="none" w="med" len="med"/>
                      <a:tailEnd type="none" w="med" len="med"/>
                    </a:lnL>
                    <a:lnR w="6350" cap="flat" cmpd="sng" algn="ctr">
                      <a:solidFill>
                        <a:srgbClr val="FFFFFF">
                          <a:lumMod val="65000"/>
                        </a:srgbClr>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CA5817"/>
                    </a:solidFill>
                  </a:tcPr>
                </a:tc>
                <a:tc>
                  <a:txBody>
                    <a:bodyPr/>
                    <a:lstStyle/>
                    <a:p>
                      <a:pPr algn="ctr" fontAlgn="ctr"/>
                      <a:r>
                        <a:rPr lang="is-IS" sz="1400" b="1" i="0" u="none" strike="noStrike" dirty="0">
                          <a:solidFill>
                            <a:srgbClr val="FFFFFF"/>
                          </a:solidFill>
                          <a:effectLst/>
                          <a:latin typeface="Calibri"/>
                        </a:rPr>
                        <a:t>90</a:t>
                      </a:r>
                    </a:p>
                  </a:txBody>
                  <a:tcPr marL="12700" marR="12700" marT="12700" marB="0" anchor="ctr">
                    <a:lnL w="6350" cap="flat" cmpd="sng" algn="ctr">
                      <a:solidFill>
                        <a:srgbClr val="FFFFFF">
                          <a:lumMod val="65000"/>
                        </a:srgbClr>
                      </a:solidFill>
                      <a:prstDash val="solid"/>
                      <a:round/>
                      <a:headEnd type="none" w="med" len="med"/>
                      <a:tailEnd type="none" w="med" len="med"/>
                    </a:lnL>
                    <a:lnR w="6350" cap="flat" cmpd="sng" algn="ctr">
                      <a:solidFill>
                        <a:srgbClr val="FFFFFF">
                          <a:lumMod val="65000"/>
                        </a:srgbClr>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CA5817"/>
                    </a:solidFill>
                  </a:tcPr>
                </a:tc>
                <a:tc>
                  <a:txBody>
                    <a:bodyPr/>
                    <a:lstStyle/>
                    <a:p>
                      <a:pPr algn="ctr" fontAlgn="ctr"/>
                      <a:r>
                        <a:rPr lang="is-IS" sz="1400" b="1" i="0" u="none" strike="noStrike" dirty="0">
                          <a:solidFill>
                            <a:srgbClr val="FFFFFF"/>
                          </a:solidFill>
                          <a:effectLst/>
                          <a:latin typeface="Calibri"/>
                        </a:rPr>
                        <a:t>89</a:t>
                      </a:r>
                    </a:p>
                  </a:txBody>
                  <a:tcPr marL="12700" marR="12700" marT="12700" marB="0" anchor="ctr">
                    <a:lnL w="6350" cap="flat" cmpd="sng" algn="ctr">
                      <a:solidFill>
                        <a:srgbClr val="FFFFFF">
                          <a:lumMod val="65000"/>
                        </a:srgbClr>
                      </a:solidFill>
                      <a:prstDash val="solid"/>
                      <a:round/>
                      <a:headEnd type="none" w="med" len="med"/>
                      <a:tailEnd type="none" w="med" len="med"/>
                    </a:lnL>
                    <a:lnR w="12700" cap="flat" cmpd="sng" algn="ctr">
                      <a:solidFill>
                        <a:srgbClr val="FFFFFF">
                          <a:lumMod val="65000"/>
                        </a:srgbClr>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CA5817"/>
                    </a:solidFill>
                  </a:tcPr>
                </a:tc>
                <a:extLst>
                  <a:ext uri="{0D108BD9-81ED-4DB2-BD59-A6C34878D82A}">
                    <a16:rowId xmlns:a16="http://schemas.microsoft.com/office/drawing/2014/main" val="10003"/>
                  </a:ext>
                </a:extLst>
              </a:tr>
              <a:tr h="306459">
                <a:tc>
                  <a:txBody>
                    <a:bodyPr/>
                    <a:lstStyle/>
                    <a:p>
                      <a:pPr marL="90488" indent="0" algn="l" fontAlgn="ctr"/>
                      <a:r>
                        <a:rPr lang="it-IT" sz="1050" b="0" i="0" u="none" strike="noStrike" dirty="0">
                          <a:effectLst/>
                          <a:latin typeface="+mn-lt"/>
                          <a:cs typeface="Calibri"/>
                        </a:rPr>
                        <a:t>IN DISACCORDO</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400" b="0" i="0" u="none" strike="noStrike" dirty="0">
                          <a:effectLst/>
                          <a:latin typeface="Calibri"/>
                          <a:cs typeface="Calibri"/>
                        </a:rPr>
                        <a:t>14</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400" b="0" i="0" u="none" strike="noStrike" dirty="0">
                          <a:effectLst/>
                          <a:latin typeface="Calibri"/>
                          <a:cs typeface="Calibri"/>
                        </a:rPr>
                        <a:t>13</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400" b="0" i="0" u="none" strike="noStrike" dirty="0">
                          <a:effectLst/>
                          <a:latin typeface="Calibri"/>
                          <a:cs typeface="Calibri"/>
                        </a:rPr>
                        <a:t>7</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400" b="0" i="0" u="none" strike="noStrike" dirty="0">
                          <a:solidFill>
                            <a:srgbClr val="000000"/>
                          </a:solidFill>
                          <a:effectLst/>
                          <a:latin typeface="Calibri"/>
                        </a:rPr>
                        <a:t>7</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400" b="0" i="0" u="none" strike="noStrike" dirty="0">
                          <a:solidFill>
                            <a:srgbClr val="000000"/>
                          </a:solidFill>
                          <a:effectLst/>
                          <a:latin typeface="Calibri"/>
                        </a:rPr>
                        <a:t>10</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400" b="1" i="0" u="none" strike="noStrike" dirty="0">
                          <a:solidFill>
                            <a:srgbClr val="000000"/>
                          </a:solidFill>
                          <a:effectLst/>
                          <a:latin typeface="Calibri"/>
                        </a:rPr>
                        <a:t>8</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400" b="1" i="0" u="none" strike="noStrike" dirty="0">
                          <a:solidFill>
                            <a:srgbClr val="000000"/>
                          </a:solidFill>
                          <a:effectLst/>
                          <a:latin typeface="Calibri"/>
                        </a:rPr>
                        <a:t>9</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extLst>
                  <a:ext uri="{0D108BD9-81ED-4DB2-BD59-A6C34878D82A}">
                    <a16:rowId xmlns:a16="http://schemas.microsoft.com/office/drawing/2014/main" val="10004"/>
                  </a:ext>
                </a:extLst>
              </a:tr>
              <a:tr h="306459">
                <a:tc>
                  <a:txBody>
                    <a:bodyPr/>
                    <a:lstStyle/>
                    <a:p>
                      <a:pPr marL="90488" indent="0" algn="l" fontAlgn="ctr"/>
                      <a:r>
                        <a:rPr lang="it-IT" sz="1050" b="0" i="0" u="none" strike="noStrike" dirty="0">
                          <a:effectLst/>
                          <a:latin typeface="+mn-lt"/>
                          <a:cs typeface="Calibri"/>
                        </a:rPr>
                        <a:t>DEL TUTTO IN DISACCORDO</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400" b="0" i="0" u="none" strike="noStrike" dirty="0">
                          <a:effectLst/>
                          <a:latin typeface="Calibri"/>
                          <a:cs typeface="Calibri"/>
                        </a:rPr>
                        <a:t>3</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400" b="0" i="0" u="none" strike="noStrike" dirty="0">
                          <a:effectLst/>
                          <a:latin typeface="Calibri"/>
                          <a:cs typeface="Calibri"/>
                        </a:rPr>
                        <a:t>1</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400" b="0" i="0" u="none" strike="noStrike" dirty="0">
                          <a:effectLst/>
                          <a:latin typeface="Calibri"/>
                          <a:cs typeface="Calibri"/>
                        </a:rPr>
                        <a:t>1</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400" b="0" i="0" u="none" strike="noStrike" dirty="0">
                          <a:solidFill>
                            <a:srgbClr val="000000"/>
                          </a:solidFill>
                          <a:effectLst/>
                          <a:latin typeface="Calibri"/>
                        </a:rPr>
                        <a:t>2</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400" b="0" i="0" u="none" strike="noStrike" dirty="0">
                          <a:solidFill>
                            <a:srgbClr val="000000"/>
                          </a:solidFill>
                          <a:effectLst/>
                          <a:latin typeface="Calibri"/>
                        </a:rPr>
                        <a:t>2</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400" b="1" i="0" u="none" strike="noStrike" dirty="0">
                          <a:solidFill>
                            <a:srgbClr val="000000"/>
                          </a:solidFill>
                          <a:effectLst/>
                          <a:latin typeface="Calibri"/>
                        </a:rPr>
                        <a:t>2</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400" b="1" i="0" u="none" strike="noStrike" dirty="0">
                          <a:solidFill>
                            <a:srgbClr val="000000"/>
                          </a:solidFill>
                          <a:effectLst/>
                          <a:latin typeface="Calibri"/>
                        </a:rPr>
                        <a:t>2</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extLst>
                  <a:ext uri="{0D108BD9-81ED-4DB2-BD59-A6C34878D82A}">
                    <a16:rowId xmlns:a16="http://schemas.microsoft.com/office/drawing/2014/main" val="10005"/>
                  </a:ext>
                </a:extLst>
              </a:tr>
            </a:tbl>
          </a:graphicData>
        </a:graphic>
      </p:graphicFrame>
      <p:sp>
        <p:nvSpPr>
          <p:cNvPr id="2" name="Titolo 1"/>
          <p:cNvSpPr>
            <a:spLocks noGrp="1"/>
          </p:cNvSpPr>
          <p:nvPr>
            <p:ph type="ctrTitle"/>
          </p:nvPr>
        </p:nvSpPr>
        <p:spPr>
          <a:xfrm>
            <a:off x="578154" y="307206"/>
            <a:ext cx="8420100" cy="626535"/>
          </a:xfrm>
        </p:spPr>
        <p:txBody>
          <a:bodyPr/>
          <a:lstStyle/>
          <a:p>
            <a:r>
              <a:rPr lang="it-IT" dirty="0">
                <a:solidFill>
                  <a:srgbClr val="C95718"/>
                </a:solidFill>
                <a:ea typeface="ヒラギノ角ゴ Pro W3" charset="-128"/>
                <a:cs typeface="Calibri"/>
              </a:rPr>
              <a:t>Scuola, formazione e sapere</a:t>
            </a:r>
            <a:r>
              <a:rPr lang="it-IT" dirty="0">
                <a:solidFill>
                  <a:srgbClr val="CA5817"/>
                </a:solidFill>
                <a:ea typeface="ヒラギノ角ゴ Pro W3" charset="-128"/>
                <a:cs typeface="Calibri"/>
              </a:rPr>
              <a:t>: i temi</a:t>
            </a:r>
            <a:endParaRPr lang="it-IT" sz="2800" dirty="0">
              <a:solidFill>
                <a:srgbClr val="CA5817"/>
              </a:solidFill>
              <a:latin typeface="Calibri"/>
              <a:cs typeface="Calibri"/>
            </a:endParaRPr>
          </a:p>
        </p:txBody>
      </p:sp>
      <p:sp>
        <p:nvSpPr>
          <p:cNvPr id="15" name="CasellaDiTesto 14"/>
          <p:cNvSpPr txBox="1"/>
          <p:nvPr/>
        </p:nvSpPr>
        <p:spPr>
          <a:xfrm>
            <a:off x="4028783" y="6365393"/>
            <a:ext cx="646030" cy="246221"/>
          </a:xfrm>
          <a:prstGeom prst="rect">
            <a:avLst/>
          </a:prstGeom>
          <a:noFill/>
        </p:spPr>
        <p:txBody>
          <a:bodyPr wrap="none" rtlCol="0">
            <a:spAutoFit/>
          </a:bodyPr>
          <a:lstStyle/>
          <a:p>
            <a:r>
              <a:rPr lang="it-IT" sz="1000" i="1" dirty="0">
                <a:latin typeface="Calibri"/>
                <a:cs typeface="Calibri"/>
              </a:rPr>
              <a:t>Valori %</a:t>
            </a:r>
          </a:p>
        </p:txBody>
      </p:sp>
      <p:sp>
        <p:nvSpPr>
          <p:cNvPr id="6" name="Segnaposto numero diapositiva 5"/>
          <p:cNvSpPr>
            <a:spLocks noGrp="1"/>
          </p:cNvSpPr>
          <p:nvPr>
            <p:ph type="sldNum" sz="quarter" idx="12"/>
          </p:nvPr>
        </p:nvSpPr>
        <p:spPr/>
        <p:txBody>
          <a:bodyPr/>
          <a:lstStyle/>
          <a:p>
            <a:fld id="{CEC07F19-866A-D549-94C6-C4D9AC2AB9CF}" type="slidenum">
              <a:rPr lang="it-IT" smtClean="0"/>
              <a:pPr/>
              <a:t>93</a:t>
            </a:fld>
            <a:endParaRPr lang="it-IT" dirty="0"/>
          </a:p>
        </p:txBody>
      </p:sp>
      <p:sp>
        <p:nvSpPr>
          <p:cNvPr id="17" name="Rectangle 92"/>
          <p:cNvSpPr>
            <a:spLocks noChangeArrowheads="1"/>
          </p:cNvSpPr>
          <p:nvPr/>
        </p:nvSpPr>
        <p:spPr bwMode="auto">
          <a:xfrm>
            <a:off x="514374" y="1046267"/>
            <a:ext cx="8776984" cy="307777"/>
          </a:xfrm>
          <a:prstGeom prst="rect">
            <a:avLst/>
          </a:prstGeom>
          <a:noFill/>
          <a:ln w="9525">
            <a:noFill/>
            <a:miter lim="800000"/>
            <a:headEnd/>
            <a:tailEnd/>
          </a:ln>
        </p:spPr>
        <p:txBody>
          <a:bodyPr wrap="square">
            <a:prstTxWarp prst="textNoShape">
              <a:avLst/>
            </a:prstTxWarp>
            <a:spAutoFit/>
          </a:bodyPr>
          <a:lstStyle/>
          <a:p>
            <a:pPr defTabSz="798513"/>
            <a:r>
              <a:rPr lang="it-IT" sz="1400" b="1" dirty="0">
                <a:solidFill>
                  <a:srgbClr val="C95718"/>
                </a:solidFill>
                <a:ea typeface="Century Gothic"/>
                <a:cs typeface="Calibri"/>
              </a:rPr>
              <a:t>Studiare e avere una cultura è l'unico modo per contrastare il declino del Paese. Lei è…</a:t>
            </a:r>
          </a:p>
        </p:txBody>
      </p:sp>
      <p:sp>
        <p:nvSpPr>
          <p:cNvPr id="26" name="CasellaDiTesto 25"/>
          <p:cNvSpPr txBox="1"/>
          <p:nvPr/>
        </p:nvSpPr>
        <p:spPr>
          <a:xfrm>
            <a:off x="4862109" y="3748106"/>
            <a:ext cx="1587455" cy="325730"/>
          </a:xfrm>
          <a:prstGeom prst="rect">
            <a:avLst/>
          </a:prstGeom>
          <a:noFill/>
        </p:spPr>
        <p:txBody>
          <a:bodyPr wrap="square" rtlCol="0">
            <a:spAutoFit/>
          </a:bodyPr>
          <a:lstStyle/>
          <a:p>
            <a:pPr lvl="0" algn="ctr">
              <a:lnSpc>
                <a:spcPct val="110000"/>
              </a:lnSpc>
            </a:pPr>
            <a:r>
              <a:rPr lang="it-IT" sz="1400" i="1" dirty="0">
                <a:ea typeface="Century Gothic"/>
                <a:cs typeface="Calibri"/>
              </a:rPr>
              <a:t>trend temporale</a:t>
            </a:r>
          </a:p>
        </p:txBody>
      </p:sp>
      <p:sp>
        <p:nvSpPr>
          <p:cNvPr id="27" name="Rettangolo 26"/>
          <p:cNvSpPr/>
          <p:nvPr/>
        </p:nvSpPr>
        <p:spPr>
          <a:xfrm>
            <a:off x="424992" y="1781714"/>
            <a:ext cx="2376000" cy="1800352"/>
          </a:xfrm>
          <a:prstGeom prst="rect">
            <a:avLst/>
          </a:prstGeom>
          <a:solidFill>
            <a:srgbClr val="CA5817">
              <a:alpha val="18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28" name="Rettangolo 27"/>
          <p:cNvSpPr/>
          <p:nvPr/>
        </p:nvSpPr>
        <p:spPr>
          <a:xfrm>
            <a:off x="2858046" y="1776743"/>
            <a:ext cx="2349500" cy="1800352"/>
          </a:xfrm>
          <a:prstGeom prst="rect">
            <a:avLst/>
          </a:prstGeom>
          <a:solidFill>
            <a:srgbClr val="655B6F">
              <a:alpha val="18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graphicFrame>
        <p:nvGraphicFramePr>
          <p:cNvPr id="29" name="Grafico 28"/>
          <p:cNvGraphicFramePr/>
          <p:nvPr>
            <p:extLst>
              <p:ext uri="{D42A27DB-BD31-4B8C-83A1-F6EECF244321}">
                <p14:modId xmlns:p14="http://schemas.microsoft.com/office/powerpoint/2010/main" val="1465070637"/>
              </p:ext>
            </p:extLst>
          </p:nvPr>
        </p:nvGraphicFramePr>
        <p:xfrm>
          <a:off x="301900" y="1754294"/>
          <a:ext cx="4889966" cy="1822803"/>
        </p:xfrm>
        <a:graphic>
          <a:graphicData uri="http://schemas.openxmlformats.org/drawingml/2006/chart">
            <c:chart xmlns:c="http://schemas.openxmlformats.org/drawingml/2006/chart" xmlns:r="http://schemas.openxmlformats.org/officeDocument/2006/relationships" r:id="rId3"/>
          </a:graphicData>
        </a:graphic>
      </p:graphicFrame>
      <p:sp>
        <p:nvSpPr>
          <p:cNvPr id="30" name="Ovale 29"/>
          <p:cNvSpPr>
            <a:spLocks noChangeAspect="1"/>
          </p:cNvSpPr>
          <p:nvPr/>
        </p:nvSpPr>
        <p:spPr>
          <a:xfrm>
            <a:off x="1181901" y="1532463"/>
            <a:ext cx="658983" cy="647999"/>
          </a:xfrm>
          <a:prstGeom prst="ellipse">
            <a:avLst/>
          </a:prstGeom>
          <a:gradFill flip="none" rotWithShape="1">
            <a:gsLst>
              <a:gs pos="0">
                <a:srgbClr val="CA5817"/>
              </a:gs>
              <a:gs pos="100000">
                <a:srgbClr val="FFFFFF"/>
              </a:gs>
              <a:gs pos="50000">
                <a:srgbClr val="F5910F"/>
              </a:gs>
            </a:gsLst>
            <a:lin ang="0" scaled="1"/>
            <a:tileRect/>
          </a:gra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31" name="Ovale 30"/>
          <p:cNvSpPr>
            <a:spLocks noChangeAspect="1"/>
          </p:cNvSpPr>
          <p:nvPr/>
        </p:nvSpPr>
        <p:spPr>
          <a:xfrm>
            <a:off x="3587128" y="1557044"/>
            <a:ext cx="658983" cy="647999"/>
          </a:xfrm>
          <a:prstGeom prst="ellipse">
            <a:avLst/>
          </a:prstGeom>
          <a:gradFill flip="none" rotWithShape="1">
            <a:gsLst>
              <a:gs pos="0">
                <a:srgbClr val="655B6F"/>
              </a:gs>
              <a:gs pos="100000">
                <a:srgbClr val="FFFFFF"/>
              </a:gs>
              <a:gs pos="50000">
                <a:srgbClr val="54A8C9"/>
              </a:gs>
            </a:gsLst>
            <a:lin ang="0" scaled="1"/>
            <a:tileRect/>
          </a:gra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32" name="Rectangle 92"/>
          <p:cNvSpPr>
            <a:spLocks noChangeArrowheads="1"/>
          </p:cNvSpPr>
          <p:nvPr/>
        </p:nvSpPr>
        <p:spPr bwMode="auto">
          <a:xfrm>
            <a:off x="1137162" y="1665144"/>
            <a:ext cx="756722" cy="461665"/>
          </a:xfrm>
          <a:prstGeom prst="rect">
            <a:avLst/>
          </a:prstGeom>
          <a:noFill/>
          <a:ln w="9525">
            <a:noFill/>
            <a:miter lim="800000"/>
            <a:headEnd/>
            <a:tailEnd/>
          </a:ln>
        </p:spPr>
        <p:txBody>
          <a:bodyPr wrap="square">
            <a:prstTxWarp prst="textNoShape">
              <a:avLst/>
            </a:prstTxWarp>
            <a:spAutoFit/>
          </a:bodyPr>
          <a:lstStyle>
            <a:defPPr>
              <a:defRPr lang="it-IT"/>
            </a:defPPr>
            <a:lvl1pPr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1pPr>
            <a:lvl2pPr marL="4572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2pPr>
            <a:lvl3pPr marL="9144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3pPr>
            <a:lvl4pPr marL="13716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4pPr>
            <a:lvl5pPr marL="18288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5pPr>
            <a:lvl6pPr marL="22860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6pPr>
            <a:lvl7pPr marL="27432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7pPr>
            <a:lvl8pPr marL="32004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8pPr>
            <a:lvl9pPr marL="36576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9pPr>
          </a:lstStyle>
          <a:p>
            <a:pPr algn="ctr"/>
            <a:r>
              <a:rPr lang="it-IT" sz="2400" dirty="0">
                <a:solidFill>
                  <a:srgbClr val="000000"/>
                </a:solidFill>
                <a:latin typeface="+mn-lt"/>
                <a:ea typeface="Century Gothic"/>
                <a:cs typeface="Calibri"/>
              </a:rPr>
              <a:t>89</a:t>
            </a:r>
            <a:r>
              <a:rPr lang="it-IT" sz="1400" dirty="0">
                <a:solidFill>
                  <a:srgbClr val="000000"/>
                </a:solidFill>
                <a:latin typeface="+mn-lt"/>
                <a:ea typeface="Century Gothic"/>
                <a:cs typeface="Calibri"/>
              </a:rPr>
              <a:t>%</a:t>
            </a:r>
          </a:p>
        </p:txBody>
      </p:sp>
      <p:sp>
        <p:nvSpPr>
          <p:cNvPr id="33" name="Rectangle 92"/>
          <p:cNvSpPr>
            <a:spLocks noChangeArrowheads="1"/>
          </p:cNvSpPr>
          <p:nvPr/>
        </p:nvSpPr>
        <p:spPr bwMode="auto">
          <a:xfrm>
            <a:off x="3515012" y="1667178"/>
            <a:ext cx="814497" cy="461665"/>
          </a:xfrm>
          <a:prstGeom prst="rect">
            <a:avLst/>
          </a:prstGeom>
          <a:noFill/>
          <a:ln w="9525">
            <a:noFill/>
            <a:miter lim="800000"/>
            <a:headEnd/>
            <a:tailEnd/>
          </a:ln>
        </p:spPr>
        <p:txBody>
          <a:bodyPr wrap="square">
            <a:prstTxWarp prst="textNoShape">
              <a:avLst/>
            </a:prstTxWarp>
            <a:spAutoFit/>
          </a:bodyPr>
          <a:lstStyle>
            <a:defPPr>
              <a:defRPr lang="it-IT"/>
            </a:defPPr>
            <a:lvl1pPr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1pPr>
            <a:lvl2pPr marL="4572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2pPr>
            <a:lvl3pPr marL="9144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3pPr>
            <a:lvl4pPr marL="13716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4pPr>
            <a:lvl5pPr marL="18288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5pPr>
            <a:lvl6pPr marL="22860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6pPr>
            <a:lvl7pPr marL="27432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7pPr>
            <a:lvl8pPr marL="32004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8pPr>
            <a:lvl9pPr marL="36576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9pPr>
          </a:lstStyle>
          <a:p>
            <a:pPr algn="ctr"/>
            <a:r>
              <a:rPr lang="it-IT" sz="2400" dirty="0">
                <a:solidFill>
                  <a:srgbClr val="000000"/>
                </a:solidFill>
                <a:latin typeface="+mn-lt"/>
                <a:ea typeface="Century Gothic"/>
                <a:cs typeface="Calibri"/>
              </a:rPr>
              <a:t>11</a:t>
            </a:r>
            <a:r>
              <a:rPr lang="it-IT" sz="1400" dirty="0">
                <a:solidFill>
                  <a:srgbClr val="000000"/>
                </a:solidFill>
                <a:latin typeface="+mn-lt"/>
                <a:ea typeface="Century Gothic"/>
                <a:cs typeface="Calibri"/>
              </a:rPr>
              <a:t>%</a:t>
            </a:r>
          </a:p>
        </p:txBody>
      </p:sp>
      <p:sp>
        <p:nvSpPr>
          <p:cNvPr id="35" name="Rettangolo arrotondato 34"/>
          <p:cNvSpPr/>
          <p:nvPr/>
        </p:nvSpPr>
        <p:spPr>
          <a:xfrm>
            <a:off x="8773063" y="3919403"/>
            <a:ext cx="438237" cy="2004738"/>
          </a:xfrm>
          <a:prstGeom prst="roundRect">
            <a:avLst/>
          </a:prstGeom>
          <a:noFill/>
          <a:ln>
            <a:solidFill>
              <a:srgbClr val="CA5817"/>
            </a:solidFill>
          </a:ln>
          <a:effectLst>
            <a:glow rad="63500">
              <a:srgbClr val="C2B8B1">
                <a:alpha val="40000"/>
              </a:srgb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143112615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7" name="Grafico 36"/>
          <p:cNvGraphicFramePr>
            <a:graphicFrameLocks/>
          </p:cNvGraphicFramePr>
          <p:nvPr>
            <p:extLst>
              <p:ext uri="{D42A27DB-BD31-4B8C-83A1-F6EECF244321}">
                <p14:modId xmlns:p14="http://schemas.microsoft.com/office/powerpoint/2010/main" val="1668454645"/>
              </p:ext>
            </p:extLst>
          </p:nvPr>
        </p:nvGraphicFramePr>
        <p:xfrm>
          <a:off x="1064823" y="1938328"/>
          <a:ext cx="3745213" cy="2260689"/>
        </p:xfrm>
        <a:graphic>
          <a:graphicData uri="http://schemas.openxmlformats.org/drawingml/2006/chart">
            <c:chart xmlns:c="http://schemas.openxmlformats.org/drawingml/2006/chart" xmlns:r="http://schemas.openxmlformats.org/officeDocument/2006/relationships" r:id="rId3"/>
          </a:graphicData>
        </a:graphic>
      </p:graphicFrame>
      <p:sp>
        <p:nvSpPr>
          <p:cNvPr id="41" name="Titolo 4"/>
          <p:cNvSpPr txBox="1">
            <a:spLocks/>
          </p:cNvSpPr>
          <p:nvPr/>
        </p:nvSpPr>
        <p:spPr bwMode="auto">
          <a:xfrm>
            <a:off x="1417067" y="1918124"/>
            <a:ext cx="1461720" cy="487757"/>
          </a:xfrm>
          <a:prstGeom prst="rect">
            <a:avLst/>
          </a:prstGeom>
          <a:solidFill>
            <a:srgbClr val="C2B8B1"/>
          </a:solidFill>
          <a:ln>
            <a:solidFill>
              <a:schemeClr val="bg1"/>
            </a:solidFill>
            <a:miter lim="800000"/>
            <a:headEnd/>
            <a:tailEnd/>
          </a:ln>
        </p:spPr>
        <p:txBody>
          <a:bodyPr vert="horz" wrap="square" lIns="0" tIns="0" rIns="0" bIns="0" numCol="1" anchor="ctr" anchorCtr="0" compatLnSpc="1">
            <a:prstTxWarp prst="textNoShape">
              <a:avLst/>
            </a:prstTxWarp>
          </a:bodyPr>
          <a:lstStyle>
            <a:defPPr>
              <a:defRPr lang="it-IT"/>
            </a:defPPr>
            <a:lvl1pPr algn="ctr" eaLnBrk="0" fontAlgn="b" hangingPunct="0">
              <a:spcBef>
                <a:spcPct val="0"/>
              </a:spcBef>
              <a:spcAft>
                <a:spcPct val="0"/>
              </a:spcAft>
              <a:defRPr sz="1400" b="0">
                <a:solidFill>
                  <a:srgbClr val="FFFFFF"/>
                </a:solidFill>
                <a:latin typeface="Calibri"/>
                <a:ea typeface="Calibri"/>
                <a:cs typeface="Calibri"/>
              </a:defRPr>
            </a:lvl1pPr>
            <a:lvl2pPr eaLnBrk="0" fontAlgn="base" hangingPunct="0">
              <a:spcBef>
                <a:spcPct val="0"/>
              </a:spcBef>
              <a:spcAft>
                <a:spcPct val="0"/>
              </a:spcAft>
              <a:defRPr sz="3000">
                <a:solidFill>
                  <a:schemeClr val="tx2"/>
                </a:solidFill>
                <a:latin typeface="Century Gothic" charset="0"/>
                <a:ea typeface="ヒラギノ角ゴ Pro W3" charset="-128"/>
                <a:cs typeface="ヒラギノ角ゴ Pro W3" charset="-128"/>
              </a:defRPr>
            </a:lvl2pPr>
            <a:lvl3pPr eaLnBrk="0" fontAlgn="base" hangingPunct="0">
              <a:spcBef>
                <a:spcPct val="0"/>
              </a:spcBef>
              <a:spcAft>
                <a:spcPct val="0"/>
              </a:spcAft>
              <a:defRPr sz="3000">
                <a:solidFill>
                  <a:schemeClr val="tx2"/>
                </a:solidFill>
                <a:latin typeface="Century Gothic" charset="0"/>
                <a:ea typeface="ヒラギノ角ゴ Pro W3" charset="-128"/>
                <a:cs typeface="ヒラギノ角ゴ Pro W3" charset="-128"/>
              </a:defRPr>
            </a:lvl3pPr>
            <a:lvl4pPr eaLnBrk="0" fontAlgn="base" hangingPunct="0">
              <a:spcBef>
                <a:spcPct val="0"/>
              </a:spcBef>
              <a:spcAft>
                <a:spcPct val="0"/>
              </a:spcAft>
              <a:defRPr sz="3000">
                <a:solidFill>
                  <a:schemeClr val="tx2"/>
                </a:solidFill>
                <a:latin typeface="Century Gothic" charset="0"/>
                <a:ea typeface="ヒラギノ角ゴ Pro W3" charset="-128"/>
                <a:cs typeface="ヒラギノ角ゴ Pro W3" charset="-128"/>
              </a:defRPr>
            </a:lvl4pPr>
            <a:lvl5pPr eaLnBrk="0" fontAlgn="base" hangingPunct="0">
              <a:spcBef>
                <a:spcPct val="0"/>
              </a:spcBef>
              <a:spcAft>
                <a:spcPct val="0"/>
              </a:spcAft>
              <a:defRPr sz="3000">
                <a:solidFill>
                  <a:schemeClr val="tx2"/>
                </a:solidFill>
                <a:latin typeface="Century Gothic" charset="0"/>
                <a:ea typeface="ヒラギノ角ゴ Pro W3" charset="-128"/>
                <a:cs typeface="ヒラギノ角ゴ Pro W3" charset="-128"/>
              </a:defRPr>
            </a:lvl5pPr>
            <a:lvl6pPr marL="457200" algn="ctr" fontAlgn="base">
              <a:spcBef>
                <a:spcPct val="0"/>
              </a:spcBef>
              <a:spcAft>
                <a:spcPct val="0"/>
              </a:spcAft>
              <a:defRPr sz="4400">
                <a:solidFill>
                  <a:schemeClr val="tx2"/>
                </a:solidFill>
                <a:latin typeface="Arial" charset="0"/>
                <a:ea typeface="ヒラギノ角ゴ Pro W3" charset="-128"/>
                <a:cs typeface="ヒラギノ角ゴ Pro W3" charset="-128"/>
              </a:defRPr>
            </a:lvl6pPr>
            <a:lvl7pPr marL="914400" algn="ctr" fontAlgn="base">
              <a:spcBef>
                <a:spcPct val="0"/>
              </a:spcBef>
              <a:spcAft>
                <a:spcPct val="0"/>
              </a:spcAft>
              <a:defRPr sz="4400">
                <a:solidFill>
                  <a:schemeClr val="tx2"/>
                </a:solidFill>
                <a:latin typeface="Arial" charset="0"/>
                <a:ea typeface="ヒラギノ角ゴ Pro W3" charset="-128"/>
                <a:cs typeface="ヒラギノ角ゴ Pro W3" charset="-128"/>
              </a:defRPr>
            </a:lvl7pPr>
            <a:lvl8pPr marL="1371600" algn="ctr" fontAlgn="base">
              <a:spcBef>
                <a:spcPct val="0"/>
              </a:spcBef>
              <a:spcAft>
                <a:spcPct val="0"/>
              </a:spcAft>
              <a:defRPr sz="4400">
                <a:solidFill>
                  <a:schemeClr val="tx2"/>
                </a:solidFill>
                <a:latin typeface="Arial" charset="0"/>
                <a:ea typeface="ヒラギノ角ゴ Pro W3" charset="-128"/>
                <a:cs typeface="ヒラギノ角ゴ Pro W3" charset="-128"/>
              </a:defRPr>
            </a:lvl8pPr>
            <a:lvl9pPr marL="1828800" algn="ctr" fontAlgn="base">
              <a:spcBef>
                <a:spcPct val="0"/>
              </a:spcBef>
              <a:spcAft>
                <a:spcPct val="0"/>
              </a:spcAft>
              <a:defRPr sz="4400">
                <a:solidFill>
                  <a:schemeClr val="tx2"/>
                </a:solidFill>
                <a:latin typeface="Arial" charset="0"/>
                <a:ea typeface="ヒラギノ角ゴ Pro W3" charset="-128"/>
                <a:cs typeface="ヒラギノ角ゴ Pro W3" charset="-128"/>
              </a:defRPr>
            </a:lvl9pPr>
          </a:lstStyle>
          <a:p>
            <a:r>
              <a:rPr lang="it-IT" dirty="0"/>
              <a:t>DEL TUTTO IN DISACCORDO </a:t>
            </a:r>
          </a:p>
        </p:txBody>
      </p:sp>
      <p:sp>
        <p:nvSpPr>
          <p:cNvPr id="38" name="Titolo 4"/>
          <p:cNvSpPr txBox="1">
            <a:spLocks/>
          </p:cNvSpPr>
          <p:nvPr/>
        </p:nvSpPr>
        <p:spPr bwMode="auto">
          <a:xfrm>
            <a:off x="3514765" y="2090162"/>
            <a:ext cx="1954620" cy="394216"/>
          </a:xfrm>
          <a:prstGeom prst="rect">
            <a:avLst/>
          </a:prstGeom>
          <a:solidFill>
            <a:srgbClr val="F26810"/>
          </a:solidFill>
          <a:ln>
            <a:solidFill>
              <a:srgbClr val="FFFFFF"/>
            </a:solidFill>
            <a:miter lim="800000"/>
            <a:headEnd/>
            <a:tailEnd/>
          </a:ln>
        </p:spPr>
        <p:txBody>
          <a:bodyPr vert="horz" wrap="square" lIns="0" tIns="0" rIns="0" bIns="0" numCol="1" anchor="ctr" anchorCtr="0" compatLnSpc="1">
            <a:prstTxWarp prst="textNoShape">
              <a:avLst/>
            </a:prstTxWarp>
          </a:bodyPr>
          <a:lstStyle>
            <a:lvl1pPr algn="l" rtl="0" eaLnBrk="0" fontAlgn="base" hangingPunct="0">
              <a:spcBef>
                <a:spcPct val="0"/>
              </a:spcBef>
              <a:spcAft>
                <a:spcPct val="0"/>
              </a:spcAft>
              <a:defRPr sz="2800" b="0">
                <a:solidFill>
                  <a:schemeClr val="bg2">
                    <a:lumMod val="75000"/>
                  </a:schemeClr>
                </a:solidFill>
                <a:latin typeface="Century Gothic"/>
                <a:ea typeface="+mj-ea"/>
                <a:cs typeface="Century Gothic"/>
              </a:defRPr>
            </a:lvl1pPr>
            <a:lvl2pPr algn="l" rtl="0" eaLnBrk="0" fontAlgn="base" hangingPunct="0">
              <a:spcBef>
                <a:spcPct val="0"/>
              </a:spcBef>
              <a:spcAft>
                <a:spcPct val="0"/>
              </a:spcAft>
              <a:defRPr sz="3000">
                <a:solidFill>
                  <a:schemeClr val="tx2"/>
                </a:solidFill>
                <a:latin typeface="Century Gothic" charset="0"/>
                <a:ea typeface="ヒラギノ角ゴ Pro W3" charset="-128"/>
                <a:cs typeface="ヒラギノ角ゴ Pro W3" charset="-128"/>
              </a:defRPr>
            </a:lvl2pPr>
            <a:lvl3pPr algn="l" rtl="0" eaLnBrk="0" fontAlgn="base" hangingPunct="0">
              <a:spcBef>
                <a:spcPct val="0"/>
              </a:spcBef>
              <a:spcAft>
                <a:spcPct val="0"/>
              </a:spcAft>
              <a:defRPr sz="3000">
                <a:solidFill>
                  <a:schemeClr val="tx2"/>
                </a:solidFill>
                <a:latin typeface="Century Gothic" charset="0"/>
                <a:ea typeface="ヒラギノ角ゴ Pro W3" charset="-128"/>
                <a:cs typeface="ヒラギノ角ゴ Pro W3" charset="-128"/>
              </a:defRPr>
            </a:lvl3pPr>
            <a:lvl4pPr algn="l" rtl="0" eaLnBrk="0" fontAlgn="base" hangingPunct="0">
              <a:spcBef>
                <a:spcPct val="0"/>
              </a:spcBef>
              <a:spcAft>
                <a:spcPct val="0"/>
              </a:spcAft>
              <a:defRPr sz="3000">
                <a:solidFill>
                  <a:schemeClr val="tx2"/>
                </a:solidFill>
                <a:latin typeface="Century Gothic" charset="0"/>
                <a:ea typeface="ヒラギノ角ゴ Pro W3" charset="-128"/>
                <a:cs typeface="ヒラギノ角ゴ Pro W3" charset="-128"/>
              </a:defRPr>
            </a:lvl4pPr>
            <a:lvl5pPr algn="l" rtl="0" eaLnBrk="0" fontAlgn="base" hangingPunct="0">
              <a:spcBef>
                <a:spcPct val="0"/>
              </a:spcBef>
              <a:spcAft>
                <a:spcPct val="0"/>
              </a:spcAft>
              <a:defRPr sz="3000">
                <a:solidFill>
                  <a:schemeClr val="tx2"/>
                </a:solidFill>
                <a:latin typeface="Century Gothic" charset="0"/>
                <a:ea typeface="ヒラギノ角ゴ Pro W3" charset="-128"/>
                <a:cs typeface="ヒラギノ角ゴ Pro W3" charset="-128"/>
              </a:defRPr>
            </a:lvl5pPr>
            <a:lvl6pPr marL="457200" algn="ctr" rtl="0" fontAlgn="base">
              <a:spcBef>
                <a:spcPct val="0"/>
              </a:spcBef>
              <a:spcAft>
                <a:spcPct val="0"/>
              </a:spcAft>
              <a:defRPr sz="4400">
                <a:solidFill>
                  <a:schemeClr val="tx2"/>
                </a:solidFill>
                <a:latin typeface="Arial" charset="0"/>
                <a:ea typeface="ヒラギノ角ゴ Pro W3" charset="-128"/>
                <a:cs typeface="ヒラギノ角ゴ Pro W3" charset="-128"/>
              </a:defRPr>
            </a:lvl6pPr>
            <a:lvl7pPr marL="914400" algn="ctr" rtl="0" fontAlgn="base">
              <a:spcBef>
                <a:spcPct val="0"/>
              </a:spcBef>
              <a:spcAft>
                <a:spcPct val="0"/>
              </a:spcAft>
              <a:defRPr sz="4400">
                <a:solidFill>
                  <a:schemeClr val="tx2"/>
                </a:solidFill>
                <a:latin typeface="Arial" charset="0"/>
                <a:ea typeface="ヒラギノ角ゴ Pro W3" charset="-128"/>
                <a:cs typeface="ヒラギノ角ゴ Pro W3" charset="-128"/>
              </a:defRPr>
            </a:lvl7pPr>
            <a:lvl8pPr marL="1371600" algn="ctr" rtl="0" fontAlgn="base">
              <a:spcBef>
                <a:spcPct val="0"/>
              </a:spcBef>
              <a:spcAft>
                <a:spcPct val="0"/>
              </a:spcAft>
              <a:defRPr sz="4400">
                <a:solidFill>
                  <a:schemeClr val="tx2"/>
                </a:solidFill>
                <a:latin typeface="Arial" charset="0"/>
                <a:ea typeface="ヒラギノ角ゴ Pro W3" charset="-128"/>
                <a:cs typeface="ヒラギノ角ゴ Pro W3" charset="-128"/>
              </a:defRPr>
            </a:lvl8pPr>
            <a:lvl9pPr marL="1828800" algn="ctr" rtl="0" fontAlgn="base">
              <a:spcBef>
                <a:spcPct val="0"/>
              </a:spcBef>
              <a:spcAft>
                <a:spcPct val="0"/>
              </a:spcAft>
              <a:defRPr sz="4400">
                <a:solidFill>
                  <a:schemeClr val="tx2"/>
                </a:solidFill>
                <a:latin typeface="Arial" charset="0"/>
                <a:ea typeface="ヒラギノ角ゴ Pro W3" charset="-128"/>
                <a:cs typeface="ヒラギノ角ゴ Pro W3" charset="-128"/>
              </a:defRPr>
            </a:lvl9pPr>
          </a:lstStyle>
          <a:p>
            <a:pPr algn="ctr" fontAlgn="b"/>
            <a:r>
              <a:rPr lang="it-IT" sz="1400" dirty="0">
                <a:solidFill>
                  <a:srgbClr val="FFFFFF"/>
                </a:solidFill>
                <a:latin typeface="Calibri"/>
                <a:ea typeface="Calibri"/>
                <a:cs typeface="Calibri"/>
              </a:rPr>
              <a:t>DEL TUTTO D’ACCORDO</a:t>
            </a:r>
          </a:p>
        </p:txBody>
      </p:sp>
      <p:sp>
        <p:nvSpPr>
          <p:cNvPr id="2" name="Titolo 1"/>
          <p:cNvSpPr>
            <a:spLocks noGrp="1"/>
          </p:cNvSpPr>
          <p:nvPr>
            <p:ph type="ctrTitle"/>
          </p:nvPr>
        </p:nvSpPr>
        <p:spPr>
          <a:xfrm>
            <a:off x="578154" y="307206"/>
            <a:ext cx="8420100" cy="626535"/>
          </a:xfrm>
        </p:spPr>
        <p:txBody>
          <a:bodyPr/>
          <a:lstStyle/>
          <a:p>
            <a:r>
              <a:rPr lang="it-IT" dirty="0">
                <a:solidFill>
                  <a:srgbClr val="C95718"/>
                </a:solidFill>
                <a:ea typeface="ヒラギノ角ゴ Pro W3" charset="-128"/>
                <a:cs typeface="Calibri"/>
              </a:rPr>
              <a:t>Scuola, formazione e sapere</a:t>
            </a:r>
            <a:r>
              <a:rPr lang="it-IT" dirty="0">
                <a:solidFill>
                  <a:srgbClr val="CA5817"/>
                </a:solidFill>
                <a:ea typeface="ヒラギノ角ゴ Pro W3" charset="-128"/>
                <a:cs typeface="Calibri"/>
              </a:rPr>
              <a:t>: i temi</a:t>
            </a:r>
            <a:endParaRPr lang="it-IT" sz="2800" dirty="0">
              <a:solidFill>
                <a:srgbClr val="CA5817"/>
              </a:solidFill>
              <a:latin typeface="Calibri"/>
              <a:cs typeface="Calibri"/>
            </a:endParaRPr>
          </a:p>
        </p:txBody>
      </p:sp>
      <p:sp>
        <p:nvSpPr>
          <p:cNvPr id="15" name="CasellaDiTesto 14"/>
          <p:cNvSpPr txBox="1"/>
          <p:nvPr/>
        </p:nvSpPr>
        <p:spPr>
          <a:xfrm>
            <a:off x="4028783" y="6365393"/>
            <a:ext cx="646030" cy="246221"/>
          </a:xfrm>
          <a:prstGeom prst="rect">
            <a:avLst/>
          </a:prstGeom>
          <a:noFill/>
        </p:spPr>
        <p:txBody>
          <a:bodyPr wrap="none" rtlCol="0">
            <a:spAutoFit/>
          </a:bodyPr>
          <a:lstStyle/>
          <a:p>
            <a:r>
              <a:rPr lang="it-IT" sz="1000" i="1" dirty="0">
                <a:latin typeface="Calibri"/>
                <a:cs typeface="Calibri"/>
              </a:rPr>
              <a:t>Valori %</a:t>
            </a:r>
          </a:p>
        </p:txBody>
      </p:sp>
      <p:sp>
        <p:nvSpPr>
          <p:cNvPr id="6" name="Segnaposto numero diapositiva 5"/>
          <p:cNvSpPr>
            <a:spLocks noGrp="1"/>
          </p:cNvSpPr>
          <p:nvPr>
            <p:ph type="sldNum" sz="quarter" idx="12"/>
          </p:nvPr>
        </p:nvSpPr>
        <p:spPr/>
        <p:txBody>
          <a:bodyPr/>
          <a:lstStyle/>
          <a:p>
            <a:fld id="{CEC07F19-866A-D549-94C6-C4D9AC2AB9CF}" type="slidenum">
              <a:rPr lang="it-IT" smtClean="0"/>
              <a:pPr/>
              <a:t>94</a:t>
            </a:fld>
            <a:endParaRPr lang="it-IT" dirty="0"/>
          </a:p>
        </p:txBody>
      </p:sp>
      <p:sp>
        <p:nvSpPr>
          <p:cNvPr id="17" name="Rectangle 92"/>
          <p:cNvSpPr>
            <a:spLocks noChangeArrowheads="1"/>
          </p:cNvSpPr>
          <p:nvPr/>
        </p:nvSpPr>
        <p:spPr bwMode="auto">
          <a:xfrm>
            <a:off x="564508" y="1188148"/>
            <a:ext cx="8776984" cy="307777"/>
          </a:xfrm>
          <a:prstGeom prst="rect">
            <a:avLst/>
          </a:prstGeom>
          <a:noFill/>
          <a:ln w="9525">
            <a:noFill/>
            <a:miter lim="800000"/>
            <a:headEnd/>
            <a:tailEnd/>
          </a:ln>
        </p:spPr>
        <p:txBody>
          <a:bodyPr wrap="square">
            <a:prstTxWarp prst="textNoShape">
              <a:avLst/>
            </a:prstTxWarp>
            <a:spAutoFit/>
          </a:bodyPr>
          <a:lstStyle/>
          <a:p>
            <a:pPr defTabSz="798513"/>
            <a:r>
              <a:rPr lang="it-IT" sz="1400" b="1" dirty="0">
                <a:solidFill>
                  <a:srgbClr val="C95718"/>
                </a:solidFill>
                <a:ea typeface="Century Gothic"/>
                <a:cs typeface="Calibri"/>
              </a:rPr>
              <a:t>Solo chi ha studiato ha le competenze per svolgere bene il suo lavoro. Lei è…</a:t>
            </a:r>
          </a:p>
        </p:txBody>
      </p:sp>
      <p:sp>
        <p:nvSpPr>
          <p:cNvPr id="26" name="CasellaDiTesto 25"/>
          <p:cNvSpPr txBox="1"/>
          <p:nvPr/>
        </p:nvSpPr>
        <p:spPr>
          <a:xfrm>
            <a:off x="5306338" y="3931115"/>
            <a:ext cx="1488745" cy="317459"/>
          </a:xfrm>
          <a:prstGeom prst="rect">
            <a:avLst/>
          </a:prstGeom>
          <a:noFill/>
        </p:spPr>
        <p:txBody>
          <a:bodyPr wrap="square" rtlCol="0">
            <a:spAutoFit/>
          </a:bodyPr>
          <a:lstStyle/>
          <a:p>
            <a:pPr lvl="0" algn="ctr">
              <a:lnSpc>
                <a:spcPct val="110000"/>
              </a:lnSpc>
            </a:pPr>
            <a:r>
              <a:rPr lang="it-IT" sz="1400" i="1" dirty="0">
                <a:ea typeface="Century Gothic"/>
                <a:cs typeface="Calibri"/>
              </a:rPr>
              <a:t>trend temporale</a:t>
            </a:r>
          </a:p>
        </p:txBody>
      </p:sp>
      <p:sp>
        <p:nvSpPr>
          <p:cNvPr id="35" name="Rettangolo arrotondato 34"/>
          <p:cNvSpPr/>
          <p:nvPr/>
        </p:nvSpPr>
        <p:spPr>
          <a:xfrm>
            <a:off x="8942634" y="4133152"/>
            <a:ext cx="422562" cy="2004738"/>
          </a:xfrm>
          <a:prstGeom prst="roundRect">
            <a:avLst/>
          </a:prstGeom>
          <a:noFill/>
          <a:ln>
            <a:solidFill>
              <a:srgbClr val="CA5817"/>
            </a:solidFill>
          </a:ln>
          <a:effectLst>
            <a:glow rad="63500">
              <a:srgbClr val="C2B8B1">
                <a:alpha val="40000"/>
              </a:srgb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graphicFrame>
        <p:nvGraphicFramePr>
          <p:cNvPr id="36" name="Tabella 35"/>
          <p:cNvGraphicFramePr>
            <a:graphicFrameLocks noGrp="1"/>
          </p:cNvGraphicFramePr>
          <p:nvPr>
            <p:extLst>
              <p:ext uri="{D42A27DB-BD31-4B8C-83A1-F6EECF244321}">
                <p14:modId xmlns:p14="http://schemas.microsoft.com/office/powerpoint/2010/main" val="2929747180"/>
              </p:ext>
            </p:extLst>
          </p:nvPr>
        </p:nvGraphicFramePr>
        <p:xfrm>
          <a:off x="5244861" y="4173140"/>
          <a:ext cx="4120335" cy="1944237"/>
        </p:xfrm>
        <a:graphic>
          <a:graphicData uri="http://schemas.openxmlformats.org/drawingml/2006/table">
            <a:tbl>
              <a:tblPr>
                <a:tableStyleId>{073A0DAA-6AF3-43AB-8588-CEC1D06C72B9}</a:tableStyleId>
              </a:tblPr>
              <a:tblGrid>
                <a:gridCol w="1243797">
                  <a:extLst>
                    <a:ext uri="{9D8B030D-6E8A-4147-A177-3AD203B41FA5}">
                      <a16:colId xmlns:a16="http://schemas.microsoft.com/office/drawing/2014/main" val="20000"/>
                    </a:ext>
                  </a:extLst>
                </a:gridCol>
                <a:gridCol w="410934">
                  <a:extLst>
                    <a:ext uri="{9D8B030D-6E8A-4147-A177-3AD203B41FA5}">
                      <a16:colId xmlns:a16="http://schemas.microsoft.com/office/drawing/2014/main" val="20001"/>
                    </a:ext>
                  </a:extLst>
                </a:gridCol>
                <a:gridCol w="410934">
                  <a:extLst>
                    <a:ext uri="{9D8B030D-6E8A-4147-A177-3AD203B41FA5}">
                      <a16:colId xmlns:a16="http://schemas.microsoft.com/office/drawing/2014/main" val="20002"/>
                    </a:ext>
                  </a:extLst>
                </a:gridCol>
                <a:gridCol w="410934">
                  <a:extLst>
                    <a:ext uri="{9D8B030D-6E8A-4147-A177-3AD203B41FA5}">
                      <a16:colId xmlns:a16="http://schemas.microsoft.com/office/drawing/2014/main" val="20003"/>
                    </a:ext>
                  </a:extLst>
                </a:gridCol>
                <a:gridCol w="410934">
                  <a:extLst>
                    <a:ext uri="{9D8B030D-6E8A-4147-A177-3AD203B41FA5}">
                      <a16:colId xmlns:a16="http://schemas.microsoft.com/office/drawing/2014/main" val="20004"/>
                    </a:ext>
                  </a:extLst>
                </a:gridCol>
                <a:gridCol w="410934">
                  <a:extLst>
                    <a:ext uri="{9D8B030D-6E8A-4147-A177-3AD203B41FA5}">
                      <a16:colId xmlns:a16="http://schemas.microsoft.com/office/drawing/2014/main" val="3003393808"/>
                    </a:ext>
                  </a:extLst>
                </a:gridCol>
                <a:gridCol w="410934">
                  <a:extLst>
                    <a:ext uri="{9D8B030D-6E8A-4147-A177-3AD203B41FA5}">
                      <a16:colId xmlns:a16="http://schemas.microsoft.com/office/drawing/2014/main" val="4107648109"/>
                    </a:ext>
                  </a:extLst>
                </a:gridCol>
                <a:gridCol w="410934">
                  <a:extLst>
                    <a:ext uri="{9D8B030D-6E8A-4147-A177-3AD203B41FA5}">
                      <a16:colId xmlns:a16="http://schemas.microsoft.com/office/drawing/2014/main" val="1653884422"/>
                    </a:ext>
                  </a:extLst>
                </a:gridCol>
              </a:tblGrid>
              <a:tr h="256899">
                <a:tc>
                  <a:txBody>
                    <a:bodyPr/>
                    <a:lstStyle/>
                    <a:p>
                      <a:pPr marL="87313" indent="0" algn="l" fontAlgn="ctr"/>
                      <a:endParaRPr kumimoji="1" lang="it-IT" sz="1200" b="0" i="0" u="none" strike="noStrike" kern="1200" cap="none" normalizeH="0" baseline="0" dirty="0">
                        <a:ln>
                          <a:noFill/>
                        </a:ln>
                        <a:solidFill>
                          <a:srgbClr val="000000"/>
                        </a:solidFill>
                        <a:effectLst/>
                        <a:latin typeface="Century Gothic"/>
                        <a:ea typeface="+mn-ea"/>
                        <a:cs typeface="Century Gothic"/>
                      </a:endParaRPr>
                    </a:p>
                  </a:txBody>
                  <a:tcPr marL="12700" marR="12700" marT="12700" marB="0" anchor="ctr">
                    <a:lnL w="12700" cap="flat" cmpd="sng" algn="ctr">
                      <a:solidFill>
                        <a:prstClr val="white"/>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400" b="1" i="0" u="none" strike="noStrike" dirty="0">
                          <a:solidFill>
                            <a:schemeClr val="tx1"/>
                          </a:solidFill>
                          <a:effectLst/>
                          <a:latin typeface="Calibri"/>
                          <a:cs typeface="Calibri"/>
                        </a:rPr>
                        <a:t>2014</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400" b="1" i="0" u="none" strike="noStrike" dirty="0">
                          <a:solidFill>
                            <a:schemeClr val="tx1"/>
                          </a:solidFill>
                          <a:effectLst/>
                          <a:latin typeface="Calibri"/>
                          <a:cs typeface="Calibri"/>
                        </a:rPr>
                        <a:t>2015</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400" b="1" i="0" u="none" strike="noStrike" dirty="0">
                          <a:solidFill>
                            <a:schemeClr val="tx1"/>
                          </a:solidFill>
                          <a:effectLst/>
                          <a:latin typeface="Calibri"/>
                          <a:cs typeface="Calibri"/>
                        </a:rPr>
                        <a:t>2016</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400" b="1" i="0" u="none" strike="noStrike" dirty="0">
                          <a:solidFill>
                            <a:schemeClr val="tx1"/>
                          </a:solidFill>
                          <a:effectLst/>
                          <a:latin typeface="Calibri"/>
                          <a:cs typeface="Calibri"/>
                        </a:rPr>
                        <a:t>2017</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400" b="1" i="0" u="none" strike="noStrike" dirty="0">
                          <a:solidFill>
                            <a:schemeClr val="tx1"/>
                          </a:solidFill>
                          <a:effectLst/>
                          <a:latin typeface="Calibri"/>
                          <a:cs typeface="Calibri"/>
                        </a:rPr>
                        <a:t>2020</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400" b="1" i="0" u="none" strike="noStrike" dirty="0">
                          <a:solidFill>
                            <a:schemeClr val="tx1"/>
                          </a:solidFill>
                          <a:effectLst/>
                          <a:latin typeface="Calibri"/>
                          <a:cs typeface="Calibri"/>
                        </a:rPr>
                        <a:t>2021</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400" b="1" i="0" u="none" strike="noStrike" dirty="0">
                          <a:solidFill>
                            <a:schemeClr val="tx1"/>
                          </a:solidFill>
                          <a:effectLst/>
                          <a:latin typeface="Calibri"/>
                          <a:cs typeface="Calibri"/>
                        </a:rPr>
                        <a:t>2022</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extLst>
                  <a:ext uri="{0D108BD9-81ED-4DB2-BD59-A6C34878D82A}">
                    <a16:rowId xmlns:a16="http://schemas.microsoft.com/office/drawing/2014/main" val="10000"/>
                  </a:ext>
                </a:extLst>
              </a:tr>
              <a:tr h="306459">
                <a:tc>
                  <a:txBody>
                    <a:bodyPr/>
                    <a:lstStyle/>
                    <a:p>
                      <a:pPr marL="90488" indent="0" algn="l" fontAlgn="ctr"/>
                      <a:r>
                        <a:rPr lang="it-IT" sz="1000" b="0" i="0" u="none" strike="noStrike" dirty="0">
                          <a:effectLst/>
                          <a:latin typeface="+mn-lt"/>
                          <a:cs typeface="Calibri"/>
                        </a:rPr>
                        <a:t>DEL TUTTO D’ACCORDO</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a:r>
                        <a:rPr lang="it-IT" sz="1400" dirty="0">
                          <a:latin typeface="Calibri"/>
                          <a:cs typeface="Calibri"/>
                        </a:rPr>
                        <a:t>10</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a:r>
                        <a:rPr lang="it-IT" sz="1400" dirty="0">
                          <a:latin typeface="Calibri"/>
                          <a:cs typeface="Calibri"/>
                        </a:rPr>
                        <a:t>14</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a:r>
                        <a:rPr lang="it-IT" sz="1400" b="0" dirty="0">
                          <a:latin typeface="Calibri"/>
                          <a:cs typeface="Calibri"/>
                        </a:rPr>
                        <a:t>13</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400" b="0" i="0" u="none" strike="noStrike" dirty="0">
                          <a:solidFill>
                            <a:srgbClr val="000000"/>
                          </a:solidFill>
                          <a:effectLst/>
                          <a:latin typeface="Calibri"/>
                        </a:rPr>
                        <a:t>15</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400" b="0" i="0" u="none" strike="noStrike" dirty="0">
                          <a:solidFill>
                            <a:srgbClr val="000000"/>
                          </a:solidFill>
                          <a:effectLst/>
                          <a:latin typeface="Calibri"/>
                        </a:rPr>
                        <a:t>11</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400" b="0" i="0" u="none" strike="noStrike" dirty="0">
                          <a:solidFill>
                            <a:srgbClr val="000000"/>
                          </a:solidFill>
                          <a:effectLst/>
                          <a:latin typeface="Calibri"/>
                        </a:rPr>
                        <a:t>18</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400" b="1" i="0" u="none" strike="noStrike" dirty="0">
                          <a:solidFill>
                            <a:srgbClr val="000000"/>
                          </a:solidFill>
                          <a:effectLst/>
                          <a:latin typeface="Calibri"/>
                        </a:rPr>
                        <a:t>13</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extLst>
                  <a:ext uri="{0D108BD9-81ED-4DB2-BD59-A6C34878D82A}">
                    <a16:rowId xmlns:a16="http://schemas.microsoft.com/office/drawing/2014/main" val="10001"/>
                  </a:ext>
                </a:extLst>
              </a:tr>
              <a:tr h="306459">
                <a:tc>
                  <a:txBody>
                    <a:bodyPr/>
                    <a:lstStyle/>
                    <a:p>
                      <a:pPr marL="90488" indent="0" algn="l" fontAlgn="ctr"/>
                      <a:r>
                        <a:rPr lang="it-IT" sz="1000" b="0" i="0" u="none" strike="noStrike" dirty="0">
                          <a:effectLst/>
                          <a:latin typeface="+mn-lt"/>
                          <a:cs typeface="Calibri"/>
                        </a:rPr>
                        <a:t>D’ACCORDO</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a:r>
                        <a:rPr lang="it-IT" sz="1400" dirty="0">
                          <a:latin typeface="Calibri"/>
                          <a:cs typeface="Calibri"/>
                        </a:rPr>
                        <a:t>37</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a:r>
                        <a:rPr lang="it-IT" sz="1400" dirty="0">
                          <a:latin typeface="Calibri"/>
                          <a:cs typeface="Calibri"/>
                        </a:rPr>
                        <a:t>39</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a:r>
                        <a:rPr lang="it-IT" sz="1400" b="0" dirty="0">
                          <a:latin typeface="Calibri"/>
                          <a:cs typeface="Calibri"/>
                        </a:rPr>
                        <a:t>39</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s-IS" sz="1400" b="0" i="0" u="none" strike="noStrike" dirty="0">
                          <a:solidFill>
                            <a:srgbClr val="000000"/>
                          </a:solidFill>
                          <a:effectLst/>
                          <a:latin typeface="Calibri"/>
                        </a:rPr>
                        <a:t>46</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s-IS" sz="1400" b="0" i="0" u="none" strike="noStrike" dirty="0">
                          <a:solidFill>
                            <a:srgbClr val="000000"/>
                          </a:solidFill>
                          <a:effectLst/>
                          <a:latin typeface="Calibri"/>
                        </a:rPr>
                        <a:t>38</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s-IS" sz="1400" b="0" i="0" u="none" strike="noStrike" dirty="0">
                          <a:solidFill>
                            <a:srgbClr val="000000"/>
                          </a:solidFill>
                          <a:effectLst/>
                          <a:latin typeface="Calibri"/>
                        </a:rPr>
                        <a:t>41</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s-IS" sz="1400" b="1" i="0" u="none" strike="noStrike" dirty="0">
                          <a:solidFill>
                            <a:srgbClr val="000000"/>
                          </a:solidFill>
                          <a:effectLst/>
                          <a:latin typeface="Calibri"/>
                        </a:rPr>
                        <a:t>43</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extLst>
                  <a:ext uri="{0D108BD9-81ED-4DB2-BD59-A6C34878D82A}">
                    <a16:rowId xmlns:a16="http://schemas.microsoft.com/office/drawing/2014/main" val="10002"/>
                  </a:ext>
                </a:extLst>
              </a:tr>
              <a:tr h="306459">
                <a:tc>
                  <a:txBody>
                    <a:bodyPr/>
                    <a:lstStyle/>
                    <a:p>
                      <a:pPr marL="90488" indent="0" algn="l" fontAlgn="ctr"/>
                      <a:r>
                        <a:rPr lang="it-IT" sz="1400" b="1" i="0" u="none" strike="noStrike" dirty="0">
                          <a:solidFill>
                            <a:schemeClr val="bg1"/>
                          </a:solidFill>
                          <a:effectLst/>
                          <a:latin typeface="Calibri"/>
                          <a:cs typeface="Calibri"/>
                        </a:rPr>
                        <a:t>TOTALE ACCORDO</a:t>
                      </a:r>
                    </a:p>
                  </a:txBody>
                  <a:tcPr marL="12700" marR="12700" marT="12700" marB="0" anchor="ctr">
                    <a:lnL w="6350" cap="flat" cmpd="sng" algn="ctr">
                      <a:solidFill>
                        <a:srgbClr val="FFFFFF">
                          <a:lumMod val="65000"/>
                        </a:srgbClr>
                      </a:solidFill>
                      <a:prstDash val="solid"/>
                      <a:round/>
                      <a:headEnd type="none" w="med" len="med"/>
                      <a:tailEnd type="none" w="med" len="med"/>
                    </a:lnL>
                    <a:lnR w="6350" cap="flat" cmpd="sng" algn="ctr">
                      <a:solidFill>
                        <a:srgbClr val="FFFFFF">
                          <a:lumMod val="65000"/>
                        </a:srgbClr>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CA5817"/>
                    </a:solidFill>
                  </a:tcPr>
                </a:tc>
                <a:tc>
                  <a:txBody>
                    <a:bodyPr/>
                    <a:lstStyle/>
                    <a:p>
                      <a:pPr algn="ctr"/>
                      <a:r>
                        <a:rPr lang="it-IT" sz="1400" b="1" dirty="0">
                          <a:solidFill>
                            <a:schemeClr val="bg1"/>
                          </a:solidFill>
                          <a:latin typeface="Calibri"/>
                          <a:cs typeface="Calibri"/>
                        </a:rPr>
                        <a:t>47</a:t>
                      </a:r>
                    </a:p>
                  </a:txBody>
                  <a:tcPr marL="12700" marR="12700" marT="12700" marB="0" anchor="ctr">
                    <a:lnL w="6350" cap="flat" cmpd="sng" algn="ctr">
                      <a:solidFill>
                        <a:srgbClr val="FFFFFF">
                          <a:lumMod val="65000"/>
                        </a:srgbClr>
                      </a:solidFill>
                      <a:prstDash val="solid"/>
                      <a:round/>
                      <a:headEnd type="none" w="med" len="med"/>
                      <a:tailEnd type="none" w="med" len="med"/>
                    </a:lnL>
                    <a:lnR w="6350" cap="flat" cmpd="sng" algn="ctr">
                      <a:solidFill>
                        <a:srgbClr val="FFFFFF">
                          <a:lumMod val="65000"/>
                        </a:srgbClr>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CA5817"/>
                    </a:solidFill>
                  </a:tcPr>
                </a:tc>
                <a:tc>
                  <a:txBody>
                    <a:bodyPr/>
                    <a:lstStyle/>
                    <a:p>
                      <a:pPr algn="ctr"/>
                      <a:r>
                        <a:rPr lang="it-IT" sz="1400" b="1" dirty="0">
                          <a:solidFill>
                            <a:schemeClr val="bg1"/>
                          </a:solidFill>
                          <a:latin typeface="Calibri"/>
                          <a:cs typeface="Calibri"/>
                        </a:rPr>
                        <a:t>53</a:t>
                      </a:r>
                    </a:p>
                  </a:txBody>
                  <a:tcPr marL="12700" marR="12700" marT="12700" marB="0" anchor="ctr">
                    <a:lnL w="6350" cap="flat" cmpd="sng" algn="ctr">
                      <a:solidFill>
                        <a:srgbClr val="FFFFFF">
                          <a:lumMod val="65000"/>
                        </a:srgbClr>
                      </a:solidFill>
                      <a:prstDash val="solid"/>
                      <a:round/>
                      <a:headEnd type="none" w="med" len="med"/>
                      <a:tailEnd type="none" w="med" len="med"/>
                    </a:lnL>
                    <a:lnR w="6350" cap="flat" cmpd="sng" algn="ctr">
                      <a:solidFill>
                        <a:srgbClr val="FFFFFF">
                          <a:lumMod val="65000"/>
                        </a:srgbClr>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CA5817"/>
                    </a:solidFill>
                  </a:tcPr>
                </a:tc>
                <a:tc>
                  <a:txBody>
                    <a:bodyPr/>
                    <a:lstStyle/>
                    <a:p>
                      <a:pPr algn="ctr"/>
                      <a:r>
                        <a:rPr lang="it-IT" sz="1400" b="1" dirty="0">
                          <a:solidFill>
                            <a:schemeClr val="bg1"/>
                          </a:solidFill>
                          <a:latin typeface="Calibri"/>
                          <a:cs typeface="Calibri"/>
                        </a:rPr>
                        <a:t>52</a:t>
                      </a:r>
                    </a:p>
                  </a:txBody>
                  <a:tcPr marL="12700" marR="12700" marT="12700" marB="0" anchor="ctr">
                    <a:lnL w="6350" cap="flat" cmpd="sng" algn="ctr">
                      <a:solidFill>
                        <a:srgbClr val="FFFFFF">
                          <a:lumMod val="65000"/>
                        </a:srgbClr>
                      </a:solidFill>
                      <a:prstDash val="solid"/>
                      <a:round/>
                      <a:headEnd type="none" w="med" len="med"/>
                      <a:tailEnd type="none" w="med" len="med"/>
                    </a:lnL>
                    <a:lnR w="6350" cap="flat" cmpd="sng" algn="ctr">
                      <a:solidFill>
                        <a:srgbClr val="FFFFFF">
                          <a:lumMod val="65000"/>
                        </a:srgbClr>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CA5817"/>
                    </a:solidFill>
                  </a:tcPr>
                </a:tc>
                <a:tc>
                  <a:txBody>
                    <a:bodyPr/>
                    <a:lstStyle/>
                    <a:p>
                      <a:pPr algn="ctr" fontAlgn="ctr"/>
                      <a:r>
                        <a:rPr lang="is-IS" sz="1400" b="1" i="0" u="none" strike="noStrike" dirty="0">
                          <a:solidFill>
                            <a:srgbClr val="FFFFFF"/>
                          </a:solidFill>
                          <a:effectLst/>
                          <a:latin typeface="Calibri"/>
                        </a:rPr>
                        <a:t>61</a:t>
                      </a:r>
                    </a:p>
                  </a:txBody>
                  <a:tcPr marL="12700" marR="12700" marT="12700" marB="0" anchor="ctr">
                    <a:lnL w="6350" cap="flat" cmpd="sng" algn="ctr">
                      <a:solidFill>
                        <a:srgbClr val="FFFFFF">
                          <a:lumMod val="65000"/>
                        </a:srgbClr>
                      </a:solidFill>
                      <a:prstDash val="solid"/>
                      <a:round/>
                      <a:headEnd type="none" w="med" len="med"/>
                      <a:tailEnd type="none" w="med" len="med"/>
                    </a:lnL>
                    <a:lnR w="6350" cap="flat" cmpd="sng" algn="ctr">
                      <a:solidFill>
                        <a:srgbClr val="FFFFFF">
                          <a:lumMod val="65000"/>
                        </a:srgbClr>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CA5817"/>
                    </a:solidFill>
                  </a:tcPr>
                </a:tc>
                <a:tc>
                  <a:txBody>
                    <a:bodyPr/>
                    <a:lstStyle/>
                    <a:p>
                      <a:pPr algn="ctr" fontAlgn="ctr"/>
                      <a:r>
                        <a:rPr lang="is-IS" sz="1400" b="1" i="0" u="none" strike="noStrike" dirty="0">
                          <a:solidFill>
                            <a:srgbClr val="FFFFFF"/>
                          </a:solidFill>
                          <a:effectLst/>
                          <a:latin typeface="Calibri"/>
                        </a:rPr>
                        <a:t>49</a:t>
                      </a:r>
                    </a:p>
                  </a:txBody>
                  <a:tcPr marL="12700" marR="12700" marT="12700" marB="0" anchor="ctr">
                    <a:lnL w="6350" cap="flat" cmpd="sng" algn="ctr">
                      <a:solidFill>
                        <a:srgbClr val="FFFFFF">
                          <a:lumMod val="65000"/>
                        </a:srgbClr>
                      </a:solidFill>
                      <a:prstDash val="solid"/>
                      <a:round/>
                      <a:headEnd type="none" w="med" len="med"/>
                      <a:tailEnd type="none" w="med" len="med"/>
                    </a:lnL>
                    <a:lnR w="6350" cap="flat" cmpd="sng" algn="ctr">
                      <a:solidFill>
                        <a:srgbClr val="FFFFFF">
                          <a:lumMod val="65000"/>
                        </a:srgbClr>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CA5817"/>
                    </a:solidFill>
                  </a:tcPr>
                </a:tc>
                <a:tc>
                  <a:txBody>
                    <a:bodyPr/>
                    <a:lstStyle/>
                    <a:p>
                      <a:pPr algn="ctr" fontAlgn="ctr"/>
                      <a:r>
                        <a:rPr lang="is-IS" sz="1400" b="1" i="0" u="none" strike="noStrike" dirty="0">
                          <a:solidFill>
                            <a:srgbClr val="FFFFFF"/>
                          </a:solidFill>
                          <a:effectLst/>
                          <a:latin typeface="Calibri"/>
                        </a:rPr>
                        <a:t>59</a:t>
                      </a:r>
                    </a:p>
                  </a:txBody>
                  <a:tcPr marL="12700" marR="12700" marT="12700" marB="0" anchor="ctr">
                    <a:lnL w="6350" cap="flat" cmpd="sng" algn="ctr">
                      <a:solidFill>
                        <a:srgbClr val="FFFFFF">
                          <a:lumMod val="65000"/>
                        </a:srgbClr>
                      </a:solidFill>
                      <a:prstDash val="solid"/>
                      <a:round/>
                      <a:headEnd type="none" w="med" len="med"/>
                      <a:tailEnd type="none" w="med" len="med"/>
                    </a:lnL>
                    <a:lnR w="6350" cap="flat" cmpd="sng" algn="ctr">
                      <a:solidFill>
                        <a:srgbClr val="FFFFFF">
                          <a:lumMod val="65000"/>
                        </a:srgbClr>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CA5817"/>
                    </a:solidFill>
                  </a:tcPr>
                </a:tc>
                <a:tc>
                  <a:txBody>
                    <a:bodyPr/>
                    <a:lstStyle/>
                    <a:p>
                      <a:pPr algn="ctr" fontAlgn="ctr"/>
                      <a:r>
                        <a:rPr lang="is-IS" sz="1400" b="1" i="0" u="none" strike="noStrike" dirty="0">
                          <a:solidFill>
                            <a:srgbClr val="FFFFFF"/>
                          </a:solidFill>
                          <a:effectLst/>
                          <a:latin typeface="Calibri"/>
                        </a:rPr>
                        <a:t>56</a:t>
                      </a:r>
                    </a:p>
                  </a:txBody>
                  <a:tcPr marL="12700" marR="12700" marT="12700" marB="0" anchor="ctr">
                    <a:lnL w="6350" cap="flat" cmpd="sng" algn="ctr">
                      <a:solidFill>
                        <a:srgbClr val="FFFFFF">
                          <a:lumMod val="65000"/>
                        </a:srgbClr>
                      </a:solidFill>
                      <a:prstDash val="solid"/>
                      <a:round/>
                      <a:headEnd type="none" w="med" len="med"/>
                      <a:tailEnd type="none" w="med" len="med"/>
                    </a:lnL>
                    <a:lnR w="12700" cap="flat" cmpd="sng" algn="ctr">
                      <a:solidFill>
                        <a:srgbClr val="FFFFFF">
                          <a:lumMod val="65000"/>
                        </a:srgbClr>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CA5817"/>
                    </a:solidFill>
                  </a:tcPr>
                </a:tc>
                <a:extLst>
                  <a:ext uri="{0D108BD9-81ED-4DB2-BD59-A6C34878D82A}">
                    <a16:rowId xmlns:a16="http://schemas.microsoft.com/office/drawing/2014/main" val="10003"/>
                  </a:ext>
                </a:extLst>
              </a:tr>
              <a:tr h="306459">
                <a:tc>
                  <a:txBody>
                    <a:bodyPr/>
                    <a:lstStyle/>
                    <a:p>
                      <a:pPr marL="90488" indent="0" algn="l" fontAlgn="ctr"/>
                      <a:r>
                        <a:rPr lang="it-IT" sz="1000" b="0" i="0" u="none" strike="noStrike" dirty="0">
                          <a:effectLst/>
                          <a:latin typeface="+mn-lt"/>
                          <a:cs typeface="Calibri"/>
                        </a:rPr>
                        <a:t>IN DISACCORDO</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a:r>
                        <a:rPr lang="it-IT" sz="1400" dirty="0">
                          <a:latin typeface="Calibri"/>
                          <a:cs typeface="Calibri"/>
                        </a:rPr>
                        <a:t>42</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a:r>
                        <a:rPr lang="it-IT" sz="1400" dirty="0">
                          <a:latin typeface="Calibri"/>
                          <a:cs typeface="Calibri"/>
                        </a:rPr>
                        <a:t>40</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a:r>
                        <a:rPr lang="it-IT" sz="1400" b="0" dirty="0">
                          <a:latin typeface="Calibri"/>
                          <a:cs typeface="Calibri"/>
                        </a:rPr>
                        <a:t>41</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ru-RU" sz="1400" b="0" i="0" u="none" strike="noStrike" dirty="0">
                          <a:solidFill>
                            <a:srgbClr val="000000"/>
                          </a:solidFill>
                          <a:effectLst/>
                          <a:latin typeface="Calibri"/>
                        </a:rPr>
                        <a:t>34</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400" b="0" i="0" u="none" strike="noStrike" dirty="0">
                          <a:solidFill>
                            <a:srgbClr val="000000"/>
                          </a:solidFill>
                          <a:effectLst/>
                          <a:latin typeface="Calibri"/>
                        </a:rPr>
                        <a:t>40</a:t>
                      </a:r>
                      <a:endParaRPr lang="ru-RU" sz="1400" b="0" i="0" u="none" strike="noStrike" dirty="0">
                        <a:solidFill>
                          <a:srgbClr val="000000"/>
                        </a:solidFill>
                        <a:effectLst/>
                        <a:latin typeface="Calibri"/>
                      </a:endParaRP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400" b="0" i="0" u="none" strike="noStrike" dirty="0">
                          <a:solidFill>
                            <a:srgbClr val="000000"/>
                          </a:solidFill>
                          <a:effectLst/>
                          <a:latin typeface="Calibri"/>
                        </a:rPr>
                        <a:t>34</a:t>
                      </a:r>
                      <a:endParaRPr lang="ru-RU" sz="1400" b="0" i="0" u="none" strike="noStrike" dirty="0">
                        <a:solidFill>
                          <a:srgbClr val="000000"/>
                        </a:solidFill>
                        <a:effectLst/>
                        <a:latin typeface="Calibri"/>
                      </a:endParaRP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400" b="1" i="0" u="none" strike="noStrike" dirty="0">
                          <a:solidFill>
                            <a:srgbClr val="000000"/>
                          </a:solidFill>
                          <a:effectLst/>
                          <a:latin typeface="Calibri"/>
                        </a:rPr>
                        <a:t>34</a:t>
                      </a:r>
                      <a:endParaRPr lang="ru-RU" sz="1400" b="1" i="0" u="none" strike="noStrike" dirty="0">
                        <a:solidFill>
                          <a:srgbClr val="000000"/>
                        </a:solidFill>
                        <a:effectLst/>
                        <a:latin typeface="Calibri"/>
                      </a:endParaRP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extLst>
                  <a:ext uri="{0D108BD9-81ED-4DB2-BD59-A6C34878D82A}">
                    <a16:rowId xmlns:a16="http://schemas.microsoft.com/office/drawing/2014/main" val="10004"/>
                  </a:ext>
                </a:extLst>
              </a:tr>
              <a:tr h="306459">
                <a:tc>
                  <a:txBody>
                    <a:bodyPr/>
                    <a:lstStyle/>
                    <a:p>
                      <a:pPr marL="90488" indent="0" algn="l" fontAlgn="ctr"/>
                      <a:r>
                        <a:rPr lang="it-IT" sz="1000" b="0" i="0" u="none" strike="noStrike" dirty="0">
                          <a:effectLst/>
                          <a:latin typeface="+mn-lt"/>
                          <a:cs typeface="Calibri"/>
                        </a:rPr>
                        <a:t>DEL TUTTO IN DISACCORDO</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a:r>
                        <a:rPr lang="it-IT" sz="1400" dirty="0">
                          <a:latin typeface="Calibri"/>
                          <a:cs typeface="Calibri"/>
                        </a:rPr>
                        <a:t>11</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a:r>
                        <a:rPr lang="it-IT" sz="1400" dirty="0">
                          <a:latin typeface="Calibri"/>
                          <a:cs typeface="Calibri"/>
                        </a:rPr>
                        <a:t>7</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a:r>
                        <a:rPr lang="it-IT" sz="1400" b="0" dirty="0">
                          <a:latin typeface="Calibri"/>
                          <a:cs typeface="Calibri"/>
                        </a:rPr>
                        <a:t>7</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400" b="0" i="0" u="none" strike="noStrike" dirty="0">
                          <a:solidFill>
                            <a:srgbClr val="000000"/>
                          </a:solidFill>
                          <a:effectLst/>
                          <a:latin typeface="Calibri"/>
                        </a:rPr>
                        <a:t>5</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400" b="0" i="0" u="none" strike="noStrike" dirty="0">
                          <a:solidFill>
                            <a:srgbClr val="000000"/>
                          </a:solidFill>
                          <a:effectLst/>
                          <a:latin typeface="Calibri"/>
                        </a:rPr>
                        <a:t>11</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400" b="0" i="0" u="none" strike="noStrike" dirty="0">
                          <a:solidFill>
                            <a:srgbClr val="000000"/>
                          </a:solidFill>
                          <a:effectLst/>
                          <a:latin typeface="Calibri"/>
                        </a:rPr>
                        <a:t>7</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400" b="1" i="0" u="none" strike="noStrike" dirty="0">
                          <a:solidFill>
                            <a:srgbClr val="000000"/>
                          </a:solidFill>
                          <a:effectLst/>
                          <a:latin typeface="Calibri"/>
                        </a:rPr>
                        <a:t>10</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extLst>
                  <a:ext uri="{0D108BD9-81ED-4DB2-BD59-A6C34878D82A}">
                    <a16:rowId xmlns:a16="http://schemas.microsoft.com/office/drawing/2014/main" val="10005"/>
                  </a:ext>
                </a:extLst>
              </a:tr>
            </a:tbl>
          </a:graphicData>
        </a:graphic>
      </p:graphicFrame>
      <p:sp>
        <p:nvSpPr>
          <p:cNvPr id="39" name="Titolo 4"/>
          <p:cNvSpPr txBox="1">
            <a:spLocks/>
          </p:cNvSpPr>
          <p:nvPr/>
        </p:nvSpPr>
        <p:spPr bwMode="auto">
          <a:xfrm>
            <a:off x="3869186" y="3491540"/>
            <a:ext cx="1484871" cy="360000"/>
          </a:xfrm>
          <a:prstGeom prst="rect">
            <a:avLst/>
          </a:prstGeom>
          <a:solidFill>
            <a:srgbClr val="54A8C9"/>
          </a:solidFill>
          <a:ln>
            <a:solidFill>
              <a:schemeClr val="bg1"/>
            </a:solidFill>
            <a:miter lim="800000"/>
            <a:headEnd/>
            <a:tailEnd/>
          </a:ln>
        </p:spPr>
        <p:txBody>
          <a:bodyPr vert="horz" wrap="square" lIns="0" tIns="0" rIns="0" bIns="0" numCol="1" anchor="ctr" anchorCtr="0" compatLnSpc="1">
            <a:prstTxWarp prst="textNoShape">
              <a:avLst/>
            </a:prstTxWarp>
          </a:bodyPr>
          <a:lstStyle>
            <a:lvl1pPr algn="l" rtl="0" eaLnBrk="0" fontAlgn="base" hangingPunct="0">
              <a:spcBef>
                <a:spcPct val="0"/>
              </a:spcBef>
              <a:spcAft>
                <a:spcPct val="0"/>
              </a:spcAft>
              <a:defRPr sz="2800" b="0">
                <a:solidFill>
                  <a:schemeClr val="bg2">
                    <a:lumMod val="75000"/>
                  </a:schemeClr>
                </a:solidFill>
                <a:latin typeface="Century Gothic"/>
                <a:ea typeface="+mj-ea"/>
                <a:cs typeface="Century Gothic"/>
              </a:defRPr>
            </a:lvl1pPr>
            <a:lvl2pPr algn="l" rtl="0" eaLnBrk="0" fontAlgn="base" hangingPunct="0">
              <a:spcBef>
                <a:spcPct val="0"/>
              </a:spcBef>
              <a:spcAft>
                <a:spcPct val="0"/>
              </a:spcAft>
              <a:defRPr sz="3000">
                <a:solidFill>
                  <a:schemeClr val="tx2"/>
                </a:solidFill>
                <a:latin typeface="Century Gothic" charset="0"/>
                <a:ea typeface="ヒラギノ角ゴ Pro W3" charset="-128"/>
                <a:cs typeface="ヒラギノ角ゴ Pro W3" charset="-128"/>
              </a:defRPr>
            </a:lvl2pPr>
            <a:lvl3pPr algn="l" rtl="0" eaLnBrk="0" fontAlgn="base" hangingPunct="0">
              <a:spcBef>
                <a:spcPct val="0"/>
              </a:spcBef>
              <a:spcAft>
                <a:spcPct val="0"/>
              </a:spcAft>
              <a:defRPr sz="3000">
                <a:solidFill>
                  <a:schemeClr val="tx2"/>
                </a:solidFill>
                <a:latin typeface="Century Gothic" charset="0"/>
                <a:ea typeface="ヒラギノ角ゴ Pro W3" charset="-128"/>
                <a:cs typeface="ヒラギノ角ゴ Pro W3" charset="-128"/>
              </a:defRPr>
            </a:lvl3pPr>
            <a:lvl4pPr algn="l" rtl="0" eaLnBrk="0" fontAlgn="base" hangingPunct="0">
              <a:spcBef>
                <a:spcPct val="0"/>
              </a:spcBef>
              <a:spcAft>
                <a:spcPct val="0"/>
              </a:spcAft>
              <a:defRPr sz="3000">
                <a:solidFill>
                  <a:schemeClr val="tx2"/>
                </a:solidFill>
                <a:latin typeface="Century Gothic" charset="0"/>
                <a:ea typeface="ヒラギノ角ゴ Pro W3" charset="-128"/>
                <a:cs typeface="ヒラギノ角ゴ Pro W3" charset="-128"/>
              </a:defRPr>
            </a:lvl4pPr>
            <a:lvl5pPr algn="l" rtl="0" eaLnBrk="0" fontAlgn="base" hangingPunct="0">
              <a:spcBef>
                <a:spcPct val="0"/>
              </a:spcBef>
              <a:spcAft>
                <a:spcPct val="0"/>
              </a:spcAft>
              <a:defRPr sz="3000">
                <a:solidFill>
                  <a:schemeClr val="tx2"/>
                </a:solidFill>
                <a:latin typeface="Century Gothic" charset="0"/>
                <a:ea typeface="ヒラギノ角ゴ Pro W3" charset="-128"/>
                <a:cs typeface="ヒラギノ角ゴ Pro W3" charset="-128"/>
              </a:defRPr>
            </a:lvl5pPr>
            <a:lvl6pPr marL="457200" algn="ctr" rtl="0" fontAlgn="base">
              <a:spcBef>
                <a:spcPct val="0"/>
              </a:spcBef>
              <a:spcAft>
                <a:spcPct val="0"/>
              </a:spcAft>
              <a:defRPr sz="4400">
                <a:solidFill>
                  <a:schemeClr val="tx2"/>
                </a:solidFill>
                <a:latin typeface="Arial" charset="0"/>
                <a:ea typeface="ヒラギノ角ゴ Pro W3" charset="-128"/>
                <a:cs typeface="ヒラギノ角ゴ Pro W3" charset="-128"/>
              </a:defRPr>
            </a:lvl6pPr>
            <a:lvl7pPr marL="914400" algn="ctr" rtl="0" fontAlgn="base">
              <a:spcBef>
                <a:spcPct val="0"/>
              </a:spcBef>
              <a:spcAft>
                <a:spcPct val="0"/>
              </a:spcAft>
              <a:defRPr sz="4400">
                <a:solidFill>
                  <a:schemeClr val="tx2"/>
                </a:solidFill>
                <a:latin typeface="Arial" charset="0"/>
                <a:ea typeface="ヒラギノ角ゴ Pro W3" charset="-128"/>
                <a:cs typeface="ヒラギノ角ゴ Pro W3" charset="-128"/>
              </a:defRPr>
            </a:lvl7pPr>
            <a:lvl8pPr marL="1371600" algn="ctr" rtl="0" fontAlgn="base">
              <a:spcBef>
                <a:spcPct val="0"/>
              </a:spcBef>
              <a:spcAft>
                <a:spcPct val="0"/>
              </a:spcAft>
              <a:defRPr sz="4400">
                <a:solidFill>
                  <a:schemeClr val="tx2"/>
                </a:solidFill>
                <a:latin typeface="Arial" charset="0"/>
                <a:ea typeface="ヒラギノ角ゴ Pro W3" charset="-128"/>
                <a:cs typeface="ヒラギノ角ゴ Pro W3" charset="-128"/>
              </a:defRPr>
            </a:lvl8pPr>
            <a:lvl9pPr marL="1828800" algn="ctr" rtl="0" fontAlgn="base">
              <a:spcBef>
                <a:spcPct val="0"/>
              </a:spcBef>
              <a:spcAft>
                <a:spcPct val="0"/>
              </a:spcAft>
              <a:defRPr sz="4400">
                <a:solidFill>
                  <a:schemeClr val="tx2"/>
                </a:solidFill>
                <a:latin typeface="Arial" charset="0"/>
                <a:ea typeface="ヒラギノ角ゴ Pro W3" charset="-128"/>
                <a:cs typeface="ヒラギノ角ゴ Pro W3" charset="-128"/>
              </a:defRPr>
            </a:lvl9pPr>
          </a:lstStyle>
          <a:p>
            <a:pPr algn="ctr" fontAlgn="b"/>
            <a:r>
              <a:rPr lang="it-IT" sz="1400" dirty="0">
                <a:solidFill>
                  <a:srgbClr val="FFFFFF"/>
                </a:solidFill>
                <a:latin typeface="Calibri"/>
                <a:ea typeface="Calibri"/>
                <a:cs typeface="Calibri"/>
              </a:rPr>
              <a:t>D’ACCORDO</a:t>
            </a:r>
          </a:p>
        </p:txBody>
      </p:sp>
      <p:sp>
        <p:nvSpPr>
          <p:cNvPr id="40" name="Titolo 4"/>
          <p:cNvSpPr txBox="1">
            <a:spLocks/>
          </p:cNvSpPr>
          <p:nvPr/>
        </p:nvSpPr>
        <p:spPr bwMode="auto">
          <a:xfrm>
            <a:off x="646923" y="3091943"/>
            <a:ext cx="1540288" cy="413225"/>
          </a:xfrm>
          <a:prstGeom prst="rect">
            <a:avLst/>
          </a:prstGeom>
          <a:solidFill>
            <a:srgbClr val="8D8581"/>
          </a:solidFill>
          <a:ln>
            <a:solidFill>
              <a:schemeClr val="bg1"/>
            </a:solidFill>
            <a:miter lim="800000"/>
            <a:headEnd/>
            <a:tailEnd/>
          </a:ln>
        </p:spPr>
        <p:txBody>
          <a:bodyPr vert="horz" wrap="square" lIns="0" tIns="0" rIns="0" bIns="0" numCol="1" anchor="ctr" anchorCtr="0" compatLnSpc="1">
            <a:prstTxWarp prst="textNoShape">
              <a:avLst/>
            </a:prstTxWarp>
          </a:bodyPr>
          <a:lstStyle>
            <a:defPPr>
              <a:defRPr lang="it-IT"/>
            </a:defPPr>
            <a:lvl1pPr algn="ctr" eaLnBrk="0" fontAlgn="b" hangingPunct="0">
              <a:spcBef>
                <a:spcPct val="0"/>
              </a:spcBef>
              <a:spcAft>
                <a:spcPct val="0"/>
              </a:spcAft>
              <a:defRPr sz="1400" b="0">
                <a:solidFill>
                  <a:srgbClr val="FFFFFF"/>
                </a:solidFill>
                <a:latin typeface="Calibri"/>
                <a:ea typeface="Calibri"/>
                <a:cs typeface="Calibri"/>
              </a:defRPr>
            </a:lvl1pPr>
            <a:lvl2pPr eaLnBrk="0" fontAlgn="base" hangingPunct="0">
              <a:spcBef>
                <a:spcPct val="0"/>
              </a:spcBef>
              <a:spcAft>
                <a:spcPct val="0"/>
              </a:spcAft>
              <a:defRPr sz="3000">
                <a:solidFill>
                  <a:schemeClr val="tx2"/>
                </a:solidFill>
                <a:latin typeface="Century Gothic" charset="0"/>
                <a:ea typeface="ヒラギノ角ゴ Pro W3" charset="-128"/>
                <a:cs typeface="ヒラギノ角ゴ Pro W3" charset="-128"/>
              </a:defRPr>
            </a:lvl2pPr>
            <a:lvl3pPr eaLnBrk="0" fontAlgn="base" hangingPunct="0">
              <a:spcBef>
                <a:spcPct val="0"/>
              </a:spcBef>
              <a:spcAft>
                <a:spcPct val="0"/>
              </a:spcAft>
              <a:defRPr sz="3000">
                <a:solidFill>
                  <a:schemeClr val="tx2"/>
                </a:solidFill>
                <a:latin typeface="Century Gothic" charset="0"/>
                <a:ea typeface="ヒラギノ角ゴ Pro W3" charset="-128"/>
                <a:cs typeface="ヒラギノ角ゴ Pro W3" charset="-128"/>
              </a:defRPr>
            </a:lvl3pPr>
            <a:lvl4pPr eaLnBrk="0" fontAlgn="base" hangingPunct="0">
              <a:spcBef>
                <a:spcPct val="0"/>
              </a:spcBef>
              <a:spcAft>
                <a:spcPct val="0"/>
              </a:spcAft>
              <a:defRPr sz="3000">
                <a:solidFill>
                  <a:schemeClr val="tx2"/>
                </a:solidFill>
                <a:latin typeface="Century Gothic" charset="0"/>
                <a:ea typeface="ヒラギノ角ゴ Pro W3" charset="-128"/>
                <a:cs typeface="ヒラギノ角ゴ Pro W3" charset="-128"/>
              </a:defRPr>
            </a:lvl4pPr>
            <a:lvl5pPr eaLnBrk="0" fontAlgn="base" hangingPunct="0">
              <a:spcBef>
                <a:spcPct val="0"/>
              </a:spcBef>
              <a:spcAft>
                <a:spcPct val="0"/>
              </a:spcAft>
              <a:defRPr sz="3000">
                <a:solidFill>
                  <a:schemeClr val="tx2"/>
                </a:solidFill>
                <a:latin typeface="Century Gothic" charset="0"/>
                <a:ea typeface="ヒラギノ角ゴ Pro W3" charset="-128"/>
                <a:cs typeface="ヒラギノ角ゴ Pro W3" charset="-128"/>
              </a:defRPr>
            </a:lvl5pPr>
            <a:lvl6pPr marL="457200" algn="ctr" fontAlgn="base">
              <a:spcBef>
                <a:spcPct val="0"/>
              </a:spcBef>
              <a:spcAft>
                <a:spcPct val="0"/>
              </a:spcAft>
              <a:defRPr sz="4400">
                <a:solidFill>
                  <a:schemeClr val="tx2"/>
                </a:solidFill>
                <a:latin typeface="Arial" charset="0"/>
                <a:ea typeface="ヒラギノ角ゴ Pro W3" charset="-128"/>
                <a:cs typeface="ヒラギノ角ゴ Pro W3" charset="-128"/>
              </a:defRPr>
            </a:lvl6pPr>
            <a:lvl7pPr marL="914400" algn="ctr" fontAlgn="base">
              <a:spcBef>
                <a:spcPct val="0"/>
              </a:spcBef>
              <a:spcAft>
                <a:spcPct val="0"/>
              </a:spcAft>
              <a:defRPr sz="4400">
                <a:solidFill>
                  <a:schemeClr val="tx2"/>
                </a:solidFill>
                <a:latin typeface="Arial" charset="0"/>
                <a:ea typeface="ヒラギノ角ゴ Pro W3" charset="-128"/>
                <a:cs typeface="ヒラギノ角ゴ Pro W3" charset="-128"/>
              </a:defRPr>
            </a:lvl7pPr>
            <a:lvl8pPr marL="1371600" algn="ctr" fontAlgn="base">
              <a:spcBef>
                <a:spcPct val="0"/>
              </a:spcBef>
              <a:spcAft>
                <a:spcPct val="0"/>
              </a:spcAft>
              <a:defRPr sz="4400">
                <a:solidFill>
                  <a:schemeClr val="tx2"/>
                </a:solidFill>
                <a:latin typeface="Arial" charset="0"/>
                <a:ea typeface="ヒラギノ角ゴ Pro W3" charset="-128"/>
                <a:cs typeface="ヒラギノ角ゴ Pro W3" charset="-128"/>
              </a:defRPr>
            </a:lvl8pPr>
            <a:lvl9pPr marL="1828800" algn="ctr" fontAlgn="base">
              <a:spcBef>
                <a:spcPct val="0"/>
              </a:spcBef>
              <a:spcAft>
                <a:spcPct val="0"/>
              </a:spcAft>
              <a:defRPr sz="4400">
                <a:solidFill>
                  <a:schemeClr val="tx2"/>
                </a:solidFill>
                <a:latin typeface="Arial" charset="0"/>
                <a:ea typeface="ヒラギノ角ゴ Pro W3" charset="-128"/>
                <a:cs typeface="ヒラギノ角ゴ Pro W3" charset="-128"/>
              </a:defRPr>
            </a:lvl9pPr>
          </a:lstStyle>
          <a:p>
            <a:r>
              <a:rPr lang="it-IT" dirty="0"/>
              <a:t>IN DISACCORDO</a:t>
            </a:r>
          </a:p>
        </p:txBody>
      </p:sp>
    </p:spTree>
    <p:extLst>
      <p:ext uri="{BB962C8B-B14F-4D97-AF65-F5344CB8AC3E}">
        <p14:creationId xmlns:p14="http://schemas.microsoft.com/office/powerpoint/2010/main" val="379950953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 name="Grafico 18">
            <a:extLst>
              <a:ext uri="{FF2B5EF4-FFF2-40B4-BE49-F238E27FC236}">
                <a16:creationId xmlns:a16="http://schemas.microsoft.com/office/drawing/2014/main" id="{C12EBD12-5675-42C5-9C2F-64C15309C443}"/>
              </a:ext>
            </a:extLst>
          </p:cNvPr>
          <p:cNvGraphicFramePr/>
          <p:nvPr>
            <p:extLst>
              <p:ext uri="{D42A27DB-BD31-4B8C-83A1-F6EECF244321}">
                <p14:modId xmlns:p14="http://schemas.microsoft.com/office/powerpoint/2010/main" val="428559966"/>
              </p:ext>
            </p:extLst>
          </p:nvPr>
        </p:nvGraphicFramePr>
        <p:xfrm>
          <a:off x="989901" y="1622735"/>
          <a:ext cx="7558479" cy="2111065"/>
        </p:xfrm>
        <a:graphic>
          <a:graphicData uri="http://schemas.openxmlformats.org/drawingml/2006/chart">
            <c:chart xmlns:c="http://schemas.openxmlformats.org/drawingml/2006/chart" xmlns:r="http://schemas.openxmlformats.org/officeDocument/2006/relationships" r:id="rId2"/>
          </a:graphicData>
        </a:graphic>
      </p:graphicFrame>
      <p:sp>
        <p:nvSpPr>
          <p:cNvPr id="2" name="Titolo 1">
            <a:extLst>
              <a:ext uri="{FF2B5EF4-FFF2-40B4-BE49-F238E27FC236}">
                <a16:creationId xmlns:a16="http://schemas.microsoft.com/office/drawing/2014/main" id="{62DD6AC2-7CF1-460E-94B9-B8149FE62BFB}"/>
              </a:ext>
            </a:extLst>
          </p:cNvPr>
          <p:cNvSpPr>
            <a:spLocks noGrp="1"/>
          </p:cNvSpPr>
          <p:nvPr>
            <p:ph type="ctrTitle"/>
          </p:nvPr>
        </p:nvSpPr>
        <p:spPr/>
        <p:txBody>
          <a:bodyPr/>
          <a:lstStyle/>
          <a:p>
            <a:r>
              <a:rPr lang="it-IT" dirty="0">
                <a:solidFill>
                  <a:srgbClr val="C95718"/>
                </a:solidFill>
                <a:ea typeface="ヒラギノ角ゴ Pro W3" charset="-128"/>
                <a:cs typeface="Calibri"/>
              </a:rPr>
              <a:t>Scuola, formazione e sapere</a:t>
            </a:r>
            <a:r>
              <a:rPr lang="it-IT" dirty="0">
                <a:solidFill>
                  <a:srgbClr val="CA5817"/>
                </a:solidFill>
                <a:ea typeface="ヒラギノ角ゴ Pro W3" charset="-128"/>
                <a:cs typeface="Calibri"/>
              </a:rPr>
              <a:t>: i temi</a:t>
            </a:r>
            <a:endParaRPr lang="it-IT" dirty="0"/>
          </a:p>
        </p:txBody>
      </p:sp>
      <p:sp>
        <p:nvSpPr>
          <p:cNvPr id="3" name="Segnaposto numero diapositiva 2">
            <a:extLst>
              <a:ext uri="{FF2B5EF4-FFF2-40B4-BE49-F238E27FC236}">
                <a16:creationId xmlns:a16="http://schemas.microsoft.com/office/drawing/2014/main" id="{68B520B1-D86C-40A6-92D0-9E9141886C9C}"/>
              </a:ext>
            </a:extLst>
          </p:cNvPr>
          <p:cNvSpPr>
            <a:spLocks noGrp="1"/>
          </p:cNvSpPr>
          <p:nvPr>
            <p:ph type="sldNum" sz="quarter" idx="12"/>
          </p:nvPr>
        </p:nvSpPr>
        <p:spPr>
          <a:xfrm>
            <a:off x="6999690" y="6297363"/>
            <a:ext cx="2311400" cy="365125"/>
          </a:xfrm>
        </p:spPr>
        <p:txBody>
          <a:bodyPr/>
          <a:lstStyle/>
          <a:p>
            <a:fld id="{CEC07F19-866A-D549-94C6-C4D9AC2AB9CF}" type="slidenum">
              <a:rPr lang="it-IT" smtClean="0"/>
              <a:pPr/>
              <a:t>95</a:t>
            </a:fld>
            <a:endParaRPr lang="it-IT" dirty="0"/>
          </a:p>
        </p:txBody>
      </p:sp>
      <p:sp>
        <p:nvSpPr>
          <p:cNvPr id="12" name="Rettangolo 11">
            <a:extLst>
              <a:ext uri="{FF2B5EF4-FFF2-40B4-BE49-F238E27FC236}">
                <a16:creationId xmlns:a16="http://schemas.microsoft.com/office/drawing/2014/main" id="{0D75285C-2B7F-44BA-A816-2DE9EBD659F5}"/>
              </a:ext>
            </a:extLst>
          </p:cNvPr>
          <p:cNvSpPr/>
          <p:nvPr/>
        </p:nvSpPr>
        <p:spPr>
          <a:xfrm>
            <a:off x="1079817" y="1785225"/>
            <a:ext cx="3587113" cy="1469462"/>
          </a:xfrm>
          <a:prstGeom prst="rect">
            <a:avLst/>
          </a:prstGeom>
          <a:solidFill>
            <a:srgbClr val="CA5817">
              <a:alpha val="18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13" name="Rectangle 92">
            <a:extLst>
              <a:ext uri="{FF2B5EF4-FFF2-40B4-BE49-F238E27FC236}">
                <a16:creationId xmlns:a16="http://schemas.microsoft.com/office/drawing/2014/main" id="{56FA948F-6F7E-48F3-84B4-4DCCD5B8E61E}"/>
              </a:ext>
            </a:extLst>
          </p:cNvPr>
          <p:cNvSpPr>
            <a:spLocks noChangeArrowheads="1"/>
          </p:cNvSpPr>
          <p:nvPr/>
        </p:nvSpPr>
        <p:spPr bwMode="auto">
          <a:xfrm>
            <a:off x="603486" y="977187"/>
            <a:ext cx="8699028" cy="307777"/>
          </a:xfrm>
          <a:prstGeom prst="rect">
            <a:avLst/>
          </a:prstGeom>
          <a:noFill/>
          <a:ln w="9525">
            <a:noFill/>
            <a:miter lim="800000"/>
            <a:headEnd/>
            <a:tailEnd/>
          </a:ln>
        </p:spPr>
        <p:txBody>
          <a:bodyPr wrap="square">
            <a:prstTxWarp prst="textNoShape">
              <a:avLst/>
            </a:prstTxWarp>
            <a:spAutoFit/>
          </a:bodyPr>
          <a:lstStyle>
            <a:defPPr>
              <a:defRPr lang="it-IT"/>
            </a:defPPr>
            <a:lvl1pPr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1pPr>
            <a:lvl2pPr marL="4572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2pPr>
            <a:lvl3pPr marL="9144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3pPr>
            <a:lvl4pPr marL="13716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4pPr>
            <a:lvl5pPr marL="18288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5pPr>
            <a:lvl6pPr marL="22860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6pPr>
            <a:lvl7pPr marL="27432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7pPr>
            <a:lvl8pPr marL="32004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8pPr>
            <a:lvl9pPr marL="36576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9pPr>
          </a:lstStyle>
          <a:p>
            <a:pPr algn="just"/>
            <a:r>
              <a:rPr lang="it-IT" sz="1400" dirty="0">
                <a:solidFill>
                  <a:srgbClr val="CA5817"/>
                </a:solidFill>
                <a:latin typeface="Calibri"/>
                <a:cs typeface="Calibri"/>
              </a:rPr>
              <a:t>Oggi avere tanti titoli di studio è inutile, tanto non vengono riconosciuti. Lei è...</a:t>
            </a:r>
          </a:p>
        </p:txBody>
      </p:sp>
      <p:sp>
        <p:nvSpPr>
          <p:cNvPr id="14" name="Ovale 13">
            <a:extLst>
              <a:ext uri="{FF2B5EF4-FFF2-40B4-BE49-F238E27FC236}">
                <a16:creationId xmlns:a16="http://schemas.microsoft.com/office/drawing/2014/main" id="{AB4CCCA4-3280-4351-BF16-1560200C5A56}"/>
              </a:ext>
            </a:extLst>
          </p:cNvPr>
          <p:cNvSpPr>
            <a:spLocks noChangeAspect="1"/>
          </p:cNvSpPr>
          <p:nvPr/>
        </p:nvSpPr>
        <p:spPr>
          <a:xfrm>
            <a:off x="2556599" y="1498232"/>
            <a:ext cx="658983" cy="647999"/>
          </a:xfrm>
          <a:prstGeom prst="ellipse">
            <a:avLst/>
          </a:prstGeom>
          <a:gradFill flip="none" rotWithShape="1">
            <a:gsLst>
              <a:gs pos="0">
                <a:srgbClr val="CA5817"/>
              </a:gs>
              <a:gs pos="100000">
                <a:srgbClr val="FFFFFF"/>
              </a:gs>
              <a:gs pos="50000">
                <a:srgbClr val="F5910F"/>
              </a:gs>
            </a:gsLst>
            <a:lin ang="0" scaled="1"/>
            <a:tileRect/>
          </a:gra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15" name="Rettangolo 14">
            <a:extLst>
              <a:ext uri="{FF2B5EF4-FFF2-40B4-BE49-F238E27FC236}">
                <a16:creationId xmlns:a16="http://schemas.microsoft.com/office/drawing/2014/main" id="{68D0A28B-7129-4E93-A47F-771C8D1A0F0D}"/>
              </a:ext>
            </a:extLst>
          </p:cNvPr>
          <p:cNvSpPr/>
          <p:nvPr/>
        </p:nvSpPr>
        <p:spPr>
          <a:xfrm>
            <a:off x="4768323" y="1765145"/>
            <a:ext cx="3587112" cy="1492405"/>
          </a:xfrm>
          <a:prstGeom prst="rect">
            <a:avLst/>
          </a:prstGeom>
          <a:solidFill>
            <a:srgbClr val="655B6F">
              <a:alpha val="18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16" name="Ovale 15">
            <a:extLst>
              <a:ext uri="{FF2B5EF4-FFF2-40B4-BE49-F238E27FC236}">
                <a16:creationId xmlns:a16="http://schemas.microsoft.com/office/drawing/2014/main" id="{64D27B86-E2DB-42A8-ACC6-86DCE3D8944A}"/>
              </a:ext>
            </a:extLst>
          </p:cNvPr>
          <p:cNvSpPr>
            <a:spLocks noChangeAspect="1"/>
          </p:cNvSpPr>
          <p:nvPr/>
        </p:nvSpPr>
        <p:spPr>
          <a:xfrm>
            <a:off x="6365960" y="1498232"/>
            <a:ext cx="658983" cy="647999"/>
          </a:xfrm>
          <a:prstGeom prst="ellipse">
            <a:avLst/>
          </a:prstGeom>
          <a:gradFill flip="none" rotWithShape="1">
            <a:gsLst>
              <a:gs pos="0">
                <a:srgbClr val="655B6F"/>
              </a:gs>
              <a:gs pos="100000">
                <a:srgbClr val="FFFFFF"/>
              </a:gs>
              <a:gs pos="50000">
                <a:srgbClr val="54A8C9"/>
              </a:gs>
            </a:gsLst>
            <a:lin ang="0" scaled="1"/>
            <a:tileRect/>
          </a:gra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17" name="Rectangle 92">
            <a:extLst>
              <a:ext uri="{FF2B5EF4-FFF2-40B4-BE49-F238E27FC236}">
                <a16:creationId xmlns:a16="http://schemas.microsoft.com/office/drawing/2014/main" id="{0D72E084-6E96-4782-9892-D6B41633054C}"/>
              </a:ext>
            </a:extLst>
          </p:cNvPr>
          <p:cNvSpPr>
            <a:spLocks noChangeArrowheads="1"/>
          </p:cNvSpPr>
          <p:nvPr/>
        </p:nvSpPr>
        <p:spPr bwMode="auto">
          <a:xfrm>
            <a:off x="2521821" y="1591399"/>
            <a:ext cx="728530" cy="461665"/>
          </a:xfrm>
          <a:prstGeom prst="rect">
            <a:avLst/>
          </a:prstGeom>
          <a:noFill/>
          <a:ln w="9525">
            <a:noFill/>
            <a:miter lim="800000"/>
            <a:headEnd/>
            <a:tailEnd/>
          </a:ln>
        </p:spPr>
        <p:txBody>
          <a:bodyPr wrap="square">
            <a:prstTxWarp prst="textNoShape">
              <a:avLst/>
            </a:prstTxWarp>
            <a:spAutoFit/>
          </a:bodyPr>
          <a:lstStyle>
            <a:defPPr>
              <a:defRPr lang="it-IT"/>
            </a:defPPr>
            <a:lvl1pPr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1pPr>
            <a:lvl2pPr marL="4572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2pPr>
            <a:lvl3pPr marL="9144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3pPr>
            <a:lvl4pPr marL="13716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4pPr>
            <a:lvl5pPr marL="18288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5pPr>
            <a:lvl6pPr marL="22860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6pPr>
            <a:lvl7pPr marL="27432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7pPr>
            <a:lvl8pPr marL="32004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8pPr>
            <a:lvl9pPr marL="36576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9pPr>
          </a:lstStyle>
          <a:p>
            <a:pPr algn="ctr"/>
            <a:r>
              <a:rPr lang="it-IT" sz="2400" dirty="0">
                <a:solidFill>
                  <a:srgbClr val="000000"/>
                </a:solidFill>
                <a:latin typeface="+mn-lt"/>
                <a:ea typeface="Calibri"/>
                <a:cs typeface="Calibri"/>
              </a:rPr>
              <a:t>38</a:t>
            </a:r>
            <a:r>
              <a:rPr lang="it-IT" sz="1400" dirty="0">
                <a:solidFill>
                  <a:srgbClr val="000000"/>
                </a:solidFill>
                <a:latin typeface="+mn-lt"/>
                <a:ea typeface="Calibri"/>
                <a:cs typeface="Calibri"/>
              </a:rPr>
              <a:t>%</a:t>
            </a:r>
          </a:p>
        </p:txBody>
      </p:sp>
      <p:sp>
        <p:nvSpPr>
          <p:cNvPr id="18" name="Rectangle 92">
            <a:extLst>
              <a:ext uri="{FF2B5EF4-FFF2-40B4-BE49-F238E27FC236}">
                <a16:creationId xmlns:a16="http://schemas.microsoft.com/office/drawing/2014/main" id="{8638BD25-B98D-45E7-89D6-8FAB3C6D675B}"/>
              </a:ext>
            </a:extLst>
          </p:cNvPr>
          <p:cNvSpPr>
            <a:spLocks noChangeArrowheads="1"/>
          </p:cNvSpPr>
          <p:nvPr/>
        </p:nvSpPr>
        <p:spPr bwMode="auto">
          <a:xfrm>
            <a:off x="6331181" y="1591399"/>
            <a:ext cx="728530" cy="461665"/>
          </a:xfrm>
          <a:prstGeom prst="rect">
            <a:avLst/>
          </a:prstGeom>
          <a:noFill/>
          <a:ln w="9525">
            <a:noFill/>
            <a:miter lim="800000"/>
            <a:headEnd/>
            <a:tailEnd/>
          </a:ln>
        </p:spPr>
        <p:txBody>
          <a:bodyPr wrap="square">
            <a:prstTxWarp prst="textNoShape">
              <a:avLst/>
            </a:prstTxWarp>
            <a:spAutoFit/>
          </a:bodyPr>
          <a:lstStyle>
            <a:defPPr>
              <a:defRPr lang="it-IT"/>
            </a:defPPr>
            <a:lvl1pPr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1pPr>
            <a:lvl2pPr marL="4572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2pPr>
            <a:lvl3pPr marL="9144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3pPr>
            <a:lvl4pPr marL="13716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4pPr>
            <a:lvl5pPr marL="18288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5pPr>
            <a:lvl6pPr marL="22860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6pPr>
            <a:lvl7pPr marL="27432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7pPr>
            <a:lvl8pPr marL="32004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8pPr>
            <a:lvl9pPr marL="36576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9pPr>
          </a:lstStyle>
          <a:p>
            <a:pPr algn="ctr"/>
            <a:r>
              <a:rPr lang="it-IT" sz="2400" dirty="0">
                <a:solidFill>
                  <a:srgbClr val="000000"/>
                </a:solidFill>
                <a:latin typeface="+mn-lt"/>
                <a:ea typeface="Calibri"/>
                <a:cs typeface="Calibri"/>
              </a:rPr>
              <a:t>62</a:t>
            </a:r>
            <a:r>
              <a:rPr lang="it-IT" sz="1400" dirty="0">
                <a:solidFill>
                  <a:srgbClr val="000000"/>
                </a:solidFill>
                <a:latin typeface="+mn-lt"/>
                <a:ea typeface="Calibri"/>
                <a:cs typeface="Calibri"/>
              </a:rPr>
              <a:t>%</a:t>
            </a:r>
          </a:p>
        </p:txBody>
      </p:sp>
      <p:sp>
        <p:nvSpPr>
          <p:cNvPr id="21" name="Rettangolo 20">
            <a:extLst>
              <a:ext uri="{FF2B5EF4-FFF2-40B4-BE49-F238E27FC236}">
                <a16:creationId xmlns:a16="http://schemas.microsoft.com/office/drawing/2014/main" id="{04227CBC-EB0D-4286-9D5E-23DF8B695D3F}"/>
              </a:ext>
            </a:extLst>
          </p:cNvPr>
          <p:cNvSpPr/>
          <p:nvPr/>
        </p:nvSpPr>
        <p:spPr>
          <a:xfrm>
            <a:off x="578154" y="958138"/>
            <a:ext cx="8724360" cy="2375612"/>
          </a:xfrm>
          <a:prstGeom prst="rect">
            <a:avLst/>
          </a:prstGeom>
          <a:noFill/>
          <a:ln>
            <a:solidFill>
              <a:srgbClr val="C2B8B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solidFill>
                <a:prstClr val="white"/>
              </a:solidFill>
              <a:latin typeface="Calibri"/>
            </a:endParaRPr>
          </a:p>
        </p:txBody>
      </p:sp>
      <p:graphicFrame>
        <p:nvGraphicFramePr>
          <p:cNvPr id="4" name="Tabella 3">
            <a:extLst>
              <a:ext uri="{FF2B5EF4-FFF2-40B4-BE49-F238E27FC236}">
                <a16:creationId xmlns:a16="http://schemas.microsoft.com/office/drawing/2014/main" id="{268FBE79-6509-CDC3-BF51-90565D5559E2}"/>
              </a:ext>
            </a:extLst>
          </p:cNvPr>
          <p:cNvGraphicFramePr>
            <a:graphicFrameLocks noGrp="1"/>
          </p:cNvGraphicFramePr>
          <p:nvPr>
            <p:extLst>
              <p:ext uri="{D42A27DB-BD31-4B8C-83A1-F6EECF244321}">
                <p14:modId xmlns:p14="http://schemas.microsoft.com/office/powerpoint/2010/main" val="532926640"/>
              </p:ext>
            </p:extLst>
          </p:nvPr>
        </p:nvGraphicFramePr>
        <p:xfrm>
          <a:off x="660214" y="3801662"/>
          <a:ext cx="5339372" cy="1789194"/>
        </p:xfrm>
        <a:graphic>
          <a:graphicData uri="http://schemas.openxmlformats.org/drawingml/2006/table">
            <a:tbl>
              <a:tblPr>
                <a:tableStyleId>{073A0DAA-6AF3-43AB-8588-CEC1D06C72B9}</a:tableStyleId>
              </a:tblPr>
              <a:tblGrid>
                <a:gridCol w="1737548">
                  <a:extLst>
                    <a:ext uri="{9D8B030D-6E8A-4147-A177-3AD203B41FA5}">
                      <a16:colId xmlns:a16="http://schemas.microsoft.com/office/drawing/2014/main" val="20000"/>
                    </a:ext>
                  </a:extLst>
                </a:gridCol>
                <a:gridCol w="600304">
                  <a:extLst>
                    <a:ext uri="{9D8B030D-6E8A-4147-A177-3AD203B41FA5}">
                      <a16:colId xmlns:a16="http://schemas.microsoft.com/office/drawing/2014/main" val="20001"/>
                    </a:ext>
                  </a:extLst>
                </a:gridCol>
                <a:gridCol w="600304">
                  <a:extLst>
                    <a:ext uri="{9D8B030D-6E8A-4147-A177-3AD203B41FA5}">
                      <a16:colId xmlns:a16="http://schemas.microsoft.com/office/drawing/2014/main" val="20002"/>
                    </a:ext>
                  </a:extLst>
                </a:gridCol>
                <a:gridCol w="600304">
                  <a:extLst>
                    <a:ext uri="{9D8B030D-6E8A-4147-A177-3AD203B41FA5}">
                      <a16:colId xmlns:a16="http://schemas.microsoft.com/office/drawing/2014/main" val="20003"/>
                    </a:ext>
                  </a:extLst>
                </a:gridCol>
                <a:gridCol w="600304">
                  <a:extLst>
                    <a:ext uri="{9D8B030D-6E8A-4147-A177-3AD203B41FA5}">
                      <a16:colId xmlns:a16="http://schemas.microsoft.com/office/drawing/2014/main" val="20004"/>
                    </a:ext>
                  </a:extLst>
                </a:gridCol>
                <a:gridCol w="600304">
                  <a:extLst>
                    <a:ext uri="{9D8B030D-6E8A-4147-A177-3AD203B41FA5}">
                      <a16:colId xmlns:a16="http://schemas.microsoft.com/office/drawing/2014/main" val="1149436643"/>
                    </a:ext>
                  </a:extLst>
                </a:gridCol>
                <a:gridCol w="600304">
                  <a:extLst>
                    <a:ext uri="{9D8B030D-6E8A-4147-A177-3AD203B41FA5}">
                      <a16:colId xmlns:a16="http://schemas.microsoft.com/office/drawing/2014/main" val="2936390074"/>
                    </a:ext>
                  </a:extLst>
                </a:gridCol>
              </a:tblGrid>
              <a:tr h="256899">
                <a:tc>
                  <a:txBody>
                    <a:bodyPr/>
                    <a:lstStyle/>
                    <a:p>
                      <a:pPr marL="87313" indent="0" algn="l" fontAlgn="ctr"/>
                      <a:endParaRPr kumimoji="1" lang="it-IT" sz="1200" b="0" i="0" u="none" strike="noStrike" kern="1200" cap="none" normalizeH="0" baseline="0" dirty="0">
                        <a:ln>
                          <a:noFill/>
                        </a:ln>
                        <a:solidFill>
                          <a:srgbClr val="000000"/>
                        </a:solidFill>
                        <a:effectLst/>
                        <a:latin typeface="Century Gothic"/>
                        <a:ea typeface="+mn-ea"/>
                        <a:cs typeface="Century Gothic"/>
                      </a:endParaRPr>
                    </a:p>
                  </a:txBody>
                  <a:tcPr marL="12700" marR="12700" marT="12700" marB="0" anchor="ctr">
                    <a:lnL w="12700" cap="flat" cmpd="sng" algn="ctr">
                      <a:solidFill>
                        <a:prstClr val="white"/>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400" b="1" i="0" u="none" strike="noStrike" dirty="0">
                          <a:solidFill>
                            <a:schemeClr val="tx1"/>
                          </a:solidFill>
                          <a:effectLst/>
                          <a:latin typeface="Calibri"/>
                          <a:cs typeface="Calibri"/>
                        </a:rPr>
                        <a:t>2014</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400" b="1" i="0" u="none" strike="noStrike" dirty="0">
                          <a:solidFill>
                            <a:schemeClr val="tx1"/>
                          </a:solidFill>
                          <a:effectLst/>
                          <a:latin typeface="Calibri"/>
                          <a:cs typeface="Calibri"/>
                        </a:rPr>
                        <a:t>2015</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400" b="1" i="0" u="none" strike="noStrike" dirty="0">
                          <a:solidFill>
                            <a:schemeClr val="tx1"/>
                          </a:solidFill>
                          <a:effectLst/>
                          <a:latin typeface="Calibri"/>
                          <a:cs typeface="Calibri"/>
                        </a:rPr>
                        <a:t>2016</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400" b="1" i="0" u="none" strike="noStrike" dirty="0">
                          <a:solidFill>
                            <a:schemeClr val="tx1"/>
                          </a:solidFill>
                          <a:effectLst/>
                          <a:latin typeface="Calibri"/>
                          <a:cs typeface="Calibri"/>
                        </a:rPr>
                        <a:t>2017</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400" b="1" i="0" u="none" strike="noStrike" dirty="0">
                          <a:solidFill>
                            <a:schemeClr val="tx1"/>
                          </a:solidFill>
                          <a:effectLst/>
                          <a:latin typeface="Calibri"/>
                          <a:cs typeface="Calibri"/>
                        </a:rPr>
                        <a:t>2020</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400" b="1" i="0" u="none" strike="noStrike" dirty="0">
                          <a:solidFill>
                            <a:schemeClr val="tx1"/>
                          </a:solidFill>
                          <a:effectLst/>
                          <a:latin typeface="Calibri"/>
                          <a:cs typeface="Calibri"/>
                        </a:rPr>
                        <a:t>2022</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extLst>
                  <a:ext uri="{0D108BD9-81ED-4DB2-BD59-A6C34878D82A}">
                    <a16:rowId xmlns:a16="http://schemas.microsoft.com/office/drawing/2014/main" val="10000"/>
                  </a:ext>
                </a:extLst>
              </a:tr>
              <a:tr h="306459">
                <a:tc>
                  <a:txBody>
                    <a:bodyPr/>
                    <a:lstStyle/>
                    <a:p>
                      <a:pPr marL="90488" indent="0" algn="l" fontAlgn="ctr"/>
                      <a:r>
                        <a:rPr lang="it-IT" sz="1000" b="0" i="0" u="none" strike="noStrike" dirty="0">
                          <a:effectLst/>
                          <a:latin typeface="+mn-lt"/>
                          <a:cs typeface="Calibri"/>
                        </a:rPr>
                        <a:t>DEL TUTTO D’ACCORDO</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a:r>
                        <a:rPr lang="it-IT" sz="1400" dirty="0">
                          <a:latin typeface="Calibri"/>
                          <a:cs typeface="Calibri"/>
                        </a:rPr>
                        <a:t>13</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a:r>
                        <a:rPr lang="it-IT" sz="1400" dirty="0">
                          <a:latin typeface="Calibri"/>
                          <a:cs typeface="Calibri"/>
                        </a:rPr>
                        <a:t>12</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a:r>
                        <a:rPr lang="it-IT" sz="1400" b="0" dirty="0">
                          <a:latin typeface="Calibri"/>
                          <a:cs typeface="Calibri"/>
                        </a:rPr>
                        <a:t>14</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400" b="0" i="0" u="none" strike="noStrike" dirty="0">
                          <a:solidFill>
                            <a:srgbClr val="000000"/>
                          </a:solidFill>
                          <a:effectLst/>
                          <a:latin typeface="Calibri"/>
                        </a:rPr>
                        <a:t>11</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400" b="0" i="0" u="none" strike="noStrike" dirty="0">
                          <a:solidFill>
                            <a:srgbClr val="000000"/>
                          </a:solidFill>
                          <a:effectLst/>
                          <a:latin typeface="Calibri"/>
                        </a:rPr>
                        <a:t>9</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400" b="1" i="0" u="none" strike="noStrike" dirty="0">
                          <a:solidFill>
                            <a:srgbClr val="000000"/>
                          </a:solidFill>
                          <a:effectLst/>
                          <a:latin typeface="Calibri"/>
                        </a:rPr>
                        <a:t>5</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extLst>
                  <a:ext uri="{0D108BD9-81ED-4DB2-BD59-A6C34878D82A}">
                    <a16:rowId xmlns:a16="http://schemas.microsoft.com/office/drawing/2014/main" val="10001"/>
                  </a:ext>
                </a:extLst>
              </a:tr>
              <a:tr h="306459">
                <a:tc>
                  <a:txBody>
                    <a:bodyPr/>
                    <a:lstStyle/>
                    <a:p>
                      <a:pPr marL="90488" indent="0" algn="l" fontAlgn="ctr"/>
                      <a:r>
                        <a:rPr lang="it-IT" sz="1000" b="0" i="0" u="none" strike="noStrike" dirty="0">
                          <a:effectLst/>
                          <a:latin typeface="+mn-lt"/>
                          <a:cs typeface="Calibri"/>
                        </a:rPr>
                        <a:t>D’ACCORDO</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a:r>
                        <a:rPr lang="it-IT" sz="1400" dirty="0">
                          <a:latin typeface="Calibri"/>
                          <a:cs typeface="Calibri"/>
                        </a:rPr>
                        <a:t>47</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a:r>
                        <a:rPr lang="it-IT" sz="1400" dirty="0">
                          <a:latin typeface="Calibri"/>
                          <a:cs typeface="Calibri"/>
                        </a:rPr>
                        <a:t>42</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a:r>
                        <a:rPr lang="it-IT" sz="1400" b="0" dirty="0">
                          <a:latin typeface="Calibri"/>
                          <a:cs typeface="Calibri"/>
                        </a:rPr>
                        <a:t>36</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400" b="0" i="0" u="none" strike="noStrike" dirty="0">
                          <a:solidFill>
                            <a:srgbClr val="000000"/>
                          </a:solidFill>
                          <a:effectLst/>
                          <a:latin typeface="Calibri"/>
                        </a:rPr>
                        <a:t>34</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400" b="0" i="0" u="none" strike="noStrike" dirty="0">
                          <a:solidFill>
                            <a:srgbClr val="000000"/>
                          </a:solidFill>
                          <a:effectLst/>
                          <a:latin typeface="Calibri"/>
                        </a:rPr>
                        <a:t>30</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400" b="1" i="0" u="none" strike="noStrike" dirty="0">
                          <a:solidFill>
                            <a:srgbClr val="000000"/>
                          </a:solidFill>
                          <a:effectLst/>
                          <a:latin typeface="Calibri"/>
                        </a:rPr>
                        <a:t>33</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extLst>
                  <a:ext uri="{0D108BD9-81ED-4DB2-BD59-A6C34878D82A}">
                    <a16:rowId xmlns:a16="http://schemas.microsoft.com/office/drawing/2014/main" val="10002"/>
                  </a:ext>
                </a:extLst>
              </a:tr>
              <a:tr h="306459">
                <a:tc>
                  <a:txBody>
                    <a:bodyPr/>
                    <a:lstStyle/>
                    <a:p>
                      <a:pPr marL="90488" indent="0" algn="l" fontAlgn="ctr"/>
                      <a:r>
                        <a:rPr lang="it-IT" sz="1400" b="1" i="0" u="none" strike="noStrike" dirty="0">
                          <a:solidFill>
                            <a:schemeClr val="bg1"/>
                          </a:solidFill>
                          <a:effectLst/>
                          <a:latin typeface="Calibri"/>
                          <a:cs typeface="Calibri"/>
                        </a:rPr>
                        <a:t>TOTALE ACCORDO</a:t>
                      </a:r>
                    </a:p>
                  </a:txBody>
                  <a:tcPr marL="12700" marR="12700" marT="12700" marB="0" anchor="ctr">
                    <a:lnL w="6350" cap="flat" cmpd="sng" algn="ctr">
                      <a:solidFill>
                        <a:srgbClr val="FFFFFF">
                          <a:lumMod val="65000"/>
                        </a:srgbClr>
                      </a:solidFill>
                      <a:prstDash val="solid"/>
                      <a:round/>
                      <a:headEnd type="none" w="med" len="med"/>
                      <a:tailEnd type="none" w="med" len="med"/>
                    </a:lnL>
                    <a:lnR w="6350" cap="flat" cmpd="sng" algn="ctr">
                      <a:solidFill>
                        <a:srgbClr val="FFFFFF">
                          <a:lumMod val="65000"/>
                        </a:srgbClr>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CA5817"/>
                    </a:solidFill>
                  </a:tcPr>
                </a:tc>
                <a:tc>
                  <a:txBody>
                    <a:bodyPr/>
                    <a:lstStyle/>
                    <a:p>
                      <a:pPr algn="ctr"/>
                      <a:r>
                        <a:rPr lang="it-IT" sz="1400" b="1" dirty="0">
                          <a:solidFill>
                            <a:schemeClr val="bg1"/>
                          </a:solidFill>
                          <a:latin typeface="Calibri"/>
                          <a:cs typeface="Calibri"/>
                        </a:rPr>
                        <a:t>60</a:t>
                      </a:r>
                    </a:p>
                  </a:txBody>
                  <a:tcPr marL="12700" marR="12700" marT="12700" marB="0" anchor="ctr">
                    <a:lnL w="6350" cap="flat" cmpd="sng" algn="ctr">
                      <a:solidFill>
                        <a:srgbClr val="FFFFFF">
                          <a:lumMod val="65000"/>
                        </a:srgbClr>
                      </a:solidFill>
                      <a:prstDash val="solid"/>
                      <a:round/>
                      <a:headEnd type="none" w="med" len="med"/>
                      <a:tailEnd type="none" w="med" len="med"/>
                    </a:lnL>
                    <a:lnR w="6350" cap="flat" cmpd="sng" algn="ctr">
                      <a:solidFill>
                        <a:srgbClr val="FFFFFF">
                          <a:lumMod val="65000"/>
                        </a:srgbClr>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CA5817"/>
                    </a:solidFill>
                  </a:tcPr>
                </a:tc>
                <a:tc>
                  <a:txBody>
                    <a:bodyPr/>
                    <a:lstStyle/>
                    <a:p>
                      <a:pPr algn="ctr"/>
                      <a:r>
                        <a:rPr lang="it-IT" sz="1400" b="1" dirty="0">
                          <a:solidFill>
                            <a:schemeClr val="bg1"/>
                          </a:solidFill>
                          <a:latin typeface="Calibri"/>
                          <a:cs typeface="Calibri"/>
                        </a:rPr>
                        <a:t>54</a:t>
                      </a:r>
                    </a:p>
                  </a:txBody>
                  <a:tcPr marL="12700" marR="12700" marT="12700" marB="0" anchor="ctr">
                    <a:lnL w="6350" cap="flat" cmpd="sng" algn="ctr">
                      <a:solidFill>
                        <a:srgbClr val="FFFFFF">
                          <a:lumMod val="65000"/>
                        </a:srgbClr>
                      </a:solidFill>
                      <a:prstDash val="solid"/>
                      <a:round/>
                      <a:headEnd type="none" w="med" len="med"/>
                      <a:tailEnd type="none" w="med" len="med"/>
                    </a:lnL>
                    <a:lnR w="6350" cap="flat" cmpd="sng" algn="ctr">
                      <a:solidFill>
                        <a:srgbClr val="FFFFFF">
                          <a:lumMod val="65000"/>
                        </a:srgbClr>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CA5817"/>
                    </a:solidFill>
                  </a:tcPr>
                </a:tc>
                <a:tc>
                  <a:txBody>
                    <a:bodyPr/>
                    <a:lstStyle/>
                    <a:p>
                      <a:pPr algn="ctr"/>
                      <a:r>
                        <a:rPr lang="it-IT" sz="1400" b="1" dirty="0">
                          <a:solidFill>
                            <a:srgbClr val="FFFFFF"/>
                          </a:solidFill>
                          <a:latin typeface="Calibri"/>
                          <a:cs typeface="Calibri"/>
                        </a:rPr>
                        <a:t>50</a:t>
                      </a:r>
                    </a:p>
                  </a:txBody>
                  <a:tcPr marL="12700" marR="12700" marT="12700" marB="0" anchor="ctr">
                    <a:lnL w="6350" cap="flat" cmpd="sng" algn="ctr">
                      <a:solidFill>
                        <a:srgbClr val="FFFFFF">
                          <a:lumMod val="65000"/>
                        </a:srgbClr>
                      </a:solidFill>
                      <a:prstDash val="solid"/>
                      <a:round/>
                      <a:headEnd type="none" w="med" len="med"/>
                      <a:tailEnd type="none" w="med" len="med"/>
                    </a:lnL>
                    <a:lnR w="6350" cap="flat" cmpd="sng" algn="ctr">
                      <a:solidFill>
                        <a:srgbClr val="FFFFFF">
                          <a:lumMod val="65000"/>
                        </a:srgbClr>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CA5817"/>
                    </a:solidFill>
                  </a:tcPr>
                </a:tc>
                <a:tc>
                  <a:txBody>
                    <a:bodyPr/>
                    <a:lstStyle/>
                    <a:p>
                      <a:pPr algn="ctr" fontAlgn="ctr"/>
                      <a:r>
                        <a:rPr lang="it-IT" sz="1400" b="1" i="0" u="none" strike="noStrike" dirty="0">
                          <a:solidFill>
                            <a:srgbClr val="FFFFFF"/>
                          </a:solidFill>
                          <a:effectLst/>
                          <a:latin typeface="Calibri"/>
                        </a:rPr>
                        <a:t>45</a:t>
                      </a:r>
                    </a:p>
                  </a:txBody>
                  <a:tcPr marL="12700" marR="12700" marT="12700" marB="0" anchor="ctr">
                    <a:lnL w="6350" cap="flat" cmpd="sng" algn="ctr">
                      <a:solidFill>
                        <a:srgbClr val="FFFFFF">
                          <a:lumMod val="65000"/>
                        </a:srgbClr>
                      </a:solidFill>
                      <a:prstDash val="solid"/>
                      <a:round/>
                      <a:headEnd type="none" w="med" len="med"/>
                      <a:tailEnd type="none" w="med" len="med"/>
                    </a:lnL>
                    <a:lnR w="6350" cap="flat" cmpd="sng" algn="ctr">
                      <a:solidFill>
                        <a:srgbClr val="FFFFFF">
                          <a:lumMod val="65000"/>
                        </a:srgbClr>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CA5817"/>
                    </a:solidFill>
                  </a:tcPr>
                </a:tc>
                <a:tc>
                  <a:txBody>
                    <a:bodyPr/>
                    <a:lstStyle/>
                    <a:p>
                      <a:pPr algn="ctr" fontAlgn="ctr"/>
                      <a:r>
                        <a:rPr lang="it-IT" sz="1400" b="1" i="0" u="none" strike="noStrike" dirty="0">
                          <a:solidFill>
                            <a:srgbClr val="FFFFFF"/>
                          </a:solidFill>
                          <a:effectLst/>
                          <a:latin typeface="Calibri"/>
                        </a:rPr>
                        <a:t>39</a:t>
                      </a:r>
                    </a:p>
                  </a:txBody>
                  <a:tcPr marL="12700" marR="12700" marT="12700" marB="0" anchor="ctr">
                    <a:lnL w="6350" cap="flat" cmpd="sng" algn="ctr">
                      <a:solidFill>
                        <a:srgbClr val="FFFFFF">
                          <a:lumMod val="65000"/>
                        </a:srgbClr>
                      </a:solidFill>
                      <a:prstDash val="solid"/>
                      <a:round/>
                      <a:headEnd type="none" w="med" len="med"/>
                      <a:tailEnd type="none" w="med" len="med"/>
                    </a:lnL>
                    <a:lnR w="6350" cap="flat" cmpd="sng" algn="ctr">
                      <a:solidFill>
                        <a:srgbClr val="FFFFFF">
                          <a:lumMod val="65000"/>
                        </a:srgbClr>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CA5817"/>
                    </a:solidFill>
                  </a:tcPr>
                </a:tc>
                <a:tc>
                  <a:txBody>
                    <a:bodyPr/>
                    <a:lstStyle/>
                    <a:p>
                      <a:pPr algn="ctr" fontAlgn="ctr"/>
                      <a:r>
                        <a:rPr lang="it-IT" sz="1400" b="1" i="0" u="none" strike="noStrike" dirty="0">
                          <a:solidFill>
                            <a:srgbClr val="FFFFFF"/>
                          </a:solidFill>
                          <a:effectLst/>
                          <a:latin typeface="Calibri"/>
                        </a:rPr>
                        <a:t>38</a:t>
                      </a:r>
                    </a:p>
                  </a:txBody>
                  <a:tcPr marL="12700" marR="12700" marT="12700" marB="0" anchor="ctr">
                    <a:lnL w="6350" cap="flat" cmpd="sng" algn="ctr">
                      <a:solidFill>
                        <a:srgbClr val="FFFFFF">
                          <a:lumMod val="65000"/>
                        </a:srgbClr>
                      </a:solidFill>
                      <a:prstDash val="solid"/>
                      <a:round/>
                      <a:headEnd type="none" w="med" len="med"/>
                      <a:tailEnd type="none" w="med" len="med"/>
                    </a:lnL>
                    <a:lnR w="12700" cap="flat" cmpd="sng" algn="ctr">
                      <a:solidFill>
                        <a:srgbClr val="FFFFFF">
                          <a:lumMod val="65000"/>
                        </a:srgbClr>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CA5817"/>
                    </a:solidFill>
                  </a:tcPr>
                </a:tc>
                <a:extLst>
                  <a:ext uri="{0D108BD9-81ED-4DB2-BD59-A6C34878D82A}">
                    <a16:rowId xmlns:a16="http://schemas.microsoft.com/office/drawing/2014/main" val="10003"/>
                  </a:ext>
                </a:extLst>
              </a:tr>
              <a:tr h="306459">
                <a:tc>
                  <a:txBody>
                    <a:bodyPr/>
                    <a:lstStyle/>
                    <a:p>
                      <a:pPr marL="90488" indent="0" algn="l" fontAlgn="ctr"/>
                      <a:r>
                        <a:rPr lang="it-IT" sz="1000" b="0" i="0" u="none" strike="noStrike" dirty="0">
                          <a:effectLst/>
                          <a:latin typeface="+mn-lt"/>
                          <a:cs typeface="Calibri"/>
                        </a:rPr>
                        <a:t>IN DISACCORDO</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a:r>
                        <a:rPr lang="it-IT" sz="1400" dirty="0">
                          <a:latin typeface="Calibri"/>
                          <a:cs typeface="Calibri"/>
                        </a:rPr>
                        <a:t>32</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a:r>
                        <a:rPr lang="it-IT" sz="1400" dirty="0">
                          <a:latin typeface="Calibri"/>
                          <a:cs typeface="Calibri"/>
                        </a:rPr>
                        <a:t>36</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a:r>
                        <a:rPr lang="it-IT" sz="1400" b="0" dirty="0">
                          <a:latin typeface="Calibri"/>
                          <a:cs typeface="Calibri"/>
                        </a:rPr>
                        <a:t>42</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400" b="0" i="0" u="none" strike="noStrike" dirty="0">
                          <a:solidFill>
                            <a:srgbClr val="000000"/>
                          </a:solidFill>
                          <a:effectLst/>
                          <a:latin typeface="Calibri"/>
                        </a:rPr>
                        <a:t>46</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400" b="0" i="0" u="none" strike="noStrike" dirty="0">
                          <a:solidFill>
                            <a:srgbClr val="000000"/>
                          </a:solidFill>
                          <a:effectLst/>
                          <a:latin typeface="Calibri"/>
                        </a:rPr>
                        <a:t>48</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400" b="1" i="0" u="none" strike="noStrike" dirty="0">
                          <a:solidFill>
                            <a:srgbClr val="000000"/>
                          </a:solidFill>
                          <a:effectLst/>
                          <a:latin typeface="Calibri"/>
                        </a:rPr>
                        <a:t>46</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extLst>
                  <a:ext uri="{0D108BD9-81ED-4DB2-BD59-A6C34878D82A}">
                    <a16:rowId xmlns:a16="http://schemas.microsoft.com/office/drawing/2014/main" val="10004"/>
                  </a:ext>
                </a:extLst>
              </a:tr>
              <a:tr h="306459">
                <a:tc>
                  <a:txBody>
                    <a:bodyPr/>
                    <a:lstStyle/>
                    <a:p>
                      <a:pPr marL="90488" indent="0" algn="l" fontAlgn="ctr"/>
                      <a:r>
                        <a:rPr lang="it-IT" sz="1000" b="0" i="0" u="none" strike="noStrike" dirty="0">
                          <a:effectLst/>
                          <a:latin typeface="+mn-lt"/>
                          <a:cs typeface="Calibri"/>
                        </a:rPr>
                        <a:t>DEL TUTTO IN DISACCORDO</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a:r>
                        <a:rPr lang="it-IT" sz="1400" dirty="0">
                          <a:latin typeface="Calibri"/>
                          <a:cs typeface="Calibri"/>
                        </a:rPr>
                        <a:t>8</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a:r>
                        <a:rPr lang="it-IT" sz="1400" dirty="0">
                          <a:latin typeface="Calibri"/>
                          <a:cs typeface="Calibri"/>
                        </a:rPr>
                        <a:t>10</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a:r>
                        <a:rPr lang="it-IT" sz="1400" b="0" dirty="0">
                          <a:latin typeface="Calibri"/>
                          <a:cs typeface="Calibri"/>
                        </a:rPr>
                        <a:t>8</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cs-CZ" sz="1400" b="0" i="0" u="none" strike="noStrike" dirty="0">
                          <a:solidFill>
                            <a:srgbClr val="000000"/>
                          </a:solidFill>
                          <a:effectLst/>
                          <a:latin typeface="Calibri"/>
                        </a:rPr>
                        <a:t>11</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400" b="0" i="0" u="none" strike="noStrike" dirty="0">
                          <a:solidFill>
                            <a:srgbClr val="000000"/>
                          </a:solidFill>
                          <a:effectLst/>
                          <a:latin typeface="Calibri"/>
                        </a:rPr>
                        <a:t>13</a:t>
                      </a:r>
                      <a:endParaRPr lang="cs-CZ" sz="1400" b="0" i="0" u="none" strike="noStrike" dirty="0">
                        <a:solidFill>
                          <a:srgbClr val="000000"/>
                        </a:solidFill>
                        <a:effectLst/>
                        <a:latin typeface="Calibri"/>
                      </a:endParaRP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400" b="1" i="0" u="none" strike="noStrike" dirty="0">
                          <a:solidFill>
                            <a:srgbClr val="000000"/>
                          </a:solidFill>
                          <a:effectLst/>
                          <a:latin typeface="Calibri"/>
                        </a:rPr>
                        <a:t>16</a:t>
                      </a:r>
                      <a:endParaRPr lang="cs-CZ" sz="1400" b="1" i="0" u="none" strike="noStrike" dirty="0">
                        <a:solidFill>
                          <a:srgbClr val="000000"/>
                        </a:solidFill>
                        <a:effectLst/>
                        <a:latin typeface="Calibri"/>
                      </a:endParaRP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extLst>
                  <a:ext uri="{0D108BD9-81ED-4DB2-BD59-A6C34878D82A}">
                    <a16:rowId xmlns:a16="http://schemas.microsoft.com/office/drawing/2014/main" val="10005"/>
                  </a:ext>
                </a:extLst>
              </a:tr>
            </a:tbl>
          </a:graphicData>
        </a:graphic>
      </p:graphicFrame>
      <p:sp>
        <p:nvSpPr>
          <p:cNvPr id="6" name="CasellaDiTesto 5">
            <a:extLst>
              <a:ext uri="{FF2B5EF4-FFF2-40B4-BE49-F238E27FC236}">
                <a16:creationId xmlns:a16="http://schemas.microsoft.com/office/drawing/2014/main" id="{DCEEBC1C-E967-6D5F-DD4F-8A27BDA46868}"/>
              </a:ext>
            </a:extLst>
          </p:cNvPr>
          <p:cNvSpPr txBox="1"/>
          <p:nvPr/>
        </p:nvSpPr>
        <p:spPr>
          <a:xfrm>
            <a:off x="653947" y="3537243"/>
            <a:ext cx="1587455" cy="325730"/>
          </a:xfrm>
          <a:prstGeom prst="rect">
            <a:avLst/>
          </a:prstGeom>
          <a:noFill/>
        </p:spPr>
        <p:txBody>
          <a:bodyPr wrap="square" rtlCol="0">
            <a:spAutoFit/>
          </a:bodyPr>
          <a:lstStyle/>
          <a:p>
            <a:pPr lvl="0" algn="ctr">
              <a:lnSpc>
                <a:spcPct val="110000"/>
              </a:lnSpc>
            </a:pPr>
            <a:r>
              <a:rPr lang="it-IT" sz="1400" i="1" dirty="0">
                <a:ea typeface="Century Gothic"/>
                <a:cs typeface="Calibri"/>
              </a:rPr>
              <a:t>trend temporale</a:t>
            </a:r>
          </a:p>
        </p:txBody>
      </p:sp>
      <p:sp>
        <p:nvSpPr>
          <p:cNvPr id="7" name="Rettangolo arrotondato 24">
            <a:extLst>
              <a:ext uri="{FF2B5EF4-FFF2-40B4-BE49-F238E27FC236}">
                <a16:creationId xmlns:a16="http://schemas.microsoft.com/office/drawing/2014/main" id="{2AEECCD5-B081-C83E-F3C2-277E5BB0CB36}"/>
              </a:ext>
            </a:extLst>
          </p:cNvPr>
          <p:cNvSpPr/>
          <p:nvPr/>
        </p:nvSpPr>
        <p:spPr>
          <a:xfrm>
            <a:off x="5434433" y="3775171"/>
            <a:ext cx="528757" cy="1935164"/>
          </a:xfrm>
          <a:prstGeom prst="roundRect">
            <a:avLst/>
          </a:prstGeom>
          <a:noFill/>
          <a:ln>
            <a:solidFill>
              <a:srgbClr val="CA5817"/>
            </a:solidFill>
          </a:ln>
          <a:effectLst>
            <a:glow rad="63500">
              <a:srgbClr val="C2B8B1">
                <a:alpha val="40000"/>
              </a:srgb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275307581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egnaposto numero diapositiva 5"/>
          <p:cNvSpPr>
            <a:spLocks noGrp="1"/>
          </p:cNvSpPr>
          <p:nvPr>
            <p:ph type="sldNum" sz="quarter" idx="12"/>
          </p:nvPr>
        </p:nvSpPr>
        <p:spPr/>
        <p:txBody>
          <a:bodyPr/>
          <a:lstStyle/>
          <a:p>
            <a:fld id="{CEC07F19-866A-D549-94C6-C4D9AC2AB9CF}" type="slidenum">
              <a:rPr lang="it-IT" smtClean="0"/>
              <a:pPr/>
              <a:t>96</a:t>
            </a:fld>
            <a:endParaRPr lang="it-IT" dirty="0"/>
          </a:p>
        </p:txBody>
      </p:sp>
      <p:sp>
        <p:nvSpPr>
          <p:cNvPr id="10" name="Rectangle 92">
            <a:extLst>
              <a:ext uri="{FF2B5EF4-FFF2-40B4-BE49-F238E27FC236}">
                <a16:creationId xmlns:a16="http://schemas.microsoft.com/office/drawing/2014/main" id="{D1F4B5C4-9A44-43EB-BE16-D28D0AF31701}"/>
              </a:ext>
            </a:extLst>
          </p:cNvPr>
          <p:cNvSpPr>
            <a:spLocks noChangeArrowheads="1"/>
          </p:cNvSpPr>
          <p:nvPr/>
        </p:nvSpPr>
        <p:spPr bwMode="auto">
          <a:xfrm>
            <a:off x="567268" y="1091714"/>
            <a:ext cx="8210972" cy="307777"/>
          </a:xfrm>
          <a:prstGeom prst="rect">
            <a:avLst/>
          </a:prstGeom>
          <a:noFill/>
          <a:ln w="9525">
            <a:noFill/>
            <a:miter lim="800000"/>
            <a:headEnd/>
            <a:tailEnd/>
          </a:ln>
        </p:spPr>
        <p:txBody>
          <a:bodyPr wrap="square">
            <a:prstTxWarp prst="textNoShape">
              <a:avLst/>
            </a:prstTxWarp>
            <a:spAutoFit/>
          </a:bodyPr>
          <a:lstStyle/>
          <a:p>
            <a:pPr algn="just"/>
            <a:r>
              <a:rPr lang="it-IT" sz="1400" b="1" dirty="0">
                <a:solidFill>
                  <a:srgbClr val="CA5817"/>
                </a:solidFill>
                <a:latin typeface="Calibri"/>
                <a:cs typeface="Calibri"/>
              </a:rPr>
              <a:t>Alcuni dicono che i licei, rispetto agli istituti tecnici…</a:t>
            </a:r>
          </a:p>
        </p:txBody>
      </p:sp>
      <p:graphicFrame>
        <p:nvGraphicFramePr>
          <p:cNvPr id="11" name="Chart 10">
            <a:extLst>
              <a:ext uri="{FF2B5EF4-FFF2-40B4-BE49-F238E27FC236}">
                <a16:creationId xmlns:a16="http://schemas.microsoft.com/office/drawing/2014/main" id="{FB902FC8-96DE-4816-A48D-98B113AFCF89}"/>
              </a:ext>
            </a:extLst>
          </p:cNvPr>
          <p:cNvGraphicFramePr/>
          <p:nvPr>
            <p:extLst>
              <p:ext uri="{D42A27DB-BD31-4B8C-83A1-F6EECF244321}">
                <p14:modId xmlns:p14="http://schemas.microsoft.com/office/powerpoint/2010/main" val="3269115744"/>
              </p:ext>
            </p:extLst>
          </p:nvPr>
        </p:nvGraphicFramePr>
        <p:xfrm>
          <a:off x="615373" y="1567448"/>
          <a:ext cx="7431347" cy="2662006"/>
        </p:xfrm>
        <a:graphic>
          <a:graphicData uri="http://schemas.openxmlformats.org/drawingml/2006/chart">
            <c:chart xmlns:c="http://schemas.openxmlformats.org/drawingml/2006/chart" xmlns:r="http://schemas.openxmlformats.org/officeDocument/2006/relationships" r:id="rId3"/>
          </a:graphicData>
        </a:graphic>
      </p:graphicFrame>
      <p:sp>
        <p:nvSpPr>
          <p:cNvPr id="3" name="Titolo 2">
            <a:extLst>
              <a:ext uri="{FF2B5EF4-FFF2-40B4-BE49-F238E27FC236}">
                <a16:creationId xmlns:a16="http://schemas.microsoft.com/office/drawing/2014/main" id="{00E96AC4-2976-45B9-8D21-961C5D9574A5}"/>
              </a:ext>
            </a:extLst>
          </p:cNvPr>
          <p:cNvSpPr>
            <a:spLocks noGrp="1"/>
          </p:cNvSpPr>
          <p:nvPr>
            <p:ph type="ctrTitle"/>
          </p:nvPr>
        </p:nvSpPr>
        <p:spPr/>
        <p:txBody>
          <a:bodyPr/>
          <a:lstStyle/>
          <a:p>
            <a:r>
              <a:rPr lang="it-IT" dirty="0">
                <a:solidFill>
                  <a:srgbClr val="C95718"/>
                </a:solidFill>
                <a:ea typeface="ヒラギノ角ゴ Pro W3" charset="-128"/>
                <a:cs typeface="Calibri"/>
              </a:rPr>
              <a:t>Scuola, formazione e sapere</a:t>
            </a:r>
            <a:r>
              <a:rPr lang="it-IT" dirty="0">
                <a:solidFill>
                  <a:srgbClr val="CA5817"/>
                </a:solidFill>
                <a:ea typeface="ヒラギノ角ゴ Pro W3" charset="-128"/>
                <a:cs typeface="Calibri"/>
              </a:rPr>
              <a:t>: i temi</a:t>
            </a:r>
            <a:endParaRPr lang="it-IT" dirty="0"/>
          </a:p>
        </p:txBody>
      </p:sp>
      <p:sp>
        <p:nvSpPr>
          <p:cNvPr id="2" name="CasellaDiTesto 1">
            <a:extLst>
              <a:ext uri="{FF2B5EF4-FFF2-40B4-BE49-F238E27FC236}">
                <a16:creationId xmlns:a16="http://schemas.microsoft.com/office/drawing/2014/main" id="{8A71817A-9B56-2BF4-0D50-EC7130438AA8}"/>
              </a:ext>
            </a:extLst>
          </p:cNvPr>
          <p:cNvSpPr txBox="1"/>
          <p:nvPr/>
        </p:nvSpPr>
        <p:spPr>
          <a:xfrm>
            <a:off x="474618" y="3986376"/>
            <a:ext cx="4955176" cy="369332"/>
          </a:xfrm>
          <a:prstGeom prst="rect">
            <a:avLst/>
          </a:prstGeom>
          <a:noFill/>
        </p:spPr>
        <p:txBody>
          <a:bodyPr wrap="square">
            <a:spAutoFit/>
          </a:bodyPr>
          <a:lstStyle/>
          <a:p>
            <a:r>
              <a:rPr kumimoji="1" lang="it-IT" sz="1400" dirty="0">
                <a:cs typeface="Calibri"/>
              </a:rPr>
              <a:t> </a:t>
            </a:r>
            <a:r>
              <a:rPr lang="it-IT" sz="1800" b="1" i="1" dirty="0">
                <a:solidFill>
                  <a:srgbClr val="CA5817"/>
                </a:solidFill>
                <a:ea typeface="Calibri"/>
                <a:cs typeface="Calibri"/>
              </a:rPr>
              <a:t>trend temporale: % ACCORDO</a:t>
            </a:r>
            <a:endParaRPr lang="it-IT" dirty="0"/>
          </a:p>
        </p:txBody>
      </p:sp>
      <p:graphicFrame>
        <p:nvGraphicFramePr>
          <p:cNvPr id="4" name="Grafico 3">
            <a:extLst>
              <a:ext uri="{FF2B5EF4-FFF2-40B4-BE49-F238E27FC236}">
                <a16:creationId xmlns:a16="http://schemas.microsoft.com/office/drawing/2014/main" id="{B1E3C949-F356-D9D3-F548-B4E5ED22A25F}"/>
              </a:ext>
            </a:extLst>
          </p:cNvPr>
          <p:cNvGraphicFramePr/>
          <p:nvPr>
            <p:extLst>
              <p:ext uri="{D42A27DB-BD31-4B8C-83A1-F6EECF244321}">
                <p14:modId xmlns:p14="http://schemas.microsoft.com/office/powerpoint/2010/main" val="1002580153"/>
              </p:ext>
            </p:extLst>
          </p:nvPr>
        </p:nvGraphicFramePr>
        <p:xfrm>
          <a:off x="810352" y="4293619"/>
          <a:ext cx="8371748" cy="1928334"/>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15993478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a:xfrm>
            <a:off x="578154" y="293938"/>
            <a:ext cx="8420100" cy="626535"/>
          </a:xfrm>
        </p:spPr>
        <p:txBody>
          <a:bodyPr/>
          <a:lstStyle/>
          <a:p>
            <a:r>
              <a:rPr lang="it-IT" dirty="0">
                <a:solidFill>
                  <a:srgbClr val="C95718"/>
                </a:solidFill>
                <a:ea typeface="ヒラギノ角ゴ Pro W3" charset="-128"/>
                <a:cs typeface="Calibri"/>
              </a:rPr>
              <a:t>Scuola, formazione e sapere</a:t>
            </a:r>
            <a:r>
              <a:rPr lang="it-IT" dirty="0">
                <a:solidFill>
                  <a:srgbClr val="CA5817"/>
                </a:solidFill>
                <a:ea typeface="ヒラギノ角ゴ Pro W3" charset="-128"/>
                <a:cs typeface="Calibri"/>
              </a:rPr>
              <a:t>: i temi</a:t>
            </a:r>
            <a:endParaRPr lang="it-IT" sz="2800" dirty="0">
              <a:solidFill>
                <a:srgbClr val="CA5817"/>
              </a:solidFill>
              <a:latin typeface="Calibri"/>
              <a:cs typeface="Calibri"/>
            </a:endParaRPr>
          </a:p>
        </p:txBody>
      </p:sp>
      <p:sp>
        <p:nvSpPr>
          <p:cNvPr id="4" name="Rectangle 92"/>
          <p:cNvSpPr>
            <a:spLocks noChangeArrowheads="1"/>
          </p:cNvSpPr>
          <p:nvPr/>
        </p:nvSpPr>
        <p:spPr bwMode="auto">
          <a:xfrm>
            <a:off x="555877" y="970463"/>
            <a:ext cx="8776984" cy="307777"/>
          </a:xfrm>
          <a:prstGeom prst="rect">
            <a:avLst/>
          </a:prstGeom>
          <a:noFill/>
          <a:ln w="9525">
            <a:noFill/>
            <a:miter lim="800000"/>
            <a:headEnd/>
            <a:tailEnd/>
          </a:ln>
        </p:spPr>
        <p:txBody>
          <a:bodyPr wrap="square">
            <a:prstTxWarp prst="textNoShape">
              <a:avLst/>
            </a:prstTxWarp>
            <a:spAutoFit/>
          </a:bodyPr>
          <a:lstStyle/>
          <a:p>
            <a:pPr defTabSz="648792"/>
            <a:r>
              <a:rPr lang="it-IT" sz="1400" b="1" dirty="0">
                <a:solidFill>
                  <a:srgbClr val="C95718"/>
                </a:solidFill>
                <a:ea typeface="Calibri"/>
                <a:cs typeface="Calibri"/>
              </a:rPr>
              <a:t> La politica investe troppo poche risorse nella scuola. Con questa affermazione lei è</a:t>
            </a:r>
          </a:p>
        </p:txBody>
      </p:sp>
      <p:sp>
        <p:nvSpPr>
          <p:cNvPr id="15" name="CasellaDiTesto 14"/>
          <p:cNvSpPr txBox="1"/>
          <p:nvPr/>
        </p:nvSpPr>
        <p:spPr>
          <a:xfrm>
            <a:off x="4308184" y="6365435"/>
            <a:ext cx="646030" cy="246221"/>
          </a:xfrm>
          <a:prstGeom prst="rect">
            <a:avLst/>
          </a:prstGeom>
          <a:noFill/>
        </p:spPr>
        <p:txBody>
          <a:bodyPr wrap="none" rtlCol="0">
            <a:spAutoFit/>
          </a:bodyPr>
          <a:lstStyle/>
          <a:p>
            <a:r>
              <a:rPr lang="it-IT" sz="1000" i="1" dirty="0">
                <a:latin typeface="Calibri"/>
                <a:cs typeface="Calibri"/>
              </a:rPr>
              <a:t>Valori %</a:t>
            </a:r>
          </a:p>
        </p:txBody>
      </p:sp>
      <p:sp>
        <p:nvSpPr>
          <p:cNvPr id="6" name="Segnaposto numero diapositiva 5"/>
          <p:cNvSpPr>
            <a:spLocks noGrp="1"/>
          </p:cNvSpPr>
          <p:nvPr>
            <p:ph type="sldNum" sz="quarter" idx="12"/>
          </p:nvPr>
        </p:nvSpPr>
        <p:spPr/>
        <p:txBody>
          <a:bodyPr/>
          <a:lstStyle/>
          <a:p>
            <a:fld id="{CEC07F19-866A-D549-94C6-C4D9AC2AB9CF}" type="slidenum">
              <a:rPr lang="it-IT" smtClean="0"/>
              <a:pPr/>
              <a:t>97</a:t>
            </a:fld>
            <a:endParaRPr lang="it-IT" dirty="0"/>
          </a:p>
        </p:txBody>
      </p:sp>
      <p:sp>
        <p:nvSpPr>
          <p:cNvPr id="11" name="Rettangolo 10"/>
          <p:cNvSpPr/>
          <p:nvPr/>
        </p:nvSpPr>
        <p:spPr>
          <a:xfrm>
            <a:off x="514654" y="960959"/>
            <a:ext cx="8724360" cy="5135041"/>
          </a:xfrm>
          <a:prstGeom prst="rect">
            <a:avLst/>
          </a:prstGeom>
          <a:noFill/>
          <a:ln>
            <a:solidFill>
              <a:srgbClr val="C2B8B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40" name="CasellaDiTesto 39"/>
          <p:cNvSpPr txBox="1"/>
          <p:nvPr/>
        </p:nvSpPr>
        <p:spPr>
          <a:xfrm>
            <a:off x="1159913" y="3859135"/>
            <a:ext cx="2428847" cy="325730"/>
          </a:xfrm>
          <a:prstGeom prst="rect">
            <a:avLst/>
          </a:prstGeom>
          <a:noFill/>
        </p:spPr>
        <p:txBody>
          <a:bodyPr wrap="square" rtlCol="0">
            <a:spAutoFit/>
          </a:bodyPr>
          <a:lstStyle/>
          <a:p>
            <a:pPr lvl="0" algn="ctr">
              <a:lnSpc>
                <a:spcPct val="110000"/>
              </a:lnSpc>
            </a:pPr>
            <a:r>
              <a:rPr lang="it-IT" sz="1400" i="1" dirty="0">
                <a:ea typeface="Calibri"/>
                <a:cs typeface="Calibri"/>
              </a:rPr>
              <a:t>trend temporale</a:t>
            </a:r>
          </a:p>
        </p:txBody>
      </p:sp>
      <p:graphicFrame>
        <p:nvGraphicFramePr>
          <p:cNvPr id="26" name="Tabella 25"/>
          <p:cNvGraphicFramePr>
            <a:graphicFrameLocks noGrp="1"/>
          </p:cNvGraphicFramePr>
          <p:nvPr>
            <p:extLst>
              <p:ext uri="{D42A27DB-BD31-4B8C-83A1-F6EECF244321}">
                <p14:modId xmlns:p14="http://schemas.microsoft.com/office/powerpoint/2010/main" val="378711599"/>
              </p:ext>
            </p:extLst>
          </p:nvPr>
        </p:nvGraphicFramePr>
        <p:xfrm>
          <a:off x="1769778" y="3904604"/>
          <a:ext cx="4421472" cy="1789194"/>
        </p:xfrm>
        <a:graphic>
          <a:graphicData uri="http://schemas.openxmlformats.org/drawingml/2006/table">
            <a:tbl>
              <a:tblPr>
                <a:tableStyleId>{073A0DAA-6AF3-43AB-8588-CEC1D06C72B9}</a:tableStyleId>
              </a:tblPr>
              <a:tblGrid>
                <a:gridCol w="2454636">
                  <a:extLst>
                    <a:ext uri="{9D8B030D-6E8A-4147-A177-3AD203B41FA5}">
                      <a16:colId xmlns:a16="http://schemas.microsoft.com/office/drawing/2014/main" val="20000"/>
                    </a:ext>
                  </a:extLst>
                </a:gridCol>
                <a:gridCol w="983418">
                  <a:extLst>
                    <a:ext uri="{9D8B030D-6E8A-4147-A177-3AD203B41FA5}">
                      <a16:colId xmlns:a16="http://schemas.microsoft.com/office/drawing/2014/main" val="1556411835"/>
                    </a:ext>
                  </a:extLst>
                </a:gridCol>
                <a:gridCol w="983418">
                  <a:extLst>
                    <a:ext uri="{9D8B030D-6E8A-4147-A177-3AD203B41FA5}">
                      <a16:colId xmlns:a16="http://schemas.microsoft.com/office/drawing/2014/main" val="2625909873"/>
                    </a:ext>
                  </a:extLst>
                </a:gridCol>
              </a:tblGrid>
              <a:tr h="256899">
                <a:tc>
                  <a:txBody>
                    <a:bodyPr/>
                    <a:lstStyle/>
                    <a:p>
                      <a:pPr marL="87313" indent="0" algn="l" fontAlgn="ctr"/>
                      <a:endParaRPr kumimoji="1" lang="it-IT" sz="1200" b="0" i="0" u="none" strike="noStrike" kern="1200" cap="none" normalizeH="0" baseline="0" dirty="0">
                        <a:ln>
                          <a:noFill/>
                        </a:ln>
                        <a:solidFill>
                          <a:srgbClr val="000000"/>
                        </a:solidFill>
                        <a:effectLst/>
                        <a:latin typeface="Calibri"/>
                        <a:ea typeface="+mn-ea"/>
                        <a:cs typeface="Calibri"/>
                      </a:endParaRPr>
                    </a:p>
                  </a:txBody>
                  <a:tcPr marL="12700" marR="12700" marT="12700" marB="0" anchor="ctr">
                    <a:lnL w="12700" cap="flat" cmpd="sng" algn="ctr">
                      <a:solidFill>
                        <a:prstClr val="white"/>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400" b="1" i="0" u="none" strike="noStrike" dirty="0">
                          <a:solidFill>
                            <a:schemeClr val="tx1"/>
                          </a:solidFill>
                          <a:effectLst/>
                          <a:latin typeface="Calibri"/>
                          <a:cs typeface="Calibri"/>
                        </a:rPr>
                        <a:t>2021</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400" b="1" i="0" u="none" strike="noStrike" dirty="0">
                          <a:solidFill>
                            <a:schemeClr val="tx1"/>
                          </a:solidFill>
                          <a:effectLst/>
                          <a:latin typeface="Calibri"/>
                          <a:cs typeface="Calibri"/>
                        </a:rPr>
                        <a:t>2022</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extLst>
                  <a:ext uri="{0D108BD9-81ED-4DB2-BD59-A6C34878D82A}">
                    <a16:rowId xmlns:a16="http://schemas.microsoft.com/office/drawing/2014/main" val="10000"/>
                  </a:ext>
                </a:extLst>
              </a:tr>
              <a:tr h="306459">
                <a:tc>
                  <a:txBody>
                    <a:bodyPr/>
                    <a:lstStyle/>
                    <a:p>
                      <a:pPr marL="90488" indent="0" algn="l" fontAlgn="ctr"/>
                      <a:r>
                        <a:rPr lang="it-IT" sz="1200" b="0" i="0" u="none" strike="noStrike" dirty="0">
                          <a:effectLst/>
                          <a:latin typeface="+mn-lt"/>
                          <a:cs typeface="Calibri"/>
                        </a:rPr>
                        <a:t>Del tutto d’accordo</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b"/>
                      <a:r>
                        <a:rPr lang="it-IT" sz="1400" b="0" i="0" u="none" strike="noStrike" dirty="0">
                          <a:solidFill>
                            <a:srgbClr val="000000"/>
                          </a:solidFill>
                          <a:effectLst/>
                          <a:latin typeface="Calibri"/>
                        </a:rPr>
                        <a:t>38</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b"/>
                      <a:r>
                        <a:rPr lang="it-IT" sz="1400" b="0" i="0" u="none" strike="noStrike" dirty="0">
                          <a:solidFill>
                            <a:srgbClr val="000000"/>
                          </a:solidFill>
                          <a:effectLst/>
                          <a:latin typeface="Calibri"/>
                        </a:rPr>
                        <a:t>34</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extLst>
                  <a:ext uri="{0D108BD9-81ED-4DB2-BD59-A6C34878D82A}">
                    <a16:rowId xmlns:a16="http://schemas.microsoft.com/office/drawing/2014/main" val="10001"/>
                  </a:ext>
                </a:extLst>
              </a:tr>
              <a:tr h="306459">
                <a:tc>
                  <a:txBody>
                    <a:bodyPr/>
                    <a:lstStyle/>
                    <a:p>
                      <a:pPr marL="90488" indent="0" algn="l" fontAlgn="ctr"/>
                      <a:r>
                        <a:rPr lang="it-IT" sz="1200" b="0" i="0" u="none" strike="noStrike" dirty="0">
                          <a:effectLst/>
                          <a:latin typeface="+mn-lt"/>
                          <a:cs typeface="Calibri"/>
                        </a:rPr>
                        <a:t>D’accordo</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b"/>
                      <a:r>
                        <a:rPr lang="is-IS" sz="1400" b="0" i="0" u="none" strike="noStrike" dirty="0">
                          <a:solidFill>
                            <a:srgbClr val="000000"/>
                          </a:solidFill>
                          <a:effectLst/>
                          <a:latin typeface="Calibri"/>
                        </a:rPr>
                        <a:t>48</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b"/>
                      <a:r>
                        <a:rPr lang="is-IS" sz="1400" b="0" i="0" u="none" strike="noStrike" dirty="0">
                          <a:solidFill>
                            <a:srgbClr val="000000"/>
                          </a:solidFill>
                          <a:effectLst/>
                          <a:latin typeface="Calibri"/>
                        </a:rPr>
                        <a:t>49</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extLst>
                  <a:ext uri="{0D108BD9-81ED-4DB2-BD59-A6C34878D82A}">
                    <a16:rowId xmlns:a16="http://schemas.microsoft.com/office/drawing/2014/main" val="10002"/>
                  </a:ext>
                </a:extLst>
              </a:tr>
              <a:tr h="306459">
                <a:tc>
                  <a:txBody>
                    <a:bodyPr/>
                    <a:lstStyle/>
                    <a:p>
                      <a:pPr marL="90488" marR="0" indent="0" algn="l" defTabSz="457200" rtl="0" eaLnBrk="1" fontAlgn="ctr" latinLnBrk="0" hangingPunct="1">
                        <a:lnSpc>
                          <a:spcPct val="100000"/>
                        </a:lnSpc>
                        <a:spcBef>
                          <a:spcPts val="0"/>
                        </a:spcBef>
                        <a:spcAft>
                          <a:spcPts val="0"/>
                        </a:spcAft>
                        <a:buClrTx/>
                        <a:buSzTx/>
                        <a:buFontTx/>
                        <a:buNone/>
                        <a:tabLst/>
                        <a:defRPr/>
                      </a:pPr>
                      <a:r>
                        <a:rPr lang="it-IT" sz="1400" b="1" i="0" u="none" strike="noStrike" dirty="0">
                          <a:solidFill>
                            <a:schemeClr val="bg1"/>
                          </a:solidFill>
                          <a:effectLst/>
                          <a:latin typeface="Calibri"/>
                          <a:cs typeface="Calibri"/>
                        </a:rPr>
                        <a:t>TOTALE </a:t>
                      </a:r>
                      <a:r>
                        <a:rPr lang="it-IT" sz="1400" b="1" i="0" u="none" strike="noStrike" kern="1200" dirty="0">
                          <a:solidFill>
                            <a:schemeClr val="bg1"/>
                          </a:solidFill>
                          <a:effectLst/>
                          <a:latin typeface="Calibri"/>
                          <a:ea typeface="+mn-ea"/>
                          <a:cs typeface="Calibri"/>
                        </a:rPr>
                        <a:t>ACCORDO</a:t>
                      </a:r>
                    </a:p>
                  </a:txBody>
                  <a:tcPr marL="12700" marR="12700" marT="12700" marB="0" anchor="ctr">
                    <a:lnL w="6350" cap="flat" cmpd="sng" algn="ctr">
                      <a:solidFill>
                        <a:srgbClr val="FFFFFF">
                          <a:lumMod val="65000"/>
                        </a:srgbClr>
                      </a:solidFill>
                      <a:prstDash val="solid"/>
                      <a:round/>
                      <a:headEnd type="none" w="med" len="med"/>
                      <a:tailEnd type="none" w="med" len="med"/>
                    </a:lnL>
                    <a:lnR w="6350" cap="flat" cmpd="sng" algn="ctr">
                      <a:solidFill>
                        <a:srgbClr val="FFFFFF">
                          <a:lumMod val="65000"/>
                        </a:srgbClr>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CA5817"/>
                    </a:solidFill>
                  </a:tcPr>
                </a:tc>
                <a:tc>
                  <a:txBody>
                    <a:bodyPr/>
                    <a:lstStyle/>
                    <a:p>
                      <a:pPr algn="ctr" fontAlgn="b"/>
                      <a:r>
                        <a:rPr lang="it-IT" sz="1400" b="1" i="0" u="none" strike="noStrike" dirty="0">
                          <a:solidFill>
                            <a:srgbClr val="FFFFFF"/>
                          </a:solidFill>
                          <a:effectLst/>
                          <a:latin typeface="Calibri"/>
                        </a:rPr>
                        <a:t>86</a:t>
                      </a:r>
                    </a:p>
                  </a:txBody>
                  <a:tcPr marL="12700" marR="12700" marT="12700" marB="0" anchor="ctr">
                    <a:lnL w="6350" cap="flat" cmpd="sng" algn="ctr">
                      <a:solidFill>
                        <a:srgbClr val="FFFFFF">
                          <a:lumMod val="65000"/>
                        </a:srgbClr>
                      </a:solidFill>
                      <a:prstDash val="solid"/>
                      <a:round/>
                      <a:headEnd type="none" w="med" len="med"/>
                      <a:tailEnd type="none" w="med" len="med"/>
                    </a:lnL>
                    <a:lnR w="6350" cap="flat" cmpd="sng" algn="ctr">
                      <a:solidFill>
                        <a:srgbClr val="FFFFFF">
                          <a:lumMod val="65000"/>
                        </a:srgbClr>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CA5817"/>
                    </a:solidFill>
                  </a:tcPr>
                </a:tc>
                <a:tc>
                  <a:txBody>
                    <a:bodyPr/>
                    <a:lstStyle/>
                    <a:p>
                      <a:pPr algn="ctr" fontAlgn="b"/>
                      <a:r>
                        <a:rPr lang="it-IT" sz="1400" b="1" i="0" u="none" strike="noStrike" dirty="0">
                          <a:solidFill>
                            <a:srgbClr val="FFFFFF"/>
                          </a:solidFill>
                          <a:effectLst/>
                          <a:latin typeface="Calibri"/>
                        </a:rPr>
                        <a:t>83</a:t>
                      </a:r>
                    </a:p>
                  </a:txBody>
                  <a:tcPr marL="12700" marR="12700" marT="12700" marB="0" anchor="ctr">
                    <a:lnL w="6350" cap="flat" cmpd="sng" algn="ctr">
                      <a:solidFill>
                        <a:srgbClr val="FFFFFF">
                          <a:lumMod val="65000"/>
                        </a:srgbClr>
                      </a:solidFill>
                      <a:prstDash val="solid"/>
                      <a:round/>
                      <a:headEnd type="none" w="med" len="med"/>
                      <a:tailEnd type="none" w="med" len="med"/>
                    </a:lnL>
                    <a:lnR w="12700" cap="flat" cmpd="sng" algn="ctr">
                      <a:solidFill>
                        <a:srgbClr val="FFFFFF">
                          <a:lumMod val="65000"/>
                        </a:srgbClr>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CA5817"/>
                    </a:solidFill>
                  </a:tcPr>
                </a:tc>
                <a:extLst>
                  <a:ext uri="{0D108BD9-81ED-4DB2-BD59-A6C34878D82A}">
                    <a16:rowId xmlns:a16="http://schemas.microsoft.com/office/drawing/2014/main" val="10003"/>
                  </a:ext>
                </a:extLst>
              </a:tr>
              <a:tr h="306459">
                <a:tc>
                  <a:txBody>
                    <a:bodyPr/>
                    <a:lstStyle/>
                    <a:p>
                      <a:pPr marL="90488" indent="0" algn="l" fontAlgn="ctr"/>
                      <a:r>
                        <a:rPr lang="it-IT" sz="1200" b="0" i="0" u="none" strike="noStrike" dirty="0">
                          <a:effectLst/>
                          <a:latin typeface="+mn-lt"/>
                          <a:cs typeface="Calibri"/>
                        </a:rPr>
                        <a:t>In disaccordo</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b"/>
                      <a:r>
                        <a:rPr lang="it-IT" sz="1400" b="0" i="0" u="none" strike="noStrike" dirty="0">
                          <a:solidFill>
                            <a:srgbClr val="000000"/>
                          </a:solidFill>
                          <a:effectLst/>
                          <a:latin typeface="Calibri"/>
                        </a:rPr>
                        <a:t>10</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b"/>
                      <a:r>
                        <a:rPr lang="it-IT" sz="1400" b="0" i="0" u="none" strike="noStrike" dirty="0">
                          <a:solidFill>
                            <a:srgbClr val="000000"/>
                          </a:solidFill>
                          <a:effectLst/>
                          <a:latin typeface="Calibri"/>
                        </a:rPr>
                        <a:t>13</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extLst>
                  <a:ext uri="{0D108BD9-81ED-4DB2-BD59-A6C34878D82A}">
                    <a16:rowId xmlns:a16="http://schemas.microsoft.com/office/drawing/2014/main" val="10004"/>
                  </a:ext>
                </a:extLst>
              </a:tr>
              <a:tr h="306459">
                <a:tc>
                  <a:txBody>
                    <a:bodyPr/>
                    <a:lstStyle/>
                    <a:p>
                      <a:pPr marL="90488" marR="0" indent="0" algn="l" defTabSz="457200" rtl="0" eaLnBrk="1" fontAlgn="ctr" latinLnBrk="0" hangingPunct="1">
                        <a:lnSpc>
                          <a:spcPct val="100000"/>
                        </a:lnSpc>
                        <a:spcBef>
                          <a:spcPts val="0"/>
                        </a:spcBef>
                        <a:spcAft>
                          <a:spcPts val="0"/>
                        </a:spcAft>
                        <a:buClrTx/>
                        <a:buSzTx/>
                        <a:buFontTx/>
                        <a:buNone/>
                        <a:tabLst/>
                        <a:defRPr/>
                      </a:pPr>
                      <a:r>
                        <a:rPr lang="it-IT" sz="1200" b="0" i="0" u="none" strike="noStrike" dirty="0">
                          <a:effectLst/>
                          <a:latin typeface="+mn-lt"/>
                          <a:cs typeface="Calibri"/>
                        </a:rPr>
                        <a:t>Del tutto in disaccordo</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b"/>
                      <a:r>
                        <a:rPr lang="is-IS" sz="1400" b="0" i="0" u="none" strike="noStrike" dirty="0">
                          <a:solidFill>
                            <a:srgbClr val="000000"/>
                          </a:solidFill>
                          <a:effectLst/>
                          <a:latin typeface="Calibri"/>
                        </a:rPr>
                        <a:t>4</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b"/>
                      <a:r>
                        <a:rPr lang="is-IS" sz="1400" b="0" i="0" u="none" strike="noStrike" dirty="0">
                          <a:solidFill>
                            <a:srgbClr val="000000"/>
                          </a:solidFill>
                          <a:effectLst/>
                          <a:latin typeface="Calibri"/>
                        </a:rPr>
                        <a:t>4</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extLst>
                  <a:ext uri="{0D108BD9-81ED-4DB2-BD59-A6C34878D82A}">
                    <a16:rowId xmlns:a16="http://schemas.microsoft.com/office/drawing/2014/main" val="10005"/>
                  </a:ext>
                </a:extLst>
              </a:tr>
            </a:tbl>
          </a:graphicData>
        </a:graphic>
      </p:graphicFrame>
      <p:sp>
        <p:nvSpPr>
          <p:cNvPr id="16" name="Rettangolo arrotondato 15"/>
          <p:cNvSpPr/>
          <p:nvPr/>
        </p:nvSpPr>
        <p:spPr>
          <a:xfrm>
            <a:off x="5216525" y="3794294"/>
            <a:ext cx="974725" cy="1899504"/>
          </a:xfrm>
          <a:prstGeom prst="roundRect">
            <a:avLst/>
          </a:prstGeom>
          <a:noFill/>
          <a:ln>
            <a:solidFill>
              <a:srgbClr val="CA5817"/>
            </a:solidFill>
          </a:ln>
          <a:effectLst>
            <a:glow rad="63500">
              <a:srgbClr val="C2B8B1">
                <a:alpha val="40000"/>
              </a:srgb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3" name="Rettangolo 2">
            <a:extLst>
              <a:ext uri="{FF2B5EF4-FFF2-40B4-BE49-F238E27FC236}">
                <a16:creationId xmlns:a16="http://schemas.microsoft.com/office/drawing/2014/main" id="{A138662B-95E8-F8D9-C60C-B39E30A599CA}"/>
              </a:ext>
            </a:extLst>
          </p:cNvPr>
          <p:cNvSpPr/>
          <p:nvPr/>
        </p:nvSpPr>
        <p:spPr>
          <a:xfrm>
            <a:off x="1430076" y="1753474"/>
            <a:ext cx="3332104" cy="1938391"/>
          </a:xfrm>
          <a:prstGeom prst="rect">
            <a:avLst/>
          </a:prstGeom>
          <a:solidFill>
            <a:srgbClr val="CA5817">
              <a:alpha val="18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dirty="0"/>
          </a:p>
        </p:txBody>
      </p:sp>
      <p:sp>
        <p:nvSpPr>
          <p:cNvPr id="7" name="Rettangolo 6">
            <a:extLst>
              <a:ext uri="{FF2B5EF4-FFF2-40B4-BE49-F238E27FC236}">
                <a16:creationId xmlns:a16="http://schemas.microsoft.com/office/drawing/2014/main" id="{3B4134BC-4525-E756-EC7F-758DF6A3BD58}"/>
              </a:ext>
            </a:extLst>
          </p:cNvPr>
          <p:cNvSpPr/>
          <p:nvPr/>
        </p:nvSpPr>
        <p:spPr>
          <a:xfrm>
            <a:off x="4768323" y="1733395"/>
            <a:ext cx="3587112" cy="1968655"/>
          </a:xfrm>
          <a:prstGeom prst="rect">
            <a:avLst/>
          </a:prstGeom>
          <a:solidFill>
            <a:srgbClr val="655B6F">
              <a:alpha val="18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graphicFrame>
        <p:nvGraphicFramePr>
          <p:cNvPr id="12" name="Grafico 13">
            <a:extLst>
              <a:ext uri="{FF2B5EF4-FFF2-40B4-BE49-F238E27FC236}">
                <a16:creationId xmlns:a16="http://schemas.microsoft.com/office/drawing/2014/main" id="{50B8C551-52F2-2F22-E25F-3A951B45C3AE}"/>
              </a:ext>
            </a:extLst>
          </p:cNvPr>
          <p:cNvGraphicFramePr/>
          <p:nvPr>
            <p:extLst>
              <p:ext uri="{D42A27DB-BD31-4B8C-83A1-F6EECF244321}">
                <p14:modId xmlns:p14="http://schemas.microsoft.com/office/powerpoint/2010/main" val="4231806892"/>
              </p:ext>
            </p:extLst>
          </p:nvPr>
        </p:nvGraphicFramePr>
        <p:xfrm>
          <a:off x="1429502" y="1663605"/>
          <a:ext cx="6882200" cy="2424906"/>
        </p:xfrm>
        <a:graphic>
          <a:graphicData uri="http://schemas.openxmlformats.org/drawingml/2006/chart">
            <c:chart xmlns:c="http://schemas.openxmlformats.org/drawingml/2006/chart" xmlns:r="http://schemas.openxmlformats.org/officeDocument/2006/relationships" r:id="rId2"/>
          </a:graphicData>
        </a:graphic>
      </p:graphicFrame>
      <p:sp>
        <p:nvSpPr>
          <p:cNvPr id="5" name="Ovale 4">
            <a:extLst>
              <a:ext uri="{FF2B5EF4-FFF2-40B4-BE49-F238E27FC236}">
                <a16:creationId xmlns:a16="http://schemas.microsoft.com/office/drawing/2014/main" id="{026BB7D0-2F0B-F1AC-B02B-3217AAC9DB6F}"/>
              </a:ext>
            </a:extLst>
          </p:cNvPr>
          <p:cNvSpPr>
            <a:spLocks noChangeAspect="1"/>
          </p:cNvSpPr>
          <p:nvPr/>
        </p:nvSpPr>
        <p:spPr>
          <a:xfrm>
            <a:off x="2718524" y="1456957"/>
            <a:ext cx="658983" cy="647999"/>
          </a:xfrm>
          <a:prstGeom prst="ellipse">
            <a:avLst/>
          </a:prstGeom>
          <a:gradFill flip="none" rotWithShape="1">
            <a:gsLst>
              <a:gs pos="0">
                <a:srgbClr val="CA5817"/>
              </a:gs>
              <a:gs pos="100000">
                <a:srgbClr val="FFFFFF"/>
              </a:gs>
              <a:gs pos="50000">
                <a:srgbClr val="F5910F"/>
              </a:gs>
            </a:gsLst>
            <a:lin ang="0" scaled="1"/>
            <a:tileRect/>
          </a:gra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8" name="Ovale 7">
            <a:extLst>
              <a:ext uri="{FF2B5EF4-FFF2-40B4-BE49-F238E27FC236}">
                <a16:creationId xmlns:a16="http://schemas.microsoft.com/office/drawing/2014/main" id="{3DE4DAA4-DB05-A431-3A8C-400B1A85725D}"/>
              </a:ext>
            </a:extLst>
          </p:cNvPr>
          <p:cNvSpPr>
            <a:spLocks noChangeAspect="1"/>
          </p:cNvSpPr>
          <p:nvPr/>
        </p:nvSpPr>
        <p:spPr>
          <a:xfrm>
            <a:off x="6365960" y="1466482"/>
            <a:ext cx="658983" cy="647999"/>
          </a:xfrm>
          <a:prstGeom prst="ellipse">
            <a:avLst/>
          </a:prstGeom>
          <a:gradFill flip="none" rotWithShape="1">
            <a:gsLst>
              <a:gs pos="0">
                <a:srgbClr val="655B6F"/>
              </a:gs>
              <a:gs pos="100000">
                <a:srgbClr val="FFFFFF"/>
              </a:gs>
              <a:gs pos="50000">
                <a:srgbClr val="54A8C9"/>
              </a:gs>
            </a:gsLst>
            <a:lin ang="0" scaled="1"/>
            <a:tileRect/>
          </a:gra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9" name="Rectangle 92">
            <a:extLst>
              <a:ext uri="{FF2B5EF4-FFF2-40B4-BE49-F238E27FC236}">
                <a16:creationId xmlns:a16="http://schemas.microsoft.com/office/drawing/2014/main" id="{D0CE4FF1-5C3B-E2DE-C7C3-8282DFDD2C23}"/>
              </a:ext>
            </a:extLst>
          </p:cNvPr>
          <p:cNvSpPr>
            <a:spLocks noChangeArrowheads="1"/>
          </p:cNvSpPr>
          <p:nvPr/>
        </p:nvSpPr>
        <p:spPr bwMode="auto">
          <a:xfrm>
            <a:off x="2683746" y="1550124"/>
            <a:ext cx="728530" cy="461665"/>
          </a:xfrm>
          <a:prstGeom prst="rect">
            <a:avLst/>
          </a:prstGeom>
          <a:noFill/>
          <a:ln w="9525">
            <a:noFill/>
            <a:miter lim="800000"/>
            <a:headEnd/>
            <a:tailEnd/>
          </a:ln>
        </p:spPr>
        <p:txBody>
          <a:bodyPr wrap="square">
            <a:prstTxWarp prst="textNoShape">
              <a:avLst/>
            </a:prstTxWarp>
            <a:spAutoFit/>
          </a:bodyPr>
          <a:lstStyle>
            <a:defPPr>
              <a:defRPr lang="it-IT"/>
            </a:defPPr>
            <a:lvl1pPr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1pPr>
            <a:lvl2pPr marL="4572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2pPr>
            <a:lvl3pPr marL="9144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3pPr>
            <a:lvl4pPr marL="13716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4pPr>
            <a:lvl5pPr marL="18288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5pPr>
            <a:lvl6pPr marL="22860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6pPr>
            <a:lvl7pPr marL="27432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7pPr>
            <a:lvl8pPr marL="32004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8pPr>
            <a:lvl9pPr marL="36576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9pPr>
          </a:lstStyle>
          <a:p>
            <a:pPr algn="ctr"/>
            <a:r>
              <a:rPr lang="it-IT" sz="2400" dirty="0">
                <a:solidFill>
                  <a:srgbClr val="000000"/>
                </a:solidFill>
                <a:latin typeface="+mn-lt"/>
                <a:ea typeface="Calibri"/>
                <a:cs typeface="Calibri"/>
              </a:rPr>
              <a:t>83</a:t>
            </a:r>
            <a:r>
              <a:rPr lang="it-IT" sz="1400" dirty="0">
                <a:solidFill>
                  <a:srgbClr val="000000"/>
                </a:solidFill>
                <a:latin typeface="+mn-lt"/>
                <a:ea typeface="Calibri"/>
                <a:cs typeface="Calibri"/>
              </a:rPr>
              <a:t>%</a:t>
            </a:r>
          </a:p>
        </p:txBody>
      </p:sp>
      <p:sp>
        <p:nvSpPr>
          <p:cNvPr id="10" name="Rectangle 92">
            <a:extLst>
              <a:ext uri="{FF2B5EF4-FFF2-40B4-BE49-F238E27FC236}">
                <a16:creationId xmlns:a16="http://schemas.microsoft.com/office/drawing/2014/main" id="{494D4E76-73F9-18D6-41F5-208D72CB832E}"/>
              </a:ext>
            </a:extLst>
          </p:cNvPr>
          <p:cNvSpPr>
            <a:spLocks noChangeArrowheads="1"/>
          </p:cNvSpPr>
          <p:nvPr/>
        </p:nvSpPr>
        <p:spPr bwMode="auto">
          <a:xfrm>
            <a:off x="6331181" y="1559649"/>
            <a:ext cx="728530" cy="461665"/>
          </a:xfrm>
          <a:prstGeom prst="rect">
            <a:avLst/>
          </a:prstGeom>
          <a:noFill/>
          <a:ln w="9525">
            <a:noFill/>
            <a:miter lim="800000"/>
            <a:headEnd/>
            <a:tailEnd/>
          </a:ln>
        </p:spPr>
        <p:txBody>
          <a:bodyPr wrap="square">
            <a:prstTxWarp prst="textNoShape">
              <a:avLst/>
            </a:prstTxWarp>
            <a:spAutoFit/>
          </a:bodyPr>
          <a:lstStyle>
            <a:defPPr>
              <a:defRPr lang="it-IT"/>
            </a:defPPr>
            <a:lvl1pPr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1pPr>
            <a:lvl2pPr marL="4572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2pPr>
            <a:lvl3pPr marL="9144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3pPr>
            <a:lvl4pPr marL="13716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4pPr>
            <a:lvl5pPr marL="18288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5pPr>
            <a:lvl6pPr marL="22860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6pPr>
            <a:lvl7pPr marL="27432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7pPr>
            <a:lvl8pPr marL="32004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8pPr>
            <a:lvl9pPr marL="36576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9pPr>
          </a:lstStyle>
          <a:p>
            <a:pPr algn="ctr"/>
            <a:r>
              <a:rPr lang="it-IT" sz="2400" dirty="0">
                <a:solidFill>
                  <a:srgbClr val="000000"/>
                </a:solidFill>
                <a:latin typeface="+mn-lt"/>
                <a:ea typeface="Calibri"/>
                <a:cs typeface="Calibri"/>
              </a:rPr>
              <a:t>17</a:t>
            </a:r>
            <a:r>
              <a:rPr lang="it-IT" sz="1400" dirty="0">
                <a:solidFill>
                  <a:srgbClr val="000000"/>
                </a:solidFill>
                <a:latin typeface="+mn-lt"/>
                <a:ea typeface="Calibri"/>
                <a:cs typeface="Calibri"/>
              </a:rPr>
              <a:t>%</a:t>
            </a:r>
          </a:p>
        </p:txBody>
      </p:sp>
    </p:spTree>
    <p:extLst>
      <p:ext uri="{BB962C8B-B14F-4D97-AF65-F5344CB8AC3E}">
        <p14:creationId xmlns:p14="http://schemas.microsoft.com/office/powerpoint/2010/main" val="56099599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a:xfrm>
            <a:off x="578154" y="293938"/>
            <a:ext cx="8420100" cy="626535"/>
          </a:xfrm>
        </p:spPr>
        <p:txBody>
          <a:bodyPr/>
          <a:lstStyle/>
          <a:p>
            <a:r>
              <a:rPr lang="it-IT" dirty="0"/>
              <a:t>Scuola e formazione</a:t>
            </a:r>
            <a:endParaRPr lang="it-IT" sz="2800" dirty="0">
              <a:solidFill>
                <a:srgbClr val="CA5817"/>
              </a:solidFill>
              <a:latin typeface="Calibri"/>
              <a:cs typeface="Calibri"/>
            </a:endParaRPr>
          </a:p>
        </p:txBody>
      </p:sp>
      <p:sp>
        <p:nvSpPr>
          <p:cNvPr id="4" name="Rectangle 92"/>
          <p:cNvSpPr>
            <a:spLocks noChangeArrowheads="1"/>
          </p:cNvSpPr>
          <p:nvPr/>
        </p:nvSpPr>
        <p:spPr bwMode="auto">
          <a:xfrm>
            <a:off x="555877" y="970463"/>
            <a:ext cx="8776984" cy="307777"/>
          </a:xfrm>
          <a:prstGeom prst="rect">
            <a:avLst/>
          </a:prstGeom>
          <a:noFill/>
          <a:ln w="9525">
            <a:noFill/>
            <a:miter lim="800000"/>
            <a:headEnd/>
            <a:tailEnd/>
          </a:ln>
        </p:spPr>
        <p:txBody>
          <a:bodyPr wrap="square">
            <a:prstTxWarp prst="textNoShape">
              <a:avLst/>
            </a:prstTxWarp>
            <a:spAutoFit/>
          </a:bodyPr>
          <a:lstStyle/>
          <a:p>
            <a:pPr defTabSz="648792"/>
            <a:r>
              <a:rPr lang="it-IT" sz="1400" b="1" dirty="0">
                <a:solidFill>
                  <a:srgbClr val="C95718"/>
                </a:solidFill>
                <a:ea typeface="Calibri"/>
                <a:cs typeface="Calibri"/>
              </a:rPr>
              <a:t> Di tutti i problemi che il Paese ha di fronte quello della scuola e della formazione è il principale. Lei è...</a:t>
            </a:r>
          </a:p>
        </p:txBody>
      </p:sp>
      <p:sp>
        <p:nvSpPr>
          <p:cNvPr id="15" name="CasellaDiTesto 14"/>
          <p:cNvSpPr txBox="1"/>
          <p:nvPr/>
        </p:nvSpPr>
        <p:spPr>
          <a:xfrm>
            <a:off x="4308184" y="6365435"/>
            <a:ext cx="646030" cy="246221"/>
          </a:xfrm>
          <a:prstGeom prst="rect">
            <a:avLst/>
          </a:prstGeom>
          <a:noFill/>
        </p:spPr>
        <p:txBody>
          <a:bodyPr wrap="none" rtlCol="0">
            <a:spAutoFit/>
          </a:bodyPr>
          <a:lstStyle/>
          <a:p>
            <a:r>
              <a:rPr lang="it-IT" sz="1000" i="1" dirty="0">
                <a:latin typeface="Calibri"/>
                <a:cs typeface="Calibri"/>
              </a:rPr>
              <a:t>Valori %</a:t>
            </a:r>
          </a:p>
        </p:txBody>
      </p:sp>
      <p:sp>
        <p:nvSpPr>
          <p:cNvPr id="6" name="Segnaposto numero diapositiva 5"/>
          <p:cNvSpPr>
            <a:spLocks noGrp="1"/>
          </p:cNvSpPr>
          <p:nvPr>
            <p:ph type="sldNum" sz="quarter" idx="12"/>
          </p:nvPr>
        </p:nvSpPr>
        <p:spPr/>
        <p:txBody>
          <a:bodyPr/>
          <a:lstStyle/>
          <a:p>
            <a:fld id="{CEC07F19-866A-D549-94C6-C4D9AC2AB9CF}" type="slidenum">
              <a:rPr lang="it-IT" smtClean="0"/>
              <a:pPr/>
              <a:t>98</a:t>
            </a:fld>
            <a:endParaRPr lang="it-IT" dirty="0"/>
          </a:p>
        </p:txBody>
      </p:sp>
      <p:sp>
        <p:nvSpPr>
          <p:cNvPr id="11" name="Rettangolo 10"/>
          <p:cNvSpPr/>
          <p:nvPr/>
        </p:nvSpPr>
        <p:spPr>
          <a:xfrm>
            <a:off x="514654" y="960959"/>
            <a:ext cx="8724360" cy="5135041"/>
          </a:xfrm>
          <a:prstGeom prst="rect">
            <a:avLst/>
          </a:prstGeom>
          <a:noFill/>
          <a:ln>
            <a:solidFill>
              <a:srgbClr val="C2B8B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40" name="CasellaDiTesto 39"/>
          <p:cNvSpPr txBox="1"/>
          <p:nvPr/>
        </p:nvSpPr>
        <p:spPr>
          <a:xfrm>
            <a:off x="1159913" y="3859135"/>
            <a:ext cx="2428847" cy="325730"/>
          </a:xfrm>
          <a:prstGeom prst="rect">
            <a:avLst/>
          </a:prstGeom>
          <a:noFill/>
        </p:spPr>
        <p:txBody>
          <a:bodyPr wrap="square" rtlCol="0">
            <a:spAutoFit/>
          </a:bodyPr>
          <a:lstStyle/>
          <a:p>
            <a:pPr lvl="0" algn="ctr">
              <a:lnSpc>
                <a:spcPct val="110000"/>
              </a:lnSpc>
            </a:pPr>
            <a:r>
              <a:rPr lang="it-IT" sz="1400" i="1" dirty="0">
                <a:ea typeface="Calibri"/>
                <a:cs typeface="Calibri"/>
              </a:rPr>
              <a:t>trend temporale</a:t>
            </a:r>
          </a:p>
        </p:txBody>
      </p:sp>
      <p:graphicFrame>
        <p:nvGraphicFramePr>
          <p:cNvPr id="26" name="Tabella 25"/>
          <p:cNvGraphicFramePr>
            <a:graphicFrameLocks noGrp="1"/>
          </p:cNvGraphicFramePr>
          <p:nvPr>
            <p:extLst>
              <p:ext uri="{D42A27DB-BD31-4B8C-83A1-F6EECF244321}">
                <p14:modId xmlns:p14="http://schemas.microsoft.com/office/powerpoint/2010/main" val="1143542816"/>
              </p:ext>
            </p:extLst>
          </p:nvPr>
        </p:nvGraphicFramePr>
        <p:xfrm>
          <a:off x="1769778" y="3904604"/>
          <a:ext cx="4421472" cy="1789194"/>
        </p:xfrm>
        <a:graphic>
          <a:graphicData uri="http://schemas.openxmlformats.org/drawingml/2006/table">
            <a:tbl>
              <a:tblPr>
                <a:tableStyleId>{073A0DAA-6AF3-43AB-8588-CEC1D06C72B9}</a:tableStyleId>
              </a:tblPr>
              <a:tblGrid>
                <a:gridCol w="2454636">
                  <a:extLst>
                    <a:ext uri="{9D8B030D-6E8A-4147-A177-3AD203B41FA5}">
                      <a16:colId xmlns:a16="http://schemas.microsoft.com/office/drawing/2014/main" val="20000"/>
                    </a:ext>
                  </a:extLst>
                </a:gridCol>
                <a:gridCol w="983418">
                  <a:extLst>
                    <a:ext uri="{9D8B030D-6E8A-4147-A177-3AD203B41FA5}">
                      <a16:colId xmlns:a16="http://schemas.microsoft.com/office/drawing/2014/main" val="1556411835"/>
                    </a:ext>
                  </a:extLst>
                </a:gridCol>
                <a:gridCol w="983418">
                  <a:extLst>
                    <a:ext uri="{9D8B030D-6E8A-4147-A177-3AD203B41FA5}">
                      <a16:colId xmlns:a16="http://schemas.microsoft.com/office/drawing/2014/main" val="2625909873"/>
                    </a:ext>
                  </a:extLst>
                </a:gridCol>
              </a:tblGrid>
              <a:tr h="256899">
                <a:tc>
                  <a:txBody>
                    <a:bodyPr/>
                    <a:lstStyle/>
                    <a:p>
                      <a:pPr marL="87313" indent="0" algn="l" fontAlgn="ctr"/>
                      <a:endParaRPr kumimoji="1" lang="it-IT" sz="1200" b="0" i="0" u="none" strike="noStrike" kern="1200" cap="none" normalizeH="0" baseline="0" dirty="0">
                        <a:ln>
                          <a:noFill/>
                        </a:ln>
                        <a:solidFill>
                          <a:srgbClr val="000000"/>
                        </a:solidFill>
                        <a:effectLst/>
                        <a:latin typeface="Calibri"/>
                        <a:ea typeface="+mn-ea"/>
                        <a:cs typeface="Calibri"/>
                      </a:endParaRPr>
                    </a:p>
                  </a:txBody>
                  <a:tcPr marL="12700" marR="12700" marT="12700" marB="0" anchor="ctr">
                    <a:lnL w="12700" cap="flat" cmpd="sng" algn="ctr">
                      <a:solidFill>
                        <a:prstClr val="white"/>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400" b="1" i="0" u="none" strike="noStrike" dirty="0">
                          <a:solidFill>
                            <a:schemeClr val="tx1"/>
                          </a:solidFill>
                          <a:effectLst/>
                          <a:latin typeface="Calibri"/>
                          <a:cs typeface="Calibri"/>
                        </a:rPr>
                        <a:t>2021</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ctr"/>
                      <a:r>
                        <a:rPr lang="it-IT" sz="1400" b="1" i="0" u="none" strike="noStrike" dirty="0">
                          <a:solidFill>
                            <a:schemeClr val="tx1"/>
                          </a:solidFill>
                          <a:effectLst/>
                          <a:latin typeface="Calibri"/>
                          <a:cs typeface="Calibri"/>
                        </a:rPr>
                        <a:t>2022</a:t>
                      </a:r>
                    </a:p>
                  </a:txBody>
                  <a:tcPr marL="12700" marR="12700" marT="1270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extLst>
                  <a:ext uri="{0D108BD9-81ED-4DB2-BD59-A6C34878D82A}">
                    <a16:rowId xmlns:a16="http://schemas.microsoft.com/office/drawing/2014/main" val="10000"/>
                  </a:ext>
                </a:extLst>
              </a:tr>
              <a:tr h="306459">
                <a:tc>
                  <a:txBody>
                    <a:bodyPr/>
                    <a:lstStyle/>
                    <a:p>
                      <a:pPr marL="90488" indent="0" algn="l" fontAlgn="ctr"/>
                      <a:r>
                        <a:rPr lang="it-IT" sz="1200" b="0" i="0" u="none" strike="noStrike" dirty="0">
                          <a:effectLst/>
                          <a:latin typeface="+mn-lt"/>
                          <a:cs typeface="Calibri"/>
                        </a:rPr>
                        <a:t>Del tutto d’accordo</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b"/>
                      <a:r>
                        <a:rPr lang="it-IT" sz="1400" b="0" i="0" u="none" strike="noStrike" dirty="0">
                          <a:solidFill>
                            <a:srgbClr val="000000"/>
                          </a:solidFill>
                          <a:effectLst/>
                          <a:latin typeface="Calibri"/>
                        </a:rPr>
                        <a:t>18</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b"/>
                      <a:r>
                        <a:rPr lang="it-IT" sz="1400" b="0" i="0" u="none" strike="noStrike" dirty="0">
                          <a:solidFill>
                            <a:srgbClr val="000000"/>
                          </a:solidFill>
                          <a:effectLst/>
                          <a:latin typeface="Calibri"/>
                        </a:rPr>
                        <a:t>12</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extLst>
                  <a:ext uri="{0D108BD9-81ED-4DB2-BD59-A6C34878D82A}">
                    <a16:rowId xmlns:a16="http://schemas.microsoft.com/office/drawing/2014/main" val="10001"/>
                  </a:ext>
                </a:extLst>
              </a:tr>
              <a:tr h="306459">
                <a:tc>
                  <a:txBody>
                    <a:bodyPr/>
                    <a:lstStyle/>
                    <a:p>
                      <a:pPr marL="90488" indent="0" algn="l" fontAlgn="ctr"/>
                      <a:r>
                        <a:rPr lang="it-IT" sz="1200" b="0" i="0" u="none" strike="noStrike" dirty="0">
                          <a:effectLst/>
                          <a:latin typeface="+mn-lt"/>
                          <a:cs typeface="Calibri"/>
                        </a:rPr>
                        <a:t>D’accordo</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b"/>
                      <a:r>
                        <a:rPr lang="is-IS" sz="1400" b="0" i="0" u="none" strike="noStrike" dirty="0">
                          <a:solidFill>
                            <a:srgbClr val="000000"/>
                          </a:solidFill>
                          <a:effectLst/>
                          <a:latin typeface="Calibri"/>
                        </a:rPr>
                        <a:t>54</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b"/>
                      <a:r>
                        <a:rPr lang="is-IS" sz="1400" b="0" i="0" u="none" strike="noStrike" dirty="0">
                          <a:solidFill>
                            <a:srgbClr val="000000"/>
                          </a:solidFill>
                          <a:effectLst/>
                          <a:latin typeface="Calibri"/>
                        </a:rPr>
                        <a:t>51</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extLst>
                  <a:ext uri="{0D108BD9-81ED-4DB2-BD59-A6C34878D82A}">
                    <a16:rowId xmlns:a16="http://schemas.microsoft.com/office/drawing/2014/main" val="10002"/>
                  </a:ext>
                </a:extLst>
              </a:tr>
              <a:tr h="306459">
                <a:tc>
                  <a:txBody>
                    <a:bodyPr/>
                    <a:lstStyle/>
                    <a:p>
                      <a:pPr marL="90488" marR="0" indent="0" algn="l" defTabSz="457200" rtl="0" eaLnBrk="1" fontAlgn="ctr" latinLnBrk="0" hangingPunct="1">
                        <a:lnSpc>
                          <a:spcPct val="100000"/>
                        </a:lnSpc>
                        <a:spcBef>
                          <a:spcPts val="0"/>
                        </a:spcBef>
                        <a:spcAft>
                          <a:spcPts val="0"/>
                        </a:spcAft>
                        <a:buClrTx/>
                        <a:buSzTx/>
                        <a:buFontTx/>
                        <a:buNone/>
                        <a:tabLst/>
                        <a:defRPr/>
                      </a:pPr>
                      <a:r>
                        <a:rPr lang="it-IT" sz="1400" b="1" i="0" u="none" strike="noStrike" dirty="0">
                          <a:solidFill>
                            <a:schemeClr val="bg1"/>
                          </a:solidFill>
                          <a:effectLst/>
                          <a:latin typeface="Calibri"/>
                          <a:cs typeface="Calibri"/>
                        </a:rPr>
                        <a:t>TOTALE </a:t>
                      </a:r>
                      <a:r>
                        <a:rPr lang="it-IT" sz="1400" b="1" i="0" u="none" strike="noStrike" kern="1200" dirty="0">
                          <a:solidFill>
                            <a:schemeClr val="bg1"/>
                          </a:solidFill>
                          <a:effectLst/>
                          <a:latin typeface="Calibri"/>
                          <a:ea typeface="+mn-ea"/>
                          <a:cs typeface="Calibri"/>
                        </a:rPr>
                        <a:t>ACCORDO</a:t>
                      </a:r>
                    </a:p>
                  </a:txBody>
                  <a:tcPr marL="12700" marR="12700" marT="12700" marB="0" anchor="ctr">
                    <a:lnL w="6350" cap="flat" cmpd="sng" algn="ctr">
                      <a:solidFill>
                        <a:srgbClr val="FFFFFF">
                          <a:lumMod val="65000"/>
                        </a:srgbClr>
                      </a:solidFill>
                      <a:prstDash val="solid"/>
                      <a:round/>
                      <a:headEnd type="none" w="med" len="med"/>
                      <a:tailEnd type="none" w="med" len="med"/>
                    </a:lnL>
                    <a:lnR w="6350" cap="flat" cmpd="sng" algn="ctr">
                      <a:solidFill>
                        <a:srgbClr val="FFFFFF">
                          <a:lumMod val="65000"/>
                        </a:srgbClr>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CA5817"/>
                    </a:solidFill>
                  </a:tcPr>
                </a:tc>
                <a:tc>
                  <a:txBody>
                    <a:bodyPr/>
                    <a:lstStyle/>
                    <a:p>
                      <a:pPr algn="ctr" fontAlgn="b"/>
                      <a:r>
                        <a:rPr lang="it-IT" sz="1400" b="1" i="0" u="none" strike="noStrike" dirty="0">
                          <a:solidFill>
                            <a:srgbClr val="FFFFFF"/>
                          </a:solidFill>
                          <a:effectLst/>
                          <a:latin typeface="Calibri"/>
                        </a:rPr>
                        <a:t>72</a:t>
                      </a:r>
                    </a:p>
                  </a:txBody>
                  <a:tcPr marL="12700" marR="12700" marT="12700" marB="0" anchor="ctr">
                    <a:lnL w="6350" cap="flat" cmpd="sng" algn="ctr">
                      <a:solidFill>
                        <a:srgbClr val="FFFFFF">
                          <a:lumMod val="65000"/>
                        </a:srgbClr>
                      </a:solidFill>
                      <a:prstDash val="solid"/>
                      <a:round/>
                      <a:headEnd type="none" w="med" len="med"/>
                      <a:tailEnd type="none" w="med" len="med"/>
                    </a:lnL>
                    <a:lnR w="6350" cap="flat" cmpd="sng" algn="ctr">
                      <a:solidFill>
                        <a:srgbClr val="FFFFFF">
                          <a:lumMod val="65000"/>
                        </a:srgbClr>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CA5817"/>
                    </a:solidFill>
                  </a:tcPr>
                </a:tc>
                <a:tc>
                  <a:txBody>
                    <a:bodyPr/>
                    <a:lstStyle/>
                    <a:p>
                      <a:pPr algn="ctr" fontAlgn="b"/>
                      <a:r>
                        <a:rPr lang="it-IT" sz="1400" b="1" i="0" u="none" strike="noStrike" dirty="0">
                          <a:solidFill>
                            <a:srgbClr val="FFFFFF"/>
                          </a:solidFill>
                          <a:effectLst/>
                          <a:latin typeface="Calibri"/>
                        </a:rPr>
                        <a:t>63</a:t>
                      </a:r>
                    </a:p>
                  </a:txBody>
                  <a:tcPr marL="12700" marR="12700" marT="12700" marB="0" anchor="ctr">
                    <a:lnL w="6350" cap="flat" cmpd="sng" algn="ctr">
                      <a:solidFill>
                        <a:srgbClr val="FFFFFF">
                          <a:lumMod val="65000"/>
                        </a:srgbClr>
                      </a:solidFill>
                      <a:prstDash val="solid"/>
                      <a:round/>
                      <a:headEnd type="none" w="med" len="med"/>
                      <a:tailEnd type="none" w="med" len="med"/>
                    </a:lnL>
                    <a:lnR w="12700" cap="flat" cmpd="sng" algn="ctr">
                      <a:solidFill>
                        <a:srgbClr val="FFFFFF">
                          <a:lumMod val="65000"/>
                        </a:srgbClr>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CA5817"/>
                    </a:solidFill>
                  </a:tcPr>
                </a:tc>
                <a:extLst>
                  <a:ext uri="{0D108BD9-81ED-4DB2-BD59-A6C34878D82A}">
                    <a16:rowId xmlns:a16="http://schemas.microsoft.com/office/drawing/2014/main" val="10003"/>
                  </a:ext>
                </a:extLst>
              </a:tr>
              <a:tr h="306459">
                <a:tc>
                  <a:txBody>
                    <a:bodyPr/>
                    <a:lstStyle/>
                    <a:p>
                      <a:pPr marL="90488" indent="0" algn="l" fontAlgn="ctr"/>
                      <a:r>
                        <a:rPr lang="it-IT" sz="1200" b="0" i="0" u="none" strike="noStrike" dirty="0">
                          <a:effectLst/>
                          <a:latin typeface="+mn-lt"/>
                          <a:cs typeface="Calibri"/>
                        </a:rPr>
                        <a:t>In disaccordo</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b"/>
                      <a:r>
                        <a:rPr lang="it-IT" sz="1400" b="0" i="0" u="none" strike="noStrike" dirty="0">
                          <a:solidFill>
                            <a:srgbClr val="000000"/>
                          </a:solidFill>
                          <a:effectLst/>
                          <a:latin typeface="Calibri"/>
                        </a:rPr>
                        <a:t>24</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b"/>
                      <a:r>
                        <a:rPr lang="it-IT" sz="1400" b="0" i="0" u="none" strike="noStrike" dirty="0">
                          <a:solidFill>
                            <a:srgbClr val="000000"/>
                          </a:solidFill>
                          <a:effectLst/>
                          <a:latin typeface="Calibri"/>
                        </a:rPr>
                        <a:t>32</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extLst>
                  <a:ext uri="{0D108BD9-81ED-4DB2-BD59-A6C34878D82A}">
                    <a16:rowId xmlns:a16="http://schemas.microsoft.com/office/drawing/2014/main" val="10004"/>
                  </a:ext>
                </a:extLst>
              </a:tr>
              <a:tr h="306459">
                <a:tc>
                  <a:txBody>
                    <a:bodyPr/>
                    <a:lstStyle/>
                    <a:p>
                      <a:pPr marL="90488" marR="0" indent="0" algn="l" defTabSz="457200" rtl="0" eaLnBrk="1" fontAlgn="ctr" latinLnBrk="0" hangingPunct="1">
                        <a:lnSpc>
                          <a:spcPct val="100000"/>
                        </a:lnSpc>
                        <a:spcBef>
                          <a:spcPts val="0"/>
                        </a:spcBef>
                        <a:spcAft>
                          <a:spcPts val="0"/>
                        </a:spcAft>
                        <a:buClrTx/>
                        <a:buSzTx/>
                        <a:buFontTx/>
                        <a:buNone/>
                        <a:tabLst/>
                        <a:defRPr/>
                      </a:pPr>
                      <a:r>
                        <a:rPr lang="it-IT" sz="1200" b="0" i="0" u="none" strike="noStrike" dirty="0">
                          <a:effectLst/>
                          <a:latin typeface="+mn-lt"/>
                          <a:cs typeface="Calibri"/>
                        </a:rPr>
                        <a:t>Del tutto in disaccordo</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b"/>
                      <a:r>
                        <a:rPr lang="is-IS" sz="1400" b="0" i="0" u="none" strike="noStrike" dirty="0">
                          <a:solidFill>
                            <a:srgbClr val="000000"/>
                          </a:solidFill>
                          <a:effectLst/>
                          <a:latin typeface="Calibri"/>
                        </a:rPr>
                        <a:t>4</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ctr" fontAlgn="b"/>
                      <a:r>
                        <a:rPr lang="is-IS" sz="1400" b="0" i="0" u="none" strike="noStrike" dirty="0">
                          <a:solidFill>
                            <a:srgbClr val="000000"/>
                          </a:solidFill>
                          <a:effectLst/>
                          <a:latin typeface="Calibri"/>
                        </a:rPr>
                        <a:t>5</a:t>
                      </a:r>
                    </a:p>
                  </a:txBody>
                  <a:tcPr marL="12700" marR="12700" marT="1270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extLst>
                  <a:ext uri="{0D108BD9-81ED-4DB2-BD59-A6C34878D82A}">
                    <a16:rowId xmlns:a16="http://schemas.microsoft.com/office/drawing/2014/main" val="10005"/>
                  </a:ext>
                </a:extLst>
              </a:tr>
            </a:tbl>
          </a:graphicData>
        </a:graphic>
      </p:graphicFrame>
      <p:sp>
        <p:nvSpPr>
          <p:cNvPr id="16" name="Rettangolo arrotondato 15"/>
          <p:cNvSpPr/>
          <p:nvPr/>
        </p:nvSpPr>
        <p:spPr>
          <a:xfrm>
            <a:off x="5216525" y="3794294"/>
            <a:ext cx="974725" cy="1899504"/>
          </a:xfrm>
          <a:prstGeom prst="roundRect">
            <a:avLst/>
          </a:prstGeom>
          <a:noFill/>
          <a:ln>
            <a:solidFill>
              <a:srgbClr val="CA5817"/>
            </a:solidFill>
          </a:ln>
          <a:effectLst>
            <a:glow rad="63500">
              <a:srgbClr val="C2B8B1">
                <a:alpha val="40000"/>
              </a:srgb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3" name="Rettangolo 2">
            <a:extLst>
              <a:ext uri="{FF2B5EF4-FFF2-40B4-BE49-F238E27FC236}">
                <a16:creationId xmlns:a16="http://schemas.microsoft.com/office/drawing/2014/main" id="{A138662B-95E8-F8D9-C60C-B39E30A599CA}"/>
              </a:ext>
            </a:extLst>
          </p:cNvPr>
          <p:cNvSpPr/>
          <p:nvPr/>
        </p:nvSpPr>
        <p:spPr>
          <a:xfrm>
            <a:off x="1430076" y="1753474"/>
            <a:ext cx="3332104" cy="1938391"/>
          </a:xfrm>
          <a:prstGeom prst="rect">
            <a:avLst/>
          </a:prstGeom>
          <a:solidFill>
            <a:srgbClr val="CA5817">
              <a:alpha val="18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dirty="0"/>
          </a:p>
        </p:txBody>
      </p:sp>
      <p:sp>
        <p:nvSpPr>
          <p:cNvPr id="5" name="Ovale 4">
            <a:extLst>
              <a:ext uri="{FF2B5EF4-FFF2-40B4-BE49-F238E27FC236}">
                <a16:creationId xmlns:a16="http://schemas.microsoft.com/office/drawing/2014/main" id="{026BB7D0-2F0B-F1AC-B02B-3217AAC9DB6F}"/>
              </a:ext>
            </a:extLst>
          </p:cNvPr>
          <p:cNvSpPr>
            <a:spLocks noChangeAspect="1"/>
          </p:cNvSpPr>
          <p:nvPr/>
        </p:nvSpPr>
        <p:spPr>
          <a:xfrm>
            <a:off x="2718524" y="1456957"/>
            <a:ext cx="658983" cy="647999"/>
          </a:xfrm>
          <a:prstGeom prst="ellipse">
            <a:avLst/>
          </a:prstGeom>
          <a:gradFill flip="none" rotWithShape="1">
            <a:gsLst>
              <a:gs pos="0">
                <a:srgbClr val="CA5817"/>
              </a:gs>
              <a:gs pos="100000">
                <a:srgbClr val="FFFFFF"/>
              </a:gs>
              <a:gs pos="50000">
                <a:srgbClr val="F5910F"/>
              </a:gs>
            </a:gsLst>
            <a:lin ang="0" scaled="1"/>
            <a:tileRect/>
          </a:gra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7" name="Rettangolo 6">
            <a:extLst>
              <a:ext uri="{FF2B5EF4-FFF2-40B4-BE49-F238E27FC236}">
                <a16:creationId xmlns:a16="http://schemas.microsoft.com/office/drawing/2014/main" id="{3B4134BC-4525-E756-EC7F-758DF6A3BD58}"/>
              </a:ext>
            </a:extLst>
          </p:cNvPr>
          <p:cNvSpPr/>
          <p:nvPr/>
        </p:nvSpPr>
        <p:spPr>
          <a:xfrm>
            <a:off x="4768323" y="1733395"/>
            <a:ext cx="3587112" cy="1968655"/>
          </a:xfrm>
          <a:prstGeom prst="rect">
            <a:avLst/>
          </a:prstGeom>
          <a:solidFill>
            <a:srgbClr val="655B6F">
              <a:alpha val="18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8" name="Ovale 7">
            <a:extLst>
              <a:ext uri="{FF2B5EF4-FFF2-40B4-BE49-F238E27FC236}">
                <a16:creationId xmlns:a16="http://schemas.microsoft.com/office/drawing/2014/main" id="{3DE4DAA4-DB05-A431-3A8C-400B1A85725D}"/>
              </a:ext>
            </a:extLst>
          </p:cNvPr>
          <p:cNvSpPr>
            <a:spLocks noChangeAspect="1"/>
          </p:cNvSpPr>
          <p:nvPr/>
        </p:nvSpPr>
        <p:spPr>
          <a:xfrm>
            <a:off x="6365960" y="1466482"/>
            <a:ext cx="658983" cy="647999"/>
          </a:xfrm>
          <a:prstGeom prst="ellipse">
            <a:avLst/>
          </a:prstGeom>
          <a:gradFill flip="none" rotWithShape="1">
            <a:gsLst>
              <a:gs pos="0">
                <a:srgbClr val="655B6F"/>
              </a:gs>
              <a:gs pos="100000">
                <a:srgbClr val="FFFFFF"/>
              </a:gs>
              <a:gs pos="50000">
                <a:srgbClr val="54A8C9"/>
              </a:gs>
            </a:gsLst>
            <a:lin ang="0" scaled="1"/>
            <a:tileRect/>
          </a:gra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9" name="Rectangle 92">
            <a:extLst>
              <a:ext uri="{FF2B5EF4-FFF2-40B4-BE49-F238E27FC236}">
                <a16:creationId xmlns:a16="http://schemas.microsoft.com/office/drawing/2014/main" id="{D0CE4FF1-5C3B-E2DE-C7C3-8282DFDD2C23}"/>
              </a:ext>
            </a:extLst>
          </p:cNvPr>
          <p:cNvSpPr>
            <a:spLocks noChangeArrowheads="1"/>
          </p:cNvSpPr>
          <p:nvPr/>
        </p:nvSpPr>
        <p:spPr bwMode="auto">
          <a:xfrm>
            <a:off x="2683746" y="1550124"/>
            <a:ext cx="728530" cy="461665"/>
          </a:xfrm>
          <a:prstGeom prst="rect">
            <a:avLst/>
          </a:prstGeom>
          <a:noFill/>
          <a:ln w="9525">
            <a:noFill/>
            <a:miter lim="800000"/>
            <a:headEnd/>
            <a:tailEnd/>
          </a:ln>
        </p:spPr>
        <p:txBody>
          <a:bodyPr wrap="square">
            <a:prstTxWarp prst="textNoShape">
              <a:avLst/>
            </a:prstTxWarp>
            <a:spAutoFit/>
          </a:bodyPr>
          <a:lstStyle>
            <a:defPPr>
              <a:defRPr lang="it-IT"/>
            </a:defPPr>
            <a:lvl1pPr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1pPr>
            <a:lvl2pPr marL="4572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2pPr>
            <a:lvl3pPr marL="9144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3pPr>
            <a:lvl4pPr marL="13716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4pPr>
            <a:lvl5pPr marL="18288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5pPr>
            <a:lvl6pPr marL="22860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6pPr>
            <a:lvl7pPr marL="27432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7pPr>
            <a:lvl8pPr marL="32004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8pPr>
            <a:lvl9pPr marL="36576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9pPr>
          </a:lstStyle>
          <a:p>
            <a:pPr algn="ctr"/>
            <a:r>
              <a:rPr lang="it-IT" sz="2400" dirty="0">
                <a:solidFill>
                  <a:srgbClr val="000000"/>
                </a:solidFill>
                <a:latin typeface="+mn-lt"/>
                <a:ea typeface="Calibri"/>
                <a:cs typeface="Calibri"/>
              </a:rPr>
              <a:t>63</a:t>
            </a:r>
            <a:r>
              <a:rPr lang="it-IT" sz="1400" dirty="0">
                <a:solidFill>
                  <a:srgbClr val="000000"/>
                </a:solidFill>
                <a:latin typeface="+mn-lt"/>
                <a:ea typeface="Calibri"/>
                <a:cs typeface="Calibri"/>
              </a:rPr>
              <a:t>%</a:t>
            </a:r>
          </a:p>
        </p:txBody>
      </p:sp>
      <p:graphicFrame>
        <p:nvGraphicFramePr>
          <p:cNvPr id="12" name="Grafico 13">
            <a:extLst>
              <a:ext uri="{FF2B5EF4-FFF2-40B4-BE49-F238E27FC236}">
                <a16:creationId xmlns:a16="http://schemas.microsoft.com/office/drawing/2014/main" id="{50B8C551-52F2-2F22-E25F-3A951B45C3AE}"/>
              </a:ext>
            </a:extLst>
          </p:cNvPr>
          <p:cNvGraphicFramePr/>
          <p:nvPr>
            <p:extLst>
              <p:ext uri="{D42A27DB-BD31-4B8C-83A1-F6EECF244321}">
                <p14:modId xmlns:p14="http://schemas.microsoft.com/office/powerpoint/2010/main" val="3244941921"/>
              </p:ext>
            </p:extLst>
          </p:nvPr>
        </p:nvGraphicFramePr>
        <p:xfrm>
          <a:off x="1429502" y="1663605"/>
          <a:ext cx="6882200" cy="2424906"/>
        </p:xfrm>
        <a:graphic>
          <a:graphicData uri="http://schemas.openxmlformats.org/drawingml/2006/chart">
            <c:chart xmlns:c="http://schemas.openxmlformats.org/drawingml/2006/chart" xmlns:r="http://schemas.openxmlformats.org/officeDocument/2006/relationships" r:id="rId2"/>
          </a:graphicData>
        </a:graphic>
      </p:graphicFrame>
      <p:sp>
        <p:nvSpPr>
          <p:cNvPr id="10" name="Rectangle 92">
            <a:extLst>
              <a:ext uri="{FF2B5EF4-FFF2-40B4-BE49-F238E27FC236}">
                <a16:creationId xmlns:a16="http://schemas.microsoft.com/office/drawing/2014/main" id="{494D4E76-73F9-18D6-41F5-208D72CB832E}"/>
              </a:ext>
            </a:extLst>
          </p:cNvPr>
          <p:cNvSpPr>
            <a:spLocks noChangeArrowheads="1"/>
          </p:cNvSpPr>
          <p:nvPr/>
        </p:nvSpPr>
        <p:spPr bwMode="auto">
          <a:xfrm>
            <a:off x="6331181" y="1559649"/>
            <a:ext cx="728530" cy="461665"/>
          </a:xfrm>
          <a:prstGeom prst="rect">
            <a:avLst/>
          </a:prstGeom>
          <a:noFill/>
          <a:ln w="9525">
            <a:noFill/>
            <a:miter lim="800000"/>
            <a:headEnd/>
            <a:tailEnd/>
          </a:ln>
        </p:spPr>
        <p:txBody>
          <a:bodyPr wrap="square">
            <a:prstTxWarp prst="textNoShape">
              <a:avLst/>
            </a:prstTxWarp>
            <a:spAutoFit/>
          </a:bodyPr>
          <a:lstStyle>
            <a:defPPr>
              <a:defRPr lang="it-IT"/>
            </a:defPPr>
            <a:lvl1pPr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1pPr>
            <a:lvl2pPr marL="4572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2pPr>
            <a:lvl3pPr marL="9144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3pPr>
            <a:lvl4pPr marL="13716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4pPr>
            <a:lvl5pPr marL="1828800" algn="l" defTabSz="457200" rtl="0" fontAlgn="base">
              <a:spcBef>
                <a:spcPct val="0"/>
              </a:spcBef>
              <a:spcAft>
                <a:spcPct val="0"/>
              </a:spcAft>
              <a:defRPr b="1" kern="1200">
                <a:solidFill>
                  <a:schemeClr val="tx1"/>
                </a:solidFill>
                <a:latin typeface="Helvetica Neue Light" pitchFamily="-111" charset="0"/>
                <a:ea typeface="ＭＳ Ｐゴシック" pitchFamily="-111" charset="-128"/>
                <a:cs typeface="ＭＳ Ｐゴシック" pitchFamily="-111" charset="-128"/>
              </a:defRPr>
            </a:lvl5pPr>
            <a:lvl6pPr marL="22860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6pPr>
            <a:lvl7pPr marL="27432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7pPr>
            <a:lvl8pPr marL="32004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8pPr>
            <a:lvl9pPr marL="3657600" algn="l" defTabSz="457200" rtl="0" eaLnBrk="1" latinLnBrk="0" hangingPunct="1">
              <a:defRPr b="1" kern="1200">
                <a:solidFill>
                  <a:schemeClr val="tx1"/>
                </a:solidFill>
                <a:latin typeface="Helvetica Neue Light" pitchFamily="-111" charset="0"/>
                <a:ea typeface="ＭＳ Ｐゴシック" pitchFamily="-111" charset="-128"/>
                <a:cs typeface="ＭＳ Ｐゴシック" pitchFamily="-111" charset="-128"/>
              </a:defRPr>
            </a:lvl9pPr>
          </a:lstStyle>
          <a:p>
            <a:pPr algn="ctr"/>
            <a:r>
              <a:rPr lang="it-IT" sz="2400" dirty="0">
                <a:solidFill>
                  <a:srgbClr val="000000"/>
                </a:solidFill>
                <a:latin typeface="+mn-lt"/>
                <a:ea typeface="Calibri"/>
                <a:cs typeface="Calibri"/>
              </a:rPr>
              <a:t>37</a:t>
            </a:r>
            <a:r>
              <a:rPr lang="it-IT" sz="1400" dirty="0">
                <a:solidFill>
                  <a:srgbClr val="000000"/>
                </a:solidFill>
                <a:latin typeface="+mn-lt"/>
                <a:ea typeface="Calibri"/>
                <a:cs typeface="Calibri"/>
              </a:rPr>
              <a:t>%</a:t>
            </a:r>
          </a:p>
        </p:txBody>
      </p:sp>
    </p:spTree>
    <p:extLst>
      <p:ext uri="{BB962C8B-B14F-4D97-AF65-F5344CB8AC3E}">
        <p14:creationId xmlns:p14="http://schemas.microsoft.com/office/powerpoint/2010/main" val="427741587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egnaposto numero diapositiva 5"/>
          <p:cNvSpPr>
            <a:spLocks noGrp="1"/>
          </p:cNvSpPr>
          <p:nvPr>
            <p:ph type="sldNum" sz="quarter" idx="12"/>
          </p:nvPr>
        </p:nvSpPr>
        <p:spPr/>
        <p:txBody>
          <a:bodyPr/>
          <a:lstStyle/>
          <a:p>
            <a:fld id="{CEC07F19-866A-D549-94C6-C4D9AC2AB9CF}" type="slidenum">
              <a:rPr lang="it-IT" smtClean="0"/>
              <a:pPr/>
              <a:t>99</a:t>
            </a:fld>
            <a:endParaRPr lang="it-IT" dirty="0"/>
          </a:p>
        </p:txBody>
      </p:sp>
      <p:sp>
        <p:nvSpPr>
          <p:cNvPr id="13" name="Rectangle 92">
            <a:extLst>
              <a:ext uri="{FF2B5EF4-FFF2-40B4-BE49-F238E27FC236}">
                <a16:creationId xmlns:a16="http://schemas.microsoft.com/office/drawing/2014/main" id="{16F6F04A-ECA3-43E7-937A-9551A7EF4FD7}"/>
              </a:ext>
            </a:extLst>
          </p:cNvPr>
          <p:cNvSpPr>
            <a:spLocks noChangeArrowheads="1"/>
          </p:cNvSpPr>
          <p:nvPr/>
        </p:nvSpPr>
        <p:spPr bwMode="auto">
          <a:xfrm>
            <a:off x="578156" y="914699"/>
            <a:ext cx="6637129" cy="307777"/>
          </a:xfrm>
          <a:prstGeom prst="rect">
            <a:avLst/>
          </a:prstGeom>
          <a:noFill/>
          <a:ln w="9525">
            <a:noFill/>
            <a:miter lim="800000"/>
            <a:headEnd/>
            <a:tailEnd/>
          </a:ln>
        </p:spPr>
        <p:txBody>
          <a:bodyPr wrap="square">
            <a:prstTxWarp prst="textNoShape">
              <a:avLst/>
            </a:prstTxWarp>
            <a:spAutoFit/>
          </a:bodyPr>
          <a:lstStyle/>
          <a:p>
            <a:pPr defTabSz="648792"/>
            <a:r>
              <a:rPr lang="it-IT" sz="1400" b="1" dirty="0">
                <a:solidFill>
                  <a:srgbClr val="C95718"/>
                </a:solidFill>
                <a:ea typeface="Calibri"/>
                <a:cs typeface="Calibri"/>
              </a:rPr>
              <a:t>Secondo lei, il sistema scolastico italiano...</a:t>
            </a:r>
          </a:p>
        </p:txBody>
      </p:sp>
      <p:graphicFrame>
        <p:nvGraphicFramePr>
          <p:cNvPr id="14" name="Grafico 13">
            <a:extLst>
              <a:ext uri="{FF2B5EF4-FFF2-40B4-BE49-F238E27FC236}">
                <a16:creationId xmlns:a16="http://schemas.microsoft.com/office/drawing/2014/main" id="{9933D7A4-BAFB-4E27-AE9E-D4DBE5F75116}"/>
              </a:ext>
            </a:extLst>
          </p:cNvPr>
          <p:cNvGraphicFramePr/>
          <p:nvPr>
            <p:extLst>
              <p:ext uri="{D42A27DB-BD31-4B8C-83A1-F6EECF244321}">
                <p14:modId xmlns:p14="http://schemas.microsoft.com/office/powerpoint/2010/main" val="2451911413"/>
              </p:ext>
            </p:extLst>
          </p:nvPr>
        </p:nvGraphicFramePr>
        <p:xfrm>
          <a:off x="1156229" y="4218316"/>
          <a:ext cx="7649814" cy="2001065"/>
        </p:xfrm>
        <a:graphic>
          <a:graphicData uri="http://schemas.openxmlformats.org/drawingml/2006/chart">
            <c:chart xmlns:c="http://schemas.openxmlformats.org/drawingml/2006/chart" xmlns:r="http://schemas.openxmlformats.org/officeDocument/2006/relationships" r:id="rId2"/>
          </a:graphicData>
        </a:graphic>
      </p:graphicFrame>
      <p:sp>
        <p:nvSpPr>
          <p:cNvPr id="16" name="Rectangle 92">
            <a:extLst>
              <a:ext uri="{FF2B5EF4-FFF2-40B4-BE49-F238E27FC236}">
                <a16:creationId xmlns:a16="http://schemas.microsoft.com/office/drawing/2014/main" id="{980B1035-D8A9-4441-AF8A-E3E7D3C441FE}"/>
              </a:ext>
            </a:extLst>
          </p:cNvPr>
          <p:cNvSpPr>
            <a:spLocks noChangeArrowheads="1"/>
          </p:cNvSpPr>
          <p:nvPr/>
        </p:nvSpPr>
        <p:spPr bwMode="auto">
          <a:xfrm>
            <a:off x="578154" y="3748083"/>
            <a:ext cx="7477942" cy="307777"/>
          </a:xfrm>
          <a:prstGeom prst="rect">
            <a:avLst/>
          </a:prstGeom>
          <a:noFill/>
          <a:ln w="9525">
            <a:noFill/>
            <a:miter lim="800000"/>
            <a:headEnd/>
            <a:tailEnd/>
          </a:ln>
        </p:spPr>
        <p:txBody>
          <a:bodyPr wrap="square">
            <a:prstTxWarp prst="textNoShape">
              <a:avLst/>
            </a:prstTxWarp>
            <a:spAutoFit/>
          </a:bodyPr>
          <a:lstStyle/>
          <a:p>
            <a:pPr defTabSz="648792"/>
            <a:r>
              <a:rPr lang="it-IT" sz="1400" b="1" dirty="0">
                <a:solidFill>
                  <a:srgbClr val="C95718"/>
                </a:solidFill>
                <a:ea typeface="Calibri"/>
                <a:cs typeface="Calibri"/>
              </a:rPr>
              <a:t>Negli ultimi anni la scuola pubblica è...</a:t>
            </a:r>
          </a:p>
        </p:txBody>
      </p:sp>
      <p:sp>
        <p:nvSpPr>
          <p:cNvPr id="3" name="Titolo 2">
            <a:extLst>
              <a:ext uri="{FF2B5EF4-FFF2-40B4-BE49-F238E27FC236}">
                <a16:creationId xmlns:a16="http://schemas.microsoft.com/office/drawing/2014/main" id="{6727A4F7-D8A1-42CA-917D-33F0330F0024}"/>
              </a:ext>
            </a:extLst>
          </p:cNvPr>
          <p:cNvSpPr>
            <a:spLocks noGrp="1"/>
          </p:cNvSpPr>
          <p:nvPr>
            <p:ph type="ctrTitle"/>
          </p:nvPr>
        </p:nvSpPr>
        <p:spPr/>
        <p:txBody>
          <a:bodyPr/>
          <a:lstStyle/>
          <a:p>
            <a:r>
              <a:rPr lang="it-IT" dirty="0">
                <a:solidFill>
                  <a:srgbClr val="C95718"/>
                </a:solidFill>
                <a:ea typeface="ヒラギノ角ゴ Pro W3" charset="-128"/>
                <a:cs typeface="Calibri"/>
              </a:rPr>
              <a:t>Scuola, formazione e sapere</a:t>
            </a:r>
            <a:r>
              <a:rPr lang="it-IT" dirty="0">
                <a:solidFill>
                  <a:srgbClr val="CA5817"/>
                </a:solidFill>
                <a:ea typeface="ヒラギノ角ゴ Pro W3" charset="-128"/>
                <a:cs typeface="Calibri"/>
              </a:rPr>
              <a:t>: i temi</a:t>
            </a:r>
            <a:endParaRPr lang="it-IT" dirty="0"/>
          </a:p>
        </p:txBody>
      </p:sp>
      <p:sp>
        <p:nvSpPr>
          <p:cNvPr id="19" name="Rettangolo 18">
            <a:extLst>
              <a:ext uri="{FF2B5EF4-FFF2-40B4-BE49-F238E27FC236}">
                <a16:creationId xmlns:a16="http://schemas.microsoft.com/office/drawing/2014/main" id="{C9AA3E26-9177-42CC-9A45-D27A7C6010FC}"/>
              </a:ext>
            </a:extLst>
          </p:cNvPr>
          <p:cNvSpPr/>
          <p:nvPr/>
        </p:nvSpPr>
        <p:spPr>
          <a:xfrm>
            <a:off x="578154" y="883427"/>
            <a:ext cx="8724360" cy="2630233"/>
          </a:xfrm>
          <a:prstGeom prst="rect">
            <a:avLst/>
          </a:prstGeom>
          <a:noFill/>
          <a:ln>
            <a:solidFill>
              <a:srgbClr val="C2B8B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solidFill>
                <a:prstClr val="white"/>
              </a:solidFill>
              <a:latin typeface="Calibri"/>
            </a:endParaRPr>
          </a:p>
        </p:txBody>
      </p:sp>
      <p:sp>
        <p:nvSpPr>
          <p:cNvPr id="20" name="Rettangolo 19">
            <a:extLst>
              <a:ext uri="{FF2B5EF4-FFF2-40B4-BE49-F238E27FC236}">
                <a16:creationId xmlns:a16="http://schemas.microsoft.com/office/drawing/2014/main" id="{A1DD440E-6D3F-4388-81C6-0354DE1E99D6}"/>
              </a:ext>
            </a:extLst>
          </p:cNvPr>
          <p:cNvSpPr/>
          <p:nvPr/>
        </p:nvSpPr>
        <p:spPr>
          <a:xfrm>
            <a:off x="578154" y="3581596"/>
            <a:ext cx="8724360" cy="2630233"/>
          </a:xfrm>
          <a:prstGeom prst="rect">
            <a:avLst/>
          </a:prstGeom>
          <a:noFill/>
          <a:ln>
            <a:solidFill>
              <a:srgbClr val="C2B8B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solidFill>
                <a:prstClr val="white"/>
              </a:solidFill>
              <a:latin typeface="Calibri"/>
            </a:endParaRPr>
          </a:p>
        </p:txBody>
      </p:sp>
      <p:graphicFrame>
        <p:nvGraphicFramePr>
          <p:cNvPr id="8" name="Grafico 7">
            <a:extLst>
              <a:ext uri="{FF2B5EF4-FFF2-40B4-BE49-F238E27FC236}">
                <a16:creationId xmlns:a16="http://schemas.microsoft.com/office/drawing/2014/main" id="{93721DB4-1435-11F5-39D5-2B2706A23FF6}"/>
              </a:ext>
            </a:extLst>
          </p:cNvPr>
          <p:cNvGraphicFramePr/>
          <p:nvPr>
            <p:extLst>
              <p:ext uri="{D42A27DB-BD31-4B8C-83A1-F6EECF244321}">
                <p14:modId xmlns:p14="http://schemas.microsoft.com/office/powerpoint/2010/main" val="368146335"/>
              </p:ext>
            </p:extLst>
          </p:nvPr>
        </p:nvGraphicFramePr>
        <p:xfrm>
          <a:off x="603486" y="1222477"/>
          <a:ext cx="8202557" cy="2275876"/>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705706429"/>
      </p:ext>
    </p:extLst>
  </p:cSld>
  <p:clrMapOvr>
    <a:masterClrMapping/>
  </p:clrMapOvr>
</p:sld>
</file>

<file path=ppt/theme/theme1.xml><?xml version="1.0" encoding="utf-8"?>
<a:theme xmlns:a="http://schemas.openxmlformats.org/drawingml/2006/main" name="Tema di Office">
  <a:themeElements>
    <a:clrScheme name="SWG_Radar">
      <a:dk1>
        <a:sysClr val="windowText" lastClr="000000"/>
      </a:dk1>
      <a:lt1>
        <a:sysClr val="window" lastClr="FFFFFF"/>
      </a:lt1>
      <a:dk2>
        <a:srgbClr val="3C3C3B"/>
      </a:dk2>
      <a:lt2>
        <a:srgbClr val="EEECE1"/>
      </a:lt2>
      <a:accent1>
        <a:srgbClr val="58AEC9"/>
      </a:accent1>
      <a:accent2>
        <a:srgbClr val="645A6E"/>
      </a:accent2>
      <a:accent3>
        <a:srgbClr val="CA5817"/>
      </a:accent3>
      <a:accent4>
        <a:srgbClr val="718870"/>
      </a:accent4>
      <a:accent5>
        <a:srgbClr val="C3CD00"/>
      </a:accent5>
      <a:accent6>
        <a:srgbClr val="73336F"/>
      </a:accent6>
      <a:hlink>
        <a:srgbClr val="495C7D"/>
      </a:hlink>
      <a:folHlink>
        <a:srgbClr val="C73D4C"/>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Tema di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Override1.xml><?xml version="1.0" encoding="utf-8"?>
<a:themeOverride xmlns:a="http://schemas.openxmlformats.org/drawingml/2006/main">
  <a:clrScheme name="SWG_Radar">
    <a:dk1>
      <a:sysClr val="windowText" lastClr="000000"/>
    </a:dk1>
    <a:lt1>
      <a:sysClr val="window" lastClr="FFFFFF"/>
    </a:lt1>
    <a:dk2>
      <a:srgbClr val="3C3C3B"/>
    </a:dk2>
    <a:lt2>
      <a:srgbClr val="EEECE1"/>
    </a:lt2>
    <a:accent1>
      <a:srgbClr val="58AEC9"/>
    </a:accent1>
    <a:accent2>
      <a:srgbClr val="645A6E"/>
    </a:accent2>
    <a:accent3>
      <a:srgbClr val="CA5817"/>
    </a:accent3>
    <a:accent4>
      <a:srgbClr val="718870"/>
    </a:accent4>
    <a:accent5>
      <a:srgbClr val="C3CD00"/>
    </a:accent5>
    <a:accent6>
      <a:srgbClr val="73336F"/>
    </a:accent6>
    <a:hlink>
      <a:srgbClr val="495C7D"/>
    </a:hlink>
    <a:folHlink>
      <a:srgbClr val="C73D4C"/>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0.xml><?xml version="1.0" encoding="utf-8"?>
<a:themeOverride xmlns:a="http://schemas.openxmlformats.org/drawingml/2006/main">
  <a:clrScheme name="SWG_Radar">
    <a:dk1>
      <a:sysClr val="windowText" lastClr="000000"/>
    </a:dk1>
    <a:lt1>
      <a:sysClr val="window" lastClr="FFFFFF"/>
    </a:lt1>
    <a:dk2>
      <a:srgbClr val="3C3C3B"/>
    </a:dk2>
    <a:lt2>
      <a:srgbClr val="EEECE1"/>
    </a:lt2>
    <a:accent1>
      <a:srgbClr val="58AEC9"/>
    </a:accent1>
    <a:accent2>
      <a:srgbClr val="645A6E"/>
    </a:accent2>
    <a:accent3>
      <a:srgbClr val="CA5817"/>
    </a:accent3>
    <a:accent4>
      <a:srgbClr val="718870"/>
    </a:accent4>
    <a:accent5>
      <a:srgbClr val="C3CD00"/>
    </a:accent5>
    <a:accent6>
      <a:srgbClr val="73336F"/>
    </a:accent6>
    <a:hlink>
      <a:srgbClr val="495C7D"/>
    </a:hlink>
    <a:folHlink>
      <a:srgbClr val="C73D4C"/>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00.xml><?xml version="1.0" encoding="utf-8"?>
<a:themeOverride xmlns:a="http://schemas.openxmlformats.org/drawingml/2006/main">
  <a:clrScheme name="SWG_Radar">
    <a:dk1>
      <a:sysClr val="windowText" lastClr="000000"/>
    </a:dk1>
    <a:lt1>
      <a:sysClr val="window" lastClr="FFFFFF"/>
    </a:lt1>
    <a:dk2>
      <a:srgbClr val="3C3C3B"/>
    </a:dk2>
    <a:lt2>
      <a:srgbClr val="EEECE1"/>
    </a:lt2>
    <a:accent1>
      <a:srgbClr val="58AEC9"/>
    </a:accent1>
    <a:accent2>
      <a:srgbClr val="645A6E"/>
    </a:accent2>
    <a:accent3>
      <a:srgbClr val="CA5817"/>
    </a:accent3>
    <a:accent4>
      <a:srgbClr val="718870"/>
    </a:accent4>
    <a:accent5>
      <a:srgbClr val="C3CD00"/>
    </a:accent5>
    <a:accent6>
      <a:srgbClr val="73336F"/>
    </a:accent6>
    <a:hlink>
      <a:srgbClr val="495C7D"/>
    </a:hlink>
    <a:folHlink>
      <a:srgbClr val="C73D4C"/>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01.xml><?xml version="1.0" encoding="utf-8"?>
<a:themeOverride xmlns:a="http://schemas.openxmlformats.org/drawingml/2006/main">
  <a:clrScheme name="SWG_Radar">
    <a:dk1>
      <a:sysClr val="windowText" lastClr="000000"/>
    </a:dk1>
    <a:lt1>
      <a:sysClr val="window" lastClr="FFFFFF"/>
    </a:lt1>
    <a:dk2>
      <a:srgbClr val="3C3C3B"/>
    </a:dk2>
    <a:lt2>
      <a:srgbClr val="EEECE1"/>
    </a:lt2>
    <a:accent1>
      <a:srgbClr val="58AEC9"/>
    </a:accent1>
    <a:accent2>
      <a:srgbClr val="645A6E"/>
    </a:accent2>
    <a:accent3>
      <a:srgbClr val="CA5817"/>
    </a:accent3>
    <a:accent4>
      <a:srgbClr val="718870"/>
    </a:accent4>
    <a:accent5>
      <a:srgbClr val="C3CD00"/>
    </a:accent5>
    <a:accent6>
      <a:srgbClr val="73336F"/>
    </a:accent6>
    <a:hlink>
      <a:srgbClr val="495C7D"/>
    </a:hlink>
    <a:folHlink>
      <a:srgbClr val="C73D4C"/>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02.xml><?xml version="1.0" encoding="utf-8"?>
<a:themeOverride xmlns:a="http://schemas.openxmlformats.org/drawingml/2006/main">
  <a:clrScheme name="SWG_Radar">
    <a:dk1>
      <a:sysClr val="windowText" lastClr="000000"/>
    </a:dk1>
    <a:lt1>
      <a:sysClr val="window" lastClr="FFFFFF"/>
    </a:lt1>
    <a:dk2>
      <a:srgbClr val="3C3C3B"/>
    </a:dk2>
    <a:lt2>
      <a:srgbClr val="EEECE1"/>
    </a:lt2>
    <a:accent1>
      <a:srgbClr val="58AEC9"/>
    </a:accent1>
    <a:accent2>
      <a:srgbClr val="645A6E"/>
    </a:accent2>
    <a:accent3>
      <a:srgbClr val="CA5817"/>
    </a:accent3>
    <a:accent4>
      <a:srgbClr val="718870"/>
    </a:accent4>
    <a:accent5>
      <a:srgbClr val="C3CD00"/>
    </a:accent5>
    <a:accent6>
      <a:srgbClr val="73336F"/>
    </a:accent6>
    <a:hlink>
      <a:srgbClr val="495C7D"/>
    </a:hlink>
    <a:folHlink>
      <a:srgbClr val="C73D4C"/>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03.xml><?xml version="1.0" encoding="utf-8"?>
<a:themeOverride xmlns:a="http://schemas.openxmlformats.org/drawingml/2006/main">
  <a:clrScheme name="SWG_Radar">
    <a:dk1>
      <a:sysClr val="windowText" lastClr="000000"/>
    </a:dk1>
    <a:lt1>
      <a:sysClr val="window" lastClr="FFFFFF"/>
    </a:lt1>
    <a:dk2>
      <a:srgbClr val="3C3C3B"/>
    </a:dk2>
    <a:lt2>
      <a:srgbClr val="EEECE1"/>
    </a:lt2>
    <a:accent1>
      <a:srgbClr val="58AEC9"/>
    </a:accent1>
    <a:accent2>
      <a:srgbClr val="645A6E"/>
    </a:accent2>
    <a:accent3>
      <a:srgbClr val="CA5817"/>
    </a:accent3>
    <a:accent4>
      <a:srgbClr val="718870"/>
    </a:accent4>
    <a:accent5>
      <a:srgbClr val="C3CD00"/>
    </a:accent5>
    <a:accent6>
      <a:srgbClr val="73336F"/>
    </a:accent6>
    <a:hlink>
      <a:srgbClr val="495C7D"/>
    </a:hlink>
    <a:folHlink>
      <a:srgbClr val="C73D4C"/>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04.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05.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06.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07.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08.xml><?xml version="1.0" encoding="utf-8"?>
<a:themeOverride xmlns:a="http://schemas.openxmlformats.org/drawingml/2006/main">
  <a:clrScheme name="SWG_Radar">
    <a:dk1>
      <a:sysClr val="windowText" lastClr="000000"/>
    </a:dk1>
    <a:lt1>
      <a:sysClr val="window" lastClr="FFFFFF"/>
    </a:lt1>
    <a:dk2>
      <a:srgbClr val="3C3C3B"/>
    </a:dk2>
    <a:lt2>
      <a:srgbClr val="EEECE1"/>
    </a:lt2>
    <a:accent1>
      <a:srgbClr val="58AEC9"/>
    </a:accent1>
    <a:accent2>
      <a:srgbClr val="645A6E"/>
    </a:accent2>
    <a:accent3>
      <a:srgbClr val="CA5817"/>
    </a:accent3>
    <a:accent4>
      <a:srgbClr val="718870"/>
    </a:accent4>
    <a:accent5>
      <a:srgbClr val="C3CD00"/>
    </a:accent5>
    <a:accent6>
      <a:srgbClr val="73336F"/>
    </a:accent6>
    <a:hlink>
      <a:srgbClr val="495C7D"/>
    </a:hlink>
    <a:folHlink>
      <a:srgbClr val="C73D4C"/>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09.xml><?xml version="1.0" encoding="utf-8"?>
<a:themeOverride xmlns:a="http://schemas.openxmlformats.org/drawingml/2006/main">
  <a:clrScheme name="SWG_Radar">
    <a:dk1>
      <a:sysClr val="windowText" lastClr="000000"/>
    </a:dk1>
    <a:lt1>
      <a:sysClr val="window" lastClr="FFFFFF"/>
    </a:lt1>
    <a:dk2>
      <a:srgbClr val="3C3C3B"/>
    </a:dk2>
    <a:lt2>
      <a:srgbClr val="EEECE1"/>
    </a:lt2>
    <a:accent1>
      <a:srgbClr val="58AEC9"/>
    </a:accent1>
    <a:accent2>
      <a:srgbClr val="645A6E"/>
    </a:accent2>
    <a:accent3>
      <a:srgbClr val="CA5817"/>
    </a:accent3>
    <a:accent4>
      <a:srgbClr val="718870"/>
    </a:accent4>
    <a:accent5>
      <a:srgbClr val="C3CD00"/>
    </a:accent5>
    <a:accent6>
      <a:srgbClr val="73336F"/>
    </a:accent6>
    <a:hlink>
      <a:srgbClr val="495C7D"/>
    </a:hlink>
    <a:folHlink>
      <a:srgbClr val="C73D4C"/>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1.xml><?xml version="1.0" encoding="utf-8"?>
<a:themeOverride xmlns:a="http://schemas.openxmlformats.org/drawingml/2006/main">
  <a:clrScheme name="SWG_Radar">
    <a:dk1>
      <a:sysClr val="windowText" lastClr="000000"/>
    </a:dk1>
    <a:lt1>
      <a:sysClr val="window" lastClr="FFFFFF"/>
    </a:lt1>
    <a:dk2>
      <a:srgbClr val="3C3C3B"/>
    </a:dk2>
    <a:lt2>
      <a:srgbClr val="EEECE1"/>
    </a:lt2>
    <a:accent1>
      <a:srgbClr val="58AEC9"/>
    </a:accent1>
    <a:accent2>
      <a:srgbClr val="645A6E"/>
    </a:accent2>
    <a:accent3>
      <a:srgbClr val="CA5817"/>
    </a:accent3>
    <a:accent4>
      <a:srgbClr val="718870"/>
    </a:accent4>
    <a:accent5>
      <a:srgbClr val="C3CD00"/>
    </a:accent5>
    <a:accent6>
      <a:srgbClr val="73336F"/>
    </a:accent6>
    <a:hlink>
      <a:srgbClr val="495C7D"/>
    </a:hlink>
    <a:folHlink>
      <a:srgbClr val="C73D4C"/>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10.xml><?xml version="1.0" encoding="utf-8"?>
<a:themeOverride xmlns:a="http://schemas.openxmlformats.org/drawingml/2006/main">
  <a:clrScheme name="SWG_Radar">
    <a:dk1>
      <a:sysClr val="windowText" lastClr="000000"/>
    </a:dk1>
    <a:lt1>
      <a:sysClr val="window" lastClr="FFFFFF"/>
    </a:lt1>
    <a:dk2>
      <a:srgbClr val="3C3C3B"/>
    </a:dk2>
    <a:lt2>
      <a:srgbClr val="EEECE1"/>
    </a:lt2>
    <a:accent1>
      <a:srgbClr val="58AEC9"/>
    </a:accent1>
    <a:accent2>
      <a:srgbClr val="645A6E"/>
    </a:accent2>
    <a:accent3>
      <a:srgbClr val="CA5817"/>
    </a:accent3>
    <a:accent4>
      <a:srgbClr val="718870"/>
    </a:accent4>
    <a:accent5>
      <a:srgbClr val="C3CD00"/>
    </a:accent5>
    <a:accent6>
      <a:srgbClr val="73336F"/>
    </a:accent6>
    <a:hlink>
      <a:srgbClr val="495C7D"/>
    </a:hlink>
    <a:folHlink>
      <a:srgbClr val="C73D4C"/>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11.xml><?xml version="1.0" encoding="utf-8"?>
<a:themeOverride xmlns:a="http://schemas.openxmlformats.org/drawingml/2006/main">
  <a:clrScheme name="SWG_Radar">
    <a:dk1>
      <a:sysClr val="windowText" lastClr="000000"/>
    </a:dk1>
    <a:lt1>
      <a:sysClr val="window" lastClr="FFFFFF"/>
    </a:lt1>
    <a:dk2>
      <a:srgbClr val="3C3C3B"/>
    </a:dk2>
    <a:lt2>
      <a:srgbClr val="EEECE1"/>
    </a:lt2>
    <a:accent1>
      <a:srgbClr val="58AEC9"/>
    </a:accent1>
    <a:accent2>
      <a:srgbClr val="645A6E"/>
    </a:accent2>
    <a:accent3>
      <a:srgbClr val="CA5817"/>
    </a:accent3>
    <a:accent4>
      <a:srgbClr val="718870"/>
    </a:accent4>
    <a:accent5>
      <a:srgbClr val="C3CD00"/>
    </a:accent5>
    <a:accent6>
      <a:srgbClr val="73336F"/>
    </a:accent6>
    <a:hlink>
      <a:srgbClr val="495C7D"/>
    </a:hlink>
    <a:folHlink>
      <a:srgbClr val="C73D4C"/>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12.xml><?xml version="1.0" encoding="utf-8"?>
<a:themeOverride xmlns:a="http://schemas.openxmlformats.org/drawingml/2006/main">
  <a:clrScheme name="Presentazione vuota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Presentazione vuota">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13.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14.xml><?xml version="1.0" encoding="utf-8"?>
<a:themeOverride xmlns:a="http://schemas.openxmlformats.org/drawingml/2006/main">
  <a:clrScheme name="SWG_Radar">
    <a:dk1>
      <a:sysClr val="windowText" lastClr="000000"/>
    </a:dk1>
    <a:lt1>
      <a:sysClr val="window" lastClr="FFFFFF"/>
    </a:lt1>
    <a:dk2>
      <a:srgbClr val="3C3C3B"/>
    </a:dk2>
    <a:lt2>
      <a:srgbClr val="EEECE1"/>
    </a:lt2>
    <a:accent1>
      <a:srgbClr val="58AEC9"/>
    </a:accent1>
    <a:accent2>
      <a:srgbClr val="645A6E"/>
    </a:accent2>
    <a:accent3>
      <a:srgbClr val="CA5817"/>
    </a:accent3>
    <a:accent4>
      <a:srgbClr val="718870"/>
    </a:accent4>
    <a:accent5>
      <a:srgbClr val="C3CD00"/>
    </a:accent5>
    <a:accent6>
      <a:srgbClr val="73336F"/>
    </a:accent6>
    <a:hlink>
      <a:srgbClr val="495C7D"/>
    </a:hlink>
    <a:folHlink>
      <a:srgbClr val="C73D4C"/>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15.xml><?xml version="1.0" encoding="utf-8"?>
<a:themeOverride xmlns:a="http://schemas.openxmlformats.org/drawingml/2006/main">
  <a:clrScheme name="SWG_Radar">
    <a:dk1>
      <a:sysClr val="windowText" lastClr="000000"/>
    </a:dk1>
    <a:lt1>
      <a:sysClr val="window" lastClr="FFFFFF"/>
    </a:lt1>
    <a:dk2>
      <a:srgbClr val="3C3C3B"/>
    </a:dk2>
    <a:lt2>
      <a:srgbClr val="EEECE1"/>
    </a:lt2>
    <a:accent1>
      <a:srgbClr val="58AEC9"/>
    </a:accent1>
    <a:accent2>
      <a:srgbClr val="645A6E"/>
    </a:accent2>
    <a:accent3>
      <a:srgbClr val="CA5817"/>
    </a:accent3>
    <a:accent4>
      <a:srgbClr val="718870"/>
    </a:accent4>
    <a:accent5>
      <a:srgbClr val="C3CD00"/>
    </a:accent5>
    <a:accent6>
      <a:srgbClr val="73336F"/>
    </a:accent6>
    <a:hlink>
      <a:srgbClr val="495C7D"/>
    </a:hlink>
    <a:folHlink>
      <a:srgbClr val="C73D4C"/>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16.xml><?xml version="1.0" encoding="utf-8"?>
<a:themeOverride xmlns:a="http://schemas.openxmlformats.org/drawingml/2006/main">
  <a:clrScheme name="SWG_Radar">
    <a:dk1>
      <a:sysClr val="windowText" lastClr="000000"/>
    </a:dk1>
    <a:lt1>
      <a:sysClr val="window" lastClr="FFFFFF"/>
    </a:lt1>
    <a:dk2>
      <a:srgbClr val="3C3C3B"/>
    </a:dk2>
    <a:lt2>
      <a:srgbClr val="EEECE1"/>
    </a:lt2>
    <a:accent1>
      <a:srgbClr val="58AEC9"/>
    </a:accent1>
    <a:accent2>
      <a:srgbClr val="645A6E"/>
    </a:accent2>
    <a:accent3>
      <a:srgbClr val="CA5817"/>
    </a:accent3>
    <a:accent4>
      <a:srgbClr val="718870"/>
    </a:accent4>
    <a:accent5>
      <a:srgbClr val="C3CD00"/>
    </a:accent5>
    <a:accent6>
      <a:srgbClr val="73336F"/>
    </a:accent6>
    <a:hlink>
      <a:srgbClr val="495C7D"/>
    </a:hlink>
    <a:folHlink>
      <a:srgbClr val="C73D4C"/>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17.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18.xml><?xml version="1.0" encoding="utf-8"?>
<a:themeOverride xmlns:a="http://schemas.openxmlformats.org/drawingml/2006/main">
  <a:clrScheme name="SWG_Radar">
    <a:dk1>
      <a:sysClr val="windowText" lastClr="000000"/>
    </a:dk1>
    <a:lt1>
      <a:sysClr val="window" lastClr="FFFFFF"/>
    </a:lt1>
    <a:dk2>
      <a:srgbClr val="3C3C3B"/>
    </a:dk2>
    <a:lt2>
      <a:srgbClr val="EEECE1"/>
    </a:lt2>
    <a:accent1>
      <a:srgbClr val="58AEC9"/>
    </a:accent1>
    <a:accent2>
      <a:srgbClr val="645A6E"/>
    </a:accent2>
    <a:accent3>
      <a:srgbClr val="CA5817"/>
    </a:accent3>
    <a:accent4>
      <a:srgbClr val="718870"/>
    </a:accent4>
    <a:accent5>
      <a:srgbClr val="C3CD00"/>
    </a:accent5>
    <a:accent6>
      <a:srgbClr val="73336F"/>
    </a:accent6>
    <a:hlink>
      <a:srgbClr val="495C7D"/>
    </a:hlink>
    <a:folHlink>
      <a:srgbClr val="C73D4C"/>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19.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20.xml><?xml version="1.0" encoding="utf-8"?>
<a:themeOverride xmlns:a="http://schemas.openxmlformats.org/drawingml/2006/main">
  <a:clrScheme name="Presentazione vuota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Presentazione vuota">
    <a:majorFont>
      <a:latin typeface="Arial"/>
      <a:ea typeface="ヒラギノ角ゴ Pro W3"/>
      <a:cs typeface="ヒラギノ角ゴ Pro W3"/>
    </a:majorFont>
    <a:minorFont>
      <a:latin typeface="Arial"/>
      <a:ea typeface="ヒラギノ角ゴ Pro W3"/>
      <a:cs typeface="ヒラギノ角ゴ Pro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21.xml><?xml version="1.0" encoding="utf-8"?>
<a:themeOverride xmlns:a="http://schemas.openxmlformats.org/drawingml/2006/main">
  <a:clrScheme name="SWG_Radar">
    <a:dk1>
      <a:sysClr val="windowText" lastClr="000000"/>
    </a:dk1>
    <a:lt1>
      <a:sysClr val="window" lastClr="FFFFFF"/>
    </a:lt1>
    <a:dk2>
      <a:srgbClr val="3C3C3B"/>
    </a:dk2>
    <a:lt2>
      <a:srgbClr val="EEECE1"/>
    </a:lt2>
    <a:accent1>
      <a:srgbClr val="58AEC9"/>
    </a:accent1>
    <a:accent2>
      <a:srgbClr val="645A6E"/>
    </a:accent2>
    <a:accent3>
      <a:srgbClr val="CA5817"/>
    </a:accent3>
    <a:accent4>
      <a:srgbClr val="718870"/>
    </a:accent4>
    <a:accent5>
      <a:srgbClr val="C3CD00"/>
    </a:accent5>
    <a:accent6>
      <a:srgbClr val="73336F"/>
    </a:accent6>
    <a:hlink>
      <a:srgbClr val="495C7D"/>
    </a:hlink>
    <a:folHlink>
      <a:srgbClr val="C73D4C"/>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2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23.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24.xml><?xml version="1.0" encoding="utf-8"?>
<a:themeOverride xmlns:a="http://schemas.openxmlformats.org/drawingml/2006/main">
  <a:clrScheme name="Presentazione vuota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Presentazione vuota">
    <a:majorFont>
      <a:latin typeface="Arial"/>
      <a:ea typeface="ヒラギノ角ゴ Pro W3"/>
      <a:cs typeface="ヒラギノ角ゴ Pro W3"/>
    </a:majorFont>
    <a:minorFont>
      <a:latin typeface="Arial"/>
      <a:ea typeface="ヒラギノ角ゴ Pro W3"/>
      <a:cs typeface="ヒラギノ角ゴ Pro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25.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26.xml><?xml version="1.0" encoding="utf-8"?>
<a:themeOverride xmlns:a="http://schemas.openxmlformats.org/drawingml/2006/main">
  <a:clrScheme name="SWG_Radar">
    <a:dk1>
      <a:sysClr val="windowText" lastClr="000000"/>
    </a:dk1>
    <a:lt1>
      <a:sysClr val="window" lastClr="FFFFFF"/>
    </a:lt1>
    <a:dk2>
      <a:srgbClr val="3C3C3B"/>
    </a:dk2>
    <a:lt2>
      <a:srgbClr val="EEECE1"/>
    </a:lt2>
    <a:accent1>
      <a:srgbClr val="58AEC9"/>
    </a:accent1>
    <a:accent2>
      <a:srgbClr val="645A6E"/>
    </a:accent2>
    <a:accent3>
      <a:srgbClr val="CA5817"/>
    </a:accent3>
    <a:accent4>
      <a:srgbClr val="718870"/>
    </a:accent4>
    <a:accent5>
      <a:srgbClr val="C3CD00"/>
    </a:accent5>
    <a:accent6>
      <a:srgbClr val="73336F"/>
    </a:accent6>
    <a:hlink>
      <a:srgbClr val="495C7D"/>
    </a:hlink>
    <a:folHlink>
      <a:srgbClr val="C73D4C"/>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27.xml><?xml version="1.0" encoding="utf-8"?>
<a:themeOverride xmlns:a="http://schemas.openxmlformats.org/drawingml/2006/main">
  <a:clrScheme name="SWG_Radar">
    <a:dk1>
      <a:sysClr val="windowText" lastClr="000000"/>
    </a:dk1>
    <a:lt1>
      <a:sysClr val="window" lastClr="FFFFFF"/>
    </a:lt1>
    <a:dk2>
      <a:srgbClr val="3C3C3B"/>
    </a:dk2>
    <a:lt2>
      <a:srgbClr val="EEECE1"/>
    </a:lt2>
    <a:accent1>
      <a:srgbClr val="58AEC9"/>
    </a:accent1>
    <a:accent2>
      <a:srgbClr val="645A6E"/>
    </a:accent2>
    <a:accent3>
      <a:srgbClr val="CA5817"/>
    </a:accent3>
    <a:accent4>
      <a:srgbClr val="718870"/>
    </a:accent4>
    <a:accent5>
      <a:srgbClr val="C3CD00"/>
    </a:accent5>
    <a:accent6>
      <a:srgbClr val="73336F"/>
    </a:accent6>
    <a:hlink>
      <a:srgbClr val="495C7D"/>
    </a:hlink>
    <a:folHlink>
      <a:srgbClr val="C73D4C"/>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28.xml><?xml version="1.0" encoding="utf-8"?>
<a:themeOverride xmlns:a="http://schemas.openxmlformats.org/drawingml/2006/main">
  <a:clrScheme name="Presentazione vuota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Presentazione vuota">
    <a:majorFont>
      <a:latin typeface="Arial"/>
      <a:ea typeface="ヒラギノ角ゴ Pro W3"/>
      <a:cs typeface="ヒラギノ角ゴ Pro W3"/>
    </a:majorFont>
    <a:minorFont>
      <a:latin typeface="Arial"/>
      <a:ea typeface="ヒラギノ角ゴ Pro W3"/>
      <a:cs typeface="ヒラギノ角ゴ Pro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29.xml><?xml version="1.0" encoding="utf-8"?>
<a:themeOverride xmlns:a="http://schemas.openxmlformats.org/drawingml/2006/main">
  <a:clrScheme name="Presentazione vuota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Presentazione vuota">
    <a:majorFont>
      <a:latin typeface="Arial"/>
      <a:ea typeface="ヒラギノ角ゴ Pro W3"/>
      <a:cs typeface="ヒラギノ角ゴ Pro W3"/>
    </a:majorFont>
    <a:minorFont>
      <a:latin typeface="Arial"/>
      <a:ea typeface="ヒラギノ角ゴ Pro W3"/>
      <a:cs typeface="ヒラギノ角ゴ Pro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3.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30.xml><?xml version="1.0" encoding="utf-8"?>
<a:themeOverride xmlns:a="http://schemas.openxmlformats.org/drawingml/2006/main">
  <a:clrScheme name="Presentazione vuota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Presentazione vuota">
    <a:majorFont>
      <a:latin typeface="Arial"/>
      <a:ea typeface="ヒラギノ角ゴ Pro W3"/>
      <a:cs typeface="ヒラギノ角ゴ Pro W3"/>
    </a:majorFont>
    <a:minorFont>
      <a:latin typeface="Arial"/>
      <a:ea typeface="ヒラギノ角ゴ Pro W3"/>
      <a:cs typeface="ヒラギノ角ゴ Pro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3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32.xml><?xml version="1.0" encoding="utf-8"?>
<a:themeOverride xmlns:a="http://schemas.openxmlformats.org/drawingml/2006/main">
  <a:clrScheme name="Presentazione vuota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Presentazione vuota">
    <a:majorFont>
      <a:latin typeface="Arial"/>
      <a:ea typeface="ヒラギノ角ゴ Pro W3"/>
      <a:cs typeface="ヒラギノ角ゴ Pro W3"/>
    </a:majorFont>
    <a:minorFont>
      <a:latin typeface="Arial"/>
      <a:ea typeface="ヒラギノ角ゴ Pro W3"/>
      <a:cs typeface="ヒラギノ角ゴ Pro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33.xml><?xml version="1.0" encoding="utf-8"?>
<a:themeOverride xmlns:a="http://schemas.openxmlformats.org/drawingml/2006/main">
  <a:clrScheme name="Presentazione vuota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Presentazione vuota">
    <a:majorFont>
      <a:latin typeface="Arial"/>
      <a:ea typeface="ヒラギノ角ゴ Pro W3"/>
      <a:cs typeface="ヒラギノ角ゴ Pro W3"/>
    </a:majorFont>
    <a:minorFont>
      <a:latin typeface="Arial"/>
      <a:ea typeface="ヒラギノ角ゴ Pro W3"/>
      <a:cs typeface="ヒラギノ角ゴ Pro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34.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35.xml><?xml version="1.0" encoding="utf-8"?>
<a:themeOverride xmlns:a="http://schemas.openxmlformats.org/drawingml/2006/main">
  <a:clrScheme name="Presentazione vuota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Presentazione vuota">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36.xml><?xml version="1.0" encoding="utf-8"?>
<a:themeOverride xmlns:a="http://schemas.openxmlformats.org/drawingml/2006/main">
  <a:clrScheme name="Presentazione vuota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Presentazione vuota">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37.xml><?xml version="1.0" encoding="utf-8"?>
<a:themeOverride xmlns:a="http://schemas.openxmlformats.org/drawingml/2006/main">
  <a:clrScheme name="Presentazione vuota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Presentazione vuota">
    <a:majorFont>
      <a:latin typeface="Arial"/>
      <a:ea typeface="ヒラギノ角ゴ Pro W3"/>
      <a:cs typeface="ヒラギノ角ゴ Pro W3"/>
    </a:majorFont>
    <a:minorFont>
      <a:latin typeface="Arial"/>
      <a:ea typeface="ヒラギノ角ゴ Pro W3"/>
      <a:cs typeface="ヒラギノ角ゴ Pro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38.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39.xml><?xml version="1.0" encoding="utf-8"?>
<a:themeOverride xmlns:a="http://schemas.openxmlformats.org/drawingml/2006/main">
  <a:clrScheme name="Presentazione vuota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Presentazione vuota">
    <a:majorFont>
      <a:latin typeface="Arial"/>
      <a:ea typeface="ヒラギノ角ゴ Pro W3"/>
      <a:cs typeface="ヒラギノ角ゴ Pro W3"/>
    </a:majorFont>
    <a:minorFont>
      <a:latin typeface="Arial"/>
      <a:ea typeface="ヒラギノ角ゴ Pro W3"/>
      <a:cs typeface="ヒラギノ角ゴ Pro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4.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40.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41.xml><?xml version="1.0" encoding="utf-8"?>
<a:themeOverride xmlns:a="http://schemas.openxmlformats.org/drawingml/2006/main">
  <a:clrScheme name="SWG_Radar">
    <a:dk1>
      <a:sysClr val="windowText" lastClr="000000"/>
    </a:dk1>
    <a:lt1>
      <a:sysClr val="window" lastClr="FFFFFF"/>
    </a:lt1>
    <a:dk2>
      <a:srgbClr val="3C3C3B"/>
    </a:dk2>
    <a:lt2>
      <a:srgbClr val="EEECE1"/>
    </a:lt2>
    <a:accent1>
      <a:srgbClr val="58AEC9"/>
    </a:accent1>
    <a:accent2>
      <a:srgbClr val="645A6E"/>
    </a:accent2>
    <a:accent3>
      <a:srgbClr val="CA5817"/>
    </a:accent3>
    <a:accent4>
      <a:srgbClr val="718870"/>
    </a:accent4>
    <a:accent5>
      <a:srgbClr val="C3CD00"/>
    </a:accent5>
    <a:accent6>
      <a:srgbClr val="73336F"/>
    </a:accent6>
    <a:hlink>
      <a:srgbClr val="495C7D"/>
    </a:hlink>
    <a:folHlink>
      <a:srgbClr val="C73D4C"/>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42.xml><?xml version="1.0" encoding="utf-8"?>
<a:themeOverride xmlns:a="http://schemas.openxmlformats.org/drawingml/2006/main">
  <a:clrScheme name="SWG_Radar">
    <a:dk1>
      <a:sysClr val="windowText" lastClr="000000"/>
    </a:dk1>
    <a:lt1>
      <a:sysClr val="window" lastClr="FFFFFF"/>
    </a:lt1>
    <a:dk2>
      <a:srgbClr val="3C3C3B"/>
    </a:dk2>
    <a:lt2>
      <a:srgbClr val="EEECE1"/>
    </a:lt2>
    <a:accent1>
      <a:srgbClr val="58AEC9"/>
    </a:accent1>
    <a:accent2>
      <a:srgbClr val="645A6E"/>
    </a:accent2>
    <a:accent3>
      <a:srgbClr val="CA5817"/>
    </a:accent3>
    <a:accent4>
      <a:srgbClr val="718870"/>
    </a:accent4>
    <a:accent5>
      <a:srgbClr val="C3CD00"/>
    </a:accent5>
    <a:accent6>
      <a:srgbClr val="73336F"/>
    </a:accent6>
    <a:hlink>
      <a:srgbClr val="495C7D"/>
    </a:hlink>
    <a:folHlink>
      <a:srgbClr val="C73D4C"/>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43.xml><?xml version="1.0" encoding="utf-8"?>
<a:themeOverride xmlns:a="http://schemas.openxmlformats.org/drawingml/2006/main">
  <a:clrScheme name="SWG_Radar">
    <a:dk1>
      <a:sysClr val="windowText" lastClr="000000"/>
    </a:dk1>
    <a:lt1>
      <a:sysClr val="window" lastClr="FFFFFF"/>
    </a:lt1>
    <a:dk2>
      <a:srgbClr val="3C3C3B"/>
    </a:dk2>
    <a:lt2>
      <a:srgbClr val="EEECE1"/>
    </a:lt2>
    <a:accent1>
      <a:srgbClr val="58AEC9"/>
    </a:accent1>
    <a:accent2>
      <a:srgbClr val="645A6E"/>
    </a:accent2>
    <a:accent3>
      <a:srgbClr val="CA5817"/>
    </a:accent3>
    <a:accent4>
      <a:srgbClr val="718870"/>
    </a:accent4>
    <a:accent5>
      <a:srgbClr val="C3CD00"/>
    </a:accent5>
    <a:accent6>
      <a:srgbClr val="73336F"/>
    </a:accent6>
    <a:hlink>
      <a:srgbClr val="495C7D"/>
    </a:hlink>
    <a:folHlink>
      <a:srgbClr val="C73D4C"/>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44.xml><?xml version="1.0" encoding="utf-8"?>
<a:themeOverride xmlns:a="http://schemas.openxmlformats.org/drawingml/2006/main">
  <a:clrScheme name="SWG_Radar">
    <a:dk1>
      <a:sysClr val="windowText" lastClr="000000"/>
    </a:dk1>
    <a:lt1>
      <a:sysClr val="window" lastClr="FFFFFF"/>
    </a:lt1>
    <a:dk2>
      <a:srgbClr val="3C3C3B"/>
    </a:dk2>
    <a:lt2>
      <a:srgbClr val="EEECE1"/>
    </a:lt2>
    <a:accent1>
      <a:srgbClr val="58AEC9"/>
    </a:accent1>
    <a:accent2>
      <a:srgbClr val="645A6E"/>
    </a:accent2>
    <a:accent3>
      <a:srgbClr val="CA5817"/>
    </a:accent3>
    <a:accent4>
      <a:srgbClr val="718870"/>
    </a:accent4>
    <a:accent5>
      <a:srgbClr val="C3CD00"/>
    </a:accent5>
    <a:accent6>
      <a:srgbClr val="73336F"/>
    </a:accent6>
    <a:hlink>
      <a:srgbClr val="495C7D"/>
    </a:hlink>
    <a:folHlink>
      <a:srgbClr val="C73D4C"/>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45.xml><?xml version="1.0" encoding="utf-8"?>
<a:themeOverride xmlns:a="http://schemas.openxmlformats.org/drawingml/2006/main">
  <a:clrScheme name="SWG_Radar">
    <a:dk1>
      <a:sysClr val="windowText" lastClr="000000"/>
    </a:dk1>
    <a:lt1>
      <a:sysClr val="window" lastClr="FFFFFF"/>
    </a:lt1>
    <a:dk2>
      <a:srgbClr val="3C3C3B"/>
    </a:dk2>
    <a:lt2>
      <a:srgbClr val="EEECE1"/>
    </a:lt2>
    <a:accent1>
      <a:srgbClr val="58AEC9"/>
    </a:accent1>
    <a:accent2>
      <a:srgbClr val="645A6E"/>
    </a:accent2>
    <a:accent3>
      <a:srgbClr val="CA5817"/>
    </a:accent3>
    <a:accent4>
      <a:srgbClr val="718870"/>
    </a:accent4>
    <a:accent5>
      <a:srgbClr val="C3CD00"/>
    </a:accent5>
    <a:accent6>
      <a:srgbClr val="73336F"/>
    </a:accent6>
    <a:hlink>
      <a:srgbClr val="495C7D"/>
    </a:hlink>
    <a:folHlink>
      <a:srgbClr val="C73D4C"/>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46.xml><?xml version="1.0" encoding="utf-8"?>
<a:themeOverride xmlns:a="http://schemas.openxmlformats.org/drawingml/2006/main">
  <a:clrScheme name="Presentazione vuota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Presentazione vuota">
    <a:majorFont>
      <a:latin typeface="Arial"/>
      <a:ea typeface="ヒラギノ角ゴ Pro W3"/>
      <a:cs typeface="ヒラギノ角ゴ Pro W3"/>
    </a:majorFont>
    <a:minorFont>
      <a:latin typeface="Arial"/>
      <a:ea typeface="ヒラギノ角ゴ Pro W3"/>
      <a:cs typeface="ヒラギノ角ゴ Pro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47.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48.xml><?xml version="1.0" encoding="utf-8"?>
<a:themeOverride xmlns:a="http://schemas.openxmlformats.org/drawingml/2006/main">
  <a:clrScheme name="SWG_Radar">
    <a:dk1>
      <a:sysClr val="windowText" lastClr="000000"/>
    </a:dk1>
    <a:lt1>
      <a:sysClr val="window" lastClr="FFFFFF"/>
    </a:lt1>
    <a:dk2>
      <a:srgbClr val="3C3C3B"/>
    </a:dk2>
    <a:lt2>
      <a:srgbClr val="EEECE1"/>
    </a:lt2>
    <a:accent1>
      <a:srgbClr val="58AEC9"/>
    </a:accent1>
    <a:accent2>
      <a:srgbClr val="645A6E"/>
    </a:accent2>
    <a:accent3>
      <a:srgbClr val="CA5817"/>
    </a:accent3>
    <a:accent4>
      <a:srgbClr val="718870"/>
    </a:accent4>
    <a:accent5>
      <a:srgbClr val="C3CD00"/>
    </a:accent5>
    <a:accent6>
      <a:srgbClr val="73336F"/>
    </a:accent6>
    <a:hlink>
      <a:srgbClr val="495C7D"/>
    </a:hlink>
    <a:folHlink>
      <a:srgbClr val="C73D4C"/>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49.xml><?xml version="1.0" encoding="utf-8"?>
<a:themeOverride xmlns:a="http://schemas.openxmlformats.org/drawingml/2006/main">
  <a:clrScheme name="SWG_Radar">
    <a:dk1>
      <a:sysClr val="windowText" lastClr="000000"/>
    </a:dk1>
    <a:lt1>
      <a:sysClr val="window" lastClr="FFFFFF"/>
    </a:lt1>
    <a:dk2>
      <a:srgbClr val="3C3C3B"/>
    </a:dk2>
    <a:lt2>
      <a:srgbClr val="EEECE1"/>
    </a:lt2>
    <a:accent1>
      <a:srgbClr val="58AEC9"/>
    </a:accent1>
    <a:accent2>
      <a:srgbClr val="645A6E"/>
    </a:accent2>
    <a:accent3>
      <a:srgbClr val="CA5817"/>
    </a:accent3>
    <a:accent4>
      <a:srgbClr val="718870"/>
    </a:accent4>
    <a:accent5>
      <a:srgbClr val="C3CD00"/>
    </a:accent5>
    <a:accent6>
      <a:srgbClr val="73336F"/>
    </a:accent6>
    <a:hlink>
      <a:srgbClr val="495C7D"/>
    </a:hlink>
    <a:folHlink>
      <a:srgbClr val="C73D4C"/>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5.xml><?xml version="1.0" encoding="utf-8"?>
<a:themeOverride xmlns:a="http://schemas.openxmlformats.org/drawingml/2006/main">
  <a:clrScheme name="SWG_Radar">
    <a:dk1>
      <a:sysClr val="windowText" lastClr="000000"/>
    </a:dk1>
    <a:lt1>
      <a:sysClr val="window" lastClr="FFFFFF"/>
    </a:lt1>
    <a:dk2>
      <a:srgbClr val="3C3C3B"/>
    </a:dk2>
    <a:lt2>
      <a:srgbClr val="EEECE1"/>
    </a:lt2>
    <a:accent1>
      <a:srgbClr val="58AEC9"/>
    </a:accent1>
    <a:accent2>
      <a:srgbClr val="645A6E"/>
    </a:accent2>
    <a:accent3>
      <a:srgbClr val="CA5817"/>
    </a:accent3>
    <a:accent4>
      <a:srgbClr val="718870"/>
    </a:accent4>
    <a:accent5>
      <a:srgbClr val="C3CD00"/>
    </a:accent5>
    <a:accent6>
      <a:srgbClr val="73336F"/>
    </a:accent6>
    <a:hlink>
      <a:srgbClr val="495C7D"/>
    </a:hlink>
    <a:folHlink>
      <a:srgbClr val="C73D4C"/>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50.xml><?xml version="1.0" encoding="utf-8"?>
<a:themeOverride xmlns:a="http://schemas.openxmlformats.org/drawingml/2006/main">
  <a:clrScheme name="SWG_Radar">
    <a:dk1>
      <a:sysClr val="windowText" lastClr="000000"/>
    </a:dk1>
    <a:lt1>
      <a:sysClr val="window" lastClr="FFFFFF"/>
    </a:lt1>
    <a:dk2>
      <a:srgbClr val="3C3C3B"/>
    </a:dk2>
    <a:lt2>
      <a:srgbClr val="EEECE1"/>
    </a:lt2>
    <a:accent1>
      <a:srgbClr val="58AEC9"/>
    </a:accent1>
    <a:accent2>
      <a:srgbClr val="645A6E"/>
    </a:accent2>
    <a:accent3>
      <a:srgbClr val="CA5817"/>
    </a:accent3>
    <a:accent4>
      <a:srgbClr val="718870"/>
    </a:accent4>
    <a:accent5>
      <a:srgbClr val="C3CD00"/>
    </a:accent5>
    <a:accent6>
      <a:srgbClr val="73336F"/>
    </a:accent6>
    <a:hlink>
      <a:srgbClr val="495C7D"/>
    </a:hlink>
    <a:folHlink>
      <a:srgbClr val="C73D4C"/>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51.xml><?xml version="1.0" encoding="utf-8"?>
<a:themeOverride xmlns:a="http://schemas.openxmlformats.org/drawingml/2006/main">
  <a:clrScheme name="SWG_Radar">
    <a:dk1>
      <a:sysClr val="windowText" lastClr="000000"/>
    </a:dk1>
    <a:lt1>
      <a:sysClr val="window" lastClr="FFFFFF"/>
    </a:lt1>
    <a:dk2>
      <a:srgbClr val="3C3C3B"/>
    </a:dk2>
    <a:lt2>
      <a:srgbClr val="EEECE1"/>
    </a:lt2>
    <a:accent1>
      <a:srgbClr val="58AEC9"/>
    </a:accent1>
    <a:accent2>
      <a:srgbClr val="645A6E"/>
    </a:accent2>
    <a:accent3>
      <a:srgbClr val="CA5817"/>
    </a:accent3>
    <a:accent4>
      <a:srgbClr val="718870"/>
    </a:accent4>
    <a:accent5>
      <a:srgbClr val="C3CD00"/>
    </a:accent5>
    <a:accent6>
      <a:srgbClr val="73336F"/>
    </a:accent6>
    <a:hlink>
      <a:srgbClr val="495C7D"/>
    </a:hlink>
    <a:folHlink>
      <a:srgbClr val="C73D4C"/>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52.xml><?xml version="1.0" encoding="utf-8"?>
<a:themeOverride xmlns:a="http://schemas.openxmlformats.org/drawingml/2006/main">
  <a:clrScheme name="SWG_Radar">
    <a:dk1>
      <a:sysClr val="windowText" lastClr="000000"/>
    </a:dk1>
    <a:lt1>
      <a:sysClr val="window" lastClr="FFFFFF"/>
    </a:lt1>
    <a:dk2>
      <a:srgbClr val="3C3C3B"/>
    </a:dk2>
    <a:lt2>
      <a:srgbClr val="EEECE1"/>
    </a:lt2>
    <a:accent1>
      <a:srgbClr val="58AEC9"/>
    </a:accent1>
    <a:accent2>
      <a:srgbClr val="645A6E"/>
    </a:accent2>
    <a:accent3>
      <a:srgbClr val="CA5817"/>
    </a:accent3>
    <a:accent4>
      <a:srgbClr val="718870"/>
    </a:accent4>
    <a:accent5>
      <a:srgbClr val="C3CD00"/>
    </a:accent5>
    <a:accent6>
      <a:srgbClr val="73336F"/>
    </a:accent6>
    <a:hlink>
      <a:srgbClr val="495C7D"/>
    </a:hlink>
    <a:folHlink>
      <a:srgbClr val="C73D4C"/>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53.xml><?xml version="1.0" encoding="utf-8"?>
<a:themeOverride xmlns:a="http://schemas.openxmlformats.org/drawingml/2006/main">
  <a:clrScheme name="SWG_Radar">
    <a:dk1>
      <a:sysClr val="windowText" lastClr="000000"/>
    </a:dk1>
    <a:lt1>
      <a:sysClr val="window" lastClr="FFFFFF"/>
    </a:lt1>
    <a:dk2>
      <a:srgbClr val="3C3C3B"/>
    </a:dk2>
    <a:lt2>
      <a:srgbClr val="EEECE1"/>
    </a:lt2>
    <a:accent1>
      <a:srgbClr val="58AEC9"/>
    </a:accent1>
    <a:accent2>
      <a:srgbClr val="645A6E"/>
    </a:accent2>
    <a:accent3>
      <a:srgbClr val="CA5817"/>
    </a:accent3>
    <a:accent4>
      <a:srgbClr val="718870"/>
    </a:accent4>
    <a:accent5>
      <a:srgbClr val="C3CD00"/>
    </a:accent5>
    <a:accent6>
      <a:srgbClr val="73336F"/>
    </a:accent6>
    <a:hlink>
      <a:srgbClr val="495C7D"/>
    </a:hlink>
    <a:folHlink>
      <a:srgbClr val="C73D4C"/>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54.xml><?xml version="1.0" encoding="utf-8"?>
<a:themeOverride xmlns:a="http://schemas.openxmlformats.org/drawingml/2006/main">
  <a:clrScheme name="SWG_Radar">
    <a:dk1>
      <a:sysClr val="windowText" lastClr="000000"/>
    </a:dk1>
    <a:lt1>
      <a:sysClr val="window" lastClr="FFFFFF"/>
    </a:lt1>
    <a:dk2>
      <a:srgbClr val="3C3C3B"/>
    </a:dk2>
    <a:lt2>
      <a:srgbClr val="EEECE1"/>
    </a:lt2>
    <a:accent1>
      <a:srgbClr val="58AEC9"/>
    </a:accent1>
    <a:accent2>
      <a:srgbClr val="645A6E"/>
    </a:accent2>
    <a:accent3>
      <a:srgbClr val="CA5817"/>
    </a:accent3>
    <a:accent4>
      <a:srgbClr val="718870"/>
    </a:accent4>
    <a:accent5>
      <a:srgbClr val="C3CD00"/>
    </a:accent5>
    <a:accent6>
      <a:srgbClr val="73336F"/>
    </a:accent6>
    <a:hlink>
      <a:srgbClr val="495C7D"/>
    </a:hlink>
    <a:folHlink>
      <a:srgbClr val="C73D4C"/>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55.xml><?xml version="1.0" encoding="utf-8"?>
<a:themeOverride xmlns:a="http://schemas.openxmlformats.org/drawingml/2006/main">
  <a:clrScheme name="SWG_Radar">
    <a:dk1>
      <a:sysClr val="windowText" lastClr="000000"/>
    </a:dk1>
    <a:lt1>
      <a:sysClr val="window" lastClr="FFFFFF"/>
    </a:lt1>
    <a:dk2>
      <a:srgbClr val="3C3C3B"/>
    </a:dk2>
    <a:lt2>
      <a:srgbClr val="EEECE1"/>
    </a:lt2>
    <a:accent1>
      <a:srgbClr val="58AEC9"/>
    </a:accent1>
    <a:accent2>
      <a:srgbClr val="645A6E"/>
    </a:accent2>
    <a:accent3>
      <a:srgbClr val="CA5817"/>
    </a:accent3>
    <a:accent4>
      <a:srgbClr val="718870"/>
    </a:accent4>
    <a:accent5>
      <a:srgbClr val="C3CD00"/>
    </a:accent5>
    <a:accent6>
      <a:srgbClr val="73336F"/>
    </a:accent6>
    <a:hlink>
      <a:srgbClr val="495C7D"/>
    </a:hlink>
    <a:folHlink>
      <a:srgbClr val="C73D4C"/>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56.xml><?xml version="1.0" encoding="utf-8"?>
<a:themeOverride xmlns:a="http://schemas.openxmlformats.org/drawingml/2006/main">
  <a:clrScheme name="SWG_Radar">
    <a:dk1>
      <a:sysClr val="windowText" lastClr="000000"/>
    </a:dk1>
    <a:lt1>
      <a:sysClr val="window" lastClr="FFFFFF"/>
    </a:lt1>
    <a:dk2>
      <a:srgbClr val="3C3C3B"/>
    </a:dk2>
    <a:lt2>
      <a:srgbClr val="EEECE1"/>
    </a:lt2>
    <a:accent1>
      <a:srgbClr val="58AEC9"/>
    </a:accent1>
    <a:accent2>
      <a:srgbClr val="645A6E"/>
    </a:accent2>
    <a:accent3>
      <a:srgbClr val="CA5817"/>
    </a:accent3>
    <a:accent4>
      <a:srgbClr val="718870"/>
    </a:accent4>
    <a:accent5>
      <a:srgbClr val="C3CD00"/>
    </a:accent5>
    <a:accent6>
      <a:srgbClr val="73336F"/>
    </a:accent6>
    <a:hlink>
      <a:srgbClr val="495C7D"/>
    </a:hlink>
    <a:folHlink>
      <a:srgbClr val="C73D4C"/>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57.xml><?xml version="1.0" encoding="utf-8"?>
<a:themeOverride xmlns:a="http://schemas.openxmlformats.org/drawingml/2006/main">
  <a:clrScheme name="SWG_Radar">
    <a:dk1>
      <a:sysClr val="windowText" lastClr="000000"/>
    </a:dk1>
    <a:lt1>
      <a:sysClr val="window" lastClr="FFFFFF"/>
    </a:lt1>
    <a:dk2>
      <a:srgbClr val="3C3C3B"/>
    </a:dk2>
    <a:lt2>
      <a:srgbClr val="EEECE1"/>
    </a:lt2>
    <a:accent1>
      <a:srgbClr val="58AEC9"/>
    </a:accent1>
    <a:accent2>
      <a:srgbClr val="645A6E"/>
    </a:accent2>
    <a:accent3>
      <a:srgbClr val="CA5817"/>
    </a:accent3>
    <a:accent4>
      <a:srgbClr val="718870"/>
    </a:accent4>
    <a:accent5>
      <a:srgbClr val="C3CD00"/>
    </a:accent5>
    <a:accent6>
      <a:srgbClr val="73336F"/>
    </a:accent6>
    <a:hlink>
      <a:srgbClr val="495C7D"/>
    </a:hlink>
    <a:folHlink>
      <a:srgbClr val="C73D4C"/>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58.xml><?xml version="1.0" encoding="utf-8"?>
<a:themeOverride xmlns:a="http://schemas.openxmlformats.org/drawingml/2006/main">
  <a:clrScheme name="SWG_Radar">
    <a:dk1>
      <a:sysClr val="windowText" lastClr="000000"/>
    </a:dk1>
    <a:lt1>
      <a:sysClr val="window" lastClr="FFFFFF"/>
    </a:lt1>
    <a:dk2>
      <a:srgbClr val="3C3C3B"/>
    </a:dk2>
    <a:lt2>
      <a:srgbClr val="EEECE1"/>
    </a:lt2>
    <a:accent1>
      <a:srgbClr val="58AEC9"/>
    </a:accent1>
    <a:accent2>
      <a:srgbClr val="645A6E"/>
    </a:accent2>
    <a:accent3>
      <a:srgbClr val="CA5817"/>
    </a:accent3>
    <a:accent4>
      <a:srgbClr val="718870"/>
    </a:accent4>
    <a:accent5>
      <a:srgbClr val="C3CD00"/>
    </a:accent5>
    <a:accent6>
      <a:srgbClr val="73336F"/>
    </a:accent6>
    <a:hlink>
      <a:srgbClr val="495C7D"/>
    </a:hlink>
    <a:folHlink>
      <a:srgbClr val="C73D4C"/>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59.xml><?xml version="1.0" encoding="utf-8"?>
<a:themeOverride xmlns:a="http://schemas.openxmlformats.org/drawingml/2006/main">
  <a:clrScheme name="SWG_Radar">
    <a:dk1>
      <a:sysClr val="windowText" lastClr="000000"/>
    </a:dk1>
    <a:lt1>
      <a:sysClr val="window" lastClr="FFFFFF"/>
    </a:lt1>
    <a:dk2>
      <a:srgbClr val="3C3C3B"/>
    </a:dk2>
    <a:lt2>
      <a:srgbClr val="EEECE1"/>
    </a:lt2>
    <a:accent1>
      <a:srgbClr val="58AEC9"/>
    </a:accent1>
    <a:accent2>
      <a:srgbClr val="645A6E"/>
    </a:accent2>
    <a:accent3>
      <a:srgbClr val="CA5817"/>
    </a:accent3>
    <a:accent4>
      <a:srgbClr val="718870"/>
    </a:accent4>
    <a:accent5>
      <a:srgbClr val="C3CD00"/>
    </a:accent5>
    <a:accent6>
      <a:srgbClr val="73336F"/>
    </a:accent6>
    <a:hlink>
      <a:srgbClr val="495C7D"/>
    </a:hlink>
    <a:folHlink>
      <a:srgbClr val="C73D4C"/>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6.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60.xml><?xml version="1.0" encoding="utf-8"?>
<a:themeOverride xmlns:a="http://schemas.openxmlformats.org/drawingml/2006/main">
  <a:clrScheme name="SWG_Radar">
    <a:dk1>
      <a:sysClr val="windowText" lastClr="000000"/>
    </a:dk1>
    <a:lt1>
      <a:sysClr val="window" lastClr="FFFFFF"/>
    </a:lt1>
    <a:dk2>
      <a:srgbClr val="3C3C3B"/>
    </a:dk2>
    <a:lt2>
      <a:srgbClr val="EEECE1"/>
    </a:lt2>
    <a:accent1>
      <a:srgbClr val="58AEC9"/>
    </a:accent1>
    <a:accent2>
      <a:srgbClr val="645A6E"/>
    </a:accent2>
    <a:accent3>
      <a:srgbClr val="CA5817"/>
    </a:accent3>
    <a:accent4>
      <a:srgbClr val="718870"/>
    </a:accent4>
    <a:accent5>
      <a:srgbClr val="C3CD00"/>
    </a:accent5>
    <a:accent6>
      <a:srgbClr val="73336F"/>
    </a:accent6>
    <a:hlink>
      <a:srgbClr val="495C7D"/>
    </a:hlink>
    <a:folHlink>
      <a:srgbClr val="C73D4C"/>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61.xml><?xml version="1.0" encoding="utf-8"?>
<a:themeOverride xmlns:a="http://schemas.openxmlformats.org/drawingml/2006/main">
  <a:clrScheme name="SWG_Radar">
    <a:dk1>
      <a:sysClr val="windowText" lastClr="000000"/>
    </a:dk1>
    <a:lt1>
      <a:sysClr val="window" lastClr="FFFFFF"/>
    </a:lt1>
    <a:dk2>
      <a:srgbClr val="3C3C3B"/>
    </a:dk2>
    <a:lt2>
      <a:srgbClr val="EEECE1"/>
    </a:lt2>
    <a:accent1>
      <a:srgbClr val="58AEC9"/>
    </a:accent1>
    <a:accent2>
      <a:srgbClr val="645A6E"/>
    </a:accent2>
    <a:accent3>
      <a:srgbClr val="CA5817"/>
    </a:accent3>
    <a:accent4>
      <a:srgbClr val="718870"/>
    </a:accent4>
    <a:accent5>
      <a:srgbClr val="C3CD00"/>
    </a:accent5>
    <a:accent6>
      <a:srgbClr val="73336F"/>
    </a:accent6>
    <a:hlink>
      <a:srgbClr val="495C7D"/>
    </a:hlink>
    <a:folHlink>
      <a:srgbClr val="C73D4C"/>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62.xml><?xml version="1.0" encoding="utf-8"?>
<a:themeOverride xmlns:a="http://schemas.openxmlformats.org/drawingml/2006/main">
  <a:clrScheme name="SWG_Radar">
    <a:dk1>
      <a:sysClr val="windowText" lastClr="000000"/>
    </a:dk1>
    <a:lt1>
      <a:sysClr val="window" lastClr="FFFFFF"/>
    </a:lt1>
    <a:dk2>
      <a:srgbClr val="3C3C3B"/>
    </a:dk2>
    <a:lt2>
      <a:srgbClr val="EEECE1"/>
    </a:lt2>
    <a:accent1>
      <a:srgbClr val="58AEC9"/>
    </a:accent1>
    <a:accent2>
      <a:srgbClr val="645A6E"/>
    </a:accent2>
    <a:accent3>
      <a:srgbClr val="CA5817"/>
    </a:accent3>
    <a:accent4>
      <a:srgbClr val="718870"/>
    </a:accent4>
    <a:accent5>
      <a:srgbClr val="C3CD00"/>
    </a:accent5>
    <a:accent6>
      <a:srgbClr val="73336F"/>
    </a:accent6>
    <a:hlink>
      <a:srgbClr val="495C7D"/>
    </a:hlink>
    <a:folHlink>
      <a:srgbClr val="C73D4C"/>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63.xml><?xml version="1.0" encoding="utf-8"?>
<a:themeOverride xmlns:a="http://schemas.openxmlformats.org/drawingml/2006/main">
  <a:clrScheme name="SWG_Radar">
    <a:dk1>
      <a:sysClr val="windowText" lastClr="000000"/>
    </a:dk1>
    <a:lt1>
      <a:sysClr val="window" lastClr="FFFFFF"/>
    </a:lt1>
    <a:dk2>
      <a:srgbClr val="3C3C3B"/>
    </a:dk2>
    <a:lt2>
      <a:srgbClr val="EEECE1"/>
    </a:lt2>
    <a:accent1>
      <a:srgbClr val="58AEC9"/>
    </a:accent1>
    <a:accent2>
      <a:srgbClr val="645A6E"/>
    </a:accent2>
    <a:accent3>
      <a:srgbClr val="CA5817"/>
    </a:accent3>
    <a:accent4>
      <a:srgbClr val="718870"/>
    </a:accent4>
    <a:accent5>
      <a:srgbClr val="C3CD00"/>
    </a:accent5>
    <a:accent6>
      <a:srgbClr val="73336F"/>
    </a:accent6>
    <a:hlink>
      <a:srgbClr val="495C7D"/>
    </a:hlink>
    <a:folHlink>
      <a:srgbClr val="C73D4C"/>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64.xml><?xml version="1.0" encoding="utf-8"?>
<a:themeOverride xmlns:a="http://schemas.openxmlformats.org/drawingml/2006/main">
  <a:clrScheme name="SWG_Radar">
    <a:dk1>
      <a:sysClr val="windowText" lastClr="000000"/>
    </a:dk1>
    <a:lt1>
      <a:sysClr val="window" lastClr="FFFFFF"/>
    </a:lt1>
    <a:dk2>
      <a:srgbClr val="3C3C3B"/>
    </a:dk2>
    <a:lt2>
      <a:srgbClr val="EEECE1"/>
    </a:lt2>
    <a:accent1>
      <a:srgbClr val="58AEC9"/>
    </a:accent1>
    <a:accent2>
      <a:srgbClr val="645A6E"/>
    </a:accent2>
    <a:accent3>
      <a:srgbClr val="CA5817"/>
    </a:accent3>
    <a:accent4>
      <a:srgbClr val="718870"/>
    </a:accent4>
    <a:accent5>
      <a:srgbClr val="C3CD00"/>
    </a:accent5>
    <a:accent6>
      <a:srgbClr val="73336F"/>
    </a:accent6>
    <a:hlink>
      <a:srgbClr val="495C7D"/>
    </a:hlink>
    <a:folHlink>
      <a:srgbClr val="C73D4C"/>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65.xml><?xml version="1.0" encoding="utf-8"?>
<a:themeOverride xmlns:a="http://schemas.openxmlformats.org/drawingml/2006/main">
  <a:clrScheme name="SWG_Radar">
    <a:dk1>
      <a:sysClr val="windowText" lastClr="000000"/>
    </a:dk1>
    <a:lt1>
      <a:sysClr val="window" lastClr="FFFFFF"/>
    </a:lt1>
    <a:dk2>
      <a:srgbClr val="3C3C3B"/>
    </a:dk2>
    <a:lt2>
      <a:srgbClr val="EEECE1"/>
    </a:lt2>
    <a:accent1>
      <a:srgbClr val="58AEC9"/>
    </a:accent1>
    <a:accent2>
      <a:srgbClr val="645A6E"/>
    </a:accent2>
    <a:accent3>
      <a:srgbClr val="CA5817"/>
    </a:accent3>
    <a:accent4>
      <a:srgbClr val="718870"/>
    </a:accent4>
    <a:accent5>
      <a:srgbClr val="C3CD00"/>
    </a:accent5>
    <a:accent6>
      <a:srgbClr val="73336F"/>
    </a:accent6>
    <a:hlink>
      <a:srgbClr val="495C7D"/>
    </a:hlink>
    <a:folHlink>
      <a:srgbClr val="C73D4C"/>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66.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67.xml><?xml version="1.0" encoding="utf-8"?>
<a:themeOverride xmlns:a="http://schemas.openxmlformats.org/drawingml/2006/main">
  <a:clrScheme name="Presentazione vuota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Presentazione vuota">
    <a:majorFont>
      <a:latin typeface="Arial"/>
      <a:ea typeface="ヒラギノ角ゴ Pro W3"/>
      <a:cs typeface="ヒラギノ角ゴ Pro W3"/>
    </a:majorFont>
    <a:minorFont>
      <a:latin typeface="Arial"/>
      <a:ea typeface="ヒラギノ角ゴ Pro W3"/>
      <a:cs typeface="ヒラギノ角ゴ Pro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68.xml><?xml version="1.0" encoding="utf-8"?>
<a:themeOverride xmlns:a="http://schemas.openxmlformats.org/drawingml/2006/main">
  <a:clrScheme name="Presentazione vuota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Presentazione vuota">
    <a:majorFont>
      <a:latin typeface="Arial"/>
      <a:ea typeface="ヒラギノ角ゴ Pro W3"/>
      <a:cs typeface="ヒラギノ角ゴ Pro W3"/>
    </a:majorFont>
    <a:minorFont>
      <a:latin typeface="Arial"/>
      <a:ea typeface="ヒラギノ角ゴ Pro W3"/>
      <a:cs typeface="ヒラギノ角ゴ Pro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69.xml><?xml version="1.0" encoding="utf-8"?>
<a:themeOverride xmlns:a="http://schemas.openxmlformats.org/drawingml/2006/main">
  <a:clrScheme name="Presentazione vuota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Presentazione vuota">
    <a:majorFont>
      <a:latin typeface="Arial"/>
      <a:ea typeface="ヒラギノ角ゴ Pro W3"/>
      <a:cs typeface="ヒラギノ角ゴ Pro W3"/>
    </a:majorFont>
    <a:minorFont>
      <a:latin typeface="Arial"/>
      <a:ea typeface="ヒラギノ角ゴ Pro W3"/>
      <a:cs typeface="ヒラギノ角ゴ Pro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7.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70.xml><?xml version="1.0" encoding="utf-8"?>
<a:themeOverride xmlns:a="http://schemas.openxmlformats.org/drawingml/2006/main">
  <a:clrScheme name="SWG_Radar">
    <a:dk1>
      <a:sysClr val="windowText" lastClr="000000"/>
    </a:dk1>
    <a:lt1>
      <a:sysClr val="window" lastClr="FFFFFF"/>
    </a:lt1>
    <a:dk2>
      <a:srgbClr val="3C3C3B"/>
    </a:dk2>
    <a:lt2>
      <a:srgbClr val="EEECE1"/>
    </a:lt2>
    <a:accent1>
      <a:srgbClr val="58AEC9"/>
    </a:accent1>
    <a:accent2>
      <a:srgbClr val="645A6E"/>
    </a:accent2>
    <a:accent3>
      <a:srgbClr val="CA5817"/>
    </a:accent3>
    <a:accent4>
      <a:srgbClr val="718870"/>
    </a:accent4>
    <a:accent5>
      <a:srgbClr val="C3CD00"/>
    </a:accent5>
    <a:accent6>
      <a:srgbClr val="73336F"/>
    </a:accent6>
    <a:hlink>
      <a:srgbClr val="495C7D"/>
    </a:hlink>
    <a:folHlink>
      <a:srgbClr val="C73D4C"/>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71.xml><?xml version="1.0" encoding="utf-8"?>
<a:themeOverride xmlns:a="http://schemas.openxmlformats.org/drawingml/2006/main">
  <a:clrScheme name="SWG_Radar">
    <a:dk1>
      <a:sysClr val="windowText" lastClr="000000"/>
    </a:dk1>
    <a:lt1>
      <a:sysClr val="window" lastClr="FFFFFF"/>
    </a:lt1>
    <a:dk2>
      <a:srgbClr val="3C3C3B"/>
    </a:dk2>
    <a:lt2>
      <a:srgbClr val="EEECE1"/>
    </a:lt2>
    <a:accent1>
      <a:srgbClr val="58AEC9"/>
    </a:accent1>
    <a:accent2>
      <a:srgbClr val="645A6E"/>
    </a:accent2>
    <a:accent3>
      <a:srgbClr val="CA5817"/>
    </a:accent3>
    <a:accent4>
      <a:srgbClr val="718870"/>
    </a:accent4>
    <a:accent5>
      <a:srgbClr val="C3CD00"/>
    </a:accent5>
    <a:accent6>
      <a:srgbClr val="73336F"/>
    </a:accent6>
    <a:hlink>
      <a:srgbClr val="495C7D"/>
    </a:hlink>
    <a:folHlink>
      <a:srgbClr val="C73D4C"/>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72.xml><?xml version="1.0" encoding="utf-8"?>
<a:themeOverride xmlns:a="http://schemas.openxmlformats.org/drawingml/2006/main">
  <a:clrScheme name="SWG_Radar">
    <a:dk1>
      <a:sysClr val="windowText" lastClr="000000"/>
    </a:dk1>
    <a:lt1>
      <a:sysClr val="window" lastClr="FFFFFF"/>
    </a:lt1>
    <a:dk2>
      <a:srgbClr val="3C3C3B"/>
    </a:dk2>
    <a:lt2>
      <a:srgbClr val="EEECE1"/>
    </a:lt2>
    <a:accent1>
      <a:srgbClr val="58AEC9"/>
    </a:accent1>
    <a:accent2>
      <a:srgbClr val="645A6E"/>
    </a:accent2>
    <a:accent3>
      <a:srgbClr val="CA5817"/>
    </a:accent3>
    <a:accent4>
      <a:srgbClr val="718870"/>
    </a:accent4>
    <a:accent5>
      <a:srgbClr val="C3CD00"/>
    </a:accent5>
    <a:accent6>
      <a:srgbClr val="73336F"/>
    </a:accent6>
    <a:hlink>
      <a:srgbClr val="495C7D"/>
    </a:hlink>
    <a:folHlink>
      <a:srgbClr val="C73D4C"/>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73.xml><?xml version="1.0" encoding="utf-8"?>
<a:themeOverride xmlns:a="http://schemas.openxmlformats.org/drawingml/2006/main">
  <a:clrScheme name="SWG_Radar">
    <a:dk1>
      <a:sysClr val="windowText" lastClr="000000"/>
    </a:dk1>
    <a:lt1>
      <a:sysClr val="window" lastClr="FFFFFF"/>
    </a:lt1>
    <a:dk2>
      <a:srgbClr val="3C3C3B"/>
    </a:dk2>
    <a:lt2>
      <a:srgbClr val="EEECE1"/>
    </a:lt2>
    <a:accent1>
      <a:srgbClr val="58AEC9"/>
    </a:accent1>
    <a:accent2>
      <a:srgbClr val="645A6E"/>
    </a:accent2>
    <a:accent3>
      <a:srgbClr val="CA5817"/>
    </a:accent3>
    <a:accent4>
      <a:srgbClr val="718870"/>
    </a:accent4>
    <a:accent5>
      <a:srgbClr val="C3CD00"/>
    </a:accent5>
    <a:accent6>
      <a:srgbClr val="73336F"/>
    </a:accent6>
    <a:hlink>
      <a:srgbClr val="495C7D"/>
    </a:hlink>
    <a:folHlink>
      <a:srgbClr val="C73D4C"/>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74.xml><?xml version="1.0" encoding="utf-8"?>
<a:themeOverride xmlns:a="http://schemas.openxmlformats.org/drawingml/2006/main">
  <a:clrScheme name="SWG_Radar">
    <a:dk1>
      <a:sysClr val="windowText" lastClr="000000"/>
    </a:dk1>
    <a:lt1>
      <a:sysClr val="window" lastClr="FFFFFF"/>
    </a:lt1>
    <a:dk2>
      <a:srgbClr val="3C3C3B"/>
    </a:dk2>
    <a:lt2>
      <a:srgbClr val="EEECE1"/>
    </a:lt2>
    <a:accent1>
      <a:srgbClr val="58AEC9"/>
    </a:accent1>
    <a:accent2>
      <a:srgbClr val="645A6E"/>
    </a:accent2>
    <a:accent3>
      <a:srgbClr val="CA5817"/>
    </a:accent3>
    <a:accent4>
      <a:srgbClr val="718870"/>
    </a:accent4>
    <a:accent5>
      <a:srgbClr val="C3CD00"/>
    </a:accent5>
    <a:accent6>
      <a:srgbClr val="73336F"/>
    </a:accent6>
    <a:hlink>
      <a:srgbClr val="495C7D"/>
    </a:hlink>
    <a:folHlink>
      <a:srgbClr val="C73D4C"/>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75.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76.xml><?xml version="1.0" encoding="utf-8"?>
<a:themeOverride xmlns:a="http://schemas.openxmlformats.org/drawingml/2006/main">
  <a:clrScheme name="SWG_Radar">
    <a:dk1>
      <a:sysClr val="windowText" lastClr="000000"/>
    </a:dk1>
    <a:lt1>
      <a:sysClr val="window" lastClr="FFFFFF"/>
    </a:lt1>
    <a:dk2>
      <a:srgbClr val="3C3C3B"/>
    </a:dk2>
    <a:lt2>
      <a:srgbClr val="EEECE1"/>
    </a:lt2>
    <a:accent1>
      <a:srgbClr val="58AEC9"/>
    </a:accent1>
    <a:accent2>
      <a:srgbClr val="645A6E"/>
    </a:accent2>
    <a:accent3>
      <a:srgbClr val="CA5817"/>
    </a:accent3>
    <a:accent4>
      <a:srgbClr val="718870"/>
    </a:accent4>
    <a:accent5>
      <a:srgbClr val="C3CD00"/>
    </a:accent5>
    <a:accent6>
      <a:srgbClr val="73336F"/>
    </a:accent6>
    <a:hlink>
      <a:srgbClr val="495C7D"/>
    </a:hlink>
    <a:folHlink>
      <a:srgbClr val="C73D4C"/>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77.xml><?xml version="1.0" encoding="utf-8"?>
<a:themeOverride xmlns:a="http://schemas.openxmlformats.org/drawingml/2006/main">
  <a:clrScheme name="SWG_Radar">
    <a:dk1>
      <a:sysClr val="windowText" lastClr="000000"/>
    </a:dk1>
    <a:lt1>
      <a:sysClr val="window" lastClr="FFFFFF"/>
    </a:lt1>
    <a:dk2>
      <a:srgbClr val="3C3C3B"/>
    </a:dk2>
    <a:lt2>
      <a:srgbClr val="EEECE1"/>
    </a:lt2>
    <a:accent1>
      <a:srgbClr val="58AEC9"/>
    </a:accent1>
    <a:accent2>
      <a:srgbClr val="645A6E"/>
    </a:accent2>
    <a:accent3>
      <a:srgbClr val="CA5817"/>
    </a:accent3>
    <a:accent4>
      <a:srgbClr val="718870"/>
    </a:accent4>
    <a:accent5>
      <a:srgbClr val="C3CD00"/>
    </a:accent5>
    <a:accent6>
      <a:srgbClr val="73336F"/>
    </a:accent6>
    <a:hlink>
      <a:srgbClr val="495C7D"/>
    </a:hlink>
    <a:folHlink>
      <a:srgbClr val="C73D4C"/>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78.xml><?xml version="1.0" encoding="utf-8"?>
<a:themeOverride xmlns:a="http://schemas.openxmlformats.org/drawingml/2006/main">
  <a:clrScheme name="SWG_Radar">
    <a:dk1>
      <a:sysClr val="windowText" lastClr="000000"/>
    </a:dk1>
    <a:lt1>
      <a:sysClr val="window" lastClr="FFFFFF"/>
    </a:lt1>
    <a:dk2>
      <a:srgbClr val="3C3C3B"/>
    </a:dk2>
    <a:lt2>
      <a:srgbClr val="EEECE1"/>
    </a:lt2>
    <a:accent1>
      <a:srgbClr val="58AEC9"/>
    </a:accent1>
    <a:accent2>
      <a:srgbClr val="645A6E"/>
    </a:accent2>
    <a:accent3>
      <a:srgbClr val="CA5817"/>
    </a:accent3>
    <a:accent4>
      <a:srgbClr val="718870"/>
    </a:accent4>
    <a:accent5>
      <a:srgbClr val="C3CD00"/>
    </a:accent5>
    <a:accent6>
      <a:srgbClr val="73336F"/>
    </a:accent6>
    <a:hlink>
      <a:srgbClr val="495C7D"/>
    </a:hlink>
    <a:folHlink>
      <a:srgbClr val="C73D4C"/>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79.xml><?xml version="1.0" encoding="utf-8"?>
<a:themeOverride xmlns:a="http://schemas.openxmlformats.org/drawingml/2006/main">
  <a:clrScheme name="SWG_Radar">
    <a:dk1>
      <a:sysClr val="windowText" lastClr="000000"/>
    </a:dk1>
    <a:lt1>
      <a:sysClr val="window" lastClr="FFFFFF"/>
    </a:lt1>
    <a:dk2>
      <a:srgbClr val="3C3C3B"/>
    </a:dk2>
    <a:lt2>
      <a:srgbClr val="EEECE1"/>
    </a:lt2>
    <a:accent1>
      <a:srgbClr val="58AEC9"/>
    </a:accent1>
    <a:accent2>
      <a:srgbClr val="645A6E"/>
    </a:accent2>
    <a:accent3>
      <a:srgbClr val="CA5817"/>
    </a:accent3>
    <a:accent4>
      <a:srgbClr val="718870"/>
    </a:accent4>
    <a:accent5>
      <a:srgbClr val="C3CD00"/>
    </a:accent5>
    <a:accent6>
      <a:srgbClr val="73336F"/>
    </a:accent6>
    <a:hlink>
      <a:srgbClr val="495C7D"/>
    </a:hlink>
    <a:folHlink>
      <a:srgbClr val="C73D4C"/>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8.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80.xml><?xml version="1.0" encoding="utf-8"?>
<a:themeOverride xmlns:a="http://schemas.openxmlformats.org/drawingml/2006/main">
  <a:clrScheme name="SWG_Radar">
    <a:dk1>
      <a:sysClr val="windowText" lastClr="000000"/>
    </a:dk1>
    <a:lt1>
      <a:sysClr val="window" lastClr="FFFFFF"/>
    </a:lt1>
    <a:dk2>
      <a:srgbClr val="3C3C3B"/>
    </a:dk2>
    <a:lt2>
      <a:srgbClr val="EEECE1"/>
    </a:lt2>
    <a:accent1>
      <a:srgbClr val="58AEC9"/>
    </a:accent1>
    <a:accent2>
      <a:srgbClr val="645A6E"/>
    </a:accent2>
    <a:accent3>
      <a:srgbClr val="CA5817"/>
    </a:accent3>
    <a:accent4>
      <a:srgbClr val="718870"/>
    </a:accent4>
    <a:accent5>
      <a:srgbClr val="C3CD00"/>
    </a:accent5>
    <a:accent6>
      <a:srgbClr val="73336F"/>
    </a:accent6>
    <a:hlink>
      <a:srgbClr val="495C7D"/>
    </a:hlink>
    <a:folHlink>
      <a:srgbClr val="C73D4C"/>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81.xml><?xml version="1.0" encoding="utf-8"?>
<a:themeOverride xmlns:a="http://schemas.openxmlformats.org/drawingml/2006/main">
  <a:clrScheme name="SWG_Radar">
    <a:dk1>
      <a:sysClr val="windowText" lastClr="000000"/>
    </a:dk1>
    <a:lt1>
      <a:sysClr val="window" lastClr="FFFFFF"/>
    </a:lt1>
    <a:dk2>
      <a:srgbClr val="3C3C3B"/>
    </a:dk2>
    <a:lt2>
      <a:srgbClr val="EEECE1"/>
    </a:lt2>
    <a:accent1>
      <a:srgbClr val="58AEC9"/>
    </a:accent1>
    <a:accent2>
      <a:srgbClr val="645A6E"/>
    </a:accent2>
    <a:accent3>
      <a:srgbClr val="CA5817"/>
    </a:accent3>
    <a:accent4>
      <a:srgbClr val="718870"/>
    </a:accent4>
    <a:accent5>
      <a:srgbClr val="C3CD00"/>
    </a:accent5>
    <a:accent6>
      <a:srgbClr val="73336F"/>
    </a:accent6>
    <a:hlink>
      <a:srgbClr val="495C7D"/>
    </a:hlink>
    <a:folHlink>
      <a:srgbClr val="C73D4C"/>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82.xml><?xml version="1.0" encoding="utf-8"?>
<a:themeOverride xmlns:a="http://schemas.openxmlformats.org/drawingml/2006/main">
  <a:clrScheme name="SWG_Radar">
    <a:dk1>
      <a:sysClr val="windowText" lastClr="000000"/>
    </a:dk1>
    <a:lt1>
      <a:sysClr val="window" lastClr="FFFFFF"/>
    </a:lt1>
    <a:dk2>
      <a:srgbClr val="3C3C3B"/>
    </a:dk2>
    <a:lt2>
      <a:srgbClr val="EEECE1"/>
    </a:lt2>
    <a:accent1>
      <a:srgbClr val="58AEC9"/>
    </a:accent1>
    <a:accent2>
      <a:srgbClr val="645A6E"/>
    </a:accent2>
    <a:accent3>
      <a:srgbClr val="CA5817"/>
    </a:accent3>
    <a:accent4>
      <a:srgbClr val="718870"/>
    </a:accent4>
    <a:accent5>
      <a:srgbClr val="C3CD00"/>
    </a:accent5>
    <a:accent6>
      <a:srgbClr val="73336F"/>
    </a:accent6>
    <a:hlink>
      <a:srgbClr val="495C7D"/>
    </a:hlink>
    <a:folHlink>
      <a:srgbClr val="C73D4C"/>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83.xml><?xml version="1.0" encoding="utf-8"?>
<a:themeOverride xmlns:a="http://schemas.openxmlformats.org/drawingml/2006/main">
  <a:clrScheme name="SWG_Radar">
    <a:dk1>
      <a:sysClr val="windowText" lastClr="000000"/>
    </a:dk1>
    <a:lt1>
      <a:sysClr val="window" lastClr="FFFFFF"/>
    </a:lt1>
    <a:dk2>
      <a:srgbClr val="3C3C3B"/>
    </a:dk2>
    <a:lt2>
      <a:srgbClr val="EEECE1"/>
    </a:lt2>
    <a:accent1>
      <a:srgbClr val="58AEC9"/>
    </a:accent1>
    <a:accent2>
      <a:srgbClr val="645A6E"/>
    </a:accent2>
    <a:accent3>
      <a:srgbClr val="CA5817"/>
    </a:accent3>
    <a:accent4>
      <a:srgbClr val="718870"/>
    </a:accent4>
    <a:accent5>
      <a:srgbClr val="C3CD00"/>
    </a:accent5>
    <a:accent6>
      <a:srgbClr val="73336F"/>
    </a:accent6>
    <a:hlink>
      <a:srgbClr val="495C7D"/>
    </a:hlink>
    <a:folHlink>
      <a:srgbClr val="C73D4C"/>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84.xml><?xml version="1.0" encoding="utf-8"?>
<a:themeOverride xmlns:a="http://schemas.openxmlformats.org/drawingml/2006/main">
  <a:clrScheme name="SWG_Radar">
    <a:dk1>
      <a:sysClr val="windowText" lastClr="000000"/>
    </a:dk1>
    <a:lt1>
      <a:sysClr val="window" lastClr="FFFFFF"/>
    </a:lt1>
    <a:dk2>
      <a:srgbClr val="3C3C3B"/>
    </a:dk2>
    <a:lt2>
      <a:srgbClr val="EEECE1"/>
    </a:lt2>
    <a:accent1>
      <a:srgbClr val="58AEC9"/>
    </a:accent1>
    <a:accent2>
      <a:srgbClr val="645A6E"/>
    </a:accent2>
    <a:accent3>
      <a:srgbClr val="CA5817"/>
    </a:accent3>
    <a:accent4>
      <a:srgbClr val="718870"/>
    </a:accent4>
    <a:accent5>
      <a:srgbClr val="C3CD00"/>
    </a:accent5>
    <a:accent6>
      <a:srgbClr val="73336F"/>
    </a:accent6>
    <a:hlink>
      <a:srgbClr val="495C7D"/>
    </a:hlink>
    <a:folHlink>
      <a:srgbClr val="C73D4C"/>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85.xml><?xml version="1.0" encoding="utf-8"?>
<a:themeOverride xmlns:a="http://schemas.openxmlformats.org/drawingml/2006/main">
  <a:clrScheme name="SWG_Radar">
    <a:dk1>
      <a:sysClr val="windowText" lastClr="000000"/>
    </a:dk1>
    <a:lt1>
      <a:sysClr val="window" lastClr="FFFFFF"/>
    </a:lt1>
    <a:dk2>
      <a:srgbClr val="3C3C3B"/>
    </a:dk2>
    <a:lt2>
      <a:srgbClr val="EEECE1"/>
    </a:lt2>
    <a:accent1>
      <a:srgbClr val="58AEC9"/>
    </a:accent1>
    <a:accent2>
      <a:srgbClr val="645A6E"/>
    </a:accent2>
    <a:accent3>
      <a:srgbClr val="CA5817"/>
    </a:accent3>
    <a:accent4>
      <a:srgbClr val="718870"/>
    </a:accent4>
    <a:accent5>
      <a:srgbClr val="C3CD00"/>
    </a:accent5>
    <a:accent6>
      <a:srgbClr val="73336F"/>
    </a:accent6>
    <a:hlink>
      <a:srgbClr val="495C7D"/>
    </a:hlink>
    <a:folHlink>
      <a:srgbClr val="C73D4C"/>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86.xml><?xml version="1.0" encoding="utf-8"?>
<a:themeOverride xmlns:a="http://schemas.openxmlformats.org/drawingml/2006/main">
  <a:clrScheme name="SWG_Radar">
    <a:dk1>
      <a:sysClr val="windowText" lastClr="000000"/>
    </a:dk1>
    <a:lt1>
      <a:sysClr val="window" lastClr="FFFFFF"/>
    </a:lt1>
    <a:dk2>
      <a:srgbClr val="3C3C3B"/>
    </a:dk2>
    <a:lt2>
      <a:srgbClr val="EEECE1"/>
    </a:lt2>
    <a:accent1>
      <a:srgbClr val="58AEC9"/>
    </a:accent1>
    <a:accent2>
      <a:srgbClr val="645A6E"/>
    </a:accent2>
    <a:accent3>
      <a:srgbClr val="CA5817"/>
    </a:accent3>
    <a:accent4>
      <a:srgbClr val="718870"/>
    </a:accent4>
    <a:accent5>
      <a:srgbClr val="C3CD00"/>
    </a:accent5>
    <a:accent6>
      <a:srgbClr val="73336F"/>
    </a:accent6>
    <a:hlink>
      <a:srgbClr val="495C7D"/>
    </a:hlink>
    <a:folHlink>
      <a:srgbClr val="C73D4C"/>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87.xml><?xml version="1.0" encoding="utf-8"?>
<a:themeOverride xmlns:a="http://schemas.openxmlformats.org/drawingml/2006/main">
  <a:clrScheme name="SWG_Radar">
    <a:dk1>
      <a:sysClr val="windowText" lastClr="000000"/>
    </a:dk1>
    <a:lt1>
      <a:sysClr val="window" lastClr="FFFFFF"/>
    </a:lt1>
    <a:dk2>
      <a:srgbClr val="3C3C3B"/>
    </a:dk2>
    <a:lt2>
      <a:srgbClr val="EEECE1"/>
    </a:lt2>
    <a:accent1>
      <a:srgbClr val="58AEC9"/>
    </a:accent1>
    <a:accent2>
      <a:srgbClr val="645A6E"/>
    </a:accent2>
    <a:accent3>
      <a:srgbClr val="CA5817"/>
    </a:accent3>
    <a:accent4>
      <a:srgbClr val="718870"/>
    </a:accent4>
    <a:accent5>
      <a:srgbClr val="C3CD00"/>
    </a:accent5>
    <a:accent6>
      <a:srgbClr val="73336F"/>
    </a:accent6>
    <a:hlink>
      <a:srgbClr val="495C7D"/>
    </a:hlink>
    <a:folHlink>
      <a:srgbClr val="C73D4C"/>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88.xml><?xml version="1.0" encoding="utf-8"?>
<a:themeOverride xmlns:a="http://schemas.openxmlformats.org/drawingml/2006/main">
  <a:clrScheme name="SWG_Radar">
    <a:dk1>
      <a:sysClr val="windowText" lastClr="000000"/>
    </a:dk1>
    <a:lt1>
      <a:sysClr val="window" lastClr="FFFFFF"/>
    </a:lt1>
    <a:dk2>
      <a:srgbClr val="3C3C3B"/>
    </a:dk2>
    <a:lt2>
      <a:srgbClr val="EEECE1"/>
    </a:lt2>
    <a:accent1>
      <a:srgbClr val="58AEC9"/>
    </a:accent1>
    <a:accent2>
      <a:srgbClr val="645A6E"/>
    </a:accent2>
    <a:accent3>
      <a:srgbClr val="CA5817"/>
    </a:accent3>
    <a:accent4>
      <a:srgbClr val="718870"/>
    </a:accent4>
    <a:accent5>
      <a:srgbClr val="C3CD00"/>
    </a:accent5>
    <a:accent6>
      <a:srgbClr val="73336F"/>
    </a:accent6>
    <a:hlink>
      <a:srgbClr val="495C7D"/>
    </a:hlink>
    <a:folHlink>
      <a:srgbClr val="C73D4C"/>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89.xml><?xml version="1.0" encoding="utf-8"?>
<a:themeOverride xmlns:a="http://schemas.openxmlformats.org/drawingml/2006/main">
  <a:clrScheme name="SWG_Radar">
    <a:dk1>
      <a:sysClr val="windowText" lastClr="000000"/>
    </a:dk1>
    <a:lt1>
      <a:sysClr val="window" lastClr="FFFFFF"/>
    </a:lt1>
    <a:dk2>
      <a:srgbClr val="3C3C3B"/>
    </a:dk2>
    <a:lt2>
      <a:srgbClr val="EEECE1"/>
    </a:lt2>
    <a:accent1>
      <a:srgbClr val="58AEC9"/>
    </a:accent1>
    <a:accent2>
      <a:srgbClr val="645A6E"/>
    </a:accent2>
    <a:accent3>
      <a:srgbClr val="CA5817"/>
    </a:accent3>
    <a:accent4>
      <a:srgbClr val="718870"/>
    </a:accent4>
    <a:accent5>
      <a:srgbClr val="C3CD00"/>
    </a:accent5>
    <a:accent6>
      <a:srgbClr val="73336F"/>
    </a:accent6>
    <a:hlink>
      <a:srgbClr val="495C7D"/>
    </a:hlink>
    <a:folHlink>
      <a:srgbClr val="C73D4C"/>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9.xml><?xml version="1.0" encoding="utf-8"?>
<a:themeOverride xmlns:a="http://schemas.openxmlformats.org/drawingml/2006/main">
  <a:clrScheme name="SWG_Radar">
    <a:dk1>
      <a:sysClr val="windowText" lastClr="000000"/>
    </a:dk1>
    <a:lt1>
      <a:sysClr val="window" lastClr="FFFFFF"/>
    </a:lt1>
    <a:dk2>
      <a:srgbClr val="3C3C3B"/>
    </a:dk2>
    <a:lt2>
      <a:srgbClr val="EEECE1"/>
    </a:lt2>
    <a:accent1>
      <a:srgbClr val="58AEC9"/>
    </a:accent1>
    <a:accent2>
      <a:srgbClr val="645A6E"/>
    </a:accent2>
    <a:accent3>
      <a:srgbClr val="CA5817"/>
    </a:accent3>
    <a:accent4>
      <a:srgbClr val="718870"/>
    </a:accent4>
    <a:accent5>
      <a:srgbClr val="C3CD00"/>
    </a:accent5>
    <a:accent6>
      <a:srgbClr val="73336F"/>
    </a:accent6>
    <a:hlink>
      <a:srgbClr val="495C7D"/>
    </a:hlink>
    <a:folHlink>
      <a:srgbClr val="C73D4C"/>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90.xml><?xml version="1.0" encoding="utf-8"?>
<a:themeOverride xmlns:a="http://schemas.openxmlformats.org/drawingml/2006/main">
  <a:clrScheme name="SWG_Radar">
    <a:dk1>
      <a:sysClr val="windowText" lastClr="000000"/>
    </a:dk1>
    <a:lt1>
      <a:sysClr val="window" lastClr="FFFFFF"/>
    </a:lt1>
    <a:dk2>
      <a:srgbClr val="3C3C3B"/>
    </a:dk2>
    <a:lt2>
      <a:srgbClr val="EEECE1"/>
    </a:lt2>
    <a:accent1>
      <a:srgbClr val="58AEC9"/>
    </a:accent1>
    <a:accent2>
      <a:srgbClr val="645A6E"/>
    </a:accent2>
    <a:accent3>
      <a:srgbClr val="CA5817"/>
    </a:accent3>
    <a:accent4>
      <a:srgbClr val="718870"/>
    </a:accent4>
    <a:accent5>
      <a:srgbClr val="C3CD00"/>
    </a:accent5>
    <a:accent6>
      <a:srgbClr val="73336F"/>
    </a:accent6>
    <a:hlink>
      <a:srgbClr val="495C7D"/>
    </a:hlink>
    <a:folHlink>
      <a:srgbClr val="C73D4C"/>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91.xml><?xml version="1.0" encoding="utf-8"?>
<a:themeOverride xmlns:a="http://schemas.openxmlformats.org/drawingml/2006/main">
  <a:clrScheme name="SWG_Radar">
    <a:dk1>
      <a:sysClr val="windowText" lastClr="000000"/>
    </a:dk1>
    <a:lt1>
      <a:sysClr val="window" lastClr="FFFFFF"/>
    </a:lt1>
    <a:dk2>
      <a:srgbClr val="3C3C3B"/>
    </a:dk2>
    <a:lt2>
      <a:srgbClr val="EEECE1"/>
    </a:lt2>
    <a:accent1>
      <a:srgbClr val="58AEC9"/>
    </a:accent1>
    <a:accent2>
      <a:srgbClr val="645A6E"/>
    </a:accent2>
    <a:accent3>
      <a:srgbClr val="CA5817"/>
    </a:accent3>
    <a:accent4>
      <a:srgbClr val="718870"/>
    </a:accent4>
    <a:accent5>
      <a:srgbClr val="C3CD00"/>
    </a:accent5>
    <a:accent6>
      <a:srgbClr val="73336F"/>
    </a:accent6>
    <a:hlink>
      <a:srgbClr val="495C7D"/>
    </a:hlink>
    <a:folHlink>
      <a:srgbClr val="C73D4C"/>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0.xml><?xml version="1.0" encoding="utf-8"?>
<a:themeOverride xmlns:a="http://schemas.openxmlformats.org/drawingml/2006/main">
  <a:clrScheme name="SWG_Radar">
    <a:dk1>
      <a:sysClr val="windowText" lastClr="000000"/>
    </a:dk1>
    <a:lt1>
      <a:sysClr val="window" lastClr="FFFFFF"/>
    </a:lt1>
    <a:dk2>
      <a:srgbClr val="3C3C3B"/>
    </a:dk2>
    <a:lt2>
      <a:srgbClr val="EEECE1"/>
    </a:lt2>
    <a:accent1>
      <a:srgbClr val="58AEC9"/>
    </a:accent1>
    <a:accent2>
      <a:srgbClr val="645A6E"/>
    </a:accent2>
    <a:accent3>
      <a:srgbClr val="CA5817"/>
    </a:accent3>
    <a:accent4>
      <a:srgbClr val="718870"/>
    </a:accent4>
    <a:accent5>
      <a:srgbClr val="C3CD00"/>
    </a:accent5>
    <a:accent6>
      <a:srgbClr val="73336F"/>
    </a:accent6>
    <a:hlink>
      <a:srgbClr val="495C7D"/>
    </a:hlink>
    <a:folHlink>
      <a:srgbClr val="C73D4C"/>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3.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4.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5.xml><?xml version="1.0" encoding="utf-8"?>
<a:themeOverride xmlns:a="http://schemas.openxmlformats.org/drawingml/2006/main">
  <a:clrScheme name="SWG_Radar">
    <a:dk1>
      <a:sysClr val="windowText" lastClr="000000"/>
    </a:dk1>
    <a:lt1>
      <a:sysClr val="window" lastClr="FFFFFF"/>
    </a:lt1>
    <a:dk2>
      <a:srgbClr val="3C3C3B"/>
    </a:dk2>
    <a:lt2>
      <a:srgbClr val="EEECE1"/>
    </a:lt2>
    <a:accent1>
      <a:srgbClr val="58AEC9"/>
    </a:accent1>
    <a:accent2>
      <a:srgbClr val="645A6E"/>
    </a:accent2>
    <a:accent3>
      <a:srgbClr val="CA5817"/>
    </a:accent3>
    <a:accent4>
      <a:srgbClr val="718870"/>
    </a:accent4>
    <a:accent5>
      <a:srgbClr val="C3CD00"/>
    </a:accent5>
    <a:accent6>
      <a:srgbClr val="73336F"/>
    </a:accent6>
    <a:hlink>
      <a:srgbClr val="495C7D"/>
    </a:hlink>
    <a:folHlink>
      <a:srgbClr val="C73D4C"/>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6.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7.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8.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9.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0.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2.xml><?xml version="1.0" encoding="utf-8"?>
<a:themeOverride xmlns:a="http://schemas.openxmlformats.org/drawingml/2006/main">
  <a:clrScheme name="SWG_Radar">
    <a:dk1>
      <a:sysClr val="windowText" lastClr="000000"/>
    </a:dk1>
    <a:lt1>
      <a:sysClr val="window" lastClr="FFFFFF"/>
    </a:lt1>
    <a:dk2>
      <a:srgbClr val="3C3C3B"/>
    </a:dk2>
    <a:lt2>
      <a:srgbClr val="EEECE1"/>
    </a:lt2>
    <a:accent1>
      <a:srgbClr val="58AEC9"/>
    </a:accent1>
    <a:accent2>
      <a:srgbClr val="645A6E"/>
    </a:accent2>
    <a:accent3>
      <a:srgbClr val="CA5817"/>
    </a:accent3>
    <a:accent4>
      <a:srgbClr val="718870"/>
    </a:accent4>
    <a:accent5>
      <a:srgbClr val="C3CD00"/>
    </a:accent5>
    <a:accent6>
      <a:srgbClr val="73336F"/>
    </a:accent6>
    <a:hlink>
      <a:srgbClr val="495C7D"/>
    </a:hlink>
    <a:folHlink>
      <a:srgbClr val="C73D4C"/>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3.xml><?xml version="1.0" encoding="utf-8"?>
<a:themeOverride xmlns:a="http://schemas.openxmlformats.org/drawingml/2006/main">
  <a:clrScheme name="SWG_Radar">
    <a:dk1>
      <a:sysClr val="windowText" lastClr="000000"/>
    </a:dk1>
    <a:lt1>
      <a:sysClr val="window" lastClr="FFFFFF"/>
    </a:lt1>
    <a:dk2>
      <a:srgbClr val="3C3C3B"/>
    </a:dk2>
    <a:lt2>
      <a:srgbClr val="EEECE1"/>
    </a:lt2>
    <a:accent1>
      <a:srgbClr val="58AEC9"/>
    </a:accent1>
    <a:accent2>
      <a:srgbClr val="645A6E"/>
    </a:accent2>
    <a:accent3>
      <a:srgbClr val="CA5817"/>
    </a:accent3>
    <a:accent4>
      <a:srgbClr val="718870"/>
    </a:accent4>
    <a:accent5>
      <a:srgbClr val="C3CD00"/>
    </a:accent5>
    <a:accent6>
      <a:srgbClr val="73336F"/>
    </a:accent6>
    <a:hlink>
      <a:srgbClr val="495C7D"/>
    </a:hlink>
    <a:folHlink>
      <a:srgbClr val="C73D4C"/>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4.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5.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6.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7.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8.xml><?xml version="1.0" encoding="utf-8"?>
<a:themeOverride xmlns:a="http://schemas.openxmlformats.org/drawingml/2006/main">
  <a:clrScheme name="SWG_Radar">
    <a:dk1>
      <a:sysClr val="windowText" lastClr="000000"/>
    </a:dk1>
    <a:lt1>
      <a:sysClr val="window" lastClr="FFFFFF"/>
    </a:lt1>
    <a:dk2>
      <a:srgbClr val="3C3C3B"/>
    </a:dk2>
    <a:lt2>
      <a:srgbClr val="EEECE1"/>
    </a:lt2>
    <a:accent1>
      <a:srgbClr val="58AEC9"/>
    </a:accent1>
    <a:accent2>
      <a:srgbClr val="645A6E"/>
    </a:accent2>
    <a:accent3>
      <a:srgbClr val="CA5817"/>
    </a:accent3>
    <a:accent4>
      <a:srgbClr val="718870"/>
    </a:accent4>
    <a:accent5>
      <a:srgbClr val="C3CD00"/>
    </a:accent5>
    <a:accent6>
      <a:srgbClr val="73336F"/>
    </a:accent6>
    <a:hlink>
      <a:srgbClr val="495C7D"/>
    </a:hlink>
    <a:folHlink>
      <a:srgbClr val="C73D4C"/>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9.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4.xml><?xml version="1.0" encoding="utf-8"?>
<a:themeOverride xmlns:a="http://schemas.openxmlformats.org/drawingml/2006/main">
  <a:clrScheme name="SWG_Radar">
    <a:dk1>
      <a:sysClr val="windowText" lastClr="000000"/>
    </a:dk1>
    <a:lt1>
      <a:sysClr val="window" lastClr="FFFFFF"/>
    </a:lt1>
    <a:dk2>
      <a:srgbClr val="3C3C3B"/>
    </a:dk2>
    <a:lt2>
      <a:srgbClr val="EEECE1"/>
    </a:lt2>
    <a:accent1>
      <a:srgbClr val="58AEC9"/>
    </a:accent1>
    <a:accent2>
      <a:srgbClr val="645A6E"/>
    </a:accent2>
    <a:accent3>
      <a:srgbClr val="CA5817"/>
    </a:accent3>
    <a:accent4>
      <a:srgbClr val="718870"/>
    </a:accent4>
    <a:accent5>
      <a:srgbClr val="C3CD00"/>
    </a:accent5>
    <a:accent6>
      <a:srgbClr val="73336F"/>
    </a:accent6>
    <a:hlink>
      <a:srgbClr val="495C7D"/>
    </a:hlink>
    <a:folHlink>
      <a:srgbClr val="C73D4C"/>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40.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4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4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43.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44.xml><?xml version="1.0" encoding="utf-8"?>
<a:themeOverride xmlns:a="http://schemas.openxmlformats.org/drawingml/2006/main">
  <a:clrScheme name="SWG_Radar">
    <a:dk1>
      <a:sysClr val="windowText" lastClr="000000"/>
    </a:dk1>
    <a:lt1>
      <a:sysClr val="window" lastClr="FFFFFF"/>
    </a:lt1>
    <a:dk2>
      <a:srgbClr val="3C3C3B"/>
    </a:dk2>
    <a:lt2>
      <a:srgbClr val="EEECE1"/>
    </a:lt2>
    <a:accent1>
      <a:srgbClr val="58AEC9"/>
    </a:accent1>
    <a:accent2>
      <a:srgbClr val="645A6E"/>
    </a:accent2>
    <a:accent3>
      <a:srgbClr val="CA5817"/>
    </a:accent3>
    <a:accent4>
      <a:srgbClr val="718870"/>
    </a:accent4>
    <a:accent5>
      <a:srgbClr val="C3CD00"/>
    </a:accent5>
    <a:accent6>
      <a:srgbClr val="73336F"/>
    </a:accent6>
    <a:hlink>
      <a:srgbClr val="495C7D"/>
    </a:hlink>
    <a:folHlink>
      <a:srgbClr val="C73D4C"/>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45.xml><?xml version="1.0" encoding="utf-8"?>
<a:themeOverride xmlns:a="http://schemas.openxmlformats.org/drawingml/2006/main">
  <a:clrScheme name="Presentazione vuota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Presentazione vuota">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46.xml><?xml version="1.0" encoding="utf-8"?>
<a:themeOverride xmlns:a="http://schemas.openxmlformats.org/drawingml/2006/main">
  <a:clrScheme name="Presentazione vuota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Presentazione vuota">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47.xml><?xml version="1.0" encoding="utf-8"?>
<a:themeOverride xmlns:a="http://schemas.openxmlformats.org/drawingml/2006/main">
  <a:clrScheme name="Presentazione vuota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Presentazione vuota">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48.xml><?xml version="1.0" encoding="utf-8"?>
<a:themeOverride xmlns:a="http://schemas.openxmlformats.org/drawingml/2006/main">
  <a:clrScheme name="Presentazione vuota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Presentazione vuota">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49.xml><?xml version="1.0" encoding="utf-8"?>
<a:themeOverride xmlns:a="http://schemas.openxmlformats.org/drawingml/2006/main">
  <a:clrScheme name="Presentazione vuota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Presentazione vuota">
    <a:majorFont>
      <a:latin typeface="Arial"/>
      <a:ea typeface="ヒラギノ角ゴ Pro W3"/>
      <a:cs typeface="ヒラギノ角ゴ Pro W3"/>
    </a:majorFont>
    <a:minorFont>
      <a:latin typeface="Arial"/>
      <a:ea typeface="ヒラギノ角ゴ Pro W3"/>
      <a:cs typeface="ヒラギノ角ゴ Pro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50.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5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52.xml><?xml version="1.0" encoding="utf-8"?>
<a:themeOverride xmlns:a="http://schemas.openxmlformats.org/drawingml/2006/main">
  <a:clrScheme name="SWG_Radar">
    <a:dk1>
      <a:sysClr val="windowText" lastClr="000000"/>
    </a:dk1>
    <a:lt1>
      <a:sysClr val="window" lastClr="FFFFFF"/>
    </a:lt1>
    <a:dk2>
      <a:srgbClr val="3C3C3B"/>
    </a:dk2>
    <a:lt2>
      <a:srgbClr val="EEECE1"/>
    </a:lt2>
    <a:accent1>
      <a:srgbClr val="58AEC9"/>
    </a:accent1>
    <a:accent2>
      <a:srgbClr val="645A6E"/>
    </a:accent2>
    <a:accent3>
      <a:srgbClr val="CA5817"/>
    </a:accent3>
    <a:accent4>
      <a:srgbClr val="718870"/>
    </a:accent4>
    <a:accent5>
      <a:srgbClr val="C3CD00"/>
    </a:accent5>
    <a:accent6>
      <a:srgbClr val="73336F"/>
    </a:accent6>
    <a:hlink>
      <a:srgbClr val="495C7D"/>
    </a:hlink>
    <a:folHlink>
      <a:srgbClr val="C73D4C"/>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53.xml><?xml version="1.0" encoding="utf-8"?>
<a:themeOverride xmlns:a="http://schemas.openxmlformats.org/drawingml/2006/main">
  <a:clrScheme name="SWG_Radar">
    <a:dk1>
      <a:sysClr val="windowText" lastClr="000000"/>
    </a:dk1>
    <a:lt1>
      <a:sysClr val="window" lastClr="FFFFFF"/>
    </a:lt1>
    <a:dk2>
      <a:srgbClr val="3C3C3B"/>
    </a:dk2>
    <a:lt2>
      <a:srgbClr val="EEECE1"/>
    </a:lt2>
    <a:accent1>
      <a:srgbClr val="58AEC9"/>
    </a:accent1>
    <a:accent2>
      <a:srgbClr val="645A6E"/>
    </a:accent2>
    <a:accent3>
      <a:srgbClr val="CA5817"/>
    </a:accent3>
    <a:accent4>
      <a:srgbClr val="718870"/>
    </a:accent4>
    <a:accent5>
      <a:srgbClr val="C3CD00"/>
    </a:accent5>
    <a:accent6>
      <a:srgbClr val="73336F"/>
    </a:accent6>
    <a:hlink>
      <a:srgbClr val="495C7D"/>
    </a:hlink>
    <a:folHlink>
      <a:srgbClr val="C73D4C"/>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54.xml><?xml version="1.0" encoding="utf-8"?>
<a:themeOverride xmlns:a="http://schemas.openxmlformats.org/drawingml/2006/main">
  <a:clrScheme name="SWG_Radar">
    <a:dk1>
      <a:sysClr val="windowText" lastClr="000000"/>
    </a:dk1>
    <a:lt1>
      <a:sysClr val="window" lastClr="FFFFFF"/>
    </a:lt1>
    <a:dk2>
      <a:srgbClr val="3C3C3B"/>
    </a:dk2>
    <a:lt2>
      <a:srgbClr val="EEECE1"/>
    </a:lt2>
    <a:accent1>
      <a:srgbClr val="58AEC9"/>
    </a:accent1>
    <a:accent2>
      <a:srgbClr val="645A6E"/>
    </a:accent2>
    <a:accent3>
      <a:srgbClr val="CA5817"/>
    </a:accent3>
    <a:accent4>
      <a:srgbClr val="718870"/>
    </a:accent4>
    <a:accent5>
      <a:srgbClr val="C3CD00"/>
    </a:accent5>
    <a:accent6>
      <a:srgbClr val="73336F"/>
    </a:accent6>
    <a:hlink>
      <a:srgbClr val="495C7D"/>
    </a:hlink>
    <a:folHlink>
      <a:srgbClr val="C73D4C"/>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55.xml><?xml version="1.0" encoding="utf-8"?>
<a:themeOverride xmlns:a="http://schemas.openxmlformats.org/drawingml/2006/main">
  <a:clrScheme name="SWG_Radar">
    <a:dk1>
      <a:sysClr val="windowText" lastClr="000000"/>
    </a:dk1>
    <a:lt1>
      <a:sysClr val="window" lastClr="FFFFFF"/>
    </a:lt1>
    <a:dk2>
      <a:srgbClr val="3C3C3B"/>
    </a:dk2>
    <a:lt2>
      <a:srgbClr val="EEECE1"/>
    </a:lt2>
    <a:accent1>
      <a:srgbClr val="58AEC9"/>
    </a:accent1>
    <a:accent2>
      <a:srgbClr val="645A6E"/>
    </a:accent2>
    <a:accent3>
      <a:srgbClr val="CA5817"/>
    </a:accent3>
    <a:accent4>
      <a:srgbClr val="718870"/>
    </a:accent4>
    <a:accent5>
      <a:srgbClr val="C3CD00"/>
    </a:accent5>
    <a:accent6>
      <a:srgbClr val="73336F"/>
    </a:accent6>
    <a:hlink>
      <a:srgbClr val="495C7D"/>
    </a:hlink>
    <a:folHlink>
      <a:srgbClr val="C73D4C"/>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56.xml><?xml version="1.0" encoding="utf-8"?>
<a:themeOverride xmlns:a="http://schemas.openxmlformats.org/drawingml/2006/main">
  <a:clrScheme name="SWG_Radar">
    <a:dk1>
      <a:sysClr val="windowText" lastClr="000000"/>
    </a:dk1>
    <a:lt1>
      <a:sysClr val="window" lastClr="FFFFFF"/>
    </a:lt1>
    <a:dk2>
      <a:srgbClr val="3C3C3B"/>
    </a:dk2>
    <a:lt2>
      <a:srgbClr val="EEECE1"/>
    </a:lt2>
    <a:accent1>
      <a:srgbClr val="58AEC9"/>
    </a:accent1>
    <a:accent2>
      <a:srgbClr val="645A6E"/>
    </a:accent2>
    <a:accent3>
      <a:srgbClr val="CA5817"/>
    </a:accent3>
    <a:accent4>
      <a:srgbClr val="718870"/>
    </a:accent4>
    <a:accent5>
      <a:srgbClr val="C3CD00"/>
    </a:accent5>
    <a:accent6>
      <a:srgbClr val="73336F"/>
    </a:accent6>
    <a:hlink>
      <a:srgbClr val="495C7D"/>
    </a:hlink>
    <a:folHlink>
      <a:srgbClr val="C73D4C"/>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57.xml><?xml version="1.0" encoding="utf-8"?>
<a:themeOverride xmlns:a="http://schemas.openxmlformats.org/drawingml/2006/main">
  <a:clrScheme name="SWG_Radar">
    <a:dk1>
      <a:sysClr val="windowText" lastClr="000000"/>
    </a:dk1>
    <a:lt1>
      <a:sysClr val="window" lastClr="FFFFFF"/>
    </a:lt1>
    <a:dk2>
      <a:srgbClr val="3C3C3B"/>
    </a:dk2>
    <a:lt2>
      <a:srgbClr val="EEECE1"/>
    </a:lt2>
    <a:accent1>
      <a:srgbClr val="58AEC9"/>
    </a:accent1>
    <a:accent2>
      <a:srgbClr val="645A6E"/>
    </a:accent2>
    <a:accent3>
      <a:srgbClr val="CA5817"/>
    </a:accent3>
    <a:accent4>
      <a:srgbClr val="718870"/>
    </a:accent4>
    <a:accent5>
      <a:srgbClr val="C3CD00"/>
    </a:accent5>
    <a:accent6>
      <a:srgbClr val="73336F"/>
    </a:accent6>
    <a:hlink>
      <a:srgbClr val="495C7D"/>
    </a:hlink>
    <a:folHlink>
      <a:srgbClr val="C73D4C"/>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58.xml><?xml version="1.0" encoding="utf-8"?>
<a:themeOverride xmlns:a="http://schemas.openxmlformats.org/drawingml/2006/main">
  <a:clrScheme name="SWG_Radar">
    <a:dk1>
      <a:sysClr val="windowText" lastClr="000000"/>
    </a:dk1>
    <a:lt1>
      <a:sysClr val="window" lastClr="FFFFFF"/>
    </a:lt1>
    <a:dk2>
      <a:srgbClr val="3C3C3B"/>
    </a:dk2>
    <a:lt2>
      <a:srgbClr val="EEECE1"/>
    </a:lt2>
    <a:accent1>
      <a:srgbClr val="58AEC9"/>
    </a:accent1>
    <a:accent2>
      <a:srgbClr val="645A6E"/>
    </a:accent2>
    <a:accent3>
      <a:srgbClr val="CA5817"/>
    </a:accent3>
    <a:accent4>
      <a:srgbClr val="718870"/>
    </a:accent4>
    <a:accent5>
      <a:srgbClr val="C3CD00"/>
    </a:accent5>
    <a:accent6>
      <a:srgbClr val="73336F"/>
    </a:accent6>
    <a:hlink>
      <a:srgbClr val="495C7D"/>
    </a:hlink>
    <a:folHlink>
      <a:srgbClr val="C73D4C"/>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59.xml><?xml version="1.0" encoding="utf-8"?>
<a:themeOverride xmlns:a="http://schemas.openxmlformats.org/drawingml/2006/main">
  <a:clrScheme name="SWG_Radar">
    <a:dk1>
      <a:sysClr val="windowText" lastClr="000000"/>
    </a:dk1>
    <a:lt1>
      <a:sysClr val="window" lastClr="FFFFFF"/>
    </a:lt1>
    <a:dk2>
      <a:srgbClr val="3C3C3B"/>
    </a:dk2>
    <a:lt2>
      <a:srgbClr val="EEECE1"/>
    </a:lt2>
    <a:accent1>
      <a:srgbClr val="58AEC9"/>
    </a:accent1>
    <a:accent2>
      <a:srgbClr val="645A6E"/>
    </a:accent2>
    <a:accent3>
      <a:srgbClr val="CA5817"/>
    </a:accent3>
    <a:accent4>
      <a:srgbClr val="718870"/>
    </a:accent4>
    <a:accent5>
      <a:srgbClr val="C3CD00"/>
    </a:accent5>
    <a:accent6>
      <a:srgbClr val="73336F"/>
    </a:accent6>
    <a:hlink>
      <a:srgbClr val="495C7D"/>
    </a:hlink>
    <a:folHlink>
      <a:srgbClr val="C73D4C"/>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60.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6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6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63.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64.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65.xml><?xml version="1.0" encoding="utf-8"?>
<a:themeOverride xmlns:a="http://schemas.openxmlformats.org/drawingml/2006/main">
  <a:clrScheme name="SWG_Radar">
    <a:dk1>
      <a:sysClr val="windowText" lastClr="000000"/>
    </a:dk1>
    <a:lt1>
      <a:sysClr val="window" lastClr="FFFFFF"/>
    </a:lt1>
    <a:dk2>
      <a:srgbClr val="3C3C3B"/>
    </a:dk2>
    <a:lt2>
      <a:srgbClr val="EEECE1"/>
    </a:lt2>
    <a:accent1>
      <a:srgbClr val="58AEC9"/>
    </a:accent1>
    <a:accent2>
      <a:srgbClr val="645A6E"/>
    </a:accent2>
    <a:accent3>
      <a:srgbClr val="CA5817"/>
    </a:accent3>
    <a:accent4>
      <a:srgbClr val="718870"/>
    </a:accent4>
    <a:accent5>
      <a:srgbClr val="C3CD00"/>
    </a:accent5>
    <a:accent6>
      <a:srgbClr val="73336F"/>
    </a:accent6>
    <a:hlink>
      <a:srgbClr val="495C7D"/>
    </a:hlink>
    <a:folHlink>
      <a:srgbClr val="C73D4C"/>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66.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67.xml><?xml version="1.0" encoding="utf-8"?>
<a:themeOverride xmlns:a="http://schemas.openxmlformats.org/drawingml/2006/main">
  <a:clrScheme name="Presentazione vuota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Presentazione vuota">
    <a:majorFont>
      <a:latin typeface="Arial"/>
      <a:ea typeface="ヒラギノ角ゴ Pro W3"/>
      <a:cs typeface="ヒラギノ角ゴ Pro W3"/>
    </a:majorFont>
    <a:minorFont>
      <a:latin typeface="Arial"/>
      <a:ea typeface="ヒラギノ角ゴ Pro W3"/>
      <a:cs typeface="ヒラギノ角ゴ Pro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68.xml><?xml version="1.0" encoding="utf-8"?>
<a:themeOverride xmlns:a="http://schemas.openxmlformats.org/drawingml/2006/main">
  <a:clrScheme name="SWG_Radar">
    <a:dk1>
      <a:sysClr val="windowText" lastClr="000000"/>
    </a:dk1>
    <a:lt1>
      <a:sysClr val="window" lastClr="FFFFFF"/>
    </a:lt1>
    <a:dk2>
      <a:srgbClr val="3C3C3B"/>
    </a:dk2>
    <a:lt2>
      <a:srgbClr val="EEECE1"/>
    </a:lt2>
    <a:accent1>
      <a:srgbClr val="58AEC9"/>
    </a:accent1>
    <a:accent2>
      <a:srgbClr val="645A6E"/>
    </a:accent2>
    <a:accent3>
      <a:srgbClr val="CA5817"/>
    </a:accent3>
    <a:accent4>
      <a:srgbClr val="718870"/>
    </a:accent4>
    <a:accent5>
      <a:srgbClr val="C3CD00"/>
    </a:accent5>
    <a:accent6>
      <a:srgbClr val="73336F"/>
    </a:accent6>
    <a:hlink>
      <a:srgbClr val="495C7D"/>
    </a:hlink>
    <a:folHlink>
      <a:srgbClr val="C73D4C"/>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69.xml><?xml version="1.0" encoding="utf-8"?>
<a:themeOverride xmlns:a="http://schemas.openxmlformats.org/drawingml/2006/main">
  <a:clrScheme name="SWG_Radar">
    <a:dk1>
      <a:sysClr val="windowText" lastClr="000000"/>
    </a:dk1>
    <a:lt1>
      <a:sysClr val="window" lastClr="FFFFFF"/>
    </a:lt1>
    <a:dk2>
      <a:srgbClr val="3C3C3B"/>
    </a:dk2>
    <a:lt2>
      <a:srgbClr val="EEECE1"/>
    </a:lt2>
    <a:accent1>
      <a:srgbClr val="58AEC9"/>
    </a:accent1>
    <a:accent2>
      <a:srgbClr val="645A6E"/>
    </a:accent2>
    <a:accent3>
      <a:srgbClr val="CA5817"/>
    </a:accent3>
    <a:accent4>
      <a:srgbClr val="718870"/>
    </a:accent4>
    <a:accent5>
      <a:srgbClr val="C3CD00"/>
    </a:accent5>
    <a:accent6>
      <a:srgbClr val="73336F"/>
    </a:accent6>
    <a:hlink>
      <a:srgbClr val="495C7D"/>
    </a:hlink>
    <a:folHlink>
      <a:srgbClr val="C73D4C"/>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7.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70.xml><?xml version="1.0" encoding="utf-8"?>
<a:themeOverride xmlns:a="http://schemas.openxmlformats.org/drawingml/2006/main">
  <a:clrScheme name="SWG_Radar">
    <a:dk1>
      <a:sysClr val="windowText" lastClr="000000"/>
    </a:dk1>
    <a:lt1>
      <a:sysClr val="window" lastClr="FFFFFF"/>
    </a:lt1>
    <a:dk2>
      <a:srgbClr val="3C3C3B"/>
    </a:dk2>
    <a:lt2>
      <a:srgbClr val="EEECE1"/>
    </a:lt2>
    <a:accent1>
      <a:srgbClr val="58AEC9"/>
    </a:accent1>
    <a:accent2>
      <a:srgbClr val="645A6E"/>
    </a:accent2>
    <a:accent3>
      <a:srgbClr val="CA5817"/>
    </a:accent3>
    <a:accent4>
      <a:srgbClr val="718870"/>
    </a:accent4>
    <a:accent5>
      <a:srgbClr val="C3CD00"/>
    </a:accent5>
    <a:accent6>
      <a:srgbClr val="73336F"/>
    </a:accent6>
    <a:hlink>
      <a:srgbClr val="495C7D"/>
    </a:hlink>
    <a:folHlink>
      <a:srgbClr val="C73D4C"/>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71.xml><?xml version="1.0" encoding="utf-8"?>
<a:themeOverride xmlns:a="http://schemas.openxmlformats.org/drawingml/2006/main">
  <a:clrScheme name="SWG_Radar">
    <a:dk1>
      <a:sysClr val="windowText" lastClr="000000"/>
    </a:dk1>
    <a:lt1>
      <a:sysClr val="window" lastClr="FFFFFF"/>
    </a:lt1>
    <a:dk2>
      <a:srgbClr val="3C3C3B"/>
    </a:dk2>
    <a:lt2>
      <a:srgbClr val="EEECE1"/>
    </a:lt2>
    <a:accent1>
      <a:srgbClr val="58AEC9"/>
    </a:accent1>
    <a:accent2>
      <a:srgbClr val="645A6E"/>
    </a:accent2>
    <a:accent3>
      <a:srgbClr val="CA5817"/>
    </a:accent3>
    <a:accent4>
      <a:srgbClr val="718870"/>
    </a:accent4>
    <a:accent5>
      <a:srgbClr val="C3CD00"/>
    </a:accent5>
    <a:accent6>
      <a:srgbClr val="73336F"/>
    </a:accent6>
    <a:hlink>
      <a:srgbClr val="495C7D"/>
    </a:hlink>
    <a:folHlink>
      <a:srgbClr val="C73D4C"/>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72.xml><?xml version="1.0" encoding="utf-8"?>
<a:themeOverride xmlns:a="http://schemas.openxmlformats.org/drawingml/2006/main">
  <a:clrScheme name="SWG_Radar">
    <a:dk1>
      <a:sysClr val="windowText" lastClr="000000"/>
    </a:dk1>
    <a:lt1>
      <a:sysClr val="window" lastClr="FFFFFF"/>
    </a:lt1>
    <a:dk2>
      <a:srgbClr val="3C3C3B"/>
    </a:dk2>
    <a:lt2>
      <a:srgbClr val="EEECE1"/>
    </a:lt2>
    <a:accent1>
      <a:srgbClr val="58AEC9"/>
    </a:accent1>
    <a:accent2>
      <a:srgbClr val="645A6E"/>
    </a:accent2>
    <a:accent3>
      <a:srgbClr val="CA5817"/>
    </a:accent3>
    <a:accent4>
      <a:srgbClr val="718870"/>
    </a:accent4>
    <a:accent5>
      <a:srgbClr val="C3CD00"/>
    </a:accent5>
    <a:accent6>
      <a:srgbClr val="73336F"/>
    </a:accent6>
    <a:hlink>
      <a:srgbClr val="495C7D"/>
    </a:hlink>
    <a:folHlink>
      <a:srgbClr val="C73D4C"/>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73.xml><?xml version="1.0" encoding="utf-8"?>
<a:themeOverride xmlns:a="http://schemas.openxmlformats.org/drawingml/2006/main">
  <a:clrScheme name="SWG_Radar">
    <a:dk1>
      <a:sysClr val="windowText" lastClr="000000"/>
    </a:dk1>
    <a:lt1>
      <a:sysClr val="window" lastClr="FFFFFF"/>
    </a:lt1>
    <a:dk2>
      <a:srgbClr val="3C3C3B"/>
    </a:dk2>
    <a:lt2>
      <a:srgbClr val="EEECE1"/>
    </a:lt2>
    <a:accent1>
      <a:srgbClr val="58AEC9"/>
    </a:accent1>
    <a:accent2>
      <a:srgbClr val="645A6E"/>
    </a:accent2>
    <a:accent3>
      <a:srgbClr val="CA5817"/>
    </a:accent3>
    <a:accent4>
      <a:srgbClr val="718870"/>
    </a:accent4>
    <a:accent5>
      <a:srgbClr val="C3CD00"/>
    </a:accent5>
    <a:accent6>
      <a:srgbClr val="73336F"/>
    </a:accent6>
    <a:hlink>
      <a:srgbClr val="495C7D"/>
    </a:hlink>
    <a:folHlink>
      <a:srgbClr val="C73D4C"/>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74.xml><?xml version="1.0" encoding="utf-8"?>
<a:themeOverride xmlns:a="http://schemas.openxmlformats.org/drawingml/2006/main">
  <a:clrScheme name="SWG_Radar">
    <a:dk1>
      <a:sysClr val="windowText" lastClr="000000"/>
    </a:dk1>
    <a:lt1>
      <a:sysClr val="window" lastClr="FFFFFF"/>
    </a:lt1>
    <a:dk2>
      <a:srgbClr val="3C3C3B"/>
    </a:dk2>
    <a:lt2>
      <a:srgbClr val="EEECE1"/>
    </a:lt2>
    <a:accent1>
      <a:srgbClr val="58AEC9"/>
    </a:accent1>
    <a:accent2>
      <a:srgbClr val="645A6E"/>
    </a:accent2>
    <a:accent3>
      <a:srgbClr val="CA5817"/>
    </a:accent3>
    <a:accent4>
      <a:srgbClr val="718870"/>
    </a:accent4>
    <a:accent5>
      <a:srgbClr val="C3CD00"/>
    </a:accent5>
    <a:accent6>
      <a:srgbClr val="73336F"/>
    </a:accent6>
    <a:hlink>
      <a:srgbClr val="495C7D"/>
    </a:hlink>
    <a:folHlink>
      <a:srgbClr val="C73D4C"/>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75.xml><?xml version="1.0" encoding="utf-8"?>
<a:themeOverride xmlns:a="http://schemas.openxmlformats.org/drawingml/2006/main">
  <a:clrScheme name="SWG_Radar">
    <a:dk1>
      <a:sysClr val="windowText" lastClr="000000"/>
    </a:dk1>
    <a:lt1>
      <a:sysClr val="window" lastClr="FFFFFF"/>
    </a:lt1>
    <a:dk2>
      <a:srgbClr val="3C3C3B"/>
    </a:dk2>
    <a:lt2>
      <a:srgbClr val="EEECE1"/>
    </a:lt2>
    <a:accent1>
      <a:srgbClr val="58AEC9"/>
    </a:accent1>
    <a:accent2>
      <a:srgbClr val="645A6E"/>
    </a:accent2>
    <a:accent3>
      <a:srgbClr val="CA5817"/>
    </a:accent3>
    <a:accent4>
      <a:srgbClr val="718870"/>
    </a:accent4>
    <a:accent5>
      <a:srgbClr val="C3CD00"/>
    </a:accent5>
    <a:accent6>
      <a:srgbClr val="73336F"/>
    </a:accent6>
    <a:hlink>
      <a:srgbClr val="495C7D"/>
    </a:hlink>
    <a:folHlink>
      <a:srgbClr val="C73D4C"/>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76.xml><?xml version="1.0" encoding="utf-8"?>
<a:themeOverride xmlns:a="http://schemas.openxmlformats.org/drawingml/2006/main">
  <a:clrScheme name="SWG_Radar">
    <a:dk1>
      <a:sysClr val="windowText" lastClr="000000"/>
    </a:dk1>
    <a:lt1>
      <a:sysClr val="window" lastClr="FFFFFF"/>
    </a:lt1>
    <a:dk2>
      <a:srgbClr val="3C3C3B"/>
    </a:dk2>
    <a:lt2>
      <a:srgbClr val="EEECE1"/>
    </a:lt2>
    <a:accent1>
      <a:srgbClr val="58AEC9"/>
    </a:accent1>
    <a:accent2>
      <a:srgbClr val="645A6E"/>
    </a:accent2>
    <a:accent3>
      <a:srgbClr val="CA5817"/>
    </a:accent3>
    <a:accent4>
      <a:srgbClr val="718870"/>
    </a:accent4>
    <a:accent5>
      <a:srgbClr val="C3CD00"/>
    </a:accent5>
    <a:accent6>
      <a:srgbClr val="73336F"/>
    </a:accent6>
    <a:hlink>
      <a:srgbClr val="495C7D"/>
    </a:hlink>
    <a:folHlink>
      <a:srgbClr val="C73D4C"/>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77.xml><?xml version="1.0" encoding="utf-8"?>
<a:themeOverride xmlns:a="http://schemas.openxmlformats.org/drawingml/2006/main">
  <a:clrScheme name="SWG_Radar">
    <a:dk1>
      <a:sysClr val="windowText" lastClr="000000"/>
    </a:dk1>
    <a:lt1>
      <a:sysClr val="window" lastClr="FFFFFF"/>
    </a:lt1>
    <a:dk2>
      <a:srgbClr val="3C3C3B"/>
    </a:dk2>
    <a:lt2>
      <a:srgbClr val="EEECE1"/>
    </a:lt2>
    <a:accent1>
      <a:srgbClr val="58AEC9"/>
    </a:accent1>
    <a:accent2>
      <a:srgbClr val="645A6E"/>
    </a:accent2>
    <a:accent3>
      <a:srgbClr val="CA5817"/>
    </a:accent3>
    <a:accent4>
      <a:srgbClr val="718870"/>
    </a:accent4>
    <a:accent5>
      <a:srgbClr val="C3CD00"/>
    </a:accent5>
    <a:accent6>
      <a:srgbClr val="73336F"/>
    </a:accent6>
    <a:hlink>
      <a:srgbClr val="495C7D"/>
    </a:hlink>
    <a:folHlink>
      <a:srgbClr val="C73D4C"/>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78.xml><?xml version="1.0" encoding="utf-8"?>
<a:themeOverride xmlns:a="http://schemas.openxmlformats.org/drawingml/2006/main">
  <a:clrScheme name="Presentazione vuota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Presentazione vuota">
    <a:majorFont>
      <a:latin typeface="Arial"/>
      <a:ea typeface="ヒラギノ角ゴ Pro W3"/>
      <a:cs typeface="ヒラギノ角ゴ Pro W3"/>
    </a:majorFont>
    <a:minorFont>
      <a:latin typeface="Arial"/>
      <a:ea typeface="ヒラギノ角ゴ Pro W3"/>
      <a:cs typeface="ヒラギノ角ゴ Pro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79.xml><?xml version="1.0" encoding="utf-8"?>
<a:themeOverride xmlns:a="http://schemas.openxmlformats.org/drawingml/2006/main">
  <a:clrScheme name="Presentazione vuota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Presentazione vuota">
    <a:majorFont>
      <a:latin typeface="Arial"/>
      <a:ea typeface="ヒラギノ角ゴ Pro W3"/>
      <a:cs typeface="ヒラギノ角ゴ Pro W3"/>
    </a:majorFont>
    <a:minorFont>
      <a:latin typeface="Arial"/>
      <a:ea typeface="ヒラギノ角ゴ Pro W3"/>
      <a:cs typeface="ヒラギノ角ゴ Pro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8.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80.xml><?xml version="1.0" encoding="utf-8"?>
<a:themeOverride xmlns:a="http://schemas.openxmlformats.org/drawingml/2006/main">
  <a:clrScheme name="Presentazione vuota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Presentazione vuota">
    <a:majorFont>
      <a:latin typeface="Arial"/>
      <a:ea typeface="ヒラギノ角ゴ Pro W3"/>
      <a:cs typeface="ヒラギノ角ゴ Pro W3"/>
    </a:majorFont>
    <a:minorFont>
      <a:latin typeface="Arial"/>
      <a:ea typeface="ヒラギノ角ゴ Pro W3"/>
      <a:cs typeface="ヒラギノ角ゴ Pro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81.xml><?xml version="1.0" encoding="utf-8"?>
<a:themeOverride xmlns:a="http://schemas.openxmlformats.org/drawingml/2006/main">
  <a:clrScheme name="Presentazione vuota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Presentazione vuota">
    <a:majorFont>
      <a:latin typeface="Arial"/>
      <a:ea typeface="ヒラギノ角ゴ Pro W3"/>
      <a:cs typeface="ヒラギノ角ゴ Pro W3"/>
    </a:majorFont>
    <a:minorFont>
      <a:latin typeface="Arial"/>
      <a:ea typeface="ヒラギノ角ゴ Pro W3"/>
      <a:cs typeface="ヒラギノ角ゴ Pro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82.xml><?xml version="1.0" encoding="utf-8"?>
<a:themeOverride xmlns:a="http://schemas.openxmlformats.org/drawingml/2006/main">
  <a:clrScheme name="Presentazione vuota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Presentazione vuota">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83.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84.xml><?xml version="1.0" encoding="utf-8"?>
<a:themeOverride xmlns:a="http://schemas.openxmlformats.org/drawingml/2006/main">
  <a:clrScheme name="Presentazione vuota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Presentazione vuota">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85.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86.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87.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88.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89.xml><?xml version="1.0" encoding="utf-8"?>
<a:themeOverride xmlns:a="http://schemas.openxmlformats.org/drawingml/2006/main">
  <a:clrScheme name="SWG_Radar">
    <a:dk1>
      <a:sysClr val="windowText" lastClr="000000"/>
    </a:dk1>
    <a:lt1>
      <a:sysClr val="window" lastClr="FFFFFF"/>
    </a:lt1>
    <a:dk2>
      <a:srgbClr val="3C3C3B"/>
    </a:dk2>
    <a:lt2>
      <a:srgbClr val="EEECE1"/>
    </a:lt2>
    <a:accent1>
      <a:srgbClr val="58AEC9"/>
    </a:accent1>
    <a:accent2>
      <a:srgbClr val="645A6E"/>
    </a:accent2>
    <a:accent3>
      <a:srgbClr val="CA5817"/>
    </a:accent3>
    <a:accent4>
      <a:srgbClr val="718870"/>
    </a:accent4>
    <a:accent5>
      <a:srgbClr val="C3CD00"/>
    </a:accent5>
    <a:accent6>
      <a:srgbClr val="73336F"/>
    </a:accent6>
    <a:hlink>
      <a:srgbClr val="495C7D"/>
    </a:hlink>
    <a:folHlink>
      <a:srgbClr val="C73D4C"/>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9.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90.xml><?xml version="1.0" encoding="utf-8"?>
<a:themeOverride xmlns:a="http://schemas.openxmlformats.org/drawingml/2006/main">
  <a:clrScheme name="SWG_Radar">
    <a:dk1>
      <a:sysClr val="windowText" lastClr="000000"/>
    </a:dk1>
    <a:lt1>
      <a:sysClr val="window" lastClr="FFFFFF"/>
    </a:lt1>
    <a:dk2>
      <a:srgbClr val="3C3C3B"/>
    </a:dk2>
    <a:lt2>
      <a:srgbClr val="EEECE1"/>
    </a:lt2>
    <a:accent1>
      <a:srgbClr val="58AEC9"/>
    </a:accent1>
    <a:accent2>
      <a:srgbClr val="645A6E"/>
    </a:accent2>
    <a:accent3>
      <a:srgbClr val="CA5817"/>
    </a:accent3>
    <a:accent4>
      <a:srgbClr val="718870"/>
    </a:accent4>
    <a:accent5>
      <a:srgbClr val="C3CD00"/>
    </a:accent5>
    <a:accent6>
      <a:srgbClr val="73336F"/>
    </a:accent6>
    <a:hlink>
      <a:srgbClr val="495C7D"/>
    </a:hlink>
    <a:folHlink>
      <a:srgbClr val="C73D4C"/>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91.xml><?xml version="1.0" encoding="utf-8"?>
<a:themeOverride xmlns:a="http://schemas.openxmlformats.org/drawingml/2006/main">
  <a:clrScheme name="SWG_Radar">
    <a:dk1>
      <a:sysClr val="windowText" lastClr="000000"/>
    </a:dk1>
    <a:lt1>
      <a:sysClr val="window" lastClr="FFFFFF"/>
    </a:lt1>
    <a:dk2>
      <a:srgbClr val="3C3C3B"/>
    </a:dk2>
    <a:lt2>
      <a:srgbClr val="EEECE1"/>
    </a:lt2>
    <a:accent1>
      <a:srgbClr val="58AEC9"/>
    </a:accent1>
    <a:accent2>
      <a:srgbClr val="645A6E"/>
    </a:accent2>
    <a:accent3>
      <a:srgbClr val="CA5817"/>
    </a:accent3>
    <a:accent4>
      <a:srgbClr val="718870"/>
    </a:accent4>
    <a:accent5>
      <a:srgbClr val="C3CD00"/>
    </a:accent5>
    <a:accent6>
      <a:srgbClr val="73336F"/>
    </a:accent6>
    <a:hlink>
      <a:srgbClr val="495C7D"/>
    </a:hlink>
    <a:folHlink>
      <a:srgbClr val="C73D4C"/>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9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93.xml><?xml version="1.0" encoding="utf-8"?>
<a:themeOverride xmlns:a="http://schemas.openxmlformats.org/drawingml/2006/main">
  <a:clrScheme name="SWG_Radar">
    <a:dk1>
      <a:sysClr val="windowText" lastClr="000000"/>
    </a:dk1>
    <a:lt1>
      <a:sysClr val="window" lastClr="FFFFFF"/>
    </a:lt1>
    <a:dk2>
      <a:srgbClr val="3C3C3B"/>
    </a:dk2>
    <a:lt2>
      <a:srgbClr val="EEECE1"/>
    </a:lt2>
    <a:accent1>
      <a:srgbClr val="58AEC9"/>
    </a:accent1>
    <a:accent2>
      <a:srgbClr val="645A6E"/>
    </a:accent2>
    <a:accent3>
      <a:srgbClr val="CA5817"/>
    </a:accent3>
    <a:accent4>
      <a:srgbClr val="718870"/>
    </a:accent4>
    <a:accent5>
      <a:srgbClr val="C3CD00"/>
    </a:accent5>
    <a:accent6>
      <a:srgbClr val="73336F"/>
    </a:accent6>
    <a:hlink>
      <a:srgbClr val="495C7D"/>
    </a:hlink>
    <a:folHlink>
      <a:srgbClr val="C73D4C"/>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94.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95.xml><?xml version="1.0" encoding="utf-8"?>
<a:themeOverride xmlns:a="http://schemas.openxmlformats.org/drawingml/2006/main">
  <a:clrScheme name="SWG_Radar">
    <a:dk1>
      <a:sysClr val="windowText" lastClr="000000"/>
    </a:dk1>
    <a:lt1>
      <a:sysClr val="window" lastClr="FFFFFF"/>
    </a:lt1>
    <a:dk2>
      <a:srgbClr val="3C3C3B"/>
    </a:dk2>
    <a:lt2>
      <a:srgbClr val="EEECE1"/>
    </a:lt2>
    <a:accent1>
      <a:srgbClr val="58AEC9"/>
    </a:accent1>
    <a:accent2>
      <a:srgbClr val="645A6E"/>
    </a:accent2>
    <a:accent3>
      <a:srgbClr val="CA5817"/>
    </a:accent3>
    <a:accent4>
      <a:srgbClr val="718870"/>
    </a:accent4>
    <a:accent5>
      <a:srgbClr val="C3CD00"/>
    </a:accent5>
    <a:accent6>
      <a:srgbClr val="73336F"/>
    </a:accent6>
    <a:hlink>
      <a:srgbClr val="495C7D"/>
    </a:hlink>
    <a:folHlink>
      <a:srgbClr val="C73D4C"/>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96.xml><?xml version="1.0" encoding="utf-8"?>
<a:themeOverride xmlns:a="http://schemas.openxmlformats.org/drawingml/2006/main">
  <a:clrScheme name="SWG_Radar">
    <a:dk1>
      <a:sysClr val="windowText" lastClr="000000"/>
    </a:dk1>
    <a:lt1>
      <a:sysClr val="window" lastClr="FFFFFF"/>
    </a:lt1>
    <a:dk2>
      <a:srgbClr val="3C3C3B"/>
    </a:dk2>
    <a:lt2>
      <a:srgbClr val="EEECE1"/>
    </a:lt2>
    <a:accent1>
      <a:srgbClr val="58AEC9"/>
    </a:accent1>
    <a:accent2>
      <a:srgbClr val="645A6E"/>
    </a:accent2>
    <a:accent3>
      <a:srgbClr val="CA5817"/>
    </a:accent3>
    <a:accent4>
      <a:srgbClr val="718870"/>
    </a:accent4>
    <a:accent5>
      <a:srgbClr val="C3CD00"/>
    </a:accent5>
    <a:accent6>
      <a:srgbClr val="73336F"/>
    </a:accent6>
    <a:hlink>
      <a:srgbClr val="495C7D"/>
    </a:hlink>
    <a:folHlink>
      <a:srgbClr val="C73D4C"/>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97.xml><?xml version="1.0" encoding="utf-8"?>
<a:themeOverride xmlns:a="http://schemas.openxmlformats.org/drawingml/2006/main">
  <a:clrScheme name="SWG_Radar">
    <a:dk1>
      <a:sysClr val="windowText" lastClr="000000"/>
    </a:dk1>
    <a:lt1>
      <a:sysClr val="window" lastClr="FFFFFF"/>
    </a:lt1>
    <a:dk2>
      <a:srgbClr val="3C3C3B"/>
    </a:dk2>
    <a:lt2>
      <a:srgbClr val="EEECE1"/>
    </a:lt2>
    <a:accent1>
      <a:srgbClr val="58AEC9"/>
    </a:accent1>
    <a:accent2>
      <a:srgbClr val="645A6E"/>
    </a:accent2>
    <a:accent3>
      <a:srgbClr val="CA5817"/>
    </a:accent3>
    <a:accent4>
      <a:srgbClr val="718870"/>
    </a:accent4>
    <a:accent5>
      <a:srgbClr val="C3CD00"/>
    </a:accent5>
    <a:accent6>
      <a:srgbClr val="73336F"/>
    </a:accent6>
    <a:hlink>
      <a:srgbClr val="495C7D"/>
    </a:hlink>
    <a:folHlink>
      <a:srgbClr val="C73D4C"/>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98.xml><?xml version="1.0" encoding="utf-8"?>
<a:themeOverride xmlns:a="http://schemas.openxmlformats.org/drawingml/2006/main">
  <a:clrScheme name="SWG_Radar">
    <a:dk1>
      <a:sysClr val="windowText" lastClr="000000"/>
    </a:dk1>
    <a:lt1>
      <a:sysClr val="window" lastClr="FFFFFF"/>
    </a:lt1>
    <a:dk2>
      <a:srgbClr val="3C3C3B"/>
    </a:dk2>
    <a:lt2>
      <a:srgbClr val="EEECE1"/>
    </a:lt2>
    <a:accent1>
      <a:srgbClr val="58AEC9"/>
    </a:accent1>
    <a:accent2>
      <a:srgbClr val="645A6E"/>
    </a:accent2>
    <a:accent3>
      <a:srgbClr val="CA5817"/>
    </a:accent3>
    <a:accent4>
      <a:srgbClr val="718870"/>
    </a:accent4>
    <a:accent5>
      <a:srgbClr val="C3CD00"/>
    </a:accent5>
    <a:accent6>
      <a:srgbClr val="73336F"/>
    </a:accent6>
    <a:hlink>
      <a:srgbClr val="495C7D"/>
    </a:hlink>
    <a:folHlink>
      <a:srgbClr val="C73D4C"/>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99.xml><?xml version="1.0" encoding="utf-8"?>
<a:themeOverride xmlns:a="http://schemas.openxmlformats.org/drawingml/2006/main">
  <a:clrScheme name="SWG_Radar">
    <a:dk1>
      <a:sysClr val="windowText" lastClr="000000"/>
    </a:dk1>
    <a:lt1>
      <a:sysClr val="window" lastClr="FFFFFF"/>
    </a:lt1>
    <a:dk2>
      <a:srgbClr val="3C3C3B"/>
    </a:dk2>
    <a:lt2>
      <a:srgbClr val="EEECE1"/>
    </a:lt2>
    <a:accent1>
      <a:srgbClr val="58AEC9"/>
    </a:accent1>
    <a:accent2>
      <a:srgbClr val="645A6E"/>
    </a:accent2>
    <a:accent3>
      <a:srgbClr val="CA5817"/>
    </a:accent3>
    <a:accent4>
      <a:srgbClr val="718870"/>
    </a:accent4>
    <a:accent5>
      <a:srgbClr val="C3CD00"/>
    </a:accent5>
    <a:accent6>
      <a:srgbClr val="73336F"/>
    </a:accent6>
    <a:hlink>
      <a:srgbClr val="495C7D"/>
    </a:hlink>
    <a:folHlink>
      <a:srgbClr val="C73D4C"/>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emplate/>
  <TotalTime>2553</TotalTime>
  <Words>11538</Words>
  <Application>Microsoft Office PowerPoint</Application>
  <PresentationFormat>A4 (21x29,7 cm)</PresentationFormat>
  <Paragraphs>4540</Paragraphs>
  <Slides>189</Slides>
  <Notes>12</Notes>
  <HiddenSlides>0</HiddenSlides>
  <MMClips>0</MMClips>
  <ScaleCrop>false</ScaleCrop>
  <HeadingPairs>
    <vt:vector size="6" baseType="variant">
      <vt:variant>
        <vt:lpstr>Caratteri utilizzati</vt:lpstr>
      </vt:variant>
      <vt:variant>
        <vt:i4>9</vt:i4>
      </vt:variant>
      <vt:variant>
        <vt:lpstr>Tema</vt:lpstr>
      </vt:variant>
      <vt:variant>
        <vt:i4>1</vt:i4>
      </vt:variant>
      <vt:variant>
        <vt:lpstr>Titoli diapositive</vt:lpstr>
      </vt:variant>
      <vt:variant>
        <vt:i4>189</vt:i4>
      </vt:variant>
    </vt:vector>
  </HeadingPairs>
  <TitlesOfParts>
    <vt:vector size="199" baseType="lpstr">
      <vt:lpstr>Arial</vt:lpstr>
      <vt:lpstr>Calibri</vt:lpstr>
      <vt:lpstr>Cambria</vt:lpstr>
      <vt:lpstr>Century Gothic</vt:lpstr>
      <vt:lpstr>Monotype Sorts</vt:lpstr>
      <vt:lpstr>Verdana</vt:lpstr>
      <vt:lpstr>Wingdings</vt:lpstr>
      <vt:lpstr>Wingdings 2</vt:lpstr>
      <vt:lpstr>ヒラギノ角ゴ Pro W3</vt:lpstr>
      <vt:lpstr>Tema di Office</vt:lpstr>
      <vt:lpstr>Presentazione standard di PowerPoint</vt:lpstr>
      <vt:lpstr>Nota metodologica</vt:lpstr>
      <vt:lpstr>Aree valoriali e tendenze</vt:lpstr>
      <vt:lpstr>1. I VALORI</vt:lpstr>
      <vt:lpstr>Libertà individuali</vt:lpstr>
      <vt:lpstr>Libertà individuali: i temi</vt:lpstr>
      <vt:lpstr>Libertà individuali: i temi</vt:lpstr>
      <vt:lpstr>Libertà individuali: i temi</vt:lpstr>
      <vt:lpstr>Libertà individuali: i temi</vt:lpstr>
      <vt:lpstr>Interventismo militare: i temi</vt:lpstr>
      <vt:lpstr>Interventismo militare: i temi</vt:lpstr>
      <vt:lpstr>Interventismo militare</vt:lpstr>
      <vt:lpstr>Interventismo militare</vt:lpstr>
      <vt:lpstr>Merito vs uguaglianza</vt:lpstr>
      <vt:lpstr>Merito vs uguaglianza: i temi</vt:lpstr>
      <vt:lpstr>Merito vs uguaglianza: i temi</vt:lpstr>
      <vt:lpstr>Valori fondativi</vt:lpstr>
      <vt:lpstr>Valori fondativi: i temi</vt:lpstr>
      <vt:lpstr>Valori fondativi: i temi</vt:lpstr>
      <vt:lpstr>Valori fondativi: i temi</vt:lpstr>
      <vt:lpstr>Valori fondativi: i temi</vt:lpstr>
      <vt:lpstr>Valori fondativi: i temi</vt:lpstr>
      <vt:lpstr>Centralità dei valori cattolici</vt:lpstr>
      <vt:lpstr>Centralità dei valori cattolici: i temi</vt:lpstr>
      <vt:lpstr>Apertura verso altre religioni</vt:lpstr>
      <vt:lpstr>Apertura verso altre religioni: i temi</vt:lpstr>
      <vt:lpstr>Apertura verso altre religioni: i temi</vt:lpstr>
      <vt:lpstr>Fascismo</vt:lpstr>
      <vt:lpstr>2. L’INDIVIDUO</vt:lpstr>
      <vt:lpstr>Inadeguatezza individuale</vt:lpstr>
      <vt:lpstr>Inadeguatezza individuale: i temi</vt:lpstr>
      <vt:lpstr>Inadeguatezza individuale: i temi</vt:lpstr>
      <vt:lpstr>Inclusi - esclusi</vt:lpstr>
      <vt:lpstr>Inclusi - esclusi: i temi</vt:lpstr>
      <vt:lpstr>Inclusi - esclusi: i temi</vt:lpstr>
      <vt:lpstr>Inclusi esclusi: i temi</vt:lpstr>
      <vt:lpstr>Inclusi esclusi: i temi</vt:lpstr>
      <vt:lpstr>Disorientamento</vt:lpstr>
      <vt:lpstr>Disorientamento </vt:lpstr>
      <vt:lpstr>Nostalgia e futuro smarrito</vt:lpstr>
      <vt:lpstr>Nostalgia e futuro smarrito: i temi</vt:lpstr>
      <vt:lpstr>Nostalgia e futuro smarrito: i temi</vt:lpstr>
      <vt:lpstr>Nostalgia e futuro smarrito: i temi</vt:lpstr>
      <vt:lpstr>Futuro</vt:lpstr>
      <vt:lpstr>Futuro: i temi</vt:lpstr>
      <vt:lpstr>3. COMUNITÀ E BENE COMUNE</vt:lpstr>
      <vt:lpstr>Bene comune</vt:lpstr>
      <vt:lpstr>Senso civico e Associazionismo</vt:lpstr>
      <vt:lpstr>Solidarietà, altruismo e mutualismo</vt:lpstr>
      <vt:lpstr>Capitale sociale</vt:lpstr>
      <vt:lpstr>Capitale sociale</vt:lpstr>
      <vt:lpstr>Volontariato</vt:lpstr>
      <vt:lpstr>4. IMMIGRAZIONE</vt:lpstr>
      <vt:lpstr>Immigrazione</vt:lpstr>
      <vt:lpstr>Immigrazione: i temi</vt:lpstr>
      <vt:lpstr>Immigrazione: i temi</vt:lpstr>
      <vt:lpstr>Immigrazione: i temi</vt:lpstr>
      <vt:lpstr>Immigrazione: i temi</vt:lpstr>
      <vt:lpstr>5. L’AMBIENTE E LA SOSTENIBILITÀ</vt:lpstr>
      <vt:lpstr>Sensibilità ambientale</vt:lpstr>
      <vt:lpstr>Sensibilità ambientale: i temi</vt:lpstr>
      <vt:lpstr>Sensibilità ambientale: i temi</vt:lpstr>
      <vt:lpstr>Sensibilità ambientale: i temi</vt:lpstr>
      <vt:lpstr>Sensibilità ambientale: i temi</vt:lpstr>
      <vt:lpstr>Sensibilità ambientale: i temi</vt:lpstr>
      <vt:lpstr>Sensibilità ambientale: i temi</vt:lpstr>
      <vt:lpstr>La sostenibilità</vt:lpstr>
      <vt:lpstr>La sostenibilità</vt:lpstr>
      <vt:lpstr>La sostenibilità</vt:lpstr>
      <vt:lpstr>La sostenibilità e lo spreco</vt:lpstr>
      <vt:lpstr>La sostenibilità</vt:lpstr>
      <vt:lpstr>La sostenibilità</vt:lpstr>
      <vt:lpstr>La sostenibilità</vt:lpstr>
      <vt:lpstr>La sostenibilità</vt:lpstr>
      <vt:lpstr>La sostenibilità</vt:lpstr>
      <vt:lpstr>6. SICUREZZA</vt:lpstr>
      <vt:lpstr>La sicurezza nei confronti della criminalità</vt:lpstr>
      <vt:lpstr>La sicurezza criminalità: i temi</vt:lpstr>
      <vt:lpstr>La sicurezza criminalità: i temi</vt:lpstr>
      <vt:lpstr>7. VITA DI GENERE</vt:lpstr>
      <vt:lpstr>La violenza contro le donne: i temi</vt:lpstr>
      <vt:lpstr>La violenza contro le donne: i temi</vt:lpstr>
      <vt:lpstr>La violenza contro le donne: i temi</vt:lpstr>
      <vt:lpstr>8. I GIOVANI</vt:lpstr>
      <vt:lpstr>Fiducia nei giovani</vt:lpstr>
      <vt:lpstr>Fiducia nei giovani: i temi</vt:lpstr>
      <vt:lpstr>Fiducia nei giovani: i temi</vt:lpstr>
      <vt:lpstr>Fiducia nei giovani: i temi</vt:lpstr>
      <vt:lpstr>Confronto generazionale</vt:lpstr>
      <vt:lpstr>Confronto generazionale: i temi</vt:lpstr>
      <vt:lpstr>Confronto generazionale: i temi</vt:lpstr>
      <vt:lpstr>9. SCUOLA, CULTURA E FORMAZIONE</vt:lpstr>
      <vt:lpstr>Scuola, formazione e sapere: i temi</vt:lpstr>
      <vt:lpstr>Scuola, formazione e sapere: i temi</vt:lpstr>
      <vt:lpstr>Scuola, formazione e sapere: i temi</vt:lpstr>
      <vt:lpstr>Scuola, formazione e sapere: i temi</vt:lpstr>
      <vt:lpstr>Scuola, formazione e sapere: i temi</vt:lpstr>
      <vt:lpstr>Scuola e formazione</vt:lpstr>
      <vt:lpstr>Scuola, formazione e sapere: i temi</vt:lpstr>
      <vt:lpstr>Scuola, formazione e sapere: i temi</vt:lpstr>
      <vt:lpstr>Scuola e formazione</vt:lpstr>
      <vt:lpstr>Scuola e formazione</vt:lpstr>
      <vt:lpstr>Scuola e formazione</vt:lpstr>
      <vt:lpstr>Sperimentazione genetica</vt:lpstr>
      <vt:lpstr>Sperimentazione genetica: i temi</vt:lpstr>
      <vt:lpstr>Scienza feconda</vt:lpstr>
      <vt:lpstr>Scienza feconda: i temi</vt:lpstr>
      <vt:lpstr>Innovazione tecnologica</vt:lpstr>
      <vt:lpstr>Innovazione tecnologica</vt:lpstr>
      <vt:lpstr>Innovazione tecnologica</vt:lpstr>
      <vt:lpstr>Innovazione tecnologica</vt:lpstr>
      <vt:lpstr>10. FAMIGLIA</vt:lpstr>
      <vt:lpstr>Famiglia: preoccupazioni e ansie figli </vt:lpstr>
      <vt:lpstr>Famiglia: la paura di fare figli </vt:lpstr>
      <vt:lpstr>11. LAVORO</vt:lpstr>
      <vt:lpstr>Il lavoro</vt:lpstr>
      <vt:lpstr>Il lavoro</vt:lpstr>
      <vt:lpstr>Il lavoro</vt:lpstr>
      <vt:lpstr>Il lavoro</vt:lpstr>
      <vt:lpstr>La paura di perdere il lavoro</vt:lpstr>
      <vt:lpstr>Dipendenti pubblici e privati</vt:lpstr>
      <vt:lpstr>Il futuro e lo status sociale</vt:lpstr>
      <vt:lpstr>Il ceto sociale di appartenenza</vt:lpstr>
      <vt:lpstr>Lavoro autonomo e dipendente</vt:lpstr>
      <vt:lpstr>Propensione al rischio</vt:lpstr>
      <vt:lpstr>Modello imprenditoriale</vt:lpstr>
      <vt:lpstr>Modello imprenditoriale: i temi</vt:lpstr>
      <vt:lpstr>Modello imprenditoriale: i temi</vt:lpstr>
      <vt:lpstr>Territorialità e dimensione locale</vt:lpstr>
      <vt:lpstr>Territorialità: i temi </vt:lpstr>
      <vt:lpstr>Mobilità lavorativa</vt:lpstr>
      <vt:lpstr>Mobilità lavorativa</vt:lpstr>
      <vt:lpstr>Mobilità lavorativa</vt:lpstr>
      <vt:lpstr>Mobilità lavorativa</vt:lpstr>
      <vt:lpstr>12. ECONOMIA</vt:lpstr>
      <vt:lpstr>La sicurezza economica</vt:lpstr>
      <vt:lpstr>La sicurezza economica: i temi</vt:lpstr>
      <vt:lpstr>La sicurezza economica: i temi</vt:lpstr>
      <vt:lpstr>La sicurezza economica: i temi</vt:lpstr>
      <vt:lpstr>Consumi e prospettive economiche</vt:lpstr>
      <vt:lpstr>Economia del dono</vt:lpstr>
      <vt:lpstr>Economia del dono</vt:lpstr>
      <vt:lpstr>Economia circolare</vt:lpstr>
      <vt:lpstr>13. LO STATO ITALIA</vt:lpstr>
      <vt:lpstr>Patria e unità nazionale  </vt:lpstr>
      <vt:lpstr>Patria e unità nazionale: i temi e unità </vt:lpstr>
      <vt:lpstr>Secessione vs spinta federalista: i temi</vt:lpstr>
      <vt:lpstr>Orgoglio italiano</vt:lpstr>
      <vt:lpstr>Patria e unità nazionale: i temi</vt:lpstr>
      <vt:lpstr>Secessione vs spinta federalista: i temi</vt:lpstr>
      <vt:lpstr>14. MONDIALISMO</vt:lpstr>
      <vt:lpstr>Europeismo</vt:lpstr>
      <vt:lpstr>Europeismo</vt:lpstr>
      <vt:lpstr>Globalizzazione: i temi </vt:lpstr>
      <vt:lpstr>Globalizzazione: i temi </vt:lpstr>
      <vt:lpstr>Globalizzazione: i temi</vt:lpstr>
      <vt:lpstr>15. SUD</vt:lpstr>
      <vt:lpstr>Nord vs Sud</vt:lpstr>
      <vt:lpstr>Nord vs Sud: i temi</vt:lpstr>
      <vt:lpstr>Nord vs Sud: i temi</vt:lpstr>
      <vt:lpstr>Nord vs Sud: i temi</vt:lpstr>
      <vt:lpstr>16. LA POLITICA</vt:lpstr>
      <vt:lpstr>Sfiducia nel sistema dei partiti</vt:lpstr>
      <vt:lpstr>Sfiducia nel sistema dei partiti: i temi</vt:lpstr>
      <vt:lpstr>Sfiducia nel sistema dei partiti: i temi</vt:lpstr>
      <vt:lpstr>Sindacato: i temi</vt:lpstr>
      <vt:lpstr>Politicizzazione</vt:lpstr>
      <vt:lpstr>Radicalizzazione</vt:lpstr>
      <vt:lpstr>Radicalizzazione: i temi</vt:lpstr>
      <vt:lpstr>Radicalizzazione: i temi</vt:lpstr>
      <vt:lpstr>17. POPULISMO</vt:lpstr>
      <vt:lpstr>Populismo</vt:lpstr>
      <vt:lpstr>Populismo: i temi</vt:lpstr>
      <vt:lpstr>Populismo: i temi</vt:lpstr>
      <vt:lpstr>Populismo: i temi</vt:lpstr>
      <vt:lpstr>Populismo: i temi</vt:lpstr>
      <vt:lpstr>Prima gli italiani</vt:lpstr>
      <vt:lpstr>18. TASSE</vt:lpstr>
      <vt:lpstr>Tasse: i temi</vt:lpstr>
      <vt:lpstr>Tasse: i temi</vt:lpstr>
      <vt:lpstr>19. SPIRITUALITÀ</vt:lpstr>
      <vt:lpstr>Spiritualità: i temi</vt:lpstr>
      <vt:lpstr>Spiritualità: i temi</vt:lpstr>
      <vt:lpstr>Spiritualità: i temi</vt:lpstr>
      <vt:lpstr>20. EPIDEMIE E VACCINI</vt:lpstr>
      <vt:lpstr>Preoccupazione verso una nuova pandemia</vt:lpstr>
      <vt:lpstr>Sistema sanitario</vt:lpstr>
      <vt:lpstr>Vaccini</vt:lpstr>
      <vt:lpstr>Presentazione standard di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Il consumatore errante</dc:title>
  <dc:creator>Elisa Montalbano</dc:creator>
  <cp:lastModifiedBy>Rado Fonda</cp:lastModifiedBy>
  <cp:revision>2105</cp:revision>
  <cp:lastPrinted>2021-10-12T13:14:00Z</cp:lastPrinted>
  <dcterms:created xsi:type="dcterms:W3CDTF">2015-10-12T16:14:10Z</dcterms:created>
  <dcterms:modified xsi:type="dcterms:W3CDTF">2023-08-31T14:18:42Z</dcterms:modified>
</cp:coreProperties>
</file>